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8" r:id="rId4"/>
    <p:sldMasterId id="2147483648" r:id="rId5"/>
    <p:sldMasterId id="2147483703" r:id="rId6"/>
    <p:sldMasterId id="2147483660" r:id="rId7"/>
  </p:sldMasterIdLst>
  <p:notesMasterIdLst>
    <p:notesMasterId r:id="rId9"/>
  </p:notesMasterIdLst>
  <p:sldIdLst>
    <p:sldId id="257" r:id="rId8"/>
  </p:sldIdLst>
  <p:sldSz cx="20104100" cy="11309350"/>
  <p:notesSz cx="20104100" cy="1130935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2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EDF2"/>
    <a:srgbClr val="DFECF9"/>
    <a:srgbClr val="DCEEEB"/>
    <a:srgbClr val="E9F6F7"/>
    <a:srgbClr val="F4DEE6"/>
    <a:srgbClr val="DFFFFF"/>
    <a:srgbClr val="E1F6FF"/>
    <a:srgbClr val="D2E6F5"/>
    <a:srgbClr val="E8F5F5"/>
    <a:srgbClr val="D1EB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Format med tema 2 - dekorfärg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768" y="86"/>
      </p:cViewPr>
      <p:guideLst>
        <p:guide orient="horz" pos="2880"/>
        <p:guide pos="220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na Ludvigsson" userId="021dc8ad-a2b5-4390-aa1b-a2817ae163e5" providerId="ADAL" clId="{FCAADB26-D76C-4513-8235-A054D146E77E}"/>
    <pc:docChg chg="modSld sldOrd">
      <pc:chgData name="Lena Ludvigsson" userId="021dc8ad-a2b5-4390-aa1b-a2817ae163e5" providerId="ADAL" clId="{FCAADB26-D76C-4513-8235-A054D146E77E}" dt="2024-02-15T15:39:31.357" v="1"/>
      <pc:docMkLst>
        <pc:docMk/>
      </pc:docMkLst>
      <pc:sldChg chg="ord">
        <pc:chgData name="Lena Ludvigsson" userId="021dc8ad-a2b5-4390-aa1b-a2817ae163e5" providerId="ADAL" clId="{FCAADB26-D76C-4513-8235-A054D146E77E}" dt="2024-02-15T15:39:31.357" v="1"/>
        <pc:sldMkLst>
          <pc:docMk/>
          <pc:sldMk cId="832529099" sldId="25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EA50A-7ED8-4297-A6D8-C39D2C596180}" type="datetimeFigureOut">
              <a:rPr lang="sv-SE" smtClean="0"/>
              <a:t>2024-02-15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33DB10-64AD-4478-BAF2-10592BD0BA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7310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rgbClr val="FAED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ildobjekt 112">
            <a:extLst>
              <a:ext uri="{FF2B5EF4-FFF2-40B4-BE49-F238E27FC236}">
                <a16:creationId xmlns:a16="http://schemas.microsoft.com/office/drawing/2014/main" id="{213F865A-82E0-4DE6-BBD6-DA7B3D8F00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8" r="6671" b="4223"/>
          <a:stretch/>
        </p:blipFill>
        <p:spPr>
          <a:xfrm>
            <a:off x="10814050" y="-1"/>
            <a:ext cx="9290050" cy="11309351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7016142-5590-4F09-AF8B-DB6FD618E5B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13013" y="2378075"/>
            <a:ext cx="13635037" cy="3409950"/>
          </a:xfrm>
        </p:spPr>
        <p:txBody>
          <a:bodyPr anchor="b">
            <a:normAutofit/>
          </a:bodyPr>
          <a:lstStyle>
            <a:lvl1pPr algn="l">
              <a:lnSpc>
                <a:spcPct val="75000"/>
              </a:lnSpc>
              <a:defRPr sz="11900" spc="-400" baseline="0"/>
            </a:lvl1pPr>
          </a:lstStyle>
          <a:p>
            <a:r>
              <a:rPr lang="sv-SE"/>
              <a:t>Rubrik på en eller 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27A8EE4-92AA-495F-86F9-6A5C4BD31BD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513013" y="6279773"/>
            <a:ext cx="13635037" cy="2406650"/>
          </a:xfrm>
        </p:spPr>
        <p:txBody>
          <a:bodyPr>
            <a:normAutofit/>
          </a:bodyPr>
          <a:lstStyle>
            <a:lvl1pPr marL="0" indent="0" algn="l">
              <a:spcAft>
                <a:spcPts val="0"/>
              </a:spcAft>
              <a:buNone/>
              <a:defRPr sz="4500" spc="-2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</a:t>
            </a:r>
          </a:p>
        </p:txBody>
      </p:sp>
      <p:sp>
        <p:nvSpPr>
          <p:cNvPr id="115" name="object 38">
            <a:extLst>
              <a:ext uri="{FF2B5EF4-FFF2-40B4-BE49-F238E27FC236}">
                <a16:creationId xmlns:a16="http://schemas.microsoft.com/office/drawing/2014/main" id="{9BDBBCB9-81A0-4B48-8D85-87FE05F29E71}"/>
              </a:ext>
            </a:extLst>
          </p:cNvPr>
          <p:cNvSpPr/>
          <p:nvPr userDrawn="1"/>
        </p:nvSpPr>
        <p:spPr>
          <a:xfrm>
            <a:off x="523543" y="8791287"/>
            <a:ext cx="1988494" cy="19884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32130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, underrubrik och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objekt 13">
            <a:extLst>
              <a:ext uri="{FF2B5EF4-FFF2-40B4-BE49-F238E27FC236}">
                <a16:creationId xmlns:a16="http://schemas.microsoft.com/office/drawing/2014/main" id="{7E25708F-A6F2-4D28-886A-05F63F7F1F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53" r="88989" b="40999"/>
          <a:stretch/>
        </p:blipFill>
        <p:spPr>
          <a:xfrm>
            <a:off x="19008000" y="0"/>
            <a:ext cx="1096100" cy="2395475"/>
          </a:xfrm>
          <a:prstGeom prst="rect">
            <a:avLst/>
          </a:prstGeom>
        </p:spPr>
      </p:pic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8B261CB-FEFC-4868-A181-B9DE8D0EA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491C-47DC-4E17-80D1-CDD4BAF30723}" type="datetime1">
              <a:rPr lang="sv-SE" smtClean="0"/>
              <a:t>2024-02-15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A76C47-4FA5-4279-B7ED-1F6CD04EF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EC73F62-C798-47FE-A71E-BE7E86BC3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/>
          </a:p>
        </p:txBody>
      </p:sp>
      <p:sp>
        <p:nvSpPr>
          <p:cNvPr id="13" name="Rubrik 12">
            <a:extLst>
              <a:ext uri="{FF2B5EF4-FFF2-40B4-BE49-F238E27FC236}">
                <a16:creationId xmlns:a16="http://schemas.microsoft.com/office/drawing/2014/main" id="{F6711148-5B47-460E-BB58-D02960E37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877615"/>
            <a:ext cx="17616567" cy="104326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EB7B88AC-ED67-40FC-B207-9A82E4376643}"/>
              </a:ext>
            </a:extLst>
          </p:cNvPr>
          <p:cNvSpPr/>
          <p:nvPr userDrawn="1"/>
        </p:nvSpPr>
        <p:spPr>
          <a:xfrm>
            <a:off x="1245600" y="2491200"/>
            <a:ext cx="17618400" cy="7923600"/>
          </a:xfrm>
          <a:prstGeom prst="rect">
            <a:avLst/>
          </a:prstGeom>
          <a:solidFill>
            <a:srgbClr val="DFEC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D1A21D7-B31B-493C-B65C-16FC60C929B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45600" y="2491200"/>
            <a:ext cx="17618400" cy="7923600"/>
          </a:xfrm>
          <a:noFill/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på en ikon för att infoga innehåll</a:t>
            </a:r>
          </a:p>
        </p:txBody>
      </p:sp>
      <p:sp>
        <p:nvSpPr>
          <p:cNvPr id="11" name="Platshållare för text 6">
            <a:extLst>
              <a:ext uri="{FF2B5EF4-FFF2-40B4-BE49-F238E27FC236}">
                <a16:creationId xmlns:a16="http://schemas.microsoft.com/office/drawing/2014/main" id="{7C6CF22E-C600-40EB-BB5D-A71AE04A4C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0" y="8791200"/>
            <a:ext cx="1987200" cy="19872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>
              <a:buNone/>
              <a:defRPr sz="200"/>
            </a:lvl1pPr>
          </a:lstStyle>
          <a:p>
            <a:pPr lvl="0"/>
            <a:r>
              <a:rPr lang="sv-SE"/>
              <a:t> 4,42</a:t>
            </a:r>
          </a:p>
          <a:p>
            <a:pPr lvl="0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5363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291435" y="2298648"/>
            <a:ext cx="13459939" cy="1686571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5936"/>
            </a:lvl1pPr>
          </a:lstStyle>
          <a:p>
            <a:r>
              <a:rPr lang="sv-SE"/>
              <a:t>Klicka här för att lägga till rubrik</a:t>
            </a:r>
          </a:p>
        </p:txBody>
      </p:sp>
      <p:sp>
        <p:nvSpPr>
          <p:cNvPr id="5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3291435" y="4133672"/>
            <a:ext cx="13459939" cy="6550447"/>
          </a:xfrm>
        </p:spPr>
        <p:txBody>
          <a:bodyPr anchor="t" anchorCtr="0">
            <a:noAutofit/>
          </a:bodyPr>
          <a:lstStyle>
            <a:lvl1pPr>
              <a:defRPr sz="3298"/>
            </a:lvl1pPr>
            <a:lvl2pPr>
              <a:defRPr sz="3298"/>
            </a:lvl2pPr>
            <a:lvl3pPr>
              <a:defRPr sz="2968"/>
            </a:lvl3pPr>
            <a:lvl4pPr>
              <a:defRPr sz="2638"/>
            </a:lvl4pPr>
            <a:lvl5pPr>
              <a:defRPr sz="2638"/>
            </a:lvl5pPr>
          </a:lstStyle>
          <a:p>
            <a:pPr lvl="0"/>
            <a:r>
              <a:rPr lang="sv-SE"/>
              <a:t>Klicka här för att lägga till innehåll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6BD1-A56A-405D-BBE7-4874BB21E688}" type="datetimeFigureOut">
              <a:rPr lang="sv-SE" smtClean="0"/>
              <a:pPr/>
              <a:t>2024-02-15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AD97-2061-449E-AA65-AEC810C322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6616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Rubrik och två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/>
          <p:cNvSpPr>
            <a:spLocks noGrp="1"/>
          </p:cNvSpPr>
          <p:nvPr>
            <p:ph type="title" hasCustomPrompt="1"/>
          </p:nvPr>
        </p:nvSpPr>
        <p:spPr>
          <a:xfrm>
            <a:off x="2700994" y="2298648"/>
            <a:ext cx="15315525" cy="1686571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5936"/>
            </a:lvl1pPr>
          </a:lstStyle>
          <a:p>
            <a:r>
              <a:rPr lang="sv-SE"/>
              <a:t>Klicka här för att lägga till rubrik</a:t>
            </a:r>
          </a:p>
        </p:txBody>
      </p:sp>
      <p:sp>
        <p:nvSpPr>
          <p:cNvPr id="6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2700994" y="4155668"/>
            <a:ext cx="7447097" cy="6555427"/>
          </a:xfrm>
        </p:spPr>
        <p:txBody>
          <a:bodyPr anchor="t" anchorCtr="0">
            <a:noAutofit/>
          </a:bodyPr>
          <a:lstStyle>
            <a:lvl1pPr>
              <a:defRPr sz="3298"/>
            </a:lvl1pPr>
            <a:lvl2pPr>
              <a:defRPr sz="3298"/>
            </a:lvl2pPr>
            <a:lvl3pPr>
              <a:defRPr sz="2968"/>
            </a:lvl3pPr>
            <a:lvl4pPr>
              <a:defRPr sz="2638"/>
            </a:lvl4pPr>
            <a:lvl5pPr>
              <a:defRPr sz="2638"/>
            </a:lvl5pPr>
          </a:lstStyle>
          <a:p>
            <a:pPr lvl="0"/>
            <a:r>
              <a:rPr lang="sv-SE"/>
              <a:t>Klicka här för att lägga till innehåll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0" hasCustomPrompt="1"/>
          </p:nvPr>
        </p:nvSpPr>
        <p:spPr>
          <a:xfrm>
            <a:off x="10561005" y="4155668"/>
            <a:ext cx="7447097" cy="6555427"/>
          </a:xfrm>
        </p:spPr>
        <p:txBody>
          <a:bodyPr anchor="t" anchorCtr="0">
            <a:noAutofit/>
          </a:bodyPr>
          <a:lstStyle>
            <a:lvl1pPr>
              <a:defRPr sz="3298"/>
            </a:lvl1pPr>
            <a:lvl2pPr>
              <a:defRPr sz="3298"/>
            </a:lvl2pPr>
            <a:lvl3pPr>
              <a:defRPr sz="2968"/>
            </a:lvl3pPr>
            <a:lvl4pPr>
              <a:defRPr sz="2638"/>
            </a:lvl4pPr>
            <a:lvl5pPr>
              <a:defRPr sz="2638"/>
            </a:lvl5pPr>
          </a:lstStyle>
          <a:p>
            <a:pPr lvl="0"/>
            <a:r>
              <a:rPr lang="sv-SE"/>
              <a:t>Klicka här för att lägga till innehåll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Platshållare för datum 9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C739DF52-0477-4164-99CF-0384B3919D38}" type="datetime1">
              <a:rPr lang="sv-SE" smtClean="0"/>
              <a:t>2024-02-15</a:t>
            </a:fld>
            <a:endParaRPr lang="sv-SE"/>
          </a:p>
        </p:txBody>
      </p:sp>
      <p:sp>
        <p:nvSpPr>
          <p:cNvPr id="11" name="Platshållare för sidfot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2" name="Platshållare för bildnummer 1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E488AD97-2061-449E-AA65-AEC810C322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7470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700994" y="2298648"/>
            <a:ext cx="15315525" cy="16865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5936"/>
            </a:lvl1pPr>
          </a:lstStyle>
          <a:p>
            <a:r>
              <a:rPr lang="sv-SE"/>
              <a:t>Klicka här för att lägga till rubrik</a:t>
            </a:r>
          </a:p>
        </p:txBody>
      </p:sp>
      <p:sp>
        <p:nvSpPr>
          <p:cNvPr id="5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2700994" y="4155667"/>
            <a:ext cx="15315525" cy="6530333"/>
          </a:xfrm>
        </p:spPr>
        <p:txBody>
          <a:bodyPr anchor="t" anchorCtr="0">
            <a:noAutofit/>
          </a:bodyPr>
          <a:lstStyle>
            <a:lvl1pPr>
              <a:defRPr sz="3298"/>
            </a:lvl1pPr>
            <a:lvl2pPr>
              <a:defRPr sz="3298"/>
            </a:lvl2pPr>
            <a:lvl3pPr>
              <a:defRPr sz="2968"/>
            </a:lvl3pPr>
            <a:lvl4pPr>
              <a:defRPr sz="2638"/>
            </a:lvl4pPr>
            <a:lvl5pPr>
              <a:defRPr sz="2638"/>
            </a:lvl5pPr>
          </a:lstStyle>
          <a:p>
            <a:pPr lvl="0"/>
            <a:r>
              <a:rPr lang="sv-SE"/>
              <a:t>Klicka här för att lägga till innehåll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6BD1-A56A-405D-BBE7-4874BB21E688}" type="datetimeFigureOut">
              <a:rPr lang="sv-SE" smtClean="0"/>
              <a:pPr/>
              <a:t>2024-02-15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AD97-2061-449E-AA65-AEC810C322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2903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/>
          <p:cNvSpPr>
            <a:spLocks noGrp="1"/>
          </p:cNvSpPr>
          <p:nvPr>
            <p:ph type="title" hasCustomPrompt="1"/>
          </p:nvPr>
        </p:nvSpPr>
        <p:spPr>
          <a:xfrm>
            <a:off x="2923677" y="2298648"/>
            <a:ext cx="15280341" cy="1686571"/>
          </a:xfrm>
        </p:spPr>
        <p:txBody>
          <a:bodyPr anchor="b">
            <a:normAutofit/>
          </a:bodyPr>
          <a:lstStyle>
            <a:lvl1pPr algn="ctr">
              <a:lnSpc>
                <a:spcPct val="80000"/>
              </a:lnSpc>
              <a:defRPr sz="5936"/>
            </a:lvl1pPr>
          </a:lstStyle>
          <a:p>
            <a:r>
              <a:rPr lang="sv-SE"/>
              <a:t>Klicka här för att lägga till rubrik</a:t>
            </a:r>
          </a:p>
        </p:txBody>
      </p:sp>
      <p:sp>
        <p:nvSpPr>
          <p:cNvPr id="6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2923676" y="4133671"/>
            <a:ext cx="7447097" cy="7175679"/>
          </a:xfrm>
        </p:spPr>
        <p:txBody>
          <a:bodyPr anchor="t" anchorCtr="0">
            <a:noAutofit/>
          </a:bodyPr>
          <a:lstStyle>
            <a:lvl1pPr>
              <a:defRPr sz="3298"/>
            </a:lvl1pPr>
            <a:lvl2pPr>
              <a:defRPr sz="3298"/>
            </a:lvl2pPr>
            <a:lvl3pPr>
              <a:defRPr sz="2968"/>
            </a:lvl3pPr>
            <a:lvl4pPr>
              <a:defRPr sz="2638"/>
            </a:lvl4pPr>
            <a:lvl5pPr>
              <a:defRPr sz="2638"/>
            </a:lvl5pPr>
          </a:lstStyle>
          <a:p>
            <a:pPr lvl="0"/>
            <a:r>
              <a:rPr lang="sv-SE"/>
              <a:t>Klicka här för att lägga till innehåll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0" hasCustomPrompt="1"/>
          </p:nvPr>
        </p:nvSpPr>
        <p:spPr>
          <a:xfrm>
            <a:off x="10756921" y="4133671"/>
            <a:ext cx="7447097" cy="7175679"/>
          </a:xfrm>
        </p:spPr>
        <p:txBody>
          <a:bodyPr anchor="t" anchorCtr="0">
            <a:noAutofit/>
          </a:bodyPr>
          <a:lstStyle>
            <a:lvl1pPr>
              <a:defRPr sz="3298"/>
            </a:lvl1pPr>
            <a:lvl2pPr>
              <a:defRPr sz="3298"/>
            </a:lvl2pPr>
            <a:lvl3pPr>
              <a:defRPr sz="2968"/>
            </a:lvl3pPr>
            <a:lvl4pPr>
              <a:defRPr sz="2638"/>
            </a:lvl4pPr>
            <a:lvl5pPr>
              <a:defRPr sz="2638"/>
            </a:lvl5pPr>
          </a:lstStyle>
          <a:p>
            <a:pPr lvl="0"/>
            <a:r>
              <a:rPr lang="sv-SE"/>
              <a:t>Klicka här för att lägga till innehåll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Platshållare för datum 9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8176BD1-A56A-405D-BBE7-4874BB21E688}" type="datetimeFigureOut">
              <a:rPr lang="sv-SE" smtClean="0"/>
              <a:pPr/>
              <a:t>2024-02-15</a:t>
            </a:fld>
            <a:endParaRPr lang="sv-SE"/>
          </a:p>
        </p:txBody>
      </p:sp>
      <p:sp>
        <p:nvSpPr>
          <p:cNvPr id="11" name="Platshållare för sidfot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2" name="Platshållare för bildnummer 1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E488AD97-2061-449E-AA65-AEC810C322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3340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2513013" y="1996900"/>
            <a:ext cx="15078075" cy="6910171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5936" b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lägga till 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6BD1-A56A-405D-BBE7-4874BB21E688}" type="datetimeFigureOut">
              <a:rPr lang="sv-SE" smtClean="0"/>
              <a:pPr/>
              <a:t>2024-02-15</a:t>
            </a:fld>
            <a:endParaRPr lang="sv-SE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8AD97-2061-449E-AA65-AEC810C3220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9853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rgbClr val="E9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D5FBC21F-AA3A-4105-A762-7A4A8EE1E9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96" r="6664" b="4216"/>
          <a:stretch/>
        </p:blipFill>
        <p:spPr>
          <a:xfrm>
            <a:off x="10814401" y="0"/>
            <a:ext cx="9289700" cy="11309350"/>
          </a:xfrm>
          <a:prstGeom prst="rect">
            <a:avLst/>
          </a:prstGeom>
        </p:spPr>
      </p:pic>
      <p:sp>
        <p:nvSpPr>
          <p:cNvPr id="7" name="object 38">
            <a:extLst>
              <a:ext uri="{FF2B5EF4-FFF2-40B4-BE49-F238E27FC236}">
                <a16:creationId xmlns:a16="http://schemas.microsoft.com/office/drawing/2014/main" id="{58F464F6-1029-4CBD-B3D1-11214085E2B8}"/>
              </a:ext>
            </a:extLst>
          </p:cNvPr>
          <p:cNvSpPr/>
          <p:nvPr userDrawn="1"/>
        </p:nvSpPr>
        <p:spPr>
          <a:xfrm>
            <a:off x="523543" y="8791287"/>
            <a:ext cx="1988494" cy="19884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03BB08C3-1CD7-4C53-9E96-43671982CE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13013" y="2378075"/>
            <a:ext cx="13635037" cy="3409950"/>
          </a:xfrm>
        </p:spPr>
        <p:txBody>
          <a:bodyPr anchor="b">
            <a:normAutofit/>
          </a:bodyPr>
          <a:lstStyle>
            <a:lvl1pPr algn="l">
              <a:lnSpc>
                <a:spcPct val="75000"/>
              </a:lnSpc>
              <a:defRPr sz="11900" spc="-400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Rubrik på en eller två rader</a:t>
            </a:r>
          </a:p>
        </p:txBody>
      </p:sp>
      <p:sp>
        <p:nvSpPr>
          <p:cNvPr id="9" name="Underrubrik 2">
            <a:extLst>
              <a:ext uri="{FF2B5EF4-FFF2-40B4-BE49-F238E27FC236}">
                <a16:creationId xmlns:a16="http://schemas.microsoft.com/office/drawing/2014/main" id="{78CC841C-AA65-43FA-BB0E-1A120EBFED7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513013" y="6279773"/>
            <a:ext cx="13635037" cy="24066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Aft>
                <a:spcPts val="0"/>
              </a:spcAft>
              <a:buNone/>
              <a:defRPr sz="4500" spc="-2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</a:t>
            </a:r>
          </a:p>
        </p:txBody>
      </p:sp>
    </p:spTree>
    <p:extLst>
      <p:ext uri="{BB962C8B-B14F-4D97-AF65-F5344CB8AC3E}">
        <p14:creationId xmlns:p14="http://schemas.microsoft.com/office/powerpoint/2010/main" val="2587314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datum 3">
            <a:extLst>
              <a:ext uri="{FF2B5EF4-FFF2-40B4-BE49-F238E27FC236}">
                <a16:creationId xmlns:a16="http://schemas.microsoft.com/office/drawing/2014/main" id="{6EBC20DB-E92A-4595-958F-8F6E1877F2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68502" y="478617"/>
            <a:ext cx="792000" cy="187200"/>
          </a:xfrm>
        </p:spPr>
        <p:txBody>
          <a:bodyPr/>
          <a:lstStyle/>
          <a:p>
            <a:fld id="{27129ABF-34AF-4771-8C65-17474087DDAF}" type="datetime1">
              <a:rPr lang="sv-SE" smtClean="0"/>
              <a:t>2024-02-15</a:t>
            </a:fld>
            <a:endParaRPr lang="sv-SE"/>
          </a:p>
        </p:txBody>
      </p:sp>
      <p:sp>
        <p:nvSpPr>
          <p:cNvPr id="12" name="Platshållare för sidfot 4">
            <a:extLst>
              <a:ext uri="{FF2B5EF4-FFF2-40B4-BE49-F238E27FC236}">
                <a16:creationId xmlns:a16="http://schemas.microsoft.com/office/drawing/2014/main" id="{5382FAD0-A98D-43B4-B432-3582AE5A5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3903" y="478617"/>
            <a:ext cx="7704000" cy="187200"/>
          </a:xfrm>
        </p:spPr>
        <p:txBody>
          <a:bodyPr/>
          <a:lstStyle/>
          <a:p>
            <a:endParaRPr lang="sv-SE"/>
          </a:p>
        </p:txBody>
      </p:sp>
      <p:sp>
        <p:nvSpPr>
          <p:cNvPr id="13" name="Platshållare för bildnummer 5">
            <a:extLst>
              <a:ext uri="{FF2B5EF4-FFF2-40B4-BE49-F238E27FC236}">
                <a16:creationId xmlns:a16="http://schemas.microsoft.com/office/drawing/2014/main" id="{50F28032-0600-4C8E-B007-13E1C8110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5102" y="478617"/>
            <a:ext cx="360000" cy="187200"/>
          </a:xfrm>
        </p:spPr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/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55FC54DA-D224-4D4F-9D60-B924CADB66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55" r="88987" b="40999"/>
          <a:stretch/>
        </p:blipFill>
        <p:spPr>
          <a:xfrm>
            <a:off x="19008000" y="0"/>
            <a:ext cx="1096100" cy="3216275"/>
          </a:xfrm>
          <a:prstGeom prst="rect">
            <a:avLst/>
          </a:prstGeom>
        </p:spPr>
      </p:pic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36B6AA50-8739-41DE-A23A-5E3ECC5482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5600" y="3399671"/>
            <a:ext cx="17618075" cy="5983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F4246BC-36B1-4971-8889-F163FD2A0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7776257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93B712EA-797A-4EA2-BEB0-D486B28AB1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43766" y="3406775"/>
            <a:ext cx="8638421" cy="5976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70C7B567-D67A-42BC-B7FD-E667F0583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21911" y="3406775"/>
            <a:ext cx="8638421" cy="5976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EB806AAA-D73D-4CEE-9B56-C22AE8A5376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674" t="51033" b="-60375"/>
          <a:stretch/>
        </p:blipFill>
        <p:spPr>
          <a:xfrm>
            <a:off x="-19050" y="6264274"/>
            <a:ext cx="1260000" cy="5045075"/>
          </a:xfrm>
          <a:prstGeom prst="rect">
            <a:avLst/>
          </a:prstGeom>
        </p:spPr>
      </p:pic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390AB69-5BC0-46B0-B233-B8ED7CBC0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1084E-ABA3-4AA4-9862-3A3A8F7AC594}" type="datetime1">
              <a:rPr lang="sv-SE" smtClean="0"/>
              <a:t>2024-02-15</a:t>
            </a:fld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E6FFAF7-903A-4658-BEDF-CDBF6357E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432E55E-6E21-45F6-AFF0-C03FD2EA4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91A92F-5622-40E4-B88A-05148A900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4237252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>
            <a:extLst>
              <a:ext uri="{FF2B5EF4-FFF2-40B4-BE49-F238E27FC236}">
                <a16:creationId xmlns:a16="http://schemas.microsoft.com/office/drawing/2014/main" id="{88FBE5C1-E706-49C0-BC48-7432DD5937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135106" t="64211"/>
          <a:stretch/>
        </p:blipFill>
        <p:spPr>
          <a:xfrm>
            <a:off x="0" y="0"/>
            <a:ext cx="6239526" cy="979200"/>
          </a:xfrm>
          <a:prstGeom prst="rect">
            <a:avLst/>
          </a:prstGeom>
        </p:spPr>
      </p:pic>
      <p:sp>
        <p:nvSpPr>
          <p:cNvPr id="14" name="object 38">
            <a:extLst>
              <a:ext uri="{FF2B5EF4-FFF2-40B4-BE49-F238E27FC236}">
                <a16:creationId xmlns:a16="http://schemas.microsoft.com/office/drawing/2014/main" id="{1A5E282F-FC28-45E5-81A7-A28557C59E47}"/>
              </a:ext>
            </a:extLst>
          </p:cNvPr>
          <p:cNvSpPr/>
          <p:nvPr userDrawn="1"/>
        </p:nvSpPr>
        <p:spPr>
          <a:xfrm>
            <a:off x="523543" y="8791287"/>
            <a:ext cx="1988494" cy="19884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19CC616-6A81-4F3E-BF5F-34271257EE9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0D26B19-8998-4002-9818-0406EEBB00B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E32E934-0E34-41D0-99D0-BBB1DE02E0D8}" type="datetime1">
              <a:rPr lang="sv-SE" smtClean="0"/>
              <a:t>2024-02-15</a:t>
            </a:fld>
            <a:endParaRPr lang="en-US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0D7DA48-029C-41BC-BD3D-A195A10DF34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51345448-A017-46A4-AAEE-65BAAA13935B}"/>
              </a:ext>
            </a:extLst>
          </p:cNvPr>
          <p:cNvSpPr/>
          <p:nvPr userDrawn="1"/>
        </p:nvSpPr>
        <p:spPr>
          <a:xfrm>
            <a:off x="10404000" y="702000"/>
            <a:ext cx="9007200" cy="9907200"/>
          </a:xfrm>
          <a:prstGeom prst="rect">
            <a:avLst/>
          </a:prstGeom>
          <a:solidFill>
            <a:srgbClr val="DCEE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C261A0B5-3A30-4187-8CDB-DBD6610369E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404000" y="702000"/>
            <a:ext cx="9007200" cy="99072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på en ikon för att infoga innehåll</a:t>
            </a:r>
          </a:p>
        </p:txBody>
      </p:sp>
      <p:sp>
        <p:nvSpPr>
          <p:cNvPr id="15" name="Platshållare för text 2">
            <a:extLst>
              <a:ext uri="{FF2B5EF4-FFF2-40B4-BE49-F238E27FC236}">
                <a16:creationId xmlns:a16="http://schemas.microsoft.com/office/drawing/2014/main" id="{3DEFBAF8-794C-4460-BDFB-4AFAF7A4B3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3767" y="3408147"/>
            <a:ext cx="7828734" cy="540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9" name="Rubrik 7">
            <a:extLst>
              <a:ext uri="{FF2B5EF4-FFF2-40B4-BE49-F238E27FC236}">
                <a16:creationId xmlns:a16="http://schemas.microsoft.com/office/drawing/2014/main" id="{6A68B911-846D-40C0-89C1-092024565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7" y="1227047"/>
            <a:ext cx="7828734" cy="2043642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4947213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E90990-52D6-401D-B150-7B54C6580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F10B09-3181-4055-A46D-459923080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7701B-8AEB-47E6-B4CC-5A851E887FD1}" type="datetime1">
              <a:rPr lang="sv-SE" smtClean="0"/>
              <a:t>2024-02-15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14280DC-5966-49BD-AB8E-60113DB56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409115-4960-4246-9D14-439564AD9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14FA10E6-DC00-4A4C-A2EE-A3F53C17D5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60" r="88999" b="40995"/>
          <a:stretch/>
        </p:blipFill>
        <p:spPr>
          <a:xfrm>
            <a:off x="19009056" y="1"/>
            <a:ext cx="1095044" cy="3216274"/>
          </a:xfrm>
          <a:prstGeom prst="rect">
            <a:avLst/>
          </a:prstGeom>
        </p:spPr>
      </p:pic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7A2CC002-8FB6-40A7-A6F3-C046623D47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43766" y="3399671"/>
            <a:ext cx="17616566" cy="59760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0743160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, underrubrik och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7EC5BF2F-A06E-4DBE-BE34-10563FBAB941}"/>
              </a:ext>
            </a:extLst>
          </p:cNvPr>
          <p:cNvSpPr/>
          <p:nvPr userDrawn="1"/>
        </p:nvSpPr>
        <p:spPr>
          <a:xfrm>
            <a:off x="1245600" y="2491200"/>
            <a:ext cx="17618400" cy="7923600"/>
          </a:xfrm>
          <a:prstGeom prst="rect">
            <a:avLst/>
          </a:prstGeom>
          <a:solidFill>
            <a:srgbClr val="DCEE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76D3E448-F04D-42F2-A71F-AB7E9594DFA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45600" y="2491200"/>
            <a:ext cx="17618400" cy="79236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på en ikon för att infoga innehåll</a:t>
            </a:r>
          </a:p>
        </p:txBody>
      </p:sp>
      <p:pic>
        <p:nvPicPr>
          <p:cNvPr id="19" name="Bildobjekt 18">
            <a:extLst>
              <a:ext uri="{FF2B5EF4-FFF2-40B4-BE49-F238E27FC236}">
                <a16:creationId xmlns:a16="http://schemas.microsoft.com/office/drawing/2014/main" id="{1F92EFCA-73A8-4BBA-8B6E-84A5162570A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66" r="88987" b="40999"/>
          <a:stretch/>
        </p:blipFill>
        <p:spPr>
          <a:xfrm>
            <a:off x="19008000" y="0"/>
            <a:ext cx="1096100" cy="2393950"/>
          </a:xfrm>
          <a:prstGeom prst="rect">
            <a:avLst/>
          </a:prstGeom>
        </p:spPr>
      </p:pic>
      <p:sp>
        <p:nvSpPr>
          <p:cNvPr id="21" name="Rubrik 12">
            <a:extLst>
              <a:ext uri="{FF2B5EF4-FFF2-40B4-BE49-F238E27FC236}">
                <a16:creationId xmlns:a16="http://schemas.microsoft.com/office/drawing/2014/main" id="{56F830A9-B7E5-4459-9325-1EB46228A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877615"/>
            <a:ext cx="17616567" cy="104326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12" name="Platshållare för text 6">
            <a:extLst>
              <a:ext uri="{FF2B5EF4-FFF2-40B4-BE49-F238E27FC236}">
                <a16:creationId xmlns:a16="http://schemas.microsoft.com/office/drawing/2014/main" id="{75DB120C-DE3F-4D0F-9C20-C0178B697A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0" y="8791200"/>
            <a:ext cx="1987200" cy="1987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>
              <a:buNone/>
              <a:defRPr sz="200"/>
            </a:lvl1pPr>
          </a:lstStyle>
          <a:p>
            <a:pPr lvl="0"/>
            <a:r>
              <a:rPr lang="sv-SE"/>
              <a:t> 4,42</a:t>
            </a:r>
          </a:p>
          <a:p>
            <a:pPr lvl="0"/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09B9E0E-3BE5-4815-9771-B94D5C0DE40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EF6D5CF-9778-494C-91EA-967A5AD360D0}" type="datetime1">
              <a:rPr lang="sv-SE" smtClean="0"/>
              <a:t>2024-02-15</a:t>
            </a:fld>
            <a:endParaRPr lang="en-US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EF21FC5-B1ED-41D6-83B6-FD9D859FF93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605CF9C-A296-49D6-8F7C-7E99496CBAC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00291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58" userDrawn="1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2513013" y="1996900"/>
            <a:ext cx="15078075" cy="6910171"/>
          </a:xfrm>
        </p:spPr>
        <p:txBody>
          <a:bodyPr anchor="ctr">
            <a:normAutofit/>
          </a:bodyPr>
          <a:lstStyle>
            <a:lvl1pPr algn="ctr">
              <a:lnSpc>
                <a:spcPct val="80000"/>
              </a:lnSpc>
              <a:defRPr sz="5936" b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lägga till rubrik</a:t>
            </a:r>
          </a:p>
        </p:txBody>
      </p:sp>
      <p:sp>
        <p:nvSpPr>
          <p:cNvPr id="6" name="textruta 5"/>
          <p:cNvSpPr txBox="1"/>
          <p:nvPr/>
        </p:nvSpPr>
        <p:spPr>
          <a:xfrm>
            <a:off x="334047" y="1540107"/>
            <a:ext cx="5568468" cy="396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979" b="0">
                <a:solidFill>
                  <a:srgbClr val="FF0000"/>
                </a:solidFill>
              </a:rPr>
              <a:t>regionvastmanland.se</a:t>
            </a:r>
            <a:endParaRPr lang="sv-SE" sz="1979" b="0" baseline="0">
              <a:solidFill>
                <a:srgbClr val="FF0000"/>
              </a:solidFill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6BD1-A56A-405D-BBE7-4874BB21E688}" type="datetimeFigureOut">
              <a:rPr lang="sv-SE" smtClean="0"/>
              <a:pPr/>
              <a:t>2024-02-15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9ED36-69B7-4FC7-B177-7D229E9A66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3683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Bildobjekt 71">
            <a:extLst>
              <a:ext uri="{FF2B5EF4-FFF2-40B4-BE49-F238E27FC236}">
                <a16:creationId xmlns:a16="http://schemas.microsoft.com/office/drawing/2014/main" id="{F9214C34-71FC-4B3B-B2DA-532B9C36A5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004" t="51088" b="-60520"/>
          <a:stretch/>
        </p:blipFill>
        <p:spPr>
          <a:xfrm>
            <a:off x="0" y="6264274"/>
            <a:ext cx="1247156" cy="5045075"/>
          </a:xfrm>
          <a:prstGeom prst="rect">
            <a:avLst/>
          </a:prstGeom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ACC9BDD-2A63-4704-82E4-11575AE25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43766" y="3406775"/>
            <a:ext cx="8638421" cy="59760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7763FE-5C0D-4543-80BD-2B9936FC6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E9CB98B-6CDA-4906-9342-37A4C0ABF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21911" y="3406775"/>
            <a:ext cx="8638421" cy="59760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C9495B9-D494-4909-B0F6-C282E34AD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5F43-7351-4340-AB7C-1EB441B903A0}" type="datetime1">
              <a:rPr lang="sv-SE" smtClean="0"/>
              <a:t>2024-02-15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040E90E-D655-44FC-9710-9E80B0452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8CD1362-079A-44DB-8854-F2DD36BF5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9253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Bildobjekt 105">
            <a:extLst>
              <a:ext uri="{FF2B5EF4-FFF2-40B4-BE49-F238E27FC236}">
                <a16:creationId xmlns:a16="http://schemas.microsoft.com/office/drawing/2014/main" id="{BEF2884E-1FD5-4C14-8812-60610C2A38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135146" t="64200" r="1"/>
          <a:stretch/>
        </p:blipFill>
        <p:spPr>
          <a:xfrm>
            <a:off x="0" y="0"/>
            <a:ext cx="6240627" cy="979488"/>
          </a:xfrm>
          <a:prstGeom prst="rect">
            <a:avLst/>
          </a:prstGeom>
        </p:spPr>
      </p:pic>
      <p:sp>
        <p:nvSpPr>
          <p:cNvPr id="15" name="object 38">
            <a:extLst>
              <a:ext uri="{FF2B5EF4-FFF2-40B4-BE49-F238E27FC236}">
                <a16:creationId xmlns:a16="http://schemas.microsoft.com/office/drawing/2014/main" id="{FCB10ADE-7E5E-400B-8AA1-BCE8B82F9AC2}"/>
              </a:ext>
            </a:extLst>
          </p:cNvPr>
          <p:cNvSpPr/>
          <p:nvPr userDrawn="1"/>
        </p:nvSpPr>
        <p:spPr>
          <a:xfrm>
            <a:off x="523543" y="8791287"/>
            <a:ext cx="1988494" cy="19884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A76C47-4FA5-4279-B7ED-1F6CD04EF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8B261CB-FEFC-4868-A181-B9DE8D0EA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D169D-E447-4789-8673-AFA93CC4C0FC}" type="datetime1">
              <a:rPr lang="sv-SE" smtClean="0"/>
              <a:t>2024-02-15</a:t>
            </a:fld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669B40A8-44D8-445B-8C02-75F7336F6216}"/>
              </a:ext>
            </a:extLst>
          </p:cNvPr>
          <p:cNvSpPr/>
          <p:nvPr userDrawn="1"/>
        </p:nvSpPr>
        <p:spPr>
          <a:xfrm>
            <a:off x="10404000" y="702000"/>
            <a:ext cx="9000000" cy="9900000"/>
          </a:xfrm>
          <a:prstGeom prst="rect">
            <a:avLst/>
          </a:prstGeom>
          <a:solidFill>
            <a:srgbClr val="FAED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EC73F62-C798-47FE-A71E-BE7E86BC3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innehåll 2">
            <a:extLst>
              <a:ext uri="{FF2B5EF4-FFF2-40B4-BE49-F238E27FC236}">
                <a16:creationId xmlns:a16="http://schemas.microsoft.com/office/drawing/2014/main" id="{29954143-B55D-450D-940A-BB896C139DC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404000" y="701676"/>
            <a:ext cx="9000000" cy="99000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på en ikon för att infoga innehåll</a:t>
            </a:r>
          </a:p>
        </p:txBody>
      </p:sp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F05E6BAC-F8CD-4D8F-BF33-F04A9C43E4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3767" y="3408147"/>
            <a:ext cx="7828733" cy="54000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7" name="Rubrik 106">
            <a:extLst>
              <a:ext uri="{FF2B5EF4-FFF2-40B4-BE49-F238E27FC236}">
                <a16:creationId xmlns:a16="http://schemas.microsoft.com/office/drawing/2014/main" id="{6CA9850E-4638-497B-BFB1-76C714BE1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7" y="1227047"/>
            <a:ext cx="7828734" cy="204364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4204256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, underrubrik och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D1A21D7-B31B-493C-B65C-16FC60C929B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45600" y="2491200"/>
            <a:ext cx="17618400" cy="7923600"/>
          </a:xfrm>
          <a:solidFill>
            <a:srgbClr val="FAEDF2"/>
          </a:solidFill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på en ikon för att infoga innehåll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8B261CB-FEFC-4868-A181-B9DE8D0EA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06FC7-5FC7-4CA8-94E2-9DAA9984D6D0}" type="datetime1">
              <a:rPr lang="sv-SE" smtClean="0"/>
              <a:t>2024-02-15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A76C47-4FA5-4279-B7ED-1F6CD04EF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EC73F62-C798-47FE-A71E-BE7E86BC3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/>
          </a:p>
        </p:txBody>
      </p:sp>
      <p:sp>
        <p:nvSpPr>
          <p:cNvPr id="13" name="Rubrik 12">
            <a:extLst>
              <a:ext uri="{FF2B5EF4-FFF2-40B4-BE49-F238E27FC236}">
                <a16:creationId xmlns:a16="http://schemas.microsoft.com/office/drawing/2014/main" id="{F6711148-5B47-460E-BB58-D02960E37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877615"/>
            <a:ext cx="17616567" cy="104326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959AE0B8-EF77-4FED-9065-2B19EFE2C15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58" r="88999" b="40995"/>
          <a:stretch/>
        </p:blipFill>
        <p:spPr>
          <a:xfrm>
            <a:off x="19009056" y="0"/>
            <a:ext cx="1095044" cy="2395474"/>
          </a:xfrm>
          <a:prstGeom prst="rect">
            <a:avLst/>
          </a:prstGeom>
        </p:spPr>
      </p:pic>
      <p:sp>
        <p:nvSpPr>
          <p:cNvPr id="14" name="Platshållare för text 6">
            <a:extLst>
              <a:ext uri="{FF2B5EF4-FFF2-40B4-BE49-F238E27FC236}">
                <a16:creationId xmlns:a16="http://schemas.microsoft.com/office/drawing/2014/main" id="{4EB1276E-26FE-4592-99D9-92C82CD707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0" y="8791200"/>
            <a:ext cx="1987200" cy="19872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>
              <a:buNone/>
              <a:defRPr sz="200"/>
            </a:lvl1pPr>
          </a:lstStyle>
          <a:p>
            <a:pPr lvl="0"/>
            <a:r>
              <a:rPr lang="sv-SE"/>
              <a:t> 4,42</a:t>
            </a:r>
          </a:p>
          <a:p>
            <a:pPr lvl="0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2392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rgbClr val="E9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Bildobjekt 116">
            <a:extLst>
              <a:ext uri="{FF2B5EF4-FFF2-40B4-BE49-F238E27FC236}">
                <a16:creationId xmlns:a16="http://schemas.microsoft.com/office/drawing/2014/main" id="{33477E7E-42C3-4788-A1BB-FDC82EC5979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96" r="6674" b="4216"/>
          <a:stretch/>
        </p:blipFill>
        <p:spPr>
          <a:xfrm>
            <a:off x="10814400" y="0"/>
            <a:ext cx="9289700" cy="11309350"/>
          </a:xfrm>
          <a:prstGeom prst="rect">
            <a:avLst/>
          </a:prstGeom>
        </p:spPr>
      </p:pic>
      <p:sp>
        <p:nvSpPr>
          <p:cNvPr id="118" name="object 38">
            <a:extLst>
              <a:ext uri="{FF2B5EF4-FFF2-40B4-BE49-F238E27FC236}">
                <a16:creationId xmlns:a16="http://schemas.microsoft.com/office/drawing/2014/main" id="{72F77CA4-0BCE-4432-8426-61300A583404}"/>
              </a:ext>
            </a:extLst>
          </p:cNvPr>
          <p:cNvSpPr/>
          <p:nvPr userDrawn="1"/>
        </p:nvSpPr>
        <p:spPr>
          <a:xfrm>
            <a:off x="523543" y="8791287"/>
            <a:ext cx="1988494" cy="19884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Rubrik 1">
            <a:extLst>
              <a:ext uri="{FF2B5EF4-FFF2-40B4-BE49-F238E27FC236}">
                <a16:creationId xmlns:a16="http://schemas.microsoft.com/office/drawing/2014/main" id="{656A818D-9B35-4279-A10A-068A34BAA29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13013" y="2378075"/>
            <a:ext cx="13635037" cy="3409950"/>
          </a:xfrm>
        </p:spPr>
        <p:txBody>
          <a:bodyPr anchor="b">
            <a:normAutofit/>
          </a:bodyPr>
          <a:lstStyle>
            <a:lvl1pPr algn="l">
              <a:lnSpc>
                <a:spcPct val="75000"/>
              </a:lnSpc>
              <a:defRPr sz="11900" spc="-400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Rubrik på en eller två rader</a:t>
            </a:r>
          </a:p>
        </p:txBody>
      </p:sp>
      <p:sp>
        <p:nvSpPr>
          <p:cNvPr id="120" name="Underrubrik 2">
            <a:extLst>
              <a:ext uri="{FF2B5EF4-FFF2-40B4-BE49-F238E27FC236}">
                <a16:creationId xmlns:a16="http://schemas.microsoft.com/office/drawing/2014/main" id="{3DE99F72-0CDC-477B-85F2-1E356EF224F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513013" y="6279773"/>
            <a:ext cx="13635037" cy="2406650"/>
          </a:xfrm>
        </p:spPr>
        <p:txBody>
          <a:bodyPr>
            <a:normAutofit/>
          </a:bodyPr>
          <a:lstStyle>
            <a:lvl1pPr marL="0" indent="0" algn="l">
              <a:spcAft>
                <a:spcPts val="0"/>
              </a:spcAft>
              <a:buNone/>
              <a:defRPr sz="4500" spc="-2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</a:t>
            </a:r>
          </a:p>
        </p:txBody>
      </p:sp>
    </p:spTree>
    <p:extLst>
      <p:ext uri="{BB962C8B-B14F-4D97-AF65-F5344CB8AC3E}">
        <p14:creationId xmlns:p14="http://schemas.microsoft.com/office/powerpoint/2010/main" val="1148575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dobjekt 15">
            <a:extLst>
              <a:ext uri="{FF2B5EF4-FFF2-40B4-BE49-F238E27FC236}">
                <a16:creationId xmlns:a16="http://schemas.microsoft.com/office/drawing/2014/main" id="{4A2BB9E4-4D0C-429C-86B2-73D19EAEC80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55" r="88989" b="40999"/>
          <a:stretch/>
        </p:blipFill>
        <p:spPr>
          <a:xfrm>
            <a:off x="19008000" y="0"/>
            <a:ext cx="1096100" cy="3216275"/>
          </a:xfrm>
          <a:prstGeom prst="rect">
            <a:avLst/>
          </a:prstGeom>
        </p:spPr>
      </p:pic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C9E204E3-63A1-4474-A22C-5B6EBCE2EE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3766" y="3399671"/>
            <a:ext cx="17616566" cy="59832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9A8E34-5052-4F38-988C-0D97C6615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307201E-B19A-4211-B823-348FBA9EC29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95C967C-67C7-4621-A3F4-421FC821AE41}" type="datetime1">
              <a:rPr lang="sv-SE" smtClean="0"/>
              <a:t>2024-02-15</a:t>
            </a:fld>
            <a:endParaRPr lang="en-US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AA7B2E-985F-4673-A4FB-6FC32C2C34E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B649E5A-1919-43B2-BBF2-01932005A46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024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AutoShape 18">
            <a:extLst>
              <a:ext uri="{FF2B5EF4-FFF2-40B4-BE49-F238E27FC236}">
                <a16:creationId xmlns:a16="http://schemas.microsoft.com/office/drawing/2014/main" id="{3137100E-AD01-4413-A769-147ED2DBD7FF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0" y="0"/>
            <a:ext cx="1214438" cy="851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6" name="AutoShape 18">
            <a:extLst>
              <a:ext uri="{FF2B5EF4-FFF2-40B4-BE49-F238E27FC236}">
                <a16:creationId xmlns:a16="http://schemas.microsoft.com/office/drawing/2014/main" id="{72A7E8A6-C02F-4DDB-893A-A2DE3452A3B3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152400" y="152400"/>
            <a:ext cx="1214438" cy="851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7" name="AutoShape 18">
            <a:extLst>
              <a:ext uri="{FF2B5EF4-FFF2-40B4-BE49-F238E27FC236}">
                <a16:creationId xmlns:a16="http://schemas.microsoft.com/office/drawing/2014/main" id="{B680042A-CED3-424E-BC74-1F9AD53398B7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304800" y="304800"/>
            <a:ext cx="1214438" cy="851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8" name="Platshållare för innehåll 2">
            <a:extLst>
              <a:ext uri="{FF2B5EF4-FFF2-40B4-BE49-F238E27FC236}">
                <a16:creationId xmlns:a16="http://schemas.microsoft.com/office/drawing/2014/main" id="{EDEB1E76-DA8C-4821-B2EB-EED0A44C4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43766" y="3406775"/>
            <a:ext cx="8638421" cy="59760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90" name="Bildobjekt 89">
            <a:extLst>
              <a:ext uri="{FF2B5EF4-FFF2-40B4-BE49-F238E27FC236}">
                <a16:creationId xmlns:a16="http://schemas.microsoft.com/office/drawing/2014/main" id="{52C1F324-DEFA-416F-B72F-6051C31AFFF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221" t="51033" b="-60375"/>
          <a:stretch/>
        </p:blipFill>
        <p:spPr>
          <a:xfrm>
            <a:off x="0" y="6264276"/>
            <a:ext cx="1238643" cy="5045074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199169CA-2D7A-43B7-AB45-92143F3B1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C2266FDE-E7E1-4894-A463-420093AA5D7B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10221915" y="3406776"/>
            <a:ext cx="8638421" cy="59760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AFD0371-4BC2-4B1E-AF08-C39AD685810B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929E917-5370-4653-ABC0-4F0AA954FE77}" type="datetime1">
              <a:rPr lang="sv-SE" smtClean="0"/>
              <a:t>2024-02-15</a:t>
            </a:fld>
            <a:endParaRPr lang="en-US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B503087-80B1-4939-BF99-75E89592FC5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7DA98C4-0904-4159-B0D2-48927D0D4B2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790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Bildobjekt 115">
            <a:extLst>
              <a:ext uri="{FF2B5EF4-FFF2-40B4-BE49-F238E27FC236}">
                <a16:creationId xmlns:a16="http://schemas.microsoft.com/office/drawing/2014/main" id="{C737B2F4-9EA7-4502-85F3-D663E2EA07D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135106" t="64211"/>
          <a:stretch/>
        </p:blipFill>
        <p:spPr>
          <a:xfrm>
            <a:off x="0" y="0"/>
            <a:ext cx="6239526" cy="979200"/>
          </a:xfrm>
          <a:prstGeom prst="rect">
            <a:avLst/>
          </a:prstGeom>
        </p:spPr>
      </p:pic>
      <p:sp>
        <p:nvSpPr>
          <p:cNvPr id="17" name="object 38">
            <a:extLst>
              <a:ext uri="{FF2B5EF4-FFF2-40B4-BE49-F238E27FC236}">
                <a16:creationId xmlns:a16="http://schemas.microsoft.com/office/drawing/2014/main" id="{ED408A77-E9D9-4ECD-9EAC-8F17AA6FF688}"/>
              </a:ext>
            </a:extLst>
          </p:cNvPr>
          <p:cNvSpPr/>
          <p:nvPr userDrawn="1"/>
        </p:nvSpPr>
        <p:spPr>
          <a:xfrm>
            <a:off x="523543" y="8791287"/>
            <a:ext cx="1988494" cy="19884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Platshållare för sidfot 5">
            <a:extLst>
              <a:ext uri="{FF2B5EF4-FFF2-40B4-BE49-F238E27FC236}">
                <a16:creationId xmlns:a16="http://schemas.microsoft.com/office/drawing/2014/main" id="{BB34CA2A-42E7-429D-A977-94E73516A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3903" y="478617"/>
            <a:ext cx="7704000" cy="187200"/>
          </a:xfrm>
        </p:spPr>
        <p:txBody>
          <a:bodyPr/>
          <a:lstStyle/>
          <a:p>
            <a:endParaRPr lang="sv-SE"/>
          </a:p>
        </p:txBody>
      </p:sp>
      <p:sp>
        <p:nvSpPr>
          <p:cNvPr id="112" name="Platshållare för datum 4">
            <a:extLst>
              <a:ext uri="{FF2B5EF4-FFF2-40B4-BE49-F238E27FC236}">
                <a16:creationId xmlns:a16="http://schemas.microsoft.com/office/drawing/2014/main" id="{D2CC2258-1CAC-42DF-AA86-10F59DEC79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68502" y="478617"/>
            <a:ext cx="792000" cy="187200"/>
          </a:xfrm>
        </p:spPr>
        <p:txBody>
          <a:bodyPr/>
          <a:lstStyle/>
          <a:p>
            <a:fld id="{9D00964E-CD7C-4BCA-A53D-05A9094492BF}" type="datetime1">
              <a:rPr lang="sv-SE" smtClean="0"/>
              <a:t>2024-02-15</a:t>
            </a:fld>
            <a:endParaRPr lang="sv-SE"/>
          </a:p>
        </p:txBody>
      </p:sp>
      <p:sp>
        <p:nvSpPr>
          <p:cNvPr id="114" name="Platshållare för bildnummer 6">
            <a:extLst>
              <a:ext uri="{FF2B5EF4-FFF2-40B4-BE49-F238E27FC236}">
                <a16:creationId xmlns:a16="http://schemas.microsoft.com/office/drawing/2014/main" id="{0CFDA38F-887E-4A37-9D96-25B2B6B67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5102" y="478617"/>
            <a:ext cx="360000" cy="187200"/>
          </a:xfrm>
        </p:spPr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5E9C919A-0768-457E-8FE4-A8E97EA955FB}"/>
              </a:ext>
            </a:extLst>
          </p:cNvPr>
          <p:cNvSpPr/>
          <p:nvPr userDrawn="1"/>
        </p:nvSpPr>
        <p:spPr>
          <a:xfrm>
            <a:off x="10404000" y="702000"/>
            <a:ext cx="9007200" cy="9907200"/>
          </a:xfrm>
          <a:prstGeom prst="rect">
            <a:avLst/>
          </a:prstGeom>
          <a:solidFill>
            <a:srgbClr val="DFEC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innehåll 2">
            <a:extLst>
              <a:ext uri="{FF2B5EF4-FFF2-40B4-BE49-F238E27FC236}">
                <a16:creationId xmlns:a16="http://schemas.microsoft.com/office/drawing/2014/main" id="{A9A918AC-8D77-44A2-A4FE-5285D4086A1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404000" y="702000"/>
            <a:ext cx="9007200" cy="99072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på en ikon för att infoga innehåll</a:t>
            </a:r>
          </a:p>
        </p:txBody>
      </p:sp>
      <p:sp>
        <p:nvSpPr>
          <p:cNvPr id="14" name="Platshållare för text 2">
            <a:extLst>
              <a:ext uri="{FF2B5EF4-FFF2-40B4-BE49-F238E27FC236}">
                <a16:creationId xmlns:a16="http://schemas.microsoft.com/office/drawing/2014/main" id="{F2DA647D-DDF5-4570-9F2E-0535FAD82A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3767" y="3408147"/>
            <a:ext cx="7828734" cy="54000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17" name="Rubrik 7">
            <a:extLst>
              <a:ext uri="{FF2B5EF4-FFF2-40B4-BE49-F238E27FC236}">
                <a16:creationId xmlns:a16="http://schemas.microsoft.com/office/drawing/2014/main" id="{A8C94F33-3648-4C31-AEF3-2EBA53858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7" y="1227047"/>
            <a:ext cx="7828734" cy="2043642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871591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 userDrawn="1">
          <p15:clr>
            <a:srgbClr val="FBAE40"/>
          </p15:clr>
        </p15:guide>
        <p15:guide id="2" pos="6332" userDrawn="1">
          <p15:clr>
            <a:srgbClr val="FBAE40"/>
          </p15:clr>
        </p15:guide>
        <p15:guide id="3" pos="244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7.emf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tshållare för text 2">
            <a:extLst>
              <a:ext uri="{FF2B5EF4-FFF2-40B4-BE49-F238E27FC236}">
                <a16:creationId xmlns:a16="http://schemas.microsoft.com/office/drawing/2014/main" id="{098AE977-5D5B-4533-993B-CA82249B2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3766" y="3401568"/>
            <a:ext cx="17616567" cy="598690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3903" y="478617"/>
            <a:ext cx="7704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noProof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368502" y="478617"/>
            <a:ext cx="792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1DA4E-B23A-42CD-82EE-75C65057215D}" type="datetime1">
              <a:rPr lang="sv-SE" noProof="0" smtClean="0"/>
              <a:t>2024-02-15</a:t>
            </a:fld>
            <a:endParaRPr lang="sv-SE" noProof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35102" y="478617"/>
            <a:ext cx="360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sv-SE" noProof="0" smtClean="0"/>
              <a:pPr/>
              <a:t>‹#›</a:t>
            </a:fld>
            <a:endParaRPr lang="sv-SE" noProof="0"/>
          </a:p>
        </p:txBody>
      </p:sp>
      <p:sp>
        <p:nvSpPr>
          <p:cNvPr id="33" name="Platshållare för rubrik 32">
            <a:extLst>
              <a:ext uri="{FF2B5EF4-FFF2-40B4-BE49-F238E27FC236}">
                <a16:creationId xmlns:a16="http://schemas.microsoft.com/office/drawing/2014/main" id="{C491F119-4C65-4AD3-AE6A-6BA07AAF8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1227047"/>
            <a:ext cx="17616567" cy="2043642"/>
          </a:xfrm>
          <a:prstGeom prst="rect">
            <a:avLst/>
          </a:prstGeom>
        </p:spPr>
        <p:txBody>
          <a:bodyPr vert="horz" lIns="0" tIns="0" rIns="0" bIns="72000" rtlCol="0" anchor="b" anchorCtr="0">
            <a:normAutofit/>
          </a:bodyPr>
          <a:lstStyle/>
          <a:p>
            <a:r>
              <a:rPr lang="sv-SE" noProof="0"/>
              <a:t>Klicka här för att ändra mall för rubrikformat</a:t>
            </a:r>
          </a:p>
        </p:txBody>
      </p:sp>
      <p:sp>
        <p:nvSpPr>
          <p:cNvPr id="49" name="object 15">
            <a:extLst>
              <a:ext uri="{FF2B5EF4-FFF2-40B4-BE49-F238E27FC236}">
                <a16:creationId xmlns:a16="http://schemas.microsoft.com/office/drawing/2014/main" id="{0CDE3574-CF15-4481-A3BF-AC8D9DEC1C1C}"/>
              </a:ext>
            </a:extLst>
          </p:cNvPr>
          <p:cNvSpPr/>
          <p:nvPr userDrawn="1"/>
        </p:nvSpPr>
        <p:spPr>
          <a:xfrm>
            <a:off x="18273025" y="9528509"/>
            <a:ext cx="1302292" cy="125128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73209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2" r:id="rId2"/>
    <p:sldLayoutId id="2147483735" r:id="rId3"/>
    <p:sldLayoutId id="2147483738" r:id="rId4"/>
    <p:sldLayoutId id="2147483741" r:id="rId5"/>
  </p:sldLayoutIdLst>
  <p:hf hdr="0" ftr="0"/>
  <p:txStyles>
    <p:titleStyle>
      <a:lvl1pPr eaLnBrk="1" hangingPunct="1">
        <a:lnSpc>
          <a:spcPct val="85000"/>
        </a:lnSpc>
        <a:defRPr sz="6450" b="1" spc="-28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5600" indent="-345600" eaLnBrk="1" hangingPunct="1">
        <a:lnSpc>
          <a:spcPct val="84000"/>
        </a:lnSpc>
        <a:spcAft>
          <a:spcPts val="2300"/>
        </a:spcAft>
        <a:buSzPct val="100000"/>
        <a:buFontTx/>
        <a:buBlip>
          <a:blip r:embed="rId8"/>
        </a:buBlip>
        <a:tabLst/>
        <a:defRPr sz="4250" spc="-110" baseline="0">
          <a:latin typeface="+mn-lt"/>
          <a:ea typeface="+mn-ea"/>
          <a:cs typeface="+mn-cs"/>
        </a:defRPr>
      </a:lvl1pPr>
      <a:lvl2pPr marL="756000" indent="-324000" eaLnBrk="1" hangingPunct="1">
        <a:lnSpc>
          <a:spcPct val="84000"/>
        </a:lnSpc>
        <a:spcAft>
          <a:spcPts val="2400"/>
        </a:spcAft>
        <a:buFontTx/>
        <a:buBlip>
          <a:blip r:embed="rId8"/>
        </a:buBlip>
        <a:defRPr sz="3850" spc="-110" baseline="0">
          <a:latin typeface="+mn-lt"/>
          <a:ea typeface="+mn-ea"/>
          <a:cs typeface="+mn-cs"/>
        </a:defRPr>
      </a:lvl2pPr>
      <a:lvl3pPr marL="1116000" indent="-288000" eaLnBrk="1" hangingPunct="1">
        <a:lnSpc>
          <a:spcPct val="84000"/>
        </a:lnSpc>
        <a:spcAft>
          <a:spcPts val="2500"/>
        </a:spcAft>
        <a:buFontTx/>
        <a:buBlip>
          <a:blip r:embed="rId8"/>
        </a:buBlip>
        <a:defRPr sz="3400" spc="-110" baseline="0">
          <a:latin typeface="+mn-lt"/>
          <a:ea typeface="+mn-ea"/>
          <a:cs typeface="+mn-cs"/>
        </a:defRPr>
      </a:lvl3pPr>
      <a:lvl4pPr marL="1458000" indent="-259200" eaLnBrk="1" hangingPunct="1">
        <a:lnSpc>
          <a:spcPct val="84000"/>
        </a:lnSpc>
        <a:spcAft>
          <a:spcPts val="2600"/>
        </a:spcAft>
        <a:buFontTx/>
        <a:buBlip>
          <a:blip r:embed="rId8"/>
        </a:buBlip>
        <a:defRPr sz="3000" spc="-110" baseline="0">
          <a:latin typeface="+mn-lt"/>
          <a:ea typeface="+mn-ea"/>
          <a:cs typeface="+mn-cs"/>
        </a:defRPr>
      </a:lvl4pPr>
      <a:lvl5pPr marL="1764000" indent="-252000" eaLnBrk="1" hangingPunct="1">
        <a:lnSpc>
          <a:spcPct val="86000"/>
        </a:lnSpc>
        <a:spcAft>
          <a:spcPts val="1500"/>
        </a:spcAft>
        <a:buFontTx/>
        <a:buBlip>
          <a:blip r:embed="rId8"/>
        </a:buBlip>
        <a:defRPr sz="2800" spc="-110" baseline="0"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tshållare för text 2">
            <a:extLst>
              <a:ext uri="{FF2B5EF4-FFF2-40B4-BE49-F238E27FC236}">
                <a16:creationId xmlns:a16="http://schemas.microsoft.com/office/drawing/2014/main" id="{098AE977-5D5B-4533-993B-CA82249B2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3766" y="3401568"/>
            <a:ext cx="17616567" cy="598690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3903" y="478617"/>
            <a:ext cx="7704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368502" y="478617"/>
            <a:ext cx="792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3D5FD-A08D-49A7-8412-76F29BA46CE4}" type="datetime1">
              <a:rPr lang="sv-SE" smtClean="0"/>
              <a:t>2024-02-15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35102" y="478617"/>
            <a:ext cx="360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3" name="Platshållare för rubrik 32">
            <a:extLst>
              <a:ext uri="{FF2B5EF4-FFF2-40B4-BE49-F238E27FC236}">
                <a16:creationId xmlns:a16="http://schemas.microsoft.com/office/drawing/2014/main" id="{C491F119-4C65-4AD3-AE6A-6BA07AAF8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1227047"/>
            <a:ext cx="17616567" cy="2043642"/>
          </a:xfrm>
          <a:prstGeom prst="rect">
            <a:avLst/>
          </a:prstGeom>
        </p:spPr>
        <p:txBody>
          <a:bodyPr vert="horz" lIns="0" tIns="0" rIns="0" bIns="72000" rtlCol="0" anchor="b" anchorCtr="0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9" name="object 15">
            <a:extLst>
              <a:ext uri="{FF2B5EF4-FFF2-40B4-BE49-F238E27FC236}">
                <a16:creationId xmlns:a16="http://schemas.microsoft.com/office/drawing/2014/main" id="{0CDE3574-CF15-4481-A3BF-AC8D9DEC1C1C}"/>
              </a:ext>
            </a:extLst>
          </p:cNvPr>
          <p:cNvSpPr/>
          <p:nvPr userDrawn="1"/>
        </p:nvSpPr>
        <p:spPr>
          <a:xfrm>
            <a:off x="18273025" y="9528509"/>
            <a:ext cx="1302292" cy="1251281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78" r:id="rId2"/>
    <p:sldLayoutId id="2147483681" r:id="rId3"/>
    <p:sldLayoutId id="2147483685" r:id="rId4"/>
    <p:sldLayoutId id="2147483701" r:id="rId5"/>
    <p:sldLayoutId id="2147483702" r:id="rId6"/>
    <p:sldLayoutId id="2147483742" r:id="rId7"/>
    <p:sldLayoutId id="2147483743" r:id="rId8"/>
    <p:sldLayoutId id="2147483744" r:id="rId9"/>
    <p:sldLayoutId id="2147483745" r:id="rId10"/>
  </p:sldLayoutIdLst>
  <p:hf hdr="0" ftr="0"/>
  <p:txStyles>
    <p:titleStyle>
      <a:lvl1pPr>
        <a:lnSpc>
          <a:spcPct val="85000"/>
        </a:lnSpc>
        <a:defRPr sz="6450" b="1" spc="-28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5600" indent="-345600">
        <a:lnSpc>
          <a:spcPct val="84000"/>
        </a:lnSpc>
        <a:spcAft>
          <a:spcPts val="2300"/>
        </a:spcAft>
        <a:buSzPct val="100000"/>
        <a:buFontTx/>
        <a:buBlip>
          <a:blip r:embed="rId13"/>
        </a:buBlip>
        <a:tabLst/>
        <a:defRPr sz="4250" spc="-110" baseline="0">
          <a:latin typeface="+mn-lt"/>
          <a:ea typeface="+mn-ea"/>
          <a:cs typeface="+mn-cs"/>
        </a:defRPr>
      </a:lvl1pPr>
      <a:lvl2pPr marL="756000" indent="-324000">
        <a:lnSpc>
          <a:spcPct val="84000"/>
        </a:lnSpc>
        <a:spcAft>
          <a:spcPts val="2400"/>
        </a:spcAft>
        <a:buFontTx/>
        <a:buBlip>
          <a:blip r:embed="rId13"/>
        </a:buBlip>
        <a:defRPr sz="3850" spc="-110" baseline="0">
          <a:latin typeface="+mn-lt"/>
          <a:ea typeface="+mn-ea"/>
          <a:cs typeface="+mn-cs"/>
        </a:defRPr>
      </a:lvl2pPr>
      <a:lvl3pPr marL="1116000" indent="-288000">
        <a:lnSpc>
          <a:spcPct val="84000"/>
        </a:lnSpc>
        <a:spcAft>
          <a:spcPts val="2500"/>
        </a:spcAft>
        <a:buFontTx/>
        <a:buBlip>
          <a:blip r:embed="rId13"/>
        </a:buBlip>
        <a:defRPr sz="3400" spc="-110" baseline="0">
          <a:latin typeface="+mn-lt"/>
          <a:ea typeface="+mn-ea"/>
          <a:cs typeface="+mn-cs"/>
        </a:defRPr>
      </a:lvl3pPr>
      <a:lvl4pPr marL="1458000" indent="-259200">
        <a:lnSpc>
          <a:spcPct val="84000"/>
        </a:lnSpc>
        <a:spcAft>
          <a:spcPts val="2600"/>
        </a:spcAft>
        <a:buFontTx/>
        <a:buBlip>
          <a:blip r:embed="rId13"/>
        </a:buBlip>
        <a:defRPr sz="3000" spc="-110" baseline="0">
          <a:latin typeface="+mn-lt"/>
          <a:ea typeface="+mn-ea"/>
          <a:cs typeface="+mn-cs"/>
        </a:defRPr>
      </a:lvl4pPr>
      <a:lvl5pPr marL="1764000" indent="-252000">
        <a:lnSpc>
          <a:spcPct val="86000"/>
        </a:lnSpc>
        <a:spcAft>
          <a:spcPts val="1500"/>
        </a:spcAft>
        <a:buFontTx/>
        <a:buBlip>
          <a:blip r:embed="rId13"/>
        </a:buBlip>
        <a:defRPr sz="2800" spc="-110" baseline="0"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3903" y="478617"/>
            <a:ext cx="7704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368502" y="478617"/>
            <a:ext cx="792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C8A90-D85D-4561-9F0D-D91F6DA549C8}" type="datetime1">
              <a:rPr lang="sv-SE" smtClean="0"/>
              <a:t>2024-02-15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35102" y="478617"/>
            <a:ext cx="360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33" name="Platshållare för rubrik 32">
            <a:extLst>
              <a:ext uri="{FF2B5EF4-FFF2-40B4-BE49-F238E27FC236}">
                <a16:creationId xmlns:a16="http://schemas.microsoft.com/office/drawing/2014/main" id="{C491F119-4C65-4AD3-AE6A-6BA07AAF8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1227047"/>
            <a:ext cx="17616567" cy="2043642"/>
          </a:xfrm>
          <a:prstGeom prst="rect">
            <a:avLst/>
          </a:prstGeom>
        </p:spPr>
        <p:txBody>
          <a:bodyPr vert="horz" lIns="0" tIns="0" rIns="0" bIns="72000" rtlCol="0" anchor="b" anchorCtr="0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9" name="object 15">
            <a:extLst>
              <a:ext uri="{FF2B5EF4-FFF2-40B4-BE49-F238E27FC236}">
                <a16:creationId xmlns:a16="http://schemas.microsoft.com/office/drawing/2014/main" id="{0CDE3574-CF15-4481-A3BF-AC8D9DEC1C1C}"/>
              </a:ext>
            </a:extLst>
          </p:cNvPr>
          <p:cNvSpPr/>
          <p:nvPr userDrawn="1"/>
        </p:nvSpPr>
        <p:spPr>
          <a:xfrm>
            <a:off x="18273025" y="9528509"/>
            <a:ext cx="1302292" cy="125128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A5BA178A-7D73-4B39-A47A-E9668CC0B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3766" y="3402000"/>
            <a:ext cx="17618400" cy="59868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97878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7" r:id="rId2"/>
    <p:sldLayoutId id="2147483710" r:id="rId3"/>
    <p:sldLayoutId id="2147483713" r:id="rId4"/>
    <p:sldLayoutId id="2147483716" r:id="rId5"/>
  </p:sldLayoutIdLst>
  <p:hf hdr="0" ftr="0"/>
  <p:txStyles>
    <p:titleStyle>
      <a:lvl1pPr>
        <a:lnSpc>
          <a:spcPct val="85000"/>
        </a:lnSpc>
        <a:defRPr sz="6450" b="1" spc="-28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5600" indent="-345600">
        <a:lnSpc>
          <a:spcPct val="84000"/>
        </a:lnSpc>
        <a:spcAft>
          <a:spcPts val="2300"/>
        </a:spcAft>
        <a:buSzPct val="100000"/>
        <a:buFontTx/>
        <a:buBlip>
          <a:blip r:embed="rId8"/>
        </a:buBlip>
        <a:tabLst/>
        <a:defRPr lang="sv-SE" sz="4250" spc="-110" baseline="0" dirty="0" smtClean="0">
          <a:latin typeface="+mn-lt"/>
          <a:ea typeface="+mn-ea"/>
          <a:cs typeface="+mn-cs"/>
        </a:defRPr>
      </a:lvl1pPr>
      <a:lvl2pPr marL="756000" indent="-324000">
        <a:lnSpc>
          <a:spcPct val="84000"/>
        </a:lnSpc>
        <a:spcAft>
          <a:spcPts val="2400"/>
        </a:spcAft>
        <a:buFontTx/>
        <a:buBlip>
          <a:blip r:embed="rId8"/>
        </a:buBlip>
        <a:defRPr lang="sv-SE" sz="3850" spc="-110" baseline="0" dirty="0" smtClean="0">
          <a:latin typeface="+mn-lt"/>
          <a:ea typeface="+mn-ea"/>
          <a:cs typeface="+mn-cs"/>
        </a:defRPr>
      </a:lvl2pPr>
      <a:lvl3pPr marL="1116000" indent="-288000">
        <a:lnSpc>
          <a:spcPct val="84000"/>
        </a:lnSpc>
        <a:spcAft>
          <a:spcPts val="2500"/>
        </a:spcAft>
        <a:buFontTx/>
        <a:buBlip>
          <a:blip r:embed="rId8"/>
        </a:buBlip>
        <a:defRPr lang="sv-SE" sz="3400" spc="-110" baseline="0" dirty="0" smtClean="0">
          <a:latin typeface="+mn-lt"/>
          <a:ea typeface="+mn-ea"/>
          <a:cs typeface="+mn-cs"/>
        </a:defRPr>
      </a:lvl3pPr>
      <a:lvl4pPr marL="1458000" indent="-259200">
        <a:lnSpc>
          <a:spcPct val="84000"/>
        </a:lnSpc>
        <a:spcAft>
          <a:spcPts val="2600"/>
        </a:spcAft>
        <a:buFontTx/>
        <a:buBlip>
          <a:blip r:embed="rId8"/>
        </a:buBlip>
        <a:defRPr lang="sv-SE" sz="3000" spc="-110" baseline="0" dirty="0" smtClean="0">
          <a:latin typeface="+mn-lt"/>
          <a:ea typeface="+mn-ea"/>
          <a:cs typeface="+mn-cs"/>
        </a:defRPr>
      </a:lvl4pPr>
      <a:lvl5pPr marL="1764000" indent="-252000">
        <a:lnSpc>
          <a:spcPct val="86000"/>
        </a:lnSpc>
        <a:spcAft>
          <a:spcPts val="1500"/>
        </a:spcAft>
        <a:buFontTx/>
        <a:buBlip>
          <a:blip r:embed="rId8"/>
        </a:buBlip>
        <a:defRPr lang="sv-SE" sz="2800" spc="-110" baseline="0" dirty="0" smtClean="0"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382157" y="4947306"/>
            <a:ext cx="17339786" cy="7175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382157" y="2538834"/>
            <a:ext cx="17339786" cy="2185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5" name="Platshållare för datum 18"/>
          <p:cNvSpPr>
            <a:spLocks noGrp="1"/>
          </p:cNvSpPr>
          <p:nvPr>
            <p:ph type="dt" sz="half" idx="2"/>
          </p:nvPr>
        </p:nvSpPr>
        <p:spPr>
          <a:xfrm>
            <a:off x="334046" y="1225989"/>
            <a:ext cx="4523423" cy="3463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79">
                <a:solidFill>
                  <a:schemeClr val="tx1"/>
                </a:solidFill>
              </a:defRPr>
            </a:lvl1pPr>
          </a:lstStyle>
          <a:p>
            <a:fld id="{08176BD1-A56A-405D-BBE7-4874BB21E688}" type="datetimeFigureOut">
              <a:rPr lang="sv-SE" smtClean="0"/>
              <a:pPr/>
              <a:t>2024-02-15</a:t>
            </a:fld>
            <a:endParaRPr lang="sv-SE"/>
          </a:p>
        </p:txBody>
      </p:sp>
      <p:sp>
        <p:nvSpPr>
          <p:cNvPr id="6" name="Platshållare för sidfot 19"/>
          <p:cNvSpPr>
            <a:spLocks noGrp="1"/>
          </p:cNvSpPr>
          <p:nvPr>
            <p:ph type="ftr" sz="quarter" idx="3"/>
          </p:nvPr>
        </p:nvSpPr>
        <p:spPr>
          <a:xfrm>
            <a:off x="334046" y="803411"/>
            <a:ext cx="6785134" cy="3827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79">
                <a:solidFill>
                  <a:schemeClr val="tx1"/>
                </a:solidFill>
                <a:latin typeface="+mn-lt"/>
              </a:defRPr>
            </a:lvl1pPr>
          </a:lstStyle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4"/>
          </p:nvPr>
        </p:nvSpPr>
        <p:spPr>
          <a:xfrm>
            <a:off x="15580677" y="10707233"/>
            <a:ext cx="4523423" cy="60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9ED36-69B7-4FC7-B177-7D229E9A66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9399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Wingdings" panose="05000000000000000000" pitchFamily="2" charset="2"/>
        <a:buChar char="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è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è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è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80000"/>
        <a:buFont typeface="Wingdings" panose="05000000000000000000" pitchFamily="2" charset="2"/>
        <a:buChar char="è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s://sr.artologik.net/ltv/sip2024" TargetMode="Externa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02EE98F-BF80-470D-81E3-BE80C5B9AA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60614" y="3236188"/>
            <a:ext cx="7828734" cy="5400000"/>
          </a:xfrm>
        </p:spPr>
        <p:txBody>
          <a:bodyPr vert="horz" lIns="0" tIns="0" rIns="0" bIns="0" rtlCol="0" anchor="t">
            <a:noAutofit/>
          </a:bodyPr>
          <a:lstStyle/>
          <a:p>
            <a:pPr marL="345440" indent="-345440"/>
            <a:r>
              <a:rPr lang="sv-SE" sz="3600" dirty="0"/>
              <a:t>Nu genomförs en undersökning bland dem som fått samordnad individuell plan - SIP</a:t>
            </a:r>
          </a:p>
          <a:p>
            <a:pPr marL="345440" indent="-345440"/>
            <a:r>
              <a:rPr lang="sv-SE" sz="3600" dirty="0"/>
              <a:t>Svara på enkäten genom att skanna in QR-koden här intill.</a:t>
            </a:r>
          </a:p>
          <a:p>
            <a:pPr marL="345440" indent="-345440"/>
            <a:r>
              <a:rPr lang="sv-SE" sz="3600" dirty="0"/>
              <a:t>Ditt svar hjälper oss utveckla SIP.</a:t>
            </a:r>
          </a:p>
          <a:p>
            <a:pPr marL="345440" indent="-345440"/>
            <a:r>
              <a:rPr lang="sv-SE" sz="3600" dirty="0"/>
              <a:t>Tack för din medverkan!</a:t>
            </a:r>
          </a:p>
          <a:p>
            <a:pPr marL="345440" indent="-345440"/>
            <a:endParaRPr lang="sv-SE" dirty="0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D7072CBC-1443-4E4C-8FBC-699E2610E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198" y="693647"/>
            <a:ext cx="7828734" cy="2232248"/>
          </a:xfrm>
        </p:spPr>
        <p:txBody>
          <a:bodyPr>
            <a:normAutofit/>
          </a:bodyPr>
          <a:lstStyle/>
          <a:p>
            <a:pPr algn="l"/>
            <a:r>
              <a:rPr lang="sv-SE"/>
              <a:t>Tillsammans gör vi </a:t>
            </a:r>
            <a:br>
              <a:rPr lang="sv-SE"/>
            </a:br>
            <a:r>
              <a:rPr lang="sv-SE"/>
              <a:t>verksamheten bättre!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E05D25FC-FB79-4B0F-B5BC-92041B1FBE0E}"/>
              </a:ext>
            </a:extLst>
          </p:cNvPr>
          <p:cNvSpPr txBox="1"/>
          <p:nvPr/>
        </p:nvSpPr>
        <p:spPr>
          <a:xfrm>
            <a:off x="10570082" y="6295224"/>
            <a:ext cx="8856984" cy="412420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dirty="0"/>
              <a:t>Hur du skannar QR-kod i mobilen: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400" dirty="0"/>
              <a:t>Öppna kameran i din mobil och rikta den mot koden ovan, klicka på länkens som dyker upp.</a:t>
            </a:r>
            <a:endParaRPr lang="sv-SE" sz="2400" dirty="0">
              <a:cs typeface="Calibri Light"/>
            </a:endParaRPr>
          </a:p>
          <a:p>
            <a:r>
              <a:rPr lang="sv-SE" sz="2400" dirty="0"/>
              <a:t>Eller</a:t>
            </a:r>
            <a:endParaRPr lang="sv-SE" sz="2800" dirty="0">
              <a:cs typeface="Calibri Ligh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800" dirty="0"/>
              <a:t>Öppna din webbläsare (t.ex. </a:t>
            </a:r>
            <a:r>
              <a:rPr lang="sv-SE" sz="2800" dirty="0" err="1"/>
              <a:t>chrome</a:t>
            </a:r>
            <a:r>
              <a:rPr lang="sv-SE" sz="2800" dirty="0"/>
              <a:t>, s</a:t>
            </a:r>
            <a:r>
              <a:rPr lang="sv-SE" sz="2400" dirty="0"/>
              <a:t>afari, </a:t>
            </a:r>
            <a:r>
              <a:rPr lang="sv-SE" sz="2400" dirty="0" err="1"/>
              <a:t>firefox</a:t>
            </a:r>
            <a:r>
              <a:rPr lang="sv-SE" sz="2400" dirty="0"/>
              <a:t>, </a:t>
            </a:r>
            <a:r>
              <a:rPr lang="sv-SE" sz="2400" dirty="0" err="1"/>
              <a:t>edge</a:t>
            </a:r>
            <a:r>
              <a:rPr lang="sv-SE" sz="2400" dirty="0"/>
              <a:t>)</a:t>
            </a:r>
            <a:endParaRPr lang="sv-SE" sz="2400" dirty="0">
              <a:cs typeface="Calibri Ligh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400" dirty="0"/>
              <a:t>Klicka på adressfältet, över tangentbordet som dyker upp finns en symbol med fyra rutor inom ramar i hörnen, denna står för avläsning av QR-kod.</a:t>
            </a:r>
            <a:endParaRPr lang="sv-SE" sz="2400" dirty="0">
              <a:cs typeface="Calibri Ligh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sz="2400" dirty="0"/>
              <a:t>Rikta telefonens kamera mot koden ovan och tryck ok.</a:t>
            </a:r>
            <a:endParaRPr lang="sv-SE" sz="2400" dirty="0">
              <a:cs typeface="Calibri Ligh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sv-SE" sz="2400" dirty="0">
              <a:cs typeface="Calibri Light"/>
            </a:endParaRPr>
          </a:p>
          <a:p>
            <a:pPr lvl="0"/>
            <a:r>
              <a:rPr lang="sv-SE" sz="2400" dirty="0"/>
              <a:t>Enkäten finns på </a:t>
            </a:r>
            <a:r>
              <a:rPr lang="sv-SE" sz="2400" dirty="0">
                <a:hlinkClick r:id="rId2"/>
              </a:rPr>
              <a:t>https://sr.artologik.net/ltv/sip2024</a:t>
            </a:r>
            <a:r>
              <a:rPr lang="sv-SE" sz="2400" dirty="0"/>
              <a:t> </a:t>
            </a:r>
            <a:endParaRPr lang="sv-SE" sz="2400" dirty="0">
              <a:cs typeface="Calibri Light"/>
            </a:endParaRPr>
          </a:p>
        </p:txBody>
      </p:sp>
      <p:pic>
        <p:nvPicPr>
          <p:cNvPr id="7" name="Platshållare för innehåll 6" descr="En bild som visar skärmbild, mönster, cirkel, Symmetri&#10;&#10;Automatiskt genererad beskrivning">
            <a:extLst>
              <a:ext uri="{FF2B5EF4-FFF2-40B4-BE49-F238E27FC236}">
                <a16:creationId xmlns:a16="http://schemas.microsoft.com/office/drawing/2014/main" id="{F391FD13-E3C5-6962-5AEE-E850E0B151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5449" y="1368425"/>
            <a:ext cx="4286250" cy="4286250"/>
          </a:xfrm>
        </p:spPr>
      </p:pic>
    </p:spTree>
    <p:extLst>
      <p:ext uri="{BB962C8B-B14F-4D97-AF65-F5344CB8AC3E}">
        <p14:creationId xmlns:p14="http://schemas.microsoft.com/office/powerpoint/2010/main" val="832529099"/>
      </p:ext>
    </p:extLst>
  </p:cSld>
  <p:clrMapOvr>
    <a:masterClrMapping/>
  </p:clrMapOvr>
</p:sld>
</file>

<file path=ppt/theme/theme1.xml><?xml version="1.0" encoding="utf-8"?>
<a:theme xmlns:a="http://schemas.openxmlformats.org/drawingml/2006/main" name="Region Västmanland Rosa">
  <a:themeElements>
    <a:clrScheme name="Region Västmanland Rosa">
      <a:dk1>
        <a:sysClr val="windowText" lastClr="000000"/>
      </a:dk1>
      <a:lt1>
        <a:sysClr val="window" lastClr="FFFFFF"/>
      </a:lt1>
      <a:dk2>
        <a:srgbClr val="7F7F7F"/>
      </a:dk2>
      <a:lt2>
        <a:srgbClr val="FFFFFF"/>
      </a:lt2>
      <a:accent1>
        <a:srgbClr val="670F3B"/>
      </a:accent1>
      <a:accent2>
        <a:srgbClr val="4B467D"/>
      </a:accent2>
      <a:accent3>
        <a:srgbClr val="339D94"/>
      </a:accent3>
      <a:accent4>
        <a:srgbClr val="3C82AF"/>
      </a:accent4>
      <a:accent5>
        <a:srgbClr val="F5AA3C"/>
      </a:accent5>
      <a:accent6>
        <a:srgbClr val="B2A39A"/>
      </a:accent6>
      <a:hlink>
        <a:srgbClr val="31599B"/>
      </a:hlink>
      <a:folHlink>
        <a:srgbClr val="7F7F7F"/>
      </a:folHlink>
    </a:clrScheme>
    <a:fontScheme name="ReVä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>
        <a:ln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CB468A0C-3AD1-40F7-951D-9B6CF80846B1}" vid="{0039DAB0-7D38-4811-8BB1-C6C4965A58F0}"/>
    </a:ext>
  </a:extLst>
</a:theme>
</file>

<file path=ppt/theme/theme2.xml><?xml version="1.0" encoding="utf-8"?>
<a:theme xmlns:a="http://schemas.openxmlformats.org/drawingml/2006/main" name="Region Västmanland Blå">
  <a:themeElements>
    <a:clrScheme name="Region Västmanland Blå">
      <a:dk1>
        <a:sysClr val="windowText" lastClr="000000"/>
      </a:dk1>
      <a:lt1>
        <a:sysClr val="window" lastClr="FFFFFF"/>
      </a:lt1>
      <a:dk2>
        <a:srgbClr val="7F7F7F"/>
      </a:dk2>
      <a:lt2>
        <a:srgbClr val="FFFFFF"/>
      </a:lt2>
      <a:accent1>
        <a:srgbClr val="3C82AF"/>
      </a:accent1>
      <a:accent2>
        <a:srgbClr val="4B467D"/>
      </a:accent2>
      <a:accent3>
        <a:srgbClr val="339D94"/>
      </a:accent3>
      <a:accent4>
        <a:srgbClr val="670F3B"/>
      </a:accent4>
      <a:accent5>
        <a:srgbClr val="F5AA3C"/>
      </a:accent5>
      <a:accent6>
        <a:srgbClr val="B2A39A"/>
      </a:accent6>
      <a:hlink>
        <a:srgbClr val="31599B"/>
      </a:hlink>
      <a:folHlink>
        <a:srgbClr val="7F7F7F"/>
      </a:folHlink>
    </a:clrScheme>
    <a:fontScheme name="ReVä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>
        <a:ln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CB468A0C-3AD1-40F7-951D-9B6CF80846B1}" vid="{2459BC67-DD28-465A-A611-64CAAD410A4A}"/>
    </a:ext>
  </a:extLst>
</a:theme>
</file>

<file path=ppt/theme/theme3.xml><?xml version="1.0" encoding="utf-8"?>
<a:theme xmlns:a="http://schemas.openxmlformats.org/drawingml/2006/main" name="Region Västmanland Grön">
  <a:themeElements>
    <a:clrScheme name="Region Västmanland Grön">
      <a:dk1>
        <a:sysClr val="windowText" lastClr="000000"/>
      </a:dk1>
      <a:lt1>
        <a:sysClr val="window" lastClr="FFFFFF"/>
      </a:lt1>
      <a:dk2>
        <a:srgbClr val="7F7F7F"/>
      </a:dk2>
      <a:lt2>
        <a:srgbClr val="FFFFFF"/>
      </a:lt2>
      <a:accent1>
        <a:srgbClr val="339D94"/>
      </a:accent1>
      <a:accent2>
        <a:srgbClr val="4B467D"/>
      </a:accent2>
      <a:accent3>
        <a:srgbClr val="670F3B"/>
      </a:accent3>
      <a:accent4>
        <a:srgbClr val="3C82AF"/>
      </a:accent4>
      <a:accent5>
        <a:srgbClr val="F5AA3C"/>
      </a:accent5>
      <a:accent6>
        <a:srgbClr val="B2A39A"/>
      </a:accent6>
      <a:hlink>
        <a:srgbClr val="31599B"/>
      </a:hlink>
      <a:folHlink>
        <a:srgbClr val="7F7F7F"/>
      </a:folHlink>
    </a:clrScheme>
    <a:fontScheme name="ReVä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>
        <a:ln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CB468A0C-3AD1-40F7-951D-9B6CF80846B1}" vid="{72B876D8-DEED-4268-B914-085C35FD99C3}"/>
    </a:ext>
  </a:extLst>
</a:theme>
</file>

<file path=ppt/theme/theme4.xml><?xml version="1.0" encoding="utf-8"?>
<a:theme xmlns:a="http://schemas.openxmlformats.org/drawingml/2006/main" name="Region Västmanland Medarbetare">
  <a:themeElements>
    <a:clrScheme name="ltv attraktivarbetsgivar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CF142B"/>
      </a:accent1>
      <a:accent2>
        <a:srgbClr val="CF142B"/>
      </a:accent2>
      <a:accent3>
        <a:srgbClr val="CF142B"/>
      </a:accent3>
      <a:accent4>
        <a:srgbClr val="CF142B"/>
      </a:accent4>
      <a:accent5>
        <a:srgbClr val="CF142B"/>
      </a:accent5>
      <a:accent6>
        <a:srgbClr val="CF142B"/>
      </a:accent6>
      <a:hlink>
        <a:srgbClr val="A5A5A5"/>
      </a:hlink>
      <a:folHlink>
        <a:srgbClr val="BFBFBF"/>
      </a:folHlink>
    </a:clrScheme>
    <a:fontScheme name="ltv attraktiv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v_attraktivarbetsgivare_v10" id="{C89DF3A4-0F3D-4889-82D1-9A52422C2AFF}" vid="{5529674B-7F77-47DD-9375-CA6717CA5E73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Region Västmanland Grön">
    <a:dk1>
      <a:sysClr val="windowText" lastClr="000000"/>
    </a:dk1>
    <a:lt1>
      <a:sysClr val="window" lastClr="FFFFFF"/>
    </a:lt1>
    <a:dk2>
      <a:srgbClr val="7F7F7F"/>
    </a:dk2>
    <a:lt2>
      <a:srgbClr val="FFFFFF"/>
    </a:lt2>
    <a:accent1>
      <a:srgbClr val="339D94"/>
    </a:accent1>
    <a:accent2>
      <a:srgbClr val="4B467D"/>
    </a:accent2>
    <a:accent3>
      <a:srgbClr val="670F3B"/>
    </a:accent3>
    <a:accent4>
      <a:srgbClr val="3C82AF"/>
    </a:accent4>
    <a:accent5>
      <a:srgbClr val="F5AA3C"/>
    </a:accent5>
    <a:accent6>
      <a:srgbClr val="B2A39A"/>
    </a:accent6>
    <a:hlink>
      <a:srgbClr val="31599B"/>
    </a:hlink>
    <a:folHlink>
      <a:srgbClr val="7F7F7F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AF941DDB21534890DC532C48AA0013" ma:contentTypeVersion="2" ma:contentTypeDescription="Create a new document." ma:contentTypeScope="" ma:versionID="ff2b47010f3dd7a5b0b9587fe4193924">
  <xsd:schema xmlns:xsd="http://www.w3.org/2001/XMLSchema" xmlns:xs="http://www.w3.org/2001/XMLSchema" xmlns:p="http://schemas.microsoft.com/office/2006/metadata/properties" xmlns:ns2="9f7ce013-ef96-46c6-99ef-7078d15a319b" targetNamespace="http://schemas.microsoft.com/office/2006/metadata/properties" ma:root="true" ma:fieldsID="f2e98fc4251de62475e48b2aadd1ef44" ns2:_="">
    <xsd:import namespace="9f7ce013-ef96-46c6-99ef-7078d15a31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7ce013-ef96-46c6-99ef-7078d15a31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3E6A792-5AC8-4A7B-8647-8F3F43F911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7ce013-ef96-46c6-99ef-7078d15a31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298639-A577-4F3F-91F2-8D6ABE55571D}">
  <ds:schemaRefs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terms/"/>
    <ds:schemaRef ds:uri="9f7ce013-ef96-46c6-99ef-7078d15a319b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041836F-050D-448E-A7B6-564A2A1A1F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Powerpointmall RV (1)</Template>
  <TotalTime>13</TotalTime>
  <Words>137</Words>
  <Application>Microsoft Office PowerPoint</Application>
  <PresentationFormat>Anpassad</PresentationFormat>
  <Paragraphs>13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4</vt:i4>
      </vt:variant>
      <vt:variant>
        <vt:lpstr>Bildrubriker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Region Västmanland Rosa</vt:lpstr>
      <vt:lpstr>Region Västmanland Blå</vt:lpstr>
      <vt:lpstr>Region Västmanland Grön</vt:lpstr>
      <vt:lpstr>Region Västmanland Medarbetare</vt:lpstr>
      <vt:lpstr>Tillsammans gör vi  verksamheten bättre!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Utveckla verksamheten!</dc:title>
  <dc:creator>Lotta Rajahalme</dc:creator>
  <cp:lastModifiedBy>Lena Ludvigsson</cp:lastModifiedBy>
  <cp:revision>41</cp:revision>
  <dcterms:created xsi:type="dcterms:W3CDTF">2021-05-11T10:02:25Z</dcterms:created>
  <dcterms:modified xsi:type="dcterms:W3CDTF">2024-02-15T15:39:42Z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0x010100ADAF941DDB21534890DC532C48AA0013</vt:lpwstr>
  </property>
</Properties>
</file>