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FF32-D635-49B5-8058-B5203655BA60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2EFC2-7605-4019-83CE-F7AD4E4879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031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820B72-A51E-478A-A7DD-8ADF49356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F0B9B0A-6E24-4038-84F8-DCA7F68E9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3825795-B4D8-42AD-B482-8427F9201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422935-B34F-4AE2-919A-3CBF3D82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E73260-B180-4BE1-8330-0EC6CE81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63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9CC672-1E8E-4F79-99B2-34726F20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4E4E88E-1414-4D20-83BB-BE3C331ED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4809DC-0749-4D00-AF9F-C175355A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5D4AD6-1F23-44D7-A975-48ACF9BC5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19894D-27BA-4F6D-AFE5-330098C3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489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AE327C0-A699-410A-AB96-12FA7B542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0A450C-A2F5-490D-A751-09C20980C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B8E3AF-A4EC-4BD9-B545-0282B8ED1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9F1A5B-EAE1-42DD-BE15-32580A13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6B2F20-909C-4317-944F-CFDFF3A13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831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CB0C56-CEBF-4918-890F-2387F7040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C53789-876F-45A1-BAD7-F67B95D32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FD293E-DF00-405D-8DAC-97322941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49AC0D-389F-41AB-AEBA-E02FE7478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2E565F-13D3-4F82-921D-5DB4A1AB4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09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96D5FC-A626-412D-8FEC-9AB1FF7B6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CA8716-DAFC-4C49-9FD7-CDE013B01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A692C6-7361-405A-A52E-75AD7603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A5C196-9C41-44CD-9977-6312E9C6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52AD86-115B-4CB8-9755-1A7FE133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79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0FC316-49A4-4062-87AC-5F6113D4E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C5D53C-24E9-4484-97AA-A30AC2908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36233FF-98E4-41FB-B988-84456148A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9B4D7B-A8CB-43AB-8F9F-8D12ADE83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8C4320-FABD-4611-9DC3-6AFA70720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44E96F-8865-4D7A-A5D2-2A369ED8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20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C15C34-8C6D-4296-BF68-F9DF2689A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D6CD7C-8554-4E34-9BDF-6D757CC6D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7D3B38-C4AE-48BB-B312-E75F3023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407BDB-1B1B-443F-A54F-17B0DFC71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C003600-354E-440F-AE82-6F43316C1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1D0AC96-FA2E-4EA5-9AC2-772462E9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27B529F-4A7B-4947-A55B-9015A52A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744E975-D0C9-4B6A-9A44-07206E3B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885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E72083-8DFD-466C-ABA1-5CC0CE45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4A85424-9E0F-4AE9-B627-D9CF9D0A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2C5C301-C9D5-4B02-BE54-165785485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28A350-8914-4BEF-896E-B35BAA76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AAE147-4B3A-4029-ACE9-493408C9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7D1B38-7F2F-44F3-9247-229DE9EA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BE60115-9A3A-4E40-A32A-A6650917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260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7C9A2-AFAB-4A4E-9353-E0EFD6E9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162ACF-2F46-4911-9DCF-FEA7A790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7895B0-F4EA-4792-B18B-0833E388D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E0D72D-F32A-402E-80A6-83C74FD8F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F0EA1A-7CF6-4C48-AB48-8F6DBE97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BA3726-0559-4EE6-83B6-D6E481E0A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69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63AA9F-CB2A-4DEB-B22D-A27C5EF8E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F14D3AC-0315-4297-87AC-6177A3727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2898B0-E4E5-47B7-A774-86D24B964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C900BD3-2642-48C5-9E4E-B615DA48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DFE05AC-9DC5-4855-A2D9-9146B8AFA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356236-4B41-4056-B27D-4473DE5F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314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C35C535-759B-4D3D-AE30-DF24F11A3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86F745-8DFC-4BA1-9491-2AC6D7F32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38789D-B128-4500-94BB-61D25263E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2D9C6-79DC-42DB-88E5-8639B4DCF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EC298E-DA0E-4423-ACA8-A4F56BF5BF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467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usanne.flyckt@fagersta.se" TargetMode="External"/><Relationship Id="rId3" Type="http://schemas.openxmlformats.org/officeDocument/2006/relationships/hyperlink" Target="mailto:eva.saaw@koping.se" TargetMode="External"/><Relationship Id="rId7" Type="http://schemas.openxmlformats.org/officeDocument/2006/relationships/hyperlink" Target="mailto:ann.ostling@vasteras.se" TargetMode="External"/><Relationship Id="rId12" Type="http://schemas.openxmlformats.org/officeDocument/2006/relationships/hyperlink" Target="mailto:bjorn.gustafsson@sala.se" TargetMode="External"/><Relationship Id="rId2" Type="http://schemas.openxmlformats.org/officeDocument/2006/relationships/hyperlink" Target="mailto:annelie.nilsson@arboga.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atarina.soderlund@hallstahammar.se" TargetMode="External"/><Relationship Id="rId11" Type="http://schemas.openxmlformats.org/officeDocument/2006/relationships/hyperlink" Target="mailto:sarah.akesson@regionvastmanland.se" TargetMode="External"/><Relationship Id="rId5" Type="http://schemas.openxmlformats.org/officeDocument/2006/relationships/hyperlink" Target="mailto:carola.anderberg@hallstahammar.se" TargetMode="External"/><Relationship Id="rId10" Type="http://schemas.openxmlformats.org/officeDocument/2006/relationships/hyperlink" Target="mailto:helena.cederberg@skinnskatteberg.se" TargetMode="External"/><Relationship Id="rId4" Type="http://schemas.openxmlformats.org/officeDocument/2006/relationships/hyperlink" Target="mailto:sandra.karlsson@kungsor.se" TargetMode="External"/><Relationship Id="rId9" Type="http://schemas.openxmlformats.org/officeDocument/2006/relationships/hyperlink" Target="mailto:margareta.forsstrom@norberg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7F1AFF-2D23-48E1-9653-3A3F422E2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726"/>
            <a:ext cx="10515600" cy="867682"/>
          </a:xfrm>
        </p:spPr>
        <p:txBody>
          <a:bodyPr>
            <a:normAutofit fontScale="90000"/>
          </a:bodyPr>
          <a:lstStyle/>
          <a:p>
            <a:r>
              <a:rPr lang="sv-SE" dirty="0"/>
              <a:t>Utbildning av experter i arbetsprocessen, kommunerna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041271D-5316-4910-A529-4562E8AD45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999677"/>
              </p:ext>
            </p:extLst>
          </p:nvPr>
        </p:nvGraphicFramePr>
        <p:xfrm>
          <a:off x="838200" y="1804308"/>
          <a:ext cx="10382250" cy="410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760">
                  <a:extLst>
                    <a:ext uri="{9D8B030D-6E8A-4147-A177-3AD203B41FA5}">
                      <a16:colId xmlns:a16="http://schemas.microsoft.com/office/drawing/2014/main" val="348452551"/>
                    </a:ext>
                  </a:extLst>
                </a:gridCol>
                <a:gridCol w="2392760">
                  <a:extLst>
                    <a:ext uri="{9D8B030D-6E8A-4147-A177-3AD203B41FA5}">
                      <a16:colId xmlns:a16="http://schemas.microsoft.com/office/drawing/2014/main" val="2550440160"/>
                    </a:ext>
                  </a:extLst>
                </a:gridCol>
                <a:gridCol w="2187790">
                  <a:extLst>
                    <a:ext uri="{9D8B030D-6E8A-4147-A177-3AD203B41FA5}">
                      <a16:colId xmlns:a16="http://schemas.microsoft.com/office/drawing/2014/main" val="466684136"/>
                    </a:ext>
                  </a:extLst>
                </a:gridCol>
                <a:gridCol w="3408940">
                  <a:extLst>
                    <a:ext uri="{9D8B030D-6E8A-4147-A177-3AD203B41FA5}">
                      <a16:colId xmlns:a16="http://schemas.microsoft.com/office/drawing/2014/main" val="9788258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Kommun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Lokal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Datum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Ansvarig/ information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19383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Arboga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Rådhuset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11/9 kl. 13.00-17.00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annelie.nilsson@arboga.se</a:t>
                      </a:r>
                      <a:endParaRPr lang="sv-SE" sz="1400" b="1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5602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Köping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Utbildningslokal,</a:t>
                      </a:r>
                      <a:br>
                        <a:rPr lang="sv-SE" sz="1400">
                          <a:effectLst/>
                        </a:rPr>
                      </a:br>
                      <a:r>
                        <a:rPr lang="sv-SE" sz="1400">
                          <a:effectLst/>
                        </a:rPr>
                        <a:t>Förvaltningshuset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29/8 kl. 13.00- 17.00 och </a:t>
                      </a:r>
                      <a:br>
                        <a:rPr lang="sv-SE" sz="1400">
                          <a:effectLst/>
                        </a:rPr>
                      </a:br>
                      <a:r>
                        <a:rPr lang="sv-SE" sz="1400">
                          <a:effectLst/>
                        </a:rPr>
                        <a:t>6/9 kl. 13.00- 17.00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eva.saaw@koping.se</a:t>
                      </a:r>
                      <a:b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sv-SE" sz="1400" b="1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18369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Kungsör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Södergården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11/9 kl.8.00-11.00 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sandra.karlsson@kungsor.se</a:t>
                      </a:r>
                      <a:endParaRPr lang="sv-SE" sz="1400" b="1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64258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Hallstahammar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Äppelparken (Ingrid Maries Väg 1) i Ingrid Maries rum 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 6/9 kl 13.00- 16.00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carola.anderberg@hallstahammar.se</a:t>
                      </a: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katarina.soderlund@hallstahammar.se</a:t>
                      </a: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9929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Surahammar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209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Västerås 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Bokar själva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 Meddelar själva 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ann.ostling@vasteras.se</a:t>
                      </a: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38254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Fagersta, Norberg, Skinnskatteberg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Lindgården 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10/9 kl. 13.00-16-00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susanne.flyckt@fagersta.se</a:t>
                      </a:r>
                      <a:b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margareta.forsstrom@norberg.se</a:t>
                      </a:r>
                      <a:b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helena.cederberg@skinnskatteberg.se</a:t>
                      </a:r>
                      <a:endParaRPr lang="sv-SE" sz="1400" b="1" u="sng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8870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Sala kommun, Sala sjukhus 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Samlingssalen, Sala sjh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12/9 kl. 8.00-12.00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  <a:hlinkClick r:id="rId11"/>
                        </a:rPr>
                        <a:t>sarah.akesson@regionvastmanland.se</a:t>
                      </a:r>
                      <a:r>
                        <a:rPr lang="sv-SE" sz="1400" b="1" dirty="0">
                          <a:effectLst/>
                        </a:rPr>
                        <a:t> </a:t>
                      </a:r>
                      <a:br>
                        <a:rPr lang="sv-SE" sz="1400" b="1" dirty="0">
                          <a:effectLst/>
                        </a:rPr>
                      </a:br>
                      <a:r>
                        <a:rPr lang="sv-SE" sz="1400" b="1" dirty="0">
                          <a:effectLst/>
                          <a:hlinkClick r:id="rId12"/>
                        </a:rPr>
                        <a:t>bjorn.gust</a:t>
                      </a: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  <a:hlinkClick r:id="rId12"/>
                        </a:rPr>
                        <a:t>afsson@sala.se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18798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04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Bredbild</PresentationFormat>
  <Paragraphs>37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Utbildning av experter i arbetsprocessen, kommunerna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 av experter i arbetsprocessen, kommuner</dc:title>
  <dc:creator>Lena Ludvigsson</dc:creator>
  <cp:lastModifiedBy>Eva Thors Adolfsson</cp:lastModifiedBy>
  <cp:revision>9</cp:revision>
  <dcterms:created xsi:type="dcterms:W3CDTF">2018-05-18T12:39:13Z</dcterms:created>
  <dcterms:modified xsi:type="dcterms:W3CDTF">2018-06-08T07:05:50Z</dcterms:modified>
</cp:coreProperties>
</file>