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theme/themeOverride4.xml" ContentType="application/vnd.openxmlformats-officedocument.themeOverr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theme/themeOverride5.xml" ContentType="application/vnd.openxmlformats-officedocument.themeOverr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 id="2147483674" r:id="rId6"/>
    <p:sldMasterId id="2147483683" r:id="rId7"/>
    <p:sldMasterId id="2147483689" r:id="rId8"/>
    <p:sldMasterId id="2147483696" r:id="rId9"/>
    <p:sldMasterId id="2147483703" r:id="rId10"/>
    <p:sldMasterId id="2147483708" r:id="rId11"/>
    <p:sldMasterId id="2147483715" r:id="rId12"/>
  </p:sldMasterIdLst>
  <p:notesMasterIdLst>
    <p:notesMasterId r:id="rId34"/>
  </p:notesMasterIdLst>
  <p:sldIdLst>
    <p:sldId id="264" r:id="rId13"/>
    <p:sldId id="1344" r:id="rId14"/>
    <p:sldId id="1215" r:id="rId15"/>
    <p:sldId id="1356" r:id="rId16"/>
    <p:sldId id="1345" r:id="rId17"/>
    <p:sldId id="1253" r:id="rId18"/>
    <p:sldId id="1347" r:id="rId19"/>
    <p:sldId id="787" r:id="rId20"/>
    <p:sldId id="1232" r:id="rId21"/>
    <p:sldId id="274" r:id="rId22"/>
    <p:sldId id="2318" r:id="rId23"/>
    <p:sldId id="2320" r:id="rId24"/>
    <p:sldId id="1306" r:id="rId25"/>
    <p:sldId id="1348" r:id="rId26"/>
    <p:sldId id="1281" r:id="rId27"/>
    <p:sldId id="1309" r:id="rId28"/>
    <p:sldId id="1304" r:id="rId29"/>
    <p:sldId id="2319" r:id="rId30"/>
    <p:sldId id="1227" r:id="rId31"/>
    <p:sldId id="2322" r:id="rId32"/>
    <p:sldId id="2321" r:id="rId3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5754" autoAdjust="0"/>
  </p:normalViewPr>
  <p:slideViewPr>
    <p:cSldViewPr snapToGrid="0">
      <p:cViewPr varScale="1">
        <p:scale>
          <a:sx n="50" d="100"/>
          <a:sy n="50" d="100"/>
        </p:scale>
        <p:origin x="126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90"/>
    </p:cViewPr>
  </p:sorterViewPr>
  <p:notesViewPr>
    <p:cSldViewPr snapToGrid="0">
      <p:cViewPr varScale="1">
        <p:scale>
          <a:sx n="99" d="100"/>
          <a:sy n="99" d="100"/>
        </p:scale>
        <p:origin x="357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5F1405-7081-40CF-BA12-887AC3E2254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sv-SE"/>
        </a:p>
      </dgm:t>
    </dgm:pt>
    <dgm:pt modelId="{A5529781-4D05-40ED-B502-D8395B98BFF5}">
      <dgm:prSet phldrT="[Text]" custT="1"/>
      <dgm:spPr>
        <a:solidFill>
          <a:schemeClr val="accent1"/>
        </a:solidFill>
      </dgm:spPr>
      <dgm:t>
        <a:bodyPr/>
        <a:lstStyle/>
        <a:p>
          <a:r>
            <a:rPr lang="sv-SE" sz="1400"/>
            <a:t>Politiska samverkansforum</a:t>
          </a:r>
        </a:p>
      </dgm:t>
    </dgm:pt>
    <dgm:pt modelId="{DF6D597A-991C-410A-9EEC-5C50D65F52BD}" type="parTrans" cxnId="{D0A956DF-B2A0-4540-979D-05E9E428CEE4}">
      <dgm:prSet/>
      <dgm:spPr/>
      <dgm:t>
        <a:bodyPr/>
        <a:lstStyle/>
        <a:p>
          <a:endParaRPr lang="sv-SE"/>
        </a:p>
      </dgm:t>
    </dgm:pt>
    <dgm:pt modelId="{741D7FD2-3E46-4377-9099-B43ADE954C11}" type="sibTrans" cxnId="{D0A956DF-B2A0-4540-979D-05E9E428CEE4}">
      <dgm:prSet/>
      <dgm:spPr/>
      <dgm:t>
        <a:bodyPr/>
        <a:lstStyle/>
        <a:p>
          <a:endParaRPr lang="sv-SE"/>
        </a:p>
      </dgm:t>
    </dgm:pt>
    <dgm:pt modelId="{1309BF1C-ACEE-43E7-A1AF-E1985DC27C33}" type="pres">
      <dgm:prSet presAssocID="{245F1405-7081-40CF-BA12-887AC3E22549}" presName="hierChild1" presStyleCnt="0">
        <dgm:presLayoutVars>
          <dgm:orgChart val="1"/>
          <dgm:chPref val="1"/>
          <dgm:dir/>
          <dgm:animOne val="branch"/>
          <dgm:animLvl val="lvl"/>
          <dgm:resizeHandles/>
        </dgm:presLayoutVars>
      </dgm:prSet>
      <dgm:spPr/>
    </dgm:pt>
    <dgm:pt modelId="{9436EF38-36C6-4EA7-9DBC-5C2A15D4A52E}" type="pres">
      <dgm:prSet presAssocID="{A5529781-4D05-40ED-B502-D8395B98BFF5}" presName="hierRoot1" presStyleCnt="0">
        <dgm:presLayoutVars>
          <dgm:hierBranch val="init"/>
        </dgm:presLayoutVars>
      </dgm:prSet>
      <dgm:spPr/>
    </dgm:pt>
    <dgm:pt modelId="{B01B7290-52F8-475F-B510-9EE07EF007AB}" type="pres">
      <dgm:prSet presAssocID="{A5529781-4D05-40ED-B502-D8395B98BFF5}" presName="rootComposite1" presStyleCnt="0"/>
      <dgm:spPr/>
    </dgm:pt>
    <dgm:pt modelId="{C66176C7-C10C-42BF-8AB4-B4BB1854AB28}" type="pres">
      <dgm:prSet presAssocID="{A5529781-4D05-40ED-B502-D8395B98BFF5}" presName="rootText1" presStyleLbl="node0" presStyleIdx="0" presStyleCnt="1" custLinFactNeighborX="-16659" custLinFactNeighborY="-2668">
        <dgm:presLayoutVars>
          <dgm:chPref val="3"/>
        </dgm:presLayoutVars>
      </dgm:prSet>
      <dgm:spPr/>
    </dgm:pt>
    <dgm:pt modelId="{63BA1281-8BE2-41B8-BA7D-C392A8711F3E}" type="pres">
      <dgm:prSet presAssocID="{A5529781-4D05-40ED-B502-D8395B98BFF5}" presName="rootConnector1" presStyleLbl="node1" presStyleIdx="0" presStyleCnt="0"/>
      <dgm:spPr/>
    </dgm:pt>
    <dgm:pt modelId="{E11BD891-B559-4715-8B87-49A7079BB741}" type="pres">
      <dgm:prSet presAssocID="{A5529781-4D05-40ED-B502-D8395B98BFF5}" presName="hierChild2" presStyleCnt="0"/>
      <dgm:spPr/>
    </dgm:pt>
    <dgm:pt modelId="{9CAA8FBA-86FA-441C-9BB4-D21664AE3BDC}" type="pres">
      <dgm:prSet presAssocID="{A5529781-4D05-40ED-B502-D8395B98BFF5}" presName="hierChild3" presStyleCnt="0"/>
      <dgm:spPr/>
    </dgm:pt>
  </dgm:ptLst>
  <dgm:cxnLst>
    <dgm:cxn modelId="{0E533F3C-71C9-4FB7-BE59-9E792B5006AD}" type="presOf" srcId="{A5529781-4D05-40ED-B502-D8395B98BFF5}" destId="{C66176C7-C10C-42BF-8AB4-B4BB1854AB28}" srcOrd="0" destOrd="0" presId="urn:microsoft.com/office/officeart/2005/8/layout/orgChart1"/>
    <dgm:cxn modelId="{81A52E3E-6058-4FE5-BC30-539E819E8F00}" type="presOf" srcId="{245F1405-7081-40CF-BA12-887AC3E22549}" destId="{1309BF1C-ACEE-43E7-A1AF-E1985DC27C33}" srcOrd="0" destOrd="0" presId="urn:microsoft.com/office/officeart/2005/8/layout/orgChart1"/>
    <dgm:cxn modelId="{64ED57BA-7DC3-43C9-873E-A39CFBBC396B}" type="presOf" srcId="{A5529781-4D05-40ED-B502-D8395B98BFF5}" destId="{63BA1281-8BE2-41B8-BA7D-C392A8711F3E}" srcOrd="1" destOrd="0" presId="urn:microsoft.com/office/officeart/2005/8/layout/orgChart1"/>
    <dgm:cxn modelId="{D0A956DF-B2A0-4540-979D-05E9E428CEE4}" srcId="{245F1405-7081-40CF-BA12-887AC3E22549}" destId="{A5529781-4D05-40ED-B502-D8395B98BFF5}" srcOrd="0" destOrd="0" parTransId="{DF6D597A-991C-410A-9EEC-5C50D65F52BD}" sibTransId="{741D7FD2-3E46-4377-9099-B43ADE954C11}"/>
    <dgm:cxn modelId="{45B77F24-4B02-4EC5-80D5-5BB7202760CB}" type="presParOf" srcId="{1309BF1C-ACEE-43E7-A1AF-E1985DC27C33}" destId="{9436EF38-36C6-4EA7-9DBC-5C2A15D4A52E}" srcOrd="0" destOrd="0" presId="urn:microsoft.com/office/officeart/2005/8/layout/orgChart1"/>
    <dgm:cxn modelId="{605FB298-0A04-42EB-BEBE-3BDB9F240B2C}" type="presParOf" srcId="{9436EF38-36C6-4EA7-9DBC-5C2A15D4A52E}" destId="{B01B7290-52F8-475F-B510-9EE07EF007AB}" srcOrd="0" destOrd="0" presId="urn:microsoft.com/office/officeart/2005/8/layout/orgChart1"/>
    <dgm:cxn modelId="{2FC06FE1-A12C-47D4-B5C0-44DDEAE3EDE8}" type="presParOf" srcId="{B01B7290-52F8-475F-B510-9EE07EF007AB}" destId="{C66176C7-C10C-42BF-8AB4-B4BB1854AB28}" srcOrd="0" destOrd="0" presId="urn:microsoft.com/office/officeart/2005/8/layout/orgChart1"/>
    <dgm:cxn modelId="{886AC6A2-FF34-4A23-9896-C62F53F90E8B}" type="presParOf" srcId="{B01B7290-52F8-475F-B510-9EE07EF007AB}" destId="{63BA1281-8BE2-41B8-BA7D-C392A8711F3E}" srcOrd="1" destOrd="0" presId="urn:microsoft.com/office/officeart/2005/8/layout/orgChart1"/>
    <dgm:cxn modelId="{E045BB6D-5C19-4019-8679-FEBCDEEDD8CA}" type="presParOf" srcId="{9436EF38-36C6-4EA7-9DBC-5C2A15D4A52E}" destId="{E11BD891-B559-4715-8B87-49A7079BB741}" srcOrd="1" destOrd="0" presId="urn:microsoft.com/office/officeart/2005/8/layout/orgChart1"/>
    <dgm:cxn modelId="{3B3695BC-3E38-4DCE-BA6B-2512A09211A0}" type="presParOf" srcId="{9436EF38-36C6-4EA7-9DBC-5C2A15D4A52E}" destId="{9CAA8FBA-86FA-441C-9BB4-D21664AE3BD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5F1405-7081-40CF-BA12-887AC3E2254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sv-SE"/>
        </a:p>
      </dgm:t>
    </dgm:pt>
    <dgm:pt modelId="{1696D19F-8ED0-486E-9CA3-068C91ABF60F}">
      <dgm:prSet phldrT="[Text]" custT="1"/>
      <dgm:spPr>
        <a:solidFill>
          <a:schemeClr val="accent1">
            <a:lumMod val="60000"/>
            <a:lumOff val="40000"/>
          </a:schemeClr>
        </a:solidFill>
      </dgm:spPr>
      <dgm:t>
        <a:bodyPr/>
        <a:lstStyle/>
        <a:p>
          <a:pPr algn="ctr"/>
          <a:r>
            <a:rPr lang="sv-SE" sz="1400">
              <a:solidFill>
                <a:schemeClr val="tx1"/>
              </a:solidFill>
            </a:rPr>
            <a:t>Chefsforum barn och unga</a:t>
          </a:r>
        </a:p>
      </dgm:t>
    </dgm:pt>
    <dgm:pt modelId="{8A8CB515-7FD1-4E86-8129-1924F61CB501}" type="parTrans" cxnId="{DD955D88-9C40-4E82-BD13-292A49E0E628}">
      <dgm:prSet/>
      <dgm:spPr/>
      <dgm:t>
        <a:bodyPr/>
        <a:lstStyle/>
        <a:p>
          <a:endParaRPr lang="sv-SE"/>
        </a:p>
      </dgm:t>
    </dgm:pt>
    <dgm:pt modelId="{0E5FEF64-41AA-47C5-AB3F-79CDEDF1C06B}" type="sibTrans" cxnId="{DD955D88-9C40-4E82-BD13-292A49E0E628}">
      <dgm:prSet/>
      <dgm:spPr/>
      <dgm:t>
        <a:bodyPr/>
        <a:lstStyle/>
        <a:p>
          <a:endParaRPr lang="sv-SE"/>
        </a:p>
      </dgm:t>
    </dgm:pt>
    <dgm:pt modelId="{1309BF1C-ACEE-43E7-A1AF-E1985DC27C33}" type="pres">
      <dgm:prSet presAssocID="{245F1405-7081-40CF-BA12-887AC3E22549}" presName="hierChild1" presStyleCnt="0">
        <dgm:presLayoutVars>
          <dgm:orgChart val="1"/>
          <dgm:chPref val="1"/>
          <dgm:dir/>
          <dgm:animOne val="branch"/>
          <dgm:animLvl val="lvl"/>
          <dgm:resizeHandles/>
        </dgm:presLayoutVars>
      </dgm:prSet>
      <dgm:spPr/>
    </dgm:pt>
    <dgm:pt modelId="{339ED47A-9CFF-408B-AF0E-A76CC26BA99F}" type="pres">
      <dgm:prSet presAssocID="{1696D19F-8ED0-486E-9CA3-068C91ABF60F}" presName="hierRoot1" presStyleCnt="0">
        <dgm:presLayoutVars>
          <dgm:hierBranch val="init"/>
        </dgm:presLayoutVars>
      </dgm:prSet>
      <dgm:spPr/>
    </dgm:pt>
    <dgm:pt modelId="{B65F22D8-AD05-400E-8CB1-0AE38BBB2746}" type="pres">
      <dgm:prSet presAssocID="{1696D19F-8ED0-486E-9CA3-068C91ABF60F}" presName="rootComposite1" presStyleCnt="0"/>
      <dgm:spPr/>
    </dgm:pt>
    <dgm:pt modelId="{ACD83594-0426-45AA-89C4-A9266FF345BF}" type="pres">
      <dgm:prSet presAssocID="{1696D19F-8ED0-486E-9CA3-068C91ABF60F}" presName="rootText1" presStyleLbl="node0" presStyleIdx="0" presStyleCnt="1" custLinFactNeighborX="-9575" custLinFactNeighborY="-13088">
        <dgm:presLayoutVars>
          <dgm:chPref val="3"/>
        </dgm:presLayoutVars>
      </dgm:prSet>
      <dgm:spPr/>
    </dgm:pt>
    <dgm:pt modelId="{561E08AE-4574-4E71-A84D-87CC36332257}" type="pres">
      <dgm:prSet presAssocID="{1696D19F-8ED0-486E-9CA3-068C91ABF60F}" presName="rootConnector1" presStyleLbl="node1" presStyleIdx="0" presStyleCnt="0"/>
      <dgm:spPr/>
    </dgm:pt>
    <dgm:pt modelId="{B8C7BC8B-AC6A-485C-9716-997DE4D9265F}" type="pres">
      <dgm:prSet presAssocID="{1696D19F-8ED0-486E-9CA3-068C91ABF60F}" presName="hierChild2" presStyleCnt="0"/>
      <dgm:spPr/>
    </dgm:pt>
    <dgm:pt modelId="{A96AC779-251E-45C0-A7AE-3D2218A28E68}" type="pres">
      <dgm:prSet presAssocID="{1696D19F-8ED0-486E-9CA3-068C91ABF60F}" presName="hierChild3" presStyleCnt="0"/>
      <dgm:spPr/>
    </dgm:pt>
  </dgm:ptLst>
  <dgm:cxnLst>
    <dgm:cxn modelId="{81A52E3E-6058-4FE5-BC30-539E819E8F00}" type="presOf" srcId="{245F1405-7081-40CF-BA12-887AC3E22549}" destId="{1309BF1C-ACEE-43E7-A1AF-E1985DC27C33}" srcOrd="0" destOrd="0" presId="urn:microsoft.com/office/officeart/2005/8/layout/orgChart1"/>
    <dgm:cxn modelId="{DD955D88-9C40-4E82-BD13-292A49E0E628}" srcId="{245F1405-7081-40CF-BA12-887AC3E22549}" destId="{1696D19F-8ED0-486E-9CA3-068C91ABF60F}" srcOrd="0" destOrd="0" parTransId="{8A8CB515-7FD1-4E86-8129-1924F61CB501}" sibTransId="{0E5FEF64-41AA-47C5-AB3F-79CDEDF1C06B}"/>
    <dgm:cxn modelId="{2991D4CF-68B8-4F02-8250-DDEB6853D1E9}" type="presOf" srcId="{1696D19F-8ED0-486E-9CA3-068C91ABF60F}" destId="{ACD83594-0426-45AA-89C4-A9266FF345BF}" srcOrd="0" destOrd="0" presId="urn:microsoft.com/office/officeart/2005/8/layout/orgChart1"/>
    <dgm:cxn modelId="{2DA1BBE3-D806-478B-8B70-9E61A1CAFA71}" type="presOf" srcId="{1696D19F-8ED0-486E-9CA3-068C91ABF60F}" destId="{561E08AE-4574-4E71-A84D-87CC36332257}" srcOrd="1" destOrd="0" presId="urn:microsoft.com/office/officeart/2005/8/layout/orgChart1"/>
    <dgm:cxn modelId="{218D007F-54E8-46EA-BB26-2F2B87046440}" type="presParOf" srcId="{1309BF1C-ACEE-43E7-A1AF-E1985DC27C33}" destId="{339ED47A-9CFF-408B-AF0E-A76CC26BA99F}" srcOrd="0" destOrd="0" presId="urn:microsoft.com/office/officeart/2005/8/layout/orgChart1"/>
    <dgm:cxn modelId="{A3EC46AC-DF3C-41A7-9620-1E4FD45E5621}" type="presParOf" srcId="{339ED47A-9CFF-408B-AF0E-A76CC26BA99F}" destId="{B65F22D8-AD05-400E-8CB1-0AE38BBB2746}" srcOrd="0" destOrd="0" presId="urn:microsoft.com/office/officeart/2005/8/layout/orgChart1"/>
    <dgm:cxn modelId="{EB5FC6F9-DE28-43FB-B8BF-824657214006}" type="presParOf" srcId="{B65F22D8-AD05-400E-8CB1-0AE38BBB2746}" destId="{ACD83594-0426-45AA-89C4-A9266FF345BF}" srcOrd="0" destOrd="0" presId="urn:microsoft.com/office/officeart/2005/8/layout/orgChart1"/>
    <dgm:cxn modelId="{2897EA8D-AC1C-410D-95FE-44975C35307F}" type="presParOf" srcId="{B65F22D8-AD05-400E-8CB1-0AE38BBB2746}" destId="{561E08AE-4574-4E71-A84D-87CC36332257}" srcOrd="1" destOrd="0" presId="urn:microsoft.com/office/officeart/2005/8/layout/orgChart1"/>
    <dgm:cxn modelId="{BB427029-63B8-4CEA-BE44-9BA5D7B7E3C3}" type="presParOf" srcId="{339ED47A-9CFF-408B-AF0E-A76CC26BA99F}" destId="{B8C7BC8B-AC6A-485C-9716-997DE4D9265F}" srcOrd="1" destOrd="0" presId="urn:microsoft.com/office/officeart/2005/8/layout/orgChart1"/>
    <dgm:cxn modelId="{D82D25E3-34B2-4732-9974-9C48B6FE76A9}" type="presParOf" srcId="{339ED47A-9CFF-408B-AF0E-A76CC26BA99F}" destId="{A96AC779-251E-45C0-A7AE-3D2218A28E68}"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FE0696-5607-45FB-A594-B313DCA4A867}" type="doc">
      <dgm:prSet loTypeId="urn:microsoft.com/office/officeart/2005/8/layout/gear1" loCatId="process" qsTypeId="urn:microsoft.com/office/officeart/2005/8/quickstyle/simple1" qsCatId="simple" csTypeId="urn:microsoft.com/office/officeart/2005/8/colors/accent1_2" csCatId="accent1" phldr="1"/>
      <dgm:spPr/>
    </dgm:pt>
    <dgm:pt modelId="{CC4A8AB8-1F1F-4C95-955E-E7C8F05476F5}">
      <dgm:prSet phldrT="[Text]" custT="1"/>
      <dgm:spPr/>
      <dgm:t>
        <a:bodyPr/>
        <a:lstStyle/>
        <a:p>
          <a:r>
            <a:rPr lang="sv-SE" sz="2000"/>
            <a:t>Parallella insatser</a:t>
          </a:r>
        </a:p>
      </dgm:t>
    </dgm:pt>
    <dgm:pt modelId="{AE95939E-BB1C-48E5-8C19-0DCD21A3FE39}" type="parTrans" cxnId="{D1B98EAA-9240-4EF1-BF7E-0FCAAA945AB6}">
      <dgm:prSet/>
      <dgm:spPr/>
      <dgm:t>
        <a:bodyPr/>
        <a:lstStyle/>
        <a:p>
          <a:endParaRPr lang="sv-SE"/>
        </a:p>
      </dgm:t>
    </dgm:pt>
    <dgm:pt modelId="{989EF34B-007F-4155-AE50-F331C31C1D54}" type="sibTrans" cxnId="{D1B98EAA-9240-4EF1-BF7E-0FCAAA945AB6}">
      <dgm:prSet/>
      <dgm:spPr/>
      <dgm:t>
        <a:bodyPr/>
        <a:lstStyle/>
        <a:p>
          <a:endParaRPr lang="sv-SE"/>
        </a:p>
      </dgm:t>
    </dgm:pt>
    <dgm:pt modelId="{2069B029-AFBF-4231-9D96-D3A6B5679C9C}">
      <dgm:prSet phldrT="[Text]" custT="1"/>
      <dgm:spPr/>
      <dgm:t>
        <a:bodyPr/>
        <a:lstStyle/>
        <a:p>
          <a:r>
            <a:rPr lang="sv-SE" sz="2000"/>
            <a:t>Samordnade insatser</a:t>
          </a:r>
        </a:p>
      </dgm:t>
    </dgm:pt>
    <dgm:pt modelId="{491C651B-CB5C-4448-BBB9-40C108F72CD4}" type="parTrans" cxnId="{386439A2-4344-498B-9F30-BC856D0B942F}">
      <dgm:prSet/>
      <dgm:spPr/>
      <dgm:t>
        <a:bodyPr/>
        <a:lstStyle/>
        <a:p>
          <a:endParaRPr lang="sv-SE"/>
        </a:p>
      </dgm:t>
    </dgm:pt>
    <dgm:pt modelId="{F5377B4C-DCE5-448D-BA2E-8085A25D19D0}" type="sibTrans" cxnId="{386439A2-4344-498B-9F30-BC856D0B942F}">
      <dgm:prSet/>
      <dgm:spPr/>
      <dgm:t>
        <a:bodyPr/>
        <a:lstStyle/>
        <a:p>
          <a:endParaRPr lang="sv-SE"/>
        </a:p>
      </dgm:t>
    </dgm:pt>
    <dgm:pt modelId="{5686C0DA-AA46-484D-94DB-EC74426F1C04}">
      <dgm:prSet phldrT="[Text]" custT="1"/>
      <dgm:spPr/>
      <dgm:t>
        <a:bodyPr/>
        <a:lstStyle/>
        <a:p>
          <a:r>
            <a:rPr lang="sv-SE" sz="2000"/>
            <a:t>Samordnande kontakt</a:t>
          </a:r>
        </a:p>
      </dgm:t>
    </dgm:pt>
    <dgm:pt modelId="{76CE1339-57D1-4482-B519-67E578D05E51}" type="parTrans" cxnId="{DCEE6C25-FC35-4B26-B27F-E91080BB94F9}">
      <dgm:prSet/>
      <dgm:spPr/>
      <dgm:t>
        <a:bodyPr/>
        <a:lstStyle/>
        <a:p>
          <a:endParaRPr lang="sv-SE"/>
        </a:p>
      </dgm:t>
    </dgm:pt>
    <dgm:pt modelId="{4EAAE50B-15B5-4826-B885-933B29D09979}" type="sibTrans" cxnId="{DCEE6C25-FC35-4B26-B27F-E91080BB94F9}">
      <dgm:prSet/>
      <dgm:spPr/>
      <dgm:t>
        <a:bodyPr/>
        <a:lstStyle/>
        <a:p>
          <a:endParaRPr lang="sv-SE"/>
        </a:p>
      </dgm:t>
    </dgm:pt>
    <dgm:pt modelId="{3C222886-BCA5-4B79-B0DC-38BC02C7174C}" type="pres">
      <dgm:prSet presAssocID="{AAFE0696-5607-45FB-A594-B313DCA4A867}" presName="composite" presStyleCnt="0">
        <dgm:presLayoutVars>
          <dgm:chMax val="3"/>
          <dgm:animLvl val="lvl"/>
          <dgm:resizeHandles val="exact"/>
        </dgm:presLayoutVars>
      </dgm:prSet>
      <dgm:spPr/>
    </dgm:pt>
    <dgm:pt modelId="{A2A92D81-55FB-4D84-BB78-BA778621F798}" type="pres">
      <dgm:prSet presAssocID="{CC4A8AB8-1F1F-4C95-955E-E7C8F05476F5}" presName="gear1" presStyleLbl="node1" presStyleIdx="0" presStyleCnt="3" custLinFactNeighborX="6419" custLinFactNeighborY="6102">
        <dgm:presLayoutVars>
          <dgm:chMax val="1"/>
          <dgm:bulletEnabled val="1"/>
        </dgm:presLayoutVars>
      </dgm:prSet>
      <dgm:spPr/>
    </dgm:pt>
    <dgm:pt modelId="{CC422E71-D09B-40BF-AD67-CE369A410B3C}" type="pres">
      <dgm:prSet presAssocID="{CC4A8AB8-1F1F-4C95-955E-E7C8F05476F5}" presName="gear1srcNode" presStyleLbl="node1" presStyleIdx="0" presStyleCnt="3"/>
      <dgm:spPr/>
    </dgm:pt>
    <dgm:pt modelId="{14758CD8-ED59-464A-B7EB-A1AC13BF07E5}" type="pres">
      <dgm:prSet presAssocID="{CC4A8AB8-1F1F-4C95-955E-E7C8F05476F5}" presName="gear1dstNode" presStyleLbl="node1" presStyleIdx="0" presStyleCnt="3"/>
      <dgm:spPr/>
    </dgm:pt>
    <dgm:pt modelId="{2C6709C3-F7E1-4B87-9F12-46D00E50733C}" type="pres">
      <dgm:prSet presAssocID="{2069B029-AFBF-4231-9D96-D3A6B5679C9C}" presName="gear2" presStyleLbl="node1" presStyleIdx="1" presStyleCnt="3" custScaleX="136858" custScaleY="124379">
        <dgm:presLayoutVars>
          <dgm:chMax val="1"/>
          <dgm:bulletEnabled val="1"/>
        </dgm:presLayoutVars>
      </dgm:prSet>
      <dgm:spPr/>
    </dgm:pt>
    <dgm:pt modelId="{4743C47F-7686-41DF-B64D-09E95C9FEE3A}" type="pres">
      <dgm:prSet presAssocID="{2069B029-AFBF-4231-9D96-D3A6B5679C9C}" presName="gear2srcNode" presStyleLbl="node1" presStyleIdx="1" presStyleCnt="3"/>
      <dgm:spPr/>
    </dgm:pt>
    <dgm:pt modelId="{A09C1778-1B94-4BB5-B46F-5311164017BC}" type="pres">
      <dgm:prSet presAssocID="{2069B029-AFBF-4231-9D96-D3A6B5679C9C}" presName="gear2dstNode" presStyleLbl="node1" presStyleIdx="1" presStyleCnt="3"/>
      <dgm:spPr/>
    </dgm:pt>
    <dgm:pt modelId="{4865FA71-57D8-4960-94BD-9516FE668724}" type="pres">
      <dgm:prSet presAssocID="{5686C0DA-AA46-484D-94DB-EC74426F1C04}" presName="gear3" presStyleLbl="node1" presStyleIdx="2" presStyleCnt="3" custScaleX="118624" custScaleY="113391" custLinFactNeighborX="10508" custLinFactNeighborY="-9928"/>
      <dgm:spPr/>
    </dgm:pt>
    <dgm:pt modelId="{7B904612-6154-496B-BF47-228000144E0B}" type="pres">
      <dgm:prSet presAssocID="{5686C0DA-AA46-484D-94DB-EC74426F1C04}" presName="gear3tx" presStyleLbl="node1" presStyleIdx="2" presStyleCnt="3">
        <dgm:presLayoutVars>
          <dgm:chMax val="1"/>
          <dgm:bulletEnabled val="1"/>
        </dgm:presLayoutVars>
      </dgm:prSet>
      <dgm:spPr/>
    </dgm:pt>
    <dgm:pt modelId="{F610E09E-84F9-4A7C-8D1F-2C1FCCE76693}" type="pres">
      <dgm:prSet presAssocID="{5686C0DA-AA46-484D-94DB-EC74426F1C04}" presName="gear3srcNode" presStyleLbl="node1" presStyleIdx="2" presStyleCnt="3"/>
      <dgm:spPr/>
    </dgm:pt>
    <dgm:pt modelId="{139E5089-109E-4DFD-AD8A-E6E0496CF0E3}" type="pres">
      <dgm:prSet presAssocID="{5686C0DA-AA46-484D-94DB-EC74426F1C04}" presName="gear3dstNode" presStyleLbl="node1" presStyleIdx="2" presStyleCnt="3"/>
      <dgm:spPr/>
    </dgm:pt>
    <dgm:pt modelId="{40C906A4-6B52-449F-99A6-28EA20DEE839}" type="pres">
      <dgm:prSet presAssocID="{989EF34B-007F-4155-AE50-F331C31C1D54}" presName="connector1" presStyleLbl="sibTrans2D1" presStyleIdx="0" presStyleCnt="3"/>
      <dgm:spPr/>
    </dgm:pt>
    <dgm:pt modelId="{05928E24-7865-4880-90D3-139952ABAF37}" type="pres">
      <dgm:prSet presAssocID="{F5377B4C-DCE5-448D-BA2E-8085A25D19D0}" presName="connector2" presStyleLbl="sibTrans2D1" presStyleIdx="1" presStyleCnt="3"/>
      <dgm:spPr/>
    </dgm:pt>
    <dgm:pt modelId="{BDB634FF-E633-4E21-B4F2-EC1CD409F6D2}" type="pres">
      <dgm:prSet presAssocID="{4EAAE50B-15B5-4826-B885-933B29D09979}" presName="connector3" presStyleLbl="sibTrans2D1" presStyleIdx="2" presStyleCnt="3"/>
      <dgm:spPr/>
    </dgm:pt>
  </dgm:ptLst>
  <dgm:cxnLst>
    <dgm:cxn modelId="{9752A501-01FD-4AC1-8BC7-8F13372F875C}" type="presOf" srcId="{CC4A8AB8-1F1F-4C95-955E-E7C8F05476F5}" destId="{14758CD8-ED59-464A-B7EB-A1AC13BF07E5}" srcOrd="2" destOrd="0" presId="urn:microsoft.com/office/officeart/2005/8/layout/gear1"/>
    <dgm:cxn modelId="{DCEE6C25-FC35-4B26-B27F-E91080BB94F9}" srcId="{AAFE0696-5607-45FB-A594-B313DCA4A867}" destId="{5686C0DA-AA46-484D-94DB-EC74426F1C04}" srcOrd="2" destOrd="0" parTransId="{76CE1339-57D1-4482-B519-67E578D05E51}" sibTransId="{4EAAE50B-15B5-4826-B885-933B29D09979}"/>
    <dgm:cxn modelId="{37925E33-0ACA-4EBE-BBDF-61F2782EBD4F}" type="presOf" srcId="{F5377B4C-DCE5-448D-BA2E-8085A25D19D0}" destId="{05928E24-7865-4880-90D3-139952ABAF37}" srcOrd="0" destOrd="0" presId="urn:microsoft.com/office/officeart/2005/8/layout/gear1"/>
    <dgm:cxn modelId="{753CC139-C5AB-4DBD-AB9A-CAAEE84068F1}" type="presOf" srcId="{CC4A8AB8-1F1F-4C95-955E-E7C8F05476F5}" destId="{CC422E71-D09B-40BF-AD67-CE369A410B3C}" srcOrd="1" destOrd="0" presId="urn:microsoft.com/office/officeart/2005/8/layout/gear1"/>
    <dgm:cxn modelId="{A12A243C-5014-4053-9CD4-7D9472761B22}" type="presOf" srcId="{5686C0DA-AA46-484D-94DB-EC74426F1C04}" destId="{139E5089-109E-4DFD-AD8A-E6E0496CF0E3}" srcOrd="3" destOrd="0" presId="urn:microsoft.com/office/officeart/2005/8/layout/gear1"/>
    <dgm:cxn modelId="{7FF1DF64-F0F4-4AAF-AA4B-45F49006F4D7}" type="presOf" srcId="{2069B029-AFBF-4231-9D96-D3A6B5679C9C}" destId="{4743C47F-7686-41DF-B64D-09E95C9FEE3A}" srcOrd="1" destOrd="0" presId="urn:microsoft.com/office/officeart/2005/8/layout/gear1"/>
    <dgm:cxn modelId="{81F78F8E-840C-40B4-873D-1B4787665089}" type="presOf" srcId="{2069B029-AFBF-4231-9D96-D3A6B5679C9C}" destId="{A09C1778-1B94-4BB5-B46F-5311164017BC}" srcOrd="2" destOrd="0" presId="urn:microsoft.com/office/officeart/2005/8/layout/gear1"/>
    <dgm:cxn modelId="{D8B5599F-E63C-4E2C-9B17-185218A9FBED}" type="presOf" srcId="{5686C0DA-AA46-484D-94DB-EC74426F1C04}" destId="{4865FA71-57D8-4960-94BD-9516FE668724}" srcOrd="0" destOrd="0" presId="urn:microsoft.com/office/officeart/2005/8/layout/gear1"/>
    <dgm:cxn modelId="{93CEE2A0-2C0F-4576-B4D7-05F8E2BD8736}" type="presOf" srcId="{AAFE0696-5607-45FB-A594-B313DCA4A867}" destId="{3C222886-BCA5-4B79-B0DC-38BC02C7174C}" srcOrd="0" destOrd="0" presId="urn:microsoft.com/office/officeart/2005/8/layout/gear1"/>
    <dgm:cxn modelId="{386439A2-4344-498B-9F30-BC856D0B942F}" srcId="{AAFE0696-5607-45FB-A594-B313DCA4A867}" destId="{2069B029-AFBF-4231-9D96-D3A6B5679C9C}" srcOrd="1" destOrd="0" parTransId="{491C651B-CB5C-4448-BBB9-40C108F72CD4}" sibTransId="{F5377B4C-DCE5-448D-BA2E-8085A25D19D0}"/>
    <dgm:cxn modelId="{824660A2-2EF6-4886-BCC3-B36D0EE45E6A}" type="presOf" srcId="{2069B029-AFBF-4231-9D96-D3A6B5679C9C}" destId="{2C6709C3-F7E1-4B87-9F12-46D00E50733C}" srcOrd="0" destOrd="0" presId="urn:microsoft.com/office/officeart/2005/8/layout/gear1"/>
    <dgm:cxn modelId="{FB8DA6A8-AAEE-45DF-94F3-42BE1CBB4936}" type="presOf" srcId="{5686C0DA-AA46-484D-94DB-EC74426F1C04}" destId="{F610E09E-84F9-4A7C-8D1F-2C1FCCE76693}" srcOrd="2" destOrd="0" presId="urn:microsoft.com/office/officeart/2005/8/layout/gear1"/>
    <dgm:cxn modelId="{D1B98EAA-9240-4EF1-BF7E-0FCAAA945AB6}" srcId="{AAFE0696-5607-45FB-A594-B313DCA4A867}" destId="{CC4A8AB8-1F1F-4C95-955E-E7C8F05476F5}" srcOrd="0" destOrd="0" parTransId="{AE95939E-BB1C-48E5-8C19-0DCD21A3FE39}" sibTransId="{989EF34B-007F-4155-AE50-F331C31C1D54}"/>
    <dgm:cxn modelId="{0406FDC8-E3D0-40F6-B81A-4AC5D65E2E5B}" type="presOf" srcId="{CC4A8AB8-1F1F-4C95-955E-E7C8F05476F5}" destId="{A2A92D81-55FB-4D84-BB78-BA778621F798}" srcOrd="0" destOrd="0" presId="urn:microsoft.com/office/officeart/2005/8/layout/gear1"/>
    <dgm:cxn modelId="{BF7786E7-ED29-440B-89C7-B5240FF58158}" type="presOf" srcId="{989EF34B-007F-4155-AE50-F331C31C1D54}" destId="{40C906A4-6B52-449F-99A6-28EA20DEE839}" srcOrd="0" destOrd="0" presId="urn:microsoft.com/office/officeart/2005/8/layout/gear1"/>
    <dgm:cxn modelId="{623CEBE8-CF61-4032-9BFC-1407C68CDF00}" type="presOf" srcId="{5686C0DA-AA46-484D-94DB-EC74426F1C04}" destId="{7B904612-6154-496B-BF47-228000144E0B}" srcOrd="1" destOrd="0" presId="urn:microsoft.com/office/officeart/2005/8/layout/gear1"/>
    <dgm:cxn modelId="{8BB029F8-F118-4C8E-907E-E19913EB02E7}" type="presOf" srcId="{4EAAE50B-15B5-4826-B885-933B29D09979}" destId="{BDB634FF-E633-4E21-B4F2-EC1CD409F6D2}" srcOrd="0" destOrd="0" presId="urn:microsoft.com/office/officeart/2005/8/layout/gear1"/>
    <dgm:cxn modelId="{15732D4F-9D5F-4CF1-98ED-F2AA0D846A8C}" type="presParOf" srcId="{3C222886-BCA5-4B79-B0DC-38BC02C7174C}" destId="{A2A92D81-55FB-4D84-BB78-BA778621F798}" srcOrd="0" destOrd="0" presId="urn:microsoft.com/office/officeart/2005/8/layout/gear1"/>
    <dgm:cxn modelId="{1059B6F0-D309-4E0B-9F89-290B7BCA4CFF}" type="presParOf" srcId="{3C222886-BCA5-4B79-B0DC-38BC02C7174C}" destId="{CC422E71-D09B-40BF-AD67-CE369A410B3C}" srcOrd="1" destOrd="0" presId="urn:microsoft.com/office/officeart/2005/8/layout/gear1"/>
    <dgm:cxn modelId="{6D7DD095-FA7F-454D-89DA-2DCAD2E26724}" type="presParOf" srcId="{3C222886-BCA5-4B79-B0DC-38BC02C7174C}" destId="{14758CD8-ED59-464A-B7EB-A1AC13BF07E5}" srcOrd="2" destOrd="0" presId="urn:microsoft.com/office/officeart/2005/8/layout/gear1"/>
    <dgm:cxn modelId="{F96F1372-192C-4E04-8E95-0D7AC882AFCB}" type="presParOf" srcId="{3C222886-BCA5-4B79-B0DC-38BC02C7174C}" destId="{2C6709C3-F7E1-4B87-9F12-46D00E50733C}" srcOrd="3" destOrd="0" presId="urn:microsoft.com/office/officeart/2005/8/layout/gear1"/>
    <dgm:cxn modelId="{57637875-35A6-4AD3-95CE-FCCF8A35C222}" type="presParOf" srcId="{3C222886-BCA5-4B79-B0DC-38BC02C7174C}" destId="{4743C47F-7686-41DF-B64D-09E95C9FEE3A}" srcOrd="4" destOrd="0" presId="urn:microsoft.com/office/officeart/2005/8/layout/gear1"/>
    <dgm:cxn modelId="{F800CEA7-112C-46DB-A518-737CF4C7D26B}" type="presParOf" srcId="{3C222886-BCA5-4B79-B0DC-38BC02C7174C}" destId="{A09C1778-1B94-4BB5-B46F-5311164017BC}" srcOrd="5" destOrd="0" presId="urn:microsoft.com/office/officeart/2005/8/layout/gear1"/>
    <dgm:cxn modelId="{9C21B3AE-13B7-41D6-A233-6BBB48563DF3}" type="presParOf" srcId="{3C222886-BCA5-4B79-B0DC-38BC02C7174C}" destId="{4865FA71-57D8-4960-94BD-9516FE668724}" srcOrd="6" destOrd="0" presId="urn:microsoft.com/office/officeart/2005/8/layout/gear1"/>
    <dgm:cxn modelId="{F5C6502A-91B5-462F-85BC-2F70BFE73AE8}" type="presParOf" srcId="{3C222886-BCA5-4B79-B0DC-38BC02C7174C}" destId="{7B904612-6154-496B-BF47-228000144E0B}" srcOrd="7" destOrd="0" presId="urn:microsoft.com/office/officeart/2005/8/layout/gear1"/>
    <dgm:cxn modelId="{EAF4C22F-9B4A-426E-91CA-3104531B819A}" type="presParOf" srcId="{3C222886-BCA5-4B79-B0DC-38BC02C7174C}" destId="{F610E09E-84F9-4A7C-8D1F-2C1FCCE76693}" srcOrd="8" destOrd="0" presId="urn:microsoft.com/office/officeart/2005/8/layout/gear1"/>
    <dgm:cxn modelId="{C2D4B58F-2635-469D-943F-E1A20A7DE83E}" type="presParOf" srcId="{3C222886-BCA5-4B79-B0DC-38BC02C7174C}" destId="{139E5089-109E-4DFD-AD8A-E6E0496CF0E3}" srcOrd="9" destOrd="0" presId="urn:microsoft.com/office/officeart/2005/8/layout/gear1"/>
    <dgm:cxn modelId="{26B10C77-332C-4C88-B425-6FE1CC5FFBBD}" type="presParOf" srcId="{3C222886-BCA5-4B79-B0DC-38BC02C7174C}" destId="{40C906A4-6B52-449F-99A6-28EA20DEE839}" srcOrd="10" destOrd="0" presId="urn:microsoft.com/office/officeart/2005/8/layout/gear1"/>
    <dgm:cxn modelId="{51D30EE5-1754-4DFD-8BB1-0C01CA46F5A9}" type="presParOf" srcId="{3C222886-BCA5-4B79-B0DC-38BC02C7174C}" destId="{05928E24-7865-4880-90D3-139952ABAF37}" srcOrd="11" destOrd="0" presId="urn:microsoft.com/office/officeart/2005/8/layout/gear1"/>
    <dgm:cxn modelId="{0767A458-7C29-4116-9AFA-F80170D29D18}" type="presParOf" srcId="{3C222886-BCA5-4B79-B0DC-38BC02C7174C}" destId="{BDB634FF-E633-4E21-B4F2-EC1CD409F6D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176C7-C10C-42BF-8AB4-B4BB1854AB28}">
      <dsp:nvSpPr>
        <dsp:cNvPr id="0" name=""/>
        <dsp:cNvSpPr/>
      </dsp:nvSpPr>
      <dsp:spPr>
        <a:xfrm>
          <a:off x="1453873" y="0"/>
          <a:ext cx="1911512" cy="95575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kern="1200"/>
            <a:t>Politiska samverkansforum</a:t>
          </a:r>
        </a:p>
      </dsp:txBody>
      <dsp:txXfrm>
        <a:off x="1453873" y="0"/>
        <a:ext cx="1911512" cy="955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83594-0426-45AA-89C4-A9266FF345BF}">
      <dsp:nvSpPr>
        <dsp:cNvPr id="0" name=""/>
        <dsp:cNvSpPr/>
      </dsp:nvSpPr>
      <dsp:spPr>
        <a:xfrm>
          <a:off x="364122" y="0"/>
          <a:ext cx="1912104" cy="956052"/>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sv-SE" sz="1400" kern="1200">
              <a:solidFill>
                <a:schemeClr val="tx1"/>
              </a:solidFill>
            </a:rPr>
            <a:t>Chefsforum barn och unga</a:t>
          </a:r>
        </a:p>
      </dsp:txBody>
      <dsp:txXfrm>
        <a:off x="364122" y="0"/>
        <a:ext cx="1912104" cy="956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92D81-55FB-4D84-BB78-BA778621F798}">
      <dsp:nvSpPr>
        <dsp:cNvPr id="0" name=""/>
        <dsp:cNvSpPr/>
      </dsp:nvSpPr>
      <dsp:spPr>
        <a:xfrm>
          <a:off x="4426246" y="2725619"/>
          <a:ext cx="3216455" cy="321645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a:t>Parallella insatser</a:t>
          </a:r>
        </a:p>
      </dsp:txBody>
      <dsp:txXfrm>
        <a:off x="5072897" y="3479058"/>
        <a:ext cx="1923153" cy="1653325"/>
      </dsp:txXfrm>
    </dsp:sp>
    <dsp:sp modelId="{2C6709C3-F7E1-4B87-9F12-46D00E50733C}">
      <dsp:nvSpPr>
        <dsp:cNvPr id="0" name=""/>
        <dsp:cNvSpPr/>
      </dsp:nvSpPr>
      <dsp:spPr>
        <a:xfrm>
          <a:off x="1917291" y="1680224"/>
          <a:ext cx="3201437" cy="2909523"/>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a:t>Samordnade insatser</a:t>
          </a:r>
        </a:p>
      </dsp:txBody>
      <dsp:txXfrm>
        <a:off x="2692205" y="2417132"/>
        <a:ext cx="1651609" cy="1435707"/>
      </dsp:txXfrm>
    </dsp:sp>
    <dsp:sp modelId="{4865FA71-57D8-4960-94BD-9516FE668724}">
      <dsp:nvSpPr>
        <dsp:cNvPr id="0" name=""/>
        <dsp:cNvSpPr/>
      </dsp:nvSpPr>
      <dsp:spPr>
        <a:xfrm rot="20700000">
          <a:off x="3718192" y="220020"/>
          <a:ext cx="2762736" cy="255499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a:t>Samordnande kontakt</a:t>
          </a:r>
        </a:p>
      </dsp:txBody>
      <dsp:txXfrm rot="-20700000">
        <a:off x="4336463" y="768084"/>
        <a:ext cx="1526195" cy="1458868"/>
      </dsp:txXfrm>
    </dsp:sp>
    <dsp:sp modelId="{40C906A4-6B52-449F-99A6-28EA20DEE839}">
      <dsp:nvSpPr>
        <dsp:cNvPr id="0" name=""/>
        <dsp:cNvSpPr/>
      </dsp:nvSpPr>
      <dsp:spPr>
        <a:xfrm>
          <a:off x="3991022" y="2229630"/>
          <a:ext cx="4117062" cy="4117062"/>
        </a:xfrm>
        <a:prstGeom prst="circularArrow">
          <a:avLst>
            <a:gd name="adj1" fmla="val 4688"/>
            <a:gd name="adj2" fmla="val 299029"/>
            <a:gd name="adj3" fmla="val 2545313"/>
            <a:gd name="adj4" fmla="val 1579985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928E24-7865-4880-90D3-139952ABAF37}">
      <dsp:nvSpPr>
        <dsp:cNvPr id="0" name=""/>
        <dsp:cNvSpPr/>
      </dsp:nvSpPr>
      <dsp:spPr>
        <a:xfrm>
          <a:off x="1934115" y="1440683"/>
          <a:ext cx="2991303" cy="299130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B634FF-E633-4E21-B4F2-EC1CD409F6D2}">
      <dsp:nvSpPr>
        <dsp:cNvPr id="0" name=""/>
        <dsp:cNvSpPr/>
      </dsp:nvSpPr>
      <dsp:spPr>
        <a:xfrm>
          <a:off x="3128445" y="-157597"/>
          <a:ext cx="3225227" cy="322522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DA369-D271-4888-8239-01492A6AF086}" type="datetimeFigureOut">
              <a:rPr lang="sv-SE" smtClean="0"/>
              <a:t>2023-08-17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B7122-E3D7-4379-9A0B-9970FCA1B31D}" type="slidenum">
              <a:rPr lang="sv-SE" smtClean="0"/>
              <a:t>‹#›</a:t>
            </a:fld>
            <a:endParaRPr lang="sv-SE"/>
          </a:p>
        </p:txBody>
      </p:sp>
    </p:spTree>
    <p:extLst>
      <p:ext uri="{BB962C8B-B14F-4D97-AF65-F5344CB8AC3E}">
        <p14:creationId xmlns:p14="http://schemas.microsoft.com/office/powerpoint/2010/main" val="2923362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C4B7122-E3D7-4379-9A0B-9970FCA1B31D}" type="slidenum">
              <a:rPr lang="sv-SE" smtClean="0"/>
              <a:t>1</a:t>
            </a:fld>
            <a:endParaRPr lang="sv-SE"/>
          </a:p>
        </p:txBody>
      </p:sp>
    </p:spTree>
    <p:extLst>
      <p:ext uri="{BB962C8B-B14F-4D97-AF65-F5344CB8AC3E}">
        <p14:creationId xmlns:p14="http://schemas.microsoft.com/office/powerpoint/2010/main" val="4012087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Talmanus:</a:t>
            </a:r>
          </a:p>
          <a:p>
            <a:r>
              <a:rPr lang="sv-SE"/>
              <a:t>Chefsforum barn och unga beslutar vilka verksamheter som ska ansvara för samordningen av BUS-grupperna. De har beslutat att Välfärd ska samordna BUS-grupperna i länet förutom i Sala som har en egen samordnare från kommunen. </a:t>
            </a:r>
          </a:p>
          <a:p>
            <a:endParaRPr lang="sv-SE"/>
          </a:p>
          <a:p>
            <a:r>
              <a:rPr lang="sv-SE"/>
              <a:t>I norra länsdelen är Maria Boman samordnare, i Västra Jeanette Källstad, och i Västerås Lena Ludvigsson, samtliga från Välfärd.</a:t>
            </a:r>
          </a:p>
          <a:p>
            <a:r>
              <a:rPr lang="sv-SE" dirty="0"/>
              <a:t>I Sala är Camilla </a:t>
            </a:r>
            <a:r>
              <a:rPr lang="sv-SE" dirty="0" err="1"/>
              <a:t>Duse</a:t>
            </a:r>
            <a:r>
              <a:rPr lang="sv-SE"/>
              <a:t> samordnare från Sala kommun.</a:t>
            </a:r>
          </a:p>
        </p:txBody>
      </p:sp>
      <p:sp>
        <p:nvSpPr>
          <p:cNvPr id="4" name="Platshållare för bildnummer 3"/>
          <p:cNvSpPr>
            <a:spLocks noGrp="1"/>
          </p:cNvSpPr>
          <p:nvPr>
            <p:ph type="sldNum" sz="quarter" idx="5"/>
          </p:nvPr>
        </p:nvSpPr>
        <p:spPr/>
        <p:txBody>
          <a:bodyPr/>
          <a:lstStyle/>
          <a:p>
            <a:fld id="{FC4B7122-E3D7-4379-9A0B-9970FCA1B31D}" type="slidenum">
              <a:rPr lang="sv-SE" smtClean="0"/>
              <a:t>10</a:t>
            </a:fld>
            <a:endParaRPr lang="sv-SE"/>
          </a:p>
        </p:txBody>
      </p:sp>
    </p:spTree>
    <p:extLst>
      <p:ext uri="{BB962C8B-B14F-4D97-AF65-F5344CB8AC3E}">
        <p14:creationId xmlns:p14="http://schemas.microsoft.com/office/powerpoint/2010/main" val="34143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sz="1200" i="0" u="none" strike="noStrike" baseline="0" dirty="0">
                <a:solidFill>
                  <a:srgbClr val="000000"/>
                </a:solidFill>
                <a:latin typeface="Calibri" panose="020F0502020204030204" pitchFamily="34" charset="0"/>
              </a:rPr>
              <a:t>Bus-gruppen ska samverka i frågor gällande barns och ungas hälsa. Det kan gruppen göra genom att se till att lyfta utvecklingsfrågor och analysera och åtgärda brister i samverkan. Ibland är utvecklingsidéer eller samverkanssvårigheter lokala och kan hanteras inom BUS-gruppen, men vid behov kan frågor också lyftas vidare till den regionala nivån via Beredningsgrupp barn och unga som bereder inför Chefsforum barn och unga.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000000"/>
                </a:solidFill>
              </a:rPr>
              <a:t>Bus-gruppen ska också a</a:t>
            </a:r>
            <a:r>
              <a:rPr lang="sv-SE" sz="1200" dirty="0">
                <a:solidFill>
                  <a:srgbClr val="000000"/>
                </a:solidFill>
              </a:rPr>
              <a:t>rbeta för att länet ska uppnå de mål som är satta i överenskommelsen. </a:t>
            </a:r>
            <a:r>
              <a:rPr lang="sv-SE" sz="1200" i="0" u="none" strike="noStrike" baseline="0" dirty="0">
                <a:solidFill>
                  <a:srgbClr val="000000"/>
                </a:solidFill>
                <a:latin typeface="Calibri" panose="020F0502020204030204" pitchFamily="34" charset="0"/>
              </a:rPr>
              <a:t>Det kan BUS-gruppen göra genom att årligen analysera statistik utifrån mål och indikatorer i överenskommelsen och rapportera till den regionala nivån samt genom att ta fram en övergripande gemensam planering som beskriver prioriterade utvecklingsområden och fokusfrågor på lokal nivå.</a:t>
            </a:r>
          </a:p>
          <a:p>
            <a:endParaRPr lang="sv-SE"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000000"/>
                </a:solidFill>
              </a:rPr>
              <a:t>BUS-gruppens deltagare ansvarar också för att ö</a:t>
            </a:r>
            <a:r>
              <a:rPr lang="sv-SE" sz="1200" dirty="0">
                <a:solidFill>
                  <a:srgbClr val="000000"/>
                </a:solidFill>
              </a:rPr>
              <a:t>ka kunskapen i sin egen organisation. Det kan respektive deltagare göra </a:t>
            </a:r>
            <a:r>
              <a:rPr lang="sv-SE" sz="1200" i="0" u="none" strike="noStrike" baseline="0" dirty="0">
                <a:solidFill>
                  <a:srgbClr val="000000"/>
                </a:solidFill>
                <a:latin typeface="Calibri" panose="020F0502020204030204" pitchFamily="34" charset="0"/>
              </a:rPr>
              <a:t>genom att se till att överenskommelsen och tillhörande rutiner blir kända i de </a:t>
            </a:r>
            <a:r>
              <a:rPr lang="sv-SE" dirty="0">
                <a:solidFill>
                  <a:srgbClr val="000000"/>
                </a:solidFill>
                <a:latin typeface="Calibri" panose="020F0502020204030204" pitchFamily="34" charset="0"/>
              </a:rPr>
              <a:t>egna</a:t>
            </a:r>
            <a:r>
              <a:rPr lang="sv-SE" sz="1200" i="0" u="none" strike="noStrike" baseline="0" dirty="0">
                <a:solidFill>
                  <a:srgbClr val="000000"/>
                </a:solidFill>
                <a:latin typeface="Calibri" panose="020F0502020204030204" pitchFamily="34" charset="0"/>
              </a:rPr>
              <a:t> verksamheterna. Det är också viktigt </a:t>
            </a:r>
            <a:r>
              <a:rPr lang="sv-SE" sz="1200" b="0" i="0" u="none" strike="noStrike" baseline="0" dirty="0">
                <a:solidFill>
                  <a:srgbClr val="000000"/>
                </a:solidFill>
                <a:latin typeface="Calibri" panose="020F0502020204030204" pitchFamily="34" charset="0"/>
              </a:rPr>
              <a:t>att grundläggande kunskap om olika aktörers ansvar sprids i de lokala operativa verksamheterna, till exempel genom att initiera och möjliggöra regelbunden dialog över verksamhetsgränserna.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Calibri" panose="020F0502020204030204" pitchFamily="34" charset="0"/>
            </a:endParaRPr>
          </a:p>
          <a:p>
            <a:pPr>
              <a:defRPr/>
            </a:pPr>
            <a:r>
              <a:rPr lang="sv-SE" dirty="0"/>
              <a:t>Det är BUS-gruppens samordnare som ansvarar för att informationsflödet mellan den lokala och den regionala nivån fungerar. BUS-gruppen ansvarar också för att </a:t>
            </a:r>
            <a:r>
              <a:rPr lang="sv-SE" sz="1200" dirty="0">
                <a:solidFill>
                  <a:srgbClr val="000000"/>
                </a:solidFill>
                <a:latin typeface="Calibri" panose="020F0502020204030204" pitchFamily="34" charset="0"/>
              </a:rPr>
              <a:t>säkerställa målgruppens inflytande samt för att samverka med intresseorganisationer.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u="none" strike="noStrike" baseline="0" dirty="0">
              <a:solidFill>
                <a:srgbClr val="000000"/>
              </a:solidFill>
              <a:latin typeface="Calibri" panose="020F0502020204030204" pitchFamily="34" charset="0"/>
            </a:endParaRPr>
          </a:p>
          <a:p>
            <a:pPr marL="171450" indent="-171450">
              <a:buFont typeface="Arial" panose="020B0604020202020204" pitchFamily="34" charset="0"/>
              <a:buChar char="•"/>
            </a:pPr>
            <a:endParaRPr lang="sv-SE" sz="1200" b="0" i="0" u="none" strike="noStrike" baseline="0" dirty="0">
              <a:solidFill>
                <a:srgbClr val="000000"/>
              </a:solidFill>
              <a:latin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7122-E3D7-4379-9A0B-9970FCA1B31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Överenskommelsen beskriver parternas ansvar för SIP och slår fast att förskola och skola i Västmanland inkluderas som jämbördig part i SIP-samarbetet. Förskola/skola har ingen lagstadgad skyldighet att ta initiativ till SIP vid behov på samma sätt som socialtjänst och hälso- och sjukvård har, men det blir allt vanligare att en överenskommelse om att inkludera skolan tecknas lokalt eller regionalt. Förskolan och skolan träffar ofta barnet dagligen och har goda förutsättningar att upptäcka behovet av samordnade insatser i ett tidigt skede.</a:t>
            </a:r>
          </a:p>
          <a:p>
            <a:endParaRPr lang="sv-SE" dirty="0"/>
          </a:p>
          <a:p>
            <a:r>
              <a:rPr lang="sv-SE" dirty="0"/>
              <a:t>I vissa kommuner har skolförvaltningarna tillgång till Cosmic Link medan andra kommuner och fristående skolor har rutiner för hur man kallar och dokumenterar SIP när initiativtagaren saknar Cosmic Link. Den länsgemensamma rutinen för SIP beskriver arbetssätt och rutiner kopplat till SIP oavsett om skolan har Cosmic Link eller inte, se länk i presentationen. </a:t>
            </a:r>
          </a:p>
          <a:p>
            <a:endParaRPr lang="sv-SE" dirty="0"/>
          </a:p>
          <a:p>
            <a:r>
              <a:rPr lang="sv-SE" dirty="0"/>
              <a:t>Under 2023 finns det möjlighet att delta i utbildningar om SIP. Kontakta gärna Lena Ludvigsson om ni vill veta mer!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B7122-E3D7-4379-9A0B-9970FCA1B31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902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I överenskommelsen beskrivs ansvarsfördelning i samband med att socialtjänsten placerar barn och unga upp till och med 20 år utanför det egna hemmet, dvs placering i till exempel familjehem eller HVB.</a:t>
            </a:r>
          </a:p>
          <a:p>
            <a:r>
              <a:rPr lang="sv-SE" dirty="0"/>
              <a:t>Ett avsnitt beskriver ansvar för hälsoundersökningar av placerade barn och sedan finns beskrivning av samverkan och ansvarsfördelning inför, under och efter en placering.</a:t>
            </a:r>
          </a:p>
        </p:txBody>
      </p:sp>
      <p:sp>
        <p:nvSpPr>
          <p:cNvPr id="4" name="Platshållare för bildnummer 3"/>
          <p:cNvSpPr>
            <a:spLocks noGrp="1"/>
          </p:cNvSpPr>
          <p:nvPr>
            <p:ph type="sldNum" sz="quarter" idx="5"/>
          </p:nvPr>
        </p:nvSpPr>
        <p:spPr/>
        <p:txBody>
          <a:bodyPr/>
          <a:lstStyle/>
          <a:p>
            <a:fld id="{FC4B7122-E3D7-4379-9A0B-9970FCA1B31D}" type="slidenum">
              <a:rPr lang="sv-SE" smtClean="0"/>
              <a:t>13</a:t>
            </a:fld>
            <a:endParaRPr lang="sv-SE"/>
          </a:p>
        </p:txBody>
      </p:sp>
    </p:spTree>
    <p:extLst>
      <p:ext uri="{BB962C8B-B14F-4D97-AF65-F5344CB8AC3E}">
        <p14:creationId xmlns:p14="http://schemas.microsoft.com/office/powerpoint/2010/main" val="314745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Det finns flera olika former av hälsoundersökningar som berör barn som placeras utanför det egna hemmet. I överenskommelsen beskrivs vad dessa tre hälsoundersökningar syftar till och vilket ansvar kommunen respektive hälso- och sjukvården har.</a:t>
            </a:r>
          </a:p>
        </p:txBody>
      </p:sp>
      <p:sp>
        <p:nvSpPr>
          <p:cNvPr id="4" name="Platshållare för bildnummer 3"/>
          <p:cNvSpPr>
            <a:spLocks noGrp="1"/>
          </p:cNvSpPr>
          <p:nvPr>
            <p:ph type="sldNum" sz="quarter" idx="5"/>
          </p:nvPr>
        </p:nvSpPr>
        <p:spPr/>
        <p:txBody>
          <a:bodyPr/>
          <a:lstStyle/>
          <a:p>
            <a:fld id="{FC4B7122-E3D7-4379-9A0B-9970FCA1B31D}" type="slidenum">
              <a:rPr lang="sv-SE" smtClean="0"/>
              <a:t>14</a:t>
            </a:fld>
            <a:endParaRPr lang="sv-SE"/>
          </a:p>
        </p:txBody>
      </p:sp>
    </p:spTree>
    <p:extLst>
      <p:ext uri="{BB962C8B-B14F-4D97-AF65-F5344CB8AC3E}">
        <p14:creationId xmlns:p14="http://schemas.microsoft.com/office/powerpoint/2010/main" val="3526176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Socialstyrelsen har i samverkan med skolverket och specialpedagogiska skolmyndigheten tagit fram ett material om hur socialtjänsten och skolan kan arbeta för att placerade barn och unga ska få en obruten skolgång. SAMS-stödet utgör ett konkret stöd för samverkan för obruten skolgång, dvs att skolgången ska vara kontinuerlig i tid och innehåll. </a:t>
            </a:r>
          </a:p>
          <a:p>
            <a:endParaRPr lang="sv-SE" b="0" i="0" dirty="0">
              <a:solidFill>
                <a:srgbClr val="3C3C3B"/>
              </a:solidFill>
              <a:effectLst/>
              <a:latin typeface="Calibri" panose="020F0502020204030204" pitchFamily="34" charset="0"/>
            </a:endParaRPr>
          </a:p>
          <a:p>
            <a:r>
              <a:rPr lang="sv-SE" dirty="0"/>
              <a:t>I överenskommelsen rekommenderas skola och socialtjänst att arbeta enligt modellen SAMS och att integrera arbetssättet i det ordinarie systematiska kvalitetsarbetet.</a:t>
            </a:r>
          </a:p>
        </p:txBody>
      </p:sp>
      <p:sp>
        <p:nvSpPr>
          <p:cNvPr id="4" name="Platshållare för bildnummer 3"/>
          <p:cNvSpPr>
            <a:spLocks noGrp="1"/>
          </p:cNvSpPr>
          <p:nvPr>
            <p:ph type="sldNum" sz="quarter" idx="5"/>
          </p:nvPr>
        </p:nvSpPr>
        <p:spPr/>
        <p:txBody>
          <a:bodyPr/>
          <a:lstStyle/>
          <a:p>
            <a:fld id="{FC4B7122-E3D7-4379-9A0B-9970FCA1B31D}" type="slidenum">
              <a:rPr lang="sv-SE" smtClean="0"/>
              <a:t>15</a:t>
            </a:fld>
            <a:endParaRPr lang="sv-SE"/>
          </a:p>
        </p:txBody>
      </p:sp>
    </p:spTree>
    <p:extLst>
      <p:ext uri="{BB962C8B-B14F-4D97-AF65-F5344CB8AC3E}">
        <p14:creationId xmlns:p14="http://schemas.microsoft.com/office/powerpoint/2010/main" val="4238074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När det gäller placerade barn och unga trycker överenskommelsen även på vikten av en obruten vårdkedja. Socialstyrelsen håller på att ta fram ett stödmaterial/modell liknande det som finns om obruten skolgång. </a:t>
            </a:r>
          </a:p>
          <a:p>
            <a:r>
              <a:rPr lang="sv-SE" dirty="0"/>
              <a:t>I överenskommelsen står att en rutin för placerade barn och unga kommer att tas fram. Socialstyrelsens kommande material kommer att bli grunden i den rutinen.</a:t>
            </a:r>
          </a:p>
        </p:txBody>
      </p:sp>
      <p:sp>
        <p:nvSpPr>
          <p:cNvPr id="4" name="Platshållare för bildnummer 3"/>
          <p:cNvSpPr>
            <a:spLocks noGrp="1"/>
          </p:cNvSpPr>
          <p:nvPr>
            <p:ph type="sldNum" sz="quarter" idx="5"/>
          </p:nvPr>
        </p:nvSpPr>
        <p:spPr/>
        <p:txBody>
          <a:bodyPr/>
          <a:lstStyle/>
          <a:p>
            <a:fld id="{FC4B7122-E3D7-4379-9A0B-9970FCA1B31D}" type="slidenum">
              <a:rPr lang="sv-SE" smtClean="0"/>
              <a:t>16</a:t>
            </a:fld>
            <a:endParaRPr lang="sv-SE"/>
          </a:p>
        </p:txBody>
      </p:sp>
    </p:spTree>
    <p:extLst>
      <p:ext uri="{BB962C8B-B14F-4D97-AF65-F5344CB8AC3E}">
        <p14:creationId xmlns:p14="http://schemas.microsoft.com/office/powerpoint/2010/main" val="158463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Det här avsnittet berör främst barn upp till 18 år. I avsnittet används definitioner av psykisk ohälsa utifrån en modell som är framtagen av SKR, Socialstyrelsen och Folkhälsomyndigheten. Avsnittet berör även barn med riskbruk, skadligt bruk eller beroende av alkohol, droger, dopningsmedel eller spel om pengar. Barn som både har psykisk ohälsa och en social problematik och/eller samsjuklighet lyfts också särskilt i detta avsnitt. Med samsjuklighet avses här när barnet eller den unge har ett skadligt bruk eller beroende av alkohol och/eller droger samtidigt med en eller flera psykiatriska diagnoser. Med sammansatt problematik avses när barn och unga har både psykisk ohälsa och en social problematik.    </a:t>
            </a:r>
          </a:p>
          <a:p>
            <a:endParaRPr lang="sv-SE" dirty="0"/>
          </a:p>
          <a:p>
            <a:r>
              <a:rPr lang="sv-SE" dirty="0"/>
              <a:t>I dessa avsnitt tas ansvarsfördelning upp men även vikten av att informationsöverföringar mellan verksamheter fungerar så att övergången från exempelvis förskola till skola, barnhälsovården till elevhälsan, primärvården till specialistvården underlättas för barnet och dess familj.  </a:t>
            </a:r>
          </a:p>
        </p:txBody>
      </p:sp>
      <p:sp>
        <p:nvSpPr>
          <p:cNvPr id="4" name="Platshållare för bildnummer 3"/>
          <p:cNvSpPr>
            <a:spLocks noGrp="1"/>
          </p:cNvSpPr>
          <p:nvPr>
            <p:ph type="sldNum" sz="quarter" idx="5"/>
          </p:nvPr>
        </p:nvSpPr>
        <p:spPr/>
        <p:txBody>
          <a:bodyPr/>
          <a:lstStyle/>
          <a:p>
            <a:fld id="{FC4B7122-E3D7-4379-9A0B-9970FCA1B31D}" type="slidenum">
              <a:rPr lang="sv-SE" smtClean="0"/>
              <a:t>17</a:t>
            </a:fld>
            <a:endParaRPr lang="sv-SE"/>
          </a:p>
        </p:txBody>
      </p:sp>
    </p:spTree>
    <p:extLst>
      <p:ext uri="{BB962C8B-B14F-4D97-AF65-F5344CB8AC3E}">
        <p14:creationId xmlns:p14="http://schemas.microsoft.com/office/powerpoint/2010/main" val="760328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effectLst/>
              </a:rPr>
              <a:t>Talmanus:</a:t>
            </a:r>
          </a:p>
          <a:p>
            <a:r>
              <a:rPr lang="sv-SE" b="0" i="0" dirty="0">
                <a:effectLst/>
              </a:rPr>
              <a:t>Barn och unga med samsjuklighet ska få insatser parallellt och samordnat från socialtjänsten och hälso- och sjukvården. Ingen huvudman får avvakta med att ge insatser med hänvisning till att en annan huvudman måste komma in med sina insatser först.</a:t>
            </a:r>
          </a:p>
          <a:p>
            <a:endParaRPr lang="sv-SE" b="0" i="0" dirty="0">
              <a:effectLst/>
            </a:endParaRPr>
          </a:p>
          <a:p>
            <a:r>
              <a:rPr lang="sv-SE" b="0" i="0" dirty="0">
                <a:effectLst/>
              </a:rPr>
              <a:t>Behovet av att samordna insatser gäller inte enbart samsjuklighet utan även barn och unga som har en social problematik med insatser från socialtjänsten samt har en psykisk eller psykiatrisk problematik med behov av utredning eller insatser. Det är av största vikt att förskola, skola, socialtjänsten och samtliga berörda verksamheter inom hälso- och sjukvården samverkar kring dessa barn. När insatser behöver ske parallellt och samordnat ska SIP användas som verktyg.  </a:t>
            </a:r>
            <a:endParaRPr lang="sv-SE" dirty="0"/>
          </a:p>
          <a:p>
            <a:endParaRPr lang="sv-SE" dirty="0"/>
          </a:p>
          <a:p>
            <a:pPr algn="l" rtl="0" fontAlgn="base"/>
            <a:r>
              <a:rPr lang="sv-SE" b="0" i="0" dirty="0">
                <a:effectLst/>
              </a:rPr>
              <a:t>Flera barn och unga samt deras vårdnadshavare upplever att det är många aktörer kring familjen och att det är svårt att veta vem man ska vända sig till. Barn och unga uttrycker ett starkt behov av att få en samordning av insatser.  </a:t>
            </a:r>
          </a:p>
          <a:p>
            <a:pPr algn="l" rtl="0" fontAlgn="base"/>
            <a:r>
              <a:rPr lang="sv-SE" b="0" i="0" dirty="0">
                <a:effectLst/>
              </a:rPr>
              <a:t>Region Västmanland och länets kommuner ansvarar för att se till att barn och unga i behov av samordnade insatser tilldelas en samordnande kontakt. Samverkan ska ske med stöd av samordnad individuell plan och processen kring den. En huvudansvarig ska utses som också blir barnets samordnande kontakt gällande de insatser som ingår i SIP-planen. Den som är huvudansvarig ansvarar för att barnet och vårdnadshavarna får individuellt anpassad information under SIP-processen. Utöver en huvudansvarig för SIP-processen kan en fast vårdkontakt också vara till hjälp för barnet och familjen. </a:t>
            </a:r>
          </a:p>
          <a:p>
            <a:endParaRPr lang="sv-SE" dirty="0"/>
          </a:p>
        </p:txBody>
      </p:sp>
      <p:sp>
        <p:nvSpPr>
          <p:cNvPr id="4" name="Platshållare för bildnummer 3"/>
          <p:cNvSpPr>
            <a:spLocks noGrp="1"/>
          </p:cNvSpPr>
          <p:nvPr>
            <p:ph type="sldNum" sz="quarter" idx="5"/>
          </p:nvPr>
        </p:nvSpPr>
        <p:spPr/>
        <p:txBody>
          <a:bodyPr/>
          <a:lstStyle/>
          <a:p>
            <a:fld id="{FC4B7122-E3D7-4379-9A0B-9970FCA1B31D}" type="slidenum">
              <a:rPr lang="sv-SE" smtClean="0"/>
              <a:t>18</a:t>
            </a:fld>
            <a:endParaRPr lang="sv-SE"/>
          </a:p>
        </p:txBody>
      </p:sp>
    </p:spTree>
    <p:extLst>
      <p:ext uri="{BB962C8B-B14F-4D97-AF65-F5344CB8AC3E}">
        <p14:creationId xmlns:p14="http://schemas.microsoft.com/office/powerpoint/2010/main" val="335267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Överenskommelsen beskriver strukturen för samverkan i länet och slår fast att huvudmännens olika verksamheter ska samverka för barnets/den unges bästa.  Som ett komplement till överenskommelsen behövs också länsgemensamma rutiner som beskriver HUR samverkan går till inom olika områden. En länsgemensam rutin om SIP och om hälsoundersökningar för placerade barn finns redan. </a:t>
            </a:r>
          </a:p>
          <a:p>
            <a:endParaRPr lang="sv-SE" dirty="0"/>
          </a:p>
          <a:p>
            <a:r>
              <a:rPr lang="sv-SE" dirty="0"/>
              <a:t>Övriga länsgemensamma rutiner som finns på den här bilden planeras eller är under framtagande. Samtliga rutiner finns på regionens webbplats för vårdgivare och samarbetspartners där vi tagit fram en sida om lagstadgade överenskommelser för vissa målgrupper. Söker ni rutinerna via den sidan kommer ni alltid att komma till den senaste versionen. Länk finns i presentationen.</a:t>
            </a:r>
          </a:p>
        </p:txBody>
      </p:sp>
      <p:sp>
        <p:nvSpPr>
          <p:cNvPr id="4" name="Platshållare för bildnummer 3"/>
          <p:cNvSpPr>
            <a:spLocks noGrp="1"/>
          </p:cNvSpPr>
          <p:nvPr>
            <p:ph type="sldNum" sz="quarter" idx="5"/>
          </p:nvPr>
        </p:nvSpPr>
        <p:spPr/>
        <p:txBody>
          <a:bodyPr/>
          <a:lstStyle/>
          <a:p>
            <a:fld id="{FC4B7122-E3D7-4379-9A0B-9970FCA1B31D}" type="slidenum">
              <a:rPr lang="sv-SE" smtClean="0"/>
              <a:t>19</a:t>
            </a:fld>
            <a:endParaRPr lang="sv-SE"/>
          </a:p>
        </p:txBody>
      </p:sp>
    </p:spTree>
    <p:extLst>
      <p:ext uri="{BB962C8B-B14F-4D97-AF65-F5344CB8AC3E}">
        <p14:creationId xmlns:p14="http://schemas.microsoft.com/office/powerpoint/2010/main" val="4167141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Talmanus:</a:t>
            </a:r>
            <a:endParaRPr lang="sv-SE" dirty="0"/>
          </a:p>
          <a:p>
            <a:r>
              <a:rPr lang="sv-SE" dirty="0"/>
              <a:t>Överenskommelsen är </a:t>
            </a:r>
            <a:r>
              <a:rPr lang="sv-SE" b="0" i="0" u="none" strike="noStrike" dirty="0">
                <a:solidFill>
                  <a:srgbClr val="000000"/>
                </a:solidFill>
                <a:effectLst/>
              </a:rPr>
              <a:t>framtagen i samarbete med länets kommuner, hälso- och sjukvården, tandvården, brukar/intresseorganisationer och Länsstyrelsen.</a:t>
            </a:r>
            <a:r>
              <a:rPr lang="en-US" b="0" i="0" dirty="0">
                <a:solidFill>
                  <a:srgbClr val="000000"/>
                </a:solidFill>
                <a:effectLst/>
              </a:rPr>
              <a:t>​</a:t>
            </a:r>
          </a:p>
          <a:p>
            <a:r>
              <a:rPr lang="sv-SE" b="0" i="0" u="none" strike="noStrike" dirty="0">
                <a:solidFill>
                  <a:srgbClr val="000000"/>
                </a:solidFill>
                <a:effectLst/>
              </a:rPr>
              <a:t>Den utgör ett styrdokument för länets kommuner och Region Västmanland och är politiskt beslutad i samtliga kommuner och i regionstyrelsen.</a:t>
            </a:r>
          </a:p>
          <a:p>
            <a:r>
              <a:rPr lang="sv-SE" b="0" i="0" u="none" strike="noStrike" dirty="0">
                <a:solidFill>
                  <a:srgbClr val="000000"/>
                </a:solidFill>
                <a:effectLst/>
              </a:rPr>
              <a:t>Överenskommelsen gäller from 220905.</a:t>
            </a:r>
          </a:p>
          <a:p>
            <a:endParaRPr lang="sv-SE" b="0" i="0" u="none" strike="noStrike" dirty="0">
              <a:solidFill>
                <a:srgbClr val="000000"/>
              </a:solidFill>
              <a:effectLst/>
            </a:endParaRPr>
          </a:p>
          <a:p>
            <a:r>
              <a:rPr lang="sv-SE" b="0" i="0" u="none" strike="noStrike" dirty="0">
                <a:solidFill>
                  <a:srgbClr val="000000"/>
                </a:solidFill>
                <a:effectLst/>
              </a:rPr>
              <a:t>Till överenskommelsen finns en bilaga som beskriver olika aktörers uppdrag och ansvarsområden.</a:t>
            </a:r>
            <a:endParaRPr lang="en-US" u="none" strike="noStrike" dirty="0">
              <a:solidFill>
                <a:srgbClr val="000000"/>
              </a:solidFill>
            </a:endParaRPr>
          </a:p>
          <a:p>
            <a:endParaRPr lang="sv-SE" dirty="0"/>
          </a:p>
        </p:txBody>
      </p:sp>
      <p:sp>
        <p:nvSpPr>
          <p:cNvPr id="4" name="Platshållare för bildnummer 3"/>
          <p:cNvSpPr>
            <a:spLocks noGrp="1"/>
          </p:cNvSpPr>
          <p:nvPr>
            <p:ph type="sldNum" sz="quarter" idx="5"/>
          </p:nvPr>
        </p:nvSpPr>
        <p:spPr/>
        <p:txBody>
          <a:bodyPr/>
          <a:lstStyle/>
          <a:p>
            <a:fld id="{FC4B7122-E3D7-4379-9A0B-9970FCA1B31D}" type="slidenum">
              <a:rPr lang="sv-SE" smtClean="0"/>
              <a:t>2</a:t>
            </a:fld>
            <a:endParaRPr lang="sv-SE"/>
          </a:p>
        </p:txBody>
      </p:sp>
    </p:spTree>
    <p:extLst>
      <p:ext uri="{BB962C8B-B14F-4D97-AF65-F5344CB8AC3E}">
        <p14:creationId xmlns:p14="http://schemas.microsoft.com/office/powerpoint/2010/main" val="3962784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Genom Nationella vård och insatsprogram</a:t>
            </a:r>
            <a:r>
              <a:rPr lang="sv-SE" b="0" i="0" dirty="0">
                <a:solidFill>
                  <a:srgbClr val="333333"/>
                </a:solidFill>
                <a:effectLst/>
                <a:latin typeface="TTNorms"/>
              </a:rPr>
              <a:t> (VIP) inom området psykisk hälsa tillgängliggörs den samlade kunskapen om insatser enligt evidens och beprövad erfarenhet för berörda verksamheter, professioner och chefer.</a:t>
            </a:r>
          </a:p>
          <a:p>
            <a:r>
              <a:rPr lang="sv-SE" b="0" i="0" dirty="0">
                <a:solidFill>
                  <a:srgbClr val="333333"/>
                </a:solidFill>
                <a:effectLst/>
                <a:latin typeface="TTNorms"/>
              </a:rPr>
              <a:t>Här kan olika verksamheter och professioner kan ta del av varandras kunskapsunderlag och bidra till bättre helhetssyn kring barnet/ungdomen och ge realistiska förväntningar verksamheter emellan.</a:t>
            </a:r>
          </a:p>
          <a:p>
            <a:r>
              <a:rPr lang="sv-SE" b="0" i="0" dirty="0">
                <a:solidFill>
                  <a:srgbClr val="333333"/>
                </a:solidFill>
                <a:effectLst/>
                <a:latin typeface="TTNorms"/>
              </a:rPr>
              <a:t>I fliken ”Program” beskrivs olika nivåer, tillstånd, tidiga tecken, förebyggande insatser, kartläggning/utredning, behandling/stöd, kommunikation/delaktighet samt uppföljning på individ och verksamhetsnivå.</a:t>
            </a:r>
          </a:p>
          <a:p>
            <a:r>
              <a:rPr lang="sv-SE" b="0" i="0" dirty="0">
                <a:solidFill>
                  <a:srgbClr val="333333"/>
                </a:solidFill>
                <a:effectLst/>
                <a:latin typeface="TTNorms"/>
              </a:rPr>
              <a:t>I fliken ”Filtrera innehåll” kan man filtrera utifrån aktör och yrkesroll, åldersgrupp, vilken typ av behandling/stöd, tillstånd samt svårighetsgrad man önskar veta mera om.</a:t>
            </a:r>
          </a:p>
          <a:p>
            <a:r>
              <a:rPr lang="sv-SE" b="0" i="0" dirty="0">
                <a:solidFill>
                  <a:srgbClr val="333333"/>
                </a:solidFill>
                <a:effectLst/>
                <a:latin typeface="TTNorms"/>
              </a:rPr>
              <a:t>Förutom missbruk och beroende finns även nationella vård- och insatsprogram om ADHD</a:t>
            </a:r>
            <a:r>
              <a:rPr lang="sv-SE" b="0" i="0">
                <a:solidFill>
                  <a:srgbClr val="333333"/>
                </a:solidFill>
                <a:effectLst/>
                <a:latin typeface="TTNorms"/>
              </a:rPr>
              <a:t>, depression </a:t>
            </a:r>
            <a:r>
              <a:rPr lang="sv-SE" b="0" i="0" dirty="0">
                <a:solidFill>
                  <a:srgbClr val="333333"/>
                </a:solidFill>
                <a:effectLst/>
                <a:latin typeface="TTNorms"/>
              </a:rPr>
              <a:t>och ångestsymtom, schizofreni samt självskadebeteende.</a:t>
            </a:r>
            <a:endParaRPr lang="sv-SE" dirty="0"/>
          </a:p>
        </p:txBody>
      </p:sp>
      <p:sp>
        <p:nvSpPr>
          <p:cNvPr id="4" name="Platshållare för bildnummer 3"/>
          <p:cNvSpPr>
            <a:spLocks noGrp="1"/>
          </p:cNvSpPr>
          <p:nvPr>
            <p:ph type="sldNum" sz="quarter" idx="5"/>
          </p:nvPr>
        </p:nvSpPr>
        <p:spPr/>
        <p:txBody>
          <a:bodyPr/>
          <a:lstStyle/>
          <a:p>
            <a:fld id="{FC4B7122-E3D7-4379-9A0B-9970FCA1B31D}" type="slidenum">
              <a:rPr lang="sv-SE" smtClean="0"/>
              <a:t>20</a:t>
            </a:fld>
            <a:endParaRPr lang="sv-SE"/>
          </a:p>
        </p:txBody>
      </p:sp>
    </p:spTree>
    <p:extLst>
      <p:ext uri="{BB962C8B-B14F-4D97-AF65-F5344CB8AC3E}">
        <p14:creationId xmlns:p14="http://schemas.microsoft.com/office/powerpoint/2010/main" val="2864338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C4B7122-E3D7-4379-9A0B-9970FCA1B31D}" type="slidenum">
              <a:rPr lang="sv-SE" smtClean="0"/>
              <a:t>21</a:t>
            </a:fld>
            <a:endParaRPr lang="sv-SE"/>
          </a:p>
        </p:txBody>
      </p:sp>
    </p:spTree>
    <p:extLst>
      <p:ext uri="{BB962C8B-B14F-4D97-AF65-F5344CB8AC3E}">
        <p14:creationId xmlns:p14="http://schemas.microsoft.com/office/powerpoint/2010/main" val="2987421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000000"/>
                </a:solidFill>
                <a:effectLst/>
              </a:rPr>
              <a:t>Talmanus</a:t>
            </a:r>
            <a:r>
              <a:rPr lang="en-US" b="0" i="0" dirty="0">
                <a:solidFill>
                  <a:srgbClr val="0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Vi </a:t>
            </a:r>
            <a:r>
              <a:rPr lang="en-US" b="0" i="0" dirty="0" err="1">
                <a:solidFill>
                  <a:srgbClr val="000000"/>
                </a:solidFill>
                <a:effectLst/>
              </a:rPr>
              <a:t>har</a:t>
            </a:r>
            <a:r>
              <a:rPr lang="en-US" b="0" i="0" dirty="0">
                <a:solidFill>
                  <a:srgbClr val="000000"/>
                </a:solidFill>
                <a:effectLst/>
              </a:rPr>
              <a:t> </a:t>
            </a:r>
            <a:r>
              <a:rPr lang="en-US" b="0" i="0" dirty="0" err="1">
                <a:solidFill>
                  <a:srgbClr val="000000"/>
                </a:solidFill>
                <a:effectLst/>
              </a:rPr>
              <a:t>en</a:t>
            </a:r>
            <a:r>
              <a:rPr lang="en-US" b="0" i="0" dirty="0">
                <a:solidFill>
                  <a:srgbClr val="000000"/>
                </a:solidFill>
                <a:effectLst/>
              </a:rPr>
              <a:t> </a:t>
            </a:r>
            <a:r>
              <a:rPr lang="en-US" b="0" i="0" dirty="0" err="1">
                <a:solidFill>
                  <a:srgbClr val="000000"/>
                </a:solidFill>
                <a:effectLst/>
              </a:rPr>
              <a:t>skyldighet</a:t>
            </a:r>
            <a:r>
              <a:rPr lang="en-US" b="0" i="0" dirty="0">
                <a:solidFill>
                  <a:srgbClr val="000000"/>
                </a:solidFill>
                <a:effectLst/>
              </a:rPr>
              <a:t> </a:t>
            </a:r>
            <a:r>
              <a:rPr lang="en-US" b="0" i="0" dirty="0" err="1">
                <a:solidFill>
                  <a:srgbClr val="000000"/>
                </a:solidFill>
                <a:effectLst/>
              </a:rPr>
              <a:t>enligt</a:t>
            </a:r>
            <a:r>
              <a:rPr lang="en-US" b="0" i="0" dirty="0">
                <a:solidFill>
                  <a:srgbClr val="000000"/>
                </a:solidFill>
                <a:effectLst/>
              </a:rPr>
              <a:t> </a:t>
            </a:r>
            <a:r>
              <a:rPr lang="en-US" b="0" i="0" dirty="0" err="1">
                <a:solidFill>
                  <a:srgbClr val="000000"/>
                </a:solidFill>
                <a:effectLst/>
              </a:rPr>
              <a:t>socialtjänstlagen</a:t>
            </a:r>
            <a:r>
              <a:rPr lang="en-US" b="0" i="0" dirty="0">
                <a:solidFill>
                  <a:srgbClr val="000000"/>
                </a:solidFill>
                <a:effectLst/>
              </a:rPr>
              <a:t> och </a:t>
            </a:r>
            <a:r>
              <a:rPr lang="en-US" b="0" i="0" dirty="0" err="1">
                <a:solidFill>
                  <a:srgbClr val="000000"/>
                </a:solidFill>
                <a:effectLst/>
              </a:rPr>
              <a:t>hälso</a:t>
            </a:r>
            <a:r>
              <a:rPr lang="en-US" b="0" i="0" dirty="0">
                <a:solidFill>
                  <a:srgbClr val="000000"/>
                </a:solidFill>
                <a:effectLst/>
              </a:rPr>
              <a:t>- och </a:t>
            </a:r>
            <a:r>
              <a:rPr lang="en-US" b="0" i="0" dirty="0" err="1">
                <a:solidFill>
                  <a:srgbClr val="000000"/>
                </a:solidFill>
                <a:effectLst/>
              </a:rPr>
              <a:t>sjukvårdslagen</a:t>
            </a:r>
            <a:r>
              <a:rPr lang="en-US" b="0" i="0" dirty="0">
                <a:solidFill>
                  <a:srgbClr val="000000"/>
                </a:solidFill>
                <a:effectLst/>
              </a:rPr>
              <a:t> </a:t>
            </a:r>
            <a:r>
              <a:rPr lang="en-US" b="0" i="0" dirty="0" err="1">
                <a:solidFill>
                  <a:srgbClr val="000000"/>
                </a:solidFill>
                <a:effectLst/>
              </a:rPr>
              <a:t>att</a:t>
            </a:r>
            <a:r>
              <a:rPr lang="en-US" b="0" i="0" dirty="0">
                <a:solidFill>
                  <a:srgbClr val="000000"/>
                </a:solidFill>
                <a:effectLst/>
              </a:rPr>
              <a:t> ha </a:t>
            </a:r>
            <a:r>
              <a:rPr lang="en-US" b="0" i="0" dirty="0" err="1">
                <a:solidFill>
                  <a:srgbClr val="000000"/>
                </a:solidFill>
                <a:effectLst/>
              </a:rPr>
              <a:t>samverkansöverenskommelser</a:t>
            </a:r>
            <a:r>
              <a:rPr lang="en-US" b="0" i="0" dirty="0">
                <a:solidFill>
                  <a:srgbClr val="000000"/>
                </a:solidFill>
                <a:effectLst/>
              </a:rPr>
              <a:t> </a:t>
            </a:r>
            <a:r>
              <a:rPr lang="en-US" b="0" i="0" dirty="0" err="1">
                <a:solidFill>
                  <a:srgbClr val="000000"/>
                </a:solidFill>
                <a:effectLst/>
              </a:rPr>
              <a:t>mellan</a:t>
            </a:r>
            <a:r>
              <a:rPr lang="en-US" b="0" i="0" dirty="0">
                <a:solidFill>
                  <a:srgbClr val="000000"/>
                </a:solidFill>
                <a:effectLst/>
              </a:rPr>
              <a:t> </a:t>
            </a:r>
            <a:r>
              <a:rPr lang="en-US" b="0" i="0" dirty="0" err="1">
                <a:solidFill>
                  <a:srgbClr val="000000"/>
                </a:solidFill>
                <a:effectLst/>
              </a:rPr>
              <a:t>kommunerna</a:t>
            </a:r>
            <a:r>
              <a:rPr lang="en-US" b="0" i="0" dirty="0">
                <a:solidFill>
                  <a:srgbClr val="000000"/>
                </a:solidFill>
                <a:effectLst/>
              </a:rPr>
              <a:t> och </a:t>
            </a:r>
            <a:r>
              <a:rPr lang="en-US" b="0" i="0" dirty="0" err="1">
                <a:solidFill>
                  <a:srgbClr val="000000"/>
                </a:solidFill>
                <a:effectLst/>
              </a:rPr>
              <a:t>hälso</a:t>
            </a:r>
            <a:r>
              <a:rPr lang="en-US" b="0" i="0" dirty="0">
                <a:solidFill>
                  <a:srgbClr val="000000"/>
                </a:solidFill>
                <a:effectLst/>
              </a:rPr>
              <a:t>- och </a:t>
            </a:r>
            <a:r>
              <a:rPr lang="en-US" b="0" i="0" dirty="0" err="1">
                <a:solidFill>
                  <a:srgbClr val="000000"/>
                </a:solidFill>
                <a:effectLst/>
              </a:rPr>
              <a:t>sjukvården</a:t>
            </a:r>
            <a:r>
              <a:rPr lang="en-US" b="0" i="0" dirty="0">
                <a:solidFill>
                  <a:srgbClr val="000000"/>
                </a:solidFill>
                <a:effectLst/>
              </a:rPr>
              <a:t>. </a:t>
            </a:r>
          </a:p>
          <a:p>
            <a:pPr marL="0" indent="0">
              <a:buNone/>
            </a:pPr>
            <a:r>
              <a:rPr lang="sv-SE" dirty="0"/>
              <a:t>Överenskommelser om samverkan ska finnas för de målgrupper som lyfts på denna bild:</a:t>
            </a:r>
          </a:p>
          <a:p>
            <a:pPr marL="171450" indent="-171450">
              <a:buFont typeface="Arial" panose="020B0604020202020204" pitchFamily="34" charset="0"/>
              <a:buChar char="•"/>
            </a:pPr>
            <a:r>
              <a:rPr lang="sv-SE" dirty="0"/>
              <a:t>Personer med psykisk funktionsnedsättning</a:t>
            </a:r>
          </a:p>
          <a:p>
            <a:pPr marL="171450" indent="-171450">
              <a:buFont typeface="Arial" panose="020B0604020202020204" pitchFamily="34" charset="0"/>
              <a:buChar char="•"/>
            </a:pPr>
            <a:r>
              <a:rPr lang="sv-SE" dirty="0"/>
              <a:t>Personer som missbrukar alkohol, narkotika, andra beroendeframkallande medel, läkemedel, dopningsmedel eller spel om pengar</a:t>
            </a:r>
          </a:p>
          <a:p>
            <a:pPr marL="171450" indent="-171450">
              <a:buFont typeface="Arial" panose="020B0604020202020204" pitchFamily="34" charset="0"/>
              <a:buChar char="•"/>
            </a:pPr>
            <a:r>
              <a:rPr lang="sv-SE" dirty="0"/>
              <a:t>Barn och unga som vårdas utanför det egna hemmet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endParaRPr>
          </a:p>
          <a:p>
            <a:pPr defTabSz="486735">
              <a:defRPr/>
            </a:pPr>
            <a:r>
              <a:rPr lang="sv-SE" b="0" i="0" dirty="0">
                <a:effectLst/>
              </a:rPr>
              <a:t>Samverkansöverenskommelser mellan kommun och region </a:t>
            </a:r>
            <a:r>
              <a:rPr lang="sv-SE" dirty="0"/>
              <a:t>ska utgöra</a:t>
            </a:r>
            <a:r>
              <a:rPr lang="sv-SE" b="0" i="0" dirty="0">
                <a:effectLst/>
              </a:rPr>
              <a:t> ett stöd för att tydliggöra respektive huvudmans ansvar vid ansvarsfördelning. Överenskommelserna ska också säkerställa gemensamt ansvarstagande för grupper som behöver samplanerade insatser.</a:t>
            </a:r>
            <a:endParaRPr lang="sv-SE" dirty="0"/>
          </a:p>
          <a:p>
            <a:endParaRPr lang="sv-SE" dirty="0"/>
          </a:p>
          <a:p>
            <a:r>
              <a:rPr lang="sv-SE" dirty="0"/>
              <a:t>Eftersom överenskommelserna sällan går in på detaljer om HUR samverkan ska ske i olika situationer så behövs också länsgemensamma rutiner finnas kopplande till överenskommelsen vilket vi kommer att komma in på längre fram. </a:t>
            </a:r>
          </a:p>
        </p:txBody>
      </p:sp>
      <p:sp>
        <p:nvSpPr>
          <p:cNvPr id="4" name="Platshållare för bildnummer 3"/>
          <p:cNvSpPr>
            <a:spLocks noGrp="1"/>
          </p:cNvSpPr>
          <p:nvPr>
            <p:ph type="sldNum" sz="quarter" idx="5"/>
          </p:nvPr>
        </p:nvSpPr>
        <p:spPr/>
        <p:txBody>
          <a:bodyPr/>
          <a:lstStyle/>
          <a:p>
            <a:fld id="{FC4B7122-E3D7-4379-9A0B-9970FCA1B31D}" type="slidenum">
              <a:rPr lang="sv-SE" smtClean="0"/>
              <a:t>3</a:t>
            </a:fld>
            <a:endParaRPr lang="sv-SE"/>
          </a:p>
        </p:txBody>
      </p:sp>
    </p:spTree>
    <p:extLst>
      <p:ext uri="{BB962C8B-B14F-4D97-AF65-F5344CB8AC3E}">
        <p14:creationId xmlns:p14="http://schemas.microsoft.com/office/powerpoint/2010/main" val="367592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rPr>
              <a:t>Överenskommelsen syftar till att stödja berörda aktörer i samverkansfrågor rörande barns och ungas hälsa, samt stärka samverkan.</a:t>
            </a:r>
            <a:r>
              <a:rPr lang="en-US" b="0" i="0" dirty="0">
                <a:solidFill>
                  <a:srgbClr val="000000"/>
                </a:solidFill>
                <a:effectLst/>
              </a:rPr>
              <a:t>​ </a:t>
            </a:r>
            <a:r>
              <a:rPr lang="en-US" b="0" i="0" dirty="0" err="1">
                <a:solidFill>
                  <a:srgbClr val="000000"/>
                </a:solidFill>
                <a:effectLst/>
              </a:rPr>
              <a:t>Överenskommelsen</a:t>
            </a:r>
            <a:r>
              <a:rPr lang="en-US" b="0" i="0" dirty="0">
                <a:solidFill>
                  <a:srgbClr val="000000"/>
                </a:solidFill>
                <a:effectLst/>
              </a:rPr>
              <a:t> </a:t>
            </a:r>
            <a:r>
              <a:rPr lang="en-US" b="0" i="0" dirty="0" err="1">
                <a:solidFill>
                  <a:srgbClr val="000000"/>
                </a:solidFill>
                <a:effectLst/>
              </a:rPr>
              <a:t>beskriver</a:t>
            </a:r>
            <a:r>
              <a:rPr lang="en-US" b="0" i="0" dirty="0">
                <a:solidFill>
                  <a:srgbClr val="000000"/>
                </a:solidFill>
                <a:effectLst/>
              </a:rPr>
              <a:t> </a:t>
            </a:r>
            <a:r>
              <a:rPr lang="en-US" b="0" i="0" dirty="0" err="1">
                <a:solidFill>
                  <a:srgbClr val="000000"/>
                </a:solidFill>
                <a:effectLst/>
              </a:rPr>
              <a:t>både</a:t>
            </a:r>
            <a:r>
              <a:rPr lang="en-US" b="0" i="0" dirty="0">
                <a:solidFill>
                  <a:srgbClr val="000000"/>
                </a:solidFill>
                <a:effectLst/>
              </a:rPr>
              <a:t> former för </a:t>
            </a:r>
            <a:r>
              <a:rPr lang="en-US" b="0" i="0" dirty="0" err="1">
                <a:solidFill>
                  <a:srgbClr val="000000"/>
                </a:solidFill>
                <a:effectLst/>
              </a:rPr>
              <a:t>samverkan</a:t>
            </a:r>
            <a:r>
              <a:rPr lang="en-US" b="0" i="0" dirty="0">
                <a:solidFill>
                  <a:srgbClr val="000000"/>
                </a:solidFill>
                <a:effectLst/>
              </a:rPr>
              <a:t> men </a:t>
            </a:r>
            <a:r>
              <a:rPr lang="en-US" b="0" i="0" dirty="0" err="1">
                <a:solidFill>
                  <a:srgbClr val="000000"/>
                </a:solidFill>
                <a:effectLst/>
              </a:rPr>
              <a:t>också</a:t>
            </a:r>
            <a:r>
              <a:rPr lang="en-US" b="0" i="0" dirty="0">
                <a:solidFill>
                  <a:srgbClr val="000000"/>
                </a:solidFill>
                <a:effectLst/>
              </a:rPr>
              <a:t> </a:t>
            </a:r>
            <a:r>
              <a:rPr lang="en-US" b="0" i="0" dirty="0" err="1">
                <a:solidFill>
                  <a:srgbClr val="000000"/>
                </a:solidFill>
                <a:effectLst/>
              </a:rPr>
              <a:t>aktörers</a:t>
            </a:r>
            <a:r>
              <a:rPr lang="en-US" b="0" i="0" dirty="0">
                <a:solidFill>
                  <a:srgbClr val="000000"/>
                </a:solidFill>
                <a:effectLst/>
              </a:rPr>
              <a:t> </a:t>
            </a:r>
            <a:r>
              <a:rPr lang="en-US" b="0" i="0" dirty="0" err="1">
                <a:solidFill>
                  <a:srgbClr val="000000"/>
                </a:solidFill>
                <a:effectLst/>
              </a:rPr>
              <a:t>olika</a:t>
            </a:r>
            <a:r>
              <a:rPr lang="en-US" b="0" i="0" dirty="0">
                <a:solidFill>
                  <a:srgbClr val="000000"/>
                </a:solidFill>
                <a:effectLst/>
              </a:rPr>
              <a:t> </a:t>
            </a:r>
            <a:r>
              <a:rPr lang="en-US" b="0" i="0" dirty="0" err="1">
                <a:solidFill>
                  <a:srgbClr val="000000"/>
                </a:solidFill>
                <a:effectLst/>
              </a:rPr>
              <a:t>ansvarsområden</a:t>
            </a:r>
            <a:r>
              <a:rPr lang="en-US" b="0" i="0" dirty="0">
                <a:solidFill>
                  <a:srgbClr val="0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000000"/>
                </a:solidFill>
                <a:effectLst/>
              </a:rPr>
              <a:t>Överenskommelsens</a:t>
            </a:r>
            <a:r>
              <a:rPr lang="en-US" b="0" i="0" dirty="0">
                <a:solidFill>
                  <a:srgbClr val="000000"/>
                </a:solidFill>
                <a:effectLst/>
              </a:rPr>
              <a:t> </a:t>
            </a:r>
            <a:r>
              <a:rPr lang="en-US" b="0" i="0" dirty="0" err="1">
                <a:solidFill>
                  <a:srgbClr val="000000"/>
                </a:solidFill>
                <a:effectLst/>
              </a:rPr>
              <a:t>målgrupp</a:t>
            </a:r>
            <a:r>
              <a:rPr lang="en-US" b="0" i="0" dirty="0">
                <a:solidFill>
                  <a:srgbClr val="000000"/>
                </a:solidFill>
                <a:effectLst/>
              </a:rPr>
              <a:t> </a:t>
            </a:r>
            <a:r>
              <a:rPr lang="en-US" b="0" i="0" dirty="0" err="1">
                <a:solidFill>
                  <a:srgbClr val="000000"/>
                </a:solidFill>
                <a:effectLst/>
              </a:rPr>
              <a:t>är</a:t>
            </a:r>
            <a:r>
              <a:rPr lang="en-US" b="0" i="0" dirty="0">
                <a:solidFill>
                  <a:srgbClr val="000000"/>
                </a:solidFill>
                <a:effectLst/>
              </a:rPr>
              <a:t> barn </a:t>
            </a:r>
            <a:r>
              <a:rPr lang="en-US" b="0" i="0" dirty="0" err="1">
                <a:solidFill>
                  <a:srgbClr val="000000"/>
                </a:solidFill>
                <a:effectLst/>
              </a:rPr>
              <a:t>upp</a:t>
            </a:r>
            <a:r>
              <a:rPr lang="en-US" b="0" i="0" dirty="0">
                <a:solidFill>
                  <a:srgbClr val="000000"/>
                </a:solidFill>
                <a:effectLst/>
              </a:rPr>
              <a:t> till 18 </a:t>
            </a:r>
            <a:r>
              <a:rPr lang="en-US" b="0" i="0" dirty="0" err="1">
                <a:solidFill>
                  <a:srgbClr val="000000"/>
                </a:solidFill>
                <a:effectLst/>
              </a:rPr>
              <a:t>år</a:t>
            </a:r>
            <a:r>
              <a:rPr lang="en-US" b="0" i="0" dirty="0">
                <a:solidFill>
                  <a:srgbClr val="000000"/>
                </a:solidFill>
                <a:effectLst/>
              </a:rPr>
              <a:t> </a:t>
            </a:r>
            <a:r>
              <a:rPr lang="en-US" b="0" i="0" dirty="0" err="1">
                <a:solidFill>
                  <a:srgbClr val="000000"/>
                </a:solidFill>
                <a:effectLst/>
              </a:rPr>
              <a:t>när</a:t>
            </a:r>
            <a:r>
              <a:rPr lang="en-US" b="0" i="0" dirty="0">
                <a:solidFill>
                  <a:srgbClr val="000000"/>
                </a:solidFill>
                <a:effectLst/>
              </a:rPr>
              <a:t> det </a:t>
            </a:r>
            <a:r>
              <a:rPr lang="en-US" b="0" i="0" dirty="0" err="1">
                <a:solidFill>
                  <a:srgbClr val="000000"/>
                </a:solidFill>
                <a:effectLst/>
              </a:rPr>
              <a:t>finns</a:t>
            </a:r>
            <a:r>
              <a:rPr lang="en-US" b="0" i="0" dirty="0">
                <a:solidFill>
                  <a:srgbClr val="000000"/>
                </a:solidFill>
                <a:effectLst/>
              </a:rPr>
              <a:t> </a:t>
            </a:r>
            <a:r>
              <a:rPr lang="en-US" b="0" i="0" dirty="0" err="1">
                <a:solidFill>
                  <a:srgbClr val="000000"/>
                </a:solidFill>
                <a:effectLst/>
              </a:rPr>
              <a:t>ett</a:t>
            </a:r>
            <a:r>
              <a:rPr lang="en-US" b="0" i="0" dirty="0">
                <a:solidFill>
                  <a:srgbClr val="000000"/>
                </a:solidFill>
                <a:effectLst/>
              </a:rPr>
              <a:t> </a:t>
            </a:r>
            <a:r>
              <a:rPr lang="en-US" b="0" i="0" dirty="0" err="1">
                <a:solidFill>
                  <a:srgbClr val="000000"/>
                </a:solidFill>
                <a:effectLst/>
              </a:rPr>
              <a:t>behov</a:t>
            </a:r>
            <a:r>
              <a:rPr lang="en-US" b="0" i="0" dirty="0">
                <a:solidFill>
                  <a:srgbClr val="000000"/>
                </a:solidFill>
                <a:effectLst/>
              </a:rPr>
              <a:t> av </a:t>
            </a:r>
            <a:r>
              <a:rPr lang="en-US" b="0" i="0" dirty="0" err="1">
                <a:solidFill>
                  <a:srgbClr val="000000"/>
                </a:solidFill>
                <a:effectLst/>
              </a:rPr>
              <a:t>samverkan</a:t>
            </a:r>
            <a:r>
              <a:rPr lang="en-US" b="0" i="0" dirty="0">
                <a:solidFill>
                  <a:srgbClr val="000000"/>
                </a:solidFill>
                <a:effectLst/>
              </a:rPr>
              <a:t> </a:t>
            </a:r>
            <a:r>
              <a:rPr lang="en-US" b="0" i="0" dirty="0" err="1">
                <a:solidFill>
                  <a:srgbClr val="000000"/>
                </a:solidFill>
                <a:effectLst/>
              </a:rPr>
              <a:t>eller</a:t>
            </a:r>
            <a:r>
              <a:rPr lang="en-US" b="0" i="0" dirty="0">
                <a:solidFill>
                  <a:srgbClr val="000000"/>
                </a:solidFill>
                <a:effectLst/>
              </a:rPr>
              <a:t> </a:t>
            </a:r>
            <a:r>
              <a:rPr lang="en-US" b="0" i="0" dirty="0" err="1">
                <a:solidFill>
                  <a:srgbClr val="000000"/>
                </a:solidFill>
                <a:effectLst/>
              </a:rPr>
              <a:t>samplanerad</a:t>
            </a:r>
            <a:r>
              <a:rPr lang="en-US" b="0" i="0" dirty="0">
                <a:solidFill>
                  <a:srgbClr val="000000"/>
                </a:solidFill>
                <a:effectLst/>
              </a:rPr>
              <a:t> </a:t>
            </a:r>
            <a:r>
              <a:rPr lang="en-US" b="0" i="0" dirty="0" err="1">
                <a:solidFill>
                  <a:srgbClr val="000000"/>
                </a:solidFill>
                <a:effectLst/>
              </a:rPr>
              <a:t>insatser</a:t>
            </a:r>
            <a:r>
              <a:rPr lang="en-US" b="0" i="0" dirty="0">
                <a:solidFill>
                  <a:srgbClr val="000000"/>
                </a:solidFill>
                <a:effectLst/>
              </a:rPr>
              <a:t> </a:t>
            </a:r>
            <a:r>
              <a:rPr lang="en-US" b="0" i="0" dirty="0" err="1">
                <a:solidFill>
                  <a:srgbClr val="000000"/>
                </a:solidFill>
                <a:effectLst/>
              </a:rPr>
              <a:t>Mellan</a:t>
            </a:r>
            <a:r>
              <a:rPr lang="en-US" b="0" i="0" dirty="0">
                <a:solidFill>
                  <a:srgbClr val="000000"/>
                </a:solidFill>
                <a:effectLst/>
              </a:rPr>
              <a:t> </a:t>
            </a:r>
            <a:r>
              <a:rPr lang="en-US" b="0" i="0" dirty="0" err="1">
                <a:solidFill>
                  <a:srgbClr val="000000"/>
                </a:solidFill>
                <a:effectLst/>
              </a:rPr>
              <a:t>huvudmännen</a:t>
            </a:r>
            <a:r>
              <a:rPr lang="en-US" b="0" i="0" dirty="0">
                <a:solidFill>
                  <a:srgbClr val="000000"/>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000000"/>
                </a:solidFill>
                <a:effectLst/>
              </a:rPr>
              <a:t>Särskilda</a:t>
            </a:r>
            <a:r>
              <a:rPr lang="en-US" b="0" i="0" dirty="0">
                <a:solidFill>
                  <a:srgbClr val="000000"/>
                </a:solidFill>
                <a:effectLst/>
              </a:rPr>
              <a:t> </a:t>
            </a:r>
            <a:r>
              <a:rPr lang="en-US" b="0" i="0" dirty="0" err="1">
                <a:solidFill>
                  <a:srgbClr val="000000"/>
                </a:solidFill>
                <a:effectLst/>
              </a:rPr>
              <a:t>målgrupper</a:t>
            </a:r>
            <a:r>
              <a:rPr lang="en-US" b="0" i="0" dirty="0">
                <a:solidFill>
                  <a:srgbClr val="000000"/>
                </a:solidFill>
                <a:effectLst/>
              </a:rPr>
              <a:t> </a:t>
            </a:r>
            <a:r>
              <a:rPr lang="en-US" b="0" i="0" dirty="0" err="1">
                <a:solidFill>
                  <a:srgbClr val="000000"/>
                </a:solidFill>
                <a:effectLst/>
              </a:rPr>
              <a:t>som</a:t>
            </a:r>
            <a:r>
              <a:rPr lang="en-US" b="0" i="0" dirty="0">
                <a:solidFill>
                  <a:srgbClr val="000000"/>
                </a:solidFill>
                <a:effectLst/>
              </a:rPr>
              <a:t> </a:t>
            </a:r>
            <a:r>
              <a:rPr lang="en-US" b="0" i="0" dirty="0" err="1">
                <a:solidFill>
                  <a:srgbClr val="000000"/>
                </a:solidFill>
                <a:effectLst/>
              </a:rPr>
              <a:t>omfattas</a:t>
            </a:r>
            <a:r>
              <a:rPr lang="en-US" b="0" i="0" dirty="0">
                <a:solidFill>
                  <a:srgbClr val="000000"/>
                </a:solidFill>
                <a:effectLst/>
              </a:rPr>
              <a:t> </a:t>
            </a:r>
            <a:r>
              <a:rPr lang="en-US" b="0" i="0" dirty="0" err="1">
                <a:solidFill>
                  <a:srgbClr val="000000"/>
                </a:solidFill>
                <a:effectLst/>
              </a:rPr>
              <a:t>är</a:t>
            </a:r>
            <a:r>
              <a:rPr lang="en-US" b="0" i="0" dirty="0">
                <a:solidFill>
                  <a:srgbClr val="000000"/>
                </a:solidFill>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effectLst/>
              </a:rPr>
              <a:t>barn med psykiatriska tillstånd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effectLst/>
              </a:rPr>
              <a:t>barn medsammansatt social och psykiatrisk problematik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effectLst/>
              </a:rPr>
              <a:t>barn med riskbruk, skadligt bruk eller beroende av alkohol, narkotika, andra beroendeframkallande medel, läkemedel, dopningsmedel eller spel om pengar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effectLst/>
              </a:rPr>
              <a:t>barn och unga upp till och med 20 år som vårdas utanför det egna hemmet med stöd av </a:t>
            </a:r>
            <a:r>
              <a:rPr lang="sv-SE" b="0" i="0" dirty="0" err="1">
                <a:effectLst/>
              </a:rPr>
              <a:t>SoL</a:t>
            </a:r>
            <a:r>
              <a:rPr lang="sv-SE" b="0" i="0" dirty="0">
                <a:effectLst/>
              </a:rPr>
              <a:t> och lagen om vård av unga (LVU). Dessa barn och unga kan även ingå i målgrupperna ovan, då upp till och med 20 år.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i="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i="0" dirty="0">
                <a:effectLst/>
              </a:rPr>
              <a:t>I ett vidare perspektiv är alla barn upp till 18 år målgruppför denna </a:t>
            </a:r>
            <a:r>
              <a:rPr lang="sv-SE" b="0" i="0" dirty="0" err="1">
                <a:effectLst/>
              </a:rPr>
              <a:t>överenskommelse,utifrån</a:t>
            </a:r>
            <a:r>
              <a:rPr lang="sv-SE" b="0" i="0" dirty="0">
                <a:effectLst/>
              </a:rPr>
              <a:t> vikten av främjande och förebyggande insatser.</a:t>
            </a:r>
            <a:endParaRPr lang="sv-SE" dirty="0"/>
          </a:p>
        </p:txBody>
      </p:sp>
      <p:sp>
        <p:nvSpPr>
          <p:cNvPr id="4" name="Platshållare för bildnummer 3"/>
          <p:cNvSpPr>
            <a:spLocks noGrp="1"/>
          </p:cNvSpPr>
          <p:nvPr>
            <p:ph type="sldNum" sz="quarter" idx="5"/>
          </p:nvPr>
        </p:nvSpPr>
        <p:spPr/>
        <p:txBody>
          <a:bodyPr/>
          <a:lstStyle/>
          <a:p>
            <a:fld id="{B5DF6219-7446-4550-9F16-85CD35C5639F}" type="slidenum">
              <a:rPr lang="sv-SE" smtClean="0"/>
              <a:t>4</a:t>
            </a:fld>
            <a:endParaRPr lang="sv-SE"/>
          </a:p>
        </p:txBody>
      </p:sp>
    </p:spTree>
    <p:extLst>
      <p:ext uri="{BB962C8B-B14F-4D97-AF65-F5344CB8AC3E}">
        <p14:creationId xmlns:p14="http://schemas.microsoft.com/office/powerpoint/2010/main" val="85893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Förskola och skola är inte lagstadgade att ingå i överenskommelsen. I Västmanland har vi tagit ett vidare grepp utifrån förebyggande och tidiga insatser. Vi har då inkluderat förskola och skola upp till och med gymnasienivå i överenskommelsen, som en likvärdig part. Fristående skolor inbjuds att delta i samverkan enligt överenskommelsen men är inte en undertecknande part. </a:t>
            </a:r>
          </a:p>
          <a:p>
            <a:endParaRPr lang="sv-SE" dirty="0"/>
          </a:p>
          <a:p>
            <a:r>
              <a:rPr lang="sv-SE" dirty="0"/>
              <a:t>Utifrån detta har förskola/skola också getts möjlighet att bli en likvärdig samverkanspart i SIP-samarbete, dvs att de har rätt att vara sammankallande till en samordnad individuell planering.</a:t>
            </a:r>
          </a:p>
        </p:txBody>
      </p:sp>
      <p:sp>
        <p:nvSpPr>
          <p:cNvPr id="4" name="Platshållare för bildnummer 3"/>
          <p:cNvSpPr>
            <a:spLocks noGrp="1"/>
          </p:cNvSpPr>
          <p:nvPr>
            <p:ph type="sldNum" sz="quarter" idx="5"/>
          </p:nvPr>
        </p:nvSpPr>
        <p:spPr/>
        <p:txBody>
          <a:bodyPr/>
          <a:lstStyle/>
          <a:p>
            <a:fld id="{FC4B7122-E3D7-4379-9A0B-9970FCA1B31D}" type="slidenum">
              <a:rPr lang="sv-SE" smtClean="0"/>
              <a:t>5</a:t>
            </a:fld>
            <a:endParaRPr lang="sv-SE"/>
          </a:p>
        </p:txBody>
      </p:sp>
    </p:spTree>
    <p:extLst>
      <p:ext uri="{BB962C8B-B14F-4D97-AF65-F5344CB8AC3E}">
        <p14:creationId xmlns:p14="http://schemas.microsoft.com/office/powerpoint/2010/main" val="164224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09475" indent="-209475"/>
            <a:r>
              <a:rPr lang="sv-SE" dirty="0"/>
              <a:t>Talmanus:</a:t>
            </a:r>
          </a:p>
          <a:p>
            <a:pPr marL="209475" indent="-209475"/>
            <a:r>
              <a:rPr lang="sv-SE" dirty="0"/>
              <a:t>I framtagandet av överenskommelsen har brukar- och intresseorganisationer varit involverade; </a:t>
            </a:r>
            <a:r>
              <a:rPr lang="sv-SE" b="0" i="0" dirty="0">
                <a:effectLst/>
              </a:rPr>
              <a:t>Autism- och </a:t>
            </a:r>
            <a:r>
              <a:rPr lang="sv-SE" b="0" i="0" dirty="0" err="1">
                <a:effectLst/>
              </a:rPr>
              <a:t>Aspergerföreningen</a:t>
            </a:r>
            <a:r>
              <a:rPr lang="sv-SE" b="0" i="0" dirty="0">
                <a:effectLst/>
              </a:rPr>
              <a:t> Västmanland, Hjärnkoll Västmanland och Nationell samverkan för psykisk hälsa-Västmanland. Dessa har varit med i referensgruppen för arbetet.</a:t>
            </a:r>
            <a:endParaRPr lang="sv-SE" dirty="0"/>
          </a:p>
          <a:p>
            <a:pPr marL="209475" indent="-209475"/>
            <a:endParaRPr lang="sv-SE" dirty="0"/>
          </a:p>
          <a:p>
            <a:pPr marL="209475" indent="-209475"/>
            <a:r>
              <a:rPr lang="sv-SE" dirty="0"/>
              <a:t>För att få med synpunkter från ”brukare”  har vi tagit del av andras dialoger med barn och unga, till exempel har IVO genomfört dialoger med barn och unga i samband med tillsyn kopplat till barn och unga med psykisk ohälsa. SKR har inom uppdraget psykisk hälsa samlat barns och ungas röster om tidiga insatser.</a:t>
            </a:r>
          </a:p>
          <a:p>
            <a:pPr marL="209475" indent="-209475"/>
            <a:endParaRPr lang="sv-SE" dirty="0"/>
          </a:p>
          <a:p>
            <a:pPr marL="209475" marR="0" lvl="0" indent="-209475" algn="l" defTabSz="914400" rtl="0" eaLnBrk="1" fontAlgn="auto" latinLnBrk="0" hangingPunct="1">
              <a:lnSpc>
                <a:spcPct val="100000"/>
              </a:lnSpc>
              <a:spcBef>
                <a:spcPts val="0"/>
              </a:spcBef>
              <a:spcAft>
                <a:spcPts val="0"/>
              </a:spcAft>
              <a:buClrTx/>
              <a:buSzTx/>
              <a:buFontTx/>
              <a:buNone/>
              <a:tabLst/>
              <a:defRPr/>
            </a:pPr>
            <a:r>
              <a:rPr lang="sv-SE" dirty="0"/>
              <a:t>Region Västmanland har genomfört invånardialoger i samband med SIP, processöversyn psykisk hälsa, mottagning tidiga insatser. I samband med framtagandet av överenskommelsen har man tagit del av dessa samt genomfört egna invånardialoger med barn och deras föräldrar samt unga vuxna. </a:t>
            </a:r>
          </a:p>
          <a:p>
            <a:pPr marL="209475" marR="0" lvl="0" indent="-209475" algn="l" defTabSz="914400" rtl="0" eaLnBrk="1" fontAlgn="auto" latinLnBrk="0" hangingPunct="1">
              <a:lnSpc>
                <a:spcPct val="100000"/>
              </a:lnSpc>
              <a:spcBef>
                <a:spcPts val="0"/>
              </a:spcBef>
              <a:spcAft>
                <a:spcPts val="0"/>
              </a:spcAft>
              <a:buClrTx/>
              <a:buSzTx/>
              <a:buFontTx/>
              <a:buNone/>
              <a:tabLst/>
              <a:defRPr/>
            </a:pPr>
            <a:endParaRPr lang="sv-SE" dirty="0"/>
          </a:p>
          <a:p>
            <a:pPr marL="209475" marR="0" lvl="0" indent="-209475" algn="l" defTabSz="914400" rtl="0" eaLnBrk="1" fontAlgn="auto" latinLnBrk="0" hangingPunct="1">
              <a:lnSpc>
                <a:spcPct val="100000"/>
              </a:lnSpc>
              <a:spcBef>
                <a:spcPts val="0"/>
              </a:spcBef>
              <a:spcAft>
                <a:spcPts val="0"/>
              </a:spcAft>
              <a:buClrTx/>
              <a:buSzTx/>
              <a:buFontTx/>
              <a:buNone/>
              <a:tabLst/>
              <a:defRPr/>
            </a:pPr>
            <a:endParaRPr lang="sv-SE" dirty="0"/>
          </a:p>
          <a:p>
            <a:pPr marL="209475" indent="-209475"/>
            <a:endParaRPr lang="sv-SE" dirty="0"/>
          </a:p>
          <a:p>
            <a:endParaRPr lang="sv-SE" dirty="0"/>
          </a:p>
        </p:txBody>
      </p:sp>
      <p:sp>
        <p:nvSpPr>
          <p:cNvPr id="4" name="Platshållare för bildnummer 3"/>
          <p:cNvSpPr>
            <a:spLocks noGrp="1"/>
          </p:cNvSpPr>
          <p:nvPr>
            <p:ph type="sldNum" sz="quarter" idx="5"/>
          </p:nvPr>
        </p:nvSpPr>
        <p:spPr/>
        <p:txBody>
          <a:bodyPr/>
          <a:lstStyle/>
          <a:p>
            <a:fld id="{FC4B7122-E3D7-4379-9A0B-9970FCA1B31D}" type="slidenum">
              <a:rPr lang="sv-SE" smtClean="0"/>
              <a:t>6</a:t>
            </a:fld>
            <a:endParaRPr lang="sv-SE"/>
          </a:p>
        </p:txBody>
      </p:sp>
    </p:spTree>
    <p:extLst>
      <p:ext uri="{BB962C8B-B14F-4D97-AF65-F5344CB8AC3E}">
        <p14:creationId xmlns:p14="http://schemas.microsoft.com/office/powerpoint/2010/main" val="3495592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Talmanus</a:t>
            </a:r>
          </a:p>
          <a:p>
            <a:r>
              <a:rPr lang="sv-SE"/>
              <a:t>När vi genomfört invånardialoger har vi sett en röd tråd både i det som framkommit i andra sammanhang där olika aktörer lyssnat till barn och ungas röster, men också i det som framkommer från brukarorganisationer. Det här är vad som framkommit i stort.</a:t>
            </a:r>
          </a:p>
        </p:txBody>
      </p:sp>
      <p:sp>
        <p:nvSpPr>
          <p:cNvPr id="4" name="Platshållare för bildnummer 3"/>
          <p:cNvSpPr>
            <a:spLocks noGrp="1"/>
          </p:cNvSpPr>
          <p:nvPr>
            <p:ph type="sldNum" sz="quarter" idx="5"/>
          </p:nvPr>
        </p:nvSpPr>
        <p:spPr/>
        <p:txBody>
          <a:bodyPr/>
          <a:lstStyle/>
          <a:p>
            <a:fld id="{FC4B7122-E3D7-4379-9A0B-9970FCA1B31D}" type="slidenum">
              <a:rPr lang="sv-SE" smtClean="0"/>
              <a:t>7</a:t>
            </a:fld>
            <a:endParaRPr lang="sv-SE"/>
          </a:p>
        </p:txBody>
      </p:sp>
    </p:spTree>
    <p:extLst>
      <p:ext uri="{BB962C8B-B14F-4D97-AF65-F5344CB8AC3E}">
        <p14:creationId xmlns:p14="http://schemas.microsoft.com/office/powerpoint/2010/main" val="84917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Överenskommelsen beskriver strukturen för samverkan mellan hälso- och sjukvården och kommunerna gällande barn och unga-frågor på regional nivå och på lokal nivå. </a:t>
            </a:r>
          </a:p>
          <a:p>
            <a:r>
              <a:rPr lang="sv-SE" b="1" dirty="0"/>
              <a:t>Politiska samverkansforum:</a:t>
            </a:r>
          </a:p>
          <a:p>
            <a:r>
              <a:rPr lang="sv-SE" dirty="0"/>
              <a:t>De politiska </a:t>
            </a:r>
            <a:r>
              <a:rPr lang="sv-SE" dirty="0" err="1"/>
              <a:t>samverkansforumen</a:t>
            </a:r>
            <a:r>
              <a:rPr lang="sv-SE" dirty="0"/>
              <a:t> beskrivs inte närmare i överenskommelsen eftersom  de kan variera vilka länsövergripande forum som finns. Det vi har nu är SRB, Strategisk regional beredning, som består av regionstyrelsens ordförande och länets kommunstyrelseordföranden. Till SRB finns tre politiska samverkansgrupper där förtroendevalda på nämndnivå i länets kommuner samt regionen är representerade. Dessa tre grupper har fokus på Hälsa, Kompetensförsörjning respektive Nära vård.</a:t>
            </a:r>
          </a:p>
          <a:p>
            <a:r>
              <a:rPr lang="sv-SE" b="1" dirty="0"/>
              <a:t>Chefsforum barn och unga:</a:t>
            </a:r>
          </a:p>
          <a:p>
            <a:pPr algn="l" rtl="0" fontAlgn="base"/>
            <a:r>
              <a:rPr lang="sv-SE" b="0" i="0" dirty="0">
                <a:effectLst/>
                <a:latin typeface="Calibri" panose="020F0502020204030204" pitchFamily="34" charset="0"/>
              </a:rPr>
              <a:t>Chefsforum barn och unga är ett samverkansforum där socialchefer och skolchefer deltar från länets kommuner. Från Region Västmanland deltar utsedda chefer för regionens hälso- och sjukvård. Chefsforum barn och unga sammanträder minst två gånger per år och ansvarar för att initiera, behandla och följa upp länsgemensamma samverkansfrågor som rör barn och unga. Vid behov kan fler representanter adjungeras in. </a:t>
            </a:r>
            <a:endParaRPr lang="sv-SE" b="0" i="0" dirty="0">
              <a:effectLst/>
              <a:latin typeface="Segoe UI" panose="020B0502040204020203" pitchFamily="34" charset="0"/>
            </a:endParaRPr>
          </a:p>
          <a:p>
            <a:pPr algn="l" rtl="0" fontAlgn="base"/>
            <a:r>
              <a:rPr lang="sv-SE" dirty="0">
                <a:latin typeface="Calibri" panose="020F0502020204030204" pitchFamily="34" charset="0"/>
              </a:rPr>
              <a:t>Det finns också en b</a:t>
            </a:r>
            <a:r>
              <a:rPr lang="sv-SE" b="0" i="0" dirty="0">
                <a:effectLst/>
                <a:latin typeface="Calibri" panose="020F0502020204030204" pitchFamily="34" charset="0"/>
              </a:rPr>
              <a:t>eredningsgrupp barn och unga som består av utsedda representanter från Chefsforum barn och unga. Gruppen bereder frågor på uppdrag av Chefsforum barn och unga. </a:t>
            </a:r>
            <a:endParaRPr lang="sv-SE" b="0" i="0" dirty="0">
              <a:solidFill>
                <a:srgbClr val="3C3C3B"/>
              </a:solidFill>
              <a:effectLst/>
              <a:latin typeface="Calibri" panose="020F0502020204030204" pitchFamily="34" charset="0"/>
            </a:endParaRPr>
          </a:p>
          <a:p>
            <a:pPr algn="l" rtl="0" fontAlgn="base"/>
            <a:r>
              <a:rPr lang="sv-SE" b="1" i="0" dirty="0">
                <a:effectLst/>
                <a:latin typeface="Calibri" panose="020F0502020204030204" pitchFamily="34" charset="0"/>
              </a:rPr>
              <a:t>Lokala ledningsgrupper BUS-grupper</a:t>
            </a:r>
          </a:p>
          <a:p>
            <a:pPr fontAlgn="base"/>
            <a:r>
              <a:rPr lang="sv-SE" dirty="0">
                <a:latin typeface="Calibri" panose="020F0502020204030204" pitchFamily="34" charset="0"/>
              </a:rPr>
              <a:t>I varje länsdel ska det finnas en lokal ledningsgrupp för samverkan gällande barn och unga, så kallade BUS-grupper. I BUS-grupperna finns representanter från både kommunens verksamheter och hälso- och sjukvården. Även brukarorganisationer deltar. Vi kommer närmare in på det i kommande bilder.</a:t>
            </a:r>
          </a:p>
          <a:p>
            <a:pPr fontAlgn="base"/>
            <a:endParaRPr lang="sv-SE" dirty="0">
              <a:latin typeface="Calibri" panose="020F0502020204030204" pitchFamily="34" charset="0"/>
            </a:endParaRPr>
          </a:p>
          <a:p>
            <a:pPr fontAlgn="base"/>
            <a:r>
              <a:rPr lang="sv-SE" dirty="0">
                <a:latin typeface="Calibri" panose="020F0502020204030204" pitchFamily="34" charset="0"/>
              </a:rPr>
              <a:t>I Överenskommelsen beskrivs hur flödet av information ska gå från verksamheter som möter barn och unga, till BUS-grupper, till chefsforum barn och unga och i vissa fall även till politiska samverkansforum, men att information även kan gå neråt i organisationen.</a:t>
            </a:r>
          </a:p>
          <a:p>
            <a:endParaRPr lang="sv-SE" b="1"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FC990-43DD-488E-9063-76FA2BF015B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517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Talmanus:</a:t>
            </a:r>
          </a:p>
          <a:p>
            <a:r>
              <a:rPr lang="sv-SE" dirty="0"/>
              <a:t>Region Västmanland har gjort en noduppdelning men utifrån att Surahammar har mycket av samverkan gällande barn och unga med hälso- och sjukvården i Fagersta, har vi valt att organisera BUS-grupperna enligt denna bild. Dvs Surahammar tillhör den norra länsdelen istället för Västerås. I Surahammar vänder sig barn och unga till BU-Hälsan, BUP och HAB i Fagersta. </a:t>
            </a:r>
          </a:p>
        </p:txBody>
      </p:sp>
      <p:sp>
        <p:nvSpPr>
          <p:cNvPr id="4" name="Platshållare för bildnummer 3"/>
          <p:cNvSpPr>
            <a:spLocks noGrp="1"/>
          </p:cNvSpPr>
          <p:nvPr>
            <p:ph type="sldNum" sz="quarter" idx="5"/>
          </p:nvPr>
        </p:nvSpPr>
        <p:spPr/>
        <p:txBody>
          <a:bodyPr/>
          <a:lstStyle/>
          <a:p>
            <a:fld id="{FC4B7122-E3D7-4379-9A0B-9970FCA1B31D}" type="slidenum">
              <a:rPr lang="sv-SE" smtClean="0"/>
              <a:t>9</a:t>
            </a:fld>
            <a:endParaRPr lang="sv-SE"/>
          </a:p>
        </p:txBody>
      </p:sp>
    </p:spTree>
    <p:extLst>
      <p:ext uri="{BB962C8B-B14F-4D97-AF65-F5344CB8AC3E}">
        <p14:creationId xmlns:p14="http://schemas.microsoft.com/office/powerpoint/2010/main" val="4263153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6.xml"/><Relationship Id="rId1" Type="http://schemas.openxmlformats.org/officeDocument/2006/relationships/themeOverride" Target="../theme/themeOverride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8.xml"/><Relationship Id="rId1" Type="http://schemas.openxmlformats.org/officeDocument/2006/relationships/themeOverride" Target="../theme/themeOverride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6558323" y="0"/>
            <a:ext cx="5633678" cy="685800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1524002" y="1442067"/>
            <a:ext cx="8268879" cy="2067797"/>
          </a:xfrm>
        </p:spPr>
        <p:txBody>
          <a:bodyPr anchor="b">
            <a:normAutofit/>
          </a:bodyPr>
          <a:lstStyle>
            <a:lvl1pPr algn="l">
              <a:lnSpc>
                <a:spcPct val="75000"/>
              </a:lnSpc>
              <a:defRPr sz="7216" spc="-243"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1524002" y="3808060"/>
            <a:ext cx="8268879" cy="1459395"/>
          </a:xfrm>
          <a:prstGeom prst="rect">
            <a:avLst/>
          </a:prstGeom>
        </p:spPr>
        <p:txBody>
          <a:bodyPr>
            <a:normAutofit/>
          </a:bodyPr>
          <a:lstStyle>
            <a:lvl1pPr marL="0" indent="0" algn="l">
              <a:spcAft>
                <a:spcPts val="0"/>
              </a:spcAft>
              <a:buNone/>
              <a:defRPr sz="2729" spc="-121" baseline="0"/>
            </a:lvl1pPr>
            <a:lvl2pPr marL="277233" indent="0" algn="ctr">
              <a:buNone/>
              <a:defRPr sz="1213"/>
            </a:lvl2pPr>
            <a:lvl3pPr marL="554466" indent="0" algn="ctr">
              <a:buNone/>
              <a:defRPr sz="1092"/>
            </a:lvl3pPr>
            <a:lvl4pPr marL="831699" indent="0" algn="ctr">
              <a:buNone/>
              <a:defRPr sz="970"/>
            </a:lvl4pPr>
            <a:lvl5pPr marL="1108933" indent="0" algn="ctr">
              <a:buNone/>
              <a:defRPr sz="970"/>
            </a:lvl5pPr>
            <a:lvl6pPr marL="1386166" indent="0" algn="ctr">
              <a:buNone/>
              <a:defRPr sz="970"/>
            </a:lvl6pPr>
            <a:lvl7pPr marL="1663399" indent="0" algn="ctr">
              <a:buNone/>
              <a:defRPr sz="970"/>
            </a:lvl7pPr>
            <a:lvl8pPr marL="1940633" indent="0" algn="ctr">
              <a:buNone/>
              <a:defRPr sz="970"/>
            </a:lvl8pPr>
            <a:lvl9pPr marL="2217866" indent="0" algn="ctr">
              <a:buNone/>
              <a:defRPr sz="970"/>
            </a:lvl9pPr>
          </a:lstStyle>
          <a:p>
            <a:r>
              <a:rPr lang="sv-SE"/>
              <a:t>Underrubrik</a:t>
            </a:r>
          </a:p>
        </p:txBody>
      </p:sp>
    </p:spTree>
    <p:extLst>
      <p:ext uri="{BB962C8B-B14F-4D97-AF65-F5344CB8AC3E}">
        <p14:creationId xmlns:p14="http://schemas.microsoft.com/office/powerpoint/2010/main" val="428239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755386" y="1510666"/>
            <a:ext cx="10684563" cy="4804878"/>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755386" y="1510666"/>
            <a:ext cx="10684563" cy="4804878"/>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1527277" y="0"/>
            <a:ext cx="664723" cy="1451693"/>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0697663" y="5330992"/>
            <a:ext cx="1205124" cy="1205040"/>
          </a:xfrm>
          <a:prstGeom prst="rect">
            <a:avLst/>
          </a:prstGeom>
          <a:blipFill>
            <a:blip r:embed="rId3" cstate="print"/>
            <a:stretch>
              <a:fillRect/>
            </a:stretch>
          </a:blipFill>
        </p:spPr>
        <p:txBody>
          <a:bodyPr>
            <a:normAutofit/>
          </a:bodyPr>
          <a:lstStyle>
            <a:lvl1pPr>
              <a:buNone/>
              <a:defRPr sz="121"/>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2023-08-17</a:t>
            </a:fld>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2469701961"/>
      </p:ext>
    </p:extLst>
  </p:cSld>
  <p:clrMapOvr>
    <a:masterClrMapping/>
  </p:clrMapOvr>
  <p:extLst>
    <p:ext uri="{DCECCB84-F9BA-43D5-87BE-67443E8EF086}">
      <p15:sldGuideLst xmlns:p15="http://schemas.microsoft.com/office/powerpoint/2012/main">
        <p15:guide id="1" orient="horz" pos="1258">
          <p15:clr>
            <a:srgbClr val="FBAE40"/>
          </p15:clr>
        </p15:guide>
        <p15:guide id="2" pos="6332">
          <p15:clr>
            <a:srgbClr val="FBAE40"/>
          </p15:clr>
        </p15:guide>
        <p15:guide id="3" pos="24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Mall 21">
    <p:spTree>
      <p:nvGrpSpPr>
        <p:cNvPr id="1" name=""/>
        <p:cNvGrpSpPr/>
        <p:nvPr/>
      </p:nvGrpSpPr>
      <p:grpSpPr>
        <a:xfrm>
          <a:off x="0" y="0"/>
          <a:ext cx="0" cy="0"/>
          <a:chOff x="0" y="0"/>
          <a:chExt cx="0" cy="0"/>
        </a:xfrm>
      </p:grpSpPr>
      <p:sp>
        <p:nvSpPr>
          <p:cNvPr id="1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Bild" descr="Bild">
            <a:extLst>
              <a:ext uri="{FF2B5EF4-FFF2-40B4-BE49-F238E27FC236}">
                <a16:creationId xmlns:a16="http://schemas.microsoft.com/office/drawing/2014/main" id="{09C00F01-A893-674A-80DA-71B7F2D03C4A}"/>
              </a:ext>
            </a:extLst>
          </p:cNvPr>
          <p:cNvPicPr>
            <a:picLocks noChangeAspect="1"/>
          </p:cNvPicPr>
          <p:nvPr userDrawn="1"/>
        </p:nvPicPr>
        <p:blipFill>
          <a:blip r:embed="rId2"/>
          <a:stretch>
            <a:fillRect/>
          </a:stretch>
        </p:blipFill>
        <p:spPr>
          <a:xfrm>
            <a:off x="-1" y="7"/>
            <a:ext cx="12192001" cy="6857987"/>
          </a:xfrm>
          <a:prstGeom prst="rect">
            <a:avLst/>
          </a:prstGeom>
          <a:ln w="12700">
            <a:miter lim="400000"/>
          </a:ln>
        </p:spPr>
      </p:pic>
    </p:spTree>
    <p:extLst>
      <p:ext uri="{BB962C8B-B14F-4D97-AF65-F5344CB8AC3E}">
        <p14:creationId xmlns:p14="http://schemas.microsoft.com/office/powerpoint/2010/main" val="29747651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Grå rubrik och innehåll med sloga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430BAB-3BFF-456A-A6FE-796FAD33C2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87FBD39-74FB-420E-A346-4A88621FB8A6}"/>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BE7F63E-28A6-4990-9652-E36A1261AE89}"/>
              </a:ext>
            </a:extLst>
          </p:cNvPr>
          <p:cNvSpPr>
            <a:spLocks noGrp="1"/>
          </p:cNvSpPr>
          <p:nvPr>
            <p:ph type="dt" sz="half" idx="10"/>
          </p:nvPr>
        </p:nvSpPr>
        <p:spPr/>
        <p:txBody>
          <a:bodyPr/>
          <a:lstStyle/>
          <a:p>
            <a:fld id="{73622E32-7A42-422C-9478-81243C85EBC8}" type="datetimeFigureOut">
              <a:rPr lang="sv-SE" smtClean="0"/>
              <a:t>2023-08-17</a:t>
            </a:fld>
            <a:endParaRPr lang="sv-SE"/>
          </a:p>
        </p:txBody>
      </p:sp>
      <p:sp>
        <p:nvSpPr>
          <p:cNvPr id="5" name="Platshållare för sidfot 4">
            <a:extLst>
              <a:ext uri="{FF2B5EF4-FFF2-40B4-BE49-F238E27FC236}">
                <a16:creationId xmlns:a16="http://schemas.microsoft.com/office/drawing/2014/main" id="{3DA85162-24D7-47A6-AEA4-D5AA7F3BB0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91546B-48D6-4D8E-8DA4-F5EA2CD3B65F}"/>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1477127054"/>
      </p:ext>
    </p:extLst>
  </p:cSld>
  <p:clrMapOvr>
    <a:masterClrMapping/>
  </p:clrMapOvr>
  <p:extLst>
    <p:ext uri="{DCECCB84-F9BA-43D5-87BE-67443E8EF086}">
      <p15:sldGuideLst xmlns:p15="http://schemas.microsoft.com/office/powerpoint/2012/main">
        <p15:guide id="3" orient="horz" pos="3543">
          <p15:clr>
            <a:srgbClr val="FBAE40"/>
          </p15:clr>
        </p15:guide>
        <p15:guide id="4"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6558323" y="0"/>
            <a:ext cx="5633678" cy="685800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1524001" y="3808060"/>
            <a:ext cx="8268879" cy="1459395"/>
          </a:xfrm>
          <a:prstGeom prst="rect">
            <a:avLst/>
          </a:prstGeo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a:t>Underrubrik</a:t>
            </a:r>
          </a:p>
        </p:txBody>
      </p:sp>
    </p:spTree>
    <p:extLst>
      <p:ext uri="{BB962C8B-B14F-4D97-AF65-F5344CB8AC3E}">
        <p14:creationId xmlns:p14="http://schemas.microsoft.com/office/powerpoint/2010/main" val="900096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829919" y="290234"/>
            <a:ext cx="480303" cy="113518"/>
          </a:xfrm>
        </p:spPr>
        <p:txBody>
          <a:bodyPr/>
          <a:lstStyle/>
          <a:p>
            <a:fld id="{27129ABF-34AF-4771-8C65-17474087DDAF}" type="datetime1">
              <a:rPr lang="sv-SE" smtClean="0"/>
              <a:t>2023-08-17</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1415380" y="290234"/>
            <a:ext cx="4672040" cy="113518"/>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1527277" y="0"/>
            <a:ext cx="664723" cy="1950352"/>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755386" y="2061563"/>
            <a:ext cx="10684366" cy="3628218"/>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615477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754274"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6199011"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1553" y="3798662"/>
            <a:ext cx="764119" cy="3059338"/>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2023-08-17</a:t>
            </a:fld>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93721945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2023-08-17</a:t>
            </a:fld>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6309438" y="425693"/>
            <a:ext cx="5462358" cy="6007735"/>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754274" y="2066703"/>
            <a:ext cx="4747685" cy="3274565"/>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129694715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755386" y="1510666"/>
            <a:ext cx="10684563" cy="4804878"/>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755386" y="1510666"/>
            <a:ext cx="10684563" cy="4804878"/>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1527277" y="0"/>
            <a:ext cx="664723" cy="1451693"/>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0697663" y="5330992"/>
            <a:ext cx="1205124" cy="1205040"/>
          </a:xfrm>
          <a:prstGeom prst="rect">
            <a:avLst/>
          </a:prstGeom>
          <a:blipFill>
            <a:blip r:embed="rId3" cstate="print"/>
            <a:stretch>
              <a:fillRect/>
            </a:stretch>
          </a:blipFill>
        </p:spPr>
        <p:txBody>
          <a:bodyPr>
            <a:normAutofit/>
          </a:bodyPr>
          <a:lstStyle>
            <a:lvl1pPr>
              <a:buNone/>
              <a:defRPr sz="121"/>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2023-08-17</a:t>
            </a:fld>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414707601"/>
      </p:ext>
    </p:extLst>
  </p:cSld>
  <p:clrMapOvr>
    <a:masterClrMapping/>
  </p:clrMapOvr>
  <p:extLst>
    <p:ext uri="{DCECCB84-F9BA-43D5-87BE-67443E8EF086}">
      <p15:sldGuideLst xmlns:p15="http://schemas.microsoft.com/office/powerpoint/2012/main">
        <p15:guide id="1" orient="horz" pos="1258">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638000" y="1393903"/>
            <a:ext cx="9288000" cy="1022738"/>
          </a:xfrm>
        </p:spPr>
        <p:txBody>
          <a:bodyPr anchor="b">
            <a:normAutofit/>
          </a:bodyPr>
          <a:lstStyle>
            <a:lvl1pPr>
              <a:lnSpc>
                <a:spcPct val="100000"/>
              </a:lnSpc>
              <a:defRPr sz="3600"/>
            </a:lvl1pPr>
          </a:lstStyle>
          <a:p>
            <a:r>
              <a:rPr lang="sv-SE"/>
              <a:t>Klicka här för att lägga till rubrik</a:t>
            </a:r>
          </a:p>
        </p:txBody>
      </p:sp>
      <p:sp>
        <p:nvSpPr>
          <p:cNvPr id="5" name="Platshållare för innehåll 2"/>
          <p:cNvSpPr>
            <a:spLocks noGrp="1"/>
          </p:cNvSpPr>
          <p:nvPr>
            <p:ph idx="1" hasCustomPrompt="1"/>
          </p:nvPr>
        </p:nvSpPr>
        <p:spPr>
          <a:xfrm>
            <a:off x="1638000" y="2520000"/>
            <a:ext cx="9288000" cy="3960000"/>
          </a:xfrm>
        </p:spPr>
        <p:txBody>
          <a:bodyPr anchor="t" anchorCtr="0">
            <a:noAutofit/>
          </a:bodyPr>
          <a:lstStyle>
            <a:lvl1pPr>
              <a:defRPr sz="2000"/>
            </a:lvl1pPr>
            <a:lvl2pPr>
              <a:defRPr sz="2000"/>
            </a:lvl2pPr>
            <a:lvl3pPr>
              <a:defRPr sz="1800"/>
            </a:lvl3pPr>
            <a:lvl4pPr>
              <a:defRPr sz="1600"/>
            </a:lvl4pPr>
            <a:lvl5pPr>
              <a:defRPr sz="1600"/>
            </a:lvl5pPr>
          </a:lstStyle>
          <a:p>
            <a:pPr lvl="0"/>
            <a:r>
              <a:rPr lang="sv-SE"/>
              <a:t>Klicka här för att lägga till innehåll</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08176BD1-A56A-405D-BBE7-4874BB21E688}" type="datetimeFigureOut">
              <a:rPr lang="sv-SE" smtClean="0"/>
              <a:pPr/>
              <a:t>2023-08-17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488AD97-2061-449E-AA65-AEC810C32205}" type="slidenum">
              <a:rPr lang="sv-SE" smtClean="0"/>
              <a:t>‹#›</a:t>
            </a:fld>
            <a:endParaRPr lang="sv-SE"/>
          </a:p>
        </p:txBody>
      </p:sp>
    </p:spTree>
    <p:extLst>
      <p:ext uri="{BB962C8B-B14F-4D97-AF65-F5344CB8AC3E}">
        <p14:creationId xmlns:p14="http://schemas.microsoft.com/office/powerpoint/2010/main" val="280838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6558322" y="0"/>
            <a:ext cx="5633678" cy="685800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1524001" y="3808060"/>
            <a:ext cx="8268879" cy="1459395"/>
          </a:xfr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a:t>Underrubrik</a:t>
            </a:r>
          </a:p>
        </p:txBody>
      </p:sp>
    </p:spTree>
    <p:extLst>
      <p:ext uri="{BB962C8B-B14F-4D97-AF65-F5344CB8AC3E}">
        <p14:creationId xmlns:p14="http://schemas.microsoft.com/office/powerpoint/2010/main" val="778689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829919" y="290234"/>
            <a:ext cx="480303" cy="113518"/>
          </a:xfrm>
        </p:spPr>
        <p:txBody>
          <a:bodyPr/>
          <a:lstStyle/>
          <a:p>
            <a:fld id="{27129ABF-34AF-4771-8C65-17474087DDAF}" type="datetime1">
              <a:rPr lang="sv-SE" smtClean="0"/>
              <a:t>2023-08-17</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1415380" y="290234"/>
            <a:ext cx="4672040" cy="113518"/>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506443" y="290234"/>
            <a:ext cx="218320" cy="113518"/>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1527278" y="0"/>
            <a:ext cx="664723" cy="1950352"/>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755386" y="2061563"/>
            <a:ext cx="10684366" cy="3628218"/>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333372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1527277" y="0"/>
            <a:ext cx="664723" cy="1950352"/>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754274" y="2061563"/>
            <a:ext cx="10683451" cy="3628218"/>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fld id="{995C967C-67C7-4621-A3F4-421FC821AE41}" type="datetime1">
              <a:rPr lang="sv-SE" smtClean="0"/>
              <a:t>2023-08-17</a:t>
            </a:fld>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4257836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92422" y="92416"/>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184844" y="184831"/>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754274" y="2065871"/>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3798663"/>
            <a:ext cx="751167" cy="3059337"/>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6199014" y="2065872"/>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3929E917-5370-4653-ABC0-4F0AA954FE77}" type="datetime1">
              <a:rPr lang="sv-SE" smtClean="0"/>
              <a:t>2023-08-17</a:t>
            </a:fld>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353628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1415380" y="290234"/>
            <a:ext cx="4672040" cy="113518"/>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829919" y="290234"/>
            <a:ext cx="480303" cy="113518"/>
          </a:xfrm>
        </p:spPr>
        <p:txBody>
          <a:bodyPr/>
          <a:lstStyle/>
          <a:p>
            <a:fld id="{9D00964E-CD7C-4BCA-A53D-05A9094492BF}" type="datetime1">
              <a:rPr lang="sv-SE" smtClean="0"/>
              <a:t>2023-08-17</a:t>
            </a:fld>
            <a:endParaRPr lang="sv-SE"/>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6309438" y="425693"/>
            <a:ext cx="5462358" cy="6007735"/>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754274" y="2066703"/>
            <a:ext cx="4747685" cy="3274565"/>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37145893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1527277" y="0"/>
            <a:ext cx="664723" cy="1452618"/>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2AB491C-47DC-4E17-80D1-CDD4BAF30723}" type="datetime1">
              <a:rPr lang="sv-SE" smtClean="0"/>
              <a:t>2023-08-17</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755386" y="1510666"/>
            <a:ext cx="10684563" cy="4804878"/>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755386" y="1510666"/>
            <a:ext cx="10684563" cy="4804878"/>
          </a:xfr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0697663" y="5330992"/>
            <a:ext cx="1205124" cy="1205040"/>
          </a:xfrm>
          <a:blipFill>
            <a:blip r:embed="rId3" cstate="print"/>
            <a:stretch>
              <a:fillRect/>
            </a:stretch>
          </a:blipFill>
        </p:spPr>
        <p:txBody>
          <a:bodyPr>
            <a:normAutofit/>
          </a:bodyPr>
          <a:lstStyle>
            <a:lvl1pPr>
              <a:buNone/>
              <a:defRPr sz="121"/>
            </a:lvl1pPr>
          </a:lstStyle>
          <a:p>
            <a:pPr lvl="0"/>
            <a:r>
              <a:rPr lang="sv-SE"/>
              <a:t> 4,42</a:t>
            </a:r>
          </a:p>
          <a:p>
            <a:pPr lvl="0"/>
            <a:endParaRPr lang="sv-SE"/>
          </a:p>
        </p:txBody>
      </p:sp>
    </p:spTree>
    <p:extLst>
      <p:ext uri="{BB962C8B-B14F-4D97-AF65-F5344CB8AC3E}">
        <p14:creationId xmlns:p14="http://schemas.microsoft.com/office/powerpoint/2010/main" val="2373466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6558322" y="0"/>
            <a:ext cx="5633678" cy="685800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1524001" y="3808060"/>
            <a:ext cx="8268879" cy="1459395"/>
          </a:xfr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a:t>Underrubrik</a:t>
            </a:r>
          </a:p>
        </p:txBody>
      </p:sp>
    </p:spTree>
    <p:extLst>
      <p:ext uri="{BB962C8B-B14F-4D97-AF65-F5344CB8AC3E}">
        <p14:creationId xmlns:p14="http://schemas.microsoft.com/office/powerpoint/2010/main" val="115334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1527277" y="0"/>
            <a:ext cx="664723" cy="1950352"/>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754274" y="2061563"/>
            <a:ext cx="10683451" cy="3628218"/>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fld id="{1A6EAE39-6481-43A9-859B-2A8B1FAEA6EF}" type="datetime1">
              <a:rPr lang="sv-SE" smtClean="0"/>
              <a:t>2023-08-17</a:t>
            </a:fld>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2471127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92422" y="92416"/>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184844" y="184831"/>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754274" y="2065871"/>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3798663"/>
            <a:ext cx="751167" cy="3059337"/>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6199014" y="2065872"/>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D3228635-2CA2-47CC-AB57-8CD0822FA714}" type="datetime1">
              <a:rPr lang="sv-SE" smtClean="0"/>
              <a:t>2023-08-17</a:t>
            </a:fld>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3016394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1415380" y="290234"/>
            <a:ext cx="4672040" cy="113518"/>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829919" y="290234"/>
            <a:ext cx="480303" cy="113518"/>
          </a:xfrm>
        </p:spPr>
        <p:txBody>
          <a:bodyPr/>
          <a:lstStyle/>
          <a:p>
            <a:fld id="{C6E98AE1-D1FB-4D04-BD14-5E37C618125E}" type="datetime1">
              <a:rPr lang="sv-SE" smtClean="0"/>
              <a:t>2023-08-17</a:t>
            </a:fld>
            <a:endParaRPr lang="sv-SE"/>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6309438" y="425693"/>
            <a:ext cx="5462358" cy="6007735"/>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754274" y="2066703"/>
            <a:ext cx="4747685" cy="3274565"/>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3923834272"/>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1527277" y="0"/>
            <a:ext cx="664723" cy="1452618"/>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C6960B3-C5FA-4BCD-9484-D494A4C733A8}" type="datetime1">
              <a:rPr lang="sv-SE" smtClean="0"/>
              <a:t>2023-08-17</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755386" y="1510666"/>
            <a:ext cx="10684563" cy="4804878"/>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755386" y="1510666"/>
            <a:ext cx="10684563" cy="4804878"/>
          </a:xfr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0697663" y="5330992"/>
            <a:ext cx="1205124" cy="1205040"/>
          </a:xfrm>
          <a:blipFill>
            <a:blip r:embed="rId3" cstate="print"/>
            <a:stretch>
              <a:fillRect/>
            </a:stretch>
          </a:blipFill>
        </p:spPr>
        <p:txBody>
          <a:bodyPr>
            <a:normAutofit/>
          </a:bodyPr>
          <a:lstStyle>
            <a:lvl1pPr>
              <a:buNone/>
              <a:defRPr sz="121"/>
            </a:lvl1pPr>
          </a:lstStyle>
          <a:p>
            <a:pPr lvl="0"/>
            <a:r>
              <a:rPr lang="sv-SE"/>
              <a:t> 4,42</a:t>
            </a:r>
          </a:p>
          <a:p>
            <a:pPr lvl="0"/>
            <a:endParaRPr lang="sv-SE"/>
          </a:p>
        </p:txBody>
      </p:sp>
    </p:spTree>
    <p:extLst>
      <p:ext uri="{BB962C8B-B14F-4D97-AF65-F5344CB8AC3E}">
        <p14:creationId xmlns:p14="http://schemas.microsoft.com/office/powerpoint/2010/main" val="1558474734"/>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524001" y="1210922"/>
            <a:ext cx="9144000" cy="4190334"/>
          </a:xfrm>
        </p:spPr>
        <p:txBody>
          <a:bodyPr anchor="ctr">
            <a:normAutofit/>
          </a:bodyPr>
          <a:lstStyle>
            <a:lvl1pPr algn="ctr">
              <a:lnSpc>
                <a:spcPct val="80000"/>
              </a:lnSpc>
              <a:defRPr sz="3600" b="0">
                <a:solidFill>
                  <a:schemeClr val="tx1"/>
                </a:solidFill>
              </a:defRPr>
            </a:lvl1pPr>
          </a:lstStyle>
          <a:p>
            <a:r>
              <a:rPr lang="sv-SE"/>
              <a:t>Klicka här för att lägga till rubrik</a:t>
            </a:r>
          </a:p>
        </p:txBody>
      </p:sp>
      <p:sp>
        <p:nvSpPr>
          <p:cNvPr id="6" name="Platshållare för datum 5"/>
          <p:cNvSpPr>
            <a:spLocks noGrp="1"/>
          </p:cNvSpPr>
          <p:nvPr>
            <p:ph type="dt" sz="half" idx="10"/>
          </p:nvPr>
        </p:nvSpPr>
        <p:spPr/>
        <p:txBody>
          <a:bodyPr/>
          <a:lstStyle/>
          <a:p>
            <a:fld id="{E27E6CEC-D8D0-4385-B659-16B0D2A468B9}" type="datetime1">
              <a:rPr lang="sv-SE" smtClean="0"/>
              <a:t>2023-08-17</a:t>
            </a:fld>
            <a:endParaRPr lang="sv-SE"/>
          </a:p>
        </p:txBody>
      </p:sp>
      <p:sp>
        <p:nvSpPr>
          <p:cNvPr id="7" name="Platshållare för sidfot 6"/>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488AD97-2061-449E-AA65-AEC810C32205}" type="slidenum">
              <a:rPr lang="sv-SE" smtClean="0"/>
              <a:t>‹#›</a:t>
            </a:fld>
            <a:endParaRPr lang="sv-SE"/>
          </a:p>
        </p:txBody>
      </p:sp>
    </p:spTree>
    <p:extLst>
      <p:ext uri="{BB962C8B-B14F-4D97-AF65-F5344CB8AC3E}">
        <p14:creationId xmlns:p14="http://schemas.microsoft.com/office/powerpoint/2010/main" val="25753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754274"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6199011"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1552" y="3798662"/>
            <a:ext cx="764119" cy="3059338"/>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2023-08-17</a:t>
            </a:fld>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75531014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6558323" y="0"/>
            <a:ext cx="5633678" cy="685800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00" spc="-243"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1524001" y="3808060"/>
            <a:ext cx="8268879" cy="1459395"/>
          </a:xfrm>
          <a:prstGeom prst="rect">
            <a:avLst/>
          </a:prstGeom>
        </p:spPr>
        <p:txBody>
          <a:bodyPr>
            <a:normAutofit/>
          </a:bodyPr>
          <a:lstStyle>
            <a:lvl1pPr marL="0" indent="0" algn="l">
              <a:spcAft>
                <a:spcPts val="0"/>
              </a:spcAft>
              <a:buNone/>
              <a:defRPr sz="2700" spc="-121" baseline="0"/>
            </a:lvl1pPr>
            <a:lvl2pPr marL="277246" indent="0" algn="ctr">
              <a:buNone/>
              <a:defRPr sz="1200"/>
            </a:lvl2pPr>
            <a:lvl3pPr marL="554492" indent="0" algn="ctr">
              <a:buNone/>
              <a:defRPr sz="1100"/>
            </a:lvl3pPr>
            <a:lvl4pPr marL="831738" indent="0" algn="ctr">
              <a:buNone/>
              <a:defRPr sz="1000"/>
            </a:lvl4pPr>
            <a:lvl5pPr marL="1108984" indent="0" algn="ctr">
              <a:buNone/>
              <a:defRPr sz="1000"/>
            </a:lvl5pPr>
            <a:lvl6pPr marL="1386230" indent="0" algn="ctr">
              <a:buNone/>
              <a:defRPr sz="1000"/>
            </a:lvl6pPr>
            <a:lvl7pPr marL="1663476" indent="0" algn="ctr">
              <a:buNone/>
              <a:defRPr sz="1000"/>
            </a:lvl7pPr>
            <a:lvl8pPr marL="1940723" indent="0" algn="ctr">
              <a:buNone/>
              <a:defRPr sz="1000"/>
            </a:lvl8pPr>
            <a:lvl9pPr marL="2217969" indent="0" algn="ctr">
              <a:buNone/>
              <a:defRPr sz="1000"/>
            </a:lvl9pPr>
          </a:lstStyle>
          <a:p>
            <a:r>
              <a:rPr lang="sv-SE"/>
              <a:t>Underrubrik</a:t>
            </a:r>
          </a:p>
        </p:txBody>
      </p:sp>
    </p:spTree>
    <p:extLst>
      <p:ext uri="{BB962C8B-B14F-4D97-AF65-F5344CB8AC3E}">
        <p14:creationId xmlns:p14="http://schemas.microsoft.com/office/powerpoint/2010/main" val="1133076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829919" y="290234"/>
            <a:ext cx="480303" cy="107722"/>
          </a:xfrm>
        </p:spPr>
        <p:txBody>
          <a:bodyPr/>
          <a:lstStyle/>
          <a:p>
            <a:fld id="{27129ABF-34AF-4771-8C65-17474087DDAF}" type="datetime1">
              <a:rPr lang="sv-SE" smtClean="0"/>
              <a:t>2023-08-17</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1415380" y="290234"/>
            <a:ext cx="4672040" cy="107722"/>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506442" y="290234"/>
            <a:ext cx="218320" cy="107722"/>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1527277" y="0"/>
            <a:ext cx="664723" cy="1950352"/>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755386" y="2061563"/>
            <a:ext cx="10684366" cy="3628218"/>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134076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754274"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6199011"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1553" y="3798662"/>
            <a:ext cx="764119" cy="3059338"/>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2023-08-17</a:t>
            </a:fld>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15101423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2023-08-17</a:t>
            </a:fld>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6309438" y="425693"/>
            <a:ext cx="5462358" cy="6007735"/>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6309438" y="425693"/>
            <a:ext cx="5462358" cy="6007735"/>
          </a:xfrm>
          <a:prstGeom prst="rect">
            <a:avLst/>
          </a:prstGeom>
          <a:noFill/>
        </p:spPr>
        <p:txBody>
          <a:bodyPr/>
          <a:lstStyle>
            <a:lvl1pPr>
              <a:buNone/>
              <a:defRPr sz="1900"/>
            </a:lvl1pPr>
            <a:lvl2pPr>
              <a:defRPr sz="1700"/>
            </a:lvl2pPr>
            <a:lvl3pPr>
              <a:defRPr sz="1500"/>
            </a:lvl3pPr>
            <a:lvl4pPr>
              <a:defRPr sz="1200"/>
            </a:lvl4pPr>
            <a:lvl5pPr>
              <a:defRPr sz="1200"/>
            </a:lvl5pPr>
            <a:lvl6pPr>
              <a:defRPr sz="1200"/>
            </a:lvl6pPr>
            <a:lvl7pPr>
              <a:defRPr sz="1200"/>
            </a:lvl7pPr>
            <a:lvl8pPr>
              <a:defRPr sz="1200"/>
            </a:lvl8pPr>
            <a:lvl9pPr>
              <a:defRPr sz="1200"/>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754274" y="2066703"/>
            <a:ext cx="4747685" cy="3274565"/>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1601643426"/>
      </p:ext>
    </p:extLst>
  </p:cSld>
  <p:clrMapOvr>
    <a:masterClrMapping/>
  </p:clrMapOvr>
  <p:extLst>
    <p:ext uri="{DCECCB84-F9BA-43D5-87BE-67443E8EF086}">
      <p15:sldGuideLst xmlns:p15="http://schemas.microsoft.com/office/powerpoint/2012/main">
        <p15:guide id="1" orient="horz" pos="734">
          <p15:clr>
            <a:srgbClr val="FBAE40"/>
          </p15:clr>
        </p15:guide>
        <p15:guide id="2" pos="3840">
          <p15:clr>
            <a:srgbClr val="FBAE40"/>
          </p15:clr>
        </p15:guide>
        <p15:guide id="3" pos="148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755386" y="1510666"/>
            <a:ext cx="10684563" cy="4804878"/>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755386" y="1510666"/>
            <a:ext cx="10684563" cy="4804878"/>
          </a:xfrm>
          <a:prstGeom prst="rect">
            <a:avLst/>
          </a:prstGeom>
          <a:noFill/>
        </p:spPr>
        <p:txBody>
          <a:bodyPr/>
          <a:lstStyle>
            <a:lvl1pPr>
              <a:buNone/>
              <a:defRPr sz="1900"/>
            </a:lvl1pPr>
            <a:lvl2pPr>
              <a:defRPr sz="1700"/>
            </a:lvl2pPr>
            <a:lvl3pPr>
              <a:defRPr sz="1500"/>
            </a:lvl3pPr>
            <a:lvl4pPr>
              <a:defRPr sz="1200"/>
            </a:lvl4pPr>
            <a:lvl5pPr>
              <a:defRPr sz="1200"/>
            </a:lvl5pPr>
            <a:lvl6pPr>
              <a:defRPr sz="1200"/>
            </a:lvl6pPr>
            <a:lvl7pPr>
              <a:defRPr sz="1200"/>
            </a:lvl7pPr>
            <a:lvl8pPr>
              <a:defRPr sz="1200"/>
            </a:lvl8pPr>
            <a:lvl9pPr>
              <a:defRPr sz="1200"/>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1527277" y="0"/>
            <a:ext cx="664723" cy="1451693"/>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0697663" y="5330992"/>
            <a:ext cx="1205124" cy="1205040"/>
          </a:xfrm>
          <a:prstGeom prst="rect">
            <a:avLst/>
          </a:prstGeom>
          <a:blipFill>
            <a:blip r:embed="rId3" cstate="print"/>
            <a:stretch>
              <a:fillRect/>
            </a:stretch>
          </a:blipFill>
        </p:spPr>
        <p:txBody>
          <a:bodyPr>
            <a:normAutofit/>
          </a:bodyPr>
          <a:lstStyle>
            <a:lvl1pPr>
              <a:buNone/>
              <a:defRPr sz="100"/>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2023-08-17</a:t>
            </a:fld>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1678809238"/>
      </p:ext>
    </p:extLst>
  </p:cSld>
  <p:clrMapOvr>
    <a:masterClrMapping/>
  </p:clrMapOvr>
  <p:extLst>
    <p:ext uri="{DCECCB84-F9BA-43D5-87BE-67443E8EF086}">
      <p15:sldGuideLst xmlns:p15="http://schemas.microsoft.com/office/powerpoint/2012/main">
        <p15:guide id="1" orient="horz" pos="763">
          <p15:clr>
            <a:srgbClr val="FBAE40"/>
          </p15:clr>
        </p15:guide>
        <p15:guide id="2" pos="3840">
          <p15:clr>
            <a:srgbClr val="FBAE40"/>
          </p15:clr>
        </p15:guide>
        <p15:guide id="3" pos="148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03916668-2552-427E-BBF1-D2F9E22484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199" y="4051005"/>
            <a:ext cx="8756363" cy="2304975"/>
          </a:xfrm>
          <a:prstGeom prst="rect">
            <a:avLst/>
          </a:prstGeom>
        </p:spPr>
      </p:pic>
      <p:sp>
        <p:nvSpPr>
          <p:cNvPr id="2" name="Rubrik 1">
            <a:extLst>
              <a:ext uri="{FF2B5EF4-FFF2-40B4-BE49-F238E27FC236}">
                <a16:creationId xmlns:a16="http://schemas.microsoft.com/office/drawing/2014/main" id="{AC882F50-7886-44CC-A6C6-3DEFAF304B2B}"/>
              </a:ext>
            </a:extLst>
          </p:cNvPr>
          <p:cNvSpPr>
            <a:spLocks noGrp="1"/>
          </p:cNvSpPr>
          <p:nvPr>
            <p:ph type="ctrTitle"/>
          </p:nvPr>
        </p:nvSpPr>
        <p:spPr>
          <a:xfrm>
            <a:off x="1045535" y="4513519"/>
            <a:ext cx="7790121" cy="1675847"/>
          </a:xfrm>
        </p:spPr>
        <p:txBody>
          <a:bodyPr anchor="t" anchorCtr="0">
            <a:normAutofit/>
          </a:bodyPr>
          <a:lstStyle>
            <a:lvl1pPr algn="l">
              <a:lnSpc>
                <a:spcPct val="80000"/>
              </a:lnSpc>
              <a:defRPr sz="5600">
                <a:solidFill>
                  <a:schemeClr val="accent2"/>
                </a:solidFill>
              </a:defRPr>
            </a:lvl1pPr>
          </a:lstStyle>
          <a:p>
            <a:r>
              <a:rPr lang="sv-SE"/>
              <a:t>Klicka här för att ändra mall för rubrikformat</a:t>
            </a:r>
          </a:p>
        </p:txBody>
      </p:sp>
      <p:pic>
        <p:nvPicPr>
          <p:cNvPr id="19" name="Bild 18">
            <a:extLst>
              <a:ext uri="{FF2B5EF4-FFF2-40B4-BE49-F238E27FC236}">
                <a16:creationId xmlns:a16="http://schemas.microsoft.com/office/drawing/2014/main" id="{A3305496-74D9-4CE7-9219-2833C1574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39893" y="793625"/>
            <a:ext cx="894131" cy="849103"/>
          </a:xfrm>
          <a:prstGeom prst="rect">
            <a:avLst/>
          </a:prstGeom>
        </p:spPr>
      </p:pic>
    </p:spTree>
    <p:extLst>
      <p:ext uri="{BB962C8B-B14F-4D97-AF65-F5344CB8AC3E}">
        <p14:creationId xmlns:p14="http://schemas.microsoft.com/office/powerpoint/2010/main" val="366907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3" name="Rektangel: övre hörn rundade 12">
            <a:extLst>
              <a:ext uri="{FF2B5EF4-FFF2-40B4-BE49-F238E27FC236}">
                <a16:creationId xmlns:a16="http://schemas.microsoft.com/office/drawing/2014/main" id="{D7E9413D-9FC3-4FA3-9567-45B94884C409}"/>
              </a:ext>
            </a:extLst>
          </p:cNvPr>
          <p:cNvSpPr/>
          <p:nvPr userDrawn="1"/>
        </p:nvSpPr>
        <p:spPr>
          <a:xfrm>
            <a:off x="467361" y="5235787"/>
            <a:ext cx="11270826" cy="1622213"/>
          </a:xfrm>
          <a:prstGeom prst="round2SameRect">
            <a:avLst>
              <a:gd name="adj1" fmla="val 5811"/>
              <a:gd name="adj2" fmla="val 0"/>
            </a:avLst>
          </a:prstGeom>
          <a:solidFill>
            <a:srgbClr val="FFFFFF">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 10">
            <a:extLst>
              <a:ext uri="{FF2B5EF4-FFF2-40B4-BE49-F238E27FC236}">
                <a16:creationId xmlns:a16="http://schemas.microsoft.com/office/drawing/2014/main" id="{03916668-2552-427E-BBF1-D2F9E22484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199" y="2443075"/>
            <a:ext cx="8756363" cy="2304975"/>
          </a:xfrm>
          <a:prstGeom prst="rect">
            <a:avLst/>
          </a:prstGeom>
        </p:spPr>
      </p:pic>
      <p:sp>
        <p:nvSpPr>
          <p:cNvPr id="2" name="Rubrik 1">
            <a:extLst>
              <a:ext uri="{FF2B5EF4-FFF2-40B4-BE49-F238E27FC236}">
                <a16:creationId xmlns:a16="http://schemas.microsoft.com/office/drawing/2014/main" id="{AC882F50-7886-44CC-A6C6-3DEFAF304B2B}"/>
              </a:ext>
            </a:extLst>
          </p:cNvPr>
          <p:cNvSpPr>
            <a:spLocks noGrp="1"/>
          </p:cNvSpPr>
          <p:nvPr>
            <p:ph type="ctrTitle"/>
          </p:nvPr>
        </p:nvSpPr>
        <p:spPr>
          <a:xfrm>
            <a:off x="1045535" y="2905589"/>
            <a:ext cx="7790121" cy="1675847"/>
          </a:xfrm>
        </p:spPr>
        <p:txBody>
          <a:bodyPr anchor="t" anchorCtr="0">
            <a:normAutofit/>
          </a:bodyPr>
          <a:lstStyle>
            <a:lvl1pPr algn="l">
              <a:lnSpc>
                <a:spcPct val="80000"/>
              </a:lnSpc>
              <a:defRPr sz="5600">
                <a:solidFill>
                  <a:schemeClr val="accent2"/>
                </a:solidFill>
              </a:defRPr>
            </a:lvl1pPr>
          </a:lstStyle>
          <a:p>
            <a:r>
              <a:rPr lang="sv-SE"/>
              <a:t>Klicka här för att ändra mall för rubrikformat</a:t>
            </a:r>
          </a:p>
        </p:txBody>
      </p:sp>
      <p:pic>
        <p:nvPicPr>
          <p:cNvPr id="19" name="Bild 18">
            <a:extLst>
              <a:ext uri="{FF2B5EF4-FFF2-40B4-BE49-F238E27FC236}">
                <a16:creationId xmlns:a16="http://schemas.microsoft.com/office/drawing/2014/main" id="{A3305496-74D9-4CE7-9219-2833C1574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4297" y="639454"/>
            <a:ext cx="469727" cy="446072"/>
          </a:xfrm>
          <a:prstGeom prst="rect">
            <a:avLst/>
          </a:prstGeom>
        </p:spPr>
      </p:pic>
    </p:spTree>
    <p:extLst>
      <p:ext uri="{BB962C8B-B14F-4D97-AF65-F5344CB8AC3E}">
        <p14:creationId xmlns:p14="http://schemas.microsoft.com/office/powerpoint/2010/main" val="1707972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7" name="Rektangel: rundade hörn 6">
            <a:extLst>
              <a:ext uri="{FF2B5EF4-FFF2-40B4-BE49-F238E27FC236}">
                <a16:creationId xmlns:a16="http://schemas.microsoft.com/office/drawing/2014/main" id="{F3A56144-8224-4579-9B0D-3C58DE88AFE0}"/>
              </a:ext>
            </a:extLst>
          </p:cNvPr>
          <p:cNvSpPr/>
          <p:nvPr userDrawn="1"/>
        </p:nvSpPr>
        <p:spPr>
          <a:xfrm>
            <a:off x="457200" y="464128"/>
            <a:ext cx="11277600" cy="1939636"/>
          </a:xfrm>
          <a:prstGeom prst="roundRect">
            <a:avLst>
              <a:gd name="adj" fmla="val 48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Bild 18">
            <a:extLst>
              <a:ext uri="{FF2B5EF4-FFF2-40B4-BE49-F238E27FC236}">
                <a16:creationId xmlns:a16="http://schemas.microsoft.com/office/drawing/2014/main" id="{A3305496-74D9-4CE7-9219-2833C1574D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39893" y="5185516"/>
            <a:ext cx="894131" cy="849103"/>
          </a:xfrm>
          <a:prstGeom prst="rect">
            <a:avLst/>
          </a:prstGeom>
        </p:spPr>
      </p:pic>
    </p:spTree>
    <p:extLst>
      <p:ext uri="{BB962C8B-B14F-4D97-AF65-F5344CB8AC3E}">
        <p14:creationId xmlns:p14="http://schemas.microsoft.com/office/powerpoint/2010/main" val="4243125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6558323" y="0"/>
            <a:ext cx="5633678" cy="685800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1524001" y="3808060"/>
            <a:ext cx="8268879" cy="1459395"/>
          </a:xfrm>
          <a:prstGeom prst="rect">
            <a:avLst/>
          </a:prstGeo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a:t>Underrubrik</a:t>
            </a:r>
          </a:p>
        </p:txBody>
      </p:sp>
    </p:spTree>
    <p:extLst>
      <p:ext uri="{BB962C8B-B14F-4D97-AF65-F5344CB8AC3E}">
        <p14:creationId xmlns:p14="http://schemas.microsoft.com/office/powerpoint/2010/main" val="3173907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829919" y="290234"/>
            <a:ext cx="480303" cy="113518"/>
          </a:xfrm>
        </p:spPr>
        <p:txBody>
          <a:bodyPr/>
          <a:lstStyle/>
          <a:p>
            <a:fld id="{27129ABF-34AF-4771-8C65-17474087DDAF}" type="datetime1">
              <a:rPr lang="sv-SE" smtClean="0"/>
              <a:t>2023-08-17</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1415380" y="290234"/>
            <a:ext cx="4672040" cy="113518"/>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1527277" y="0"/>
            <a:ext cx="664723" cy="1950352"/>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755386" y="2061563"/>
            <a:ext cx="10684366" cy="3628218"/>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742148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2023-08-17</a:t>
            </a:fld>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6309438" y="425693"/>
            <a:ext cx="5462358" cy="6007735"/>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754275" y="2066703"/>
            <a:ext cx="4747685" cy="3274565"/>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754275"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236137261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754274"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6199011"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1553" y="3798662"/>
            <a:ext cx="764119" cy="3059338"/>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2023-08-17</a:t>
            </a:fld>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18105034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2023-08-17</a:t>
            </a:fld>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6309438" y="425693"/>
            <a:ext cx="5462358" cy="6007735"/>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754274" y="2066703"/>
            <a:ext cx="4747685" cy="3274565"/>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34684886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755386" y="1510666"/>
            <a:ext cx="10684563" cy="4804878"/>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755386" y="1510666"/>
            <a:ext cx="10684563" cy="4804878"/>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1527277" y="0"/>
            <a:ext cx="664723" cy="1451693"/>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0697663" y="5330992"/>
            <a:ext cx="1205124" cy="1205040"/>
          </a:xfrm>
          <a:prstGeom prst="rect">
            <a:avLst/>
          </a:prstGeom>
          <a:blipFill>
            <a:blip r:embed="rId3" cstate="print"/>
            <a:stretch>
              <a:fillRect/>
            </a:stretch>
          </a:blipFill>
        </p:spPr>
        <p:txBody>
          <a:bodyPr>
            <a:normAutofit/>
          </a:bodyPr>
          <a:lstStyle>
            <a:lvl1pPr>
              <a:buNone/>
              <a:defRPr sz="121"/>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2023-08-17</a:t>
            </a:fld>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4108396029"/>
      </p:ext>
    </p:extLst>
  </p:cSld>
  <p:clrMapOvr>
    <a:masterClrMapping/>
  </p:clrMapOvr>
  <p:extLst>
    <p:ext uri="{DCECCB84-F9BA-43D5-87BE-67443E8EF086}">
      <p15:sldGuideLst xmlns:p15="http://schemas.microsoft.com/office/powerpoint/2012/main">
        <p15:guide id="1" orient="horz" pos="1258">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Grå rubrik och innehåll med sloga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430BAB-3BFF-456A-A6FE-796FAD33C2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87FBD39-74FB-420E-A346-4A88621FB8A6}"/>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BE7F63E-28A6-4990-9652-E36A1261AE89}"/>
              </a:ext>
            </a:extLst>
          </p:cNvPr>
          <p:cNvSpPr>
            <a:spLocks noGrp="1"/>
          </p:cNvSpPr>
          <p:nvPr>
            <p:ph type="dt" sz="half" idx="10"/>
          </p:nvPr>
        </p:nvSpPr>
        <p:spPr/>
        <p:txBody>
          <a:bodyPr/>
          <a:lstStyle/>
          <a:p>
            <a:fld id="{73622E32-7A42-422C-9478-81243C85EBC8}" type="datetimeFigureOut">
              <a:rPr lang="sv-SE" smtClean="0"/>
              <a:t>2023-08-17</a:t>
            </a:fld>
            <a:endParaRPr lang="sv-SE"/>
          </a:p>
        </p:txBody>
      </p:sp>
      <p:sp>
        <p:nvSpPr>
          <p:cNvPr id="5" name="Platshållare för sidfot 4">
            <a:extLst>
              <a:ext uri="{FF2B5EF4-FFF2-40B4-BE49-F238E27FC236}">
                <a16:creationId xmlns:a16="http://schemas.microsoft.com/office/drawing/2014/main" id="{3DA85162-24D7-47A6-AEA4-D5AA7F3BB0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91546B-48D6-4D8E-8DA4-F5EA2CD3B65F}"/>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944466826"/>
      </p:ext>
    </p:extLst>
  </p:cSld>
  <p:clrMapOvr>
    <a:masterClrMapping/>
  </p:clrMapOvr>
  <p:extLst>
    <p:ext uri="{DCECCB84-F9BA-43D5-87BE-67443E8EF086}">
      <p15:sldGuideLst xmlns:p15="http://schemas.microsoft.com/office/powerpoint/2012/main">
        <p15:guide id="3" orient="horz" pos="3543">
          <p15:clr>
            <a:srgbClr val="FBAE40"/>
          </p15:clr>
        </p15:guide>
        <p15:guide id="4"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Grön rubrik och innehåll med sloga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430BAB-3BFF-456A-A6FE-796FAD33C23E}"/>
              </a:ext>
            </a:extLst>
          </p:cNvPr>
          <p:cNvSpPr>
            <a:spLocks noGrp="1"/>
          </p:cNvSpPr>
          <p:nvPr>
            <p:ph type="title"/>
          </p:nvPr>
        </p:nvSpPr>
        <p:spPr/>
        <p:txBody>
          <a:bodyPr/>
          <a:lstStyle>
            <a:lvl1pPr>
              <a:defRPr>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87FBD39-74FB-420E-A346-4A88621FB8A6}"/>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BE7F63E-28A6-4990-9652-E36A1261AE89}"/>
              </a:ext>
            </a:extLst>
          </p:cNvPr>
          <p:cNvSpPr>
            <a:spLocks noGrp="1"/>
          </p:cNvSpPr>
          <p:nvPr>
            <p:ph type="dt" sz="half" idx="10"/>
          </p:nvPr>
        </p:nvSpPr>
        <p:spPr/>
        <p:txBody>
          <a:bodyPr/>
          <a:lstStyle/>
          <a:p>
            <a:fld id="{73622E32-7A42-422C-9478-81243C85EBC8}" type="datetimeFigureOut">
              <a:rPr lang="sv-SE" smtClean="0"/>
              <a:t>2023-08-17</a:t>
            </a:fld>
            <a:endParaRPr lang="sv-SE"/>
          </a:p>
        </p:txBody>
      </p:sp>
      <p:sp>
        <p:nvSpPr>
          <p:cNvPr id="5" name="Platshållare för sidfot 4">
            <a:extLst>
              <a:ext uri="{FF2B5EF4-FFF2-40B4-BE49-F238E27FC236}">
                <a16:creationId xmlns:a16="http://schemas.microsoft.com/office/drawing/2014/main" id="{3DA85162-24D7-47A6-AEA4-D5AA7F3BB0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91546B-48D6-4D8E-8DA4-F5EA2CD3B65F}"/>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676670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430BAB-3BFF-456A-A6FE-796FAD33C2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87FBD39-74FB-420E-A346-4A88621FB8A6}"/>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BE7F63E-28A6-4990-9652-E36A1261AE89}"/>
              </a:ext>
            </a:extLst>
          </p:cNvPr>
          <p:cNvSpPr>
            <a:spLocks noGrp="1"/>
          </p:cNvSpPr>
          <p:nvPr>
            <p:ph type="dt" sz="half" idx="10"/>
          </p:nvPr>
        </p:nvSpPr>
        <p:spPr/>
        <p:txBody>
          <a:bodyPr/>
          <a:lstStyle/>
          <a:p>
            <a:fld id="{73622E32-7A42-422C-9478-81243C85EBC8}" type="datetimeFigureOut">
              <a:rPr lang="sv-SE" smtClean="0"/>
              <a:t>2023-08-17</a:t>
            </a:fld>
            <a:endParaRPr lang="sv-SE"/>
          </a:p>
        </p:txBody>
      </p:sp>
      <p:sp>
        <p:nvSpPr>
          <p:cNvPr id="5" name="Platshållare för sidfot 4">
            <a:extLst>
              <a:ext uri="{FF2B5EF4-FFF2-40B4-BE49-F238E27FC236}">
                <a16:creationId xmlns:a16="http://schemas.microsoft.com/office/drawing/2014/main" id="{3DA85162-24D7-47A6-AEA4-D5AA7F3BB0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91546B-48D6-4D8E-8DA4-F5EA2CD3B65F}"/>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3961300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Grön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430BAB-3BFF-456A-A6FE-796FAD33C23E}"/>
              </a:ext>
            </a:extLst>
          </p:cNvPr>
          <p:cNvSpPr>
            <a:spLocks noGrp="1"/>
          </p:cNvSpPr>
          <p:nvPr>
            <p:ph type="title"/>
          </p:nvPr>
        </p:nvSpPr>
        <p:spPr/>
        <p:txBody>
          <a:bodyPr/>
          <a:lstStyle>
            <a:lvl1pPr>
              <a:defRPr>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87FBD39-74FB-420E-A346-4A88621FB8A6}"/>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BE7F63E-28A6-4990-9652-E36A1261AE89}"/>
              </a:ext>
            </a:extLst>
          </p:cNvPr>
          <p:cNvSpPr>
            <a:spLocks noGrp="1"/>
          </p:cNvSpPr>
          <p:nvPr>
            <p:ph type="dt" sz="half" idx="10"/>
          </p:nvPr>
        </p:nvSpPr>
        <p:spPr/>
        <p:txBody>
          <a:bodyPr/>
          <a:lstStyle/>
          <a:p>
            <a:fld id="{73622E32-7A42-422C-9478-81243C85EBC8}" type="datetimeFigureOut">
              <a:rPr lang="sv-SE" smtClean="0"/>
              <a:t>2023-08-17</a:t>
            </a:fld>
            <a:endParaRPr lang="sv-SE"/>
          </a:p>
        </p:txBody>
      </p:sp>
      <p:sp>
        <p:nvSpPr>
          <p:cNvPr id="5" name="Platshållare för sidfot 4">
            <a:extLst>
              <a:ext uri="{FF2B5EF4-FFF2-40B4-BE49-F238E27FC236}">
                <a16:creationId xmlns:a16="http://schemas.microsoft.com/office/drawing/2014/main" id="{3DA85162-24D7-47A6-AEA4-D5AA7F3BB0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91546B-48D6-4D8E-8DA4-F5EA2CD3B65F}"/>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14764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E1E813-FB17-403B-8A91-A420047D8C1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CB22D49-DFDB-4307-95D1-B63B8C88E569}"/>
              </a:ext>
            </a:extLst>
          </p:cNvPr>
          <p:cNvSpPr>
            <a:spLocks noGrp="1"/>
          </p:cNvSpPr>
          <p:nvPr>
            <p:ph sz="half" idx="1"/>
          </p:nvPr>
        </p:nvSpPr>
        <p:spPr>
          <a:xfrm>
            <a:off x="925200" y="1882800"/>
            <a:ext cx="51085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DAED402-6893-4220-9F56-BBBEE7202CAA}"/>
              </a:ext>
            </a:extLst>
          </p:cNvPr>
          <p:cNvSpPr>
            <a:spLocks noGrp="1"/>
          </p:cNvSpPr>
          <p:nvPr>
            <p:ph sz="half" idx="2"/>
          </p:nvPr>
        </p:nvSpPr>
        <p:spPr>
          <a:xfrm>
            <a:off x="6172200" y="1882800"/>
            <a:ext cx="51085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19F4C51-4C99-469A-8AE9-9CF59237AE7B}"/>
              </a:ext>
            </a:extLst>
          </p:cNvPr>
          <p:cNvSpPr>
            <a:spLocks noGrp="1"/>
          </p:cNvSpPr>
          <p:nvPr>
            <p:ph type="dt" sz="half" idx="10"/>
          </p:nvPr>
        </p:nvSpPr>
        <p:spPr/>
        <p:txBody>
          <a:bodyPr/>
          <a:lstStyle/>
          <a:p>
            <a:fld id="{73622E32-7A42-422C-9478-81243C85EBC8}" type="datetimeFigureOut">
              <a:rPr lang="sv-SE" smtClean="0"/>
              <a:t>2023-08-17</a:t>
            </a:fld>
            <a:endParaRPr lang="sv-SE"/>
          </a:p>
        </p:txBody>
      </p:sp>
      <p:sp>
        <p:nvSpPr>
          <p:cNvPr id="6" name="Platshållare för sidfot 5">
            <a:extLst>
              <a:ext uri="{FF2B5EF4-FFF2-40B4-BE49-F238E27FC236}">
                <a16:creationId xmlns:a16="http://schemas.microsoft.com/office/drawing/2014/main" id="{9243E2C8-BC71-4091-BD1D-34E87434512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B6CEB5-28A2-4732-934F-2DE94691F5EE}"/>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1932853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2005F92-5ABA-40C9-A352-80BF85B2F903}"/>
              </a:ext>
            </a:extLst>
          </p:cNvPr>
          <p:cNvSpPr>
            <a:spLocks noGrp="1"/>
          </p:cNvSpPr>
          <p:nvPr>
            <p:ph type="body" idx="1"/>
          </p:nvPr>
        </p:nvSpPr>
        <p:spPr>
          <a:xfrm>
            <a:off x="911225" y="1681163"/>
            <a:ext cx="50863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32DF235-0941-4431-904F-3D11CF4040B8}"/>
              </a:ext>
            </a:extLst>
          </p:cNvPr>
          <p:cNvSpPr>
            <a:spLocks noGrp="1"/>
          </p:cNvSpPr>
          <p:nvPr>
            <p:ph sz="half" idx="2"/>
          </p:nvPr>
        </p:nvSpPr>
        <p:spPr>
          <a:xfrm>
            <a:off x="925200" y="2505075"/>
            <a:ext cx="508635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891D7CA-4872-464D-877B-24932E9D5976}"/>
              </a:ext>
            </a:extLst>
          </p:cNvPr>
          <p:cNvSpPr>
            <a:spLocks noGrp="1"/>
          </p:cNvSpPr>
          <p:nvPr>
            <p:ph type="body" sz="quarter" idx="3"/>
          </p:nvPr>
        </p:nvSpPr>
        <p:spPr>
          <a:xfrm>
            <a:off x="6172200" y="1681163"/>
            <a:ext cx="5108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25308B0-FA8A-426B-94C7-BBCB1FAD2B96}"/>
              </a:ext>
            </a:extLst>
          </p:cNvPr>
          <p:cNvSpPr>
            <a:spLocks noGrp="1"/>
          </p:cNvSpPr>
          <p:nvPr>
            <p:ph sz="quarter" idx="4"/>
          </p:nvPr>
        </p:nvSpPr>
        <p:spPr>
          <a:xfrm>
            <a:off x="6172200" y="2505075"/>
            <a:ext cx="5108575"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0BB91F6-03E4-4373-9873-693F3B279A44}"/>
              </a:ext>
            </a:extLst>
          </p:cNvPr>
          <p:cNvSpPr>
            <a:spLocks noGrp="1"/>
          </p:cNvSpPr>
          <p:nvPr>
            <p:ph type="dt" sz="half" idx="10"/>
          </p:nvPr>
        </p:nvSpPr>
        <p:spPr/>
        <p:txBody>
          <a:bodyPr/>
          <a:lstStyle/>
          <a:p>
            <a:fld id="{73622E32-7A42-422C-9478-81243C85EBC8}" type="datetimeFigureOut">
              <a:rPr lang="sv-SE" smtClean="0"/>
              <a:t>2023-08-17</a:t>
            </a:fld>
            <a:endParaRPr lang="sv-SE"/>
          </a:p>
        </p:txBody>
      </p:sp>
      <p:sp>
        <p:nvSpPr>
          <p:cNvPr id="8" name="Platshållare för sidfot 7">
            <a:extLst>
              <a:ext uri="{FF2B5EF4-FFF2-40B4-BE49-F238E27FC236}">
                <a16:creationId xmlns:a16="http://schemas.microsoft.com/office/drawing/2014/main" id="{44BA7220-C9DF-4236-8508-7EAF8F7436E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DFBA105-9414-41EB-AE95-7FA2357FA60E}"/>
              </a:ext>
            </a:extLst>
          </p:cNvPr>
          <p:cNvSpPr>
            <a:spLocks noGrp="1"/>
          </p:cNvSpPr>
          <p:nvPr>
            <p:ph type="sldNum" sz="quarter" idx="12"/>
          </p:nvPr>
        </p:nvSpPr>
        <p:spPr/>
        <p:txBody>
          <a:bodyPr/>
          <a:lstStyle/>
          <a:p>
            <a:fld id="{9B555361-F9A1-4D6D-BD62-FCFB38FF8533}" type="slidenum">
              <a:rPr lang="sv-SE" smtClean="0"/>
              <a:t>‹#›</a:t>
            </a:fld>
            <a:endParaRPr lang="sv-SE"/>
          </a:p>
        </p:txBody>
      </p:sp>
      <p:sp>
        <p:nvSpPr>
          <p:cNvPr id="10" name="Rubrik 9">
            <a:extLst>
              <a:ext uri="{FF2B5EF4-FFF2-40B4-BE49-F238E27FC236}">
                <a16:creationId xmlns:a16="http://schemas.microsoft.com/office/drawing/2014/main" id="{2D96A12E-D2AD-4E44-8B1E-E2AE09EFF87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60912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AAFDD2-E69C-4954-97FC-0B58E2466378}"/>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76F46C9-E6D6-4144-BA96-763719DA5C97}"/>
              </a:ext>
            </a:extLst>
          </p:cNvPr>
          <p:cNvSpPr>
            <a:spLocks noGrp="1"/>
          </p:cNvSpPr>
          <p:nvPr>
            <p:ph type="dt" sz="half" idx="10"/>
          </p:nvPr>
        </p:nvSpPr>
        <p:spPr/>
        <p:txBody>
          <a:bodyPr/>
          <a:lstStyle/>
          <a:p>
            <a:fld id="{73622E32-7A42-422C-9478-81243C85EBC8}" type="datetimeFigureOut">
              <a:rPr lang="sv-SE" smtClean="0"/>
              <a:t>2023-08-17</a:t>
            </a:fld>
            <a:endParaRPr lang="sv-SE"/>
          </a:p>
        </p:txBody>
      </p:sp>
      <p:sp>
        <p:nvSpPr>
          <p:cNvPr id="4" name="Platshållare för sidfot 3">
            <a:extLst>
              <a:ext uri="{FF2B5EF4-FFF2-40B4-BE49-F238E27FC236}">
                <a16:creationId xmlns:a16="http://schemas.microsoft.com/office/drawing/2014/main" id="{C3282A7B-C46E-4C94-BFF8-456D4420141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D5385C8-C250-4BD8-934D-BC13F0061302}"/>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393473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755387" y="1510666"/>
            <a:ext cx="10684563" cy="4804878"/>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755387" y="1510666"/>
            <a:ext cx="10684563" cy="4804878"/>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1527278" y="1"/>
            <a:ext cx="664723" cy="1451693"/>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754275" y="532186"/>
            <a:ext cx="10683452" cy="632634"/>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0697663" y="5330992"/>
            <a:ext cx="1205124" cy="1205040"/>
          </a:xfrm>
          <a:prstGeom prst="rect">
            <a:avLst/>
          </a:prstGeom>
          <a:blipFill>
            <a:blip r:embed="rId3" cstate="print"/>
            <a:stretch>
              <a:fillRect/>
            </a:stretch>
          </a:blipFill>
        </p:spPr>
        <p:txBody>
          <a:bodyPr>
            <a:normAutofit/>
          </a:bodyPr>
          <a:lstStyle>
            <a:lvl1pPr>
              <a:buNone/>
              <a:defRPr sz="121"/>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2023-08-17</a:t>
            </a:fld>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2851777637"/>
      </p:ext>
    </p:extLst>
  </p:cSld>
  <p:clrMapOvr>
    <a:masterClrMapping/>
  </p:clrMapOvr>
  <p:extLst>
    <p:ext uri="{DCECCB84-F9BA-43D5-87BE-67443E8EF086}">
      <p15:sldGuideLst xmlns:p15="http://schemas.microsoft.com/office/powerpoint/2012/main">
        <p15:guide id="1" orient="horz" pos="1258">
          <p15:clr>
            <a:srgbClr val="FBAE40"/>
          </p15:clr>
        </p15:guide>
        <p15:guide id="2" pos="6332">
          <p15:clr>
            <a:srgbClr val="FBAE40"/>
          </p15:clr>
        </p15:guide>
        <p15:guide id="3" pos="244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21C118C-539C-41EA-AB7C-BC2533201882}"/>
              </a:ext>
            </a:extLst>
          </p:cNvPr>
          <p:cNvSpPr>
            <a:spLocks noGrp="1"/>
          </p:cNvSpPr>
          <p:nvPr>
            <p:ph type="dt" sz="half" idx="10"/>
          </p:nvPr>
        </p:nvSpPr>
        <p:spPr/>
        <p:txBody>
          <a:bodyPr/>
          <a:lstStyle/>
          <a:p>
            <a:fld id="{73622E32-7A42-422C-9478-81243C85EBC8}" type="datetimeFigureOut">
              <a:rPr lang="sv-SE" smtClean="0"/>
              <a:t>2023-08-17</a:t>
            </a:fld>
            <a:endParaRPr lang="sv-SE"/>
          </a:p>
        </p:txBody>
      </p:sp>
      <p:sp>
        <p:nvSpPr>
          <p:cNvPr id="3" name="Platshållare för sidfot 2">
            <a:extLst>
              <a:ext uri="{FF2B5EF4-FFF2-40B4-BE49-F238E27FC236}">
                <a16:creationId xmlns:a16="http://schemas.microsoft.com/office/drawing/2014/main" id="{76B07907-574B-4748-B1BB-91DC5E48572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EF56ED0-61F5-4645-AD29-F28EC152DD14}"/>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2701203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2023-08-17</a:t>
            </a:fld>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6309438" y="425693"/>
            <a:ext cx="5462358" cy="6007735"/>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754274" y="2066703"/>
            <a:ext cx="4747685" cy="3274565"/>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2923060502"/>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6558323" y="0"/>
            <a:ext cx="5633678" cy="685800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1524001" y="3808060"/>
            <a:ext cx="8268879" cy="1459395"/>
          </a:xfrm>
          <a:prstGeom prst="rect">
            <a:avLst/>
          </a:prstGeo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a:t>Underrubrik</a:t>
            </a:r>
          </a:p>
        </p:txBody>
      </p:sp>
    </p:spTree>
    <p:extLst>
      <p:ext uri="{BB962C8B-B14F-4D97-AF65-F5344CB8AC3E}">
        <p14:creationId xmlns:p14="http://schemas.microsoft.com/office/powerpoint/2010/main" val="176407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829919" y="290234"/>
            <a:ext cx="480303" cy="113518"/>
          </a:xfrm>
        </p:spPr>
        <p:txBody>
          <a:bodyPr/>
          <a:lstStyle/>
          <a:p>
            <a:fld id="{27129ABF-34AF-4771-8C65-17474087DDAF}" type="datetime1">
              <a:rPr lang="sv-SE" smtClean="0"/>
              <a:t>2023-08-17</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1415380" y="290234"/>
            <a:ext cx="4672040" cy="113518"/>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1527277" y="0"/>
            <a:ext cx="664723" cy="1950352"/>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755386" y="2061563"/>
            <a:ext cx="10684366" cy="3628218"/>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2826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754274"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6199011"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1553" y="3798662"/>
            <a:ext cx="764119" cy="3059338"/>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2023-08-17</a:t>
            </a:fld>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91711797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2023-08-17</a:t>
            </a:fld>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6309438" y="425693"/>
            <a:ext cx="5462358" cy="6007735"/>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754274" y="2066703"/>
            <a:ext cx="4747685" cy="3274565"/>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38045482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emf"/><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0.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2.xml"/><Relationship Id="rId7"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6.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6.sv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8.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8.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22.sv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21.png"/><Relationship Id="rId5" Type="http://schemas.openxmlformats.org/officeDocument/2006/relationships/slideLayout" Target="../slideLayouts/slideLayout47.xml"/><Relationship Id="rId10" Type="http://schemas.openxmlformats.org/officeDocument/2006/relationships/theme" Target="../theme/theme9.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9.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0D5C8A90-D85D-4561-9F0D-D91F6DA549C8}" type="datetime1">
              <a:rPr lang="sv-SE" smtClean="0"/>
              <a:t>2023-08-17</a:t>
            </a:fld>
            <a:endParaRPr lang="en-US"/>
          </a:p>
        </p:txBody>
      </p:sp>
      <p:sp>
        <p:nvSpPr>
          <p:cNvPr id="6" name="Holder 6"/>
          <p:cNvSpPr>
            <a:spLocks noGrp="1"/>
          </p:cNvSpPr>
          <p:nvPr>
            <p:ph type="sldNum" sz="quarter" idx="7"/>
          </p:nvPr>
        </p:nvSpPr>
        <p:spPr>
          <a:xfrm>
            <a:off x="506443"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5"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7" cstate="print"/>
            <a:stretch>
              <a:fillRect/>
            </a:stretch>
          </a:blipFill>
        </p:spPr>
        <p:txBody>
          <a:bodyPr wrap="square" lIns="0" tIns="0" rIns="0" bIns="0" rtlCol="0"/>
          <a:lstStyle/>
          <a:p>
            <a:endParaRPr sz="1092"/>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754275" y="2062976"/>
            <a:ext cx="10684563" cy="363040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17991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p:txStyles>
    <p:titleStyle>
      <a:lvl1pPr>
        <a:lnSpc>
          <a:spcPct val="85000"/>
        </a:lnSpc>
        <a:defRPr sz="3911" b="1" spc="-170" baseline="0">
          <a:solidFill>
            <a:schemeClr val="accent1"/>
          </a:solidFill>
          <a:latin typeface="+mj-lt"/>
          <a:ea typeface="+mj-ea"/>
          <a:cs typeface="+mj-cs"/>
        </a:defRPr>
      </a:lvl1pPr>
    </p:titleStyle>
    <p:bodyStyle>
      <a:lvl1pPr marL="209562" indent="-209562">
        <a:lnSpc>
          <a:spcPct val="84000"/>
        </a:lnSpc>
        <a:spcAft>
          <a:spcPts val="1395"/>
        </a:spcAft>
        <a:buSzPct val="100000"/>
        <a:buFontTx/>
        <a:buBlip>
          <a:blip r:embed="rId8"/>
        </a:buBlip>
        <a:tabLst/>
        <a:defRPr lang="sv-SE" sz="2577" spc="-67" baseline="0" dirty="0" smtClean="0">
          <a:latin typeface="+mn-lt"/>
          <a:ea typeface="+mn-ea"/>
          <a:cs typeface="+mn-cs"/>
        </a:defRPr>
      </a:lvl1pPr>
      <a:lvl2pPr marL="458417" indent="-196465">
        <a:lnSpc>
          <a:spcPct val="84000"/>
        </a:lnSpc>
        <a:spcAft>
          <a:spcPts val="1455"/>
        </a:spcAft>
        <a:buFontTx/>
        <a:buBlip>
          <a:blip r:embed="rId8"/>
        </a:buBlip>
        <a:defRPr lang="sv-SE" sz="2335" spc="-67" baseline="0" dirty="0" smtClean="0">
          <a:latin typeface="+mn-lt"/>
          <a:ea typeface="+mn-ea"/>
          <a:cs typeface="+mn-cs"/>
        </a:defRPr>
      </a:lvl2pPr>
      <a:lvl3pPr marL="676711" indent="-174635">
        <a:lnSpc>
          <a:spcPct val="84000"/>
        </a:lnSpc>
        <a:spcAft>
          <a:spcPts val="1516"/>
        </a:spcAft>
        <a:buFontTx/>
        <a:buBlip>
          <a:blip r:embed="rId8"/>
        </a:buBlip>
        <a:defRPr lang="sv-SE" sz="2062" spc="-67" baseline="0" dirty="0" smtClean="0">
          <a:latin typeface="+mn-lt"/>
          <a:ea typeface="+mn-ea"/>
          <a:cs typeface="+mn-cs"/>
        </a:defRPr>
      </a:lvl3pPr>
      <a:lvl4pPr marL="884090" indent="-157172">
        <a:lnSpc>
          <a:spcPct val="84000"/>
        </a:lnSpc>
        <a:spcAft>
          <a:spcPts val="1577"/>
        </a:spcAft>
        <a:buFontTx/>
        <a:buBlip>
          <a:blip r:embed="rId8"/>
        </a:buBlip>
        <a:defRPr lang="sv-SE" sz="1819" spc="-67" baseline="0" dirty="0" smtClean="0">
          <a:latin typeface="+mn-lt"/>
          <a:ea typeface="+mn-ea"/>
          <a:cs typeface="+mn-cs"/>
        </a:defRPr>
      </a:lvl4pPr>
      <a:lvl5pPr marL="1069640" indent="-152806">
        <a:lnSpc>
          <a:spcPct val="86000"/>
        </a:lnSpc>
        <a:spcAft>
          <a:spcPts val="910"/>
        </a:spcAft>
        <a:buFontTx/>
        <a:buBlip>
          <a:blip r:embed="rId8"/>
        </a:buBlip>
        <a:defRPr lang="sv-SE" sz="1698" spc="-67" baseline="0" dirty="0" smtClean="0">
          <a:latin typeface="+mn-lt"/>
          <a:ea typeface="+mn-ea"/>
          <a:cs typeface="+mn-cs"/>
        </a:defRPr>
      </a:lvl5pPr>
      <a:lvl6pPr marL="1386166">
        <a:defRPr>
          <a:latin typeface="+mn-lt"/>
          <a:ea typeface="+mn-ea"/>
          <a:cs typeface="+mn-cs"/>
        </a:defRPr>
      </a:lvl6pPr>
      <a:lvl7pPr marL="1663399">
        <a:defRPr>
          <a:latin typeface="+mn-lt"/>
          <a:ea typeface="+mn-ea"/>
          <a:cs typeface="+mn-cs"/>
        </a:defRPr>
      </a:lvl7pPr>
      <a:lvl8pPr marL="1940633">
        <a:defRPr>
          <a:latin typeface="+mn-lt"/>
          <a:ea typeface="+mn-ea"/>
          <a:cs typeface="+mn-cs"/>
        </a:defRPr>
      </a:lvl8pPr>
      <a:lvl9pPr marL="2217866">
        <a:defRPr>
          <a:latin typeface="+mn-lt"/>
          <a:ea typeface="+mn-ea"/>
          <a:cs typeface="+mn-cs"/>
        </a:defRPr>
      </a:lvl9pPr>
    </p:bodyStyle>
    <p:otherStyle>
      <a:lvl1pPr marL="0">
        <a:defRPr>
          <a:latin typeface="+mn-lt"/>
          <a:ea typeface="+mn-ea"/>
          <a:cs typeface="+mn-cs"/>
        </a:defRPr>
      </a:lvl1pPr>
      <a:lvl2pPr marL="277233">
        <a:defRPr>
          <a:latin typeface="+mn-lt"/>
          <a:ea typeface="+mn-ea"/>
          <a:cs typeface="+mn-cs"/>
        </a:defRPr>
      </a:lvl2pPr>
      <a:lvl3pPr marL="554466">
        <a:defRPr>
          <a:latin typeface="+mn-lt"/>
          <a:ea typeface="+mn-ea"/>
          <a:cs typeface="+mn-cs"/>
        </a:defRPr>
      </a:lvl3pPr>
      <a:lvl4pPr marL="831699">
        <a:defRPr>
          <a:latin typeface="+mn-lt"/>
          <a:ea typeface="+mn-ea"/>
          <a:cs typeface="+mn-cs"/>
        </a:defRPr>
      </a:lvl4pPr>
      <a:lvl5pPr marL="1108933">
        <a:defRPr>
          <a:latin typeface="+mn-lt"/>
          <a:ea typeface="+mn-ea"/>
          <a:cs typeface="+mn-cs"/>
        </a:defRPr>
      </a:lvl5pPr>
      <a:lvl6pPr marL="1386166">
        <a:defRPr>
          <a:latin typeface="+mn-lt"/>
          <a:ea typeface="+mn-ea"/>
          <a:cs typeface="+mn-cs"/>
        </a:defRPr>
      </a:lvl6pPr>
      <a:lvl7pPr marL="1663399">
        <a:defRPr>
          <a:latin typeface="+mn-lt"/>
          <a:ea typeface="+mn-ea"/>
          <a:cs typeface="+mn-cs"/>
        </a:defRPr>
      </a:lvl7pPr>
      <a:lvl8pPr marL="1940633">
        <a:defRPr>
          <a:latin typeface="+mn-lt"/>
          <a:ea typeface="+mn-ea"/>
          <a:cs typeface="+mn-cs"/>
        </a:defRPr>
      </a:lvl8pPr>
      <a:lvl9pPr marL="2217866">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0D5C8A90-D85D-4561-9F0D-D91F6DA549C8}" type="datetime1">
              <a:rPr lang="sv-SE" smtClean="0"/>
              <a:t>2023-08-17</a:t>
            </a:fld>
            <a:endParaRPr lang="en-US"/>
          </a:p>
        </p:txBody>
      </p:sp>
      <p:sp>
        <p:nvSpPr>
          <p:cNvPr id="6" name="Holder 6"/>
          <p:cNvSpPr>
            <a:spLocks noGrp="1"/>
          </p:cNvSpPr>
          <p:nvPr>
            <p:ph type="sldNum" sz="quarter" idx="7"/>
          </p:nvPr>
        </p:nvSpPr>
        <p:spPr>
          <a:xfrm>
            <a:off x="506442"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9" cstate="print"/>
            <a:stretch>
              <a:fillRect/>
            </a:stretch>
          </a:blipFill>
        </p:spPr>
        <p:txBody>
          <a:bodyPr wrap="square" lIns="0" tIns="0" rIns="0" bIns="0" rtlCol="0"/>
          <a:lstStyle/>
          <a:p>
            <a:endParaRPr sz="1092"/>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754274" y="2062976"/>
            <a:ext cx="10684563" cy="363040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77689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707" r:id="rId6"/>
    <p:sldLayoutId id="2147483714" r:id="rId7"/>
  </p:sldLayoutIdLst>
  <p:hf hdr="0" ftr="0"/>
  <p:txStyles>
    <p:titleStyle>
      <a:lvl1pPr>
        <a:lnSpc>
          <a:spcPct val="85000"/>
        </a:lnSpc>
        <a:defRPr sz="3911"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10"/>
        </a:buBlip>
        <a:tabLst/>
        <a:defRPr lang="sv-SE" sz="2577" spc="-67" baseline="0" dirty="0" smtClean="0">
          <a:latin typeface="+mn-lt"/>
          <a:ea typeface="+mn-ea"/>
          <a:cs typeface="+mn-cs"/>
        </a:defRPr>
      </a:lvl1pPr>
      <a:lvl2pPr marL="458438" indent="-196474">
        <a:lnSpc>
          <a:spcPct val="84000"/>
        </a:lnSpc>
        <a:spcAft>
          <a:spcPts val="1455"/>
        </a:spcAft>
        <a:buFontTx/>
        <a:buBlip>
          <a:blip r:embed="rId10"/>
        </a:buBlip>
        <a:defRPr lang="sv-SE" sz="2335" spc="-67" baseline="0" dirty="0" smtClean="0">
          <a:latin typeface="+mn-lt"/>
          <a:ea typeface="+mn-ea"/>
          <a:cs typeface="+mn-cs"/>
        </a:defRPr>
      </a:lvl2pPr>
      <a:lvl3pPr marL="676742" indent="-174643">
        <a:lnSpc>
          <a:spcPct val="84000"/>
        </a:lnSpc>
        <a:spcAft>
          <a:spcPts val="1516"/>
        </a:spcAft>
        <a:buFontTx/>
        <a:buBlip>
          <a:blip r:embed="rId10"/>
        </a:buBlip>
        <a:defRPr lang="sv-SE" sz="2062" spc="-67" baseline="0" dirty="0" smtClean="0">
          <a:latin typeface="+mn-lt"/>
          <a:ea typeface="+mn-ea"/>
          <a:cs typeface="+mn-cs"/>
        </a:defRPr>
      </a:lvl3pPr>
      <a:lvl4pPr marL="884131" indent="-157179">
        <a:lnSpc>
          <a:spcPct val="84000"/>
        </a:lnSpc>
        <a:spcAft>
          <a:spcPts val="1577"/>
        </a:spcAft>
        <a:buFontTx/>
        <a:buBlip>
          <a:blip r:embed="rId10"/>
        </a:buBlip>
        <a:defRPr lang="sv-SE" sz="1819" spc="-67" baseline="0" dirty="0" smtClean="0">
          <a:latin typeface="+mn-lt"/>
          <a:ea typeface="+mn-ea"/>
          <a:cs typeface="+mn-cs"/>
        </a:defRPr>
      </a:lvl4pPr>
      <a:lvl5pPr marL="1069690" indent="-152813">
        <a:lnSpc>
          <a:spcPct val="86000"/>
        </a:lnSpc>
        <a:spcAft>
          <a:spcPts val="910"/>
        </a:spcAft>
        <a:buFontTx/>
        <a:buBlip>
          <a:blip r:embed="rId10"/>
        </a:buBlip>
        <a:defRPr lang="sv-SE" sz="1698" spc="-67" baseline="0" dirty="0" smtClean="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0D5C8A90-D85D-4561-9F0D-D91F6DA549C8}" type="datetime1">
              <a:rPr lang="sv-SE" smtClean="0"/>
              <a:t>2023-08-17</a:t>
            </a:fld>
            <a:endParaRPr lang="en-US"/>
          </a:p>
        </p:txBody>
      </p:sp>
      <p:sp>
        <p:nvSpPr>
          <p:cNvPr id="6" name="Holder 6"/>
          <p:cNvSpPr>
            <a:spLocks noGrp="1"/>
          </p:cNvSpPr>
          <p:nvPr>
            <p:ph type="sldNum" sz="quarter" idx="7"/>
          </p:nvPr>
        </p:nvSpPr>
        <p:spPr>
          <a:xfrm>
            <a:off x="506442"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8" cstate="print"/>
            <a:stretch>
              <a:fillRect/>
            </a:stretch>
          </a:blipFill>
        </p:spPr>
        <p:txBody>
          <a:bodyPr wrap="square" lIns="0" tIns="0" rIns="0" bIns="0" rtlCol="0"/>
          <a:lstStyle/>
          <a:p>
            <a:endParaRPr sz="1092"/>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754274" y="2062976"/>
            <a:ext cx="10684563" cy="363040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387494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1" r:id="rId6"/>
  </p:sldLayoutIdLst>
  <p:hf hdr="0" ftr="0"/>
  <p:txStyles>
    <p:titleStyle>
      <a:lvl1pPr>
        <a:lnSpc>
          <a:spcPct val="85000"/>
        </a:lnSpc>
        <a:defRPr sz="3911"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9"/>
        </a:buBlip>
        <a:tabLst/>
        <a:defRPr lang="sv-SE" sz="2577" spc="-67" baseline="0" dirty="0" smtClean="0">
          <a:latin typeface="+mn-lt"/>
          <a:ea typeface="+mn-ea"/>
          <a:cs typeface="+mn-cs"/>
        </a:defRPr>
      </a:lvl1pPr>
      <a:lvl2pPr marL="458438" indent="-196474">
        <a:lnSpc>
          <a:spcPct val="84000"/>
        </a:lnSpc>
        <a:spcAft>
          <a:spcPts val="1455"/>
        </a:spcAft>
        <a:buFontTx/>
        <a:buBlip>
          <a:blip r:embed="rId9"/>
        </a:buBlip>
        <a:defRPr lang="sv-SE" sz="2335" spc="-67" baseline="0" dirty="0" smtClean="0">
          <a:latin typeface="+mn-lt"/>
          <a:ea typeface="+mn-ea"/>
          <a:cs typeface="+mn-cs"/>
        </a:defRPr>
      </a:lvl2pPr>
      <a:lvl3pPr marL="676742" indent="-174643">
        <a:lnSpc>
          <a:spcPct val="84000"/>
        </a:lnSpc>
        <a:spcAft>
          <a:spcPts val="1516"/>
        </a:spcAft>
        <a:buFontTx/>
        <a:buBlip>
          <a:blip r:embed="rId9"/>
        </a:buBlip>
        <a:defRPr lang="sv-SE" sz="2062" spc="-67" baseline="0" dirty="0" smtClean="0">
          <a:latin typeface="+mn-lt"/>
          <a:ea typeface="+mn-ea"/>
          <a:cs typeface="+mn-cs"/>
        </a:defRPr>
      </a:lvl3pPr>
      <a:lvl4pPr marL="884131" indent="-157179">
        <a:lnSpc>
          <a:spcPct val="84000"/>
        </a:lnSpc>
        <a:spcAft>
          <a:spcPts val="1577"/>
        </a:spcAft>
        <a:buFontTx/>
        <a:buBlip>
          <a:blip r:embed="rId9"/>
        </a:buBlip>
        <a:defRPr lang="sv-SE" sz="1819" spc="-67" baseline="0" dirty="0" smtClean="0">
          <a:latin typeface="+mn-lt"/>
          <a:ea typeface="+mn-ea"/>
          <a:cs typeface="+mn-cs"/>
        </a:defRPr>
      </a:lvl4pPr>
      <a:lvl5pPr marL="1069690" indent="-152813">
        <a:lnSpc>
          <a:spcPct val="86000"/>
        </a:lnSpc>
        <a:spcAft>
          <a:spcPts val="910"/>
        </a:spcAft>
        <a:buFontTx/>
        <a:buBlip>
          <a:blip r:embed="rId9"/>
        </a:buBlip>
        <a:defRPr lang="sv-SE" sz="1698" spc="-67" baseline="0" dirty="0" smtClean="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754274" y="2062714"/>
            <a:ext cx="10683452" cy="3630466"/>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3CB3D5FD-A08D-49A7-8412-76F29BA46CE4}" type="datetime1">
              <a:rPr lang="sv-SE" smtClean="0"/>
              <a:t>2023-08-17</a:t>
            </a:fld>
            <a:endParaRPr lang="en-US"/>
          </a:p>
        </p:txBody>
      </p:sp>
      <p:sp>
        <p:nvSpPr>
          <p:cNvPr id="6" name="Holder 6"/>
          <p:cNvSpPr>
            <a:spLocks noGrp="1"/>
          </p:cNvSpPr>
          <p:nvPr>
            <p:ph type="sldNum" sz="quarter" idx="7"/>
          </p:nvPr>
        </p:nvSpPr>
        <p:spPr>
          <a:xfrm>
            <a:off x="506442"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7" cstate="print"/>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396568352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hdr="0" ftr="0"/>
  <p:txStyles>
    <p:titleStyle>
      <a:lvl1pPr>
        <a:lnSpc>
          <a:spcPct val="85000"/>
        </a:lnSpc>
        <a:defRPr sz="3911"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8"/>
        </a:buBlip>
        <a:tabLst/>
        <a:defRPr sz="2577" spc="-67" baseline="0">
          <a:latin typeface="+mn-lt"/>
          <a:ea typeface="+mn-ea"/>
          <a:cs typeface="+mn-cs"/>
        </a:defRPr>
      </a:lvl1pPr>
      <a:lvl2pPr marL="458438" indent="-196474">
        <a:lnSpc>
          <a:spcPct val="84000"/>
        </a:lnSpc>
        <a:spcAft>
          <a:spcPts val="1455"/>
        </a:spcAft>
        <a:buFontTx/>
        <a:buBlip>
          <a:blip r:embed="rId8"/>
        </a:buBlip>
        <a:defRPr sz="2335" spc="-67" baseline="0">
          <a:latin typeface="+mn-lt"/>
          <a:ea typeface="+mn-ea"/>
          <a:cs typeface="+mn-cs"/>
        </a:defRPr>
      </a:lvl2pPr>
      <a:lvl3pPr marL="676742" indent="-174643">
        <a:lnSpc>
          <a:spcPct val="84000"/>
        </a:lnSpc>
        <a:spcAft>
          <a:spcPts val="1516"/>
        </a:spcAft>
        <a:buFontTx/>
        <a:buBlip>
          <a:blip r:embed="rId8"/>
        </a:buBlip>
        <a:defRPr sz="2062" spc="-67" baseline="0">
          <a:latin typeface="+mn-lt"/>
          <a:ea typeface="+mn-ea"/>
          <a:cs typeface="+mn-cs"/>
        </a:defRPr>
      </a:lvl3pPr>
      <a:lvl4pPr marL="884131" indent="-157179">
        <a:lnSpc>
          <a:spcPct val="84000"/>
        </a:lnSpc>
        <a:spcAft>
          <a:spcPts val="1577"/>
        </a:spcAft>
        <a:buFontTx/>
        <a:buBlip>
          <a:blip r:embed="rId8"/>
        </a:buBlip>
        <a:defRPr sz="1819" spc="-67" baseline="0">
          <a:latin typeface="+mn-lt"/>
          <a:ea typeface="+mn-ea"/>
          <a:cs typeface="+mn-cs"/>
        </a:defRPr>
      </a:lvl4pPr>
      <a:lvl5pPr marL="1069690" indent="-152813">
        <a:lnSpc>
          <a:spcPct val="86000"/>
        </a:lnSpc>
        <a:spcAft>
          <a:spcPts val="910"/>
        </a:spcAft>
        <a:buFontTx/>
        <a:buBlip>
          <a:blip r:embed="rId8"/>
        </a:buBlip>
        <a:defRPr sz="1698" spc="-67" baseline="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754274" y="2062714"/>
            <a:ext cx="10683452" cy="3630466"/>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61BF153A-D65E-4E8E-A728-A310B76B453B}" type="datetime1">
              <a:rPr lang="sv-SE" smtClean="0"/>
              <a:t>2023-08-17</a:t>
            </a:fld>
            <a:endParaRPr lang="en-US"/>
          </a:p>
        </p:txBody>
      </p:sp>
      <p:sp>
        <p:nvSpPr>
          <p:cNvPr id="6" name="Holder 6"/>
          <p:cNvSpPr>
            <a:spLocks noGrp="1"/>
          </p:cNvSpPr>
          <p:nvPr>
            <p:ph type="sldNum" sz="quarter" idx="7"/>
          </p:nvPr>
        </p:nvSpPr>
        <p:spPr>
          <a:xfrm>
            <a:off x="506442"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8" cstate="print"/>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304526025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hf sldNum="0" hdr="0" ftr="0"/>
  <p:txStyles>
    <p:titleStyle>
      <a:lvl1pPr>
        <a:lnSpc>
          <a:spcPct val="85000"/>
        </a:lnSpc>
        <a:defRPr sz="3911"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9"/>
        </a:buBlip>
        <a:tabLst/>
        <a:defRPr sz="2577" spc="-67" baseline="0">
          <a:latin typeface="+mn-lt"/>
          <a:ea typeface="+mn-ea"/>
          <a:cs typeface="+mn-cs"/>
        </a:defRPr>
      </a:lvl1pPr>
      <a:lvl2pPr marL="458438" indent="-196474">
        <a:lnSpc>
          <a:spcPct val="84000"/>
        </a:lnSpc>
        <a:spcAft>
          <a:spcPts val="1455"/>
        </a:spcAft>
        <a:buFontTx/>
        <a:buBlip>
          <a:blip r:embed="rId9"/>
        </a:buBlip>
        <a:defRPr sz="2335" spc="-67" baseline="0">
          <a:latin typeface="+mn-lt"/>
          <a:ea typeface="+mn-ea"/>
          <a:cs typeface="+mn-cs"/>
        </a:defRPr>
      </a:lvl2pPr>
      <a:lvl3pPr marL="676742" indent="-174643">
        <a:lnSpc>
          <a:spcPct val="84000"/>
        </a:lnSpc>
        <a:spcAft>
          <a:spcPts val="1516"/>
        </a:spcAft>
        <a:buFontTx/>
        <a:buBlip>
          <a:blip r:embed="rId9"/>
        </a:buBlip>
        <a:defRPr sz="2062" spc="-67" baseline="0">
          <a:latin typeface="+mn-lt"/>
          <a:ea typeface="+mn-ea"/>
          <a:cs typeface="+mn-cs"/>
        </a:defRPr>
      </a:lvl3pPr>
      <a:lvl4pPr marL="884131" indent="-157179">
        <a:lnSpc>
          <a:spcPct val="84000"/>
        </a:lnSpc>
        <a:spcAft>
          <a:spcPts val="1577"/>
        </a:spcAft>
        <a:buFontTx/>
        <a:buBlip>
          <a:blip r:embed="rId9"/>
        </a:buBlip>
        <a:defRPr sz="1819" spc="-67" baseline="0">
          <a:latin typeface="+mn-lt"/>
          <a:ea typeface="+mn-ea"/>
          <a:cs typeface="+mn-cs"/>
        </a:defRPr>
      </a:lvl4pPr>
      <a:lvl5pPr marL="1069690" indent="-152813">
        <a:lnSpc>
          <a:spcPct val="86000"/>
        </a:lnSpc>
        <a:spcAft>
          <a:spcPts val="910"/>
        </a:spcAft>
        <a:buFontTx/>
        <a:buBlip>
          <a:blip r:embed="rId9"/>
        </a:buBlip>
        <a:defRPr sz="1698" spc="-67" baseline="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415380" y="290234"/>
            <a:ext cx="4672040" cy="107722"/>
          </a:xfrm>
          <a:prstGeom prst="rect">
            <a:avLst/>
          </a:prstGeom>
        </p:spPr>
        <p:txBody>
          <a:bodyPr wrap="square" lIns="0" tIns="0" rIns="0" bIns="0">
            <a:spAutoFit/>
          </a:bodyPr>
          <a:lstStyle>
            <a:lvl1pPr algn="l">
              <a:defRPr sz="700">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07722"/>
          </a:xfrm>
          <a:prstGeom prst="rect">
            <a:avLst/>
          </a:prstGeom>
        </p:spPr>
        <p:txBody>
          <a:bodyPr wrap="square" lIns="0" tIns="0" rIns="0" bIns="0">
            <a:spAutoFit/>
          </a:bodyPr>
          <a:lstStyle>
            <a:lvl1pPr algn="l">
              <a:defRPr sz="700">
                <a:solidFill>
                  <a:schemeClr val="tx1">
                    <a:tint val="75000"/>
                  </a:schemeClr>
                </a:solidFill>
              </a:defRPr>
            </a:lvl1pPr>
          </a:lstStyle>
          <a:p>
            <a:fld id="{0D5C8A90-D85D-4561-9F0D-D91F6DA549C8}" type="datetime1">
              <a:rPr lang="sv-SE" smtClean="0"/>
              <a:t>2023-08-17</a:t>
            </a:fld>
            <a:endParaRPr lang="en-US"/>
          </a:p>
        </p:txBody>
      </p:sp>
      <p:sp>
        <p:nvSpPr>
          <p:cNvPr id="6" name="Holder 6"/>
          <p:cNvSpPr>
            <a:spLocks noGrp="1"/>
          </p:cNvSpPr>
          <p:nvPr>
            <p:ph type="sldNum" sz="quarter" idx="7"/>
          </p:nvPr>
        </p:nvSpPr>
        <p:spPr>
          <a:xfrm>
            <a:off x="506442" y="290234"/>
            <a:ext cx="218320" cy="107722"/>
          </a:xfrm>
          <a:prstGeom prst="rect">
            <a:avLst/>
          </a:prstGeom>
        </p:spPr>
        <p:txBody>
          <a:bodyPr wrap="square" lIns="0" tIns="0" rIns="0" bIns="0">
            <a:spAutoFit/>
          </a:bodyPr>
          <a:lstStyle>
            <a:lvl1pPr algn="r">
              <a:defRPr sz="7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7" cstate="print"/>
            <a:stretch>
              <a:fillRect/>
            </a:stretch>
          </a:blipFill>
        </p:spPr>
        <p:txBody>
          <a:bodyPr wrap="square" lIns="0" tIns="0" rIns="0" bIns="0" rtlCol="0"/>
          <a:lstStyle/>
          <a:p>
            <a:endParaRPr/>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754274" y="2062976"/>
            <a:ext cx="10684563" cy="363040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462089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hdr="0" ftr="0"/>
  <p:txStyles>
    <p:titleStyle>
      <a:lvl1pPr>
        <a:lnSpc>
          <a:spcPct val="85000"/>
        </a:lnSpc>
        <a:defRPr sz="3900"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8"/>
        </a:buBlip>
        <a:tabLst/>
        <a:defRPr lang="sv-SE" sz="2600" spc="-67" baseline="0" dirty="0" smtClean="0">
          <a:latin typeface="+mn-lt"/>
          <a:ea typeface="+mn-ea"/>
          <a:cs typeface="+mn-cs"/>
        </a:defRPr>
      </a:lvl1pPr>
      <a:lvl2pPr marL="458438" indent="-196474">
        <a:lnSpc>
          <a:spcPct val="84000"/>
        </a:lnSpc>
        <a:spcAft>
          <a:spcPts val="1455"/>
        </a:spcAft>
        <a:buFontTx/>
        <a:buBlip>
          <a:blip r:embed="rId8"/>
        </a:buBlip>
        <a:defRPr lang="sv-SE" sz="2300" spc="-67" baseline="0" dirty="0" smtClean="0">
          <a:latin typeface="+mn-lt"/>
          <a:ea typeface="+mn-ea"/>
          <a:cs typeface="+mn-cs"/>
        </a:defRPr>
      </a:lvl2pPr>
      <a:lvl3pPr marL="676742" indent="-174643">
        <a:lnSpc>
          <a:spcPct val="84000"/>
        </a:lnSpc>
        <a:spcAft>
          <a:spcPts val="1516"/>
        </a:spcAft>
        <a:buFontTx/>
        <a:buBlip>
          <a:blip r:embed="rId8"/>
        </a:buBlip>
        <a:defRPr lang="sv-SE" sz="2100" spc="-67" baseline="0" dirty="0" smtClean="0">
          <a:latin typeface="+mn-lt"/>
          <a:ea typeface="+mn-ea"/>
          <a:cs typeface="+mn-cs"/>
        </a:defRPr>
      </a:lvl3pPr>
      <a:lvl4pPr marL="884131" indent="-157179">
        <a:lnSpc>
          <a:spcPct val="84000"/>
        </a:lnSpc>
        <a:spcAft>
          <a:spcPts val="1577"/>
        </a:spcAft>
        <a:buFontTx/>
        <a:buBlip>
          <a:blip r:embed="rId8"/>
        </a:buBlip>
        <a:defRPr lang="sv-SE" sz="1800" spc="-67" baseline="0" dirty="0" smtClean="0">
          <a:latin typeface="+mn-lt"/>
          <a:ea typeface="+mn-ea"/>
          <a:cs typeface="+mn-cs"/>
        </a:defRPr>
      </a:lvl4pPr>
      <a:lvl5pPr marL="1069690" indent="-152813">
        <a:lnSpc>
          <a:spcPct val="86000"/>
        </a:lnSpc>
        <a:spcAft>
          <a:spcPts val="910"/>
        </a:spcAft>
        <a:buFontTx/>
        <a:buBlip>
          <a:blip r:embed="rId8"/>
        </a:buBlip>
        <a:defRPr lang="sv-SE" sz="1700" spc="-67" baseline="0" dirty="0" smtClean="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D0FB2CEA-AC21-4ECD-A4C3-FF147A2410F3}"/>
              </a:ext>
            </a:extLst>
          </p:cNvPr>
          <p:cNvPicPr>
            <a:picLocks noChangeAspect="1"/>
          </p:cNvPicPr>
          <p:nvPr userDrawn="1"/>
        </p:nvPicPr>
        <p:blipFill>
          <a:blip r:embed="rId5"/>
          <a:stretch>
            <a:fillRect/>
          </a:stretch>
        </p:blipFill>
        <p:spPr>
          <a:xfrm>
            <a:off x="1184" y="0"/>
            <a:ext cx="12189631" cy="6858000"/>
          </a:xfrm>
          <a:prstGeom prst="rect">
            <a:avLst/>
          </a:prstGeom>
        </p:spPr>
      </p:pic>
      <p:sp>
        <p:nvSpPr>
          <p:cNvPr id="2" name="Platshållare för rubrik 1">
            <a:extLst>
              <a:ext uri="{FF2B5EF4-FFF2-40B4-BE49-F238E27FC236}">
                <a16:creationId xmlns:a16="http://schemas.microsoft.com/office/drawing/2014/main" id="{04684C3D-0AD7-42EA-A89F-23222997176F}"/>
              </a:ext>
            </a:extLst>
          </p:cNvPr>
          <p:cNvSpPr>
            <a:spLocks noGrp="1"/>
          </p:cNvSpPr>
          <p:nvPr>
            <p:ph type="title"/>
          </p:nvPr>
        </p:nvSpPr>
        <p:spPr>
          <a:xfrm>
            <a:off x="901328" y="366218"/>
            <a:ext cx="10347568" cy="1126218"/>
          </a:xfrm>
          <a:prstGeom prst="rect">
            <a:avLst/>
          </a:prstGeom>
        </p:spPr>
        <p:txBody>
          <a:bodyPr vert="horz" lIns="0" tIns="0" rIns="0" bIns="0" rtlCol="0" anchor="b" anchorCtr="0">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4D77ED9-DAB3-402E-82F1-A5356992892E}"/>
              </a:ext>
            </a:extLst>
          </p:cNvPr>
          <p:cNvSpPr>
            <a:spLocks noGrp="1"/>
          </p:cNvSpPr>
          <p:nvPr>
            <p:ph type="body" idx="1"/>
          </p:nvPr>
        </p:nvSpPr>
        <p:spPr>
          <a:xfrm>
            <a:off x="925220" y="1895963"/>
            <a:ext cx="10355555" cy="3725703"/>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031BEC-18C0-43E9-9D7E-69B3299ACD57}"/>
              </a:ext>
            </a:extLst>
          </p:cNvPr>
          <p:cNvSpPr>
            <a:spLocks noGrp="1"/>
          </p:cNvSpPr>
          <p:nvPr>
            <p:ph type="dt" sz="half" idx="2"/>
          </p:nvPr>
        </p:nvSpPr>
        <p:spPr>
          <a:xfrm>
            <a:off x="349103" y="6356350"/>
            <a:ext cx="2743200" cy="365125"/>
          </a:xfrm>
          <a:prstGeom prst="rect">
            <a:avLst/>
          </a:prstGeom>
        </p:spPr>
        <p:txBody>
          <a:bodyPr vert="horz" lIns="91440" tIns="45720" rIns="91440" bIns="45720" rtlCol="0" anchor="ctr"/>
          <a:lstStyle>
            <a:lvl1pPr algn="l">
              <a:defRPr sz="800">
                <a:solidFill>
                  <a:schemeClr val="bg1"/>
                </a:solidFill>
              </a:defRPr>
            </a:lvl1pPr>
          </a:lstStyle>
          <a:p>
            <a:fld id="{73622E32-7A42-422C-9478-81243C85EBC8}" type="datetimeFigureOut">
              <a:rPr lang="sv-SE" smtClean="0"/>
              <a:pPr/>
              <a:t>2023-08-17</a:t>
            </a:fld>
            <a:endParaRPr lang="sv-SE"/>
          </a:p>
        </p:txBody>
      </p:sp>
      <p:sp>
        <p:nvSpPr>
          <p:cNvPr id="5" name="Platshållare för sidfot 4">
            <a:extLst>
              <a:ext uri="{FF2B5EF4-FFF2-40B4-BE49-F238E27FC236}">
                <a16:creationId xmlns:a16="http://schemas.microsoft.com/office/drawing/2014/main" id="{E600B0B4-28B6-4387-8C19-C2DFDEC35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F0713C5-4D72-4B1C-9E96-56C117E07996}"/>
              </a:ext>
            </a:extLst>
          </p:cNvPr>
          <p:cNvSpPr>
            <a:spLocks noGrp="1"/>
          </p:cNvSpPr>
          <p:nvPr>
            <p:ph type="sldNum" sz="quarter" idx="4"/>
          </p:nvPr>
        </p:nvSpPr>
        <p:spPr>
          <a:xfrm>
            <a:off x="9057168" y="6356350"/>
            <a:ext cx="2743200" cy="365125"/>
          </a:xfrm>
          <a:prstGeom prst="rect">
            <a:avLst/>
          </a:prstGeom>
        </p:spPr>
        <p:txBody>
          <a:bodyPr vert="horz" lIns="91440" tIns="45720" rIns="91440" bIns="45720" rtlCol="0" anchor="ctr"/>
          <a:lstStyle>
            <a:lvl1pPr algn="r">
              <a:defRPr sz="800">
                <a:solidFill>
                  <a:schemeClr val="bg1"/>
                </a:solidFill>
              </a:defRPr>
            </a:lvl1pPr>
          </a:lstStyle>
          <a:p>
            <a:fld id="{9B555361-F9A1-4D6D-BD62-FCFB38FF8533}" type="slidenum">
              <a:rPr lang="sv-SE" smtClean="0"/>
              <a:pPr/>
              <a:t>‹#›</a:t>
            </a:fld>
            <a:endParaRPr lang="sv-SE"/>
          </a:p>
        </p:txBody>
      </p:sp>
    </p:spTree>
    <p:extLst>
      <p:ext uri="{BB962C8B-B14F-4D97-AF65-F5344CB8AC3E}">
        <p14:creationId xmlns:p14="http://schemas.microsoft.com/office/powerpoint/2010/main" val="317643058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txStyles>
    <p:titleStyle>
      <a:lvl1pPr algn="l" defTabSz="914400" rtl="0" eaLnBrk="1" latinLnBrk="0" hangingPunct="1">
        <a:lnSpc>
          <a:spcPct val="90000"/>
        </a:lnSpc>
        <a:spcBef>
          <a:spcPct val="0"/>
        </a:spcBef>
        <a:buNone/>
        <a:defRPr sz="4200" b="1" kern="1200">
          <a:solidFill>
            <a:schemeClr val="bg1"/>
          </a:solidFill>
          <a:latin typeface="+mj-lt"/>
          <a:ea typeface="+mj-ea"/>
          <a:cs typeface="+mj-cs"/>
        </a:defRPr>
      </a:lvl1pPr>
    </p:titleStyle>
    <p:bodyStyle>
      <a:lvl1pPr marL="230400" indent="-230400" algn="l" defTabSz="914400" rtl="0" eaLnBrk="1" latinLnBrk="0" hangingPunct="1">
        <a:lnSpc>
          <a:spcPct val="90000"/>
        </a:lnSpc>
        <a:spcBef>
          <a:spcPts val="1000"/>
        </a:spcBef>
        <a:buFontTx/>
        <a:buBlip>
          <a:blip r:embed="rId6">
            <a:extLst>
              <a:ext uri="{96DAC541-7B7A-43D3-8B79-37D633B846F1}">
                <asvg:svgBlip xmlns:asvg="http://schemas.microsoft.com/office/drawing/2016/SVG/main" r:embed="rId7"/>
              </a:ext>
            </a:extLst>
          </a:blip>
        </a:buBlip>
        <a:defRPr lang="sv-SE" sz="1600" kern="1200" dirty="0">
          <a:solidFill>
            <a:schemeClr val="bg1"/>
          </a:solidFill>
          <a:latin typeface="+mn-lt"/>
          <a:ea typeface="+mn-ea"/>
          <a:cs typeface="+mn-cs"/>
        </a:defRPr>
      </a:lvl1pPr>
      <a:lvl2pPr marL="687600" indent="-230400" algn="l" defTabSz="914400" rtl="0" eaLnBrk="1" latinLnBrk="0" hangingPunct="1">
        <a:lnSpc>
          <a:spcPct val="90000"/>
        </a:lnSpc>
        <a:spcBef>
          <a:spcPts val="500"/>
        </a:spcBef>
        <a:buFontTx/>
        <a:buBlip>
          <a:blip r:embed="rId6">
            <a:extLst>
              <a:ext uri="{96DAC541-7B7A-43D3-8B79-37D633B846F1}">
                <asvg:svgBlip xmlns:asvg="http://schemas.microsoft.com/office/drawing/2016/SVG/main" r:embed="rId7"/>
              </a:ext>
            </a:extLst>
          </a:blip>
        </a:buBlip>
        <a:defRPr lang="sv-SE" sz="1600" kern="1200" dirty="0">
          <a:solidFill>
            <a:schemeClr val="bg1"/>
          </a:solidFill>
          <a:latin typeface="+mn-lt"/>
          <a:ea typeface="+mn-ea"/>
          <a:cs typeface="+mn-cs"/>
        </a:defRPr>
      </a:lvl2pPr>
      <a:lvl3pPr marL="1144800" indent="-230400" algn="l" defTabSz="914400" rtl="0" eaLnBrk="1" latinLnBrk="0" hangingPunct="1">
        <a:lnSpc>
          <a:spcPct val="90000"/>
        </a:lnSpc>
        <a:spcBef>
          <a:spcPts val="500"/>
        </a:spcBef>
        <a:buFontTx/>
        <a:buBlip>
          <a:blip r:embed="rId6">
            <a:extLst>
              <a:ext uri="{96DAC541-7B7A-43D3-8B79-37D633B846F1}">
                <asvg:svgBlip xmlns:asvg="http://schemas.microsoft.com/office/drawing/2016/SVG/main" r:embed="rId7"/>
              </a:ext>
            </a:extLst>
          </a:blip>
        </a:buBlip>
        <a:defRPr lang="sv-SE" sz="1600" kern="1200" dirty="0">
          <a:solidFill>
            <a:schemeClr val="bg1"/>
          </a:solidFill>
          <a:latin typeface="+mn-lt"/>
          <a:ea typeface="+mn-ea"/>
          <a:cs typeface="+mn-cs"/>
        </a:defRPr>
      </a:lvl3pPr>
      <a:lvl4pPr marL="1602000" indent="-230400" algn="l" defTabSz="914400" rtl="0" eaLnBrk="1" latinLnBrk="0" hangingPunct="1">
        <a:lnSpc>
          <a:spcPct val="90000"/>
        </a:lnSpc>
        <a:spcBef>
          <a:spcPts val="500"/>
        </a:spcBef>
        <a:buFontTx/>
        <a:buBlip>
          <a:blip r:embed="rId6">
            <a:extLst>
              <a:ext uri="{96DAC541-7B7A-43D3-8B79-37D633B846F1}">
                <asvg:svgBlip xmlns:asvg="http://schemas.microsoft.com/office/drawing/2016/SVG/main" r:embed="rId7"/>
              </a:ext>
            </a:extLst>
          </a:blip>
        </a:buBlip>
        <a:defRPr lang="sv-SE" sz="1600" kern="1200" dirty="0">
          <a:solidFill>
            <a:schemeClr val="bg1"/>
          </a:solidFill>
          <a:latin typeface="+mn-lt"/>
          <a:ea typeface="+mn-ea"/>
          <a:cs typeface="+mn-cs"/>
        </a:defRPr>
      </a:lvl4pPr>
      <a:lvl5pPr marL="2059200" indent="-230400" algn="l" defTabSz="914400" rtl="0" eaLnBrk="1" latinLnBrk="0" hangingPunct="1">
        <a:lnSpc>
          <a:spcPct val="90000"/>
        </a:lnSpc>
        <a:spcBef>
          <a:spcPts val="500"/>
        </a:spcBef>
        <a:buFontTx/>
        <a:buBlip>
          <a:blip r:embed="rId6">
            <a:extLst>
              <a:ext uri="{96DAC541-7B7A-43D3-8B79-37D633B846F1}">
                <asvg:svgBlip xmlns:asvg="http://schemas.microsoft.com/office/drawing/2016/SVG/main" r:embed="rId7"/>
              </a:ext>
            </a:extLst>
          </a:blip>
        </a:buBlip>
        <a:defRPr lang="sv-SE"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4">
          <p15:clr>
            <a:srgbClr val="F26B43"/>
          </p15:clr>
        </p15:guide>
        <p15:guide id="4" pos="710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0D5C8A90-D85D-4561-9F0D-D91F6DA549C8}" type="datetime1">
              <a:rPr lang="sv-SE" smtClean="0"/>
              <a:t>2023-08-17</a:t>
            </a:fld>
            <a:endParaRPr lang="en-US"/>
          </a:p>
        </p:txBody>
      </p:sp>
      <p:sp>
        <p:nvSpPr>
          <p:cNvPr id="6" name="Holder 6"/>
          <p:cNvSpPr>
            <a:spLocks noGrp="1"/>
          </p:cNvSpPr>
          <p:nvPr>
            <p:ph type="sldNum" sz="quarter" idx="7"/>
          </p:nvPr>
        </p:nvSpPr>
        <p:spPr>
          <a:xfrm>
            <a:off x="506442"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7" cstate="print"/>
            <a:stretch>
              <a:fillRect/>
            </a:stretch>
          </a:blipFill>
        </p:spPr>
        <p:txBody>
          <a:bodyPr wrap="square" lIns="0" tIns="0" rIns="0" bIns="0" rtlCol="0"/>
          <a:lstStyle/>
          <a:p>
            <a:endParaRPr sz="1092"/>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754274" y="2062976"/>
            <a:ext cx="10684563" cy="363040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243101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hdr="0" ftr="0"/>
  <p:txStyles>
    <p:titleStyle>
      <a:lvl1pPr>
        <a:lnSpc>
          <a:spcPct val="85000"/>
        </a:lnSpc>
        <a:defRPr sz="3911"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8"/>
        </a:buBlip>
        <a:tabLst/>
        <a:defRPr lang="sv-SE" sz="2577" spc="-67" baseline="0" dirty="0" smtClean="0">
          <a:latin typeface="+mn-lt"/>
          <a:ea typeface="+mn-ea"/>
          <a:cs typeface="+mn-cs"/>
        </a:defRPr>
      </a:lvl1pPr>
      <a:lvl2pPr marL="458438" indent="-196474">
        <a:lnSpc>
          <a:spcPct val="84000"/>
        </a:lnSpc>
        <a:spcAft>
          <a:spcPts val="1455"/>
        </a:spcAft>
        <a:buFontTx/>
        <a:buBlip>
          <a:blip r:embed="rId8"/>
        </a:buBlip>
        <a:defRPr lang="sv-SE" sz="2335" spc="-67" baseline="0" dirty="0" smtClean="0">
          <a:latin typeface="+mn-lt"/>
          <a:ea typeface="+mn-ea"/>
          <a:cs typeface="+mn-cs"/>
        </a:defRPr>
      </a:lvl2pPr>
      <a:lvl3pPr marL="676742" indent="-174643">
        <a:lnSpc>
          <a:spcPct val="84000"/>
        </a:lnSpc>
        <a:spcAft>
          <a:spcPts val="1516"/>
        </a:spcAft>
        <a:buFontTx/>
        <a:buBlip>
          <a:blip r:embed="rId8"/>
        </a:buBlip>
        <a:defRPr lang="sv-SE" sz="2062" spc="-67" baseline="0" dirty="0" smtClean="0">
          <a:latin typeface="+mn-lt"/>
          <a:ea typeface="+mn-ea"/>
          <a:cs typeface="+mn-cs"/>
        </a:defRPr>
      </a:lvl3pPr>
      <a:lvl4pPr marL="884131" indent="-157179">
        <a:lnSpc>
          <a:spcPct val="84000"/>
        </a:lnSpc>
        <a:spcAft>
          <a:spcPts val="1577"/>
        </a:spcAft>
        <a:buFontTx/>
        <a:buBlip>
          <a:blip r:embed="rId8"/>
        </a:buBlip>
        <a:defRPr lang="sv-SE" sz="1819" spc="-67" baseline="0" dirty="0" smtClean="0">
          <a:latin typeface="+mn-lt"/>
          <a:ea typeface="+mn-ea"/>
          <a:cs typeface="+mn-cs"/>
        </a:defRPr>
      </a:lvl4pPr>
      <a:lvl5pPr marL="1069690" indent="-152813">
        <a:lnSpc>
          <a:spcPct val="86000"/>
        </a:lnSpc>
        <a:spcAft>
          <a:spcPts val="910"/>
        </a:spcAft>
        <a:buFontTx/>
        <a:buBlip>
          <a:blip r:embed="rId8"/>
        </a:buBlip>
        <a:defRPr lang="sv-SE" sz="1698" spc="-67" baseline="0" dirty="0" smtClean="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4684C3D-0AD7-42EA-A89F-23222997176F}"/>
              </a:ext>
            </a:extLst>
          </p:cNvPr>
          <p:cNvSpPr>
            <a:spLocks noGrp="1"/>
          </p:cNvSpPr>
          <p:nvPr>
            <p:ph type="title"/>
          </p:nvPr>
        </p:nvSpPr>
        <p:spPr>
          <a:xfrm>
            <a:off x="901328" y="366218"/>
            <a:ext cx="10347568" cy="1126218"/>
          </a:xfrm>
          <a:prstGeom prst="rect">
            <a:avLst/>
          </a:prstGeom>
        </p:spPr>
        <p:txBody>
          <a:bodyPr vert="horz" lIns="0" tIns="0" rIns="0" bIns="0" rtlCol="0" anchor="b" anchorCtr="0">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4D77ED9-DAB3-402E-82F1-A5356992892E}"/>
              </a:ext>
            </a:extLst>
          </p:cNvPr>
          <p:cNvSpPr>
            <a:spLocks noGrp="1"/>
          </p:cNvSpPr>
          <p:nvPr>
            <p:ph type="body" idx="1"/>
          </p:nvPr>
        </p:nvSpPr>
        <p:spPr>
          <a:xfrm>
            <a:off x="925220" y="1881189"/>
            <a:ext cx="10355555" cy="3740478"/>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031BEC-18C0-43E9-9D7E-69B3299ACD57}"/>
              </a:ext>
            </a:extLst>
          </p:cNvPr>
          <p:cNvSpPr>
            <a:spLocks noGrp="1"/>
          </p:cNvSpPr>
          <p:nvPr>
            <p:ph type="dt" sz="half" idx="2"/>
          </p:nvPr>
        </p:nvSpPr>
        <p:spPr>
          <a:xfrm>
            <a:off x="349103" y="6356350"/>
            <a:ext cx="2743200" cy="365125"/>
          </a:xfrm>
          <a:prstGeom prst="rect">
            <a:avLst/>
          </a:prstGeom>
        </p:spPr>
        <p:txBody>
          <a:bodyPr vert="horz" lIns="91440" tIns="45720" rIns="91440" bIns="45720" rtlCol="0" anchor="ctr"/>
          <a:lstStyle>
            <a:lvl1pPr algn="l">
              <a:defRPr sz="800">
                <a:solidFill>
                  <a:schemeClr val="tx1"/>
                </a:solidFill>
              </a:defRPr>
            </a:lvl1pPr>
          </a:lstStyle>
          <a:p>
            <a:fld id="{73622E32-7A42-422C-9478-81243C85EBC8}" type="datetimeFigureOut">
              <a:rPr lang="sv-SE" smtClean="0"/>
              <a:pPr/>
              <a:t>2023-08-17</a:t>
            </a:fld>
            <a:endParaRPr lang="sv-SE"/>
          </a:p>
        </p:txBody>
      </p:sp>
      <p:sp>
        <p:nvSpPr>
          <p:cNvPr id="5" name="Platshållare för sidfot 4">
            <a:extLst>
              <a:ext uri="{FF2B5EF4-FFF2-40B4-BE49-F238E27FC236}">
                <a16:creationId xmlns:a16="http://schemas.microsoft.com/office/drawing/2014/main" id="{E600B0B4-28B6-4387-8C19-C2DFDEC35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EF0713C5-4D72-4B1C-9E96-56C117E07996}"/>
              </a:ext>
            </a:extLst>
          </p:cNvPr>
          <p:cNvSpPr>
            <a:spLocks noGrp="1"/>
          </p:cNvSpPr>
          <p:nvPr>
            <p:ph type="sldNum" sz="quarter" idx="4"/>
          </p:nvPr>
        </p:nvSpPr>
        <p:spPr>
          <a:xfrm>
            <a:off x="9057168"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9B555361-F9A1-4D6D-BD62-FCFB38FF8533}" type="slidenum">
              <a:rPr lang="sv-SE" smtClean="0"/>
              <a:pPr/>
              <a:t>‹#›</a:t>
            </a:fld>
            <a:endParaRPr lang="sv-SE"/>
          </a:p>
        </p:txBody>
      </p:sp>
      <p:pic>
        <p:nvPicPr>
          <p:cNvPr id="16" name="Bild 15">
            <a:extLst>
              <a:ext uri="{FF2B5EF4-FFF2-40B4-BE49-F238E27FC236}">
                <a16:creationId xmlns:a16="http://schemas.microsoft.com/office/drawing/2014/main" id="{287073C5-B9A5-4FE6-91D3-1DE90F19279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69367" y="5730490"/>
            <a:ext cx="464788" cy="442830"/>
          </a:xfrm>
          <a:prstGeom prst="rect">
            <a:avLst/>
          </a:prstGeom>
        </p:spPr>
      </p:pic>
    </p:spTree>
    <p:extLst>
      <p:ext uri="{BB962C8B-B14F-4D97-AF65-F5344CB8AC3E}">
        <p14:creationId xmlns:p14="http://schemas.microsoft.com/office/powerpoint/2010/main" val="238801880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5" r:id="rId9"/>
  </p:sldLayoutIdLst>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30400" indent="-230400" algn="l" defTabSz="914400" rtl="0" eaLnBrk="1" latinLnBrk="0" hangingPunct="1">
        <a:lnSpc>
          <a:spcPct val="90000"/>
        </a:lnSpc>
        <a:spcBef>
          <a:spcPts val="1000"/>
        </a:spcBef>
        <a:buFontTx/>
        <a:buBlip>
          <a:blip r:embed="rId13">
            <a:extLst>
              <a:ext uri="{96DAC541-7B7A-43D3-8B79-37D633B846F1}">
                <asvg:svgBlip xmlns:asvg="http://schemas.microsoft.com/office/drawing/2016/SVG/main" r:embed="rId14"/>
              </a:ext>
            </a:extLst>
          </a:blip>
        </a:buBlip>
        <a:defRPr sz="1600" kern="1200">
          <a:solidFill>
            <a:schemeClr val="tx1"/>
          </a:solidFill>
          <a:latin typeface="+mn-lt"/>
          <a:ea typeface="+mn-ea"/>
          <a:cs typeface="+mn-cs"/>
        </a:defRPr>
      </a:lvl1pPr>
      <a:lvl2pPr marL="687600" indent="-230400" algn="l" defTabSz="914400" rtl="0" eaLnBrk="1" latinLnBrk="0" hangingPunct="1">
        <a:lnSpc>
          <a:spcPct val="90000"/>
        </a:lnSpc>
        <a:spcBef>
          <a:spcPts val="500"/>
        </a:spcBef>
        <a:buFontTx/>
        <a:buBlip>
          <a:blip r:embed="rId13">
            <a:extLst>
              <a:ext uri="{96DAC541-7B7A-43D3-8B79-37D633B846F1}">
                <asvg:svgBlip xmlns:asvg="http://schemas.microsoft.com/office/drawing/2016/SVG/main" r:embed="rId14"/>
              </a:ext>
            </a:extLst>
          </a:blip>
        </a:buBlip>
        <a:defRPr sz="1600" kern="1200">
          <a:solidFill>
            <a:schemeClr val="tx1"/>
          </a:solidFill>
          <a:latin typeface="+mn-lt"/>
          <a:ea typeface="+mn-ea"/>
          <a:cs typeface="+mn-cs"/>
        </a:defRPr>
      </a:lvl2pPr>
      <a:lvl3pPr marL="1144800" indent="-230400" algn="l" defTabSz="914400" rtl="0" eaLnBrk="1" latinLnBrk="0" hangingPunct="1">
        <a:lnSpc>
          <a:spcPct val="90000"/>
        </a:lnSpc>
        <a:spcBef>
          <a:spcPts val="500"/>
        </a:spcBef>
        <a:buFontTx/>
        <a:buBlip>
          <a:blip r:embed="rId13">
            <a:extLst>
              <a:ext uri="{96DAC541-7B7A-43D3-8B79-37D633B846F1}">
                <asvg:svgBlip xmlns:asvg="http://schemas.microsoft.com/office/drawing/2016/SVG/main" r:embed="rId14"/>
              </a:ext>
            </a:extLst>
          </a:blip>
        </a:buBlip>
        <a:defRPr sz="1600" kern="1200">
          <a:solidFill>
            <a:schemeClr val="tx1"/>
          </a:solidFill>
          <a:latin typeface="+mn-lt"/>
          <a:ea typeface="+mn-ea"/>
          <a:cs typeface="+mn-cs"/>
        </a:defRPr>
      </a:lvl3pPr>
      <a:lvl4pPr marL="1602000" indent="-230400" algn="l" defTabSz="914400" rtl="0" eaLnBrk="1" latinLnBrk="0" hangingPunct="1">
        <a:lnSpc>
          <a:spcPct val="90000"/>
        </a:lnSpc>
        <a:spcBef>
          <a:spcPts val="500"/>
        </a:spcBef>
        <a:buFontTx/>
        <a:buBlip>
          <a:blip r:embed="rId13">
            <a:extLst>
              <a:ext uri="{96DAC541-7B7A-43D3-8B79-37D633B846F1}">
                <asvg:svgBlip xmlns:asvg="http://schemas.microsoft.com/office/drawing/2016/SVG/main" r:embed="rId14"/>
              </a:ext>
            </a:extLst>
          </a:blip>
        </a:buBlip>
        <a:defRPr sz="1600" kern="1200">
          <a:solidFill>
            <a:schemeClr val="tx1"/>
          </a:solidFill>
          <a:latin typeface="+mn-lt"/>
          <a:ea typeface="+mn-ea"/>
          <a:cs typeface="+mn-cs"/>
        </a:defRPr>
      </a:lvl4pPr>
      <a:lvl5pPr marL="2059200" indent="-230400" algn="l" defTabSz="914400" rtl="0" eaLnBrk="1" latinLnBrk="0" hangingPunct="1">
        <a:lnSpc>
          <a:spcPct val="90000"/>
        </a:lnSpc>
        <a:spcBef>
          <a:spcPts val="500"/>
        </a:spcBef>
        <a:buFontTx/>
        <a:buBlip>
          <a:blip r:embed="rId13">
            <a:extLst>
              <a:ext uri="{96DAC541-7B7A-43D3-8B79-37D633B846F1}">
                <asvg:svgBlip xmlns:asvg="http://schemas.microsoft.com/office/drawing/2016/SVG/main" r:embed="rId14"/>
              </a:ext>
            </a:extLst>
          </a:blip>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4">
          <p15:clr>
            <a:srgbClr val="F26B43"/>
          </p15:clr>
        </p15:guide>
        <p15:guide id="4" pos="7106">
          <p15:clr>
            <a:srgbClr val="F26B43"/>
          </p15:clr>
        </p15:guide>
        <p15:guide id="5" orient="horz" pos="1185">
          <p15:clr>
            <a:srgbClr val="F26B43"/>
          </p15:clr>
        </p15:guide>
        <p15:guide id="6" orient="horz" pos="35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regionvastmanland.se/vardgivare/avtal-och-samverkan/samverkansdokument/sip---samordnad-individuell-plan/"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hyperlink" Target="mailto:lena.ludvigsson@regionvastmanland.s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regionvastmanland.se/vardgivare/avtal-och-samverkan/for-kommun-och-region-i-samverkan/overenskommelse-barn-och-unga--vuxn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hyperlink" Target="https://www.vardochinsats.se/missbruk-och-beroende/"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mailto:Jeanette.kallstad@regionvastmanland.se" TargetMode="External"/><Relationship Id="rId4" Type="http://schemas.openxmlformats.org/officeDocument/2006/relationships/hyperlink" Target="mailto:Maria.boman@regionvastmanland.s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DnGKhg8I0N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8.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628982-999C-4D09-A58D-45505CDA1939}"/>
              </a:ext>
            </a:extLst>
          </p:cNvPr>
          <p:cNvSpPr>
            <a:spLocks noGrp="1"/>
          </p:cNvSpPr>
          <p:nvPr>
            <p:ph type="ctrTitle"/>
          </p:nvPr>
        </p:nvSpPr>
        <p:spPr>
          <a:xfrm>
            <a:off x="1045535" y="2905589"/>
            <a:ext cx="8215358" cy="1675847"/>
          </a:xfrm>
        </p:spPr>
        <p:txBody>
          <a:bodyPr>
            <a:normAutofit fontScale="90000"/>
          </a:bodyPr>
          <a:lstStyle/>
          <a:p>
            <a:r>
              <a:rPr lang="sv-SE" sz="4400" dirty="0"/>
              <a:t>Länsgemensam överenskommelse om samverkan för barns och ungas hälsa</a:t>
            </a:r>
            <a:br>
              <a:rPr lang="sv-SE" sz="6000" dirty="0"/>
            </a:br>
            <a:endParaRPr lang="sv-SE" sz="3100" dirty="0"/>
          </a:p>
        </p:txBody>
      </p:sp>
      <p:grpSp>
        <p:nvGrpSpPr>
          <p:cNvPr id="3" name="Grupp 2">
            <a:extLst>
              <a:ext uri="{FF2B5EF4-FFF2-40B4-BE49-F238E27FC236}">
                <a16:creationId xmlns:a16="http://schemas.microsoft.com/office/drawing/2014/main" id="{DF7489E7-B2F6-48D2-8493-707A2519F021}"/>
              </a:ext>
            </a:extLst>
          </p:cNvPr>
          <p:cNvGrpSpPr/>
          <p:nvPr/>
        </p:nvGrpSpPr>
        <p:grpSpPr>
          <a:xfrm>
            <a:off x="9260893" y="5507091"/>
            <a:ext cx="439886" cy="675273"/>
            <a:chOff x="1454846" y="258349"/>
            <a:chExt cx="514019" cy="789076"/>
          </a:xfrm>
        </p:grpSpPr>
        <p:sp>
          <p:nvSpPr>
            <p:cNvPr id="4" name="Bild 20">
              <a:extLst>
                <a:ext uri="{FF2B5EF4-FFF2-40B4-BE49-F238E27FC236}">
                  <a16:creationId xmlns:a16="http://schemas.microsoft.com/office/drawing/2014/main" id="{5975BF36-E87C-4CCD-8A81-975BE2287C8A}"/>
                </a:ext>
              </a:extLst>
            </p:cNvPr>
            <p:cNvSpPr/>
            <p:nvPr/>
          </p:nvSpPr>
          <p:spPr>
            <a:xfrm>
              <a:off x="1464745" y="464849"/>
              <a:ext cx="495438" cy="568432"/>
            </a:xfrm>
            <a:custGeom>
              <a:avLst/>
              <a:gdLst>
                <a:gd name="connsiteX0" fmla="*/ 40 w 495438"/>
                <a:gd name="connsiteY0" fmla="*/ -178 h 568432"/>
                <a:gd name="connsiteX1" fmla="*/ 495163 w 495438"/>
                <a:gd name="connsiteY1" fmla="*/ -178 h 568432"/>
                <a:gd name="connsiteX2" fmla="*/ 495163 w 495438"/>
                <a:gd name="connsiteY2" fmla="*/ 451418 h 568432"/>
                <a:gd name="connsiteX3" fmla="*/ 477114 w 495438"/>
                <a:gd name="connsiteY3" fmla="*/ 516474 h 568432"/>
                <a:gd name="connsiteX4" fmla="*/ 402822 w 495438"/>
                <a:gd name="connsiteY4" fmla="*/ 545945 h 568432"/>
                <a:gd name="connsiteX5" fmla="*/ 275946 w 495438"/>
                <a:gd name="connsiteY5" fmla="*/ 545945 h 568432"/>
                <a:gd name="connsiteX6" fmla="*/ 247590 w 495438"/>
                <a:gd name="connsiteY6" fmla="*/ 568255 h 568432"/>
                <a:gd name="connsiteX7" fmla="*/ 222090 w 495438"/>
                <a:gd name="connsiteY7" fmla="*/ 545945 h 568432"/>
                <a:gd name="connsiteX8" fmla="*/ 76540 w 495438"/>
                <a:gd name="connsiteY8" fmla="*/ 545945 h 568432"/>
                <a:gd name="connsiteX9" fmla="*/ 21145 w 495438"/>
                <a:gd name="connsiteY9" fmla="*/ 518682 h 568432"/>
                <a:gd name="connsiteX10" fmla="*/ 40 w 495438"/>
                <a:gd name="connsiteY10" fmla="*/ 451418 h 56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438" h="568432">
                  <a:moveTo>
                    <a:pt x="40" y="-178"/>
                  </a:moveTo>
                  <a:lnTo>
                    <a:pt x="495163" y="-178"/>
                  </a:lnTo>
                  <a:lnTo>
                    <a:pt x="495163" y="451418"/>
                  </a:lnTo>
                  <a:cubicBezTo>
                    <a:pt x="495163" y="451418"/>
                    <a:pt x="497550" y="495547"/>
                    <a:pt x="477114" y="516474"/>
                  </a:cubicBezTo>
                  <a:cubicBezTo>
                    <a:pt x="441953" y="552526"/>
                    <a:pt x="402822" y="545945"/>
                    <a:pt x="402822" y="545945"/>
                  </a:cubicBezTo>
                  <a:lnTo>
                    <a:pt x="275946" y="545945"/>
                  </a:lnTo>
                  <a:cubicBezTo>
                    <a:pt x="253078" y="545945"/>
                    <a:pt x="247590" y="568255"/>
                    <a:pt x="247590" y="568255"/>
                  </a:cubicBezTo>
                  <a:cubicBezTo>
                    <a:pt x="247590" y="568255"/>
                    <a:pt x="240116" y="545945"/>
                    <a:pt x="222090" y="545945"/>
                  </a:cubicBezTo>
                  <a:lnTo>
                    <a:pt x="76540" y="545945"/>
                  </a:lnTo>
                  <a:cubicBezTo>
                    <a:pt x="76540" y="545945"/>
                    <a:pt x="49991" y="547038"/>
                    <a:pt x="21145" y="518682"/>
                  </a:cubicBezTo>
                  <a:cubicBezTo>
                    <a:pt x="-3932" y="494141"/>
                    <a:pt x="40" y="451418"/>
                    <a:pt x="40" y="451418"/>
                  </a:cubicBezTo>
                  <a:close/>
                </a:path>
              </a:pathLst>
            </a:custGeom>
            <a:solidFill>
              <a:srgbClr val="FFFFFF"/>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5" name="Bild 20">
              <a:extLst>
                <a:ext uri="{FF2B5EF4-FFF2-40B4-BE49-F238E27FC236}">
                  <a16:creationId xmlns:a16="http://schemas.microsoft.com/office/drawing/2014/main" id="{9C204A70-40D6-4133-9205-8F94F2DD1D41}"/>
                </a:ext>
              </a:extLst>
            </p:cNvPr>
            <p:cNvSpPr/>
            <p:nvPr/>
          </p:nvSpPr>
          <p:spPr>
            <a:xfrm>
              <a:off x="1464745" y="464849"/>
              <a:ext cx="495438" cy="568432"/>
            </a:xfrm>
            <a:custGeom>
              <a:avLst/>
              <a:gdLst>
                <a:gd name="connsiteX0" fmla="*/ 40 w 495438"/>
                <a:gd name="connsiteY0" fmla="*/ -178 h 568432"/>
                <a:gd name="connsiteX1" fmla="*/ 495163 w 495438"/>
                <a:gd name="connsiteY1" fmla="*/ -178 h 568432"/>
                <a:gd name="connsiteX2" fmla="*/ 495163 w 495438"/>
                <a:gd name="connsiteY2" fmla="*/ 451418 h 568432"/>
                <a:gd name="connsiteX3" fmla="*/ 477114 w 495438"/>
                <a:gd name="connsiteY3" fmla="*/ 516474 h 568432"/>
                <a:gd name="connsiteX4" fmla="*/ 402822 w 495438"/>
                <a:gd name="connsiteY4" fmla="*/ 545945 h 568432"/>
                <a:gd name="connsiteX5" fmla="*/ 275946 w 495438"/>
                <a:gd name="connsiteY5" fmla="*/ 545945 h 568432"/>
                <a:gd name="connsiteX6" fmla="*/ 247590 w 495438"/>
                <a:gd name="connsiteY6" fmla="*/ 568255 h 568432"/>
                <a:gd name="connsiteX7" fmla="*/ 222090 w 495438"/>
                <a:gd name="connsiteY7" fmla="*/ 545945 h 568432"/>
                <a:gd name="connsiteX8" fmla="*/ 76540 w 495438"/>
                <a:gd name="connsiteY8" fmla="*/ 545945 h 568432"/>
                <a:gd name="connsiteX9" fmla="*/ 21145 w 495438"/>
                <a:gd name="connsiteY9" fmla="*/ 518682 h 568432"/>
                <a:gd name="connsiteX10" fmla="*/ 40 w 495438"/>
                <a:gd name="connsiteY10" fmla="*/ 451418 h 56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438" h="568432">
                  <a:moveTo>
                    <a:pt x="40" y="-178"/>
                  </a:moveTo>
                  <a:lnTo>
                    <a:pt x="495163" y="-178"/>
                  </a:lnTo>
                  <a:lnTo>
                    <a:pt x="495163" y="451418"/>
                  </a:lnTo>
                  <a:cubicBezTo>
                    <a:pt x="495163" y="451418"/>
                    <a:pt x="497550" y="495547"/>
                    <a:pt x="477114" y="516474"/>
                  </a:cubicBezTo>
                  <a:cubicBezTo>
                    <a:pt x="441953" y="552526"/>
                    <a:pt x="402822" y="545945"/>
                    <a:pt x="402822" y="545945"/>
                  </a:cubicBezTo>
                  <a:lnTo>
                    <a:pt x="275946" y="545945"/>
                  </a:lnTo>
                  <a:cubicBezTo>
                    <a:pt x="253078" y="545945"/>
                    <a:pt x="247590" y="568255"/>
                    <a:pt x="247590" y="568255"/>
                  </a:cubicBezTo>
                  <a:cubicBezTo>
                    <a:pt x="247590" y="568255"/>
                    <a:pt x="240116" y="545945"/>
                    <a:pt x="222090" y="545945"/>
                  </a:cubicBezTo>
                  <a:lnTo>
                    <a:pt x="76540" y="545945"/>
                  </a:lnTo>
                  <a:cubicBezTo>
                    <a:pt x="76540" y="545945"/>
                    <a:pt x="49991" y="547038"/>
                    <a:pt x="21145" y="518682"/>
                  </a:cubicBezTo>
                  <a:cubicBezTo>
                    <a:pt x="-3932" y="494141"/>
                    <a:pt x="40" y="451418"/>
                    <a:pt x="40" y="451418"/>
                  </a:cubicBezTo>
                  <a:close/>
                </a:path>
              </a:pathLst>
            </a:custGeom>
            <a:noFill/>
            <a:ln w="7144" cap="flat">
              <a:solidFill>
                <a:srgbClr val="1D1D1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 name="Bild 20">
              <a:extLst>
                <a:ext uri="{FF2B5EF4-FFF2-40B4-BE49-F238E27FC236}">
                  <a16:creationId xmlns:a16="http://schemas.microsoft.com/office/drawing/2014/main" id="{99FC2EAF-5BA7-451A-851C-391C5BB2A14B}"/>
                </a:ext>
              </a:extLst>
            </p:cNvPr>
            <p:cNvSpPr/>
            <p:nvPr/>
          </p:nvSpPr>
          <p:spPr>
            <a:xfrm>
              <a:off x="1458750" y="461279"/>
              <a:ext cx="506835" cy="586146"/>
            </a:xfrm>
            <a:custGeom>
              <a:avLst/>
              <a:gdLst>
                <a:gd name="connsiteX0" fmla="*/ 506645 w 506835"/>
                <a:gd name="connsiteY0" fmla="*/ 513 h 586146"/>
                <a:gd name="connsiteX1" fmla="*/ 505106 w 506835"/>
                <a:gd name="connsiteY1" fmla="*/ 470872 h 586146"/>
                <a:gd name="connsiteX2" fmla="*/ 502563 w 506835"/>
                <a:gd name="connsiteY2" fmla="*/ 490193 h 586146"/>
                <a:gd name="connsiteX3" fmla="*/ 467001 w 506835"/>
                <a:gd name="connsiteY3" fmla="*/ 538605 h 586146"/>
                <a:gd name="connsiteX4" fmla="*/ 435053 w 506835"/>
                <a:gd name="connsiteY4" fmla="*/ 551322 h 586146"/>
                <a:gd name="connsiteX5" fmla="*/ 418789 w 506835"/>
                <a:gd name="connsiteY5" fmla="*/ 552749 h 586146"/>
                <a:gd name="connsiteX6" fmla="*/ 277144 w 506835"/>
                <a:gd name="connsiteY6" fmla="*/ 552749 h 586146"/>
                <a:gd name="connsiteX7" fmla="*/ 257578 w 506835"/>
                <a:gd name="connsiteY7" fmla="*/ 566715 h 586146"/>
                <a:gd name="connsiteX8" fmla="*/ 253674 w 506835"/>
                <a:gd name="connsiteY8" fmla="*/ 579276 h 586146"/>
                <a:gd name="connsiteX9" fmla="*/ 252670 w 506835"/>
                <a:gd name="connsiteY9" fmla="*/ 585969 h 586146"/>
                <a:gd name="connsiteX10" fmla="*/ 252134 w 506835"/>
                <a:gd name="connsiteY10" fmla="*/ 585433 h 586146"/>
                <a:gd name="connsiteX11" fmla="*/ 239306 w 506835"/>
                <a:gd name="connsiteY11" fmla="*/ 556765 h 586146"/>
                <a:gd name="connsiteX12" fmla="*/ 228486 w 506835"/>
                <a:gd name="connsiteY12" fmla="*/ 552303 h 586146"/>
                <a:gd name="connsiteX13" fmla="*/ 92641 w 506835"/>
                <a:gd name="connsiteY13" fmla="*/ 552660 h 586146"/>
                <a:gd name="connsiteX14" fmla="*/ 60091 w 506835"/>
                <a:gd name="connsiteY14" fmla="*/ 550005 h 586146"/>
                <a:gd name="connsiteX15" fmla="*/ 4629 w 506835"/>
                <a:gd name="connsiteY15" fmla="*/ 497220 h 586146"/>
                <a:gd name="connsiteX16" fmla="*/ -190 w 506835"/>
                <a:gd name="connsiteY16" fmla="*/ 474263 h 586146"/>
                <a:gd name="connsiteX17" fmla="*/ 100 w 506835"/>
                <a:gd name="connsiteY17" fmla="*/ -178 h 586146"/>
                <a:gd name="connsiteX18" fmla="*/ 506534 w 506835"/>
                <a:gd name="connsiteY18" fmla="*/ 603 h 586146"/>
                <a:gd name="connsiteX19" fmla="*/ 498815 w 506835"/>
                <a:gd name="connsiteY19" fmla="*/ 7987 h 586146"/>
                <a:gd name="connsiteX20" fmla="*/ 497543 w 506835"/>
                <a:gd name="connsiteY20" fmla="*/ 438568 h 586146"/>
                <a:gd name="connsiteX21" fmla="*/ 497186 w 506835"/>
                <a:gd name="connsiteY21" fmla="*/ 477721 h 586146"/>
                <a:gd name="connsiteX22" fmla="*/ 445249 w 506835"/>
                <a:gd name="connsiteY22" fmla="*/ 540836 h 586146"/>
                <a:gd name="connsiteX23" fmla="*/ 426798 w 506835"/>
                <a:gd name="connsiteY23" fmla="*/ 545097 h 586146"/>
                <a:gd name="connsiteX24" fmla="*/ 290708 w 506835"/>
                <a:gd name="connsiteY24" fmla="*/ 544919 h 586146"/>
                <a:gd name="connsiteX25" fmla="*/ 271343 w 506835"/>
                <a:gd name="connsiteY25" fmla="*/ 545990 h 586146"/>
                <a:gd name="connsiteX26" fmla="*/ 252514 w 506835"/>
                <a:gd name="connsiteY26" fmla="*/ 561116 h 586146"/>
                <a:gd name="connsiteX27" fmla="*/ 230427 w 506835"/>
                <a:gd name="connsiteY27" fmla="*/ 545097 h 586146"/>
                <a:gd name="connsiteX28" fmla="*/ 79211 w 506835"/>
                <a:gd name="connsiteY28" fmla="*/ 545097 h 586146"/>
                <a:gd name="connsiteX29" fmla="*/ 51122 w 506835"/>
                <a:gd name="connsiteY29" fmla="*/ 538694 h 586146"/>
                <a:gd name="connsiteX30" fmla="*/ 35104 w 506835"/>
                <a:gd name="connsiteY30" fmla="*/ 528008 h 586146"/>
                <a:gd name="connsiteX31" fmla="*/ 17256 w 506835"/>
                <a:gd name="connsiteY31" fmla="*/ 506657 h 586146"/>
                <a:gd name="connsiteX32" fmla="*/ 7618 w 506835"/>
                <a:gd name="connsiteY32" fmla="*/ 472568 h 586146"/>
                <a:gd name="connsiteX33" fmla="*/ 8377 w 506835"/>
                <a:gd name="connsiteY33" fmla="*/ 7095 h 586146"/>
                <a:gd name="connsiteX34" fmla="*/ 498926 w 506835"/>
                <a:gd name="connsiteY34" fmla="*/ 7809 h 58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835" h="586146">
                  <a:moveTo>
                    <a:pt x="506645" y="513"/>
                  </a:moveTo>
                  <a:lnTo>
                    <a:pt x="505106" y="470872"/>
                  </a:lnTo>
                  <a:cubicBezTo>
                    <a:pt x="505842" y="477721"/>
                    <a:pt x="503656" y="483767"/>
                    <a:pt x="502563" y="490193"/>
                  </a:cubicBezTo>
                  <a:cubicBezTo>
                    <a:pt x="496934" y="510089"/>
                    <a:pt x="484304" y="527283"/>
                    <a:pt x="467001" y="538605"/>
                  </a:cubicBezTo>
                  <a:cubicBezTo>
                    <a:pt x="456984" y="544383"/>
                    <a:pt x="446788" y="549760"/>
                    <a:pt x="435053" y="551322"/>
                  </a:cubicBezTo>
                  <a:cubicBezTo>
                    <a:pt x="429663" y="552105"/>
                    <a:pt x="424233" y="552580"/>
                    <a:pt x="418789" y="552749"/>
                  </a:cubicBezTo>
                  <a:lnTo>
                    <a:pt x="277144" y="552749"/>
                  </a:lnTo>
                  <a:cubicBezTo>
                    <a:pt x="268655" y="553731"/>
                    <a:pt x="261266" y="559005"/>
                    <a:pt x="257578" y="566715"/>
                  </a:cubicBezTo>
                  <a:cubicBezTo>
                    <a:pt x="255543" y="570638"/>
                    <a:pt x="254220" y="574892"/>
                    <a:pt x="253674" y="579276"/>
                  </a:cubicBezTo>
                  <a:cubicBezTo>
                    <a:pt x="253027" y="581507"/>
                    <a:pt x="253495" y="583983"/>
                    <a:pt x="252670" y="585969"/>
                  </a:cubicBezTo>
                  <a:lnTo>
                    <a:pt x="252134" y="585433"/>
                  </a:lnTo>
                  <a:cubicBezTo>
                    <a:pt x="249903" y="574925"/>
                    <a:pt x="249301" y="563904"/>
                    <a:pt x="239306" y="556765"/>
                  </a:cubicBezTo>
                  <a:cubicBezTo>
                    <a:pt x="236337" y="554050"/>
                    <a:pt x="232506" y="552471"/>
                    <a:pt x="228486" y="552303"/>
                  </a:cubicBezTo>
                  <a:lnTo>
                    <a:pt x="92641" y="552660"/>
                  </a:lnTo>
                  <a:cubicBezTo>
                    <a:pt x="81732" y="553196"/>
                    <a:pt x="69997" y="553374"/>
                    <a:pt x="60091" y="550005"/>
                  </a:cubicBezTo>
                  <a:cubicBezTo>
                    <a:pt x="35171" y="543669"/>
                    <a:pt x="11813" y="521516"/>
                    <a:pt x="4629" y="497220"/>
                  </a:cubicBezTo>
                  <a:cubicBezTo>
                    <a:pt x="1853" y="489860"/>
                    <a:pt x="227" y="482119"/>
                    <a:pt x="-190" y="474263"/>
                  </a:cubicBezTo>
                  <a:lnTo>
                    <a:pt x="100" y="-178"/>
                  </a:lnTo>
                  <a:cubicBezTo>
                    <a:pt x="100" y="-178"/>
                    <a:pt x="506534" y="246"/>
                    <a:pt x="506534" y="603"/>
                  </a:cubicBezTo>
                  <a:moveTo>
                    <a:pt x="498815" y="7987"/>
                  </a:moveTo>
                  <a:cubicBezTo>
                    <a:pt x="498636" y="11802"/>
                    <a:pt x="497543" y="438568"/>
                    <a:pt x="497543" y="438568"/>
                  </a:cubicBezTo>
                  <a:lnTo>
                    <a:pt x="497186" y="477721"/>
                  </a:lnTo>
                  <a:cubicBezTo>
                    <a:pt x="494799" y="505319"/>
                    <a:pt x="471797" y="531667"/>
                    <a:pt x="445249" y="540836"/>
                  </a:cubicBezTo>
                  <a:cubicBezTo>
                    <a:pt x="439332" y="543123"/>
                    <a:pt x="433119" y="544557"/>
                    <a:pt x="426798" y="545097"/>
                  </a:cubicBezTo>
                  <a:lnTo>
                    <a:pt x="290708" y="544919"/>
                  </a:lnTo>
                  <a:cubicBezTo>
                    <a:pt x="284015" y="545454"/>
                    <a:pt x="277523" y="543848"/>
                    <a:pt x="271343" y="545990"/>
                  </a:cubicBezTo>
                  <a:cubicBezTo>
                    <a:pt x="263803" y="548221"/>
                    <a:pt x="255726" y="553731"/>
                    <a:pt x="252514" y="561116"/>
                  </a:cubicBezTo>
                  <a:cubicBezTo>
                    <a:pt x="248052" y="553017"/>
                    <a:pt x="240243" y="545365"/>
                    <a:pt x="230427" y="545097"/>
                  </a:cubicBezTo>
                  <a:lnTo>
                    <a:pt x="79211" y="545097"/>
                  </a:lnTo>
                  <a:cubicBezTo>
                    <a:pt x="69104" y="545276"/>
                    <a:pt x="60024" y="541885"/>
                    <a:pt x="51122" y="538694"/>
                  </a:cubicBezTo>
                  <a:cubicBezTo>
                    <a:pt x="45478" y="535611"/>
                    <a:pt x="40119" y="532035"/>
                    <a:pt x="35104" y="528008"/>
                  </a:cubicBezTo>
                  <a:cubicBezTo>
                    <a:pt x="27958" y="521984"/>
                    <a:pt x="21919" y="514758"/>
                    <a:pt x="17256" y="506657"/>
                  </a:cubicBezTo>
                  <a:cubicBezTo>
                    <a:pt x="11991" y="496149"/>
                    <a:pt x="7707" y="485106"/>
                    <a:pt x="7618" y="472568"/>
                  </a:cubicBezTo>
                  <a:lnTo>
                    <a:pt x="8377" y="7095"/>
                  </a:lnTo>
                  <a:cubicBezTo>
                    <a:pt x="8377" y="7095"/>
                    <a:pt x="485808" y="7363"/>
                    <a:pt x="498926" y="7809"/>
                  </a:cubicBezTo>
                </a:path>
              </a:pathLst>
            </a:custGeom>
            <a:solidFill>
              <a:srgbClr val="1D1D1B"/>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7" name="Bild 20">
              <a:extLst>
                <a:ext uri="{FF2B5EF4-FFF2-40B4-BE49-F238E27FC236}">
                  <a16:creationId xmlns:a16="http://schemas.microsoft.com/office/drawing/2014/main" id="{6BB7AEF8-88A7-4EB6-B05C-79AC50E693B9}"/>
                </a:ext>
              </a:extLst>
            </p:cNvPr>
            <p:cNvSpPr/>
            <p:nvPr/>
          </p:nvSpPr>
          <p:spPr>
            <a:xfrm>
              <a:off x="1627520" y="801611"/>
              <a:ext cx="168074" cy="156900"/>
            </a:xfrm>
            <a:custGeom>
              <a:avLst/>
              <a:gdLst>
                <a:gd name="connsiteX0" fmla="*/ 16434 w 168074"/>
                <a:gd name="connsiteY0" fmla="*/ 42974 h 156900"/>
                <a:gd name="connsiteX1" fmla="*/ 12486 w 168074"/>
                <a:gd name="connsiteY1" fmla="*/ 62540 h 156900"/>
                <a:gd name="connsiteX2" fmla="*/ 2580 w 168074"/>
                <a:gd name="connsiteY2" fmla="*/ 81213 h 156900"/>
                <a:gd name="connsiteX3" fmla="*/ 349 w 168074"/>
                <a:gd name="connsiteY3" fmla="*/ 91788 h 156900"/>
                <a:gd name="connsiteX4" fmla="*/ 7154 w 168074"/>
                <a:gd name="connsiteY4" fmla="*/ 92011 h 156900"/>
                <a:gd name="connsiteX5" fmla="*/ 22101 w 168074"/>
                <a:gd name="connsiteY5" fmla="*/ 80856 h 156900"/>
                <a:gd name="connsiteX6" fmla="*/ 37718 w 168074"/>
                <a:gd name="connsiteY6" fmla="*/ 80410 h 156900"/>
                <a:gd name="connsiteX7" fmla="*/ 43653 w 168074"/>
                <a:gd name="connsiteY7" fmla="*/ 91855 h 156900"/>
                <a:gd name="connsiteX8" fmla="*/ 34193 w 168074"/>
                <a:gd name="connsiteY8" fmla="*/ 103278 h 156900"/>
                <a:gd name="connsiteX9" fmla="*/ 15520 w 168074"/>
                <a:gd name="connsiteY9" fmla="*/ 108543 h 156900"/>
                <a:gd name="connsiteX10" fmla="*/ 9362 w 168074"/>
                <a:gd name="connsiteY10" fmla="*/ 114277 h 156900"/>
                <a:gd name="connsiteX11" fmla="*/ 19692 w 168074"/>
                <a:gd name="connsiteY11" fmla="*/ 121750 h 156900"/>
                <a:gd name="connsiteX12" fmla="*/ 44099 w 168074"/>
                <a:gd name="connsiteY12" fmla="*/ 132080 h 156900"/>
                <a:gd name="connsiteX13" fmla="*/ 58377 w 168074"/>
                <a:gd name="connsiteY13" fmla="*/ 145711 h 156900"/>
                <a:gd name="connsiteX14" fmla="*/ 68952 w 168074"/>
                <a:gd name="connsiteY14" fmla="*/ 155818 h 156900"/>
                <a:gd name="connsiteX15" fmla="*/ 75533 w 168074"/>
                <a:gd name="connsiteY15" fmla="*/ 150776 h 156900"/>
                <a:gd name="connsiteX16" fmla="*/ 71808 w 168074"/>
                <a:gd name="connsiteY16" fmla="*/ 135359 h 156900"/>
                <a:gd name="connsiteX17" fmla="*/ 72008 w 168074"/>
                <a:gd name="connsiteY17" fmla="*/ 119341 h 156900"/>
                <a:gd name="connsiteX18" fmla="*/ 81245 w 168074"/>
                <a:gd name="connsiteY18" fmla="*/ 111421 h 156900"/>
                <a:gd name="connsiteX19" fmla="*/ 91351 w 168074"/>
                <a:gd name="connsiteY19" fmla="*/ 114924 h 156900"/>
                <a:gd name="connsiteX20" fmla="*/ 94876 w 168074"/>
                <a:gd name="connsiteY20" fmla="*/ 130964 h 156900"/>
                <a:gd name="connsiteX21" fmla="*/ 92020 w 168074"/>
                <a:gd name="connsiteY21" fmla="*/ 149214 h 156900"/>
                <a:gd name="connsiteX22" fmla="*/ 96482 w 168074"/>
                <a:gd name="connsiteY22" fmla="*/ 156710 h 156900"/>
                <a:gd name="connsiteX23" fmla="*/ 107927 w 168074"/>
                <a:gd name="connsiteY23" fmla="*/ 148121 h 156900"/>
                <a:gd name="connsiteX24" fmla="*/ 127716 w 168074"/>
                <a:gd name="connsiteY24" fmla="*/ 128778 h 156900"/>
                <a:gd name="connsiteX25" fmla="*/ 152547 w 168074"/>
                <a:gd name="connsiteY25" fmla="*/ 119542 h 156900"/>
                <a:gd name="connsiteX26" fmla="*/ 157611 w 168074"/>
                <a:gd name="connsiteY26" fmla="*/ 112492 h 156900"/>
                <a:gd name="connsiteX27" fmla="*/ 146836 w 168074"/>
                <a:gd name="connsiteY27" fmla="*/ 106803 h 156900"/>
                <a:gd name="connsiteX28" fmla="*/ 124191 w 168074"/>
                <a:gd name="connsiteY28" fmla="*/ 95358 h 156900"/>
                <a:gd name="connsiteX29" fmla="*/ 129032 w 168074"/>
                <a:gd name="connsiteY29" fmla="*/ 79317 h 156900"/>
                <a:gd name="connsiteX30" fmla="*/ 145966 w 168074"/>
                <a:gd name="connsiteY30" fmla="*/ 81548 h 156900"/>
                <a:gd name="connsiteX31" fmla="*/ 156942 w 168074"/>
                <a:gd name="connsiteY31" fmla="*/ 91208 h 156900"/>
                <a:gd name="connsiteX32" fmla="*/ 165754 w 168074"/>
                <a:gd name="connsiteY32" fmla="*/ 94064 h 156900"/>
                <a:gd name="connsiteX33" fmla="*/ 165531 w 168074"/>
                <a:gd name="connsiteY33" fmla="*/ 82641 h 156900"/>
                <a:gd name="connsiteX34" fmla="*/ 152993 w 168074"/>
                <a:gd name="connsiteY34" fmla="*/ 58435 h 156900"/>
                <a:gd name="connsiteX35" fmla="*/ 150762 w 168074"/>
                <a:gd name="connsiteY35" fmla="*/ 29878 h 156900"/>
                <a:gd name="connsiteX36" fmla="*/ 146568 w 168074"/>
                <a:gd name="connsiteY36" fmla="*/ 18210 h 156900"/>
                <a:gd name="connsiteX37" fmla="*/ 138224 w 168074"/>
                <a:gd name="connsiteY37" fmla="*/ 20196 h 156900"/>
                <a:gd name="connsiteX38" fmla="*/ 131397 w 168074"/>
                <a:gd name="connsiteY38" fmla="*/ 35367 h 156900"/>
                <a:gd name="connsiteX39" fmla="*/ 120421 w 168074"/>
                <a:gd name="connsiteY39" fmla="*/ 44291 h 156900"/>
                <a:gd name="connsiteX40" fmla="*/ 107659 w 168074"/>
                <a:gd name="connsiteY40" fmla="*/ 39829 h 156900"/>
                <a:gd name="connsiteX41" fmla="*/ 109422 w 168074"/>
                <a:gd name="connsiteY41" fmla="*/ 23342 h 156900"/>
                <a:gd name="connsiteX42" fmla="*/ 120421 w 168074"/>
                <a:gd name="connsiteY42" fmla="*/ 9710 h 156900"/>
                <a:gd name="connsiteX43" fmla="*/ 119611 w 168074"/>
                <a:gd name="connsiteY43" fmla="*/ 1516 h 156900"/>
                <a:gd name="connsiteX44" fmla="*/ 119104 w 168074"/>
                <a:gd name="connsiteY44" fmla="*/ 1143 h 156900"/>
                <a:gd name="connsiteX45" fmla="*/ 107659 w 168074"/>
                <a:gd name="connsiteY45" fmla="*/ 1567 h 156900"/>
                <a:gd name="connsiteX46" fmla="*/ 88317 w 168074"/>
                <a:gd name="connsiteY46" fmla="*/ 6029 h 156900"/>
                <a:gd name="connsiteX47" fmla="*/ 72477 w 168074"/>
                <a:gd name="connsiteY47" fmla="*/ 6029 h 156900"/>
                <a:gd name="connsiteX48" fmla="*/ 49832 w 168074"/>
                <a:gd name="connsiteY48" fmla="*/ 1210 h 156900"/>
                <a:gd name="connsiteX49" fmla="*/ 45660 w 168074"/>
                <a:gd name="connsiteY49" fmla="*/ 8238 h 156900"/>
                <a:gd name="connsiteX50" fmla="*/ 56815 w 168074"/>
                <a:gd name="connsiteY50" fmla="*/ 20107 h 156900"/>
                <a:gd name="connsiteX51" fmla="*/ 60117 w 168074"/>
                <a:gd name="connsiteY51" fmla="*/ 37955 h 156900"/>
                <a:gd name="connsiteX52" fmla="*/ 46731 w 168074"/>
                <a:gd name="connsiteY52" fmla="*/ 44648 h 156900"/>
                <a:gd name="connsiteX53" fmla="*/ 36179 w 168074"/>
                <a:gd name="connsiteY53" fmla="*/ 34742 h 156900"/>
                <a:gd name="connsiteX54" fmla="*/ 29798 w 168074"/>
                <a:gd name="connsiteY54" fmla="*/ 20464 h 156900"/>
                <a:gd name="connsiteX55" fmla="*/ 19469 w 168074"/>
                <a:gd name="connsiteY55" fmla="*/ 18924 h 156900"/>
                <a:gd name="connsiteX56" fmla="*/ 16390 w 168074"/>
                <a:gd name="connsiteY56" fmla="*/ 31663 h 1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8074" h="156900">
                  <a:moveTo>
                    <a:pt x="16434" y="42974"/>
                  </a:moveTo>
                  <a:cubicBezTo>
                    <a:pt x="16037" y="49649"/>
                    <a:pt x="14708" y="56233"/>
                    <a:pt x="12486" y="62540"/>
                  </a:cubicBezTo>
                  <a:cubicBezTo>
                    <a:pt x="10500" y="66712"/>
                    <a:pt x="5012" y="79250"/>
                    <a:pt x="2580" y="81213"/>
                  </a:cubicBezTo>
                  <a:cubicBezTo>
                    <a:pt x="148" y="83177"/>
                    <a:pt x="-923" y="89580"/>
                    <a:pt x="349" y="91788"/>
                  </a:cubicBezTo>
                  <a:cubicBezTo>
                    <a:pt x="1621" y="93997"/>
                    <a:pt x="4521" y="93528"/>
                    <a:pt x="7154" y="92011"/>
                  </a:cubicBezTo>
                  <a:cubicBezTo>
                    <a:pt x="9786" y="90494"/>
                    <a:pt x="19692" y="81883"/>
                    <a:pt x="22101" y="80856"/>
                  </a:cubicBezTo>
                  <a:cubicBezTo>
                    <a:pt x="24511" y="79830"/>
                    <a:pt x="33256" y="76394"/>
                    <a:pt x="37718" y="80410"/>
                  </a:cubicBezTo>
                  <a:cubicBezTo>
                    <a:pt x="42180" y="84426"/>
                    <a:pt x="43876" y="85675"/>
                    <a:pt x="43653" y="91855"/>
                  </a:cubicBezTo>
                  <a:cubicBezTo>
                    <a:pt x="43429" y="98035"/>
                    <a:pt x="36960" y="101738"/>
                    <a:pt x="34193" y="103278"/>
                  </a:cubicBezTo>
                  <a:cubicBezTo>
                    <a:pt x="31427" y="104817"/>
                    <a:pt x="17929" y="107896"/>
                    <a:pt x="15520" y="108543"/>
                  </a:cubicBezTo>
                  <a:cubicBezTo>
                    <a:pt x="13110" y="109190"/>
                    <a:pt x="8827" y="108766"/>
                    <a:pt x="9362" y="114277"/>
                  </a:cubicBezTo>
                  <a:cubicBezTo>
                    <a:pt x="9898" y="119787"/>
                    <a:pt x="16836" y="120434"/>
                    <a:pt x="19692" y="121750"/>
                  </a:cubicBezTo>
                  <a:cubicBezTo>
                    <a:pt x="22547" y="123067"/>
                    <a:pt x="40797" y="128443"/>
                    <a:pt x="44099" y="132080"/>
                  </a:cubicBezTo>
                  <a:cubicBezTo>
                    <a:pt x="47401" y="135716"/>
                    <a:pt x="54874" y="140446"/>
                    <a:pt x="58377" y="145711"/>
                  </a:cubicBezTo>
                  <a:cubicBezTo>
                    <a:pt x="61880" y="150976"/>
                    <a:pt x="64334" y="154948"/>
                    <a:pt x="68952" y="155818"/>
                  </a:cubicBezTo>
                  <a:cubicBezTo>
                    <a:pt x="73570" y="156688"/>
                    <a:pt x="76203" y="152962"/>
                    <a:pt x="75533" y="150776"/>
                  </a:cubicBezTo>
                  <a:cubicBezTo>
                    <a:pt x="74864" y="148589"/>
                    <a:pt x="73124" y="138884"/>
                    <a:pt x="71808" y="135359"/>
                  </a:cubicBezTo>
                  <a:cubicBezTo>
                    <a:pt x="70491" y="131834"/>
                    <a:pt x="69822" y="123067"/>
                    <a:pt x="72008" y="119341"/>
                  </a:cubicBezTo>
                  <a:cubicBezTo>
                    <a:pt x="74195" y="115615"/>
                    <a:pt x="77742" y="111198"/>
                    <a:pt x="81245" y="111421"/>
                  </a:cubicBezTo>
                  <a:cubicBezTo>
                    <a:pt x="84747" y="111644"/>
                    <a:pt x="88942" y="111421"/>
                    <a:pt x="91351" y="114924"/>
                  </a:cubicBezTo>
                  <a:cubicBezTo>
                    <a:pt x="94651" y="119573"/>
                    <a:pt x="95922" y="125360"/>
                    <a:pt x="94876" y="130964"/>
                  </a:cubicBezTo>
                  <a:cubicBezTo>
                    <a:pt x="93783" y="138684"/>
                    <a:pt x="92020" y="147898"/>
                    <a:pt x="92020" y="149214"/>
                  </a:cubicBezTo>
                  <a:cubicBezTo>
                    <a:pt x="92020" y="150530"/>
                    <a:pt x="92690" y="156487"/>
                    <a:pt x="96482" y="156710"/>
                  </a:cubicBezTo>
                  <a:cubicBezTo>
                    <a:pt x="100275" y="156933"/>
                    <a:pt x="103956" y="154055"/>
                    <a:pt x="107927" y="148121"/>
                  </a:cubicBezTo>
                  <a:cubicBezTo>
                    <a:pt x="111898" y="142186"/>
                    <a:pt x="123544" y="130541"/>
                    <a:pt x="127716" y="128778"/>
                  </a:cubicBezTo>
                  <a:cubicBezTo>
                    <a:pt x="131888" y="127016"/>
                    <a:pt x="148375" y="120211"/>
                    <a:pt x="152547" y="119542"/>
                  </a:cubicBezTo>
                  <a:cubicBezTo>
                    <a:pt x="155806" y="118859"/>
                    <a:pt x="158006" y="115798"/>
                    <a:pt x="157611" y="112492"/>
                  </a:cubicBezTo>
                  <a:cubicBezTo>
                    <a:pt x="157165" y="110752"/>
                    <a:pt x="157388" y="108543"/>
                    <a:pt x="146836" y="106803"/>
                  </a:cubicBezTo>
                  <a:cubicBezTo>
                    <a:pt x="136283" y="105063"/>
                    <a:pt x="125507" y="100422"/>
                    <a:pt x="124191" y="95358"/>
                  </a:cubicBezTo>
                  <a:cubicBezTo>
                    <a:pt x="122875" y="90294"/>
                    <a:pt x="119729" y="82842"/>
                    <a:pt x="129032" y="79317"/>
                  </a:cubicBezTo>
                  <a:cubicBezTo>
                    <a:pt x="134728" y="77503"/>
                    <a:pt x="140935" y="78322"/>
                    <a:pt x="145966" y="81548"/>
                  </a:cubicBezTo>
                  <a:cubicBezTo>
                    <a:pt x="147929" y="82864"/>
                    <a:pt x="155403" y="89892"/>
                    <a:pt x="156942" y="91208"/>
                  </a:cubicBezTo>
                  <a:cubicBezTo>
                    <a:pt x="158481" y="92524"/>
                    <a:pt x="162653" y="96273"/>
                    <a:pt x="165754" y="94064"/>
                  </a:cubicBezTo>
                  <a:cubicBezTo>
                    <a:pt x="168856" y="91855"/>
                    <a:pt x="168387" y="87906"/>
                    <a:pt x="165531" y="82641"/>
                  </a:cubicBezTo>
                  <a:cubicBezTo>
                    <a:pt x="162676" y="77376"/>
                    <a:pt x="155403" y="66578"/>
                    <a:pt x="152993" y="58435"/>
                  </a:cubicBezTo>
                  <a:cubicBezTo>
                    <a:pt x="150584" y="50292"/>
                    <a:pt x="150361" y="35813"/>
                    <a:pt x="150762" y="29878"/>
                  </a:cubicBezTo>
                  <a:cubicBezTo>
                    <a:pt x="151164" y="23944"/>
                    <a:pt x="151186" y="19750"/>
                    <a:pt x="146568" y="18210"/>
                  </a:cubicBezTo>
                  <a:cubicBezTo>
                    <a:pt x="141950" y="16671"/>
                    <a:pt x="139317" y="17340"/>
                    <a:pt x="138224" y="20196"/>
                  </a:cubicBezTo>
                  <a:cubicBezTo>
                    <a:pt x="137131" y="23052"/>
                    <a:pt x="133160" y="32288"/>
                    <a:pt x="131397" y="35367"/>
                  </a:cubicBezTo>
                  <a:cubicBezTo>
                    <a:pt x="129635" y="38445"/>
                    <a:pt x="124704" y="43934"/>
                    <a:pt x="120421" y="44291"/>
                  </a:cubicBezTo>
                  <a:cubicBezTo>
                    <a:pt x="116137" y="44648"/>
                    <a:pt x="111184" y="45830"/>
                    <a:pt x="107659" y="39829"/>
                  </a:cubicBezTo>
                  <a:cubicBezTo>
                    <a:pt x="104135" y="33827"/>
                    <a:pt x="107659" y="25751"/>
                    <a:pt x="109422" y="23342"/>
                  </a:cubicBezTo>
                  <a:cubicBezTo>
                    <a:pt x="111184" y="20932"/>
                    <a:pt x="119328" y="11027"/>
                    <a:pt x="120421" y="9710"/>
                  </a:cubicBezTo>
                  <a:cubicBezTo>
                    <a:pt x="122460" y="7223"/>
                    <a:pt x="122098" y="3555"/>
                    <a:pt x="119611" y="1516"/>
                  </a:cubicBezTo>
                  <a:cubicBezTo>
                    <a:pt x="119450" y="1382"/>
                    <a:pt x="119281" y="1257"/>
                    <a:pt x="119104" y="1143"/>
                  </a:cubicBezTo>
                  <a:cubicBezTo>
                    <a:pt x="114910" y="-1512"/>
                    <a:pt x="111408" y="474"/>
                    <a:pt x="107659" y="1567"/>
                  </a:cubicBezTo>
                  <a:cubicBezTo>
                    <a:pt x="101310" y="3455"/>
                    <a:pt x="94851" y="4945"/>
                    <a:pt x="88317" y="6029"/>
                  </a:cubicBezTo>
                  <a:cubicBezTo>
                    <a:pt x="83079" y="6964"/>
                    <a:pt x="77715" y="6964"/>
                    <a:pt x="72477" y="6029"/>
                  </a:cubicBezTo>
                  <a:cubicBezTo>
                    <a:pt x="63910" y="4490"/>
                    <a:pt x="55566" y="-351"/>
                    <a:pt x="49832" y="1210"/>
                  </a:cubicBezTo>
                  <a:cubicBezTo>
                    <a:pt x="44099" y="2772"/>
                    <a:pt x="43675" y="3820"/>
                    <a:pt x="45660" y="8238"/>
                  </a:cubicBezTo>
                  <a:cubicBezTo>
                    <a:pt x="47646" y="12655"/>
                    <a:pt x="53803" y="14931"/>
                    <a:pt x="56815" y="20107"/>
                  </a:cubicBezTo>
                  <a:cubicBezTo>
                    <a:pt x="59827" y="25283"/>
                    <a:pt x="63196" y="31976"/>
                    <a:pt x="60117" y="37955"/>
                  </a:cubicBezTo>
                  <a:cubicBezTo>
                    <a:pt x="57904" y="43171"/>
                    <a:pt x="52231" y="46006"/>
                    <a:pt x="46731" y="44648"/>
                  </a:cubicBezTo>
                  <a:cubicBezTo>
                    <a:pt x="41906" y="43097"/>
                    <a:pt x="38030" y="39460"/>
                    <a:pt x="36179" y="34742"/>
                  </a:cubicBezTo>
                  <a:cubicBezTo>
                    <a:pt x="34639" y="30570"/>
                    <a:pt x="31717" y="22204"/>
                    <a:pt x="29798" y="20464"/>
                  </a:cubicBezTo>
                  <a:cubicBezTo>
                    <a:pt x="27879" y="18723"/>
                    <a:pt x="23105" y="15622"/>
                    <a:pt x="19469" y="18924"/>
                  </a:cubicBezTo>
                  <a:cubicBezTo>
                    <a:pt x="15832" y="22226"/>
                    <a:pt x="16390" y="28161"/>
                    <a:pt x="16390" y="31663"/>
                  </a:cubicBezTo>
                  <a:close/>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 name="Bild 20">
              <a:extLst>
                <a:ext uri="{FF2B5EF4-FFF2-40B4-BE49-F238E27FC236}">
                  <a16:creationId xmlns:a16="http://schemas.microsoft.com/office/drawing/2014/main" id="{2B102953-EE07-48D1-8165-A3B796127DBC}"/>
                </a:ext>
              </a:extLst>
            </p:cNvPr>
            <p:cNvSpPr/>
            <p:nvPr/>
          </p:nvSpPr>
          <p:spPr>
            <a:xfrm>
              <a:off x="1649136" y="814288"/>
              <a:ext cx="124677" cy="114334"/>
            </a:xfrm>
            <a:custGeom>
              <a:avLst/>
              <a:gdLst>
                <a:gd name="connsiteX0" fmla="*/ 5818 w 124677"/>
                <a:gd name="connsiteY0" fmla="*/ 40047 h 114334"/>
                <a:gd name="connsiteX1" fmla="*/ 37052 w 124677"/>
                <a:gd name="connsiteY1" fmla="*/ 35228 h 114334"/>
                <a:gd name="connsiteX2" fmla="*/ 50438 w 124677"/>
                <a:gd name="connsiteY2" fmla="*/ 21596 h 114334"/>
                <a:gd name="connsiteX3" fmla="*/ 57131 w 124677"/>
                <a:gd name="connsiteY3" fmla="*/ 5533 h 114334"/>
                <a:gd name="connsiteX4" fmla="*/ 61749 w 124677"/>
                <a:gd name="connsiteY4" fmla="*/ -178 h 114334"/>
                <a:gd name="connsiteX5" fmla="*/ 66590 w 124677"/>
                <a:gd name="connsiteY5" fmla="*/ 5310 h 114334"/>
                <a:gd name="connsiteX6" fmla="*/ 73841 w 124677"/>
                <a:gd name="connsiteY6" fmla="*/ 22890 h 114334"/>
                <a:gd name="connsiteX7" fmla="*/ 91867 w 124677"/>
                <a:gd name="connsiteY7" fmla="*/ 38306 h 114334"/>
                <a:gd name="connsiteX8" fmla="*/ 114512 w 124677"/>
                <a:gd name="connsiteY8" fmla="*/ 40047 h 114334"/>
                <a:gd name="connsiteX9" fmla="*/ 121985 w 124677"/>
                <a:gd name="connsiteY9" fmla="*/ 40270 h 114334"/>
                <a:gd name="connsiteX10" fmla="*/ 124417 w 124677"/>
                <a:gd name="connsiteY10" fmla="*/ 44464 h 114334"/>
                <a:gd name="connsiteX11" fmla="*/ 114735 w 124677"/>
                <a:gd name="connsiteY11" fmla="*/ 52362 h 114334"/>
                <a:gd name="connsiteX12" fmla="*/ 99118 w 124677"/>
                <a:gd name="connsiteY12" fmla="*/ 67309 h 114334"/>
                <a:gd name="connsiteX13" fmla="*/ 96262 w 124677"/>
                <a:gd name="connsiteY13" fmla="*/ 93479 h 114334"/>
                <a:gd name="connsiteX14" fmla="*/ 100434 w 124677"/>
                <a:gd name="connsiteY14" fmla="*/ 111505 h 114334"/>
                <a:gd name="connsiteX15" fmla="*/ 96708 w 124677"/>
                <a:gd name="connsiteY15" fmla="*/ 114138 h 114334"/>
                <a:gd name="connsiteX16" fmla="*/ 91198 w 124677"/>
                <a:gd name="connsiteY16" fmla="*/ 110858 h 114334"/>
                <a:gd name="connsiteX17" fmla="*/ 76473 w 124677"/>
                <a:gd name="connsiteY17" fmla="*/ 98097 h 114334"/>
                <a:gd name="connsiteX18" fmla="*/ 58447 w 124677"/>
                <a:gd name="connsiteY18" fmla="*/ 94572 h 114334"/>
                <a:gd name="connsiteX19" fmla="*/ 38212 w 124677"/>
                <a:gd name="connsiteY19" fmla="*/ 106017 h 114334"/>
                <a:gd name="connsiteX20" fmla="*/ 28775 w 124677"/>
                <a:gd name="connsiteY20" fmla="*/ 113044 h 114334"/>
                <a:gd name="connsiteX21" fmla="*/ 23956 w 124677"/>
                <a:gd name="connsiteY21" fmla="*/ 111077 h 114334"/>
                <a:gd name="connsiteX22" fmla="*/ 23711 w 124677"/>
                <a:gd name="connsiteY22" fmla="*/ 109096 h 114334"/>
                <a:gd name="connsiteX23" fmla="*/ 29422 w 124677"/>
                <a:gd name="connsiteY23" fmla="*/ 91047 h 114334"/>
                <a:gd name="connsiteX24" fmla="*/ 27459 w 124677"/>
                <a:gd name="connsiteY24" fmla="*/ 72150 h 114334"/>
                <a:gd name="connsiteX25" fmla="*/ 10748 w 124677"/>
                <a:gd name="connsiteY25" fmla="*/ 52072 h 114334"/>
                <a:gd name="connsiteX26" fmla="*/ 620 w 124677"/>
                <a:gd name="connsiteY26" fmla="*/ 45022 h 114334"/>
                <a:gd name="connsiteX27" fmla="*/ 660 w 124677"/>
                <a:gd name="connsiteY27" fmla="*/ 41015 h 114334"/>
                <a:gd name="connsiteX28" fmla="*/ 843 w 124677"/>
                <a:gd name="connsiteY28" fmla="*/ 40850 h 114334"/>
                <a:gd name="connsiteX29" fmla="*/ 5907 w 124677"/>
                <a:gd name="connsiteY29" fmla="*/ 39957 h 1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4677" h="114334">
                  <a:moveTo>
                    <a:pt x="5818" y="40047"/>
                  </a:moveTo>
                  <a:cubicBezTo>
                    <a:pt x="10860" y="40270"/>
                    <a:pt x="29556" y="40493"/>
                    <a:pt x="37052" y="35228"/>
                  </a:cubicBezTo>
                  <a:cubicBezTo>
                    <a:pt x="42480" y="31745"/>
                    <a:pt x="47056" y="27087"/>
                    <a:pt x="50438" y="21596"/>
                  </a:cubicBezTo>
                  <a:cubicBezTo>
                    <a:pt x="53516" y="16755"/>
                    <a:pt x="55948" y="8210"/>
                    <a:pt x="57131" y="5533"/>
                  </a:cubicBezTo>
                  <a:cubicBezTo>
                    <a:pt x="58313" y="2856"/>
                    <a:pt x="57800" y="-178"/>
                    <a:pt x="61749" y="-178"/>
                  </a:cubicBezTo>
                  <a:cubicBezTo>
                    <a:pt x="65698" y="-178"/>
                    <a:pt x="65720" y="1584"/>
                    <a:pt x="66590" y="5310"/>
                  </a:cubicBezTo>
                  <a:cubicBezTo>
                    <a:pt x="68321" y="11430"/>
                    <a:pt x="70755" y="17328"/>
                    <a:pt x="73841" y="22890"/>
                  </a:cubicBezTo>
                  <a:cubicBezTo>
                    <a:pt x="75826" y="25545"/>
                    <a:pt x="81761" y="35451"/>
                    <a:pt x="91867" y="38306"/>
                  </a:cubicBezTo>
                  <a:cubicBezTo>
                    <a:pt x="99272" y="40111"/>
                    <a:pt x="106920" y="40700"/>
                    <a:pt x="114512" y="40047"/>
                  </a:cubicBezTo>
                  <a:cubicBezTo>
                    <a:pt x="118037" y="40047"/>
                    <a:pt x="120892" y="39623"/>
                    <a:pt x="121985" y="40270"/>
                  </a:cubicBezTo>
                  <a:cubicBezTo>
                    <a:pt x="123079" y="40917"/>
                    <a:pt x="124863" y="41586"/>
                    <a:pt x="124417" y="44464"/>
                  </a:cubicBezTo>
                  <a:cubicBezTo>
                    <a:pt x="123971" y="47342"/>
                    <a:pt x="118037" y="50599"/>
                    <a:pt x="114735" y="52362"/>
                  </a:cubicBezTo>
                  <a:cubicBezTo>
                    <a:pt x="111433" y="54124"/>
                    <a:pt x="100657" y="61285"/>
                    <a:pt x="99118" y="67309"/>
                  </a:cubicBezTo>
                  <a:cubicBezTo>
                    <a:pt x="97578" y="73333"/>
                    <a:pt x="93630" y="81387"/>
                    <a:pt x="96262" y="93479"/>
                  </a:cubicBezTo>
                  <a:cubicBezTo>
                    <a:pt x="98895" y="105571"/>
                    <a:pt x="101438" y="108538"/>
                    <a:pt x="100434" y="111505"/>
                  </a:cubicBezTo>
                  <a:cubicBezTo>
                    <a:pt x="99430" y="114472"/>
                    <a:pt x="100434" y="113914"/>
                    <a:pt x="96708" y="114138"/>
                  </a:cubicBezTo>
                  <a:cubicBezTo>
                    <a:pt x="92983" y="114361"/>
                    <a:pt x="92737" y="112598"/>
                    <a:pt x="91198" y="110858"/>
                  </a:cubicBezTo>
                  <a:cubicBezTo>
                    <a:pt x="89658" y="109118"/>
                    <a:pt x="80668" y="100082"/>
                    <a:pt x="76473" y="98097"/>
                  </a:cubicBezTo>
                  <a:cubicBezTo>
                    <a:pt x="72279" y="96111"/>
                    <a:pt x="64381" y="92609"/>
                    <a:pt x="58447" y="94572"/>
                  </a:cubicBezTo>
                  <a:cubicBezTo>
                    <a:pt x="51176" y="97374"/>
                    <a:pt x="44358" y="101229"/>
                    <a:pt x="38212" y="106017"/>
                  </a:cubicBezTo>
                  <a:cubicBezTo>
                    <a:pt x="35347" y="108714"/>
                    <a:pt x="32179" y="111072"/>
                    <a:pt x="28775" y="113044"/>
                  </a:cubicBezTo>
                  <a:cubicBezTo>
                    <a:pt x="26901" y="113832"/>
                    <a:pt x="24743" y="112951"/>
                    <a:pt x="23956" y="111077"/>
                  </a:cubicBezTo>
                  <a:cubicBezTo>
                    <a:pt x="23693" y="110450"/>
                    <a:pt x="23608" y="109765"/>
                    <a:pt x="23711" y="109096"/>
                  </a:cubicBezTo>
                  <a:cubicBezTo>
                    <a:pt x="23934" y="105347"/>
                    <a:pt x="28172" y="94795"/>
                    <a:pt x="29422" y="91047"/>
                  </a:cubicBezTo>
                  <a:cubicBezTo>
                    <a:pt x="30671" y="87299"/>
                    <a:pt x="30292" y="77817"/>
                    <a:pt x="27459" y="72150"/>
                  </a:cubicBezTo>
                  <a:cubicBezTo>
                    <a:pt x="24380" y="66015"/>
                    <a:pt x="21948" y="60505"/>
                    <a:pt x="10748" y="52072"/>
                  </a:cubicBezTo>
                  <a:cubicBezTo>
                    <a:pt x="4636" y="47610"/>
                    <a:pt x="2828" y="47230"/>
                    <a:pt x="620" y="45022"/>
                  </a:cubicBezTo>
                  <a:cubicBezTo>
                    <a:pt x="-476" y="43904"/>
                    <a:pt x="-458" y="42110"/>
                    <a:pt x="660" y="41015"/>
                  </a:cubicBezTo>
                  <a:cubicBezTo>
                    <a:pt x="718" y="40957"/>
                    <a:pt x="778" y="40901"/>
                    <a:pt x="843" y="40850"/>
                  </a:cubicBezTo>
                  <a:cubicBezTo>
                    <a:pt x="1713" y="39957"/>
                    <a:pt x="843" y="39756"/>
                    <a:pt x="5907" y="39957"/>
                  </a:cubicBezTo>
                </a:path>
              </a:pathLst>
            </a:custGeom>
            <a:solidFill>
              <a:srgbClr val="FFFFFF"/>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 name="Bild 20">
              <a:extLst>
                <a:ext uri="{FF2B5EF4-FFF2-40B4-BE49-F238E27FC236}">
                  <a16:creationId xmlns:a16="http://schemas.microsoft.com/office/drawing/2014/main" id="{4EA4C58C-99D0-48D4-AFEF-0980BA213D84}"/>
                </a:ext>
              </a:extLst>
            </p:cNvPr>
            <p:cNvSpPr/>
            <p:nvPr/>
          </p:nvSpPr>
          <p:spPr>
            <a:xfrm>
              <a:off x="1669221" y="831132"/>
              <a:ext cx="83528" cy="79556"/>
            </a:xfrm>
            <a:custGeom>
              <a:avLst/>
              <a:gdLst>
                <a:gd name="connsiteX0" fmla="*/ -190 w 83528"/>
                <a:gd name="connsiteY0" fmla="*/ 31256 h 79556"/>
                <a:gd name="connsiteX1" fmla="*/ 27496 w 83528"/>
                <a:gd name="connsiteY1" fmla="*/ 23113 h 79556"/>
                <a:gd name="connsiteX2" fmla="*/ 41574 w 83528"/>
                <a:gd name="connsiteY2" fmla="*/ -178 h 79556"/>
                <a:gd name="connsiteX3" fmla="*/ 53220 w 83528"/>
                <a:gd name="connsiteY3" fmla="*/ 21150 h 79556"/>
                <a:gd name="connsiteX4" fmla="*/ 83338 w 83528"/>
                <a:gd name="connsiteY4" fmla="*/ 31926 h 79556"/>
                <a:gd name="connsiteX5" fmla="*/ 67520 w 83528"/>
                <a:gd name="connsiteY5" fmla="*/ 50376 h 79556"/>
                <a:gd name="connsiteX6" fmla="*/ 67743 w 83528"/>
                <a:gd name="connsiteY6" fmla="*/ 79379 h 79556"/>
                <a:gd name="connsiteX7" fmla="*/ 43203 w 83528"/>
                <a:gd name="connsiteY7" fmla="*/ 67934 h 79556"/>
                <a:gd name="connsiteX8" fmla="*/ 17479 w 83528"/>
                <a:gd name="connsiteY8" fmla="*/ 77817 h 79556"/>
                <a:gd name="connsiteX9" fmla="*/ 17702 w 83528"/>
                <a:gd name="connsiteY9" fmla="*/ 52763 h 79556"/>
                <a:gd name="connsiteX10" fmla="*/ -146 w 83528"/>
                <a:gd name="connsiteY10" fmla="*/ 31212 h 7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28" h="79556">
                  <a:moveTo>
                    <a:pt x="-190" y="31256"/>
                  </a:moveTo>
                  <a:cubicBezTo>
                    <a:pt x="-190" y="31256"/>
                    <a:pt x="16654" y="32907"/>
                    <a:pt x="27496" y="23113"/>
                  </a:cubicBezTo>
                  <a:cubicBezTo>
                    <a:pt x="40882" y="11021"/>
                    <a:pt x="41574" y="-178"/>
                    <a:pt x="41574" y="-178"/>
                  </a:cubicBezTo>
                  <a:cubicBezTo>
                    <a:pt x="43455" y="7853"/>
                    <a:pt x="47479" y="15225"/>
                    <a:pt x="53220" y="21150"/>
                  </a:cubicBezTo>
                  <a:cubicBezTo>
                    <a:pt x="64888" y="32573"/>
                    <a:pt x="83338" y="31926"/>
                    <a:pt x="83338" y="31926"/>
                  </a:cubicBezTo>
                  <a:cubicBezTo>
                    <a:pt x="76406" y="36435"/>
                    <a:pt x="70918" y="42837"/>
                    <a:pt x="67520" y="50376"/>
                  </a:cubicBezTo>
                  <a:cubicBezTo>
                    <a:pt x="61809" y="64007"/>
                    <a:pt x="67743" y="79379"/>
                    <a:pt x="67743" y="79379"/>
                  </a:cubicBezTo>
                  <a:cubicBezTo>
                    <a:pt x="67743" y="79379"/>
                    <a:pt x="57838" y="68492"/>
                    <a:pt x="43203" y="67934"/>
                  </a:cubicBezTo>
                  <a:cubicBezTo>
                    <a:pt x="25845" y="67265"/>
                    <a:pt x="17479" y="77817"/>
                    <a:pt x="17479" y="77817"/>
                  </a:cubicBezTo>
                  <a:cubicBezTo>
                    <a:pt x="17479" y="77817"/>
                    <a:pt x="21250" y="64431"/>
                    <a:pt x="17702" y="52763"/>
                  </a:cubicBezTo>
                  <a:cubicBezTo>
                    <a:pt x="13530" y="39132"/>
                    <a:pt x="-146" y="31212"/>
                    <a:pt x="-146" y="31212"/>
                  </a:cubicBezTo>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 name="Bild 20">
              <a:extLst>
                <a:ext uri="{FF2B5EF4-FFF2-40B4-BE49-F238E27FC236}">
                  <a16:creationId xmlns:a16="http://schemas.microsoft.com/office/drawing/2014/main" id="{55D707DB-68C6-4603-81C4-0A75C64D3BBB}"/>
                </a:ext>
              </a:extLst>
            </p:cNvPr>
            <p:cNvSpPr/>
            <p:nvPr/>
          </p:nvSpPr>
          <p:spPr>
            <a:xfrm>
              <a:off x="1688363" y="852059"/>
              <a:ext cx="45512" cy="45512"/>
            </a:xfrm>
            <a:custGeom>
              <a:avLst/>
              <a:gdLst>
                <a:gd name="connsiteX0" fmla="*/ -190 w 45512"/>
                <a:gd name="connsiteY0" fmla="*/ 22556 h 45512"/>
                <a:gd name="connsiteX1" fmla="*/ 22588 w 45512"/>
                <a:gd name="connsiteY1" fmla="*/ -178 h 45512"/>
                <a:gd name="connsiteX2" fmla="*/ 45322 w 45512"/>
                <a:gd name="connsiteY2" fmla="*/ 22600 h 45512"/>
                <a:gd name="connsiteX3" fmla="*/ 22566 w 45512"/>
                <a:gd name="connsiteY3" fmla="*/ 45334 h 45512"/>
                <a:gd name="connsiteX4" fmla="*/ -190 w 45512"/>
                <a:gd name="connsiteY4" fmla="*/ 22578 h 45512"/>
                <a:gd name="connsiteX5" fmla="*/ -190 w 45512"/>
                <a:gd name="connsiteY5" fmla="*/ 22556 h 4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2" h="45512">
                  <a:moveTo>
                    <a:pt x="-190" y="22556"/>
                  </a:moveTo>
                  <a:cubicBezTo>
                    <a:pt x="-177" y="9988"/>
                    <a:pt x="10021" y="-191"/>
                    <a:pt x="22588" y="-178"/>
                  </a:cubicBezTo>
                  <a:cubicBezTo>
                    <a:pt x="35155" y="-165"/>
                    <a:pt x="45335" y="10033"/>
                    <a:pt x="45322" y="22600"/>
                  </a:cubicBezTo>
                  <a:cubicBezTo>
                    <a:pt x="45308" y="35158"/>
                    <a:pt x="35124" y="45334"/>
                    <a:pt x="22566" y="45334"/>
                  </a:cubicBezTo>
                  <a:cubicBezTo>
                    <a:pt x="9999" y="45334"/>
                    <a:pt x="-190" y="35145"/>
                    <a:pt x="-190" y="22578"/>
                  </a:cubicBezTo>
                  <a:cubicBezTo>
                    <a:pt x="-190" y="22571"/>
                    <a:pt x="-190" y="22562"/>
                    <a:pt x="-190" y="22556"/>
                  </a:cubicBezTo>
                </a:path>
              </a:pathLst>
            </a:custGeom>
            <a:solidFill>
              <a:srgbClr val="FFFFFF"/>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1" name="Bild 20">
              <a:extLst>
                <a:ext uri="{FF2B5EF4-FFF2-40B4-BE49-F238E27FC236}">
                  <a16:creationId xmlns:a16="http://schemas.microsoft.com/office/drawing/2014/main" id="{CB9FBE25-3FDB-4675-BE48-2393DE49A3FB}"/>
                </a:ext>
              </a:extLst>
            </p:cNvPr>
            <p:cNvSpPr/>
            <p:nvPr/>
          </p:nvSpPr>
          <p:spPr>
            <a:xfrm>
              <a:off x="1758678" y="887634"/>
              <a:ext cx="54754" cy="30283"/>
            </a:xfrm>
            <a:custGeom>
              <a:avLst/>
              <a:gdLst>
                <a:gd name="connsiteX0" fmla="*/ 54564 w 54754"/>
                <a:gd name="connsiteY0" fmla="*/ 24706 h 30283"/>
                <a:gd name="connsiteX1" fmla="*/ 45640 w 54754"/>
                <a:gd name="connsiteY1" fmla="*/ 13261 h 30283"/>
                <a:gd name="connsiteX2" fmla="*/ 36850 w 54754"/>
                <a:gd name="connsiteY2" fmla="*/ 14600 h 30283"/>
                <a:gd name="connsiteX3" fmla="*/ 20809 w 54754"/>
                <a:gd name="connsiteY3" fmla="*/ 9982 h 30283"/>
                <a:gd name="connsiteX4" fmla="*/ 2783 w 54754"/>
                <a:gd name="connsiteY4" fmla="*/ 299 h 30283"/>
                <a:gd name="connsiteX5" fmla="*/ 2113 w 54754"/>
                <a:gd name="connsiteY5" fmla="*/ 7773 h 30283"/>
                <a:gd name="connsiteX6" fmla="*/ 22996 w 54754"/>
                <a:gd name="connsiteY6" fmla="*/ 15269 h 30283"/>
                <a:gd name="connsiteX7" fmla="*/ 32901 w 54754"/>
                <a:gd name="connsiteY7" fmla="*/ 21181 h 30283"/>
                <a:gd name="connsiteX8" fmla="*/ 39482 w 54754"/>
                <a:gd name="connsiteY8" fmla="*/ 30105 h 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54" h="30283">
                  <a:moveTo>
                    <a:pt x="54564" y="24706"/>
                  </a:moveTo>
                  <a:lnTo>
                    <a:pt x="45640" y="13261"/>
                  </a:lnTo>
                  <a:cubicBezTo>
                    <a:pt x="42684" y="13513"/>
                    <a:pt x="39748" y="13960"/>
                    <a:pt x="36850" y="14600"/>
                  </a:cubicBezTo>
                  <a:cubicBezTo>
                    <a:pt x="31786" y="15693"/>
                    <a:pt x="27614" y="14823"/>
                    <a:pt x="20809" y="9982"/>
                  </a:cubicBezTo>
                  <a:cubicBezTo>
                    <a:pt x="14005" y="5141"/>
                    <a:pt x="6732" y="-2110"/>
                    <a:pt x="2783" y="299"/>
                  </a:cubicBezTo>
                  <a:cubicBezTo>
                    <a:pt x="-1166" y="2709"/>
                    <a:pt x="-965" y="5810"/>
                    <a:pt x="2113" y="7773"/>
                  </a:cubicBezTo>
                  <a:cubicBezTo>
                    <a:pt x="7914" y="11521"/>
                    <a:pt x="16414" y="12837"/>
                    <a:pt x="22996" y="15269"/>
                  </a:cubicBezTo>
                  <a:cubicBezTo>
                    <a:pt x="26686" y="16501"/>
                    <a:pt x="30065" y="18517"/>
                    <a:pt x="32901" y="21181"/>
                  </a:cubicBezTo>
                  <a:lnTo>
                    <a:pt x="39482" y="30105"/>
                  </a:lnTo>
                  <a:close/>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 name="Bild 20">
              <a:extLst>
                <a:ext uri="{FF2B5EF4-FFF2-40B4-BE49-F238E27FC236}">
                  <a16:creationId xmlns:a16="http://schemas.microsoft.com/office/drawing/2014/main" id="{823731DA-4EE2-4A3B-9C68-DD810167EF46}"/>
                </a:ext>
              </a:extLst>
            </p:cNvPr>
            <p:cNvSpPr/>
            <p:nvPr/>
          </p:nvSpPr>
          <p:spPr>
            <a:xfrm>
              <a:off x="1702842" y="921001"/>
              <a:ext cx="17825" cy="58313"/>
            </a:xfrm>
            <a:custGeom>
              <a:avLst/>
              <a:gdLst>
                <a:gd name="connsiteX0" fmla="*/ 9492 w 17825"/>
                <a:gd name="connsiteY0" fmla="*/ 58135 h 58313"/>
                <a:gd name="connsiteX1" fmla="*/ 17635 w 17825"/>
                <a:gd name="connsiteY1" fmla="*/ 45463 h 58313"/>
                <a:gd name="connsiteX2" fmla="*/ 12727 w 17825"/>
                <a:gd name="connsiteY2" fmla="*/ 38034 h 58313"/>
                <a:gd name="connsiteX3" fmla="*/ 10117 w 17825"/>
                <a:gd name="connsiteY3" fmla="*/ 21547 h 58313"/>
                <a:gd name="connsiteX4" fmla="*/ 11277 w 17825"/>
                <a:gd name="connsiteY4" fmla="*/ 1111 h 58313"/>
                <a:gd name="connsiteX5" fmla="*/ 4227 w 17825"/>
                <a:gd name="connsiteY5" fmla="*/ 3677 h 58313"/>
                <a:gd name="connsiteX6" fmla="*/ 6280 w 17825"/>
                <a:gd name="connsiteY6" fmla="*/ 25763 h 58313"/>
                <a:gd name="connsiteX7" fmla="*/ 5075 w 17825"/>
                <a:gd name="connsiteY7" fmla="*/ 37231 h 58313"/>
                <a:gd name="connsiteX8" fmla="*/ -190 w 17825"/>
                <a:gd name="connsiteY8" fmla="*/ 47114 h 5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5" h="58313">
                  <a:moveTo>
                    <a:pt x="9492" y="58135"/>
                  </a:moveTo>
                  <a:lnTo>
                    <a:pt x="17635" y="45463"/>
                  </a:lnTo>
                  <a:cubicBezTo>
                    <a:pt x="16172" y="42877"/>
                    <a:pt x="14532" y="40394"/>
                    <a:pt x="12727" y="38034"/>
                  </a:cubicBezTo>
                  <a:cubicBezTo>
                    <a:pt x="9582" y="33929"/>
                    <a:pt x="8622" y="29757"/>
                    <a:pt x="10117" y="21547"/>
                  </a:cubicBezTo>
                  <a:cubicBezTo>
                    <a:pt x="11612" y="13337"/>
                    <a:pt x="15137" y="3699"/>
                    <a:pt x="11277" y="1111"/>
                  </a:cubicBezTo>
                  <a:cubicBezTo>
                    <a:pt x="7417" y="-1477"/>
                    <a:pt x="4718" y="62"/>
                    <a:pt x="4227" y="3677"/>
                  </a:cubicBezTo>
                  <a:cubicBezTo>
                    <a:pt x="3290" y="10526"/>
                    <a:pt x="5677" y="18758"/>
                    <a:pt x="6280" y="25763"/>
                  </a:cubicBezTo>
                  <a:cubicBezTo>
                    <a:pt x="6697" y="29627"/>
                    <a:pt x="6286" y="33536"/>
                    <a:pt x="5075" y="37231"/>
                  </a:cubicBezTo>
                  <a:lnTo>
                    <a:pt x="-190" y="47114"/>
                  </a:lnTo>
                  <a:close/>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 name="Bild 20">
              <a:extLst>
                <a:ext uri="{FF2B5EF4-FFF2-40B4-BE49-F238E27FC236}">
                  <a16:creationId xmlns:a16="http://schemas.microsoft.com/office/drawing/2014/main" id="{FDF6DF7D-42F9-4016-A96E-C06984B20C22}"/>
                </a:ext>
              </a:extLst>
            </p:cNvPr>
            <p:cNvSpPr/>
            <p:nvPr/>
          </p:nvSpPr>
          <p:spPr>
            <a:xfrm>
              <a:off x="1609855" y="888992"/>
              <a:ext cx="54413" cy="27765"/>
            </a:xfrm>
            <a:custGeom>
              <a:avLst/>
              <a:gdLst>
                <a:gd name="connsiteX0" fmla="*/ -190 w 54413"/>
                <a:gd name="connsiteY0" fmla="*/ 21988 h 27765"/>
                <a:gd name="connsiteX1" fmla="*/ 15427 w 54413"/>
                <a:gd name="connsiteY1" fmla="*/ 27587 h 27765"/>
                <a:gd name="connsiteX2" fmla="*/ 20603 w 54413"/>
                <a:gd name="connsiteY2" fmla="*/ 20337 h 27765"/>
                <a:gd name="connsiteX3" fmla="*/ 35059 w 54413"/>
                <a:gd name="connsiteY3" fmla="*/ 12015 h 27765"/>
                <a:gd name="connsiteX4" fmla="*/ 53933 w 54413"/>
                <a:gd name="connsiteY4" fmla="*/ 4831 h 27765"/>
                <a:gd name="connsiteX5" fmla="*/ 49628 w 54413"/>
                <a:gd name="connsiteY5" fmla="*/ 79 h 27765"/>
                <a:gd name="connsiteX6" fmla="*/ 29750 w 54413"/>
                <a:gd name="connsiteY6" fmla="*/ 9918 h 27765"/>
                <a:gd name="connsiteX7" fmla="*/ 18595 w 54413"/>
                <a:gd name="connsiteY7" fmla="*/ 12930 h 27765"/>
                <a:gd name="connsiteX8" fmla="*/ 8198 w 54413"/>
                <a:gd name="connsiteY8" fmla="*/ 10119 h 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3" h="27765">
                  <a:moveTo>
                    <a:pt x="-190" y="21988"/>
                  </a:moveTo>
                  <a:lnTo>
                    <a:pt x="15427" y="27587"/>
                  </a:lnTo>
                  <a:cubicBezTo>
                    <a:pt x="17325" y="25301"/>
                    <a:pt x="19056" y="22876"/>
                    <a:pt x="20603" y="20337"/>
                  </a:cubicBezTo>
                  <a:cubicBezTo>
                    <a:pt x="23324" y="15875"/>
                    <a:pt x="26849" y="13644"/>
                    <a:pt x="35059" y="12015"/>
                  </a:cubicBezTo>
                  <a:cubicBezTo>
                    <a:pt x="43269" y="10387"/>
                    <a:pt x="52907" y="9360"/>
                    <a:pt x="53933" y="4831"/>
                  </a:cubicBezTo>
                  <a:cubicBezTo>
                    <a:pt x="54960" y="303"/>
                    <a:pt x="53197" y="-746"/>
                    <a:pt x="49628" y="79"/>
                  </a:cubicBezTo>
                  <a:cubicBezTo>
                    <a:pt x="42935" y="1686"/>
                    <a:pt x="36063" y="6772"/>
                    <a:pt x="29750" y="9918"/>
                  </a:cubicBezTo>
                  <a:cubicBezTo>
                    <a:pt x="26289" y="11707"/>
                    <a:pt x="22486" y="12734"/>
                    <a:pt x="18595" y="12930"/>
                  </a:cubicBezTo>
                  <a:lnTo>
                    <a:pt x="8198" y="10119"/>
                  </a:lnTo>
                  <a:close/>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4" name="Bild 20">
              <a:extLst>
                <a:ext uri="{FF2B5EF4-FFF2-40B4-BE49-F238E27FC236}">
                  <a16:creationId xmlns:a16="http://schemas.microsoft.com/office/drawing/2014/main" id="{118BF7DE-20EC-4EEE-9EB1-47C89BFE630A}"/>
                </a:ext>
              </a:extLst>
            </p:cNvPr>
            <p:cNvSpPr/>
            <p:nvPr/>
          </p:nvSpPr>
          <p:spPr>
            <a:xfrm>
              <a:off x="1649232" y="792893"/>
              <a:ext cx="31760" cy="46340"/>
            </a:xfrm>
            <a:custGeom>
              <a:avLst/>
              <a:gdLst>
                <a:gd name="connsiteX0" fmla="*/ 11 w 31760"/>
                <a:gd name="connsiteY0" fmla="*/ -178 h 46340"/>
                <a:gd name="connsiteX1" fmla="*/ -190 w 31760"/>
                <a:gd name="connsiteY1" fmla="*/ 14881 h 46340"/>
                <a:gd name="connsiteX2" fmla="*/ 7908 w 31760"/>
                <a:gd name="connsiteY2" fmla="*/ 18584 h 46340"/>
                <a:gd name="connsiteX3" fmla="*/ 18862 w 31760"/>
                <a:gd name="connsiteY3" fmla="*/ 31189 h 46340"/>
                <a:gd name="connsiteX4" fmla="*/ 26381 w 31760"/>
                <a:gd name="connsiteY4" fmla="*/ 46159 h 46340"/>
                <a:gd name="connsiteX5" fmla="*/ 30999 w 31760"/>
                <a:gd name="connsiteY5" fmla="*/ 40247 h 46340"/>
                <a:gd name="connsiteX6" fmla="*/ 19844 w 31760"/>
                <a:gd name="connsiteY6" fmla="*/ 25567 h 46340"/>
                <a:gd name="connsiteX7" fmla="*/ 14780 w 31760"/>
                <a:gd name="connsiteY7" fmla="*/ 15216 h 46340"/>
                <a:gd name="connsiteX8" fmla="*/ 14155 w 31760"/>
                <a:gd name="connsiteY8" fmla="*/ 4061 h 4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60" h="46340">
                  <a:moveTo>
                    <a:pt x="11" y="-178"/>
                  </a:moveTo>
                  <a:lnTo>
                    <a:pt x="-190" y="14881"/>
                  </a:lnTo>
                  <a:cubicBezTo>
                    <a:pt x="2416" y="16309"/>
                    <a:pt x="5122" y="17547"/>
                    <a:pt x="7908" y="18584"/>
                  </a:cubicBezTo>
                  <a:cubicBezTo>
                    <a:pt x="12749" y="20414"/>
                    <a:pt x="15784" y="23426"/>
                    <a:pt x="18862" y="31189"/>
                  </a:cubicBezTo>
                  <a:cubicBezTo>
                    <a:pt x="21941" y="38953"/>
                    <a:pt x="21740" y="46048"/>
                    <a:pt x="26381" y="46159"/>
                  </a:cubicBezTo>
                  <a:cubicBezTo>
                    <a:pt x="31021" y="46271"/>
                    <a:pt x="32516" y="43594"/>
                    <a:pt x="30999" y="40247"/>
                  </a:cubicBezTo>
                  <a:cubicBezTo>
                    <a:pt x="28166" y="33956"/>
                    <a:pt x="24105" y="31189"/>
                    <a:pt x="19844" y="25567"/>
                  </a:cubicBezTo>
                  <a:cubicBezTo>
                    <a:pt x="17437" y="22518"/>
                    <a:pt x="15710" y="18988"/>
                    <a:pt x="14780" y="15216"/>
                  </a:cubicBezTo>
                  <a:lnTo>
                    <a:pt x="14155" y="4061"/>
                  </a:lnTo>
                  <a:close/>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5" name="Bild 20">
              <a:extLst>
                <a:ext uri="{FF2B5EF4-FFF2-40B4-BE49-F238E27FC236}">
                  <a16:creationId xmlns:a16="http://schemas.microsoft.com/office/drawing/2014/main" id="{8A7B6362-908A-4401-B771-B2C4AC17D15F}"/>
                </a:ext>
              </a:extLst>
            </p:cNvPr>
            <p:cNvSpPr/>
            <p:nvPr/>
          </p:nvSpPr>
          <p:spPr>
            <a:xfrm>
              <a:off x="1741656" y="792380"/>
              <a:ext cx="33335" cy="47625"/>
            </a:xfrm>
            <a:custGeom>
              <a:avLst/>
              <a:gdLst>
                <a:gd name="connsiteX0" fmla="*/ 31182 w 33335"/>
                <a:gd name="connsiteY0" fmla="*/ -178 h 47625"/>
                <a:gd name="connsiteX1" fmla="*/ 17328 w 33335"/>
                <a:gd name="connsiteY1" fmla="*/ 5779 h 47625"/>
                <a:gd name="connsiteX2" fmla="*/ 17328 w 33335"/>
                <a:gd name="connsiteY2" fmla="*/ 14703 h 47625"/>
                <a:gd name="connsiteX3" fmla="*/ 10256 w 33335"/>
                <a:gd name="connsiteY3" fmla="*/ 29851 h 47625"/>
                <a:gd name="connsiteX4" fmla="*/ 127 w 33335"/>
                <a:gd name="connsiteY4" fmla="*/ 43884 h 47625"/>
                <a:gd name="connsiteX5" fmla="*/ 7400 w 33335"/>
                <a:gd name="connsiteY5" fmla="*/ 45713 h 47625"/>
                <a:gd name="connsiteX6" fmla="*/ 15811 w 33335"/>
                <a:gd name="connsiteY6" fmla="*/ 28512 h 47625"/>
                <a:gd name="connsiteX7" fmla="*/ 23218 w 33335"/>
                <a:gd name="connsiteY7" fmla="*/ 19588 h 47625"/>
                <a:gd name="connsiteX8" fmla="*/ 33146 w 33335"/>
                <a:gd name="connsiteY8" fmla="*/ 1447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 h="47625">
                  <a:moveTo>
                    <a:pt x="31182" y="-178"/>
                  </a:moveTo>
                  <a:lnTo>
                    <a:pt x="17328" y="5779"/>
                  </a:lnTo>
                  <a:cubicBezTo>
                    <a:pt x="17118" y="8750"/>
                    <a:pt x="17118" y="11731"/>
                    <a:pt x="17328" y="14703"/>
                  </a:cubicBezTo>
                  <a:cubicBezTo>
                    <a:pt x="17596" y="19878"/>
                    <a:pt x="16101" y="23872"/>
                    <a:pt x="10256" y="29851"/>
                  </a:cubicBezTo>
                  <a:cubicBezTo>
                    <a:pt x="4411" y="35830"/>
                    <a:pt x="-1658" y="39600"/>
                    <a:pt x="127" y="43884"/>
                  </a:cubicBezTo>
                  <a:cubicBezTo>
                    <a:pt x="1912" y="48167"/>
                    <a:pt x="4968" y="48346"/>
                    <a:pt x="7400" y="45713"/>
                  </a:cubicBezTo>
                  <a:cubicBezTo>
                    <a:pt x="11996" y="40560"/>
                    <a:pt x="12375" y="34558"/>
                    <a:pt x="15811" y="28512"/>
                  </a:cubicBezTo>
                  <a:cubicBezTo>
                    <a:pt x="17613" y="25043"/>
                    <a:pt x="20139" y="21998"/>
                    <a:pt x="23218" y="19588"/>
                  </a:cubicBezTo>
                  <a:lnTo>
                    <a:pt x="33146" y="14479"/>
                  </a:lnTo>
                  <a:close/>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 name="Bild 20">
              <a:extLst>
                <a:ext uri="{FF2B5EF4-FFF2-40B4-BE49-F238E27FC236}">
                  <a16:creationId xmlns:a16="http://schemas.microsoft.com/office/drawing/2014/main" id="{3A81D547-9FE5-446A-844B-A041A1CAD7B0}"/>
                </a:ext>
              </a:extLst>
            </p:cNvPr>
            <p:cNvSpPr/>
            <p:nvPr/>
          </p:nvSpPr>
          <p:spPr>
            <a:xfrm>
              <a:off x="1670471" y="787950"/>
              <a:ext cx="81118" cy="11145"/>
            </a:xfrm>
            <a:custGeom>
              <a:avLst/>
              <a:gdLst>
                <a:gd name="connsiteX0" fmla="*/ -123 w 81118"/>
                <a:gd name="connsiteY0" fmla="*/ 9361 h 11145"/>
                <a:gd name="connsiteX1" fmla="*/ 14155 w 81118"/>
                <a:gd name="connsiteY1" fmla="*/ -99 h 11145"/>
                <a:gd name="connsiteX2" fmla="*/ 40927 w 81118"/>
                <a:gd name="connsiteY2" fmla="*/ 2333 h 11145"/>
                <a:gd name="connsiteX3" fmla="*/ 62233 w 81118"/>
                <a:gd name="connsiteY3" fmla="*/ 794 h 11145"/>
                <a:gd name="connsiteX4" fmla="*/ 80929 w 81118"/>
                <a:gd name="connsiteY4" fmla="*/ 8914 h 11145"/>
                <a:gd name="connsiteX5" fmla="*/ 64441 w 81118"/>
                <a:gd name="connsiteY5" fmla="*/ 7174 h 11145"/>
                <a:gd name="connsiteX6" fmla="*/ 20246 w 81118"/>
                <a:gd name="connsiteY6" fmla="*/ 8267 h 11145"/>
                <a:gd name="connsiteX7" fmla="*/ -190 w 81118"/>
                <a:gd name="connsiteY7" fmla="*/ 9361 h 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 h="11145">
                  <a:moveTo>
                    <a:pt x="-123" y="9361"/>
                  </a:moveTo>
                  <a:cubicBezTo>
                    <a:pt x="-123" y="9361"/>
                    <a:pt x="1416" y="-1192"/>
                    <a:pt x="14155" y="-99"/>
                  </a:cubicBezTo>
                  <a:cubicBezTo>
                    <a:pt x="26894" y="994"/>
                    <a:pt x="36576" y="2556"/>
                    <a:pt x="40927" y="2333"/>
                  </a:cubicBezTo>
                  <a:cubicBezTo>
                    <a:pt x="48053" y="2217"/>
                    <a:pt x="55165" y="1704"/>
                    <a:pt x="62233" y="794"/>
                  </a:cubicBezTo>
                  <a:cubicBezTo>
                    <a:pt x="80282" y="-2731"/>
                    <a:pt x="80929" y="8914"/>
                    <a:pt x="80929" y="8914"/>
                  </a:cubicBezTo>
                  <a:cubicBezTo>
                    <a:pt x="80929" y="8914"/>
                    <a:pt x="76110" y="3225"/>
                    <a:pt x="64441" y="7174"/>
                  </a:cubicBezTo>
                  <a:cubicBezTo>
                    <a:pt x="48178" y="12663"/>
                    <a:pt x="29393" y="11435"/>
                    <a:pt x="20246" y="8267"/>
                  </a:cubicBezTo>
                  <a:cubicBezTo>
                    <a:pt x="13533" y="6097"/>
                    <a:pt x="6253" y="6487"/>
                    <a:pt x="-190" y="9361"/>
                  </a:cubicBezTo>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 name="Bild 20">
              <a:extLst>
                <a:ext uri="{FF2B5EF4-FFF2-40B4-BE49-F238E27FC236}">
                  <a16:creationId xmlns:a16="http://schemas.microsoft.com/office/drawing/2014/main" id="{63909135-12E4-4ED0-937D-C043CE7ADF5B}"/>
                </a:ext>
              </a:extLst>
            </p:cNvPr>
            <p:cNvSpPr/>
            <p:nvPr/>
          </p:nvSpPr>
          <p:spPr>
            <a:xfrm>
              <a:off x="1780771" y="814757"/>
              <a:ext cx="26230" cy="78619"/>
            </a:xfrm>
            <a:custGeom>
              <a:avLst/>
              <a:gdLst>
                <a:gd name="connsiteX0" fmla="*/ -190 w 26230"/>
                <a:gd name="connsiteY0" fmla="*/ -133 h 78619"/>
                <a:gd name="connsiteX1" fmla="*/ 12437 w 26230"/>
                <a:gd name="connsiteY1" fmla="*/ 11423 h 78619"/>
                <a:gd name="connsiteX2" fmla="*/ 16587 w 26230"/>
                <a:gd name="connsiteY2" fmla="*/ 38039 h 78619"/>
                <a:gd name="connsiteX3" fmla="*/ 23280 w 26230"/>
                <a:gd name="connsiteY3" fmla="*/ 58363 h 78619"/>
                <a:gd name="connsiteX4" fmla="*/ 19911 w 26230"/>
                <a:gd name="connsiteY4" fmla="*/ 78442 h 78619"/>
                <a:gd name="connsiteX5" fmla="*/ 17680 w 26230"/>
                <a:gd name="connsiteY5" fmla="*/ 61999 h 78619"/>
                <a:gd name="connsiteX6" fmla="*/ 5900 w 26230"/>
                <a:gd name="connsiteY6" fmla="*/ 19388 h 78619"/>
                <a:gd name="connsiteX7" fmla="*/ -101 w 26230"/>
                <a:gd name="connsiteY7" fmla="*/ -178 h 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0" h="78619">
                  <a:moveTo>
                    <a:pt x="-190" y="-133"/>
                  </a:moveTo>
                  <a:cubicBezTo>
                    <a:pt x="-190" y="-133"/>
                    <a:pt x="10429" y="-1204"/>
                    <a:pt x="12437" y="11423"/>
                  </a:cubicBezTo>
                  <a:cubicBezTo>
                    <a:pt x="14445" y="24050"/>
                    <a:pt x="15315" y="33844"/>
                    <a:pt x="16587" y="38039"/>
                  </a:cubicBezTo>
                  <a:cubicBezTo>
                    <a:pt x="18430" y="44935"/>
                    <a:pt x="20663" y="51721"/>
                    <a:pt x="23280" y="58363"/>
                  </a:cubicBezTo>
                  <a:cubicBezTo>
                    <a:pt x="31066" y="75006"/>
                    <a:pt x="19911" y="78442"/>
                    <a:pt x="19911" y="78442"/>
                  </a:cubicBezTo>
                  <a:cubicBezTo>
                    <a:pt x="19911" y="78442"/>
                    <a:pt x="24373" y="72374"/>
                    <a:pt x="17680" y="61999"/>
                  </a:cubicBezTo>
                  <a:cubicBezTo>
                    <a:pt x="8399" y="47543"/>
                    <a:pt x="5053" y="29025"/>
                    <a:pt x="5900" y="19388"/>
                  </a:cubicBezTo>
                  <a:cubicBezTo>
                    <a:pt x="6380" y="12349"/>
                    <a:pt x="4243" y="5381"/>
                    <a:pt x="-101" y="-178"/>
                  </a:cubicBezTo>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 name="Bild 20">
              <a:extLst>
                <a:ext uri="{FF2B5EF4-FFF2-40B4-BE49-F238E27FC236}">
                  <a16:creationId xmlns:a16="http://schemas.microsoft.com/office/drawing/2014/main" id="{308F5B86-4526-4F48-8D06-1A21383293DB}"/>
                </a:ext>
              </a:extLst>
            </p:cNvPr>
            <p:cNvSpPr/>
            <p:nvPr/>
          </p:nvSpPr>
          <p:spPr>
            <a:xfrm>
              <a:off x="1729235" y="920885"/>
              <a:ext cx="62978" cy="45866"/>
            </a:xfrm>
            <a:custGeom>
              <a:avLst/>
              <a:gdLst>
                <a:gd name="connsiteX0" fmla="*/ 61921 w 62978"/>
                <a:gd name="connsiteY0" fmla="*/ -89 h 45866"/>
                <a:gd name="connsiteX1" fmla="*/ 55071 w 62978"/>
                <a:gd name="connsiteY1" fmla="*/ 15528 h 45866"/>
                <a:gd name="connsiteX2" fmla="*/ 31044 w 62978"/>
                <a:gd name="connsiteY2" fmla="*/ 29137 h 45866"/>
                <a:gd name="connsiteX3" fmla="*/ 18729 w 62978"/>
                <a:gd name="connsiteY3" fmla="*/ 37704 h 45866"/>
                <a:gd name="connsiteX4" fmla="*/ -190 w 62978"/>
                <a:gd name="connsiteY4" fmla="*/ 44085 h 45866"/>
                <a:gd name="connsiteX5" fmla="*/ 13397 w 62978"/>
                <a:gd name="connsiteY5" fmla="*/ 33577 h 45866"/>
                <a:gd name="connsiteX6" fmla="*/ 45367 w 62978"/>
                <a:gd name="connsiteY6" fmla="*/ 11891 h 45866"/>
                <a:gd name="connsiteX7" fmla="*/ 61921 w 62978"/>
                <a:gd name="connsiteY7" fmla="*/ -178 h 4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78" h="45866">
                  <a:moveTo>
                    <a:pt x="61921" y="-89"/>
                  </a:moveTo>
                  <a:cubicBezTo>
                    <a:pt x="61921" y="-89"/>
                    <a:pt x="66383" y="9594"/>
                    <a:pt x="55071" y="15528"/>
                  </a:cubicBezTo>
                  <a:cubicBezTo>
                    <a:pt x="43760" y="21462"/>
                    <a:pt x="34591" y="26571"/>
                    <a:pt x="31044" y="29137"/>
                  </a:cubicBezTo>
                  <a:cubicBezTo>
                    <a:pt x="27496" y="31703"/>
                    <a:pt x="22901" y="33599"/>
                    <a:pt x="18729" y="37704"/>
                  </a:cubicBezTo>
                  <a:cubicBezTo>
                    <a:pt x="5499" y="50488"/>
                    <a:pt x="-190" y="44085"/>
                    <a:pt x="-190" y="44085"/>
                  </a:cubicBezTo>
                  <a:cubicBezTo>
                    <a:pt x="-190" y="44085"/>
                    <a:pt x="5767" y="43237"/>
                    <a:pt x="13397" y="33577"/>
                  </a:cubicBezTo>
                  <a:cubicBezTo>
                    <a:pt x="24061" y="20191"/>
                    <a:pt x="35996" y="14189"/>
                    <a:pt x="45367" y="11891"/>
                  </a:cubicBezTo>
                  <a:cubicBezTo>
                    <a:pt x="52180" y="10040"/>
                    <a:pt x="58072" y="5743"/>
                    <a:pt x="61921" y="-178"/>
                  </a:cubicBezTo>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 name="Bild 20">
              <a:extLst>
                <a:ext uri="{FF2B5EF4-FFF2-40B4-BE49-F238E27FC236}">
                  <a16:creationId xmlns:a16="http://schemas.microsoft.com/office/drawing/2014/main" id="{8BB0016D-09D6-4A0F-8B31-2D730E396170}"/>
                </a:ext>
              </a:extLst>
            </p:cNvPr>
            <p:cNvSpPr/>
            <p:nvPr/>
          </p:nvSpPr>
          <p:spPr>
            <a:xfrm>
              <a:off x="1630209" y="921978"/>
              <a:ext cx="63731" cy="44875"/>
            </a:xfrm>
            <a:custGeom>
              <a:avLst/>
              <a:gdLst>
                <a:gd name="connsiteX0" fmla="*/ 672 w 63731"/>
                <a:gd name="connsiteY0" fmla="*/ -67 h 44875"/>
                <a:gd name="connsiteX1" fmla="*/ 7588 w 63731"/>
                <a:gd name="connsiteY1" fmla="*/ 13319 h 44875"/>
                <a:gd name="connsiteX2" fmla="*/ 31348 w 63731"/>
                <a:gd name="connsiteY2" fmla="*/ 27375 h 44875"/>
                <a:gd name="connsiteX3" fmla="*/ 44533 w 63731"/>
                <a:gd name="connsiteY3" fmla="*/ 36990 h 44875"/>
                <a:gd name="connsiteX4" fmla="*/ 63541 w 63731"/>
                <a:gd name="connsiteY4" fmla="*/ 43014 h 44875"/>
                <a:gd name="connsiteX5" fmla="*/ 49776 w 63731"/>
                <a:gd name="connsiteY5" fmla="*/ 32729 h 44875"/>
                <a:gd name="connsiteX6" fmla="*/ 18810 w 63731"/>
                <a:gd name="connsiteY6" fmla="*/ 10419 h 44875"/>
                <a:gd name="connsiteX7" fmla="*/ 672 w 63731"/>
                <a:gd name="connsiteY7" fmla="*/ -178 h 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1" h="44875">
                  <a:moveTo>
                    <a:pt x="672" y="-67"/>
                  </a:moveTo>
                  <a:cubicBezTo>
                    <a:pt x="672" y="-67"/>
                    <a:pt x="-3790" y="7586"/>
                    <a:pt x="7588" y="13319"/>
                  </a:cubicBezTo>
                  <a:cubicBezTo>
                    <a:pt x="15800" y="17491"/>
                    <a:pt x="23738" y="22185"/>
                    <a:pt x="31348" y="27375"/>
                  </a:cubicBezTo>
                  <a:cubicBezTo>
                    <a:pt x="35973" y="30253"/>
                    <a:pt x="40379" y="33467"/>
                    <a:pt x="44533" y="36990"/>
                  </a:cubicBezTo>
                  <a:cubicBezTo>
                    <a:pt x="57919" y="49506"/>
                    <a:pt x="63541" y="43014"/>
                    <a:pt x="63541" y="43014"/>
                  </a:cubicBezTo>
                  <a:cubicBezTo>
                    <a:pt x="63541" y="43014"/>
                    <a:pt x="57584" y="42278"/>
                    <a:pt x="49776" y="32729"/>
                  </a:cubicBezTo>
                  <a:cubicBezTo>
                    <a:pt x="38889" y="19455"/>
                    <a:pt x="28225" y="12650"/>
                    <a:pt x="18810" y="10419"/>
                  </a:cubicBezTo>
                  <a:cubicBezTo>
                    <a:pt x="11874" y="8697"/>
                    <a:pt x="5578" y="5018"/>
                    <a:pt x="672" y="-178"/>
                  </a:cubicBezTo>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 name="Bild 20">
              <a:extLst>
                <a:ext uri="{FF2B5EF4-FFF2-40B4-BE49-F238E27FC236}">
                  <a16:creationId xmlns:a16="http://schemas.microsoft.com/office/drawing/2014/main" id="{E0AAC6DF-C3BB-4CA8-A808-48BA1B1E7432}"/>
                </a:ext>
              </a:extLst>
            </p:cNvPr>
            <p:cNvSpPr/>
            <p:nvPr/>
          </p:nvSpPr>
          <p:spPr>
            <a:xfrm>
              <a:off x="1616021" y="813516"/>
              <a:ext cx="26629" cy="78120"/>
            </a:xfrm>
            <a:custGeom>
              <a:avLst/>
              <a:gdLst>
                <a:gd name="connsiteX0" fmla="*/ 3750 w 26629"/>
                <a:gd name="connsiteY0" fmla="*/ 77898 h 78120"/>
                <a:gd name="connsiteX1" fmla="*/ 1117 w 26629"/>
                <a:gd name="connsiteY1" fmla="*/ 60519 h 78120"/>
                <a:gd name="connsiteX2" fmla="*/ 10376 w 26629"/>
                <a:gd name="connsiteY2" fmla="*/ 37138 h 78120"/>
                <a:gd name="connsiteX3" fmla="*/ 14035 w 26629"/>
                <a:gd name="connsiteY3" fmla="*/ 16077 h 78120"/>
                <a:gd name="connsiteX4" fmla="*/ 26439 w 26629"/>
                <a:gd name="connsiteY4" fmla="*/ -97 h 78120"/>
                <a:gd name="connsiteX5" fmla="*/ 20750 w 26629"/>
                <a:gd name="connsiteY5" fmla="*/ 15520 h 78120"/>
                <a:gd name="connsiteX6" fmla="*/ 11134 w 26629"/>
                <a:gd name="connsiteY6" fmla="*/ 58667 h 78120"/>
                <a:gd name="connsiteX7" fmla="*/ 3750 w 26629"/>
                <a:gd name="connsiteY7" fmla="*/ 77943 h 7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29" h="78120">
                  <a:moveTo>
                    <a:pt x="3750" y="77898"/>
                  </a:moveTo>
                  <a:cubicBezTo>
                    <a:pt x="3750" y="77898"/>
                    <a:pt x="-2943" y="72633"/>
                    <a:pt x="1117" y="60519"/>
                  </a:cubicBezTo>
                  <a:cubicBezTo>
                    <a:pt x="5178" y="48404"/>
                    <a:pt x="9506" y="41444"/>
                    <a:pt x="10376" y="37138"/>
                  </a:cubicBezTo>
                  <a:cubicBezTo>
                    <a:pt x="11982" y="30191"/>
                    <a:pt x="13203" y="23159"/>
                    <a:pt x="14035" y="16077"/>
                  </a:cubicBezTo>
                  <a:cubicBezTo>
                    <a:pt x="14972" y="-2284"/>
                    <a:pt x="26439" y="-97"/>
                    <a:pt x="26439" y="-97"/>
                  </a:cubicBezTo>
                  <a:cubicBezTo>
                    <a:pt x="26439" y="-97"/>
                    <a:pt x="19746" y="3205"/>
                    <a:pt x="20750" y="15520"/>
                  </a:cubicBezTo>
                  <a:cubicBezTo>
                    <a:pt x="22133" y="32631"/>
                    <a:pt x="16288" y="50568"/>
                    <a:pt x="11134" y="58667"/>
                  </a:cubicBezTo>
                  <a:cubicBezTo>
                    <a:pt x="7353" y="64505"/>
                    <a:pt x="4836" y="71071"/>
                    <a:pt x="3750" y="77943"/>
                  </a:cubicBezTo>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 name="Bild 20">
              <a:extLst>
                <a:ext uri="{FF2B5EF4-FFF2-40B4-BE49-F238E27FC236}">
                  <a16:creationId xmlns:a16="http://schemas.microsoft.com/office/drawing/2014/main" id="{49BB3EA7-FE31-48F1-BF29-A7623B2448B1}"/>
                </a:ext>
              </a:extLst>
            </p:cNvPr>
            <p:cNvSpPr/>
            <p:nvPr/>
          </p:nvSpPr>
          <p:spPr>
            <a:xfrm>
              <a:off x="1695948" y="859867"/>
              <a:ext cx="30341" cy="30341"/>
            </a:xfrm>
            <a:custGeom>
              <a:avLst/>
              <a:gdLst>
                <a:gd name="connsiteX0" fmla="*/ -190 w 30341"/>
                <a:gd name="connsiteY0" fmla="*/ 15015 h 30341"/>
                <a:gd name="connsiteX1" fmla="*/ 14958 w 30341"/>
                <a:gd name="connsiteY1" fmla="*/ -178 h 30341"/>
                <a:gd name="connsiteX2" fmla="*/ 30151 w 30341"/>
                <a:gd name="connsiteY2" fmla="*/ 14970 h 30341"/>
                <a:gd name="connsiteX3" fmla="*/ 15003 w 30341"/>
                <a:gd name="connsiteY3" fmla="*/ 30163 h 30341"/>
                <a:gd name="connsiteX4" fmla="*/ 14958 w 30341"/>
                <a:gd name="connsiteY4" fmla="*/ 30163 h 30341"/>
                <a:gd name="connsiteX5" fmla="*/ -190 w 30341"/>
                <a:gd name="connsiteY5" fmla="*/ 14970 h 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41" h="30341">
                  <a:moveTo>
                    <a:pt x="-190" y="15015"/>
                  </a:moveTo>
                  <a:cubicBezTo>
                    <a:pt x="-204" y="6635"/>
                    <a:pt x="6579" y="-165"/>
                    <a:pt x="14958" y="-178"/>
                  </a:cubicBezTo>
                  <a:cubicBezTo>
                    <a:pt x="23338" y="-191"/>
                    <a:pt x="30138" y="6591"/>
                    <a:pt x="30151" y="14970"/>
                  </a:cubicBezTo>
                  <a:cubicBezTo>
                    <a:pt x="30165" y="23350"/>
                    <a:pt x="23382" y="30150"/>
                    <a:pt x="15003" y="30163"/>
                  </a:cubicBezTo>
                  <a:cubicBezTo>
                    <a:pt x="14987" y="30163"/>
                    <a:pt x="14974" y="30163"/>
                    <a:pt x="14958" y="30163"/>
                  </a:cubicBezTo>
                  <a:cubicBezTo>
                    <a:pt x="6579" y="30150"/>
                    <a:pt x="-204" y="23350"/>
                    <a:pt x="-190" y="14970"/>
                  </a:cubicBezTo>
                </a:path>
              </a:pathLst>
            </a:custGeom>
            <a:solidFill>
              <a:srgbClr val="E5321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 name="Bild 20">
              <a:extLst>
                <a:ext uri="{FF2B5EF4-FFF2-40B4-BE49-F238E27FC236}">
                  <a16:creationId xmlns:a16="http://schemas.microsoft.com/office/drawing/2014/main" id="{2F9478E2-6220-46CE-B6DA-B67FD5BEA25A}"/>
                </a:ext>
              </a:extLst>
            </p:cNvPr>
            <p:cNvSpPr/>
            <p:nvPr/>
          </p:nvSpPr>
          <p:spPr>
            <a:xfrm>
              <a:off x="1482555" y="502664"/>
              <a:ext cx="461345" cy="413825"/>
            </a:xfrm>
            <a:custGeom>
              <a:avLst/>
              <a:gdLst>
                <a:gd name="connsiteX0" fmla="*/ -190 w 461345"/>
                <a:gd name="connsiteY0" fmla="*/ 379736 h 413825"/>
                <a:gd name="connsiteX1" fmla="*/ 53019 w 461345"/>
                <a:gd name="connsiteY1" fmla="*/ 306739 h 413825"/>
                <a:gd name="connsiteX2" fmla="*/ 145806 w 461345"/>
                <a:gd name="connsiteY2" fmla="*/ 82480 h 413825"/>
                <a:gd name="connsiteX3" fmla="*/ 67520 w 461345"/>
                <a:gd name="connsiteY3" fmla="*/ 96557 h 413825"/>
                <a:gd name="connsiteX4" fmla="*/ 22231 w 461345"/>
                <a:gd name="connsiteY4" fmla="*/ 113691 h 413825"/>
                <a:gd name="connsiteX5" fmla="*/ 28389 w 461345"/>
                <a:gd name="connsiteY5" fmla="*/ 59188 h 413825"/>
                <a:gd name="connsiteX6" fmla="*/ 19599 w 461345"/>
                <a:gd name="connsiteY6" fmla="*/ -178 h 413825"/>
                <a:gd name="connsiteX7" fmla="*/ 229780 w 461345"/>
                <a:gd name="connsiteY7" fmla="*/ 31056 h 413825"/>
                <a:gd name="connsiteX8" fmla="*/ 441724 w 461345"/>
                <a:gd name="connsiteY8" fmla="*/ -178 h 413825"/>
                <a:gd name="connsiteX9" fmla="*/ 431171 w 461345"/>
                <a:gd name="connsiteY9" fmla="*/ 51268 h 413825"/>
                <a:gd name="connsiteX10" fmla="*/ 436012 w 461345"/>
                <a:gd name="connsiteY10" fmla="*/ 113736 h 413825"/>
                <a:gd name="connsiteX11" fmla="*/ 361698 w 461345"/>
                <a:gd name="connsiteY11" fmla="*/ 89574 h 413825"/>
                <a:gd name="connsiteX12" fmla="*/ 318261 w 461345"/>
                <a:gd name="connsiteY12" fmla="*/ 82480 h 413825"/>
                <a:gd name="connsiteX13" fmla="*/ 419815 w 461345"/>
                <a:gd name="connsiteY13" fmla="*/ 321195 h 413825"/>
                <a:gd name="connsiteX14" fmla="*/ 441813 w 461345"/>
                <a:gd name="connsiteY14" fmla="*/ 358140 h 413825"/>
                <a:gd name="connsiteX15" fmla="*/ 461156 w 461345"/>
                <a:gd name="connsiteY15" fmla="*/ 379692 h 413825"/>
                <a:gd name="connsiteX16" fmla="*/ 408393 w 461345"/>
                <a:gd name="connsiteY16" fmla="*/ 386385 h 413825"/>
                <a:gd name="connsiteX17" fmla="*/ 350387 w 461345"/>
                <a:gd name="connsiteY17" fmla="*/ 413647 h 413825"/>
                <a:gd name="connsiteX18" fmla="*/ 352997 w 461345"/>
                <a:gd name="connsiteY18" fmla="*/ 350756 h 413825"/>
                <a:gd name="connsiteX19" fmla="*/ 294077 w 461345"/>
                <a:gd name="connsiteY19" fmla="*/ 154630 h 413825"/>
                <a:gd name="connsiteX20" fmla="*/ 229892 w 461345"/>
                <a:gd name="connsiteY20" fmla="*/ 262810 h 413825"/>
                <a:gd name="connsiteX21" fmla="*/ 167892 w 461345"/>
                <a:gd name="connsiteY21" fmla="*/ 154630 h 413825"/>
                <a:gd name="connsiteX22" fmla="*/ 112118 w 461345"/>
                <a:gd name="connsiteY22" fmla="*/ 348101 h 413825"/>
                <a:gd name="connsiteX23" fmla="*/ 106406 w 461345"/>
                <a:gd name="connsiteY23" fmla="*/ 388571 h 413825"/>
                <a:gd name="connsiteX24" fmla="*/ 109909 w 461345"/>
                <a:gd name="connsiteY24" fmla="*/ 413647 h 413825"/>
                <a:gd name="connsiteX25" fmla="*/ 63304 w 461345"/>
                <a:gd name="connsiteY25" fmla="*/ 388571 h 413825"/>
                <a:gd name="connsiteX26" fmla="*/ -12 w 461345"/>
                <a:gd name="connsiteY26" fmla="*/ 379781 h 4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1345" h="413825">
                  <a:moveTo>
                    <a:pt x="-190" y="379736"/>
                  </a:moveTo>
                  <a:cubicBezTo>
                    <a:pt x="-190" y="379736"/>
                    <a:pt x="35863" y="346762"/>
                    <a:pt x="53019" y="306739"/>
                  </a:cubicBezTo>
                  <a:cubicBezTo>
                    <a:pt x="70175" y="266715"/>
                    <a:pt x="145806" y="82480"/>
                    <a:pt x="145806" y="82480"/>
                  </a:cubicBezTo>
                  <a:cubicBezTo>
                    <a:pt x="145806" y="82480"/>
                    <a:pt x="90031" y="89173"/>
                    <a:pt x="67520" y="96557"/>
                  </a:cubicBezTo>
                  <a:cubicBezTo>
                    <a:pt x="45010" y="103942"/>
                    <a:pt x="22231" y="113691"/>
                    <a:pt x="22231" y="113691"/>
                  </a:cubicBezTo>
                  <a:cubicBezTo>
                    <a:pt x="22231" y="113691"/>
                    <a:pt x="28389" y="83818"/>
                    <a:pt x="28389" y="59188"/>
                  </a:cubicBezTo>
                  <a:cubicBezTo>
                    <a:pt x="28130" y="39096"/>
                    <a:pt x="25174" y="19129"/>
                    <a:pt x="19599" y="-178"/>
                  </a:cubicBezTo>
                  <a:cubicBezTo>
                    <a:pt x="19599" y="-178"/>
                    <a:pt x="95229" y="31056"/>
                    <a:pt x="229780" y="31056"/>
                  </a:cubicBezTo>
                  <a:cubicBezTo>
                    <a:pt x="380148" y="31056"/>
                    <a:pt x="441724" y="-178"/>
                    <a:pt x="441724" y="-178"/>
                  </a:cubicBezTo>
                  <a:cubicBezTo>
                    <a:pt x="441724" y="-178"/>
                    <a:pt x="433358" y="9482"/>
                    <a:pt x="431171" y="51268"/>
                  </a:cubicBezTo>
                  <a:cubicBezTo>
                    <a:pt x="429074" y="91225"/>
                    <a:pt x="436012" y="113736"/>
                    <a:pt x="436012" y="113736"/>
                  </a:cubicBezTo>
                  <a:cubicBezTo>
                    <a:pt x="436012" y="113736"/>
                    <a:pt x="383673" y="93077"/>
                    <a:pt x="361698" y="89574"/>
                  </a:cubicBezTo>
                  <a:cubicBezTo>
                    <a:pt x="339723" y="86072"/>
                    <a:pt x="318261" y="82480"/>
                    <a:pt x="318261" y="82480"/>
                  </a:cubicBezTo>
                  <a:cubicBezTo>
                    <a:pt x="318261" y="82480"/>
                    <a:pt x="416424" y="312896"/>
                    <a:pt x="419815" y="321195"/>
                  </a:cubicBezTo>
                  <a:cubicBezTo>
                    <a:pt x="423207" y="329495"/>
                    <a:pt x="437418" y="352429"/>
                    <a:pt x="441813" y="358140"/>
                  </a:cubicBezTo>
                  <a:cubicBezTo>
                    <a:pt x="446208" y="363852"/>
                    <a:pt x="461156" y="379692"/>
                    <a:pt x="461156" y="379692"/>
                  </a:cubicBezTo>
                  <a:cubicBezTo>
                    <a:pt x="461156" y="379692"/>
                    <a:pt x="431327" y="380852"/>
                    <a:pt x="408393" y="386385"/>
                  </a:cubicBezTo>
                  <a:cubicBezTo>
                    <a:pt x="387468" y="391614"/>
                    <a:pt x="367764" y="400873"/>
                    <a:pt x="350387" y="413647"/>
                  </a:cubicBezTo>
                  <a:cubicBezTo>
                    <a:pt x="350387" y="413647"/>
                    <a:pt x="361364" y="388571"/>
                    <a:pt x="352997" y="350756"/>
                  </a:cubicBezTo>
                  <a:cubicBezTo>
                    <a:pt x="346795" y="322623"/>
                    <a:pt x="294077" y="154630"/>
                    <a:pt x="294077" y="154630"/>
                  </a:cubicBezTo>
                  <a:lnTo>
                    <a:pt x="229892" y="262810"/>
                  </a:lnTo>
                  <a:lnTo>
                    <a:pt x="167892" y="154630"/>
                  </a:lnTo>
                  <a:cubicBezTo>
                    <a:pt x="167892" y="154630"/>
                    <a:pt x="113367" y="338887"/>
                    <a:pt x="112118" y="348101"/>
                  </a:cubicBezTo>
                  <a:cubicBezTo>
                    <a:pt x="110868" y="357315"/>
                    <a:pt x="105960" y="374873"/>
                    <a:pt x="106406" y="388571"/>
                  </a:cubicBezTo>
                  <a:cubicBezTo>
                    <a:pt x="106705" y="397029"/>
                    <a:pt x="107879" y="405433"/>
                    <a:pt x="109909" y="413647"/>
                  </a:cubicBezTo>
                  <a:cubicBezTo>
                    <a:pt x="94910" y="404326"/>
                    <a:pt x="79344" y="395953"/>
                    <a:pt x="63304" y="388571"/>
                  </a:cubicBezTo>
                  <a:cubicBezTo>
                    <a:pt x="33855" y="375810"/>
                    <a:pt x="-12" y="379781"/>
                    <a:pt x="-12" y="379781"/>
                  </a:cubicBezTo>
                </a:path>
              </a:pathLst>
            </a:custGeom>
            <a:solidFill>
              <a:srgbClr val="009EE2"/>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 name="Bild 20">
              <a:extLst>
                <a:ext uri="{FF2B5EF4-FFF2-40B4-BE49-F238E27FC236}">
                  <a16:creationId xmlns:a16="http://schemas.microsoft.com/office/drawing/2014/main" id="{19C37C9E-93FB-40DD-A8C7-3BCCA858E2E9}"/>
                </a:ext>
              </a:extLst>
            </p:cNvPr>
            <p:cNvSpPr/>
            <p:nvPr/>
          </p:nvSpPr>
          <p:spPr>
            <a:xfrm>
              <a:off x="1482555" y="502664"/>
              <a:ext cx="461345" cy="413825"/>
            </a:xfrm>
            <a:custGeom>
              <a:avLst/>
              <a:gdLst>
                <a:gd name="connsiteX0" fmla="*/ -190 w 461345"/>
                <a:gd name="connsiteY0" fmla="*/ 379736 h 413825"/>
                <a:gd name="connsiteX1" fmla="*/ 53019 w 461345"/>
                <a:gd name="connsiteY1" fmla="*/ 306739 h 413825"/>
                <a:gd name="connsiteX2" fmla="*/ 145806 w 461345"/>
                <a:gd name="connsiteY2" fmla="*/ 82480 h 413825"/>
                <a:gd name="connsiteX3" fmla="*/ 67520 w 461345"/>
                <a:gd name="connsiteY3" fmla="*/ 96557 h 413825"/>
                <a:gd name="connsiteX4" fmla="*/ 22231 w 461345"/>
                <a:gd name="connsiteY4" fmla="*/ 113691 h 413825"/>
                <a:gd name="connsiteX5" fmla="*/ 28389 w 461345"/>
                <a:gd name="connsiteY5" fmla="*/ 59188 h 413825"/>
                <a:gd name="connsiteX6" fmla="*/ 19599 w 461345"/>
                <a:gd name="connsiteY6" fmla="*/ -178 h 413825"/>
                <a:gd name="connsiteX7" fmla="*/ 229780 w 461345"/>
                <a:gd name="connsiteY7" fmla="*/ 31056 h 413825"/>
                <a:gd name="connsiteX8" fmla="*/ 441724 w 461345"/>
                <a:gd name="connsiteY8" fmla="*/ -178 h 413825"/>
                <a:gd name="connsiteX9" fmla="*/ 431171 w 461345"/>
                <a:gd name="connsiteY9" fmla="*/ 51268 h 413825"/>
                <a:gd name="connsiteX10" fmla="*/ 436012 w 461345"/>
                <a:gd name="connsiteY10" fmla="*/ 113736 h 413825"/>
                <a:gd name="connsiteX11" fmla="*/ 361698 w 461345"/>
                <a:gd name="connsiteY11" fmla="*/ 89574 h 413825"/>
                <a:gd name="connsiteX12" fmla="*/ 318261 w 461345"/>
                <a:gd name="connsiteY12" fmla="*/ 82480 h 413825"/>
                <a:gd name="connsiteX13" fmla="*/ 419815 w 461345"/>
                <a:gd name="connsiteY13" fmla="*/ 321195 h 413825"/>
                <a:gd name="connsiteX14" fmla="*/ 441813 w 461345"/>
                <a:gd name="connsiteY14" fmla="*/ 358140 h 413825"/>
                <a:gd name="connsiteX15" fmla="*/ 461156 w 461345"/>
                <a:gd name="connsiteY15" fmla="*/ 379692 h 413825"/>
                <a:gd name="connsiteX16" fmla="*/ 408393 w 461345"/>
                <a:gd name="connsiteY16" fmla="*/ 386385 h 413825"/>
                <a:gd name="connsiteX17" fmla="*/ 350387 w 461345"/>
                <a:gd name="connsiteY17" fmla="*/ 413647 h 413825"/>
                <a:gd name="connsiteX18" fmla="*/ 352997 w 461345"/>
                <a:gd name="connsiteY18" fmla="*/ 350756 h 413825"/>
                <a:gd name="connsiteX19" fmla="*/ 294077 w 461345"/>
                <a:gd name="connsiteY19" fmla="*/ 154630 h 413825"/>
                <a:gd name="connsiteX20" fmla="*/ 229892 w 461345"/>
                <a:gd name="connsiteY20" fmla="*/ 262810 h 413825"/>
                <a:gd name="connsiteX21" fmla="*/ 167892 w 461345"/>
                <a:gd name="connsiteY21" fmla="*/ 154630 h 413825"/>
                <a:gd name="connsiteX22" fmla="*/ 112118 w 461345"/>
                <a:gd name="connsiteY22" fmla="*/ 348101 h 413825"/>
                <a:gd name="connsiteX23" fmla="*/ 106406 w 461345"/>
                <a:gd name="connsiteY23" fmla="*/ 388571 h 413825"/>
                <a:gd name="connsiteX24" fmla="*/ 109909 w 461345"/>
                <a:gd name="connsiteY24" fmla="*/ 413647 h 413825"/>
                <a:gd name="connsiteX25" fmla="*/ 63304 w 461345"/>
                <a:gd name="connsiteY25" fmla="*/ 388571 h 413825"/>
                <a:gd name="connsiteX26" fmla="*/ -190 w 461345"/>
                <a:gd name="connsiteY26" fmla="*/ 379736 h 4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1345" h="413825">
                  <a:moveTo>
                    <a:pt x="-190" y="379736"/>
                  </a:moveTo>
                  <a:cubicBezTo>
                    <a:pt x="-190" y="379736"/>
                    <a:pt x="35863" y="346762"/>
                    <a:pt x="53019" y="306739"/>
                  </a:cubicBezTo>
                  <a:cubicBezTo>
                    <a:pt x="70175" y="266715"/>
                    <a:pt x="145806" y="82480"/>
                    <a:pt x="145806" y="82480"/>
                  </a:cubicBezTo>
                  <a:cubicBezTo>
                    <a:pt x="145806" y="82480"/>
                    <a:pt x="90031" y="89173"/>
                    <a:pt x="67520" y="96557"/>
                  </a:cubicBezTo>
                  <a:cubicBezTo>
                    <a:pt x="45010" y="103942"/>
                    <a:pt x="22231" y="113691"/>
                    <a:pt x="22231" y="113691"/>
                  </a:cubicBezTo>
                  <a:cubicBezTo>
                    <a:pt x="22231" y="113691"/>
                    <a:pt x="28389" y="83818"/>
                    <a:pt x="28389" y="59188"/>
                  </a:cubicBezTo>
                  <a:cubicBezTo>
                    <a:pt x="28130" y="39096"/>
                    <a:pt x="25174" y="19129"/>
                    <a:pt x="19599" y="-178"/>
                  </a:cubicBezTo>
                  <a:cubicBezTo>
                    <a:pt x="19599" y="-178"/>
                    <a:pt x="95229" y="31056"/>
                    <a:pt x="229780" y="31056"/>
                  </a:cubicBezTo>
                  <a:cubicBezTo>
                    <a:pt x="380148" y="31056"/>
                    <a:pt x="441724" y="-178"/>
                    <a:pt x="441724" y="-178"/>
                  </a:cubicBezTo>
                  <a:cubicBezTo>
                    <a:pt x="441724" y="-178"/>
                    <a:pt x="433358" y="9482"/>
                    <a:pt x="431171" y="51268"/>
                  </a:cubicBezTo>
                  <a:cubicBezTo>
                    <a:pt x="429074" y="91225"/>
                    <a:pt x="436012" y="113736"/>
                    <a:pt x="436012" y="113736"/>
                  </a:cubicBezTo>
                  <a:cubicBezTo>
                    <a:pt x="436012" y="113736"/>
                    <a:pt x="383673" y="93077"/>
                    <a:pt x="361698" y="89574"/>
                  </a:cubicBezTo>
                  <a:cubicBezTo>
                    <a:pt x="339723" y="86072"/>
                    <a:pt x="318261" y="82480"/>
                    <a:pt x="318261" y="82480"/>
                  </a:cubicBezTo>
                  <a:cubicBezTo>
                    <a:pt x="318261" y="82480"/>
                    <a:pt x="416424" y="312896"/>
                    <a:pt x="419815" y="321195"/>
                  </a:cubicBezTo>
                  <a:cubicBezTo>
                    <a:pt x="423207" y="329495"/>
                    <a:pt x="437418" y="352429"/>
                    <a:pt x="441813" y="358140"/>
                  </a:cubicBezTo>
                  <a:cubicBezTo>
                    <a:pt x="446208" y="363852"/>
                    <a:pt x="461156" y="379692"/>
                    <a:pt x="461156" y="379692"/>
                  </a:cubicBezTo>
                  <a:cubicBezTo>
                    <a:pt x="461156" y="379692"/>
                    <a:pt x="431327" y="380852"/>
                    <a:pt x="408393" y="386385"/>
                  </a:cubicBezTo>
                  <a:cubicBezTo>
                    <a:pt x="387468" y="391614"/>
                    <a:pt x="367764" y="400873"/>
                    <a:pt x="350387" y="413647"/>
                  </a:cubicBezTo>
                  <a:cubicBezTo>
                    <a:pt x="350387" y="413647"/>
                    <a:pt x="361364" y="388571"/>
                    <a:pt x="352997" y="350756"/>
                  </a:cubicBezTo>
                  <a:cubicBezTo>
                    <a:pt x="346795" y="322623"/>
                    <a:pt x="294077" y="154630"/>
                    <a:pt x="294077" y="154630"/>
                  </a:cubicBezTo>
                  <a:lnTo>
                    <a:pt x="229892" y="262810"/>
                  </a:lnTo>
                  <a:lnTo>
                    <a:pt x="167892" y="154630"/>
                  </a:lnTo>
                  <a:cubicBezTo>
                    <a:pt x="167892" y="154630"/>
                    <a:pt x="113367" y="338887"/>
                    <a:pt x="112118" y="348101"/>
                  </a:cubicBezTo>
                  <a:cubicBezTo>
                    <a:pt x="110868" y="357315"/>
                    <a:pt x="105960" y="374873"/>
                    <a:pt x="106406" y="388571"/>
                  </a:cubicBezTo>
                  <a:cubicBezTo>
                    <a:pt x="106705" y="397029"/>
                    <a:pt x="107879" y="405433"/>
                    <a:pt x="109909" y="413647"/>
                  </a:cubicBezTo>
                  <a:cubicBezTo>
                    <a:pt x="94910" y="404326"/>
                    <a:pt x="79344" y="395953"/>
                    <a:pt x="63304" y="388571"/>
                  </a:cubicBezTo>
                  <a:cubicBezTo>
                    <a:pt x="33676" y="375765"/>
                    <a:pt x="-190" y="379736"/>
                    <a:pt x="-190" y="379736"/>
                  </a:cubicBezTo>
                  <a:close/>
                </a:path>
              </a:pathLst>
            </a:custGeom>
            <a:noFill/>
            <a:ln w="1780" cap="flat">
              <a:solidFill>
                <a:srgbClr val="009EE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4" name="Bild 20">
              <a:extLst>
                <a:ext uri="{FF2B5EF4-FFF2-40B4-BE49-F238E27FC236}">
                  <a16:creationId xmlns:a16="http://schemas.microsoft.com/office/drawing/2014/main" id="{FF6F217F-88CF-48EF-AE9E-67D1AF320325}"/>
                </a:ext>
              </a:extLst>
            </p:cNvPr>
            <p:cNvSpPr/>
            <p:nvPr/>
          </p:nvSpPr>
          <p:spPr>
            <a:xfrm>
              <a:off x="1665049" y="580098"/>
              <a:ext cx="96735" cy="98568"/>
            </a:xfrm>
            <a:custGeom>
              <a:avLst/>
              <a:gdLst>
                <a:gd name="connsiteX0" fmla="*/ -190 w 96735"/>
                <a:gd name="connsiteY0" fmla="*/ 2859 h 98568"/>
                <a:gd name="connsiteX1" fmla="*/ 47285 w 96735"/>
                <a:gd name="connsiteY1" fmla="*/ -175 h 98568"/>
                <a:gd name="connsiteX2" fmla="*/ 96545 w 96735"/>
                <a:gd name="connsiteY2" fmla="*/ 2458 h 98568"/>
                <a:gd name="connsiteX3" fmla="*/ 47285 w 96735"/>
                <a:gd name="connsiteY3" fmla="*/ 98390 h 98568"/>
              </a:gdLst>
              <a:ahLst/>
              <a:cxnLst>
                <a:cxn ang="0">
                  <a:pos x="connsiteX0" y="connsiteY0"/>
                </a:cxn>
                <a:cxn ang="0">
                  <a:pos x="connsiteX1" y="connsiteY1"/>
                </a:cxn>
                <a:cxn ang="0">
                  <a:pos x="connsiteX2" y="connsiteY2"/>
                </a:cxn>
                <a:cxn ang="0">
                  <a:pos x="connsiteX3" y="connsiteY3"/>
                </a:cxn>
              </a:cxnLst>
              <a:rect l="l" t="t" r="r" b="b"/>
              <a:pathLst>
                <a:path w="96735" h="98568">
                  <a:moveTo>
                    <a:pt x="-190" y="2859"/>
                  </a:moveTo>
                  <a:cubicBezTo>
                    <a:pt x="15547" y="769"/>
                    <a:pt x="31409" y="-244"/>
                    <a:pt x="47285" y="-175"/>
                  </a:cubicBezTo>
                  <a:cubicBezTo>
                    <a:pt x="69707" y="249"/>
                    <a:pt x="96545" y="2458"/>
                    <a:pt x="96545" y="2458"/>
                  </a:cubicBezTo>
                  <a:lnTo>
                    <a:pt x="47285" y="98390"/>
                  </a:lnTo>
                  <a:close/>
                </a:path>
              </a:pathLst>
            </a:custGeom>
            <a:solidFill>
              <a:srgbClr val="FFFFFF"/>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5" name="Bild 20">
              <a:extLst>
                <a:ext uri="{FF2B5EF4-FFF2-40B4-BE49-F238E27FC236}">
                  <a16:creationId xmlns:a16="http://schemas.microsoft.com/office/drawing/2014/main" id="{FB5B69C0-6FD4-4381-B5C6-1353CD8F5CE0}"/>
                </a:ext>
              </a:extLst>
            </p:cNvPr>
            <p:cNvSpPr/>
            <p:nvPr/>
          </p:nvSpPr>
          <p:spPr>
            <a:xfrm>
              <a:off x="1454846" y="258349"/>
              <a:ext cx="514019" cy="192601"/>
            </a:xfrm>
            <a:custGeom>
              <a:avLst/>
              <a:gdLst>
                <a:gd name="connsiteX0" fmla="*/ 0 w 514019"/>
                <a:gd name="connsiteY0" fmla="*/ 0 h 192601"/>
                <a:gd name="connsiteX1" fmla="*/ 14524 w 514019"/>
                <a:gd name="connsiteY1" fmla="*/ 0 h 192601"/>
                <a:gd name="connsiteX2" fmla="*/ 14524 w 514019"/>
                <a:gd name="connsiteY2" fmla="*/ 11445 h 192601"/>
                <a:gd name="connsiteX3" fmla="*/ 31658 w 514019"/>
                <a:gd name="connsiteY3" fmla="*/ 11445 h 192601"/>
                <a:gd name="connsiteX4" fmla="*/ 31658 w 514019"/>
                <a:gd name="connsiteY4" fmla="*/ 0 h 192601"/>
                <a:gd name="connsiteX5" fmla="*/ 44865 w 514019"/>
                <a:gd name="connsiteY5" fmla="*/ 0 h 192601"/>
                <a:gd name="connsiteX6" fmla="*/ 44865 w 514019"/>
                <a:gd name="connsiteY6" fmla="*/ 11445 h 192601"/>
                <a:gd name="connsiteX7" fmla="*/ 61999 w 514019"/>
                <a:gd name="connsiteY7" fmla="*/ 11445 h 192601"/>
                <a:gd name="connsiteX8" fmla="*/ 61999 w 514019"/>
                <a:gd name="connsiteY8" fmla="*/ 0 h 192601"/>
                <a:gd name="connsiteX9" fmla="*/ 76300 w 514019"/>
                <a:gd name="connsiteY9" fmla="*/ 0 h 192601"/>
                <a:gd name="connsiteX10" fmla="*/ 76300 w 514019"/>
                <a:gd name="connsiteY10" fmla="*/ 26393 h 192601"/>
                <a:gd name="connsiteX11" fmla="*/ 66840 w 514019"/>
                <a:gd name="connsiteY11" fmla="*/ 26393 h 192601"/>
                <a:gd name="connsiteX12" fmla="*/ 66840 w 514019"/>
                <a:gd name="connsiteY12" fmla="*/ 65970 h 192601"/>
                <a:gd name="connsiteX13" fmla="*/ 119179 w 514019"/>
                <a:gd name="connsiteY13" fmla="*/ 65970 h 192601"/>
                <a:gd name="connsiteX14" fmla="*/ 119179 w 514019"/>
                <a:gd name="connsiteY14" fmla="*/ 26393 h 192601"/>
                <a:gd name="connsiteX15" fmla="*/ 109051 w 514019"/>
                <a:gd name="connsiteY15" fmla="*/ 26393 h 192601"/>
                <a:gd name="connsiteX16" fmla="*/ 109051 w 514019"/>
                <a:gd name="connsiteY16" fmla="*/ 0 h 192601"/>
                <a:gd name="connsiteX17" fmla="*/ 123128 w 514019"/>
                <a:gd name="connsiteY17" fmla="*/ 0 h 192601"/>
                <a:gd name="connsiteX18" fmla="*/ 123128 w 514019"/>
                <a:gd name="connsiteY18" fmla="*/ 11445 h 192601"/>
                <a:gd name="connsiteX19" fmla="*/ 140195 w 514019"/>
                <a:gd name="connsiteY19" fmla="*/ 11445 h 192601"/>
                <a:gd name="connsiteX20" fmla="*/ 140195 w 514019"/>
                <a:gd name="connsiteY20" fmla="*/ 0 h 192601"/>
                <a:gd name="connsiteX21" fmla="*/ 153894 w 514019"/>
                <a:gd name="connsiteY21" fmla="*/ 0 h 192601"/>
                <a:gd name="connsiteX22" fmla="*/ 153894 w 514019"/>
                <a:gd name="connsiteY22" fmla="*/ 11445 h 192601"/>
                <a:gd name="connsiteX23" fmla="*/ 171050 w 514019"/>
                <a:gd name="connsiteY23" fmla="*/ 11445 h 192601"/>
                <a:gd name="connsiteX24" fmla="*/ 171050 w 514019"/>
                <a:gd name="connsiteY24" fmla="*/ 0 h 192601"/>
                <a:gd name="connsiteX25" fmla="*/ 185127 w 514019"/>
                <a:gd name="connsiteY25" fmla="*/ 0 h 192601"/>
                <a:gd name="connsiteX26" fmla="*/ 185127 w 514019"/>
                <a:gd name="connsiteY26" fmla="*/ 26393 h 192601"/>
                <a:gd name="connsiteX27" fmla="*/ 176761 w 514019"/>
                <a:gd name="connsiteY27" fmla="*/ 26393 h 192601"/>
                <a:gd name="connsiteX28" fmla="*/ 176761 w 514019"/>
                <a:gd name="connsiteY28" fmla="*/ 65970 h 192601"/>
                <a:gd name="connsiteX29" fmla="*/ 229100 w 514019"/>
                <a:gd name="connsiteY29" fmla="*/ 65970 h 192601"/>
                <a:gd name="connsiteX30" fmla="*/ 229100 w 514019"/>
                <a:gd name="connsiteY30" fmla="*/ 26393 h 192601"/>
                <a:gd name="connsiteX31" fmla="*/ 217566 w 514019"/>
                <a:gd name="connsiteY31" fmla="*/ 26393 h 192601"/>
                <a:gd name="connsiteX32" fmla="*/ 217566 w 514019"/>
                <a:gd name="connsiteY32" fmla="*/ 0 h 192601"/>
                <a:gd name="connsiteX33" fmla="*/ 232179 w 514019"/>
                <a:gd name="connsiteY33" fmla="*/ 0 h 192601"/>
                <a:gd name="connsiteX34" fmla="*/ 232179 w 514019"/>
                <a:gd name="connsiteY34" fmla="*/ 11445 h 192601"/>
                <a:gd name="connsiteX35" fmla="*/ 249335 w 514019"/>
                <a:gd name="connsiteY35" fmla="*/ 11445 h 192601"/>
                <a:gd name="connsiteX36" fmla="*/ 249335 w 514019"/>
                <a:gd name="connsiteY36" fmla="*/ 0 h 192601"/>
                <a:gd name="connsiteX37" fmla="*/ 262520 w 514019"/>
                <a:gd name="connsiteY37" fmla="*/ 0 h 192601"/>
                <a:gd name="connsiteX38" fmla="*/ 262520 w 514019"/>
                <a:gd name="connsiteY38" fmla="*/ 11445 h 192601"/>
                <a:gd name="connsiteX39" fmla="*/ 279654 w 514019"/>
                <a:gd name="connsiteY39" fmla="*/ 11445 h 192601"/>
                <a:gd name="connsiteX40" fmla="*/ 279654 w 514019"/>
                <a:gd name="connsiteY40" fmla="*/ 0 h 192601"/>
                <a:gd name="connsiteX41" fmla="*/ 294156 w 514019"/>
                <a:gd name="connsiteY41" fmla="*/ 0 h 192601"/>
                <a:gd name="connsiteX42" fmla="*/ 294156 w 514019"/>
                <a:gd name="connsiteY42" fmla="*/ 26393 h 192601"/>
                <a:gd name="connsiteX43" fmla="*/ 286704 w 514019"/>
                <a:gd name="connsiteY43" fmla="*/ 26393 h 192601"/>
                <a:gd name="connsiteX44" fmla="*/ 286704 w 514019"/>
                <a:gd name="connsiteY44" fmla="*/ 65970 h 192601"/>
                <a:gd name="connsiteX45" fmla="*/ 338575 w 514019"/>
                <a:gd name="connsiteY45" fmla="*/ 65970 h 192601"/>
                <a:gd name="connsiteX46" fmla="*/ 338575 w 514019"/>
                <a:gd name="connsiteY46" fmla="*/ 26393 h 192601"/>
                <a:gd name="connsiteX47" fmla="*/ 328468 w 514019"/>
                <a:gd name="connsiteY47" fmla="*/ 26393 h 192601"/>
                <a:gd name="connsiteX48" fmla="*/ 328468 w 514019"/>
                <a:gd name="connsiteY48" fmla="*/ 0 h 192601"/>
                <a:gd name="connsiteX49" fmla="*/ 342546 w 514019"/>
                <a:gd name="connsiteY49" fmla="*/ 0 h 192601"/>
                <a:gd name="connsiteX50" fmla="*/ 342546 w 514019"/>
                <a:gd name="connsiteY50" fmla="*/ 11445 h 192601"/>
                <a:gd name="connsiteX51" fmla="*/ 359702 w 514019"/>
                <a:gd name="connsiteY51" fmla="*/ 11445 h 192601"/>
                <a:gd name="connsiteX52" fmla="*/ 359702 w 514019"/>
                <a:gd name="connsiteY52" fmla="*/ 0 h 192601"/>
                <a:gd name="connsiteX53" fmla="*/ 373333 w 514019"/>
                <a:gd name="connsiteY53" fmla="*/ 0 h 192601"/>
                <a:gd name="connsiteX54" fmla="*/ 373333 w 514019"/>
                <a:gd name="connsiteY54" fmla="*/ 11445 h 192601"/>
                <a:gd name="connsiteX55" fmla="*/ 390378 w 514019"/>
                <a:gd name="connsiteY55" fmla="*/ 11445 h 192601"/>
                <a:gd name="connsiteX56" fmla="*/ 390378 w 514019"/>
                <a:gd name="connsiteY56" fmla="*/ 0 h 192601"/>
                <a:gd name="connsiteX57" fmla="*/ 404545 w 514019"/>
                <a:gd name="connsiteY57" fmla="*/ 0 h 192601"/>
                <a:gd name="connsiteX58" fmla="*/ 404545 w 514019"/>
                <a:gd name="connsiteY58" fmla="*/ 26393 h 192601"/>
                <a:gd name="connsiteX59" fmla="*/ 396179 w 514019"/>
                <a:gd name="connsiteY59" fmla="*/ 26393 h 192601"/>
                <a:gd name="connsiteX60" fmla="*/ 396179 w 514019"/>
                <a:gd name="connsiteY60" fmla="*/ 65970 h 192601"/>
                <a:gd name="connsiteX61" fmla="*/ 448071 w 514019"/>
                <a:gd name="connsiteY61" fmla="*/ 65970 h 192601"/>
                <a:gd name="connsiteX62" fmla="*/ 448071 w 514019"/>
                <a:gd name="connsiteY62" fmla="*/ 26393 h 192601"/>
                <a:gd name="connsiteX63" fmla="*/ 437965 w 514019"/>
                <a:gd name="connsiteY63" fmla="*/ 26393 h 192601"/>
                <a:gd name="connsiteX64" fmla="*/ 437965 w 514019"/>
                <a:gd name="connsiteY64" fmla="*/ 0 h 192601"/>
                <a:gd name="connsiteX65" fmla="*/ 452043 w 514019"/>
                <a:gd name="connsiteY65" fmla="*/ 0 h 192601"/>
                <a:gd name="connsiteX66" fmla="*/ 452043 w 514019"/>
                <a:gd name="connsiteY66" fmla="*/ 11445 h 192601"/>
                <a:gd name="connsiteX67" fmla="*/ 469177 w 514019"/>
                <a:gd name="connsiteY67" fmla="*/ 11445 h 192601"/>
                <a:gd name="connsiteX68" fmla="*/ 469177 w 514019"/>
                <a:gd name="connsiteY68" fmla="*/ 0 h 192601"/>
                <a:gd name="connsiteX69" fmla="*/ 482808 w 514019"/>
                <a:gd name="connsiteY69" fmla="*/ 0 h 192601"/>
                <a:gd name="connsiteX70" fmla="*/ 482808 w 514019"/>
                <a:gd name="connsiteY70" fmla="*/ 11445 h 192601"/>
                <a:gd name="connsiteX71" fmla="*/ 499964 w 514019"/>
                <a:gd name="connsiteY71" fmla="*/ 11445 h 192601"/>
                <a:gd name="connsiteX72" fmla="*/ 499964 w 514019"/>
                <a:gd name="connsiteY72" fmla="*/ 0 h 192601"/>
                <a:gd name="connsiteX73" fmla="*/ 514019 w 514019"/>
                <a:gd name="connsiteY73" fmla="*/ 0 h 192601"/>
                <a:gd name="connsiteX74" fmla="*/ 514019 w 514019"/>
                <a:gd name="connsiteY74" fmla="*/ 26393 h 192601"/>
                <a:gd name="connsiteX75" fmla="*/ 505765 w 514019"/>
                <a:gd name="connsiteY75" fmla="*/ 26393 h 192601"/>
                <a:gd name="connsiteX76" fmla="*/ 505943 w 514019"/>
                <a:gd name="connsiteY76" fmla="*/ 72552 h 192601"/>
                <a:gd name="connsiteX77" fmla="*/ 480622 w 514019"/>
                <a:gd name="connsiteY77" fmla="*/ 102893 h 192601"/>
                <a:gd name="connsiteX78" fmla="*/ 480622 w 514019"/>
                <a:gd name="connsiteY78" fmla="*/ 162706 h 192601"/>
                <a:gd name="connsiteX79" fmla="*/ 495569 w 514019"/>
                <a:gd name="connsiteY79" fmla="*/ 162706 h 192601"/>
                <a:gd name="connsiteX80" fmla="*/ 495569 w 514019"/>
                <a:gd name="connsiteY80" fmla="*/ 192601 h 192601"/>
                <a:gd name="connsiteX81" fmla="*/ 20681 w 514019"/>
                <a:gd name="connsiteY81" fmla="*/ 192601 h 192601"/>
                <a:gd name="connsiteX82" fmla="*/ 20681 w 514019"/>
                <a:gd name="connsiteY82" fmla="*/ 162706 h 192601"/>
                <a:gd name="connsiteX83" fmla="*/ 35629 w 514019"/>
                <a:gd name="connsiteY83" fmla="*/ 162706 h 192601"/>
                <a:gd name="connsiteX84" fmla="*/ 35629 w 514019"/>
                <a:gd name="connsiteY84" fmla="*/ 99814 h 192601"/>
                <a:gd name="connsiteX85" fmla="*/ 9236 w 514019"/>
                <a:gd name="connsiteY85" fmla="*/ 65970 h 192601"/>
                <a:gd name="connsiteX86" fmla="*/ 9236 w 514019"/>
                <a:gd name="connsiteY86" fmla="*/ 26393 h 192601"/>
                <a:gd name="connsiteX87" fmla="*/ 0 w 514019"/>
                <a:gd name="connsiteY87" fmla="*/ 26393 h 192601"/>
                <a:gd name="connsiteX88" fmla="*/ 0 w 514019"/>
                <a:gd name="connsiteY88" fmla="*/ 0 h 1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14019" h="192601">
                  <a:moveTo>
                    <a:pt x="0" y="0"/>
                  </a:moveTo>
                  <a:lnTo>
                    <a:pt x="14524" y="0"/>
                  </a:lnTo>
                  <a:lnTo>
                    <a:pt x="14524" y="11445"/>
                  </a:lnTo>
                  <a:lnTo>
                    <a:pt x="31658" y="11445"/>
                  </a:lnTo>
                  <a:lnTo>
                    <a:pt x="31658" y="0"/>
                  </a:lnTo>
                  <a:lnTo>
                    <a:pt x="44865" y="0"/>
                  </a:lnTo>
                  <a:lnTo>
                    <a:pt x="44865" y="11445"/>
                  </a:lnTo>
                  <a:lnTo>
                    <a:pt x="61999" y="11445"/>
                  </a:lnTo>
                  <a:lnTo>
                    <a:pt x="61999" y="0"/>
                  </a:lnTo>
                  <a:lnTo>
                    <a:pt x="76300" y="0"/>
                  </a:lnTo>
                  <a:lnTo>
                    <a:pt x="76300" y="26393"/>
                  </a:lnTo>
                  <a:lnTo>
                    <a:pt x="66840" y="26393"/>
                  </a:lnTo>
                  <a:lnTo>
                    <a:pt x="66840" y="65970"/>
                  </a:lnTo>
                  <a:lnTo>
                    <a:pt x="119179" y="65970"/>
                  </a:lnTo>
                  <a:lnTo>
                    <a:pt x="119179" y="26393"/>
                  </a:lnTo>
                  <a:lnTo>
                    <a:pt x="109051" y="26393"/>
                  </a:lnTo>
                  <a:lnTo>
                    <a:pt x="109051" y="0"/>
                  </a:lnTo>
                  <a:lnTo>
                    <a:pt x="123128" y="0"/>
                  </a:lnTo>
                  <a:lnTo>
                    <a:pt x="123128" y="11445"/>
                  </a:lnTo>
                  <a:lnTo>
                    <a:pt x="140195" y="11445"/>
                  </a:lnTo>
                  <a:lnTo>
                    <a:pt x="140195" y="0"/>
                  </a:lnTo>
                  <a:lnTo>
                    <a:pt x="153894" y="0"/>
                  </a:lnTo>
                  <a:lnTo>
                    <a:pt x="153894" y="11445"/>
                  </a:lnTo>
                  <a:lnTo>
                    <a:pt x="171050" y="11445"/>
                  </a:lnTo>
                  <a:lnTo>
                    <a:pt x="171050" y="0"/>
                  </a:lnTo>
                  <a:lnTo>
                    <a:pt x="185127" y="0"/>
                  </a:lnTo>
                  <a:lnTo>
                    <a:pt x="185127" y="26393"/>
                  </a:lnTo>
                  <a:lnTo>
                    <a:pt x="176761" y="26393"/>
                  </a:lnTo>
                  <a:lnTo>
                    <a:pt x="176761" y="65970"/>
                  </a:lnTo>
                  <a:lnTo>
                    <a:pt x="229100" y="65970"/>
                  </a:lnTo>
                  <a:lnTo>
                    <a:pt x="229100" y="26393"/>
                  </a:lnTo>
                  <a:lnTo>
                    <a:pt x="217566" y="26393"/>
                  </a:lnTo>
                  <a:lnTo>
                    <a:pt x="217566" y="0"/>
                  </a:lnTo>
                  <a:lnTo>
                    <a:pt x="232179" y="0"/>
                  </a:lnTo>
                  <a:lnTo>
                    <a:pt x="232179" y="11445"/>
                  </a:lnTo>
                  <a:lnTo>
                    <a:pt x="249335" y="11445"/>
                  </a:lnTo>
                  <a:lnTo>
                    <a:pt x="249335" y="0"/>
                  </a:lnTo>
                  <a:lnTo>
                    <a:pt x="262520" y="0"/>
                  </a:lnTo>
                  <a:lnTo>
                    <a:pt x="262520" y="11445"/>
                  </a:lnTo>
                  <a:lnTo>
                    <a:pt x="279654" y="11445"/>
                  </a:lnTo>
                  <a:lnTo>
                    <a:pt x="279654" y="0"/>
                  </a:lnTo>
                  <a:lnTo>
                    <a:pt x="294156" y="0"/>
                  </a:lnTo>
                  <a:lnTo>
                    <a:pt x="294156" y="26393"/>
                  </a:lnTo>
                  <a:lnTo>
                    <a:pt x="286704" y="26393"/>
                  </a:lnTo>
                  <a:lnTo>
                    <a:pt x="286704" y="65970"/>
                  </a:lnTo>
                  <a:lnTo>
                    <a:pt x="338575" y="65970"/>
                  </a:lnTo>
                  <a:lnTo>
                    <a:pt x="338575" y="26393"/>
                  </a:lnTo>
                  <a:lnTo>
                    <a:pt x="328468" y="26393"/>
                  </a:lnTo>
                  <a:lnTo>
                    <a:pt x="328468" y="0"/>
                  </a:lnTo>
                  <a:lnTo>
                    <a:pt x="342546" y="0"/>
                  </a:lnTo>
                  <a:lnTo>
                    <a:pt x="342546" y="11445"/>
                  </a:lnTo>
                  <a:lnTo>
                    <a:pt x="359702" y="11445"/>
                  </a:lnTo>
                  <a:lnTo>
                    <a:pt x="359702" y="0"/>
                  </a:lnTo>
                  <a:lnTo>
                    <a:pt x="373333" y="0"/>
                  </a:lnTo>
                  <a:lnTo>
                    <a:pt x="373333" y="11445"/>
                  </a:lnTo>
                  <a:lnTo>
                    <a:pt x="390378" y="11445"/>
                  </a:lnTo>
                  <a:lnTo>
                    <a:pt x="390378" y="0"/>
                  </a:lnTo>
                  <a:lnTo>
                    <a:pt x="404545" y="0"/>
                  </a:lnTo>
                  <a:lnTo>
                    <a:pt x="404545" y="26393"/>
                  </a:lnTo>
                  <a:lnTo>
                    <a:pt x="396179" y="26393"/>
                  </a:lnTo>
                  <a:lnTo>
                    <a:pt x="396179" y="65970"/>
                  </a:lnTo>
                  <a:lnTo>
                    <a:pt x="448071" y="65970"/>
                  </a:lnTo>
                  <a:lnTo>
                    <a:pt x="448071" y="26393"/>
                  </a:lnTo>
                  <a:lnTo>
                    <a:pt x="437965" y="26393"/>
                  </a:lnTo>
                  <a:lnTo>
                    <a:pt x="437965" y="0"/>
                  </a:lnTo>
                  <a:lnTo>
                    <a:pt x="452043" y="0"/>
                  </a:lnTo>
                  <a:lnTo>
                    <a:pt x="452043" y="11445"/>
                  </a:lnTo>
                  <a:lnTo>
                    <a:pt x="469177" y="11445"/>
                  </a:lnTo>
                  <a:lnTo>
                    <a:pt x="469177" y="0"/>
                  </a:lnTo>
                  <a:lnTo>
                    <a:pt x="482808" y="0"/>
                  </a:lnTo>
                  <a:lnTo>
                    <a:pt x="482808" y="11445"/>
                  </a:lnTo>
                  <a:lnTo>
                    <a:pt x="499964" y="11445"/>
                  </a:lnTo>
                  <a:lnTo>
                    <a:pt x="499964" y="0"/>
                  </a:lnTo>
                  <a:lnTo>
                    <a:pt x="514019" y="0"/>
                  </a:lnTo>
                  <a:lnTo>
                    <a:pt x="514019" y="26393"/>
                  </a:lnTo>
                  <a:lnTo>
                    <a:pt x="505765" y="26393"/>
                  </a:lnTo>
                  <a:lnTo>
                    <a:pt x="505943" y="72552"/>
                  </a:lnTo>
                  <a:lnTo>
                    <a:pt x="480622" y="102893"/>
                  </a:lnTo>
                  <a:lnTo>
                    <a:pt x="480622" y="162706"/>
                  </a:lnTo>
                  <a:lnTo>
                    <a:pt x="495569" y="162706"/>
                  </a:lnTo>
                  <a:lnTo>
                    <a:pt x="495569" y="192601"/>
                  </a:lnTo>
                  <a:lnTo>
                    <a:pt x="20681" y="192601"/>
                  </a:lnTo>
                  <a:lnTo>
                    <a:pt x="20681" y="162706"/>
                  </a:lnTo>
                  <a:lnTo>
                    <a:pt x="35629" y="162706"/>
                  </a:lnTo>
                  <a:lnTo>
                    <a:pt x="35629" y="99814"/>
                  </a:lnTo>
                  <a:lnTo>
                    <a:pt x="9236" y="65970"/>
                  </a:lnTo>
                  <a:lnTo>
                    <a:pt x="9236" y="26393"/>
                  </a:lnTo>
                  <a:lnTo>
                    <a:pt x="0" y="26393"/>
                  </a:lnTo>
                  <a:lnTo>
                    <a:pt x="0" y="0"/>
                  </a:lnTo>
                  <a:close/>
                </a:path>
              </a:pathLst>
            </a:custGeom>
            <a:solidFill>
              <a:srgbClr val="F6A500"/>
            </a:solidFill>
            <a:ln w="2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 name="Bild 20">
              <a:extLst>
                <a:ext uri="{FF2B5EF4-FFF2-40B4-BE49-F238E27FC236}">
                  <a16:creationId xmlns:a16="http://schemas.microsoft.com/office/drawing/2014/main" id="{CCAD3489-F30A-4F6E-8069-3E0BCD2A7ADB}"/>
                </a:ext>
              </a:extLst>
            </p:cNvPr>
            <p:cNvSpPr/>
            <p:nvPr/>
          </p:nvSpPr>
          <p:spPr>
            <a:xfrm>
              <a:off x="1454846" y="258349"/>
              <a:ext cx="514019" cy="192601"/>
            </a:xfrm>
            <a:custGeom>
              <a:avLst/>
              <a:gdLst>
                <a:gd name="connsiteX0" fmla="*/ 0 w 514019"/>
                <a:gd name="connsiteY0" fmla="*/ 0 h 192601"/>
                <a:gd name="connsiteX1" fmla="*/ 14524 w 514019"/>
                <a:gd name="connsiteY1" fmla="*/ 0 h 192601"/>
                <a:gd name="connsiteX2" fmla="*/ 14524 w 514019"/>
                <a:gd name="connsiteY2" fmla="*/ 11445 h 192601"/>
                <a:gd name="connsiteX3" fmla="*/ 31658 w 514019"/>
                <a:gd name="connsiteY3" fmla="*/ 11445 h 192601"/>
                <a:gd name="connsiteX4" fmla="*/ 31658 w 514019"/>
                <a:gd name="connsiteY4" fmla="*/ 0 h 192601"/>
                <a:gd name="connsiteX5" fmla="*/ 44865 w 514019"/>
                <a:gd name="connsiteY5" fmla="*/ 0 h 192601"/>
                <a:gd name="connsiteX6" fmla="*/ 44865 w 514019"/>
                <a:gd name="connsiteY6" fmla="*/ 11445 h 192601"/>
                <a:gd name="connsiteX7" fmla="*/ 61999 w 514019"/>
                <a:gd name="connsiteY7" fmla="*/ 11445 h 192601"/>
                <a:gd name="connsiteX8" fmla="*/ 61999 w 514019"/>
                <a:gd name="connsiteY8" fmla="*/ 0 h 192601"/>
                <a:gd name="connsiteX9" fmla="*/ 76300 w 514019"/>
                <a:gd name="connsiteY9" fmla="*/ 0 h 192601"/>
                <a:gd name="connsiteX10" fmla="*/ 76300 w 514019"/>
                <a:gd name="connsiteY10" fmla="*/ 26393 h 192601"/>
                <a:gd name="connsiteX11" fmla="*/ 66840 w 514019"/>
                <a:gd name="connsiteY11" fmla="*/ 26393 h 192601"/>
                <a:gd name="connsiteX12" fmla="*/ 66840 w 514019"/>
                <a:gd name="connsiteY12" fmla="*/ 65970 h 192601"/>
                <a:gd name="connsiteX13" fmla="*/ 119179 w 514019"/>
                <a:gd name="connsiteY13" fmla="*/ 65970 h 192601"/>
                <a:gd name="connsiteX14" fmla="*/ 119179 w 514019"/>
                <a:gd name="connsiteY14" fmla="*/ 26393 h 192601"/>
                <a:gd name="connsiteX15" fmla="*/ 109051 w 514019"/>
                <a:gd name="connsiteY15" fmla="*/ 26393 h 192601"/>
                <a:gd name="connsiteX16" fmla="*/ 109051 w 514019"/>
                <a:gd name="connsiteY16" fmla="*/ 0 h 192601"/>
                <a:gd name="connsiteX17" fmla="*/ 123128 w 514019"/>
                <a:gd name="connsiteY17" fmla="*/ 0 h 192601"/>
                <a:gd name="connsiteX18" fmla="*/ 123128 w 514019"/>
                <a:gd name="connsiteY18" fmla="*/ 11445 h 192601"/>
                <a:gd name="connsiteX19" fmla="*/ 140195 w 514019"/>
                <a:gd name="connsiteY19" fmla="*/ 11445 h 192601"/>
                <a:gd name="connsiteX20" fmla="*/ 140195 w 514019"/>
                <a:gd name="connsiteY20" fmla="*/ 0 h 192601"/>
                <a:gd name="connsiteX21" fmla="*/ 153894 w 514019"/>
                <a:gd name="connsiteY21" fmla="*/ 0 h 192601"/>
                <a:gd name="connsiteX22" fmla="*/ 153894 w 514019"/>
                <a:gd name="connsiteY22" fmla="*/ 11445 h 192601"/>
                <a:gd name="connsiteX23" fmla="*/ 171050 w 514019"/>
                <a:gd name="connsiteY23" fmla="*/ 11445 h 192601"/>
                <a:gd name="connsiteX24" fmla="*/ 171050 w 514019"/>
                <a:gd name="connsiteY24" fmla="*/ 0 h 192601"/>
                <a:gd name="connsiteX25" fmla="*/ 185127 w 514019"/>
                <a:gd name="connsiteY25" fmla="*/ 0 h 192601"/>
                <a:gd name="connsiteX26" fmla="*/ 185127 w 514019"/>
                <a:gd name="connsiteY26" fmla="*/ 26393 h 192601"/>
                <a:gd name="connsiteX27" fmla="*/ 176761 w 514019"/>
                <a:gd name="connsiteY27" fmla="*/ 26393 h 192601"/>
                <a:gd name="connsiteX28" fmla="*/ 176761 w 514019"/>
                <a:gd name="connsiteY28" fmla="*/ 65970 h 192601"/>
                <a:gd name="connsiteX29" fmla="*/ 229100 w 514019"/>
                <a:gd name="connsiteY29" fmla="*/ 65970 h 192601"/>
                <a:gd name="connsiteX30" fmla="*/ 229100 w 514019"/>
                <a:gd name="connsiteY30" fmla="*/ 26393 h 192601"/>
                <a:gd name="connsiteX31" fmla="*/ 217566 w 514019"/>
                <a:gd name="connsiteY31" fmla="*/ 26393 h 192601"/>
                <a:gd name="connsiteX32" fmla="*/ 217566 w 514019"/>
                <a:gd name="connsiteY32" fmla="*/ 0 h 192601"/>
                <a:gd name="connsiteX33" fmla="*/ 232179 w 514019"/>
                <a:gd name="connsiteY33" fmla="*/ 0 h 192601"/>
                <a:gd name="connsiteX34" fmla="*/ 232179 w 514019"/>
                <a:gd name="connsiteY34" fmla="*/ 11445 h 192601"/>
                <a:gd name="connsiteX35" fmla="*/ 249335 w 514019"/>
                <a:gd name="connsiteY35" fmla="*/ 11445 h 192601"/>
                <a:gd name="connsiteX36" fmla="*/ 249335 w 514019"/>
                <a:gd name="connsiteY36" fmla="*/ 0 h 192601"/>
                <a:gd name="connsiteX37" fmla="*/ 262520 w 514019"/>
                <a:gd name="connsiteY37" fmla="*/ 0 h 192601"/>
                <a:gd name="connsiteX38" fmla="*/ 262520 w 514019"/>
                <a:gd name="connsiteY38" fmla="*/ 11445 h 192601"/>
                <a:gd name="connsiteX39" fmla="*/ 279654 w 514019"/>
                <a:gd name="connsiteY39" fmla="*/ 11445 h 192601"/>
                <a:gd name="connsiteX40" fmla="*/ 279654 w 514019"/>
                <a:gd name="connsiteY40" fmla="*/ 0 h 192601"/>
                <a:gd name="connsiteX41" fmla="*/ 294156 w 514019"/>
                <a:gd name="connsiteY41" fmla="*/ 0 h 192601"/>
                <a:gd name="connsiteX42" fmla="*/ 294156 w 514019"/>
                <a:gd name="connsiteY42" fmla="*/ 26393 h 192601"/>
                <a:gd name="connsiteX43" fmla="*/ 286704 w 514019"/>
                <a:gd name="connsiteY43" fmla="*/ 26393 h 192601"/>
                <a:gd name="connsiteX44" fmla="*/ 286704 w 514019"/>
                <a:gd name="connsiteY44" fmla="*/ 65970 h 192601"/>
                <a:gd name="connsiteX45" fmla="*/ 338575 w 514019"/>
                <a:gd name="connsiteY45" fmla="*/ 65970 h 192601"/>
                <a:gd name="connsiteX46" fmla="*/ 338575 w 514019"/>
                <a:gd name="connsiteY46" fmla="*/ 26393 h 192601"/>
                <a:gd name="connsiteX47" fmla="*/ 328468 w 514019"/>
                <a:gd name="connsiteY47" fmla="*/ 26393 h 192601"/>
                <a:gd name="connsiteX48" fmla="*/ 328468 w 514019"/>
                <a:gd name="connsiteY48" fmla="*/ 0 h 192601"/>
                <a:gd name="connsiteX49" fmla="*/ 342546 w 514019"/>
                <a:gd name="connsiteY49" fmla="*/ 0 h 192601"/>
                <a:gd name="connsiteX50" fmla="*/ 342546 w 514019"/>
                <a:gd name="connsiteY50" fmla="*/ 11445 h 192601"/>
                <a:gd name="connsiteX51" fmla="*/ 359702 w 514019"/>
                <a:gd name="connsiteY51" fmla="*/ 11445 h 192601"/>
                <a:gd name="connsiteX52" fmla="*/ 359702 w 514019"/>
                <a:gd name="connsiteY52" fmla="*/ 0 h 192601"/>
                <a:gd name="connsiteX53" fmla="*/ 373333 w 514019"/>
                <a:gd name="connsiteY53" fmla="*/ 0 h 192601"/>
                <a:gd name="connsiteX54" fmla="*/ 373333 w 514019"/>
                <a:gd name="connsiteY54" fmla="*/ 11445 h 192601"/>
                <a:gd name="connsiteX55" fmla="*/ 390378 w 514019"/>
                <a:gd name="connsiteY55" fmla="*/ 11445 h 192601"/>
                <a:gd name="connsiteX56" fmla="*/ 390378 w 514019"/>
                <a:gd name="connsiteY56" fmla="*/ 0 h 192601"/>
                <a:gd name="connsiteX57" fmla="*/ 404545 w 514019"/>
                <a:gd name="connsiteY57" fmla="*/ 0 h 192601"/>
                <a:gd name="connsiteX58" fmla="*/ 404545 w 514019"/>
                <a:gd name="connsiteY58" fmla="*/ 26393 h 192601"/>
                <a:gd name="connsiteX59" fmla="*/ 396179 w 514019"/>
                <a:gd name="connsiteY59" fmla="*/ 26393 h 192601"/>
                <a:gd name="connsiteX60" fmla="*/ 396179 w 514019"/>
                <a:gd name="connsiteY60" fmla="*/ 65970 h 192601"/>
                <a:gd name="connsiteX61" fmla="*/ 448071 w 514019"/>
                <a:gd name="connsiteY61" fmla="*/ 65970 h 192601"/>
                <a:gd name="connsiteX62" fmla="*/ 448071 w 514019"/>
                <a:gd name="connsiteY62" fmla="*/ 26393 h 192601"/>
                <a:gd name="connsiteX63" fmla="*/ 437965 w 514019"/>
                <a:gd name="connsiteY63" fmla="*/ 26393 h 192601"/>
                <a:gd name="connsiteX64" fmla="*/ 437965 w 514019"/>
                <a:gd name="connsiteY64" fmla="*/ 0 h 192601"/>
                <a:gd name="connsiteX65" fmla="*/ 452043 w 514019"/>
                <a:gd name="connsiteY65" fmla="*/ 0 h 192601"/>
                <a:gd name="connsiteX66" fmla="*/ 452043 w 514019"/>
                <a:gd name="connsiteY66" fmla="*/ 11445 h 192601"/>
                <a:gd name="connsiteX67" fmla="*/ 469177 w 514019"/>
                <a:gd name="connsiteY67" fmla="*/ 11445 h 192601"/>
                <a:gd name="connsiteX68" fmla="*/ 469177 w 514019"/>
                <a:gd name="connsiteY68" fmla="*/ 0 h 192601"/>
                <a:gd name="connsiteX69" fmla="*/ 482808 w 514019"/>
                <a:gd name="connsiteY69" fmla="*/ 0 h 192601"/>
                <a:gd name="connsiteX70" fmla="*/ 482808 w 514019"/>
                <a:gd name="connsiteY70" fmla="*/ 11445 h 192601"/>
                <a:gd name="connsiteX71" fmla="*/ 499964 w 514019"/>
                <a:gd name="connsiteY71" fmla="*/ 11445 h 192601"/>
                <a:gd name="connsiteX72" fmla="*/ 499964 w 514019"/>
                <a:gd name="connsiteY72" fmla="*/ 0 h 192601"/>
                <a:gd name="connsiteX73" fmla="*/ 514019 w 514019"/>
                <a:gd name="connsiteY73" fmla="*/ 0 h 192601"/>
                <a:gd name="connsiteX74" fmla="*/ 514019 w 514019"/>
                <a:gd name="connsiteY74" fmla="*/ 26393 h 192601"/>
                <a:gd name="connsiteX75" fmla="*/ 505765 w 514019"/>
                <a:gd name="connsiteY75" fmla="*/ 26393 h 192601"/>
                <a:gd name="connsiteX76" fmla="*/ 505943 w 514019"/>
                <a:gd name="connsiteY76" fmla="*/ 72552 h 192601"/>
                <a:gd name="connsiteX77" fmla="*/ 480622 w 514019"/>
                <a:gd name="connsiteY77" fmla="*/ 102893 h 192601"/>
                <a:gd name="connsiteX78" fmla="*/ 480622 w 514019"/>
                <a:gd name="connsiteY78" fmla="*/ 162706 h 192601"/>
                <a:gd name="connsiteX79" fmla="*/ 495569 w 514019"/>
                <a:gd name="connsiteY79" fmla="*/ 162706 h 192601"/>
                <a:gd name="connsiteX80" fmla="*/ 495569 w 514019"/>
                <a:gd name="connsiteY80" fmla="*/ 192601 h 192601"/>
                <a:gd name="connsiteX81" fmla="*/ 20681 w 514019"/>
                <a:gd name="connsiteY81" fmla="*/ 192601 h 192601"/>
                <a:gd name="connsiteX82" fmla="*/ 20681 w 514019"/>
                <a:gd name="connsiteY82" fmla="*/ 162706 h 192601"/>
                <a:gd name="connsiteX83" fmla="*/ 35629 w 514019"/>
                <a:gd name="connsiteY83" fmla="*/ 162706 h 192601"/>
                <a:gd name="connsiteX84" fmla="*/ 35629 w 514019"/>
                <a:gd name="connsiteY84" fmla="*/ 99814 h 192601"/>
                <a:gd name="connsiteX85" fmla="*/ 9236 w 514019"/>
                <a:gd name="connsiteY85" fmla="*/ 65970 h 192601"/>
                <a:gd name="connsiteX86" fmla="*/ 9236 w 514019"/>
                <a:gd name="connsiteY86" fmla="*/ 26393 h 192601"/>
                <a:gd name="connsiteX87" fmla="*/ 0 w 514019"/>
                <a:gd name="connsiteY87" fmla="*/ 26393 h 192601"/>
                <a:gd name="connsiteX88" fmla="*/ 0 w 514019"/>
                <a:gd name="connsiteY88" fmla="*/ 0 h 1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14019" h="192601">
                  <a:moveTo>
                    <a:pt x="0" y="0"/>
                  </a:moveTo>
                  <a:lnTo>
                    <a:pt x="14524" y="0"/>
                  </a:lnTo>
                  <a:lnTo>
                    <a:pt x="14524" y="11445"/>
                  </a:lnTo>
                  <a:lnTo>
                    <a:pt x="31658" y="11445"/>
                  </a:lnTo>
                  <a:lnTo>
                    <a:pt x="31658" y="0"/>
                  </a:lnTo>
                  <a:lnTo>
                    <a:pt x="44865" y="0"/>
                  </a:lnTo>
                  <a:lnTo>
                    <a:pt x="44865" y="11445"/>
                  </a:lnTo>
                  <a:lnTo>
                    <a:pt x="61999" y="11445"/>
                  </a:lnTo>
                  <a:lnTo>
                    <a:pt x="61999" y="0"/>
                  </a:lnTo>
                  <a:lnTo>
                    <a:pt x="76300" y="0"/>
                  </a:lnTo>
                  <a:lnTo>
                    <a:pt x="76300" y="26393"/>
                  </a:lnTo>
                  <a:lnTo>
                    <a:pt x="66840" y="26393"/>
                  </a:lnTo>
                  <a:lnTo>
                    <a:pt x="66840" y="65970"/>
                  </a:lnTo>
                  <a:lnTo>
                    <a:pt x="119179" y="65970"/>
                  </a:lnTo>
                  <a:lnTo>
                    <a:pt x="119179" y="26393"/>
                  </a:lnTo>
                  <a:lnTo>
                    <a:pt x="109051" y="26393"/>
                  </a:lnTo>
                  <a:lnTo>
                    <a:pt x="109051" y="0"/>
                  </a:lnTo>
                  <a:lnTo>
                    <a:pt x="123128" y="0"/>
                  </a:lnTo>
                  <a:lnTo>
                    <a:pt x="123128" y="11445"/>
                  </a:lnTo>
                  <a:lnTo>
                    <a:pt x="140195" y="11445"/>
                  </a:lnTo>
                  <a:lnTo>
                    <a:pt x="140195" y="0"/>
                  </a:lnTo>
                  <a:lnTo>
                    <a:pt x="153894" y="0"/>
                  </a:lnTo>
                  <a:lnTo>
                    <a:pt x="153894" y="11445"/>
                  </a:lnTo>
                  <a:lnTo>
                    <a:pt x="171050" y="11445"/>
                  </a:lnTo>
                  <a:lnTo>
                    <a:pt x="171050" y="0"/>
                  </a:lnTo>
                  <a:lnTo>
                    <a:pt x="185127" y="0"/>
                  </a:lnTo>
                  <a:lnTo>
                    <a:pt x="185127" y="26393"/>
                  </a:lnTo>
                  <a:lnTo>
                    <a:pt x="176761" y="26393"/>
                  </a:lnTo>
                  <a:lnTo>
                    <a:pt x="176761" y="65970"/>
                  </a:lnTo>
                  <a:lnTo>
                    <a:pt x="229100" y="65970"/>
                  </a:lnTo>
                  <a:lnTo>
                    <a:pt x="229100" y="26393"/>
                  </a:lnTo>
                  <a:lnTo>
                    <a:pt x="217566" y="26393"/>
                  </a:lnTo>
                  <a:lnTo>
                    <a:pt x="217566" y="0"/>
                  </a:lnTo>
                  <a:lnTo>
                    <a:pt x="232179" y="0"/>
                  </a:lnTo>
                  <a:lnTo>
                    <a:pt x="232179" y="11445"/>
                  </a:lnTo>
                  <a:lnTo>
                    <a:pt x="249335" y="11445"/>
                  </a:lnTo>
                  <a:lnTo>
                    <a:pt x="249335" y="0"/>
                  </a:lnTo>
                  <a:lnTo>
                    <a:pt x="262520" y="0"/>
                  </a:lnTo>
                  <a:lnTo>
                    <a:pt x="262520" y="11445"/>
                  </a:lnTo>
                  <a:lnTo>
                    <a:pt x="279654" y="11445"/>
                  </a:lnTo>
                  <a:lnTo>
                    <a:pt x="279654" y="0"/>
                  </a:lnTo>
                  <a:lnTo>
                    <a:pt x="294156" y="0"/>
                  </a:lnTo>
                  <a:lnTo>
                    <a:pt x="294156" y="26393"/>
                  </a:lnTo>
                  <a:lnTo>
                    <a:pt x="286704" y="26393"/>
                  </a:lnTo>
                  <a:lnTo>
                    <a:pt x="286704" y="65970"/>
                  </a:lnTo>
                  <a:lnTo>
                    <a:pt x="338575" y="65970"/>
                  </a:lnTo>
                  <a:lnTo>
                    <a:pt x="338575" y="26393"/>
                  </a:lnTo>
                  <a:lnTo>
                    <a:pt x="328468" y="26393"/>
                  </a:lnTo>
                  <a:lnTo>
                    <a:pt x="328468" y="0"/>
                  </a:lnTo>
                  <a:lnTo>
                    <a:pt x="342546" y="0"/>
                  </a:lnTo>
                  <a:lnTo>
                    <a:pt x="342546" y="11445"/>
                  </a:lnTo>
                  <a:lnTo>
                    <a:pt x="359702" y="11445"/>
                  </a:lnTo>
                  <a:lnTo>
                    <a:pt x="359702" y="0"/>
                  </a:lnTo>
                  <a:lnTo>
                    <a:pt x="373333" y="0"/>
                  </a:lnTo>
                  <a:lnTo>
                    <a:pt x="373333" y="11445"/>
                  </a:lnTo>
                  <a:lnTo>
                    <a:pt x="390378" y="11445"/>
                  </a:lnTo>
                  <a:lnTo>
                    <a:pt x="390378" y="0"/>
                  </a:lnTo>
                  <a:lnTo>
                    <a:pt x="404545" y="0"/>
                  </a:lnTo>
                  <a:lnTo>
                    <a:pt x="404545" y="26393"/>
                  </a:lnTo>
                  <a:lnTo>
                    <a:pt x="396179" y="26393"/>
                  </a:lnTo>
                  <a:lnTo>
                    <a:pt x="396179" y="65970"/>
                  </a:lnTo>
                  <a:lnTo>
                    <a:pt x="448071" y="65970"/>
                  </a:lnTo>
                  <a:lnTo>
                    <a:pt x="448071" y="26393"/>
                  </a:lnTo>
                  <a:lnTo>
                    <a:pt x="437965" y="26393"/>
                  </a:lnTo>
                  <a:lnTo>
                    <a:pt x="437965" y="0"/>
                  </a:lnTo>
                  <a:lnTo>
                    <a:pt x="452043" y="0"/>
                  </a:lnTo>
                  <a:lnTo>
                    <a:pt x="452043" y="11445"/>
                  </a:lnTo>
                  <a:lnTo>
                    <a:pt x="469177" y="11445"/>
                  </a:lnTo>
                  <a:lnTo>
                    <a:pt x="469177" y="0"/>
                  </a:lnTo>
                  <a:lnTo>
                    <a:pt x="482808" y="0"/>
                  </a:lnTo>
                  <a:lnTo>
                    <a:pt x="482808" y="11445"/>
                  </a:lnTo>
                  <a:lnTo>
                    <a:pt x="499964" y="11445"/>
                  </a:lnTo>
                  <a:lnTo>
                    <a:pt x="499964" y="0"/>
                  </a:lnTo>
                  <a:lnTo>
                    <a:pt x="514019" y="0"/>
                  </a:lnTo>
                  <a:lnTo>
                    <a:pt x="514019" y="26393"/>
                  </a:lnTo>
                  <a:lnTo>
                    <a:pt x="505765" y="26393"/>
                  </a:lnTo>
                  <a:lnTo>
                    <a:pt x="505943" y="72552"/>
                  </a:lnTo>
                  <a:lnTo>
                    <a:pt x="480622" y="102893"/>
                  </a:lnTo>
                  <a:lnTo>
                    <a:pt x="480622" y="162706"/>
                  </a:lnTo>
                  <a:lnTo>
                    <a:pt x="495569" y="162706"/>
                  </a:lnTo>
                  <a:lnTo>
                    <a:pt x="495569" y="192601"/>
                  </a:lnTo>
                  <a:lnTo>
                    <a:pt x="20681" y="192601"/>
                  </a:lnTo>
                  <a:lnTo>
                    <a:pt x="20681" y="162706"/>
                  </a:lnTo>
                  <a:lnTo>
                    <a:pt x="35629" y="162706"/>
                  </a:lnTo>
                  <a:lnTo>
                    <a:pt x="35629" y="99814"/>
                  </a:lnTo>
                  <a:lnTo>
                    <a:pt x="9236" y="65970"/>
                  </a:lnTo>
                  <a:lnTo>
                    <a:pt x="9236" y="26393"/>
                  </a:lnTo>
                  <a:lnTo>
                    <a:pt x="0" y="26393"/>
                  </a:lnTo>
                  <a:lnTo>
                    <a:pt x="0" y="0"/>
                  </a:lnTo>
                  <a:close/>
                </a:path>
              </a:pathLst>
            </a:custGeom>
            <a:noFill/>
            <a:ln w="3583" cap="flat">
              <a:solidFill>
                <a:srgbClr val="FAB9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 name="Bild 20">
              <a:extLst>
                <a:ext uri="{FF2B5EF4-FFF2-40B4-BE49-F238E27FC236}">
                  <a16:creationId xmlns:a16="http://schemas.microsoft.com/office/drawing/2014/main" id="{8AD343AF-3B54-4E4C-A20C-111C65E04D8E}"/>
                </a:ext>
              </a:extLst>
            </p:cNvPr>
            <p:cNvSpPr/>
            <p:nvPr/>
          </p:nvSpPr>
          <p:spPr>
            <a:xfrm>
              <a:off x="1454846" y="258371"/>
              <a:ext cx="513974" cy="26370"/>
            </a:xfrm>
            <a:custGeom>
              <a:avLst/>
              <a:gdLst>
                <a:gd name="connsiteX0" fmla="*/ -190 w 513974"/>
                <a:gd name="connsiteY0" fmla="*/ -178 h 26370"/>
                <a:gd name="connsiteX1" fmla="*/ 14110 w 513974"/>
                <a:gd name="connsiteY1" fmla="*/ -178 h 26370"/>
                <a:gd name="connsiteX2" fmla="*/ 14110 w 513974"/>
                <a:gd name="connsiteY2" fmla="*/ 11245 h 26370"/>
                <a:gd name="connsiteX3" fmla="*/ 31267 w 513974"/>
                <a:gd name="connsiteY3" fmla="*/ 11245 h 26370"/>
                <a:gd name="connsiteX4" fmla="*/ 31267 w 513974"/>
                <a:gd name="connsiteY4" fmla="*/ -178 h 26370"/>
                <a:gd name="connsiteX5" fmla="*/ 44653 w 513974"/>
                <a:gd name="connsiteY5" fmla="*/ -178 h 26370"/>
                <a:gd name="connsiteX6" fmla="*/ 44653 w 513974"/>
                <a:gd name="connsiteY6" fmla="*/ 11245 h 26370"/>
                <a:gd name="connsiteX7" fmla="*/ 61809 w 513974"/>
                <a:gd name="connsiteY7" fmla="*/ 11245 h 26370"/>
                <a:gd name="connsiteX8" fmla="*/ 61809 w 513974"/>
                <a:gd name="connsiteY8" fmla="*/ -178 h 26370"/>
                <a:gd name="connsiteX9" fmla="*/ 76020 w 513974"/>
                <a:gd name="connsiteY9" fmla="*/ -178 h 26370"/>
                <a:gd name="connsiteX10" fmla="*/ 76020 w 513974"/>
                <a:gd name="connsiteY10" fmla="*/ 26192 h 26370"/>
                <a:gd name="connsiteX11" fmla="*/ -190 w 513974"/>
                <a:gd name="connsiteY11" fmla="*/ 26192 h 26370"/>
                <a:gd name="connsiteX12" fmla="*/ 108637 w 513974"/>
                <a:gd name="connsiteY12" fmla="*/ -178 h 26370"/>
                <a:gd name="connsiteX13" fmla="*/ 122871 w 513974"/>
                <a:gd name="connsiteY13" fmla="*/ -178 h 26370"/>
                <a:gd name="connsiteX14" fmla="*/ 122871 w 513974"/>
                <a:gd name="connsiteY14" fmla="*/ 11245 h 26370"/>
                <a:gd name="connsiteX15" fmla="*/ 140005 w 513974"/>
                <a:gd name="connsiteY15" fmla="*/ 11245 h 26370"/>
                <a:gd name="connsiteX16" fmla="*/ 140005 w 513974"/>
                <a:gd name="connsiteY16" fmla="*/ -178 h 26370"/>
                <a:gd name="connsiteX17" fmla="*/ 153391 w 513974"/>
                <a:gd name="connsiteY17" fmla="*/ -178 h 26370"/>
                <a:gd name="connsiteX18" fmla="*/ 153391 w 513974"/>
                <a:gd name="connsiteY18" fmla="*/ 11245 h 26370"/>
                <a:gd name="connsiteX19" fmla="*/ 170525 w 513974"/>
                <a:gd name="connsiteY19" fmla="*/ 11245 h 26370"/>
                <a:gd name="connsiteX20" fmla="*/ 170525 w 513974"/>
                <a:gd name="connsiteY20" fmla="*/ -178 h 26370"/>
                <a:gd name="connsiteX21" fmla="*/ 184826 w 513974"/>
                <a:gd name="connsiteY21" fmla="*/ -178 h 26370"/>
                <a:gd name="connsiteX22" fmla="*/ 184826 w 513974"/>
                <a:gd name="connsiteY22" fmla="*/ 26192 h 26370"/>
                <a:gd name="connsiteX23" fmla="*/ 108526 w 513974"/>
                <a:gd name="connsiteY23" fmla="*/ 26192 h 26370"/>
                <a:gd name="connsiteX24" fmla="*/ 217465 w 513974"/>
                <a:gd name="connsiteY24" fmla="*/ -178 h 26370"/>
                <a:gd name="connsiteX25" fmla="*/ 231766 w 513974"/>
                <a:gd name="connsiteY25" fmla="*/ -178 h 26370"/>
                <a:gd name="connsiteX26" fmla="*/ 231766 w 513974"/>
                <a:gd name="connsiteY26" fmla="*/ 11245 h 26370"/>
                <a:gd name="connsiteX27" fmla="*/ 248899 w 513974"/>
                <a:gd name="connsiteY27" fmla="*/ 11245 h 26370"/>
                <a:gd name="connsiteX28" fmla="*/ 248899 w 513974"/>
                <a:gd name="connsiteY28" fmla="*/ -178 h 26370"/>
                <a:gd name="connsiteX29" fmla="*/ 262285 w 513974"/>
                <a:gd name="connsiteY29" fmla="*/ -178 h 26370"/>
                <a:gd name="connsiteX30" fmla="*/ 262285 w 513974"/>
                <a:gd name="connsiteY30" fmla="*/ 11245 h 26370"/>
                <a:gd name="connsiteX31" fmla="*/ 279419 w 513974"/>
                <a:gd name="connsiteY31" fmla="*/ 11245 h 26370"/>
                <a:gd name="connsiteX32" fmla="*/ 279419 w 513974"/>
                <a:gd name="connsiteY32" fmla="*/ -178 h 26370"/>
                <a:gd name="connsiteX33" fmla="*/ 293720 w 513974"/>
                <a:gd name="connsiteY33" fmla="*/ -178 h 26370"/>
                <a:gd name="connsiteX34" fmla="*/ 293720 w 513974"/>
                <a:gd name="connsiteY34" fmla="*/ 26192 h 26370"/>
                <a:gd name="connsiteX35" fmla="*/ 217465 w 513974"/>
                <a:gd name="connsiteY35" fmla="*/ 26192 h 26370"/>
                <a:gd name="connsiteX36" fmla="*/ 328010 w 513974"/>
                <a:gd name="connsiteY36" fmla="*/ -178 h 26370"/>
                <a:gd name="connsiteX37" fmla="*/ 342289 w 513974"/>
                <a:gd name="connsiteY37" fmla="*/ -178 h 26370"/>
                <a:gd name="connsiteX38" fmla="*/ 342289 w 513974"/>
                <a:gd name="connsiteY38" fmla="*/ 11245 h 26370"/>
                <a:gd name="connsiteX39" fmla="*/ 359356 w 513974"/>
                <a:gd name="connsiteY39" fmla="*/ 11245 h 26370"/>
                <a:gd name="connsiteX40" fmla="*/ 359356 w 513974"/>
                <a:gd name="connsiteY40" fmla="*/ -178 h 26370"/>
                <a:gd name="connsiteX41" fmla="*/ 372742 w 513974"/>
                <a:gd name="connsiteY41" fmla="*/ -178 h 26370"/>
                <a:gd name="connsiteX42" fmla="*/ 372742 w 513974"/>
                <a:gd name="connsiteY42" fmla="*/ 11245 h 26370"/>
                <a:gd name="connsiteX43" fmla="*/ 389876 w 513974"/>
                <a:gd name="connsiteY43" fmla="*/ 11245 h 26370"/>
                <a:gd name="connsiteX44" fmla="*/ 389876 w 513974"/>
                <a:gd name="connsiteY44" fmla="*/ -178 h 26370"/>
                <a:gd name="connsiteX45" fmla="*/ 404176 w 513974"/>
                <a:gd name="connsiteY45" fmla="*/ -178 h 26370"/>
                <a:gd name="connsiteX46" fmla="*/ 404176 w 513974"/>
                <a:gd name="connsiteY46" fmla="*/ 26192 h 26370"/>
                <a:gd name="connsiteX47" fmla="*/ 328122 w 513974"/>
                <a:gd name="connsiteY47" fmla="*/ 26192 h 26370"/>
                <a:gd name="connsiteX48" fmla="*/ 437507 w 513974"/>
                <a:gd name="connsiteY48" fmla="*/ -178 h 26370"/>
                <a:gd name="connsiteX49" fmla="*/ 451785 w 513974"/>
                <a:gd name="connsiteY49" fmla="*/ -178 h 26370"/>
                <a:gd name="connsiteX50" fmla="*/ 451785 w 513974"/>
                <a:gd name="connsiteY50" fmla="*/ 11245 h 26370"/>
                <a:gd name="connsiteX51" fmla="*/ 468942 w 513974"/>
                <a:gd name="connsiteY51" fmla="*/ 11245 h 26370"/>
                <a:gd name="connsiteX52" fmla="*/ 468942 w 513974"/>
                <a:gd name="connsiteY52" fmla="*/ -178 h 26370"/>
                <a:gd name="connsiteX53" fmla="*/ 482328 w 513974"/>
                <a:gd name="connsiteY53" fmla="*/ -178 h 26370"/>
                <a:gd name="connsiteX54" fmla="*/ 482328 w 513974"/>
                <a:gd name="connsiteY54" fmla="*/ 11245 h 26370"/>
                <a:gd name="connsiteX55" fmla="*/ 499484 w 513974"/>
                <a:gd name="connsiteY55" fmla="*/ 11245 h 26370"/>
                <a:gd name="connsiteX56" fmla="*/ 499484 w 513974"/>
                <a:gd name="connsiteY56" fmla="*/ -178 h 26370"/>
                <a:gd name="connsiteX57" fmla="*/ 513785 w 513974"/>
                <a:gd name="connsiteY57" fmla="*/ -178 h 26370"/>
                <a:gd name="connsiteX58" fmla="*/ 513785 w 513974"/>
                <a:gd name="connsiteY58" fmla="*/ 26192 h 26370"/>
                <a:gd name="connsiteX59" fmla="*/ 437440 w 513974"/>
                <a:gd name="connsiteY59" fmla="*/ 26192 h 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3974" h="26370">
                  <a:moveTo>
                    <a:pt x="-190" y="-178"/>
                  </a:moveTo>
                  <a:lnTo>
                    <a:pt x="14110" y="-178"/>
                  </a:lnTo>
                  <a:lnTo>
                    <a:pt x="14110" y="11245"/>
                  </a:lnTo>
                  <a:lnTo>
                    <a:pt x="31267" y="11245"/>
                  </a:lnTo>
                  <a:lnTo>
                    <a:pt x="31267" y="-178"/>
                  </a:lnTo>
                  <a:lnTo>
                    <a:pt x="44653" y="-178"/>
                  </a:lnTo>
                  <a:lnTo>
                    <a:pt x="44653" y="11245"/>
                  </a:lnTo>
                  <a:lnTo>
                    <a:pt x="61809" y="11245"/>
                  </a:lnTo>
                  <a:lnTo>
                    <a:pt x="61809" y="-178"/>
                  </a:lnTo>
                  <a:lnTo>
                    <a:pt x="76020" y="-178"/>
                  </a:lnTo>
                  <a:lnTo>
                    <a:pt x="76020" y="26192"/>
                  </a:lnTo>
                  <a:lnTo>
                    <a:pt x="-190" y="26192"/>
                  </a:lnTo>
                  <a:close/>
                  <a:moveTo>
                    <a:pt x="108637" y="-178"/>
                  </a:moveTo>
                  <a:lnTo>
                    <a:pt x="122871" y="-178"/>
                  </a:lnTo>
                  <a:lnTo>
                    <a:pt x="122871" y="11245"/>
                  </a:lnTo>
                  <a:lnTo>
                    <a:pt x="140005" y="11245"/>
                  </a:lnTo>
                  <a:lnTo>
                    <a:pt x="140005" y="-178"/>
                  </a:lnTo>
                  <a:lnTo>
                    <a:pt x="153391" y="-178"/>
                  </a:lnTo>
                  <a:lnTo>
                    <a:pt x="153391" y="11245"/>
                  </a:lnTo>
                  <a:lnTo>
                    <a:pt x="170525" y="11245"/>
                  </a:lnTo>
                  <a:lnTo>
                    <a:pt x="170525" y="-178"/>
                  </a:lnTo>
                  <a:lnTo>
                    <a:pt x="184826" y="-178"/>
                  </a:lnTo>
                  <a:lnTo>
                    <a:pt x="184826" y="26192"/>
                  </a:lnTo>
                  <a:lnTo>
                    <a:pt x="108526" y="26192"/>
                  </a:lnTo>
                  <a:close/>
                  <a:moveTo>
                    <a:pt x="217465" y="-178"/>
                  </a:moveTo>
                  <a:lnTo>
                    <a:pt x="231766" y="-178"/>
                  </a:lnTo>
                  <a:lnTo>
                    <a:pt x="231766" y="11245"/>
                  </a:lnTo>
                  <a:lnTo>
                    <a:pt x="248899" y="11245"/>
                  </a:lnTo>
                  <a:lnTo>
                    <a:pt x="248899" y="-178"/>
                  </a:lnTo>
                  <a:lnTo>
                    <a:pt x="262285" y="-178"/>
                  </a:lnTo>
                  <a:lnTo>
                    <a:pt x="262285" y="11245"/>
                  </a:lnTo>
                  <a:lnTo>
                    <a:pt x="279419" y="11245"/>
                  </a:lnTo>
                  <a:lnTo>
                    <a:pt x="279419" y="-178"/>
                  </a:lnTo>
                  <a:lnTo>
                    <a:pt x="293720" y="-178"/>
                  </a:lnTo>
                  <a:lnTo>
                    <a:pt x="293720" y="26192"/>
                  </a:lnTo>
                  <a:lnTo>
                    <a:pt x="217465" y="26192"/>
                  </a:lnTo>
                  <a:close/>
                  <a:moveTo>
                    <a:pt x="328010" y="-178"/>
                  </a:moveTo>
                  <a:lnTo>
                    <a:pt x="342289" y="-178"/>
                  </a:lnTo>
                  <a:lnTo>
                    <a:pt x="342289" y="11245"/>
                  </a:lnTo>
                  <a:lnTo>
                    <a:pt x="359356" y="11245"/>
                  </a:lnTo>
                  <a:lnTo>
                    <a:pt x="359356" y="-178"/>
                  </a:lnTo>
                  <a:lnTo>
                    <a:pt x="372742" y="-178"/>
                  </a:lnTo>
                  <a:lnTo>
                    <a:pt x="372742" y="11245"/>
                  </a:lnTo>
                  <a:lnTo>
                    <a:pt x="389876" y="11245"/>
                  </a:lnTo>
                  <a:lnTo>
                    <a:pt x="389876" y="-178"/>
                  </a:lnTo>
                  <a:lnTo>
                    <a:pt x="404176" y="-178"/>
                  </a:lnTo>
                  <a:lnTo>
                    <a:pt x="404176" y="26192"/>
                  </a:lnTo>
                  <a:lnTo>
                    <a:pt x="328122" y="26192"/>
                  </a:lnTo>
                  <a:close/>
                  <a:moveTo>
                    <a:pt x="437507" y="-178"/>
                  </a:moveTo>
                  <a:lnTo>
                    <a:pt x="451785" y="-178"/>
                  </a:lnTo>
                  <a:lnTo>
                    <a:pt x="451785" y="11245"/>
                  </a:lnTo>
                  <a:lnTo>
                    <a:pt x="468942" y="11245"/>
                  </a:lnTo>
                  <a:lnTo>
                    <a:pt x="468942" y="-178"/>
                  </a:lnTo>
                  <a:lnTo>
                    <a:pt x="482328" y="-178"/>
                  </a:lnTo>
                  <a:lnTo>
                    <a:pt x="482328" y="11245"/>
                  </a:lnTo>
                  <a:lnTo>
                    <a:pt x="499484" y="11245"/>
                  </a:lnTo>
                  <a:lnTo>
                    <a:pt x="499484" y="-178"/>
                  </a:lnTo>
                  <a:lnTo>
                    <a:pt x="513785" y="-178"/>
                  </a:lnTo>
                  <a:lnTo>
                    <a:pt x="513785" y="26192"/>
                  </a:lnTo>
                  <a:lnTo>
                    <a:pt x="437440" y="26192"/>
                  </a:lnTo>
                  <a:close/>
                </a:path>
              </a:pathLst>
            </a:custGeom>
            <a:noFill/>
            <a:ln w="7144" cap="flat">
              <a:solidFill>
                <a:srgbClr val="1D1D1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 name="Bild 20">
              <a:extLst>
                <a:ext uri="{FF2B5EF4-FFF2-40B4-BE49-F238E27FC236}">
                  <a16:creationId xmlns:a16="http://schemas.microsoft.com/office/drawing/2014/main" id="{52C44ABA-674E-478F-9B71-3A6A4E5DDD6D}"/>
                </a:ext>
              </a:extLst>
            </p:cNvPr>
            <p:cNvSpPr/>
            <p:nvPr/>
          </p:nvSpPr>
          <p:spPr>
            <a:xfrm>
              <a:off x="1465778" y="284697"/>
              <a:ext cx="495189" cy="166253"/>
            </a:xfrm>
            <a:custGeom>
              <a:avLst/>
              <a:gdLst>
                <a:gd name="connsiteX0" fmla="*/ 0 w 495189"/>
                <a:gd name="connsiteY0" fmla="*/ 0 h 166253"/>
                <a:gd name="connsiteX1" fmla="*/ 89 w 495189"/>
                <a:gd name="connsiteY1" fmla="*/ 41496 h 166253"/>
                <a:gd name="connsiteX2" fmla="*/ 24697 w 495189"/>
                <a:gd name="connsiteY2" fmla="*/ 74582 h 166253"/>
                <a:gd name="connsiteX3" fmla="*/ 24697 w 495189"/>
                <a:gd name="connsiteY3" fmla="*/ 136559 h 166253"/>
                <a:gd name="connsiteX4" fmla="*/ 9526 w 495189"/>
                <a:gd name="connsiteY4" fmla="*/ 136559 h 166253"/>
                <a:gd name="connsiteX5" fmla="*/ 9526 w 495189"/>
                <a:gd name="connsiteY5" fmla="*/ 166253 h 166253"/>
                <a:gd name="connsiteX6" fmla="*/ 484414 w 495189"/>
                <a:gd name="connsiteY6" fmla="*/ 166253 h 166253"/>
                <a:gd name="connsiteX7" fmla="*/ 484414 w 495189"/>
                <a:gd name="connsiteY7" fmla="*/ 136358 h 166253"/>
                <a:gd name="connsiteX8" fmla="*/ 469690 w 495189"/>
                <a:gd name="connsiteY8" fmla="*/ 136358 h 166253"/>
                <a:gd name="connsiteX9" fmla="*/ 469690 w 495189"/>
                <a:gd name="connsiteY9" fmla="*/ 76991 h 166253"/>
                <a:gd name="connsiteX10" fmla="*/ 495190 w 495189"/>
                <a:gd name="connsiteY10" fmla="*/ 45780 h 166253"/>
                <a:gd name="connsiteX11" fmla="*/ 495190 w 495189"/>
                <a:gd name="connsiteY11" fmla="*/ 45 h 16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189" h="166253">
                  <a:moveTo>
                    <a:pt x="0" y="0"/>
                  </a:moveTo>
                  <a:lnTo>
                    <a:pt x="89" y="41496"/>
                  </a:lnTo>
                  <a:lnTo>
                    <a:pt x="24697" y="74582"/>
                  </a:lnTo>
                  <a:lnTo>
                    <a:pt x="24697" y="136559"/>
                  </a:lnTo>
                  <a:lnTo>
                    <a:pt x="9526" y="136559"/>
                  </a:lnTo>
                  <a:lnTo>
                    <a:pt x="9526" y="166253"/>
                  </a:lnTo>
                  <a:lnTo>
                    <a:pt x="484414" y="166253"/>
                  </a:lnTo>
                  <a:lnTo>
                    <a:pt x="484414" y="136358"/>
                  </a:lnTo>
                  <a:lnTo>
                    <a:pt x="469690" y="136358"/>
                  </a:lnTo>
                  <a:lnTo>
                    <a:pt x="469690" y="76991"/>
                  </a:lnTo>
                  <a:lnTo>
                    <a:pt x="495190" y="45780"/>
                  </a:lnTo>
                  <a:lnTo>
                    <a:pt x="495190" y="45"/>
                  </a:lnTo>
                </a:path>
              </a:pathLst>
            </a:custGeom>
            <a:noFill/>
            <a:ln w="10705" cap="flat">
              <a:solidFill>
                <a:srgbClr val="1D1D1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 name="Bild 20">
              <a:extLst>
                <a:ext uri="{FF2B5EF4-FFF2-40B4-BE49-F238E27FC236}">
                  <a16:creationId xmlns:a16="http://schemas.microsoft.com/office/drawing/2014/main" id="{ED75BB9B-25EF-4A69-919D-F03644A8791A}"/>
                </a:ext>
              </a:extLst>
            </p:cNvPr>
            <p:cNvSpPr/>
            <p:nvPr/>
          </p:nvSpPr>
          <p:spPr>
            <a:xfrm>
              <a:off x="1464127" y="284741"/>
              <a:ext cx="496840" cy="138611"/>
            </a:xfrm>
            <a:custGeom>
              <a:avLst/>
              <a:gdLst>
                <a:gd name="connsiteX0" fmla="*/ -190 w 496840"/>
                <a:gd name="connsiteY0" fmla="*/ -178 h 138611"/>
                <a:gd name="connsiteX1" fmla="*/ -190 w 496840"/>
                <a:gd name="connsiteY1" fmla="*/ 39400 h 138611"/>
                <a:gd name="connsiteX2" fmla="*/ 57369 w 496840"/>
                <a:gd name="connsiteY2" fmla="*/ 39400 h 138611"/>
                <a:gd name="connsiteX3" fmla="*/ 57369 w 496840"/>
                <a:gd name="connsiteY3" fmla="*/ -178 h 138611"/>
                <a:gd name="connsiteX4" fmla="*/ 109686 w 496840"/>
                <a:gd name="connsiteY4" fmla="*/ -178 h 138611"/>
                <a:gd name="connsiteX5" fmla="*/ 109686 w 496840"/>
                <a:gd name="connsiteY5" fmla="*/ 39400 h 138611"/>
                <a:gd name="connsiteX6" fmla="*/ 167290 w 496840"/>
                <a:gd name="connsiteY6" fmla="*/ 39400 h 138611"/>
                <a:gd name="connsiteX7" fmla="*/ 167290 w 496840"/>
                <a:gd name="connsiteY7" fmla="*/ -178 h 138611"/>
                <a:gd name="connsiteX8" fmla="*/ 219629 w 496840"/>
                <a:gd name="connsiteY8" fmla="*/ -178 h 138611"/>
                <a:gd name="connsiteX9" fmla="*/ 219629 w 496840"/>
                <a:gd name="connsiteY9" fmla="*/ 39400 h 138611"/>
                <a:gd name="connsiteX10" fmla="*/ 277233 w 496840"/>
                <a:gd name="connsiteY10" fmla="*/ 39400 h 138611"/>
                <a:gd name="connsiteX11" fmla="*/ 277233 w 496840"/>
                <a:gd name="connsiteY11" fmla="*/ -178 h 138611"/>
                <a:gd name="connsiteX12" fmla="*/ 329104 w 496840"/>
                <a:gd name="connsiteY12" fmla="*/ -178 h 138611"/>
                <a:gd name="connsiteX13" fmla="*/ 329104 w 496840"/>
                <a:gd name="connsiteY13" fmla="*/ 39400 h 138611"/>
                <a:gd name="connsiteX14" fmla="*/ 386708 w 496840"/>
                <a:gd name="connsiteY14" fmla="*/ 39400 h 138611"/>
                <a:gd name="connsiteX15" fmla="*/ 386708 w 496840"/>
                <a:gd name="connsiteY15" fmla="*/ -178 h 138611"/>
                <a:gd name="connsiteX16" fmla="*/ 438600 w 496840"/>
                <a:gd name="connsiteY16" fmla="*/ -178 h 138611"/>
                <a:gd name="connsiteX17" fmla="*/ 438600 w 496840"/>
                <a:gd name="connsiteY17" fmla="*/ 39400 h 138611"/>
                <a:gd name="connsiteX18" fmla="*/ 496204 w 496840"/>
                <a:gd name="connsiteY18" fmla="*/ 39400 h 138611"/>
                <a:gd name="connsiteX19" fmla="*/ 496204 w 496840"/>
                <a:gd name="connsiteY19" fmla="*/ -178 h 138611"/>
                <a:gd name="connsiteX20" fmla="*/ 496651 w 496840"/>
                <a:gd name="connsiteY20" fmla="*/ 39400 h 138611"/>
                <a:gd name="connsiteX21" fmla="*/ 412 w 496840"/>
                <a:gd name="connsiteY21" fmla="*/ 39400 h 138611"/>
                <a:gd name="connsiteX22" fmla="*/ 28567 w 496840"/>
                <a:gd name="connsiteY22" fmla="*/ 39400 h 138611"/>
                <a:gd name="connsiteX23" fmla="*/ 28567 w 496840"/>
                <a:gd name="connsiteY23" fmla="*/ 17090 h 138611"/>
                <a:gd name="connsiteX24" fmla="*/ 138488 w 496840"/>
                <a:gd name="connsiteY24" fmla="*/ 39400 h 138611"/>
                <a:gd name="connsiteX25" fmla="*/ 138488 w 496840"/>
                <a:gd name="connsiteY25" fmla="*/ 17090 h 138611"/>
                <a:gd name="connsiteX26" fmla="*/ 247806 w 496840"/>
                <a:gd name="connsiteY26" fmla="*/ 39400 h 138611"/>
                <a:gd name="connsiteX27" fmla="*/ 247806 w 496840"/>
                <a:gd name="connsiteY27" fmla="*/ 17090 h 138611"/>
                <a:gd name="connsiteX28" fmla="*/ 357950 w 496840"/>
                <a:gd name="connsiteY28" fmla="*/ 39400 h 138611"/>
                <a:gd name="connsiteX29" fmla="*/ 357950 w 496840"/>
                <a:gd name="connsiteY29" fmla="*/ 17090 h 138611"/>
                <a:gd name="connsiteX30" fmla="*/ 467447 w 496840"/>
                <a:gd name="connsiteY30" fmla="*/ 39400 h 138611"/>
                <a:gd name="connsiteX31" fmla="*/ 467447 w 496840"/>
                <a:gd name="connsiteY31" fmla="*/ 17090 h 138611"/>
                <a:gd name="connsiteX32" fmla="*/ 26135 w 496840"/>
                <a:gd name="connsiteY32" fmla="*/ 93479 h 138611"/>
                <a:gd name="connsiteX33" fmla="*/ 471150 w 496840"/>
                <a:gd name="connsiteY33" fmla="*/ 93479 h 138611"/>
                <a:gd name="connsiteX34" fmla="*/ 471150 w 496840"/>
                <a:gd name="connsiteY34" fmla="*/ 138098 h 138611"/>
                <a:gd name="connsiteX35" fmla="*/ 26135 w 496840"/>
                <a:gd name="connsiteY35" fmla="*/ 138098 h 138611"/>
                <a:gd name="connsiteX36" fmla="*/ 58686 w 496840"/>
                <a:gd name="connsiteY36" fmla="*/ 39779 h 138611"/>
                <a:gd name="connsiteX37" fmla="*/ 26135 w 496840"/>
                <a:gd name="connsiteY37" fmla="*/ 73690 h 138611"/>
                <a:gd name="connsiteX38" fmla="*/ 108682 w 496840"/>
                <a:gd name="connsiteY38" fmla="*/ 39756 h 138611"/>
                <a:gd name="connsiteX39" fmla="*/ 138443 w 496840"/>
                <a:gd name="connsiteY39" fmla="*/ 70990 h 138611"/>
                <a:gd name="connsiteX40" fmla="*/ 138443 w 496840"/>
                <a:gd name="connsiteY40" fmla="*/ 70990 h 138611"/>
                <a:gd name="connsiteX41" fmla="*/ 167446 w 496840"/>
                <a:gd name="connsiteY41" fmla="*/ 40515 h 138611"/>
                <a:gd name="connsiteX42" fmla="*/ 218759 w 496840"/>
                <a:gd name="connsiteY42" fmla="*/ 39690 h 138611"/>
                <a:gd name="connsiteX43" fmla="*/ 247382 w 496840"/>
                <a:gd name="connsiteY43" fmla="*/ 70923 h 138611"/>
                <a:gd name="connsiteX44" fmla="*/ 247382 w 496840"/>
                <a:gd name="connsiteY44" fmla="*/ 70923 h 138611"/>
                <a:gd name="connsiteX45" fmla="*/ 277635 w 496840"/>
                <a:gd name="connsiteY45" fmla="*/ 40448 h 138611"/>
                <a:gd name="connsiteX46" fmla="*/ 328211 w 496840"/>
                <a:gd name="connsiteY46" fmla="*/ 39712 h 138611"/>
                <a:gd name="connsiteX47" fmla="*/ 357013 w 496840"/>
                <a:gd name="connsiteY47" fmla="*/ 70299 h 138611"/>
                <a:gd name="connsiteX48" fmla="*/ 357013 w 496840"/>
                <a:gd name="connsiteY48" fmla="*/ 70299 h 138611"/>
                <a:gd name="connsiteX49" fmla="*/ 387622 w 496840"/>
                <a:gd name="connsiteY49" fmla="*/ 40002 h 138611"/>
                <a:gd name="connsiteX50" fmla="*/ 437530 w 496840"/>
                <a:gd name="connsiteY50" fmla="*/ 40002 h 138611"/>
                <a:gd name="connsiteX51" fmla="*/ 471217 w 496840"/>
                <a:gd name="connsiteY51" fmla="*/ 74917 h 138611"/>
                <a:gd name="connsiteX52" fmla="*/ 412275 w 496840"/>
                <a:gd name="connsiteY52" fmla="*/ 93367 h 138611"/>
                <a:gd name="connsiteX53" fmla="*/ 412275 w 496840"/>
                <a:gd name="connsiteY53" fmla="*/ 138433 h 138611"/>
                <a:gd name="connsiteX54" fmla="*/ 302577 w 496840"/>
                <a:gd name="connsiteY54" fmla="*/ 93367 h 138611"/>
                <a:gd name="connsiteX55" fmla="*/ 302577 w 496840"/>
                <a:gd name="connsiteY55" fmla="*/ 138433 h 138611"/>
                <a:gd name="connsiteX56" fmla="*/ 192857 w 496840"/>
                <a:gd name="connsiteY56" fmla="*/ 93367 h 138611"/>
                <a:gd name="connsiteX57" fmla="*/ 192857 w 496840"/>
                <a:gd name="connsiteY57" fmla="*/ 138433 h 138611"/>
                <a:gd name="connsiteX58" fmla="*/ 83159 w 496840"/>
                <a:gd name="connsiteY58" fmla="*/ 93367 h 138611"/>
                <a:gd name="connsiteX59" fmla="*/ 83159 w 496840"/>
                <a:gd name="connsiteY59" fmla="*/ 138433 h 13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96840" h="138611">
                  <a:moveTo>
                    <a:pt x="-190" y="-178"/>
                  </a:moveTo>
                  <a:lnTo>
                    <a:pt x="-190" y="39400"/>
                  </a:lnTo>
                  <a:lnTo>
                    <a:pt x="57369" y="39400"/>
                  </a:lnTo>
                  <a:lnTo>
                    <a:pt x="57369" y="-178"/>
                  </a:lnTo>
                  <a:moveTo>
                    <a:pt x="109686" y="-178"/>
                  </a:moveTo>
                  <a:lnTo>
                    <a:pt x="109686" y="39400"/>
                  </a:lnTo>
                  <a:lnTo>
                    <a:pt x="167290" y="39400"/>
                  </a:lnTo>
                  <a:lnTo>
                    <a:pt x="167290" y="-178"/>
                  </a:lnTo>
                  <a:moveTo>
                    <a:pt x="219629" y="-178"/>
                  </a:moveTo>
                  <a:lnTo>
                    <a:pt x="219629" y="39400"/>
                  </a:lnTo>
                  <a:lnTo>
                    <a:pt x="277233" y="39400"/>
                  </a:lnTo>
                  <a:lnTo>
                    <a:pt x="277233" y="-178"/>
                  </a:lnTo>
                  <a:moveTo>
                    <a:pt x="329104" y="-178"/>
                  </a:moveTo>
                  <a:lnTo>
                    <a:pt x="329104" y="39400"/>
                  </a:lnTo>
                  <a:lnTo>
                    <a:pt x="386708" y="39400"/>
                  </a:lnTo>
                  <a:lnTo>
                    <a:pt x="386708" y="-178"/>
                  </a:lnTo>
                  <a:moveTo>
                    <a:pt x="438600" y="-178"/>
                  </a:moveTo>
                  <a:lnTo>
                    <a:pt x="438600" y="39400"/>
                  </a:lnTo>
                  <a:lnTo>
                    <a:pt x="496204" y="39400"/>
                  </a:lnTo>
                  <a:lnTo>
                    <a:pt x="496204" y="-178"/>
                  </a:lnTo>
                  <a:moveTo>
                    <a:pt x="496651" y="39400"/>
                  </a:moveTo>
                  <a:lnTo>
                    <a:pt x="412" y="39400"/>
                  </a:lnTo>
                  <a:moveTo>
                    <a:pt x="28567" y="39400"/>
                  </a:moveTo>
                  <a:lnTo>
                    <a:pt x="28567" y="17090"/>
                  </a:lnTo>
                  <a:moveTo>
                    <a:pt x="138488" y="39400"/>
                  </a:moveTo>
                  <a:lnTo>
                    <a:pt x="138488" y="17090"/>
                  </a:lnTo>
                  <a:moveTo>
                    <a:pt x="247806" y="39400"/>
                  </a:moveTo>
                  <a:lnTo>
                    <a:pt x="247806" y="17090"/>
                  </a:lnTo>
                  <a:moveTo>
                    <a:pt x="357950" y="39400"/>
                  </a:moveTo>
                  <a:lnTo>
                    <a:pt x="357950" y="17090"/>
                  </a:lnTo>
                  <a:moveTo>
                    <a:pt x="467447" y="39400"/>
                  </a:moveTo>
                  <a:lnTo>
                    <a:pt x="467447" y="17090"/>
                  </a:lnTo>
                  <a:moveTo>
                    <a:pt x="26135" y="93479"/>
                  </a:moveTo>
                  <a:lnTo>
                    <a:pt x="471150" y="93479"/>
                  </a:lnTo>
                  <a:moveTo>
                    <a:pt x="471150" y="138098"/>
                  </a:moveTo>
                  <a:lnTo>
                    <a:pt x="26135" y="138098"/>
                  </a:lnTo>
                  <a:moveTo>
                    <a:pt x="58686" y="39779"/>
                  </a:moveTo>
                  <a:lnTo>
                    <a:pt x="26135" y="73690"/>
                  </a:lnTo>
                  <a:moveTo>
                    <a:pt x="108682" y="39756"/>
                  </a:moveTo>
                  <a:lnTo>
                    <a:pt x="138443" y="70990"/>
                  </a:lnTo>
                  <a:lnTo>
                    <a:pt x="138443" y="70990"/>
                  </a:lnTo>
                  <a:lnTo>
                    <a:pt x="167446" y="40515"/>
                  </a:lnTo>
                  <a:moveTo>
                    <a:pt x="218759" y="39690"/>
                  </a:moveTo>
                  <a:lnTo>
                    <a:pt x="247382" y="70923"/>
                  </a:lnTo>
                  <a:lnTo>
                    <a:pt x="247382" y="70923"/>
                  </a:lnTo>
                  <a:lnTo>
                    <a:pt x="277635" y="40448"/>
                  </a:lnTo>
                  <a:moveTo>
                    <a:pt x="328211" y="39712"/>
                  </a:moveTo>
                  <a:lnTo>
                    <a:pt x="357013" y="70299"/>
                  </a:lnTo>
                  <a:lnTo>
                    <a:pt x="357013" y="70299"/>
                  </a:lnTo>
                  <a:lnTo>
                    <a:pt x="387622" y="40002"/>
                  </a:lnTo>
                  <a:moveTo>
                    <a:pt x="437530" y="40002"/>
                  </a:moveTo>
                  <a:lnTo>
                    <a:pt x="471217" y="74917"/>
                  </a:lnTo>
                  <a:moveTo>
                    <a:pt x="412275" y="93367"/>
                  </a:moveTo>
                  <a:lnTo>
                    <a:pt x="412275" y="138433"/>
                  </a:lnTo>
                  <a:moveTo>
                    <a:pt x="302577" y="93367"/>
                  </a:moveTo>
                  <a:lnTo>
                    <a:pt x="302577" y="138433"/>
                  </a:lnTo>
                  <a:moveTo>
                    <a:pt x="192857" y="93367"/>
                  </a:moveTo>
                  <a:lnTo>
                    <a:pt x="192857" y="138433"/>
                  </a:lnTo>
                  <a:moveTo>
                    <a:pt x="83159" y="93367"/>
                  </a:moveTo>
                  <a:lnTo>
                    <a:pt x="83159" y="138433"/>
                  </a:lnTo>
                </a:path>
              </a:pathLst>
            </a:custGeom>
            <a:noFill/>
            <a:ln w="7144" cap="flat">
              <a:solidFill>
                <a:srgbClr val="1D1D1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grpSp>
        <p:nvGrpSpPr>
          <p:cNvPr id="30" name="Grupp 29">
            <a:extLst>
              <a:ext uri="{FF2B5EF4-FFF2-40B4-BE49-F238E27FC236}">
                <a16:creationId xmlns:a16="http://schemas.microsoft.com/office/drawing/2014/main" id="{7D7F80FB-B311-4907-A8B2-1094252102E1}"/>
              </a:ext>
            </a:extLst>
          </p:cNvPr>
          <p:cNvGrpSpPr/>
          <p:nvPr/>
        </p:nvGrpSpPr>
        <p:grpSpPr>
          <a:xfrm>
            <a:off x="8515551" y="5505427"/>
            <a:ext cx="525894" cy="678600"/>
            <a:chOff x="10136332" y="1003186"/>
            <a:chExt cx="614523" cy="792964"/>
          </a:xfrm>
        </p:grpSpPr>
        <p:sp>
          <p:nvSpPr>
            <p:cNvPr id="31" name="Bild 18">
              <a:extLst>
                <a:ext uri="{FF2B5EF4-FFF2-40B4-BE49-F238E27FC236}">
                  <a16:creationId xmlns:a16="http://schemas.microsoft.com/office/drawing/2014/main" id="{5F976ED2-0BC0-43B2-ABFA-881755A3F84D}"/>
                </a:ext>
              </a:extLst>
            </p:cNvPr>
            <p:cNvSpPr/>
            <p:nvPr/>
          </p:nvSpPr>
          <p:spPr>
            <a:xfrm>
              <a:off x="10136332" y="1003186"/>
              <a:ext cx="614523" cy="792964"/>
            </a:xfrm>
            <a:custGeom>
              <a:avLst/>
              <a:gdLst>
                <a:gd name="connsiteX0" fmla="*/ 567417 w 614523"/>
                <a:gd name="connsiteY0" fmla="*/ -225 h 792964"/>
                <a:gd name="connsiteX1" fmla="*/ 46625 w 614523"/>
                <a:gd name="connsiteY1" fmla="*/ -225 h 792964"/>
                <a:gd name="connsiteX2" fmla="*/ -275 w 614523"/>
                <a:gd name="connsiteY2" fmla="*/ 46675 h 792964"/>
                <a:gd name="connsiteX3" fmla="*/ -275 w 614523"/>
                <a:gd name="connsiteY3" fmla="*/ 626488 h 792964"/>
                <a:gd name="connsiteX4" fmla="*/ 44559 w 614523"/>
                <a:gd name="connsiteY4" fmla="*/ 683856 h 792964"/>
                <a:gd name="connsiteX5" fmla="*/ 264460 w 614523"/>
                <a:gd name="connsiteY5" fmla="*/ 738952 h 792964"/>
                <a:gd name="connsiteX6" fmla="*/ 263840 w 614523"/>
                <a:gd name="connsiteY6" fmla="*/ 738952 h 792964"/>
                <a:gd name="connsiteX7" fmla="*/ 303853 w 614523"/>
                <a:gd name="connsiteY7" fmla="*/ 789571 h 792964"/>
                <a:gd name="connsiteX8" fmla="*/ 307021 w 614523"/>
                <a:gd name="connsiteY8" fmla="*/ 792739 h 792964"/>
                <a:gd name="connsiteX9" fmla="*/ 310120 w 614523"/>
                <a:gd name="connsiteY9" fmla="*/ 789571 h 792964"/>
                <a:gd name="connsiteX10" fmla="*/ 350202 w 614523"/>
                <a:gd name="connsiteY10" fmla="*/ 738332 h 792964"/>
                <a:gd name="connsiteX11" fmla="*/ 569483 w 614523"/>
                <a:gd name="connsiteY11" fmla="*/ 683649 h 792964"/>
                <a:gd name="connsiteX12" fmla="*/ 614248 w 614523"/>
                <a:gd name="connsiteY12" fmla="*/ 626281 h 792964"/>
                <a:gd name="connsiteX13" fmla="*/ 614248 w 614523"/>
                <a:gd name="connsiteY13" fmla="*/ 46675 h 792964"/>
                <a:gd name="connsiteX14" fmla="*/ 567417 w 614523"/>
                <a:gd name="connsiteY14" fmla="*/ -225 h 792964"/>
                <a:gd name="connsiteX15" fmla="*/ 46625 w 614523"/>
                <a:gd name="connsiteY15" fmla="*/ 6042 h 792964"/>
                <a:gd name="connsiteX16" fmla="*/ 567417 w 614523"/>
                <a:gd name="connsiteY16" fmla="*/ 6042 h 792964"/>
                <a:gd name="connsiteX17" fmla="*/ 608050 w 614523"/>
                <a:gd name="connsiteY17" fmla="*/ 46675 h 792964"/>
                <a:gd name="connsiteX18" fmla="*/ 608050 w 614523"/>
                <a:gd name="connsiteY18" fmla="*/ 366643 h 792964"/>
                <a:gd name="connsiteX19" fmla="*/ 544008 w 614523"/>
                <a:gd name="connsiteY19" fmla="*/ 378096 h 792964"/>
                <a:gd name="connsiteX20" fmla="*/ 536012 w 614523"/>
                <a:gd name="connsiteY20" fmla="*/ 399494 h 792964"/>
                <a:gd name="connsiteX21" fmla="*/ 485187 w 614523"/>
                <a:gd name="connsiteY21" fmla="*/ 358723 h 792964"/>
                <a:gd name="connsiteX22" fmla="*/ 444416 w 614523"/>
                <a:gd name="connsiteY22" fmla="*/ 399494 h 792964"/>
                <a:gd name="connsiteX23" fmla="*/ 430160 w 614523"/>
                <a:gd name="connsiteY23" fmla="*/ 370982 h 792964"/>
                <a:gd name="connsiteX24" fmla="*/ 430160 w 614523"/>
                <a:gd name="connsiteY24" fmla="*/ 162858 h 792964"/>
                <a:gd name="connsiteX25" fmla="*/ 564800 w 614523"/>
                <a:gd name="connsiteY25" fmla="*/ 234000 h 792964"/>
                <a:gd name="connsiteX26" fmla="*/ 564800 w 614523"/>
                <a:gd name="connsiteY26" fmla="*/ 34278 h 792964"/>
                <a:gd name="connsiteX27" fmla="*/ 329886 w 614523"/>
                <a:gd name="connsiteY27" fmla="*/ 74774 h 792964"/>
                <a:gd name="connsiteX28" fmla="*/ 329886 w 614523"/>
                <a:gd name="connsiteY28" fmla="*/ 196535 h 792964"/>
                <a:gd name="connsiteX29" fmla="*/ 378577 w 614523"/>
                <a:gd name="connsiteY29" fmla="*/ 167954 h 792964"/>
                <a:gd name="connsiteX30" fmla="*/ 378577 w 614523"/>
                <a:gd name="connsiteY30" fmla="*/ 363337 h 792964"/>
                <a:gd name="connsiteX31" fmla="*/ 352819 w 614523"/>
                <a:gd name="connsiteY31" fmla="*/ 399838 h 792964"/>
                <a:gd name="connsiteX32" fmla="*/ 301994 w 614523"/>
                <a:gd name="connsiteY32" fmla="*/ 359067 h 792964"/>
                <a:gd name="connsiteX33" fmla="*/ 261223 w 614523"/>
                <a:gd name="connsiteY33" fmla="*/ 399838 h 792964"/>
                <a:gd name="connsiteX34" fmla="*/ 235948 w 614523"/>
                <a:gd name="connsiteY34" fmla="*/ 363613 h 792964"/>
                <a:gd name="connsiteX35" fmla="*/ 235948 w 614523"/>
                <a:gd name="connsiteY35" fmla="*/ 167748 h 792964"/>
                <a:gd name="connsiteX36" fmla="*/ 284157 w 614523"/>
                <a:gd name="connsiteY36" fmla="*/ 196191 h 792964"/>
                <a:gd name="connsiteX37" fmla="*/ 284157 w 614523"/>
                <a:gd name="connsiteY37" fmla="*/ 74429 h 792964"/>
                <a:gd name="connsiteX38" fmla="*/ 49242 w 614523"/>
                <a:gd name="connsiteY38" fmla="*/ 33934 h 792964"/>
                <a:gd name="connsiteX39" fmla="*/ 49242 w 614523"/>
                <a:gd name="connsiteY39" fmla="*/ 233656 h 792964"/>
                <a:gd name="connsiteX40" fmla="*/ 184433 w 614523"/>
                <a:gd name="connsiteY40" fmla="*/ 162445 h 792964"/>
                <a:gd name="connsiteX41" fmla="*/ 184433 w 614523"/>
                <a:gd name="connsiteY41" fmla="*/ 370155 h 792964"/>
                <a:gd name="connsiteX42" fmla="*/ 169695 w 614523"/>
                <a:gd name="connsiteY42" fmla="*/ 399218 h 792964"/>
                <a:gd name="connsiteX43" fmla="*/ 118863 w 614523"/>
                <a:gd name="connsiteY43" fmla="*/ 358447 h 792964"/>
                <a:gd name="connsiteX44" fmla="*/ 78099 w 614523"/>
                <a:gd name="connsiteY44" fmla="*/ 399218 h 792964"/>
                <a:gd name="connsiteX45" fmla="*/ 27459 w 614523"/>
                <a:gd name="connsiteY45" fmla="*/ 358372 h 792964"/>
                <a:gd name="connsiteX46" fmla="*/ 6061 w 614523"/>
                <a:gd name="connsiteY46" fmla="*/ 366367 h 792964"/>
                <a:gd name="connsiteX47" fmla="*/ 6061 w 614523"/>
                <a:gd name="connsiteY47" fmla="*/ 46675 h 792964"/>
                <a:gd name="connsiteX48" fmla="*/ 46625 w 614523"/>
                <a:gd name="connsiteY48" fmla="*/ 6042 h 79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14523" h="792964">
                  <a:moveTo>
                    <a:pt x="567417" y="-225"/>
                  </a:moveTo>
                  <a:lnTo>
                    <a:pt x="46625" y="-225"/>
                  </a:lnTo>
                  <a:cubicBezTo>
                    <a:pt x="20737" y="-184"/>
                    <a:pt x="-240" y="20787"/>
                    <a:pt x="-275" y="46675"/>
                  </a:cubicBezTo>
                  <a:lnTo>
                    <a:pt x="-275" y="626488"/>
                  </a:lnTo>
                  <a:cubicBezTo>
                    <a:pt x="682" y="653299"/>
                    <a:pt x="18774" y="676453"/>
                    <a:pt x="44559" y="683856"/>
                  </a:cubicBezTo>
                  <a:lnTo>
                    <a:pt x="264460" y="738952"/>
                  </a:lnTo>
                  <a:lnTo>
                    <a:pt x="263840" y="738952"/>
                  </a:lnTo>
                  <a:cubicBezTo>
                    <a:pt x="286594" y="745584"/>
                    <a:pt x="302655" y="765900"/>
                    <a:pt x="303853" y="789571"/>
                  </a:cubicBezTo>
                  <a:cubicBezTo>
                    <a:pt x="303888" y="791306"/>
                    <a:pt x="305286" y="792704"/>
                    <a:pt x="307021" y="792739"/>
                  </a:cubicBezTo>
                  <a:cubicBezTo>
                    <a:pt x="308743" y="792704"/>
                    <a:pt x="310120" y="791293"/>
                    <a:pt x="310120" y="789571"/>
                  </a:cubicBezTo>
                  <a:cubicBezTo>
                    <a:pt x="311043" y="765639"/>
                    <a:pt x="327200" y="744992"/>
                    <a:pt x="350202" y="738332"/>
                  </a:cubicBezTo>
                  <a:lnTo>
                    <a:pt x="569483" y="683649"/>
                  </a:lnTo>
                  <a:cubicBezTo>
                    <a:pt x="595240" y="676218"/>
                    <a:pt x="613305" y="653071"/>
                    <a:pt x="614248" y="626281"/>
                  </a:cubicBezTo>
                  <a:lnTo>
                    <a:pt x="614248" y="46675"/>
                  </a:lnTo>
                  <a:cubicBezTo>
                    <a:pt x="614214" y="20814"/>
                    <a:pt x="593277" y="-150"/>
                    <a:pt x="567417" y="-225"/>
                  </a:cubicBezTo>
                  <a:close/>
                  <a:moveTo>
                    <a:pt x="46625" y="6042"/>
                  </a:moveTo>
                  <a:lnTo>
                    <a:pt x="567417" y="6042"/>
                  </a:lnTo>
                  <a:cubicBezTo>
                    <a:pt x="589841" y="6083"/>
                    <a:pt x="608009" y="24251"/>
                    <a:pt x="608050" y="46675"/>
                  </a:cubicBezTo>
                  <a:lnTo>
                    <a:pt x="608050" y="366643"/>
                  </a:lnTo>
                  <a:cubicBezTo>
                    <a:pt x="587203" y="352118"/>
                    <a:pt x="558526" y="357249"/>
                    <a:pt x="544008" y="378096"/>
                  </a:cubicBezTo>
                  <a:cubicBezTo>
                    <a:pt x="539587" y="384446"/>
                    <a:pt x="536839" y="391801"/>
                    <a:pt x="536012" y="399494"/>
                  </a:cubicBezTo>
                  <a:cubicBezTo>
                    <a:pt x="533237" y="374198"/>
                    <a:pt x="510476" y="355947"/>
                    <a:pt x="485187" y="358723"/>
                  </a:cubicBezTo>
                  <a:cubicBezTo>
                    <a:pt x="463720" y="361085"/>
                    <a:pt x="446771" y="378034"/>
                    <a:pt x="444416" y="399494"/>
                  </a:cubicBezTo>
                  <a:cubicBezTo>
                    <a:pt x="443218" y="388592"/>
                    <a:pt x="438163" y="378481"/>
                    <a:pt x="430160" y="370982"/>
                  </a:cubicBezTo>
                  <a:lnTo>
                    <a:pt x="430160" y="162858"/>
                  </a:lnTo>
                  <a:cubicBezTo>
                    <a:pt x="475476" y="167197"/>
                    <a:pt x="523478" y="192472"/>
                    <a:pt x="564800" y="234000"/>
                  </a:cubicBezTo>
                  <a:lnTo>
                    <a:pt x="564800" y="34278"/>
                  </a:lnTo>
                  <a:cubicBezTo>
                    <a:pt x="489801" y="111206"/>
                    <a:pt x="388356" y="126357"/>
                    <a:pt x="329886" y="74774"/>
                  </a:cubicBezTo>
                  <a:lnTo>
                    <a:pt x="329886" y="196535"/>
                  </a:lnTo>
                  <a:cubicBezTo>
                    <a:pt x="343674" y="183347"/>
                    <a:pt x="360347" y="173560"/>
                    <a:pt x="378577" y="167954"/>
                  </a:cubicBezTo>
                  <a:lnTo>
                    <a:pt x="378577" y="363337"/>
                  </a:lnTo>
                  <a:cubicBezTo>
                    <a:pt x="364266" y="370238"/>
                    <a:pt x="354527" y="384039"/>
                    <a:pt x="352819" y="399838"/>
                  </a:cubicBezTo>
                  <a:cubicBezTo>
                    <a:pt x="350044" y="374542"/>
                    <a:pt x="327283" y="356292"/>
                    <a:pt x="301994" y="359067"/>
                  </a:cubicBezTo>
                  <a:cubicBezTo>
                    <a:pt x="280527" y="361429"/>
                    <a:pt x="263578" y="378371"/>
                    <a:pt x="261223" y="399838"/>
                  </a:cubicBezTo>
                  <a:cubicBezTo>
                    <a:pt x="259515" y="384246"/>
                    <a:pt x="249990" y="370596"/>
                    <a:pt x="235948" y="363613"/>
                  </a:cubicBezTo>
                  <a:lnTo>
                    <a:pt x="235948" y="167748"/>
                  </a:lnTo>
                  <a:cubicBezTo>
                    <a:pt x="253985" y="173409"/>
                    <a:pt x="270479" y="183140"/>
                    <a:pt x="284157" y="196191"/>
                  </a:cubicBezTo>
                  <a:lnTo>
                    <a:pt x="284157" y="74429"/>
                  </a:lnTo>
                  <a:cubicBezTo>
                    <a:pt x="225686" y="126013"/>
                    <a:pt x="124241" y="110861"/>
                    <a:pt x="49242" y="33934"/>
                  </a:cubicBezTo>
                  <a:lnTo>
                    <a:pt x="49242" y="233656"/>
                  </a:lnTo>
                  <a:cubicBezTo>
                    <a:pt x="90564" y="191921"/>
                    <a:pt x="138773" y="166714"/>
                    <a:pt x="184433" y="162445"/>
                  </a:cubicBezTo>
                  <a:lnTo>
                    <a:pt x="184433" y="370155"/>
                  </a:lnTo>
                  <a:cubicBezTo>
                    <a:pt x="176141" y="377717"/>
                    <a:pt x="170901" y="388054"/>
                    <a:pt x="169695" y="399218"/>
                  </a:cubicBezTo>
                  <a:cubicBezTo>
                    <a:pt x="166920" y="373922"/>
                    <a:pt x="144158" y="355672"/>
                    <a:pt x="118863" y="358447"/>
                  </a:cubicBezTo>
                  <a:cubicBezTo>
                    <a:pt x="97403" y="360810"/>
                    <a:pt x="80454" y="377758"/>
                    <a:pt x="78099" y="399218"/>
                  </a:cubicBezTo>
                  <a:cubicBezTo>
                    <a:pt x="75392" y="373957"/>
                    <a:pt x="52720" y="355665"/>
                    <a:pt x="27459" y="358372"/>
                  </a:cubicBezTo>
                  <a:cubicBezTo>
                    <a:pt x="19766" y="359198"/>
                    <a:pt x="12404" y="361946"/>
                    <a:pt x="6061" y="366367"/>
                  </a:cubicBezTo>
                  <a:lnTo>
                    <a:pt x="6061" y="46675"/>
                  </a:lnTo>
                  <a:cubicBezTo>
                    <a:pt x="6102" y="24278"/>
                    <a:pt x="24229" y="6117"/>
                    <a:pt x="46625" y="6042"/>
                  </a:cubicBezTo>
                  <a:close/>
                </a:path>
              </a:pathLst>
            </a:custGeom>
            <a:solidFill>
              <a:srgbClr val="000000"/>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 name="Bild 18">
              <a:extLst>
                <a:ext uri="{FF2B5EF4-FFF2-40B4-BE49-F238E27FC236}">
                  <a16:creationId xmlns:a16="http://schemas.microsoft.com/office/drawing/2014/main" id="{9D4333DB-17E4-4130-BF94-887CBCA79F13}"/>
                </a:ext>
              </a:extLst>
            </p:cNvPr>
            <p:cNvSpPr/>
            <p:nvPr/>
          </p:nvSpPr>
          <p:spPr>
            <a:xfrm>
              <a:off x="10324140" y="1165511"/>
              <a:ext cx="44145" cy="205713"/>
            </a:xfrm>
            <a:custGeom>
              <a:avLst/>
              <a:gdLst>
                <a:gd name="connsiteX0" fmla="*/ 8954 w 44145"/>
                <a:gd name="connsiteY0" fmla="*/ -225 h 205713"/>
                <a:gd name="connsiteX1" fmla="*/ -275 w 44145"/>
                <a:gd name="connsiteY1" fmla="*/ 188 h 205713"/>
                <a:gd name="connsiteX2" fmla="*/ -275 w 44145"/>
                <a:gd name="connsiteY2" fmla="*/ 205488 h 205713"/>
                <a:gd name="connsiteX3" fmla="*/ 43871 w 44145"/>
                <a:gd name="connsiteY3" fmla="*/ 199083 h 205713"/>
                <a:gd name="connsiteX4" fmla="*/ 43871 w 44145"/>
                <a:gd name="connsiteY4" fmla="*/ 4251 h 205713"/>
                <a:gd name="connsiteX5" fmla="*/ 12397 w 44145"/>
                <a:gd name="connsiteY5" fmla="*/ -156 h 20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45" h="205713">
                  <a:moveTo>
                    <a:pt x="8954" y="-225"/>
                  </a:moveTo>
                  <a:cubicBezTo>
                    <a:pt x="5924" y="-225"/>
                    <a:pt x="2824" y="-225"/>
                    <a:pt x="-275" y="188"/>
                  </a:cubicBezTo>
                  <a:lnTo>
                    <a:pt x="-275" y="205488"/>
                  </a:lnTo>
                  <a:cubicBezTo>
                    <a:pt x="12328" y="195819"/>
                    <a:pt x="29043" y="193395"/>
                    <a:pt x="43871" y="199083"/>
                  </a:cubicBezTo>
                  <a:lnTo>
                    <a:pt x="43871" y="4251"/>
                  </a:lnTo>
                  <a:cubicBezTo>
                    <a:pt x="33609" y="1469"/>
                    <a:pt x="23031" y="-12"/>
                    <a:pt x="12397" y="-156"/>
                  </a:cubicBezTo>
                  <a:close/>
                </a:path>
              </a:pathLst>
            </a:custGeom>
            <a:solidFill>
              <a:srgbClr val="E73137"/>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 name="Bild 18">
              <a:extLst>
                <a:ext uri="{FF2B5EF4-FFF2-40B4-BE49-F238E27FC236}">
                  <a16:creationId xmlns:a16="http://schemas.microsoft.com/office/drawing/2014/main" id="{4112AFD6-FC82-4BF2-AD06-B1792CEC7083}"/>
                </a:ext>
              </a:extLst>
            </p:cNvPr>
            <p:cNvSpPr/>
            <p:nvPr/>
          </p:nvSpPr>
          <p:spPr>
            <a:xfrm>
              <a:off x="10518352" y="1165526"/>
              <a:ext cx="44214" cy="205285"/>
            </a:xfrm>
            <a:custGeom>
              <a:avLst/>
              <a:gdLst>
                <a:gd name="connsiteX0" fmla="*/ 9023 w 44214"/>
                <a:gd name="connsiteY0" fmla="*/ 2171 h 205285"/>
                <a:gd name="connsiteX1" fmla="*/ -275 w 44214"/>
                <a:gd name="connsiteY1" fmla="*/ 4374 h 205285"/>
                <a:gd name="connsiteX2" fmla="*/ -275 w 44214"/>
                <a:gd name="connsiteY2" fmla="*/ 199275 h 205285"/>
                <a:gd name="connsiteX3" fmla="*/ 43940 w 44214"/>
                <a:gd name="connsiteY3" fmla="*/ 205060 h 205285"/>
                <a:gd name="connsiteX4" fmla="*/ 43940 w 44214"/>
                <a:gd name="connsiteY4" fmla="*/ 104 h 205285"/>
                <a:gd name="connsiteX5" fmla="*/ 12466 w 44214"/>
                <a:gd name="connsiteY5" fmla="*/ 1551 h 20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14" h="205285">
                  <a:moveTo>
                    <a:pt x="9023" y="2171"/>
                  </a:moveTo>
                  <a:cubicBezTo>
                    <a:pt x="5855" y="2790"/>
                    <a:pt x="2755" y="3479"/>
                    <a:pt x="-275" y="4374"/>
                  </a:cubicBezTo>
                  <a:lnTo>
                    <a:pt x="-275" y="199275"/>
                  </a:lnTo>
                  <a:cubicBezTo>
                    <a:pt x="14470" y="193414"/>
                    <a:pt x="31199" y="195604"/>
                    <a:pt x="43940" y="205060"/>
                  </a:cubicBezTo>
                  <a:lnTo>
                    <a:pt x="43940" y="104"/>
                  </a:lnTo>
                  <a:cubicBezTo>
                    <a:pt x="33430" y="-626"/>
                    <a:pt x="22865" y="-143"/>
                    <a:pt x="12466" y="1551"/>
                  </a:cubicBezTo>
                  <a:close/>
                </a:path>
              </a:pathLst>
            </a:custGeom>
            <a:solidFill>
              <a:srgbClr val="E73137"/>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 name="Bild 18">
              <a:extLst>
                <a:ext uri="{FF2B5EF4-FFF2-40B4-BE49-F238E27FC236}">
                  <a16:creationId xmlns:a16="http://schemas.microsoft.com/office/drawing/2014/main" id="{F1EA5B23-1750-4E2D-BCF6-0CCA9B0A701D}"/>
                </a:ext>
              </a:extLst>
            </p:cNvPr>
            <p:cNvSpPr/>
            <p:nvPr/>
          </p:nvSpPr>
          <p:spPr>
            <a:xfrm>
              <a:off x="10527649" y="1167302"/>
              <a:ext cx="3443" cy="195176"/>
            </a:xfrm>
            <a:custGeom>
              <a:avLst/>
              <a:gdLst>
                <a:gd name="connsiteX0" fmla="*/ 3169 w 3443"/>
                <a:gd name="connsiteY0" fmla="*/ 194469 h 195176"/>
                <a:gd name="connsiteX1" fmla="*/ 3169 w 3443"/>
                <a:gd name="connsiteY1" fmla="*/ 194469 h 195176"/>
                <a:gd name="connsiteX2" fmla="*/ 3169 w 3443"/>
                <a:gd name="connsiteY2" fmla="*/ -225 h 195176"/>
                <a:gd name="connsiteX3" fmla="*/ -275 w 3443"/>
                <a:gd name="connsiteY3" fmla="*/ 395 h 195176"/>
                <a:gd name="connsiteX4" fmla="*/ -275 w 3443"/>
                <a:gd name="connsiteY4" fmla="*/ 194951 h 195176"/>
                <a:gd name="connsiteX5" fmla="*/ -275 w 3443"/>
                <a:gd name="connsiteY5" fmla="*/ 194951 h 1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3" h="195176">
                  <a:moveTo>
                    <a:pt x="3169" y="194469"/>
                  </a:moveTo>
                  <a:lnTo>
                    <a:pt x="3169" y="194469"/>
                  </a:lnTo>
                  <a:lnTo>
                    <a:pt x="3169" y="-225"/>
                  </a:lnTo>
                  <a:lnTo>
                    <a:pt x="-275" y="395"/>
                  </a:lnTo>
                  <a:lnTo>
                    <a:pt x="-275" y="194951"/>
                  </a:lnTo>
                  <a:lnTo>
                    <a:pt x="-275" y="194951"/>
                  </a:ln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 name="Bild 18">
              <a:extLst>
                <a:ext uri="{FF2B5EF4-FFF2-40B4-BE49-F238E27FC236}">
                  <a16:creationId xmlns:a16="http://schemas.microsoft.com/office/drawing/2014/main" id="{D58B4A3C-5043-49F4-963B-B1BCACFEA636}"/>
                </a:ext>
              </a:extLst>
            </p:cNvPr>
            <p:cNvSpPr/>
            <p:nvPr/>
          </p:nvSpPr>
          <p:spPr>
            <a:xfrm>
              <a:off x="10333644" y="1165580"/>
              <a:ext cx="3512" cy="200410"/>
            </a:xfrm>
            <a:custGeom>
              <a:avLst/>
              <a:gdLst>
                <a:gd name="connsiteX0" fmla="*/ 3238 w 3512"/>
                <a:gd name="connsiteY0" fmla="*/ 198601 h 200410"/>
                <a:gd name="connsiteX1" fmla="*/ 3238 w 3512"/>
                <a:gd name="connsiteY1" fmla="*/ -225 h 200410"/>
                <a:gd name="connsiteX2" fmla="*/ -275 w 3512"/>
                <a:gd name="connsiteY2" fmla="*/ -225 h 200410"/>
                <a:gd name="connsiteX3" fmla="*/ -275 w 3512"/>
                <a:gd name="connsiteY3" fmla="*/ 200185 h 200410"/>
                <a:gd name="connsiteX4" fmla="*/ -275 w 3512"/>
                <a:gd name="connsiteY4" fmla="*/ 200185 h 200410"/>
                <a:gd name="connsiteX5" fmla="*/ 3238 w 3512"/>
                <a:gd name="connsiteY5" fmla="*/ 198601 h 20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2" h="200410">
                  <a:moveTo>
                    <a:pt x="3238" y="198601"/>
                  </a:moveTo>
                  <a:lnTo>
                    <a:pt x="3238" y="-225"/>
                  </a:lnTo>
                  <a:lnTo>
                    <a:pt x="-275" y="-225"/>
                  </a:lnTo>
                  <a:lnTo>
                    <a:pt x="-275" y="200185"/>
                  </a:lnTo>
                  <a:lnTo>
                    <a:pt x="-275" y="200185"/>
                  </a:lnTo>
                  <a:cubicBezTo>
                    <a:pt x="869" y="199593"/>
                    <a:pt x="2039" y="199070"/>
                    <a:pt x="3238" y="198601"/>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6" name="Bild 18">
              <a:extLst>
                <a:ext uri="{FF2B5EF4-FFF2-40B4-BE49-F238E27FC236}">
                  <a16:creationId xmlns:a16="http://schemas.microsoft.com/office/drawing/2014/main" id="{5CD1A63E-9C4E-4BB0-AAE5-D8EB130C238E}"/>
                </a:ext>
              </a:extLst>
            </p:cNvPr>
            <p:cNvSpPr/>
            <p:nvPr/>
          </p:nvSpPr>
          <p:spPr>
            <a:xfrm>
              <a:off x="10551478" y="1165562"/>
              <a:ext cx="11088" cy="205249"/>
            </a:xfrm>
            <a:custGeom>
              <a:avLst/>
              <a:gdLst>
                <a:gd name="connsiteX0" fmla="*/ -275 w 11088"/>
                <a:gd name="connsiteY0" fmla="*/ -207 h 205249"/>
                <a:gd name="connsiteX1" fmla="*/ -275 w 11088"/>
                <a:gd name="connsiteY1" fmla="*/ 199032 h 205249"/>
                <a:gd name="connsiteX2" fmla="*/ 10813 w 11088"/>
                <a:gd name="connsiteY2" fmla="*/ 205024 h 205249"/>
                <a:gd name="connsiteX3" fmla="*/ 10813 w 11088"/>
                <a:gd name="connsiteY3" fmla="*/ 68 h 205249"/>
                <a:gd name="connsiteX4" fmla="*/ -275 w 11088"/>
                <a:gd name="connsiteY4" fmla="*/ -207 h 20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 h="205249">
                  <a:moveTo>
                    <a:pt x="-275" y="-207"/>
                  </a:moveTo>
                  <a:lnTo>
                    <a:pt x="-275" y="199032"/>
                  </a:lnTo>
                  <a:cubicBezTo>
                    <a:pt x="3685" y="200492"/>
                    <a:pt x="7425" y="202510"/>
                    <a:pt x="10813" y="205024"/>
                  </a:cubicBezTo>
                  <a:lnTo>
                    <a:pt x="10813" y="68"/>
                  </a:lnTo>
                  <a:cubicBezTo>
                    <a:pt x="7094" y="-138"/>
                    <a:pt x="3375" y="-276"/>
                    <a:pt x="-275" y="-207"/>
                  </a:cubicBezTo>
                  <a:close/>
                </a:path>
              </a:pathLst>
            </a:custGeom>
            <a:solidFill>
              <a:srgbClr val="BE2B31"/>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 name="Bild 18">
              <a:extLst>
                <a:ext uri="{FF2B5EF4-FFF2-40B4-BE49-F238E27FC236}">
                  <a16:creationId xmlns:a16="http://schemas.microsoft.com/office/drawing/2014/main" id="{CE32B9F0-3123-4B5F-BE4B-27B8493023A0}"/>
                </a:ext>
              </a:extLst>
            </p:cNvPr>
            <p:cNvSpPr/>
            <p:nvPr/>
          </p:nvSpPr>
          <p:spPr>
            <a:xfrm>
              <a:off x="10357197" y="1167508"/>
              <a:ext cx="11087" cy="197311"/>
            </a:xfrm>
            <a:custGeom>
              <a:avLst/>
              <a:gdLst>
                <a:gd name="connsiteX0" fmla="*/ -206 w 11087"/>
                <a:gd name="connsiteY0" fmla="*/ 194400 h 197311"/>
                <a:gd name="connsiteX1" fmla="*/ 10813 w 11087"/>
                <a:gd name="connsiteY1" fmla="*/ 197086 h 197311"/>
                <a:gd name="connsiteX2" fmla="*/ 10813 w 11087"/>
                <a:gd name="connsiteY2" fmla="*/ 2254 h 197311"/>
                <a:gd name="connsiteX3" fmla="*/ -275 w 11087"/>
                <a:gd name="connsiteY3" fmla="*/ -225 h 197311"/>
              </a:gdLst>
              <a:ahLst/>
              <a:cxnLst>
                <a:cxn ang="0">
                  <a:pos x="connsiteX0" y="connsiteY0"/>
                </a:cxn>
                <a:cxn ang="0">
                  <a:pos x="connsiteX1" y="connsiteY1"/>
                </a:cxn>
                <a:cxn ang="0">
                  <a:pos x="connsiteX2" y="connsiteY2"/>
                </a:cxn>
                <a:cxn ang="0">
                  <a:pos x="connsiteX3" y="connsiteY3"/>
                </a:cxn>
              </a:cxnLst>
              <a:rect l="l" t="t" r="r" b="b"/>
              <a:pathLst>
                <a:path w="11087" h="197311">
                  <a:moveTo>
                    <a:pt x="-206" y="194400"/>
                  </a:moveTo>
                  <a:cubicBezTo>
                    <a:pt x="3575" y="194786"/>
                    <a:pt x="7280" y="195688"/>
                    <a:pt x="10813" y="197086"/>
                  </a:cubicBezTo>
                  <a:lnTo>
                    <a:pt x="10813" y="2254"/>
                  </a:lnTo>
                  <a:cubicBezTo>
                    <a:pt x="7163" y="1228"/>
                    <a:pt x="3465" y="395"/>
                    <a:pt x="-275" y="-225"/>
                  </a:cubicBezTo>
                  <a:close/>
                </a:path>
              </a:pathLst>
            </a:custGeom>
            <a:solidFill>
              <a:srgbClr val="BE2B31"/>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 name="Bild 18">
              <a:extLst>
                <a:ext uri="{FF2B5EF4-FFF2-40B4-BE49-F238E27FC236}">
                  <a16:creationId xmlns:a16="http://schemas.microsoft.com/office/drawing/2014/main" id="{DC79D766-FCA4-4669-BCD4-67E801B8F624}"/>
                </a:ext>
              </a:extLst>
            </p:cNvPr>
            <p:cNvSpPr/>
            <p:nvPr/>
          </p:nvSpPr>
          <p:spPr>
            <a:xfrm>
              <a:off x="10219183" y="1366006"/>
              <a:ext cx="80138" cy="38999"/>
            </a:xfrm>
            <a:custGeom>
              <a:avLst/>
              <a:gdLst>
                <a:gd name="connsiteX0" fmla="*/ 79683 w 80138"/>
                <a:gd name="connsiteY0" fmla="*/ 26894 h 38999"/>
                <a:gd name="connsiteX1" fmla="*/ 26667 w 80138"/>
                <a:gd name="connsiteY1" fmla="*/ 2307 h 38999"/>
                <a:gd name="connsiteX2" fmla="*/ -275 w 80138"/>
                <a:gd name="connsiteY2" fmla="*/ 37431 h 38999"/>
                <a:gd name="connsiteX3" fmla="*/ 1171 w 80138"/>
                <a:gd name="connsiteY3" fmla="*/ 37431 h 38999"/>
                <a:gd name="connsiteX4" fmla="*/ 7025 w 80138"/>
                <a:gd name="connsiteY4" fmla="*/ 24966 h 38999"/>
                <a:gd name="connsiteX5" fmla="*/ 59022 w 80138"/>
                <a:gd name="connsiteY5" fmla="*/ 7872 h 38999"/>
                <a:gd name="connsiteX6" fmla="*/ 69008 w 80138"/>
                <a:gd name="connsiteY6" fmla="*/ 15117 h 38999"/>
                <a:gd name="connsiteX7" fmla="*/ 78099 w 80138"/>
                <a:gd name="connsiteY7" fmla="*/ 27376 h 38999"/>
                <a:gd name="connsiteX8" fmla="*/ 79683 w 80138"/>
                <a:gd name="connsiteY8" fmla="*/ 26894 h 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38" h="38999">
                  <a:moveTo>
                    <a:pt x="79683" y="26894"/>
                  </a:moveTo>
                  <a:cubicBezTo>
                    <a:pt x="71832" y="5469"/>
                    <a:pt x="48099" y="-5544"/>
                    <a:pt x="26667" y="2307"/>
                  </a:cubicBezTo>
                  <a:cubicBezTo>
                    <a:pt x="11647" y="7810"/>
                    <a:pt x="1151" y="21495"/>
                    <a:pt x="-275" y="37431"/>
                  </a:cubicBezTo>
                  <a:cubicBezTo>
                    <a:pt x="-275" y="39222"/>
                    <a:pt x="620" y="39222"/>
                    <a:pt x="1171" y="37431"/>
                  </a:cubicBezTo>
                  <a:cubicBezTo>
                    <a:pt x="2693" y="33085"/>
                    <a:pt x="4656" y="28912"/>
                    <a:pt x="7025" y="24966"/>
                  </a:cubicBezTo>
                  <a:cubicBezTo>
                    <a:pt x="16667" y="5889"/>
                    <a:pt x="39945" y="-1769"/>
                    <a:pt x="59022" y="7872"/>
                  </a:cubicBezTo>
                  <a:cubicBezTo>
                    <a:pt x="62720" y="9739"/>
                    <a:pt x="66088" y="12183"/>
                    <a:pt x="69008" y="15117"/>
                  </a:cubicBezTo>
                  <a:cubicBezTo>
                    <a:pt x="72610" y="18747"/>
                    <a:pt x="75675" y="22872"/>
                    <a:pt x="78099" y="27376"/>
                  </a:cubicBezTo>
                  <a:cubicBezTo>
                    <a:pt x="78925" y="29442"/>
                    <a:pt x="80371" y="28685"/>
                    <a:pt x="79683" y="26894"/>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 name="Bild 18">
              <a:extLst>
                <a:ext uri="{FF2B5EF4-FFF2-40B4-BE49-F238E27FC236}">
                  <a16:creationId xmlns:a16="http://schemas.microsoft.com/office/drawing/2014/main" id="{604CD724-B799-4E16-A48C-275B25E28D75}"/>
                </a:ext>
              </a:extLst>
            </p:cNvPr>
            <p:cNvSpPr/>
            <p:nvPr/>
          </p:nvSpPr>
          <p:spPr>
            <a:xfrm>
              <a:off x="10310779" y="1366006"/>
              <a:ext cx="80137" cy="38999"/>
            </a:xfrm>
            <a:custGeom>
              <a:avLst/>
              <a:gdLst>
                <a:gd name="connsiteX0" fmla="*/ 79683 w 80137"/>
                <a:gd name="connsiteY0" fmla="*/ 26894 h 38999"/>
                <a:gd name="connsiteX1" fmla="*/ 26667 w 80137"/>
                <a:gd name="connsiteY1" fmla="*/ 2307 h 38999"/>
                <a:gd name="connsiteX2" fmla="*/ -275 w 80137"/>
                <a:gd name="connsiteY2" fmla="*/ 37431 h 38999"/>
                <a:gd name="connsiteX3" fmla="*/ 1171 w 80137"/>
                <a:gd name="connsiteY3" fmla="*/ 37431 h 38999"/>
                <a:gd name="connsiteX4" fmla="*/ 7025 w 80137"/>
                <a:gd name="connsiteY4" fmla="*/ 24966 h 38999"/>
                <a:gd name="connsiteX5" fmla="*/ 59022 w 80137"/>
                <a:gd name="connsiteY5" fmla="*/ 7872 h 38999"/>
                <a:gd name="connsiteX6" fmla="*/ 69008 w 80137"/>
                <a:gd name="connsiteY6" fmla="*/ 15117 h 38999"/>
                <a:gd name="connsiteX7" fmla="*/ 78099 w 80137"/>
                <a:gd name="connsiteY7" fmla="*/ 27376 h 38999"/>
                <a:gd name="connsiteX8" fmla="*/ 79683 w 80137"/>
                <a:gd name="connsiteY8" fmla="*/ 26894 h 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37" h="38999">
                  <a:moveTo>
                    <a:pt x="79683" y="26894"/>
                  </a:moveTo>
                  <a:cubicBezTo>
                    <a:pt x="71832" y="5469"/>
                    <a:pt x="48099" y="-5544"/>
                    <a:pt x="26667" y="2307"/>
                  </a:cubicBezTo>
                  <a:cubicBezTo>
                    <a:pt x="11646" y="7810"/>
                    <a:pt x="1151" y="21495"/>
                    <a:pt x="-275" y="37431"/>
                  </a:cubicBezTo>
                  <a:cubicBezTo>
                    <a:pt x="-275" y="39222"/>
                    <a:pt x="620" y="39222"/>
                    <a:pt x="1171" y="37431"/>
                  </a:cubicBezTo>
                  <a:cubicBezTo>
                    <a:pt x="2693" y="33085"/>
                    <a:pt x="4656" y="28912"/>
                    <a:pt x="7025" y="24966"/>
                  </a:cubicBezTo>
                  <a:cubicBezTo>
                    <a:pt x="16667" y="5889"/>
                    <a:pt x="39945" y="-1769"/>
                    <a:pt x="59022" y="7872"/>
                  </a:cubicBezTo>
                  <a:cubicBezTo>
                    <a:pt x="62720" y="9739"/>
                    <a:pt x="66088" y="12183"/>
                    <a:pt x="69008" y="15117"/>
                  </a:cubicBezTo>
                  <a:cubicBezTo>
                    <a:pt x="72610" y="18747"/>
                    <a:pt x="75674" y="22872"/>
                    <a:pt x="78099" y="27376"/>
                  </a:cubicBezTo>
                  <a:cubicBezTo>
                    <a:pt x="78925" y="29442"/>
                    <a:pt x="80371" y="28685"/>
                    <a:pt x="79683" y="26894"/>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0" name="Bild 18">
              <a:extLst>
                <a:ext uri="{FF2B5EF4-FFF2-40B4-BE49-F238E27FC236}">
                  <a16:creationId xmlns:a16="http://schemas.microsoft.com/office/drawing/2014/main" id="{3C6580CC-C5E9-4DB3-B717-07EF8F8F1FED}"/>
                </a:ext>
              </a:extLst>
            </p:cNvPr>
            <p:cNvSpPr/>
            <p:nvPr/>
          </p:nvSpPr>
          <p:spPr>
            <a:xfrm>
              <a:off x="10402376" y="1366006"/>
              <a:ext cx="80156" cy="38999"/>
            </a:xfrm>
            <a:custGeom>
              <a:avLst/>
              <a:gdLst>
                <a:gd name="connsiteX0" fmla="*/ 79683 w 80156"/>
                <a:gd name="connsiteY0" fmla="*/ 26894 h 38999"/>
                <a:gd name="connsiteX1" fmla="*/ 26667 w 80156"/>
                <a:gd name="connsiteY1" fmla="*/ 2307 h 38999"/>
                <a:gd name="connsiteX2" fmla="*/ -275 w 80156"/>
                <a:gd name="connsiteY2" fmla="*/ 37431 h 38999"/>
                <a:gd name="connsiteX3" fmla="*/ 1171 w 80156"/>
                <a:gd name="connsiteY3" fmla="*/ 37431 h 38999"/>
                <a:gd name="connsiteX4" fmla="*/ 7025 w 80156"/>
                <a:gd name="connsiteY4" fmla="*/ 24966 h 38999"/>
                <a:gd name="connsiteX5" fmla="*/ 59022 w 80156"/>
                <a:gd name="connsiteY5" fmla="*/ 7872 h 38999"/>
                <a:gd name="connsiteX6" fmla="*/ 69008 w 80156"/>
                <a:gd name="connsiteY6" fmla="*/ 15117 h 38999"/>
                <a:gd name="connsiteX7" fmla="*/ 78099 w 80156"/>
                <a:gd name="connsiteY7" fmla="*/ 27376 h 38999"/>
                <a:gd name="connsiteX8" fmla="*/ 79683 w 80156"/>
                <a:gd name="connsiteY8" fmla="*/ 26894 h 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56" h="38999">
                  <a:moveTo>
                    <a:pt x="79683" y="26894"/>
                  </a:moveTo>
                  <a:cubicBezTo>
                    <a:pt x="71832" y="5469"/>
                    <a:pt x="48099" y="-5544"/>
                    <a:pt x="26667" y="2307"/>
                  </a:cubicBezTo>
                  <a:cubicBezTo>
                    <a:pt x="11646" y="7810"/>
                    <a:pt x="1151" y="21495"/>
                    <a:pt x="-275" y="37431"/>
                  </a:cubicBezTo>
                  <a:cubicBezTo>
                    <a:pt x="-275" y="39222"/>
                    <a:pt x="620" y="39222"/>
                    <a:pt x="1171" y="37431"/>
                  </a:cubicBezTo>
                  <a:cubicBezTo>
                    <a:pt x="2693" y="33085"/>
                    <a:pt x="4656" y="28912"/>
                    <a:pt x="7025" y="24966"/>
                  </a:cubicBezTo>
                  <a:cubicBezTo>
                    <a:pt x="16667" y="5889"/>
                    <a:pt x="39945" y="-1769"/>
                    <a:pt x="59022" y="7872"/>
                  </a:cubicBezTo>
                  <a:cubicBezTo>
                    <a:pt x="62720" y="9739"/>
                    <a:pt x="66088" y="12183"/>
                    <a:pt x="69008" y="15117"/>
                  </a:cubicBezTo>
                  <a:cubicBezTo>
                    <a:pt x="72610" y="18747"/>
                    <a:pt x="75674" y="22872"/>
                    <a:pt x="78099" y="27376"/>
                  </a:cubicBezTo>
                  <a:cubicBezTo>
                    <a:pt x="79132" y="29442"/>
                    <a:pt x="80371" y="28685"/>
                    <a:pt x="79683" y="26894"/>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 name="Bild 18">
              <a:extLst>
                <a:ext uri="{FF2B5EF4-FFF2-40B4-BE49-F238E27FC236}">
                  <a16:creationId xmlns:a16="http://schemas.microsoft.com/office/drawing/2014/main" id="{7504F15C-1319-4D9C-8912-15E445EE22A5}"/>
                </a:ext>
              </a:extLst>
            </p:cNvPr>
            <p:cNvSpPr/>
            <p:nvPr/>
          </p:nvSpPr>
          <p:spPr>
            <a:xfrm>
              <a:off x="10493972" y="1366006"/>
              <a:ext cx="80138" cy="38999"/>
            </a:xfrm>
            <a:custGeom>
              <a:avLst/>
              <a:gdLst>
                <a:gd name="connsiteX0" fmla="*/ 79683 w 80138"/>
                <a:gd name="connsiteY0" fmla="*/ 26894 h 38999"/>
                <a:gd name="connsiteX1" fmla="*/ 26667 w 80138"/>
                <a:gd name="connsiteY1" fmla="*/ 2307 h 38999"/>
                <a:gd name="connsiteX2" fmla="*/ -275 w 80138"/>
                <a:gd name="connsiteY2" fmla="*/ 37431 h 38999"/>
                <a:gd name="connsiteX3" fmla="*/ 1172 w 80138"/>
                <a:gd name="connsiteY3" fmla="*/ 37431 h 38999"/>
                <a:gd name="connsiteX4" fmla="*/ 7025 w 80138"/>
                <a:gd name="connsiteY4" fmla="*/ 24966 h 38999"/>
                <a:gd name="connsiteX5" fmla="*/ 59022 w 80138"/>
                <a:gd name="connsiteY5" fmla="*/ 7872 h 38999"/>
                <a:gd name="connsiteX6" fmla="*/ 69008 w 80138"/>
                <a:gd name="connsiteY6" fmla="*/ 15117 h 38999"/>
                <a:gd name="connsiteX7" fmla="*/ 78099 w 80138"/>
                <a:gd name="connsiteY7" fmla="*/ 27376 h 38999"/>
                <a:gd name="connsiteX8" fmla="*/ 79683 w 80138"/>
                <a:gd name="connsiteY8" fmla="*/ 26894 h 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38" h="38999">
                  <a:moveTo>
                    <a:pt x="79683" y="26894"/>
                  </a:moveTo>
                  <a:cubicBezTo>
                    <a:pt x="71832" y="5469"/>
                    <a:pt x="48099" y="-5544"/>
                    <a:pt x="26667" y="2307"/>
                  </a:cubicBezTo>
                  <a:cubicBezTo>
                    <a:pt x="11647" y="7810"/>
                    <a:pt x="1151" y="21495"/>
                    <a:pt x="-275" y="37431"/>
                  </a:cubicBezTo>
                  <a:cubicBezTo>
                    <a:pt x="-275" y="39222"/>
                    <a:pt x="620" y="39222"/>
                    <a:pt x="1172" y="37431"/>
                  </a:cubicBezTo>
                  <a:cubicBezTo>
                    <a:pt x="2693" y="33085"/>
                    <a:pt x="4656" y="28912"/>
                    <a:pt x="7025" y="24966"/>
                  </a:cubicBezTo>
                  <a:cubicBezTo>
                    <a:pt x="16667" y="5889"/>
                    <a:pt x="39945" y="-1769"/>
                    <a:pt x="59022" y="7872"/>
                  </a:cubicBezTo>
                  <a:cubicBezTo>
                    <a:pt x="62720" y="9739"/>
                    <a:pt x="66088" y="12183"/>
                    <a:pt x="69008" y="15117"/>
                  </a:cubicBezTo>
                  <a:cubicBezTo>
                    <a:pt x="72610" y="18747"/>
                    <a:pt x="75675" y="22872"/>
                    <a:pt x="78099" y="27376"/>
                  </a:cubicBezTo>
                  <a:cubicBezTo>
                    <a:pt x="78925" y="29442"/>
                    <a:pt x="80372" y="28685"/>
                    <a:pt x="79683" y="26894"/>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2" name="Bild 18">
              <a:extLst>
                <a:ext uri="{FF2B5EF4-FFF2-40B4-BE49-F238E27FC236}">
                  <a16:creationId xmlns:a16="http://schemas.microsoft.com/office/drawing/2014/main" id="{6BF17820-A016-4611-85F2-C67253B6D3C4}"/>
                </a:ext>
              </a:extLst>
            </p:cNvPr>
            <p:cNvSpPr/>
            <p:nvPr/>
          </p:nvSpPr>
          <p:spPr>
            <a:xfrm>
              <a:off x="10585569" y="1366006"/>
              <a:ext cx="80113" cy="38999"/>
            </a:xfrm>
            <a:custGeom>
              <a:avLst/>
              <a:gdLst>
                <a:gd name="connsiteX0" fmla="*/ 79683 w 80113"/>
                <a:gd name="connsiteY0" fmla="*/ 26894 h 38999"/>
                <a:gd name="connsiteX1" fmla="*/ 26667 w 80113"/>
                <a:gd name="connsiteY1" fmla="*/ 2307 h 38999"/>
                <a:gd name="connsiteX2" fmla="*/ -275 w 80113"/>
                <a:gd name="connsiteY2" fmla="*/ 37431 h 38999"/>
                <a:gd name="connsiteX3" fmla="*/ 1171 w 80113"/>
                <a:gd name="connsiteY3" fmla="*/ 37431 h 38999"/>
                <a:gd name="connsiteX4" fmla="*/ 7025 w 80113"/>
                <a:gd name="connsiteY4" fmla="*/ 24966 h 38999"/>
                <a:gd name="connsiteX5" fmla="*/ 59022 w 80113"/>
                <a:gd name="connsiteY5" fmla="*/ 7872 h 38999"/>
                <a:gd name="connsiteX6" fmla="*/ 69008 w 80113"/>
                <a:gd name="connsiteY6" fmla="*/ 15117 h 38999"/>
                <a:gd name="connsiteX7" fmla="*/ 78099 w 80113"/>
                <a:gd name="connsiteY7" fmla="*/ 27376 h 38999"/>
                <a:gd name="connsiteX8" fmla="*/ 79683 w 80113"/>
                <a:gd name="connsiteY8" fmla="*/ 26894 h 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13" h="38999">
                  <a:moveTo>
                    <a:pt x="79683" y="26894"/>
                  </a:moveTo>
                  <a:cubicBezTo>
                    <a:pt x="71832" y="5469"/>
                    <a:pt x="48099" y="-5544"/>
                    <a:pt x="26667" y="2307"/>
                  </a:cubicBezTo>
                  <a:cubicBezTo>
                    <a:pt x="11646" y="7810"/>
                    <a:pt x="1151" y="21495"/>
                    <a:pt x="-275" y="37431"/>
                  </a:cubicBezTo>
                  <a:cubicBezTo>
                    <a:pt x="-275" y="39222"/>
                    <a:pt x="620" y="39222"/>
                    <a:pt x="1171" y="37431"/>
                  </a:cubicBezTo>
                  <a:cubicBezTo>
                    <a:pt x="2693" y="33085"/>
                    <a:pt x="4656" y="28912"/>
                    <a:pt x="7025" y="24966"/>
                  </a:cubicBezTo>
                  <a:cubicBezTo>
                    <a:pt x="16667" y="5889"/>
                    <a:pt x="39945" y="-1769"/>
                    <a:pt x="59022" y="7872"/>
                  </a:cubicBezTo>
                  <a:cubicBezTo>
                    <a:pt x="62720" y="9739"/>
                    <a:pt x="66088" y="12183"/>
                    <a:pt x="69008" y="15117"/>
                  </a:cubicBezTo>
                  <a:cubicBezTo>
                    <a:pt x="72610" y="18747"/>
                    <a:pt x="75674" y="22872"/>
                    <a:pt x="78099" y="27376"/>
                  </a:cubicBezTo>
                  <a:cubicBezTo>
                    <a:pt x="78925" y="29442"/>
                    <a:pt x="80302" y="28685"/>
                    <a:pt x="79683" y="26894"/>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3" name="Bild 18">
              <a:extLst>
                <a:ext uri="{FF2B5EF4-FFF2-40B4-BE49-F238E27FC236}">
                  <a16:creationId xmlns:a16="http://schemas.microsoft.com/office/drawing/2014/main" id="{A602B6C7-FDE7-4BEE-B33C-BA565B1F4778}"/>
                </a:ext>
              </a:extLst>
            </p:cNvPr>
            <p:cNvSpPr/>
            <p:nvPr/>
          </p:nvSpPr>
          <p:spPr>
            <a:xfrm>
              <a:off x="10188604" y="1044025"/>
              <a:ext cx="229335" cy="186705"/>
            </a:xfrm>
            <a:custGeom>
              <a:avLst/>
              <a:gdLst>
                <a:gd name="connsiteX0" fmla="*/ 120109 w 229335"/>
                <a:gd name="connsiteY0" fmla="*/ 64237 h 186705"/>
                <a:gd name="connsiteX1" fmla="*/ -275 w 229335"/>
                <a:gd name="connsiteY1" fmla="*/ -225 h 186705"/>
                <a:gd name="connsiteX2" fmla="*/ -275 w 229335"/>
                <a:gd name="connsiteY2" fmla="*/ 186480 h 186705"/>
                <a:gd name="connsiteX3" fmla="*/ 118456 w 229335"/>
                <a:gd name="connsiteY3" fmla="*/ 120985 h 186705"/>
                <a:gd name="connsiteX4" fmla="*/ 229061 w 229335"/>
                <a:gd name="connsiteY4" fmla="*/ 149222 h 186705"/>
                <a:gd name="connsiteX5" fmla="*/ 229061 w 229335"/>
                <a:gd name="connsiteY5" fmla="*/ 39375 h 186705"/>
                <a:gd name="connsiteX6" fmla="*/ 120109 w 229335"/>
                <a:gd name="connsiteY6" fmla="*/ 64237 h 186705"/>
                <a:gd name="connsiteX7" fmla="*/ 226306 w 229335"/>
                <a:gd name="connsiteY7" fmla="*/ 143299 h 186705"/>
                <a:gd name="connsiteX8" fmla="*/ 180577 w 229335"/>
                <a:gd name="connsiteY8" fmla="*/ 120296 h 186705"/>
                <a:gd name="connsiteX9" fmla="*/ 117974 w 229335"/>
                <a:gd name="connsiteY9" fmla="*/ 118230 h 186705"/>
                <a:gd name="connsiteX10" fmla="*/ 2480 w 229335"/>
                <a:gd name="connsiteY10" fmla="*/ 180213 h 186705"/>
                <a:gd name="connsiteX11" fmla="*/ 2480 w 229335"/>
                <a:gd name="connsiteY11" fmla="*/ 6248 h 186705"/>
                <a:gd name="connsiteX12" fmla="*/ 119558 w 229335"/>
                <a:gd name="connsiteY12" fmla="*/ 66991 h 186705"/>
                <a:gd name="connsiteX13" fmla="*/ 226168 w 229335"/>
                <a:gd name="connsiteY13" fmla="*/ 45091 h 18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335" h="186705">
                  <a:moveTo>
                    <a:pt x="120109" y="64237"/>
                  </a:moveTo>
                  <a:cubicBezTo>
                    <a:pt x="74380" y="55442"/>
                    <a:pt x="32397" y="32963"/>
                    <a:pt x="-275" y="-225"/>
                  </a:cubicBezTo>
                  <a:lnTo>
                    <a:pt x="-275" y="186480"/>
                  </a:lnTo>
                  <a:cubicBezTo>
                    <a:pt x="36157" y="151357"/>
                    <a:pt x="78099" y="128216"/>
                    <a:pt x="118456" y="120985"/>
                  </a:cubicBezTo>
                  <a:cubicBezTo>
                    <a:pt x="157712" y="112611"/>
                    <a:pt x="198627" y="123051"/>
                    <a:pt x="229061" y="149222"/>
                  </a:cubicBezTo>
                  <a:lnTo>
                    <a:pt x="229061" y="39375"/>
                  </a:lnTo>
                  <a:cubicBezTo>
                    <a:pt x="200342" y="62377"/>
                    <a:pt x="162051" y="71192"/>
                    <a:pt x="120109" y="64237"/>
                  </a:cubicBezTo>
                  <a:close/>
                  <a:moveTo>
                    <a:pt x="226306" y="143299"/>
                  </a:moveTo>
                  <a:cubicBezTo>
                    <a:pt x="212794" y="132590"/>
                    <a:pt x="197229" y="124759"/>
                    <a:pt x="180577" y="120296"/>
                  </a:cubicBezTo>
                  <a:cubicBezTo>
                    <a:pt x="160122" y="114966"/>
                    <a:pt x="138738" y="114257"/>
                    <a:pt x="117974" y="118230"/>
                  </a:cubicBezTo>
                  <a:cubicBezTo>
                    <a:pt x="78787" y="125117"/>
                    <a:pt x="38154" y="147087"/>
                    <a:pt x="2480" y="180213"/>
                  </a:cubicBezTo>
                  <a:lnTo>
                    <a:pt x="2480" y="6248"/>
                  </a:lnTo>
                  <a:cubicBezTo>
                    <a:pt x="34752" y="37474"/>
                    <a:pt x="75447" y="58582"/>
                    <a:pt x="119558" y="66991"/>
                  </a:cubicBezTo>
                  <a:cubicBezTo>
                    <a:pt x="159985" y="73878"/>
                    <a:pt x="197381" y="65890"/>
                    <a:pt x="226168" y="45091"/>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4" name="Bild 18">
              <a:extLst>
                <a:ext uri="{FF2B5EF4-FFF2-40B4-BE49-F238E27FC236}">
                  <a16:creationId xmlns:a16="http://schemas.microsoft.com/office/drawing/2014/main" id="{A3B7A33C-FC4B-4A06-A533-C6B5BD330C58}"/>
                </a:ext>
              </a:extLst>
            </p:cNvPr>
            <p:cNvSpPr/>
            <p:nvPr/>
          </p:nvSpPr>
          <p:spPr>
            <a:xfrm>
              <a:off x="10368905" y="1111173"/>
              <a:ext cx="3099" cy="51858"/>
            </a:xfrm>
            <a:custGeom>
              <a:avLst/>
              <a:gdLst>
                <a:gd name="connsiteX0" fmla="*/ -275 w 3099"/>
                <a:gd name="connsiteY0" fmla="*/ 51082 h 51858"/>
                <a:gd name="connsiteX1" fmla="*/ 758 w 3099"/>
                <a:gd name="connsiteY1" fmla="*/ 51082 h 51858"/>
                <a:gd name="connsiteX2" fmla="*/ 2824 w 3099"/>
                <a:gd name="connsiteY2" fmla="*/ 51633 h 51858"/>
                <a:gd name="connsiteX3" fmla="*/ 2824 w 3099"/>
                <a:gd name="connsiteY3" fmla="*/ -225 h 51858"/>
                <a:gd name="connsiteX4" fmla="*/ -275 w 3099"/>
                <a:gd name="connsiteY4" fmla="*/ 532 h 51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 h="51858">
                  <a:moveTo>
                    <a:pt x="-275" y="51082"/>
                  </a:moveTo>
                  <a:lnTo>
                    <a:pt x="758" y="51082"/>
                  </a:lnTo>
                  <a:lnTo>
                    <a:pt x="2824" y="51633"/>
                  </a:lnTo>
                  <a:lnTo>
                    <a:pt x="2824" y="-225"/>
                  </a:lnTo>
                  <a:lnTo>
                    <a:pt x="-275" y="532"/>
                  </a:ln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5" name="Bild 18">
              <a:extLst>
                <a:ext uri="{FF2B5EF4-FFF2-40B4-BE49-F238E27FC236}">
                  <a16:creationId xmlns:a16="http://schemas.microsoft.com/office/drawing/2014/main" id="{15B21BF6-F2EB-4B49-90AC-4C010C76C12C}"/>
                </a:ext>
              </a:extLst>
            </p:cNvPr>
            <p:cNvSpPr/>
            <p:nvPr/>
          </p:nvSpPr>
          <p:spPr>
            <a:xfrm>
              <a:off x="10333919" y="1115443"/>
              <a:ext cx="2410" cy="42699"/>
            </a:xfrm>
            <a:custGeom>
              <a:avLst/>
              <a:gdLst>
                <a:gd name="connsiteX0" fmla="*/ -275 w 2410"/>
                <a:gd name="connsiteY0" fmla="*/ 42474 h 42699"/>
                <a:gd name="connsiteX1" fmla="*/ 2136 w 2410"/>
                <a:gd name="connsiteY1" fmla="*/ 42474 h 42699"/>
                <a:gd name="connsiteX2" fmla="*/ 2136 w 2410"/>
                <a:gd name="connsiteY2" fmla="*/ -225 h 42699"/>
                <a:gd name="connsiteX3" fmla="*/ -275 w 2410"/>
                <a:gd name="connsiteY3" fmla="*/ -225 h 42699"/>
              </a:gdLst>
              <a:ahLst/>
              <a:cxnLst>
                <a:cxn ang="0">
                  <a:pos x="connsiteX0" y="connsiteY0"/>
                </a:cxn>
                <a:cxn ang="0">
                  <a:pos x="connsiteX1" y="connsiteY1"/>
                </a:cxn>
                <a:cxn ang="0">
                  <a:pos x="connsiteX2" y="connsiteY2"/>
                </a:cxn>
                <a:cxn ang="0">
                  <a:pos x="connsiteX3" y="connsiteY3"/>
                </a:cxn>
              </a:cxnLst>
              <a:rect l="l" t="t" r="r" b="b"/>
              <a:pathLst>
                <a:path w="2410" h="42699">
                  <a:moveTo>
                    <a:pt x="-275" y="42474"/>
                  </a:moveTo>
                  <a:lnTo>
                    <a:pt x="2136" y="42474"/>
                  </a:lnTo>
                  <a:lnTo>
                    <a:pt x="2136" y="-225"/>
                  </a:lnTo>
                  <a:lnTo>
                    <a:pt x="-275" y="-225"/>
                  </a:ln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6" name="Bild 18">
              <a:extLst>
                <a:ext uri="{FF2B5EF4-FFF2-40B4-BE49-F238E27FC236}">
                  <a16:creationId xmlns:a16="http://schemas.microsoft.com/office/drawing/2014/main" id="{F20F24B3-799A-4848-B8F3-884403464269}"/>
                </a:ext>
              </a:extLst>
            </p:cNvPr>
            <p:cNvSpPr/>
            <p:nvPr/>
          </p:nvSpPr>
          <p:spPr>
            <a:xfrm>
              <a:off x="10320972" y="1115236"/>
              <a:ext cx="3167" cy="43525"/>
            </a:xfrm>
            <a:custGeom>
              <a:avLst/>
              <a:gdLst>
                <a:gd name="connsiteX0" fmla="*/ -275 w 3167"/>
                <a:gd name="connsiteY0" fmla="*/ 43300 h 43525"/>
                <a:gd name="connsiteX1" fmla="*/ 2893 w 3167"/>
                <a:gd name="connsiteY1" fmla="*/ 43300 h 43525"/>
                <a:gd name="connsiteX2" fmla="*/ 2893 w 3167"/>
                <a:gd name="connsiteY2" fmla="*/ -225 h 43525"/>
                <a:gd name="connsiteX3" fmla="*/ -275 w 3167"/>
                <a:gd name="connsiteY3" fmla="*/ -225 h 43525"/>
              </a:gdLst>
              <a:ahLst/>
              <a:cxnLst>
                <a:cxn ang="0">
                  <a:pos x="connsiteX0" y="connsiteY0"/>
                </a:cxn>
                <a:cxn ang="0">
                  <a:pos x="connsiteX1" y="connsiteY1"/>
                </a:cxn>
                <a:cxn ang="0">
                  <a:pos x="connsiteX2" y="connsiteY2"/>
                </a:cxn>
                <a:cxn ang="0">
                  <a:pos x="connsiteX3" y="connsiteY3"/>
                </a:cxn>
              </a:cxnLst>
              <a:rect l="l" t="t" r="r" b="b"/>
              <a:pathLst>
                <a:path w="3167" h="43525">
                  <a:moveTo>
                    <a:pt x="-275" y="43300"/>
                  </a:moveTo>
                  <a:lnTo>
                    <a:pt x="2893" y="43300"/>
                  </a:lnTo>
                  <a:lnTo>
                    <a:pt x="2893" y="-225"/>
                  </a:lnTo>
                  <a:lnTo>
                    <a:pt x="-275" y="-225"/>
                  </a:ln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7" name="Bild 18">
              <a:extLst>
                <a:ext uri="{FF2B5EF4-FFF2-40B4-BE49-F238E27FC236}">
                  <a16:creationId xmlns:a16="http://schemas.microsoft.com/office/drawing/2014/main" id="{82927B35-B8FC-450F-8D3F-DF1D58EDB412}"/>
                </a:ext>
              </a:extLst>
            </p:cNvPr>
            <p:cNvSpPr/>
            <p:nvPr/>
          </p:nvSpPr>
          <p:spPr>
            <a:xfrm>
              <a:off x="10515184" y="1111173"/>
              <a:ext cx="3167" cy="51858"/>
            </a:xfrm>
            <a:custGeom>
              <a:avLst/>
              <a:gdLst>
                <a:gd name="connsiteX0" fmla="*/ 2893 w 3167"/>
                <a:gd name="connsiteY0" fmla="*/ 51082 h 51858"/>
                <a:gd name="connsiteX1" fmla="*/ 1791 w 3167"/>
                <a:gd name="connsiteY1" fmla="*/ 51082 h 51858"/>
                <a:gd name="connsiteX2" fmla="*/ -275 w 3167"/>
                <a:gd name="connsiteY2" fmla="*/ 51633 h 51858"/>
                <a:gd name="connsiteX3" fmla="*/ -275 w 3167"/>
                <a:gd name="connsiteY3" fmla="*/ -225 h 51858"/>
                <a:gd name="connsiteX4" fmla="*/ 2893 w 3167"/>
                <a:gd name="connsiteY4" fmla="*/ 532 h 51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 h="51858">
                  <a:moveTo>
                    <a:pt x="2893" y="51082"/>
                  </a:moveTo>
                  <a:lnTo>
                    <a:pt x="1791" y="51082"/>
                  </a:lnTo>
                  <a:lnTo>
                    <a:pt x="-275" y="51633"/>
                  </a:lnTo>
                  <a:lnTo>
                    <a:pt x="-275" y="-225"/>
                  </a:lnTo>
                  <a:lnTo>
                    <a:pt x="2893" y="532"/>
                  </a:ln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8" name="Bild 18">
              <a:extLst>
                <a:ext uri="{FF2B5EF4-FFF2-40B4-BE49-F238E27FC236}">
                  <a16:creationId xmlns:a16="http://schemas.microsoft.com/office/drawing/2014/main" id="{D3B08158-9242-4798-8C76-B02F2F4C5072}"/>
                </a:ext>
              </a:extLst>
            </p:cNvPr>
            <p:cNvSpPr/>
            <p:nvPr/>
          </p:nvSpPr>
          <p:spPr>
            <a:xfrm>
              <a:off x="10563117" y="1115236"/>
              <a:ext cx="3099" cy="43525"/>
            </a:xfrm>
            <a:custGeom>
              <a:avLst/>
              <a:gdLst>
                <a:gd name="connsiteX0" fmla="*/ 2824 w 3099"/>
                <a:gd name="connsiteY0" fmla="*/ 43300 h 43525"/>
                <a:gd name="connsiteX1" fmla="*/ -275 w 3099"/>
                <a:gd name="connsiteY1" fmla="*/ 43300 h 43525"/>
                <a:gd name="connsiteX2" fmla="*/ -275 w 3099"/>
                <a:gd name="connsiteY2" fmla="*/ -225 h 43525"/>
                <a:gd name="connsiteX3" fmla="*/ 2824 w 3099"/>
                <a:gd name="connsiteY3" fmla="*/ -225 h 43525"/>
              </a:gdLst>
              <a:ahLst/>
              <a:cxnLst>
                <a:cxn ang="0">
                  <a:pos x="connsiteX0" y="connsiteY0"/>
                </a:cxn>
                <a:cxn ang="0">
                  <a:pos x="connsiteX1" y="connsiteY1"/>
                </a:cxn>
                <a:cxn ang="0">
                  <a:pos x="connsiteX2" y="connsiteY2"/>
                </a:cxn>
                <a:cxn ang="0">
                  <a:pos x="connsiteX3" y="connsiteY3"/>
                </a:cxn>
              </a:cxnLst>
              <a:rect l="l" t="t" r="r" b="b"/>
              <a:pathLst>
                <a:path w="3099" h="43525">
                  <a:moveTo>
                    <a:pt x="2824" y="43300"/>
                  </a:moveTo>
                  <a:lnTo>
                    <a:pt x="-275" y="43300"/>
                  </a:lnTo>
                  <a:lnTo>
                    <a:pt x="-275" y="-225"/>
                  </a:lnTo>
                  <a:lnTo>
                    <a:pt x="2824" y="-225"/>
                  </a:ln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9" name="Bild 18">
              <a:extLst>
                <a:ext uri="{FF2B5EF4-FFF2-40B4-BE49-F238E27FC236}">
                  <a16:creationId xmlns:a16="http://schemas.microsoft.com/office/drawing/2014/main" id="{19D36D34-326C-4828-976E-73F1A7D217FF}"/>
                </a:ext>
              </a:extLst>
            </p:cNvPr>
            <p:cNvSpPr/>
            <p:nvPr/>
          </p:nvSpPr>
          <p:spPr>
            <a:xfrm>
              <a:off x="10528200" y="1114065"/>
              <a:ext cx="2341" cy="46280"/>
            </a:xfrm>
            <a:custGeom>
              <a:avLst/>
              <a:gdLst>
                <a:gd name="connsiteX0" fmla="*/ -275 w 2341"/>
                <a:gd name="connsiteY0" fmla="*/ 46055 h 46280"/>
                <a:gd name="connsiteX1" fmla="*/ 2067 w 2341"/>
                <a:gd name="connsiteY1" fmla="*/ 45642 h 46280"/>
                <a:gd name="connsiteX2" fmla="*/ 2067 w 2341"/>
                <a:gd name="connsiteY2" fmla="*/ -225 h 46280"/>
                <a:gd name="connsiteX3" fmla="*/ -275 w 2341"/>
                <a:gd name="connsiteY3" fmla="*/ -225 h 46280"/>
              </a:gdLst>
              <a:ahLst/>
              <a:cxnLst>
                <a:cxn ang="0">
                  <a:pos x="connsiteX0" y="connsiteY0"/>
                </a:cxn>
                <a:cxn ang="0">
                  <a:pos x="connsiteX1" y="connsiteY1"/>
                </a:cxn>
                <a:cxn ang="0">
                  <a:pos x="connsiteX2" y="connsiteY2"/>
                </a:cxn>
                <a:cxn ang="0">
                  <a:pos x="connsiteX3" y="connsiteY3"/>
                </a:cxn>
              </a:cxnLst>
              <a:rect l="l" t="t" r="r" b="b"/>
              <a:pathLst>
                <a:path w="2341" h="46280">
                  <a:moveTo>
                    <a:pt x="-275" y="46055"/>
                  </a:moveTo>
                  <a:lnTo>
                    <a:pt x="2067" y="45642"/>
                  </a:lnTo>
                  <a:lnTo>
                    <a:pt x="2067" y="-225"/>
                  </a:lnTo>
                  <a:lnTo>
                    <a:pt x="-275" y="-225"/>
                  </a:ln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50" name="Bild 18">
              <a:extLst>
                <a:ext uri="{FF2B5EF4-FFF2-40B4-BE49-F238E27FC236}">
                  <a16:creationId xmlns:a16="http://schemas.microsoft.com/office/drawing/2014/main" id="{9D40D579-9B1C-4075-843E-74AAB989A7BB}"/>
                </a:ext>
              </a:extLst>
            </p:cNvPr>
            <p:cNvSpPr/>
            <p:nvPr/>
          </p:nvSpPr>
          <p:spPr>
            <a:xfrm>
              <a:off x="10469248" y="1044025"/>
              <a:ext cx="229404" cy="187049"/>
            </a:xfrm>
            <a:custGeom>
              <a:avLst/>
              <a:gdLst>
                <a:gd name="connsiteX0" fmla="*/ 108677 w 229404"/>
                <a:gd name="connsiteY0" fmla="*/ 64237 h 187049"/>
                <a:gd name="connsiteX1" fmla="*/ -275 w 229404"/>
                <a:gd name="connsiteY1" fmla="*/ 39512 h 187049"/>
                <a:gd name="connsiteX2" fmla="*/ -275 w 229404"/>
                <a:gd name="connsiteY2" fmla="*/ 149566 h 187049"/>
                <a:gd name="connsiteX3" fmla="*/ 110399 w 229404"/>
                <a:gd name="connsiteY3" fmla="*/ 121329 h 187049"/>
                <a:gd name="connsiteX4" fmla="*/ 229130 w 229404"/>
                <a:gd name="connsiteY4" fmla="*/ 186824 h 187049"/>
                <a:gd name="connsiteX5" fmla="*/ 229130 w 229404"/>
                <a:gd name="connsiteY5" fmla="*/ -225 h 187049"/>
                <a:gd name="connsiteX6" fmla="*/ 108677 w 229404"/>
                <a:gd name="connsiteY6" fmla="*/ 64237 h 187049"/>
                <a:gd name="connsiteX7" fmla="*/ 226375 w 229404"/>
                <a:gd name="connsiteY7" fmla="*/ 180075 h 187049"/>
                <a:gd name="connsiteX8" fmla="*/ 110881 w 229404"/>
                <a:gd name="connsiteY8" fmla="*/ 118093 h 187049"/>
                <a:gd name="connsiteX9" fmla="*/ 48209 w 229404"/>
                <a:gd name="connsiteY9" fmla="*/ 120159 h 187049"/>
                <a:gd name="connsiteX10" fmla="*/ 2480 w 229404"/>
                <a:gd name="connsiteY10" fmla="*/ 143161 h 187049"/>
                <a:gd name="connsiteX11" fmla="*/ 2480 w 229404"/>
                <a:gd name="connsiteY11" fmla="*/ 45091 h 187049"/>
                <a:gd name="connsiteX12" fmla="*/ 109159 w 229404"/>
                <a:gd name="connsiteY12" fmla="*/ 66991 h 187049"/>
                <a:gd name="connsiteX13" fmla="*/ 226237 w 229404"/>
                <a:gd name="connsiteY13" fmla="*/ 6248 h 18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404" h="187049">
                  <a:moveTo>
                    <a:pt x="108677" y="64237"/>
                  </a:moveTo>
                  <a:cubicBezTo>
                    <a:pt x="66942" y="71124"/>
                    <a:pt x="28444" y="62377"/>
                    <a:pt x="-275" y="39512"/>
                  </a:cubicBezTo>
                  <a:lnTo>
                    <a:pt x="-275" y="149566"/>
                  </a:lnTo>
                  <a:cubicBezTo>
                    <a:pt x="30186" y="123396"/>
                    <a:pt x="71122" y="112948"/>
                    <a:pt x="110399" y="121329"/>
                  </a:cubicBezTo>
                  <a:cubicBezTo>
                    <a:pt x="150756" y="128561"/>
                    <a:pt x="192698" y="151701"/>
                    <a:pt x="229130" y="186824"/>
                  </a:cubicBezTo>
                  <a:lnTo>
                    <a:pt x="229130" y="-225"/>
                  </a:lnTo>
                  <a:cubicBezTo>
                    <a:pt x="196444" y="32977"/>
                    <a:pt x="154434" y="55463"/>
                    <a:pt x="108677" y="64237"/>
                  </a:cubicBezTo>
                  <a:close/>
                  <a:moveTo>
                    <a:pt x="226375" y="180075"/>
                  </a:moveTo>
                  <a:cubicBezTo>
                    <a:pt x="190632" y="147087"/>
                    <a:pt x="150068" y="124980"/>
                    <a:pt x="110881" y="118093"/>
                  </a:cubicBezTo>
                  <a:cubicBezTo>
                    <a:pt x="90096" y="114119"/>
                    <a:pt x="68684" y="114828"/>
                    <a:pt x="48209" y="120159"/>
                  </a:cubicBezTo>
                  <a:cubicBezTo>
                    <a:pt x="31564" y="124635"/>
                    <a:pt x="15999" y="132466"/>
                    <a:pt x="2480" y="143161"/>
                  </a:cubicBezTo>
                  <a:lnTo>
                    <a:pt x="2480" y="45091"/>
                  </a:lnTo>
                  <a:cubicBezTo>
                    <a:pt x="31336" y="65752"/>
                    <a:pt x="68733" y="73672"/>
                    <a:pt x="109159" y="66991"/>
                  </a:cubicBezTo>
                  <a:cubicBezTo>
                    <a:pt x="153263" y="58555"/>
                    <a:pt x="193944" y="37446"/>
                    <a:pt x="226237" y="6248"/>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51" name="Bild 18">
              <a:extLst>
                <a:ext uri="{FF2B5EF4-FFF2-40B4-BE49-F238E27FC236}">
                  <a16:creationId xmlns:a16="http://schemas.microsoft.com/office/drawing/2014/main" id="{AD77EBA4-0C06-460A-9EC6-07AF8D58EED2}"/>
                </a:ext>
              </a:extLst>
            </p:cNvPr>
            <p:cNvSpPr/>
            <p:nvPr/>
          </p:nvSpPr>
          <p:spPr>
            <a:xfrm>
              <a:off x="10142600" y="1009453"/>
              <a:ext cx="602057" cy="393520"/>
            </a:xfrm>
            <a:custGeom>
              <a:avLst/>
              <a:gdLst>
                <a:gd name="connsiteX0" fmla="*/ 423893 w 602057"/>
                <a:gd name="connsiteY0" fmla="*/ 156591 h 393520"/>
                <a:gd name="connsiteX1" fmla="*/ 423893 w 602057"/>
                <a:gd name="connsiteY1" fmla="*/ 364783 h 393520"/>
                <a:gd name="connsiteX2" fmla="*/ 438149 w 602057"/>
                <a:gd name="connsiteY2" fmla="*/ 393295 h 393520"/>
                <a:gd name="connsiteX3" fmla="*/ 488975 w 602057"/>
                <a:gd name="connsiteY3" fmla="*/ 352531 h 393520"/>
                <a:gd name="connsiteX4" fmla="*/ 529745 w 602057"/>
                <a:gd name="connsiteY4" fmla="*/ 393295 h 393520"/>
                <a:gd name="connsiteX5" fmla="*/ 580385 w 602057"/>
                <a:gd name="connsiteY5" fmla="*/ 352449 h 393520"/>
                <a:gd name="connsiteX6" fmla="*/ 601783 w 602057"/>
                <a:gd name="connsiteY6" fmla="*/ 360445 h 393520"/>
                <a:gd name="connsiteX7" fmla="*/ 601783 w 602057"/>
                <a:gd name="connsiteY7" fmla="*/ 40408 h 393520"/>
                <a:gd name="connsiteX8" fmla="*/ 561150 w 602057"/>
                <a:gd name="connsiteY8" fmla="*/ -225 h 393520"/>
                <a:gd name="connsiteX9" fmla="*/ 40358 w 602057"/>
                <a:gd name="connsiteY9" fmla="*/ -225 h 393520"/>
                <a:gd name="connsiteX10" fmla="*/ -275 w 602057"/>
                <a:gd name="connsiteY10" fmla="*/ 40408 h 393520"/>
                <a:gd name="connsiteX11" fmla="*/ -275 w 602057"/>
                <a:gd name="connsiteY11" fmla="*/ 360376 h 393520"/>
                <a:gd name="connsiteX12" fmla="*/ 63767 w 602057"/>
                <a:gd name="connsiteY12" fmla="*/ 371829 h 393520"/>
                <a:gd name="connsiteX13" fmla="*/ 71763 w 602057"/>
                <a:gd name="connsiteY13" fmla="*/ 393226 h 393520"/>
                <a:gd name="connsiteX14" fmla="*/ 122588 w 602057"/>
                <a:gd name="connsiteY14" fmla="*/ 352456 h 393520"/>
                <a:gd name="connsiteX15" fmla="*/ 163359 w 602057"/>
                <a:gd name="connsiteY15" fmla="*/ 393226 h 393520"/>
                <a:gd name="connsiteX16" fmla="*/ 178097 w 602057"/>
                <a:gd name="connsiteY16" fmla="*/ 364164 h 393520"/>
                <a:gd name="connsiteX17" fmla="*/ 178097 w 602057"/>
                <a:gd name="connsiteY17" fmla="*/ 156591 h 393520"/>
                <a:gd name="connsiteX18" fmla="*/ 42906 w 602057"/>
                <a:gd name="connsiteY18" fmla="*/ 227802 h 393520"/>
                <a:gd name="connsiteX19" fmla="*/ 42906 w 602057"/>
                <a:gd name="connsiteY19" fmla="*/ 28080 h 393520"/>
                <a:gd name="connsiteX20" fmla="*/ 277820 w 602057"/>
                <a:gd name="connsiteY20" fmla="*/ 68575 h 393520"/>
                <a:gd name="connsiteX21" fmla="*/ 277820 w 602057"/>
                <a:gd name="connsiteY21" fmla="*/ 190337 h 393520"/>
                <a:gd name="connsiteX22" fmla="*/ 229612 w 602057"/>
                <a:gd name="connsiteY22" fmla="*/ 161894 h 393520"/>
                <a:gd name="connsiteX23" fmla="*/ 229612 w 602057"/>
                <a:gd name="connsiteY23" fmla="*/ 357001 h 393520"/>
                <a:gd name="connsiteX24" fmla="*/ 254887 w 602057"/>
                <a:gd name="connsiteY24" fmla="*/ 393226 h 393520"/>
                <a:gd name="connsiteX25" fmla="*/ 305719 w 602057"/>
                <a:gd name="connsiteY25" fmla="*/ 352456 h 393520"/>
                <a:gd name="connsiteX26" fmla="*/ 346483 w 602057"/>
                <a:gd name="connsiteY26" fmla="*/ 393226 h 393520"/>
                <a:gd name="connsiteX27" fmla="*/ 372241 w 602057"/>
                <a:gd name="connsiteY27" fmla="*/ 356726 h 393520"/>
                <a:gd name="connsiteX28" fmla="*/ 372241 w 602057"/>
                <a:gd name="connsiteY28" fmla="*/ 161343 h 393520"/>
                <a:gd name="connsiteX29" fmla="*/ 323550 w 602057"/>
                <a:gd name="connsiteY29" fmla="*/ 189924 h 393520"/>
                <a:gd name="connsiteX30" fmla="*/ 323550 w 602057"/>
                <a:gd name="connsiteY30" fmla="*/ 68162 h 393520"/>
                <a:gd name="connsiteX31" fmla="*/ 558464 w 602057"/>
                <a:gd name="connsiteY31" fmla="*/ 27667 h 393520"/>
                <a:gd name="connsiteX32" fmla="*/ 558464 w 602057"/>
                <a:gd name="connsiteY32" fmla="*/ 227389 h 393520"/>
                <a:gd name="connsiteX33" fmla="*/ 423893 w 602057"/>
                <a:gd name="connsiteY33" fmla="*/ 156591 h 3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2057" h="393520">
                  <a:moveTo>
                    <a:pt x="423893" y="156591"/>
                  </a:moveTo>
                  <a:lnTo>
                    <a:pt x="423893" y="364783"/>
                  </a:lnTo>
                  <a:cubicBezTo>
                    <a:pt x="431895" y="372283"/>
                    <a:pt x="436950" y="382393"/>
                    <a:pt x="438149" y="393295"/>
                  </a:cubicBezTo>
                  <a:cubicBezTo>
                    <a:pt x="440924" y="368000"/>
                    <a:pt x="463686" y="349749"/>
                    <a:pt x="488975" y="352531"/>
                  </a:cubicBezTo>
                  <a:cubicBezTo>
                    <a:pt x="510441" y="354887"/>
                    <a:pt x="527390" y="371836"/>
                    <a:pt x="529745" y="393295"/>
                  </a:cubicBezTo>
                  <a:cubicBezTo>
                    <a:pt x="532452" y="368034"/>
                    <a:pt x="555124" y="349749"/>
                    <a:pt x="580385" y="352449"/>
                  </a:cubicBezTo>
                  <a:cubicBezTo>
                    <a:pt x="588078" y="353275"/>
                    <a:pt x="595440" y="356023"/>
                    <a:pt x="601783" y="360445"/>
                  </a:cubicBezTo>
                  <a:lnTo>
                    <a:pt x="601783" y="40408"/>
                  </a:lnTo>
                  <a:cubicBezTo>
                    <a:pt x="601748" y="17984"/>
                    <a:pt x="583574" y="-184"/>
                    <a:pt x="561150" y="-225"/>
                  </a:cubicBezTo>
                  <a:lnTo>
                    <a:pt x="40358" y="-225"/>
                  </a:lnTo>
                  <a:cubicBezTo>
                    <a:pt x="17934" y="-184"/>
                    <a:pt x="-240" y="17984"/>
                    <a:pt x="-275" y="40408"/>
                  </a:cubicBezTo>
                  <a:lnTo>
                    <a:pt x="-275" y="360376"/>
                  </a:lnTo>
                  <a:cubicBezTo>
                    <a:pt x="20572" y="345851"/>
                    <a:pt x="49249" y="350982"/>
                    <a:pt x="63767" y="371829"/>
                  </a:cubicBezTo>
                  <a:cubicBezTo>
                    <a:pt x="68188" y="378178"/>
                    <a:pt x="70936" y="385534"/>
                    <a:pt x="71763" y="393226"/>
                  </a:cubicBezTo>
                  <a:cubicBezTo>
                    <a:pt x="74538" y="367931"/>
                    <a:pt x="97300" y="349680"/>
                    <a:pt x="122588" y="352456"/>
                  </a:cubicBezTo>
                  <a:cubicBezTo>
                    <a:pt x="144055" y="354818"/>
                    <a:pt x="161004" y="371767"/>
                    <a:pt x="163359" y="393226"/>
                  </a:cubicBezTo>
                  <a:cubicBezTo>
                    <a:pt x="164564" y="382063"/>
                    <a:pt x="169806" y="371726"/>
                    <a:pt x="178097" y="364164"/>
                  </a:cubicBezTo>
                  <a:lnTo>
                    <a:pt x="178097" y="156591"/>
                  </a:lnTo>
                  <a:cubicBezTo>
                    <a:pt x="132643" y="160861"/>
                    <a:pt x="84435" y="186067"/>
                    <a:pt x="42906" y="227802"/>
                  </a:cubicBezTo>
                  <a:lnTo>
                    <a:pt x="42906" y="28080"/>
                  </a:lnTo>
                  <a:cubicBezTo>
                    <a:pt x="117905" y="105007"/>
                    <a:pt x="219350" y="120159"/>
                    <a:pt x="277820" y="68575"/>
                  </a:cubicBezTo>
                  <a:lnTo>
                    <a:pt x="277820" y="190337"/>
                  </a:lnTo>
                  <a:cubicBezTo>
                    <a:pt x="264143" y="177286"/>
                    <a:pt x="247649" y="167555"/>
                    <a:pt x="229612" y="161894"/>
                  </a:cubicBezTo>
                  <a:lnTo>
                    <a:pt x="229612" y="357001"/>
                  </a:lnTo>
                  <a:cubicBezTo>
                    <a:pt x="243654" y="363985"/>
                    <a:pt x="253179" y="377635"/>
                    <a:pt x="254887" y="393226"/>
                  </a:cubicBezTo>
                  <a:cubicBezTo>
                    <a:pt x="257662" y="367931"/>
                    <a:pt x="280424" y="349680"/>
                    <a:pt x="305719" y="352456"/>
                  </a:cubicBezTo>
                  <a:cubicBezTo>
                    <a:pt x="327179" y="354818"/>
                    <a:pt x="344128" y="371767"/>
                    <a:pt x="346483" y="393226"/>
                  </a:cubicBezTo>
                  <a:cubicBezTo>
                    <a:pt x="348191" y="377428"/>
                    <a:pt x="357929" y="363626"/>
                    <a:pt x="372241" y="356726"/>
                  </a:cubicBezTo>
                  <a:lnTo>
                    <a:pt x="372241" y="161343"/>
                  </a:lnTo>
                  <a:cubicBezTo>
                    <a:pt x="354011" y="166949"/>
                    <a:pt x="337338" y="176735"/>
                    <a:pt x="323550" y="189924"/>
                  </a:cubicBezTo>
                  <a:lnTo>
                    <a:pt x="323550" y="68162"/>
                  </a:lnTo>
                  <a:cubicBezTo>
                    <a:pt x="382020" y="119745"/>
                    <a:pt x="483465" y="104594"/>
                    <a:pt x="558464" y="27667"/>
                  </a:cubicBezTo>
                  <a:lnTo>
                    <a:pt x="558464" y="227389"/>
                  </a:lnTo>
                  <a:cubicBezTo>
                    <a:pt x="517211" y="186136"/>
                    <a:pt x="469209" y="160861"/>
                    <a:pt x="423893" y="156591"/>
                  </a:cubicBezTo>
                  <a:close/>
                </a:path>
              </a:pathLst>
            </a:custGeom>
            <a:solidFill>
              <a:srgbClr val="FFDF00"/>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52" name="Bild 18">
              <a:extLst>
                <a:ext uri="{FF2B5EF4-FFF2-40B4-BE49-F238E27FC236}">
                  <a16:creationId xmlns:a16="http://schemas.microsoft.com/office/drawing/2014/main" id="{353F9E5D-EE47-4B20-9D47-1666E51934D4}"/>
                </a:ext>
              </a:extLst>
            </p:cNvPr>
            <p:cNvSpPr/>
            <p:nvPr/>
          </p:nvSpPr>
          <p:spPr>
            <a:xfrm>
              <a:off x="10142806" y="1366292"/>
              <a:ext cx="65162" cy="28613"/>
            </a:xfrm>
            <a:custGeom>
              <a:avLst/>
              <a:gdLst>
                <a:gd name="connsiteX0" fmla="*/ 26309 w 65162"/>
                <a:gd name="connsiteY0" fmla="*/ 3812 h 28613"/>
                <a:gd name="connsiteX1" fmla="*/ 53857 w 65162"/>
                <a:gd name="connsiteY1" fmla="*/ 15107 h 28613"/>
                <a:gd name="connsiteX2" fmla="*/ 62947 w 65162"/>
                <a:gd name="connsiteY2" fmla="*/ 27365 h 28613"/>
                <a:gd name="connsiteX3" fmla="*/ 64738 w 65162"/>
                <a:gd name="connsiteY3" fmla="*/ 26608 h 28613"/>
                <a:gd name="connsiteX4" fmla="*/ 11543 w 65162"/>
                <a:gd name="connsiteY4" fmla="*/ 2414 h 28613"/>
                <a:gd name="connsiteX5" fmla="*/ -275 w 65162"/>
                <a:gd name="connsiteY5" fmla="*/ 9253 h 28613"/>
                <a:gd name="connsiteX6" fmla="*/ -275 w 65162"/>
                <a:gd name="connsiteY6" fmla="*/ 14556 h 28613"/>
                <a:gd name="connsiteX7" fmla="*/ 26309 w 65162"/>
                <a:gd name="connsiteY7" fmla="*/ 3812 h 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2" h="28613">
                  <a:moveTo>
                    <a:pt x="26309" y="3812"/>
                  </a:moveTo>
                  <a:cubicBezTo>
                    <a:pt x="36639" y="3716"/>
                    <a:pt x="46570" y="7786"/>
                    <a:pt x="53857" y="15107"/>
                  </a:cubicBezTo>
                  <a:cubicBezTo>
                    <a:pt x="57458" y="18736"/>
                    <a:pt x="60523" y="22861"/>
                    <a:pt x="62947" y="27365"/>
                  </a:cubicBezTo>
                  <a:cubicBezTo>
                    <a:pt x="63912" y="29156"/>
                    <a:pt x="65358" y="28399"/>
                    <a:pt x="64738" y="26608"/>
                  </a:cubicBezTo>
                  <a:cubicBezTo>
                    <a:pt x="56729" y="5238"/>
                    <a:pt x="32913" y="-5595"/>
                    <a:pt x="11543" y="2414"/>
                  </a:cubicBezTo>
                  <a:cubicBezTo>
                    <a:pt x="7253" y="4026"/>
                    <a:pt x="3258" y="6333"/>
                    <a:pt x="-275" y="9253"/>
                  </a:cubicBezTo>
                  <a:lnTo>
                    <a:pt x="-275" y="14556"/>
                  </a:lnTo>
                  <a:cubicBezTo>
                    <a:pt x="6874" y="7682"/>
                    <a:pt x="16392" y="3840"/>
                    <a:pt x="26309" y="3812"/>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53" name="Bild 18">
              <a:extLst>
                <a:ext uri="{FF2B5EF4-FFF2-40B4-BE49-F238E27FC236}">
                  <a16:creationId xmlns:a16="http://schemas.microsoft.com/office/drawing/2014/main" id="{E8062B5C-072B-47CC-8D41-A4504878214A}"/>
                </a:ext>
              </a:extLst>
            </p:cNvPr>
            <p:cNvSpPr/>
            <p:nvPr/>
          </p:nvSpPr>
          <p:spPr>
            <a:xfrm>
              <a:off x="10677165" y="1365995"/>
              <a:ext cx="67492" cy="39009"/>
            </a:xfrm>
            <a:custGeom>
              <a:avLst/>
              <a:gdLst>
                <a:gd name="connsiteX0" fmla="*/ -275 w 67492"/>
                <a:gd name="connsiteY0" fmla="*/ 37441 h 39009"/>
                <a:gd name="connsiteX1" fmla="*/ 1171 w 67492"/>
                <a:gd name="connsiteY1" fmla="*/ 37441 h 39009"/>
                <a:gd name="connsiteX2" fmla="*/ 7025 w 67492"/>
                <a:gd name="connsiteY2" fmla="*/ 24976 h 39009"/>
                <a:gd name="connsiteX3" fmla="*/ 59194 w 67492"/>
                <a:gd name="connsiteY3" fmla="*/ 8082 h 39009"/>
                <a:gd name="connsiteX4" fmla="*/ 67217 w 67492"/>
                <a:gd name="connsiteY4" fmla="*/ 13543 h 39009"/>
                <a:gd name="connsiteX5" fmla="*/ 67217 w 67492"/>
                <a:gd name="connsiteY5" fmla="*/ 9274 h 39009"/>
                <a:gd name="connsiteX6" fmla="*/ 9036 w 67492"/>
                <a:gd name="connsiteY6" fmla="*/ 14742 h 39009"/>
                <a:gd name="connsiteX7" fmla="*/ -275 w 67492"/>
                <a:gd name="connsiteY7" fmla="*/ 37166 h 3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92" h="39009">
                  <a:moveTo>
                    <a:pt x="-275" y="37441"/>
                  </a:moveTo>
                  <a:cubicBezTo>
                    <a:pt x="-275" y="39232"/>
                    <a:pt x="620" y="39232"/>
                    <a:pt x="1171" y="37441"/>
                  </a:cubicBezTo>
                  <a:cubicBezTo>
                    <a:pt x="2666" y="33089"/>
                    <a:pt x="4629" y="28908"/>
                    <a:pt x="7025" y="24976"/>
                  </a:cubicBezTo>
                  <a:cubicBezTo>
                    <a:pt x="16763" y="5906"/>
                    <a:pt x="40117" y="-1663"/>
                    <a:pt x="59194" y="8082"/>
                  </a:cubicBezTo>
                  <a:cubicBezTo>
                    <a:pt x="62086" y="9556"/>
                    <a:pt x="64779" y="11395"/>
                    <a:pt x="67217" y="13543"/>
                  </a:cubicBezTo>
                  <a:lnTo>
                    <a:pt x="67217" y="9274"/>
                  </a:lnTo>
                  <a:cubicBezTo>
                    <a:pt x="49642" y="-5286"/>
                    <a:pt x="23595" y="-2834"/>
                    <a:pt x="9036" y="14742"/>
                  </a:cubicBezTo>
                  <a:cubicBezTo>
                    <a:pt x="3754" y="21112"/>
                    <a:pt x="510" y="28929"/>
                    <a:pt x="-275" y="37166"/>
                  </a:cubicBezTo>
                  <a:close/>
                </a:path>
              </a:pathLst>
            </a:custGeom>
            <a:solidFill>
              <a:srgbClr val="FFFFFF"/>
            </a:solidFill>
            <a:ln w="684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grpSp>
        <p:nvGrpSpPr>
          <p:cNvPr id="54" name="Grupp 53">
            <a:extLst>
              <a:ext uri="{FF2B5EF4-FFF2-40B4-BE49-F238E27FC236}">
                <a16:creationId xmlns:a16="http://schemas.microsoft.com/office/drawing/2014/main" id="{2D09D309-3F1D-46BF-BD48-1EF70AE6880B}"/>
              </a:ext>
            </a:extLst>
          </p:cNvPr>
          <p:cNvGrpSpPr/>
          <p:nvPr/>
        </p:nvGrpSpPr>
        <p:grpSpPr>
          <a:xfrm>
            <a:off x="6952789" y="5503957"/>
            <a:ext cx="568327" cy="681541"/>
            <a:chOff x="10633074" y="3836909"/>
            <a:chExt cx="664106" cy="796400"/>
          </a:xfrm>
        </p:grpSpPr>
        <p:sp>
          <p:nvSpPr>
            <p:cNvPr id="55" name="Bild 14">
              <a:extLst>
                <a:ext uri="{FF2B5EF4-FFF2-40B4-BE49-F238E27FC236}">
                  <a16:creationId xmlns:a16="http://schemas.microsoft.com/office/drawing/2014/main" id="{BC5CCA64-0613-44B7-9CB2-E44F757C94D1}"/>
                </a:ext>
              </a:extLst>
            </p:cNvPr>
            <p:cNvSpPr/>
            <p:nvPr/>
          </p:nvSpPr>
          <p:spPr>
            <a:xfrm>
              <a:off x="10633074" y="3836909"/>
              <a:ext cx="664106" cy="796400"/>
            </a:xfrm>
            <a:custGeom>
              <a:avLst/>
              <a:gdLst>
                <a:gd name="connsiteX0" fmla="*/ -36 w 664106"/>
                <a:gd name="connsiteY0" fmla="*/ 623597 h 796400"/>
                <a:gd name="connsiteX1" fmla="*/ 57164 w 664106"/>
                <a:gd name="connsiteY1" fmla="*/ 706415 h 796400"/>
                <a:gd name="connsiteX2" fmla="*/ 64596 w 664106"/>
                <a:gd name="connsiteY2" fmla="*/ 708371 h 796400"/>
                <a:gd name="connsiteX3" fmla="*/ 289973 w 664106"/>
                <a:gd name="connsiteY3" fmla="*/ 767037 h 796400"/>
                <a:gd name="connsiteX4" fmla="*/ 289973 w 664106"/>
                <a:gd name="connsiteY4" fmla="*/ 767037 h 796400"/>
                <a:gd name="connsiteX5" fmla="*/ 289973 w 664106"/>
                <a:gd name="connsiteY5" fmla="*/ 767037 h 796400"/>
                <a:gd name="connsiteX6" fmla="*/ 332311 w 664106"/>
                <a:gd name="connsiteY6" fmla="*/ 796371 h 796400"/>
                <a:gd name="connsiteX7" fmla="*/ 374551 w 664106"/>
                <a:gd name="connsiteY7" fmla="*/ 767037 h 796400"/>
                <a:gd name="connsiteX8" fmla="*/ 374551 w 664106"/>
                <a:gd name="connsiteY8" fmla="*/ 767037 h 796400"/>
                <a:gd name="connsiteX9" fmla="*/ 374551 w 664106"/>
                <a:gd name="connsiteY9" fmla="*/ 767037 h 796400"/>
                <a:gd name="connsiteX10" fmla="*/ 599440 w 664106"/>
                <a:gd name="connsiteY10" fmla="*/ 708371 h 796400"/>
                <a:gd name="connsiteX11" fmla="*/ 606969 w 664106"/>
                <a:gd name="connsiteY11" fmla="*/ 706415 h 796400"/>
                <a:gd name="connsiteX12" fmla="*/ 664071 w 664106"/>
                <a:gd name="connsiteY12" fmla="*/ 623597 h 796400"/>
                <a:gd name="connsiteX13" fmla="*/ 664071 w 664106"/>
                <a:gd name="connsiteY13" fmla="*/ -29 h 796400"/>
                <a:gd name="connsiteX14" fmla="*/ -36 w 664106"/>
                <a:gd name="connsiteY14" fmla="*/ -29 h 79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106" h="796400">
                  <a:moveTo>
                    <a:pt x="-36" y="623597"/>
                  </a:moveTo>
                  <a:cubicBezTo>
                    <a:pt x="-36" y="692922"/>
                    <a:pt x="34382" y="701037"/>
                    <a:pt x="57164" y="706415"/>
                  </a:cubicBezTo>
                  <a:lnTo>
                    <a:pt x="64596" y="708371"/>
                  </a:lnTo>
                  <a:cubicBezTo>
                    <a:pt x="93929" y="716780"/>
                    <a:pt x="288018" y="766060"/>
                    <a:pt x="289973" y="767037"/>
                  </a:cubicBezTo>
                  <a:lnTo>
                    <a:pt x="289973" y="767037"/>
                  </a:lnTo>
                  <a:lnTo>
                    <a:pt x="289973" y="767037"/>
                  </a:lnTo>
                  <a:cubicBezTo>
                    <a:pt x="306819" y="772122"/>
                    <a:pt x="321633" y="782389"/>
                    <a:pt x="332311" y="796371"/>
                  </a:cubicBezTo>
                  <a:cubicBezTo>
                    <a:pt x="342973" y="782408"/>
                    <a:pt x="357748" y="772151"/>
                    <a:pt x="374551" y="767037"/>
                  </a:cubicBezTo>
                  <a:lnTo>
                    <a:pt x="374551" y="767037"/>
                  </a:lnTo>
                  <a:lnTo>
                    <a:pt x="374551" y="767037"/>
                  </a:lnTo>
                  <a:cubicBezTo>
                    <a:pt x="376507" y="767037"/>
                    <a:pt x="570107" y="717269"/>
                    <a:pt x="599440" y="708371"/>
                  </a:cubicBezTo>
                  <a:lnTo>
                    <a:pt x="606969" y="706415"/>
                  </a:lnTo>
                  <a:cubicBezTo>
                    <a:pt x="629653" y="701037"/>
                    <a:pt x="664071" y="692922"/>
                    <a:pt x="664071" y="623597"/>
                  </a:cubicBezTo>
                  <a:lnTo>
                    <a:pt x="664071" y="-29"/>
                  </a:lnTo>
                  <a:lnTo>
                    <a:pt x="-36" y="-29"/>
                  </a:lnTo>
                  <a:close/>
                </a:path>
              </a:pathLst>
            </a:custGeom>
            <a:solidFill>
              <a:srgbClr val="0069B3"/>
            </a:solidFill>
            <a:ln w="9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56" name="Bild 14">
              <a:extLst>
                <a:ext uri="{FF2B5EF4-FFF2-40B4-BE49-F238E27FC236}">
                  <a16:creationId xmlns:a16="http://schemas.microsoft.com/office/drawing/2014/main" id="{CEC85FE0-F0EB-4512-BF29-73B1602848A9}"/>
                </a:ext>
              </a:extLst>
            </p:cNvPr>
            <p:cNvSpPr/>
            <p:nvPr/>
          </p:nvSpPr>
          <p:spPr>
            <a:xfrm>
              <a:off x="10664070" y="4041363"/>
              <a:ext cx="592240" cy="442444"/>
            </a:xfrm>
            <a:custGeom>
              <a:avLst/>
              <a:gdLst>
                <a:gd name="connsiteX0" fmla="*/ 490222 w 592240"/>
                <a:gd name="connsiteY0" fmla="*/ 178708 h 442444"/>
                <a:gd name="connsiteX1" fmla="*/ 592205 w 592240"/>
                <a:gd name="connsiteY1" fmla="*/ 309926 h 442444"/>
                <a:gd name="connsiteX2" fmla="*/ 562871 w 592240"/>
                <a:gd name="connsiteY2" fmla="*/ 156220 h 442444"/>
                <a:gd name="connsiteX3" fmla="*/ 550062 w 592240"/>
                <a:gd name="connsiteY3" fmla="*/ 139011 h 442444"/>
                <a:gd name="connsiteX4" fmla="*/ 556613 w 592240"/>
                <a:gd name="connsiteY4" fmla="*/ 132460 h 442444"/>
                <a:gd name="connsiteX5" fmla="*/ 529920 w 592240"/>
                <a:gd name="connsiteY5" fmla="*/ 96673 h 442444"/>
                <a:gd name="connsiteX6" fmla="*/ 519360 w 592240"/>
                <a:gd name="connsiteY6" fmla="*/ 99313 h 442444"/>
                <a:gd name="connsiteX7" fmla="*/ 450916 w 592240"/>
                <a:gd name="connsiteY7" fmla="*/ 7891 h 442444"/>
                <a:gd name="connsiteX8" fmla="*/ 397529 w 592240"/>
                <a:gd name="connsiteY8" fmla="*/ 46806 h 442444"/>
                <a:gd name="connsiteX9" fmla="*/ 459813 w 592240"/>
                <a:gd name="connsiteY9" fmla="*/ 136860 h 442444"/>
                <a:gd name="connsiteX10" fmla="*/ 307378 w 592240"/>
                <a:gd name="connsiteY10" fmla="*/ 233073 h 442444"/>
                <a:gd name="connsiteX11" fmla="*/ 174889 w 592240"/>
                <a:gd name="connsiteY11" fmla="*/ 145660 h 442444"/>
                <a:gd name="connsiteX12" fmla="*/ 205396 w 592240"/>
                <a:gd name="connsiteY12" fmla="*/ 107233 h 442444"/>
                <a:gd name="connsiteX13" fmla="*/ 246462 w 592240"/>
                <a:gd name="connsiteY13" fmla="*/ 67535 h 442444"/>
                <a:gd name="connsiteX14" fmla="*/ 181538 w 592240"/>
                <a:gd name="connsiteY14" fmla="*/ -29 h 442444"/>
                <a:gd name="connsiteX15" fmla="*/ 76916 w 592240"/>
                <a:gd name="connsiteY15" fmla="*/ 112611 h 442444"/>
                <a:gd name="connsiteX16" fmla="*/ -36 w 592240"/>
                <a:gd name="connsiteY16" fmla="*/ 243731 h 442444"/>
                <a:gd name="connsiteX17" fmla="*/ 83564 w 592240"/>
                <a:gd name="connsiteY17" fmla="*/ 284797 h 442444"/>
                <a:gd name="connsiteX18" fmla="*/ 107324 w 592240"/>
                <a:gd name="connsiteY18" fmla="*/ 238451 h 442444"/>
                <a:gd name="connsiteX19" fmla="*/ 135093 w 592240"/>
                <a:gd name="connsiteY19" fmla="*/ 193473 h 442444"/>
                <a:gd name="connsiteX20" fmla="*/ 200116 w 592240"/>
                <a:gd name="connsiteY20" fmla="*/ 241188 h 442444"/>
                <a:gd name="connsiteX21" fmla="*/ 238542 w 592240"/>
                <a:gd name="connsiteY21" fmla="*/ 275606 h 442444"/>
                <a:gd name="connsiteX22" fmla="*/ 99404 w 592240"/>
                <a:gd name="connsiteY22" fmla="*/ 373384 h 442444"/>
                <a:gd name="connsiteX23" fmla="*/ 143111 w 592240"/>
                <a:gd name="connsiteY23" fmla="*/ 434300 h 442444"/>
                <a:gd name="connsiteX24" fmla="*/ 295840 w 592240"/>
                <a:gd name="connsiteY24" fmla="*/ 319215 h 442444"/>
                <a:gd name="connsiteX25" fmla="*/ 458836 w 592240"/>
                <a:gd name="connsiteY25" fmla="*/ 442415 h 442444"/>
                <a:gd name="connsiteX26" fmla="*/ 509191 w 592240"/>
                <a:gd name="connsiteY26" fmla="*/ 372211 h 442444"/>
                <a:gd name="connsiteX27" fmla="*/ 365653 w 592240"/>
                <a:gd name="connsiteY27" fmla="*/ 272869 h 44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2240" h="442444">
                  <a:moveTo>
                    <a:pt x="490222" y="178708"/>
                  </a:moveTo>
                  <a:lnTo>
                    <a:pt x="592205" y="309926"/>
                  </a:lnTo>
                  <a:lnTo>
                    <a:pt x="562871" y="156220"/>
                  </a:lnTo>
                  <a:lnTo>
                    <a:pt x="550062" y="139011"/>
                  </a:lnTo>
                  <a:lnTo>
                    <a:pt x="556613" y="132460"/>
                  </a:lnTo>
                  <a:lnTo>
                    <a:pt x="529920" y="96673"/>
                  </a:lnTo>
                  <a:lnTo>
                    <a:pt x="519360" y="99313"/>
                  </a:lnTo>
                  <a:lnTo>
                    <a:pt x="450916" y="7891"/>
                  </a:lnTo>
                  <a:lnTo>
                    <a:pt x="397529" y="46806"/>
                  </a:lnTo>
                  <a:lnTo>
                    <a:pt x="459813" y="136860"/>
                  </a:lnTo>
                  <a:lnTo>
                    <a:pt x="307378" y="233073"/>
                  </a:lnTo>
                  <a:lnTo>
                    <a:pt x="174889" y="145660"/>
                  </a:lnTo>
                  <a:cubicBezTo>
                    <a:pt x="184013" y="132055"/>
                    <a:pt x="194214" y="119204"/>
                    <a:pt x="205396" y="107233"/>
                  </a:cubicBezTo>
                  <a:cubicBezTo>
                    <a:pt x="219964" y="92664"/>
                    <a:pt x="246462" y="67535"/>
                    <a:pt x="246462" y="67535"/>
                  </a:cubicBezTo>
                  <a:lnTo>
                    <a:pt x="181538" y="-29"/>
                  </a:lnTo>
                  <a:cubicBezTo>
                    <a:pt x="181538" y="-29"/>
                    <a:pt x="108693" y="66362"/>
                    <a:pt x="76916" y="112611"/>
                  </a:cubicBezTo>
                  <a:cubicBezTo>
                    <a:pt x="47582" y="155437"/>
                    <a:pt x="-36" y="243731"/>
                    <a:pt x="-36" y="243731"/>
                  </a:cubicBezTo>
                  <a:lnTo>
                    <a:pt x="83564" y="284797"/>
                  </a:lnTo>
                  <a:cubicBezTo>
                    <a:pt x="83564" y="284797"/>
                    <a:pt x="98036" y="254291"/>
                    <a:pt x="107324" y="238451"/>
                  </a:cubicBezTo>
                  <a:cubicBezTo>
                    <a:pt x="116613" y="222611"/>
                    <a:pt x="135093" y="193473"/>
                    <a:pt x="135093" y="193473"/>
                  </a:cubicBezTo>
                  <a:cubicBezTo>
                    <a:pt x="135093" y="193473"/>
                    <a:pt x="188187" y="230629"/>
                    <a:pt x="200116" y="241188"/>
                  </a:cubicBezTo>
                  <a:cubicBezTo>
                    <a:pt x="212044" y="251748"/>
                    <a:pt x="238542" y="275606"/>
                    <a:pt x="238542" y="275606"/>
                  </a:cubicBezTo>
                  <a:lnTo>
                    <a:pt x="99404" y="373384"/>
                  </a:lnTo>
                  <a:lnTo>
                    <a:pt x="143111" y="434300"/>
                  </a:lnTo>
                  <a:lnTo>
                    <a:pt x="295840" y="319215"/>
                  </a:lnTo>
                  <a:lnTo>
                    <a:pt x="458836" y="442415"/>
                  </a:lnTo>
                  <a:lnTo>
                    <a:pt x="509191" y="372211"/>
                  </a:lnTo>
                  <a:lnTo>
                    <a:pt x="365653" y="272869"/>
                  </a:lnTo>
                  <a:close/>
                </a:path>
              </a:pathLst>
            </a:custGeom>
            <a:solidFill>
              <a:srgbClr val="B2B2B2"/>
            </a:solidFill>
            <a:ln w="9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57" name="Bild 14">
              <a:extLst>
                <a:ext uri="{FF2B5EF4-FFF2-40B4-BE49-F238E27FC236}">
                  <a16:creationId xmlns:a16="http://schemas.microsoft.com/office/drawing/2014/main" id="{E014B78C-6240-4F47-8F25-E834C81D2249}"/>
                </a:ext>
              </a:extLst>
            </p:cNvPr>
            <p:cNvSpPr/>
            <p:nvPr/>
          </p:nvSpPr>
          <p:spPr>
            <a:xfrm>
              <a:off x="10874586" y="3894207"/>
              <a:ext cx="181671" cy="279253"/>
            </a:xfrm>
            <a:custGeom>
              <a:avLst/>
              <a:gdLst>
                <a:gd name="connsiteX0" fmla="*/ 35458 w 181671"/>
                <a:gd name="connsiteY0" fmla="*/ -29 h 279253"/>
                <a:gd name="connsiteX1" fmla="*/ -36 w 181671"/>
                <a:gd name="connsiteY1" fmla="*/ 4175 h 279253"/>
                <a:gd name="connsiteX2" fmla="*/ 112257 w 181671"/>
                <a:gd name="connsiteY2" fmla="*/ 169783 h 279253"/>
                <a:gd name="connsiteX3" fmla="*/ 16196 w 181671"/>
                <a:gd name="connsiteY3" fmla="*/ 277953 h 279253"/>
                <a:gd name="connsiteX4" fmla="*/ 35751 w 181671"/>
                <a:gd name="connsiteY4" fmla="*/ 279224 h 279253"/>
                <a:gd name="connsiteX5" fmla="*/ 181636 w 181671"/>
                <a:gd name="connsiteY5" fmla="*/ 139402 h 279253"/>
                <a:gd name="connsiteX6" fmla="*/ 35458 w 181671"/>
                <a:gd name="connsiteY6" fmla="*/ -29 h 27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71" h="279253">
                  <a:moveTo>
                    <a:pt x="35458" y="-29"/>
                  </a:moveTo>
                  <a:cubicBezTo>
                    <a:pt x="23502" y="-34"/>
                    <a:pt x="11588" y="1377"/>
                    <a:pt x="-36" y="4175"/>
                  </a:cubicBezTo>
                  <a:cubicBezTo>
                    <a:pt x="76704" y="18898"/>
                    <a:pt x="126980" y="93042"/>
                    <a:pt x="112257" y="169783"/>
                  </a:cubicBezTo>
                  <a:cubicBezTo>
                    <a:pt x="102484" y="220722"/>
                    <a:pt x="65623" y="262230"/>
                    <a:pt x="16196" y="277953"/>
                  </a:cubicBezTo>
                  <a:cubicBezTo>
                    <a:pt x="22681" y="278788"/>
                    <a:pt x="29213" y="279212"/>
                    <a:pt x="35751" y="279224"/>
                  </a:cubicBezTo>
                  <a:cubicBezTo>
                    <a:pt x="116320" y="279224"/>
                    <a:pt x="181636" y="216646"/>
                    <a:pt x="181636" y="139402"/>
                  </a:cubicBezTo>
                  <a:cubicBezTo>
                    <a:pt x="181636" y="62157"/>
                    <a:pt x="116027" y="-29"/>
                    <a:pt x="35458" y="-29"/>
                  </a:cubicBezTo>
                  <a:close/>
                </a:path>
              </a:pathLst>
            </a:custGeom>
            <a:solidFill>
              <a:srgbClr val="B2B2B2"/>
            </a:solidFill>
            <a:ln w="9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grpSp>
        <p:nvGrpSpPr>
          <p:cNvPr id="58" name="Grupp 57">
            <a:extLst>
              <a:ext uri="{FF2B5EF4-FFF2-40B4-BE49-F238E27FC236}">
                <a16:creationId xmlns:a16="http://schemas.microsoft.com/office/drawing/2014/main" id="{B6520B64-EAFE-4A27-989B-6E74DAC7C123}"/>
              </a:ext>
            </a:extLst>
          </p:cNvPr>
          <p:cNvGrpSpPr/>
          <p:nvPr/>
        </p:nvGrpSpPr>
        <p:grpSpPr>
          <a:xfrm>
            <a:off x="6209455" y="5506427"/>
            <a:ext cx="523884" cy="676600"/>
            <a:chOff x="7702084" y="531034"/>
            <a:chExt cx="612174" cy="790627"/>
          </a:xfrm>
        </p:grpSpPr>
        <p:sp>
          <p:nvSpPr>
            <p:cNvPr id="59" name="Bild 12">
              <a:extLst>
                <a:ext uri="{FF2B5EF4-FFF2-40B4-BE49-F238E27FC236}">
                  <a16:creationId xmlns:a16="http://schemas.microsoft.com/office/drawing/2014/main" id="{070EFF85-AACB-4EAC-92FC-ABC58B9837CD}"/>
                </a:ext>
              </a:extLst>
            </p:cNvPr>
            <p:cNvSpPr/>
            <p:nvPr/>
          </p:nvSpPr>
          <p:spPr>
            <a:xfrm>
              <a:off x="7702084" y="531034"/>
              <a:ext cx="612174" cy="790627"/>
            </a:xfrm>
            <a:custGeom>
              <a:avLst/>
              <a:gdLst>
                <a:gd name="connsiteX0" fmla="*/ 605693 w 612174"/>
                <a:gd name="connsiteY0" fmla="*/ -284 h 790627"/>
                <a:gd name="connsiteX1" fmla="*/ -28 w 612174"/>
                <a:gd name="connsiteY1" fmla="*/ -284 h 790627"/>
                <a:gd name="connsiteX2" fmla="*/ -28 w 612174"/>
                <a:gd name="connsiteY2" fmla="*/ 622756 h 790627"/>
                <a:gd name="connsiteX3" fmla="*/ 48548 w 612174"/>
                <a:gd name="connsiteY3" fmla="*/ 694670 h 790627"/>
                <a:gd name="connsiteX4" fmla="*/ 48548 w 612174"/>
                <a:gd name="connsiteY4" fmla="*/ 694670 h 790627"/>
                <a:gd name="connsiteX5" fmla="*/ 258269 w 612174"/>
                <a:gd name="connsiteY5" fmla="*/ 748315 h 790627"/>
                <a:gd name="connsiteX6" fmla="*/ 300509 w 612174"/>
                <a:gd name="connsiteY6" fmla="*/ 772920 h 790627"/>
                <a:gd name="connsiteX7" fmla="*/ 305684 w 612174"/>
                <a:gd name="connsiteY7" fmla="*/ 790344 h 790627"/>
                <a:gd name="connsiteX8" fmla="*/ 311597 w 612174"/>
                <a:gd name="connsiteY8" fmla="*/ 772920 h 790627"/>
                <a:gd name="connsiteX9" fmla="*/ 353837 w 612174"/>
                <a:gd name="connsiteY9" fmla="*/ 748315 h 790627"/>
                <a:gd name="connsiteX10" fmla="*/ 563559 w 612174"/>
                <a:gd name="connsiteY10" fmla="*/ 694670 h 790627"/>
                <a:gd name="connsiteX11" fmla="*/ 563559 w 612174"/>
                <a:gd name="connsiteY11" fmla="*/ 694670 h 790627"/>
                <a:gd name="connsiteX12" fmla="*/ 612029 w 612174"/>
                <a:gd name="connsiteY12" fmla="*/ 622756 h 790627"/>
                <a:gd name="connsiteX13" fmla="*/ 612029 w 612174"/>
                <a:gd name="connsiteY13" fmla="*/ -284 h 79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2174" h="790627">
                  <a:moveTo>
                    <a:pt x="605693" y="-284"/>
                  </a:moveTo>
                  <a:lnTo>
                    <a:pt x="-28" y="-284"/>
                  </a:lnTo>
                  <a:lnTo>
                    <a:pt x="-28" y="622756"/>
                  </a:lnTo>
                  <a:cubicBezTo>
                    <a:pt x="-1296" y="654763"/>
                    <a:pt x="18378" y="683888"/>
                    <a:pt x="48548" y="694670"/>
                  </a:cubicBezTo>
                  <a:lnTo>
                    <a:pt x="48548" y="694670"/>
                  </a:lnTo>
                  <a:cubicBezTo>
                    <a:pt x="50237" y="694670"/>
                    <a:pt x="214762" y="737966"/>
                    <a:pt x="258269" y="748315"/>
                  </a:cubicBezTo>
                  <a:cubicBezTo>
                    <a:pt x="295229" y="756974"/>
                    <a:pt x="300509" y="771441"/>
                    <a:pt x="300509" y="772920"/>
                  </a:cubicBezTo>
                  <a:cubicBezTo>
                    <a:pt x="302537" y="778632"/>
                    <a:pt x="304258" y="784451"/>
                    <a:pt x="305684" y="790344"/>
                  </a:cubicBezTo>
                  <a:cubicBezTo>
                    <a:pt x="307173" y="784388"/>
                    <a:pt x="309147" y="778559"/>
                    <a:pt x="311597" y="772920"/>
                  </a:cubicBezTo>
                  <a:cubicBezTo>
                    <a:pt x="312337" y="771441"/>
                    <a:pt x="317194" y="756974"/>
                    <a:pt x="353837" y="748315"/>
                  </a:cubicBezTo>
                  <a:cubicBezTo>
                    <a:pt x="397345" y="737755"/>
                    <a:pt x="561869" y="695515"/>
                    <a:pt x="563559" y="694670"/>
                  </a:cubicBezTo>
                  <a:lnTo>
                    <a:pt x="563559" y="694670"/>
                  </a:lnTo>
                  <a:cubicBezTo>
                    <a:pt x="593687" y="683856"/>
                    <a:pt x="613307" y="654743"/>
                    <a:pt x="612029" y="622756"/>
                  </a:cubicBezTo>
                  <a:lnTo>
                    <a:pt x="612029" y="-284"/>
                  </a:ln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0" name="Bild 12">
              <a:extLst>
                <a:ext uri="{FF2B5EF4-FFF2-40B4-BE49-F238E27FC236}">
                  <a16:creationId xmlns:a16="http://schemas.microsoft.com/office/drawing/2014/main" id="{8CAC74F0-06B7-47EB-BA97-DE71C639F10A}"/>
                </a:ext>
              </a:extLst>
            </p:cNvPr>
            <p:cNvSpPr/>
            <p:nvPr/>
          </p:nvSpPr>
          <p:spPr>
            <a:xfrm>
              <a:off x="7709554" y="793766"/>
              <a:ext cx="598393" cy="506985"/>
            </a:xfrm>
            <a:custGeom>
              <a:avLst/>
              <a:gdLst>
                <a:gd name="connsiteX0" fmla="*/ 598223 w 598393"/>
                <a:gd name="connsiteY0" fmla="*/ -284 h 506985"/>
                <a:gd name="connsiteX1" fmla="*/ 598223 w 598393"/>
                <a:gd name="connsiteY1" fmla="*/ 360341 h 506985"/>
                <a:gd name="connsiteX2" fmla="*/ 555033 w 598393"/>
                <a:gd name="connsiteY2" fmla="*/ 425179 h 506985"/>
                <a:gd name="connsiteX3" fmla="*/ 345416 w 598393"/>
                <a:gd name="connsiteY3" fmla="*/ 478718 h 506985"/>
                <a:gd name="connsiteX4" fmla="*/ 299058 w 598393"/>
                <a:gd name="connsiteY4" fmla="*/ 506702 h 506985"/>
                <a:gd name="connsiteX5" fmla="*/ 252700 w 598393"/>
                <a:gd name="connsiteY5" fmla="*/ 478718 h 506985"/>
                <a:gd name="connsiteX6" fmla="*/ 43189 w 598393"/>
                <a:gd name="connsiteY6" fmla="*/ 425179 h 506985"/>
                <a:gd name="connsiteX7" fmla="*/ -1 w 598393"/>
                <a:gd name="connsiteY7" fmla="*/ 360341 h 506985"/>
                <a:gd name="connsiteX8" fmla="*/ -1 w 598393"/>
                <a:gd name="connsiteY8" fmla="*/ -284 h 5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393" h="506985">
                  <a:moveTo>
                    <a:pt x="598223" y="-284"/>
                  </a:moveTo>
                  <a:lnTo>
                    <a:pt x="598223" y="360341"/>
                  </a:lnTo>
                  <a:cubicBezTo>
                    <a:pt x="599680" y="389106"/>
                    <a:pt x="582140" y="415443"/>
                    <a:pt x="555033" y="425179"/>
                  </a:cubicBezTo>
                  <a:cubicBezTo>
                    <a:pt x="555033" y="425179"/>
                    <a:pt x="389452" y="468369"/>
                    <a:pt x="345416" y="478718"/>
                  </a:cubicBezTo>
                  <a:cubicBezTo>
                    <a:pt x="301381" y="489067"/>
                    <a:pt x="299058" y="506702"/>
                    <a:pt x="299058" y="506702"/>
                  </a:cubicBezTo>
                  <a:cubicBezTo>
                    <a:pt x="299058" y="506702"/>
                    <a:pt x="296735" y="489172"/>
                    <a:pt x="252700" y="478718"/>
                  </a:cubicBezTo>
                  <a:cubicBezTo>
                    <a:pt x="208665" y="468264"/>
                    <a:pt x="43189" y="425179"/>
                    <a:pt x="43189" y="425179"/>
                  </a:cubicBezTo>
                  <a:cubicBezTo>
                    <a:pt x="16079" y="415443"/>
                    <a:pt x="-1464" y="389106"/>
                    <a:pt x="-1" y="360341"/>
                  </a:cubicBezTo>
                  <a:lnTo>
                    <a:pt x="-1" y="-284"/>
                  </a:lnTo>
                  <a:close/>
                </a:path>
              </a:pathLst>
            </a:custGeom>
            <a:solidFill>
              <a:srgbClr val="0071BA"/>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1" name="Bild 12">
              <a:extLst>
                <a:ext uri="{FF2B5EF4-FFF2-40B4-BE49-F238E27FC236}">
                  <a16:creationId xmlns:a16="http://schemas.microsoft.com/office/drawing/2014/main" id="{45A9D6D9-0A7E-4561-9415-D6E707123A7E}"/>
                </a:ext>
              </a:extLst>
            </p:cNvPr>
            <p:cNvSpPr/>
            <p:nvPr/>
          </p:nvSpPr>
          <p:spPr>
            <a:xfrm>
              <a:off x="7709639" y="538637"/>
              <a:ext cx="598224" cy="246576"/>
            </a:xfrm>
            <a:custGeom>
              <a:avLst/>
              <a:gdLst>
                <a:gd name="connsiteX0" fmla="*/ 0 w 598224"/>
                <a:gd name="connsiteY0" fmla="*/ 0 h 246576"/>
                <a:gd name="connsiteX1" fmla="*/ 598224 w 598224"/>
                <a:gd name="connsiteY1" fmla="*/ 0 h 246576"/>
                <a:gd name="connsiteX2" fmla="*/ 598224 w 598224"/>
                <a:gd name="connsiteY2" fmla="*/ 246576 h 246576"/>
                <a:gd name="connsiteX3" fmla="*/ 0 w 598224"/>
                <a:gd name="connsiteY3" fmla="*/ 246576 h 246576"/>
              </a:gdLst>
              <a:ahLst/>
              <a:cxnLst>
                <a:cxn ang="0">
                  <a:pos x="connsiteX0" y="connsiteY0"/>
                </a:cxn>
                <a:cxn ang="0">
                  <a:pos x="connsiteX1" y="connsiteY1"/>
                </a:cxn>
                <a:cxn ang="0">
                  <a:pos x="connsiteX2" y="connsiteY2"/>
                </a:cxn>
                <a:cxn ang="0">
                  <a:pos x="connsiteX3" y="connsiteY3"/>
                </a:cxn>
              </a:cxnLst>
              <a:rect l="l" t="t" r="r" b="b"/>
              <a:pathLst>
                <a:path w="598224" h="246576">
                  <a:moveTo>
                    <a:pt x="0" y="0"/>
                  </a:moveTo>
                  <a:lnTo>
                    <a:pt x="598224" y="0"/>
                  </a:lnTo>
                  <a:lnTo>
                    <a:pt x="598224" y="246576"/>
                  </a:lnTo>
                  <a:lnTo>
                    <a:pt x="0" y="246576"/>
                  </a:lnTo>
                  <a:close/>
                </a:path>
              </a:pathLst>
            </a:custGeom>
            <a:solidFill>
              <a:srgbClr val="BEC0C1"/>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2" name="Bild 12">
              <a:extLst>
                <a:ext uri="{FF2B5EF4-FFF2-40B4-BE49-F238E27FC236}">
                  <a16:creationId xmlns:a16="http://schemas.microsoft.com/office/drawing/2014/main" id="{DC360E3F-2527-465A-8D74-684546CBBD03}"/>
                </a:ext>
              </a:extLst>
            </p:cNvPr>
            <p:cNvSpPr/>
            <p:nvPr/>
          </p:nvSpPr>
          <p:spPr>
            <a:xfrm>
              <a:off x="7912496" y="550358"/>
              <a:ext cx="224822" cy="229680"/>
            </a:xfrm>
            <a:custGeom>
              <a:avLst/>
              <a:gdLst>
                <a:gd name="connsiteX0" fmla="*/ 215761 w 224822"/>
                <a:gd name="connsiteY0" fmla="*/ 350 h 229680"/>
                <a:gd name="connsiteX1" fmla="*/ 144270 w 224822"/>
                <a:gd name="connsiteY1" fmla="*/ 6052 h 229680"/>
                <a:gd name="connsiteX2" fmla="*/ 177534 w 224822"/>
                <a:gd name="connsiteY2" fmla="*/ 22103 h 229680"/>
                <a:gd name="connsiteX3" fmla="*/ 154935 w 224822"/>
                <a:gd name="connsiteY3" fmla="*/ 44702 h 229680"/>
                <a:gd name="connsiteX4" fmla="*/ 16135 w 224822"/>
                <a:gd name="connsiteY4" fmla="*/ 74101 h 229680"/>
                <a:gd name="connsiteX5" fmla="*/ -86 w 224822"/>
                <a:gd name="connsiteY5" fmla="*/ 128654 h 229680"/>
                <a:gd name="connsiteX6" fmla="*/ 100023 w 224822"/>
                <a:gd name="connsiteY6" fmla="*/ 229396 h 229680"/>
                <a:gd name="connsiteX7" fmla="*/ 200766 w 224822"/>
                <a:gd name="connsiteY7" fmla="*/ 129287 h 229680"/>
                <a:gd name="connsiteX8" fmla="*/ 180490 w 224822"/>
                <a:gd name="connsiteY8" fmla="*/ 68462 h 229680"/>
                <a:gd name="connsiteX9" fmla="*/ 202878 w 224822"/>
                <a:gd name="connsiteY9" fmla="*/ 46075 h 229680"/>
                <a:gd name="connsiteX10" fmla="*/ 219246 w 224822"/>
                <a:gd name="connsiteY10" fmla="*/ 79761 h 229680"/>
                <a:gd name="connsiteX11" fmla="*/ 224737 w 224822"/>
                <a:gd name="connsiteY11" fmla="*/ -284 h 229680"/>
                <a:gd name="connsiteX12" fmla="*/ 30222 w 224822"/>
                <a:gd name="connsiteY12" fmla="*/ 128654 h 229680"/>
                <a:gd name="connsiteX13" fmla="*/ 99812 w 224822"/>
                <a:gd name="connsiteY13" fmla="*/ 58852 h 229680"/>
                <a:gd name="connsiteX14" fmla="*/ 169614 w 224822"/>
                <a:gd name="connsiteY14" fmla="*/ 128443 h 229680"/>
                <a:gd name="connsiteX15" fmla="*/ 100023 w 224822"/>
                <a:gd name="connsiteY15" fmla="*/ 198244 h 229680"/>
                <a:gd name="connsiteX16" fmla="*/ 99918 w 224822"/>
                <a:gd name="connsiteY16" fmla="*/ 198244 h 229680"/>
                <a:gd name="connsiteX17" fmla="*/ 30222 w 224822"/>
                <a:gd name="connsiteY17" fmla="*/ 128654 h 22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822" h="229680">
                  <a:moveTo>
                    <a:pt x="215761" y="350"/>
                  </a:moveTo>
                  <a:lnTo>
                    <a:pt x="144270" y="6052"/>
                  </a:lnTo>
                  <a:lnTo>
                    <a:pt x="177534" y="22103"/>
                  </a:lnTo>
                  <a:cubicBezTo>
                    <a:pt x="169930" y="29812"/>
                    <a:pt x="160004" y="39739"/>
                    <a:pt x="154935" y="44702"/>
                  </a:cubicBezTo>
                  <a:cubicBezTo>
                    <a:pt x="108492" y="14490"/>
                    <a:pt x="46347" y="27647"/>
                    <a:pt x="16135" y="74101"/>
                  </a:cubicBezTo>
                  <a:cubicBezTo>
                    <a:pt x="5575" y="90332"/>
                    <a:pt x="-54" y="109287"/>
                    <a:pt x="-86" y="128654"/>
                  </a:cubicBezTo>
                  <a:cubicBezTo>
                    <a:pt x="-255" y="184115"/>
                    <a:pt x="44562" y="229217"/>
                    <a:pt x="100023" y="229396"/>
                  </a:cubicBezTo>
                  <a:cubicBezTo>
                    <a:pt x="155484" y="229565"/>
                    <a:pt x="200586" y="184749"/>
                    <a:pt x="200766" y="129287"/>
                  </a:cubicBezTo>
                  <a:cubicBezTo>
                    <a:pt x="200829" y="107344"/>
                    <a:pt x="193711" y="85981"/>
                    <a:pt x="180490" y="68462"/>
                  </a:cubicBezTo>
                  <a:lnTo>
                    <a:pt x="202878" y="46075"/>
                  </a:lnTo>
                  <a:cubicBezTo>
                    <a:pt x="204990" y="50299"/>
                    <a:pt x="219246" y="79761"/>
                    <a:pt x="219246" y="79761"/>
                  </a:cubicBezTo>
                  <a:lnTo>
                    <a:pt x="224737" y="-284"/>
                  </a:lnTo>
                  <a:close/>
                  <a:moveTo>
                    <a:pt x="30222" y="128654"/>
                  </a:moveTo>
                  <a:cubicBezTo>
                    <a:pt x="30158" y="90163"/>
                    <a:pt x="61321" y="58916"/>
                    <a:pt x="99812" y="58852"/>
                  </a:cubicBezTo>
                  <a:cubicBezTo>
                    <a:pt x="138303" y="58789"/>
                    <a:pt x="169550" y="89952"/>
                    <a:pt x="169614" y="128443"/>
                  </a:cubicBezTo>
                  <a:cubicBezTo>
                    <a:pt x="169677" y="166934"/>
                    <a:pt x="138514" y="198181"/>
                    <a:pt x="100023" y="198244"/>
                  </a:cubicBezTo>
                  <a:cubicBezTo>
                    <a:pt x="99991" y="198244"/>
                    <a:pt x="99949" y="198244"/>
                    <a:pt x="99918" y="198244"/>
                  </a:cubicBezTo>
                  <a:cubicBezTo>
                    <a:pt x="61469" y="198244"/>
                    <a:pt x="30285" y="167103"/>
                    <a:pt x="30222" y="128654"/>
                  </a:cubicBez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3" name="Bild 12">
              <a:extLst>
                <a:ext uri="{FF2B5EF4-FFF2-40B4-BE49-F238E27FC236}">
                  <a16:creationId xmlns:a16="http://schemas.microsoft.com/office/drawing/2014/main" id="{6A00A270-7BD1-4836-BAC9-E1EED09DFD6A}"/>
                </a:ext>
              </a:extLst>
            </p:cNvPr>
            <p:cNvSpPr/>
            <p:nvPr/>
          </p:nvSpPr>
          <p:spPr>
            <a:xfrm>
              <a:off x="7919139" y="558384"/>
              <a:ext cx="209732" cy="214157"/>
            </a:xfrm>
            <a:custGeom>
              <a:avLst/>
              <a:gdLst>
                <a:gd name="connsiteX0" fmla="*/ 165611 w 209732"/>
                <a:gd name="connsiteY0" fmla="*/ 3307 h 214157"/>
                <a:gd name="connsiteX1" fmla="*/ 183563 w 209732"/>
                <a:gd name="connsiteY1" fmla="*/ 11966 h 214157"/>
                <a:gd name="connsiteX2" fmla="*/ 149138 w 209732"/>
                <a:gd name="connsiteY2" fmla="*/ 46391 h 214157"/>
                <a:gd name="connsiteX3" fmla="*/ 93275 w 209732"/>
                <a:gd name="connsiteY3" fmla="*/ 27595 h 214157"/>
                <a:gd name="connsiteX4" fmla="*/ -86 w 209732"/>
                <a:gd name="connsiteY4" fmla="*/ 120512 h 214157"/>
                <a:gd name="connsiteX5" fmla="*/ 92832 w 209732"/>
                <a:gd name="connsiteY5" fmla="*/ 213873 h 214157"/>
                <a:gd name="connsiteX6" fmla="*/ 186193 w 209732"/>
                <a:gd name="connsiteY6" fmla="*/ 120956 h 214157"/>
                <a:gd name="connsiteX7" fmla="*/ 163499 w 209732"/>
                <a:gd name="connsiteY7" fmla="*/ 59803 h 214157"/>
                <a:gd name="connsiteX8" fmla="*/ 197925 w 209732"/>
                <a:gd name="connsiteY8" fmla="*/ 25377 h 214157"/>
                <a:gd name="connsiteX9" fmla="*/ 206690 w 209732"/>
                <a:gd name="connsiteY9" fmla="*/ 43329 h 214157"/>
                <a:gd name="connsiteX10" fmla="*/ 209646 w 209732"/>
                <a:gd name="connsiteY10" fmla="*/ -284 h 214157"/>
                <a:gd name="connsiteX11" fmla="*/ 93275 w 209732"/>
                <a:gd name="connsiteY11" fmla="*/ 197611 h 214157"/>
                <a:gd name="connsiteX12" fmla="*/ 16082 w 209732"/>
                <a:gd name="connsiteY12" fmla="*/ 120628 h 214157"/>
                <a:gd name="connsiteX13" fmla="*/ 93064 w 209732"/>
                <a:gd name="connsiteY13" fmla="*/ 43435 h 214157"/>
                <a:gd name="connsiteX14" fmla="*/ 170258 w 209732"/>
                <a:gd name="connsiteY14" fmla="*/ 120417 h 214157"/>
                <a:gd name="connsiteX15" fmla="*/ 170258 w 209732"/>
                <a:gd name="connsiteY15" fmla="*/ 120523 h 214157"/>
                <a:gd name="connsiteX16" fmla="*/ 93275 w 209732"/>
                <a:gd name="connsiteY16" fmla="*/ 197611 h 21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732" h="214157">
                  <a:moveTo>
                    <a:pt x="165611" y="3307"/>
                  </a:moveTo>
                  <a:lnTo>
                    <a:pt x="183563" y="11966"/>
                  </a:lnTo>
                  <a:lnTo>
                    <a:pt x="149138" y="46391"/>
                  </a:lnTo>
                  <a:cubicBezTo>
                    <a:pt x="133086" y="34152"/>
                    <a:pt x="113455" y="27552"/>
                    <a:pt x="93275" y="27595"/>
                  </a:cubicBezTo>
                  <a:cubicBezTo>
                    <a:pt x="41837" y="27468"/>
                    <a:pt x="41" y="69074"/>
                    <a:pt x="-86" y="120512"/>
                  </a:cubicBezTo>
                  <a:cubicBezTo>
                    <a:pt x="-202" y="171950"/>
                    <a:pt x="41394" y="213746"/>
                    <a:pt x="92832" y="213873"/>
                  </a:cubicBezTo>
                  <a:cubicBezTo>
                    <a:pt x="144280" y="213989"/>
                    <a:pt x="186076" y="172393"/>
                    <a:pt x="186193" y="120956"/>
                  </a:cubicBezTo>
                  <a:cubicBezTo>
                    <a:pt x="186245" y="98505"/>
                    <a:pt x="178188" y="76783"/>
                    <a:pt x="163499" y="59803"/>
                  </a:cubicBezTo>
                  <a:lnTo>
                    <a:pt x="197925" y="25377"/>
                  </a:lnTo>
                  <a:lnTo>
                    <a:pt x="206690" y="43329"/>
                  </a:lnTo>
                  <a:lnTo>
                    <a:pt x="209646" y="-284"/>
                  </a:lnTo>
                  <a:close/>
                  <a:moveTo>
                    <a:pt x="93275" y="197611"/>
                  </a:moveTo>
                  <a:cubicBezTo>
                    <a:pt x="50697" y="197674"/>
                    <a:pt x="16145" y="163206"/>
                    <a:pt x="16082" y="120628"/>
                  </a:cubicBezTo>
                  <a:cubicBezTo>
                    <a:pt x="16018" y="78050"/>
                    <a:pt x="50486" y="43498"/>
                    <a:pt x="93064" y="43435"/>
                  </a:cubicBezTo>
                  <a:cubicBezTo>
                    <a:pt x="135642" y="43382"/>
                    <a:pt x="170194" y="77839"/>
                    <a:pt x="170258" y="120417"/>
                  </a:cubicBezTo>
                  <a:cubicBezTo>
                    <a:pt x="170258" y="120449"/>
                    <a:pt x="170258" y="120491"/>
                    <a:pt x="170258" y="120523"/>
                  </a:cubicBezTo>
                  <a:cubicBezTo>
                    <a:pt x="170258" y="163058"/>
                    <a:pt x="135811" y="197547"/>
                    <a:pt x="93275" y="197611"/>
                  </a:cubicBezTo>
                  <a:close/>
                </a:path>
              </a:pathLst>
            </a:custGeom>
            <a:solidFill>
              <a:srgbClr val="0071BA"/>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4" name="Bild 12">
              <a:extLst>
                <a:ext uri="{FF2B5EF4-FFF2-40B4-BE49-F238E27FC236}">
                  <a16:creationId xmlns:a16="http://schemas.microsoft.com/office/drawing/2014/main" id="{9AE4D00F-B0C5-4196-B50F-ECC0966B1ABA}"/>
                </a:ext>
              </a:extLst>
            </p:cNvPr>
            <p:cNvSpPr/>
            <p:nvPr/>
          </p:nvSpPr>
          <p:spPr>
            <a:xfrm>
              <a:off x="7743315" y="806333"/>
              <a:ext cx="499166" cy="466963"/>
            </a:xfrm>
            <a:custGeom>
              <a:avLst/>
              <a:gdLst>
                <a:gd name="connsiteX0" fmla="*/ 265403 w 499166"/>
                <a:gd name="connsiteY0" fmla="*/ -284 h 466963"/>
                <a:gd name="connsiteX1" fmla="*/ 258538 w 499166"/>
                <a:gd name="connsiteY1" fmla="*/ -284 h 466963"/>
                <a:gd name="connsiteX2" fmla="*/ 224641 w 499166"/>
                <a:gd name="connsiteY2" fmla="*/ 7003 h 466963"/>
                <a:gd name="connsiteX3" fmla="*/ 215982 w 499166"/>
                <a:gd name="connsiteY3" fmla="*/ 15028 h 466963"/>
                <a:gd name="connsiteX4" fmla="*/ 215982 w 499166"/>
                <a:gd name="connsiteY4" fmla="*/ 8481 h 466963"/>
                <a:gd name="connsiteX5" fmla="*/ 206266 w 499166"/>
                <a:gd name="connsiteY5" fmla="*/ 5313 h 466963"/>
                <a:gd name="connsiteX6" fmla="*/ 174586 w 499166"/>
                <a:gd name="connsiteY6" fmla="*/ 5947 h 466963"/>
                <a:gd name="connsiteX7" fmla="*/ 157479 w 499166"/>
                <a:gd name="connsiteY7" fmla="*/ 9748 h 466963"/>
                <a:gd name="connsiteX8" fmla="*/ 163921 w 499166"/>
                <a:gd name="connsiteY8" fmla="*/ 26011 h 466963"/>
                <a:gd name="connsiteX9" fmla="*/ 168884 w 499166"/>
                <a:gd name="connsiteY9" fmla="*/ 51249 h 466963"/>
                <a:gd name="connsiteX10" fmla="*/ 168884 w 499166"/>
                <a:gd name="connsiteY10" fmla="*/ 51249 h 466963"/>
                <a:gd name="connsiteX11" fmla="*/ 166033 w 499166"/>
                <a:gd name="connsiteY11" fmla="*/ 69307 h 466963"/>
                <a:gd name="connsiteX12" fmla="*/ 146180 w 499166"/>
                <a:gd name="connsiteY12" fmla="*/ 92750 h 466963"/>
                <a:gd name="connsiteX13" fmla="*/ 103940 w 499166"/>
                <a:gd name="connsiteY13" fmla="*/ 106267 h 466963"/>
                <a:gd name="connsiteX14" fmla="*/ 96337 w 499166"/>
                <a:gd name="connsiteY14" fmla="*/ 106267 h 466963"/>
                <a:gd name="connsiteX15" fmla="*/ 111966 w 499166"/>
                <a:gd name="connsiteY15" fmla="*/ 93067 h 466963"/>
                <a:gd name="connsiteX16" fmla="*/ 118724 w 499166"/>
                <a:gd name="connsiteY16" fmla="*/ 88103 h 466963"/>
                <a:gd name="connsiteX17" fmla="*/ 118724 w 499166"/>
                <a:gd name="connsiteY17" fmla="*/ 88103 h 466963"/>
                <a:gd name="connsiteX18" fmla="*/ 135514 w 499166"/>
                <a:gd name="connsiteY18" fmla="*/ 60542 h 466963"/>
                <a:gd name="connsiteX19" fmla="*/ 135514 w 499166"/>
                <a:gd name="connsiteY19" fmla="*/ 60014 h 466963"/>
                <a:gd name="connsiteX20" fmla="*/ 126327 w 499166"/>
                <a:gd name="connsiteY20" fmla="*/ 41006 h 466963"/>
                <a:gd name="connsiteX21" fmla="*/ 117879 w 499166"/>
                <a:gd name="connsiteY21" fmla="*/ 33720 h 466963"/>
                <a:gd name="connsiteX22" fmla="*/ 108481 w 499166"/>
                <a:gd name="connsiteY22" fmla="*/ 39845 h 466963"/>
                <a:gd name="connsiteX23" fmla="*/ 76801 w 499166"/>
                <a:gd name="connsiteY23" fmla="*/ 46497 h 466963"/>
                <a:gd name="connsiteX24" fmla="*/ 8161 w 499166"/>
                <a:gd name="connsiteY24" fmla="*/ 75748 h 466963"/>
                <a:gd name="connsiteX25" fmla="*/ 6788 w 499166"/>
                <a:gd name="connsiteY25" fmla="*/ 132878 h 466963"/>
                <a:gd name="connsiteX26" fmla="*/ 66346 w 499166"/>
                <a:gd name="connsiteY26" fmla="*/ 171422 h 466963"/>
                <a:gd name="connsiteX27" fmla="*/ 90846 w 499166"/>
                <a:gd name="connsiteY27" fmla="*/ 170683 h 466963"/>
                <a:gd name="connsiteX28" fmla="*/ 61911 w 499166"/>
                <a:gd name="connsiteY28" fmla="*/ 199089 h 466963"/>
                <a:gd name="connsiteX29" fmla="*/ 56420 w 499166"/>
                <a:gd name="connsiteY29" fmla="*/ 222849 h 466963"/>
                <a:gd name="connsiteX30" fmla="*/ 56420 w 499166"/>
                <a:gd name="connsiteY30" fmla="*/ 222849 h 466963"/>
                <a:gd name="connsiteX31" fmla="*/ 75534 w 499166"/>
                <a:gd name="connsiteY31" fmla="*/ 281563 h 466963"/>
                <a:gd name="connsiteX32" fmla="*/ 83559 w 499166"/>
                <a:gd name="connsiteY32" fmla="*/ 296136 h 466963"/>
                <a:gd name="connsiteX33" fmla="*/ 83559 w 499166"/>
                <a:gd name="connsiteY33" fmla="*/ 296136 h 466963"/>
                <a:gd name="connsiteX34" fmla="*/ 130763 w 499166"/>
                <a:gd name="connsiteY34" fmla="*/ 330878 h 466963"/>
                <a:gd name="connsiteX35" fmla="*/ 126327 w 499166"/>
                <a:gd name="connsiteY35" fmla="*/ 334785 h 466963"/>
                <a:gd name="connsiteX36" fmla="*/ 129706 w 499166"/>
                <a:gd name="connsiteY36" fmla="*/ 344183 h 466963"/>
                <a:gd name="connsiteX37" fmla="*/ 147553 w 499166"/>
                <a:gd name="connsiteY37" fmla="*/ 368366 h 466963"/>
                <a:gd name="connsiteX38" fmla="*/ 159908 w 499166"/>
                <a:gd name="connsiteY38" fmla="*/ 380721 h 466963"/>
                <a:gd name="connsiteX39" fmla="*/ 170468 w 499166"/>
                <a:gd name="connsiteY39" fmla="*/ 366571 h 466963"/>
                <a:gd name="connsiteX40" fmla="*/ 210913 w 499166"/>
                <a:gd name="connsiteY40" fmla="*/ 342494 h 466963"/>
                <a:gd name="connsiteX41" fmla="*/ 235834 w 499166"/>
                <a:gd name="connsiteY41" fmla="*/ 342494 h 466963"/>
                <a:gd name="connsiteX42" fmla="*/ 265825 w 499166"/>
                <a:gd name="connsiteY42" fmla="*/ 370056 h 466963"/>
                <a:gd name="connsiteX43" fmla="*/ 267092 w 499166"/>
                <a:gd name="connsiteY43" fmla="*/ 374385 h 466963"/>
                <a:gd name="connsiteX44" fmla="*/ 267092 w 499166"/>
                <a:gd name="connsiteY44" fmla="*/ 374385 h 466963"/>
                <a:gd name="connsiteX45" fmla="*/ 267092 w 499166"/>
                <a:gd name="connsiteY45" fmla="*/ 376075 h 466963"/>
                <a:gd name="connsiteX46" fmla="*/ 265719 w 499166"/>
                <a:gd name="connsiteY46" fmla="*/ 376920 h 466963"/>
                <a:gd name="connsiteX47" fmla="*/ 265719 w 499166"/>
                <a:gd name="connsiteY47" fmla="*/ 376920 h 466963"/>
                <a:gd name="connsiteX48" fmla="*/ 246078 w 499166"/>
                <a:gd name="connsiteY48" fmla="*/ 371323 h 466963"/>
                <a:gd name="connsiteX49" fmla="*/ 229921 w 499166"/>
                <a:gd name="connsiteY49" fmla="*/ 367099 h 466963"/>
                <a:gd name="connsiteX50" fmla="*/ 208167 w 499166"/>
                <a:gd name="connsiteY50" fmla="*/ 374913 h 466963"/>
                <a:gd name="connsiteX51" fmla="*/ 202570 w 499166"/>
                <a:gd name="connsiteY51" fmla="*/ 393182 h 466963"/>
                <a:gd name="connsiteX52" fmla="*/ 203732 w 499166"/>
                <a:gd name="connsiteY52" fmla="*/ 405748 h 466963"/>
                <a:gd name="connsiteX53" fmla="*/ 216298 w 499166"/>
                <a:gd name="connsiteY53" fmla="*/ 406699 h 466963"/>
                <a:gd name="connsiteX54" fmla="*/ 230343 w 499166"/>
                <a:gd name="connsiteY54" fmla="*/ 420955 h 466963"/>
                <a:gd name="connsiteX55" fmla="*/ 237102 w 499166"/>
                <a:gd name="connsiteY55" fmla="*/ 430142 h 466963"/>
                <a:gd name="connsiteX56" fmla="*/ 237102 w 499166"/>
                <a:gd name="connsiteY56" fmla="*/ 430142 h 466963"/>
                <a:gd name="connsiteX57" fmla="*/ 295710 w 499166"/>
                <a:gd name="connsiteY57" fmla="*/ 466680 h 466963"/>
                <a:gd name="connsiteX58" fmla="*/ 345553 w 499166"/>
                <a:gd name="connsiteY58" fmla="*/ 438485 h 466963"/>
                <a:gd name="connsiteX59" fmla="*/ 354634 w 499166"/>
                <a:gd name="connsiteY59" fmla="*/ 406805 h 466963"/>
                <a:gd name="connsiteX60" fmla="*/ 354634 w 499166"/>
                <a:gd name="connsiteY60" fmla="*/ 406805 h 466963"/>
                <a:gd name="connsiteX61" fmla="*/ 346820 w 499166"/>
                <a:gd name="connsiteY61" fmla="*/ 375125 h 466963"/>
                <a:gd name="connsiteX62" fmla="*/ 332036 w 499166"/>
                <a:gd name="connsiteY62" fmla="*/ 352103 h 466963"/>
                <a:gd name="connsiteX63" fmla="*/ 354951 w 499166"/>
                <a:gd name="connsiteY63" fmla="*/ 356750 h 466963"/>
                <a:gd name="connsiteX64" fmla="*/ 447035 w 499166"/>
                <a:gd name="connsiteY64" fmla="*/ 297614 h 466963"/>
                <a:gd name="connsiteX65" fmla="*/ 447035 w 499166"/>
                <a:gd name="connsiteY65" fmla="*/ 297614 h 466963"/>
                <a:gd name="connsiteX66" fmla="*/ 451364 w 499166"/>
                <a:gd name="connsiteY66" fmla="*/ 290961 h 466963"/>
                <a:gd name="connsiteX67" fmla="*/ 454427 w 499166"/>
                <a:gd name="connsiteY67" fmla="*/ 284097 h 466963"/>
                <a:gd name="connsiteX68" fmla="*/ 464987 w 499166"/>
                <a:gd name="connsiteY68" fmla="*/ 251361 h 466963"/>
                <a:gd name="connsiteX69" fmla="*/ 464987 w 499166"/>
                <a:gd name="connsiteY69" fmla="*/ 251361 h 466963"/>
                <a:gd name="connsiteX70" fmla="*/ 462769 w 499166"/>
                <a:gd name="connsiteY70" fmla="*/ 240801 h 466963"/>
                <a:gd name="connsiteX71" fmla="*/ 465515 w 499166"/>
                <a:gd name="connsiteY71" fmla="*/ 241963 h 466963"/>
                <a:gd name="connsiteX72" fmla="*/ 472590 w 499166"/>
                <a:gd name="connsiteY72" fmla="*/ 234360 h 466963"/>
                <a:gd name="connsiteX73" fmla="*/ 485262 w 499166"/>
                <a:gd name="connsiteY73" fmla="*/ 204897 h 466963"/>
                <a:gd name="connsiteX74" fmla="*/ 488958 w 499166"/>
                <a:gd name="connsiteY74" fmla="*/ 187790 h 466963"/>
                <a:gd name="connsiteX75" fmla="*/ 471428 w 499166"/>
                <a:gd name="connsiteY75" fmla="*/ 186840 h 466963"/>
                <a:gd name="connsiteX76" fmla="*/ 432356 w 499166"/>
                <a:gd name="connsiteY76" fmla="*/ 173428 h 466963"/>
                <a:gd name="connsiteX77" fmla="*/ 432356 w 499166"/>
                <a:gd name="connsiteY77" fmla="*/ 172901 h 466963"/>
                <a:gd name="connsiteX78" fmla="*/ 432356 w 499166"/>
                <a:gd name="connsiteY78" fmla="*/ 172901 h 466963"/>
                <a:gd name="connsiteX79" fmla="*/ 419050 w 499166"/>
                <a:gd name="connsiteY79" fmla="*/ 144388 h 466963"/>
                <a:gd name="connsiteX80" fmla="*/ 418206 w 499166"/>
                <a:gd name="connsiteY80" fmla="*/ 133828 h 466963"/>
                <a:gd name="connsiteX81" fmla="*/ 418206 w 499166"/>
                <a:gd name="connsiteY81" fmla="*/ 133828 h 466963"/>
                <a:gd name="connsiteX82" fmla="*/ 424859 w 499166"/>
                <a:gd name="connsiteY82" fmla="*/ 101303 h 466963"/>
                <a:gd name="connsiteX83" fmla="*/ 430139 w 499166"/>
                <a:gd name="connsiteY83" fmla="*/ 94334 h 466963"/>
                <a:gd name="connsiteX84" fmla="*/ 430878 w 499166"/>
                <a:gd name="connsiteY84" fmla="*/ 107745 h 466963"/>
                <a:gd name="connsiteX85" fmla="*/ 432250 w 499166"/>
                <a:gd name="connsiteY85" fmla="*/ 125169 h 466963"/>
                <a:gd name="connsiteX86" fmla="*/ 452209 w 499166"/>
                <a:gd name="connsiteY86" fmla="*/ 149035 h 466963"/>
                <a:gd name="connsiteX87" fmla="*/ 474702 w 499166"/>
                <a:gd name="connsiteY87" fmla="*/ 145022 h 466963"/>
                <a:gd name="connsiteX88" fmla="*/ 479982 w 499166"/>
                <a:gd name="connsiteY88" fmla="*/ 140903 h 466963"/>
                <a:gd name="connsiteX89" fmla="*/ 479982 w 499166"/>
                <a:gd name="connsiteY89" fmla="*/ 134145 h 466963"/>
                <a:gd name="connsiteX90" fmla="*/ 486423 w 499166"/>
                <a:gd name="connsiteY90" fmla="*/ 109541 h 466963"/>
                <a:gd name="connsiteX91" fmla="*/ 492337 w 499166"/>
                <a:gd name="connsiteY91" fmla="*/ 95179 h 466963"/>
                <a:gd name="connsiteX92" fmla="*/ 489063 w 499166"/>
                <a:gd name="connsiteY92" fmla="*/ 26750 h 466963"/>
                <a:gd name="connsiteX93" fmla="*/ 436897 w 499166"/>
                <a:gd name="connsiteY93" fmla="*/ 1195 h 466963"/>
                <a:gd name="connsiteX94" fmla="*/ 380506 w 499166"/>
                <a:gd name="connsiteY94" fmla="*/ 36782 h 466963"/>
                <a:gd name="connsiteX95" fmla="*/ 371742 w 499166"/>
                <a:gd name="connsiteY95" fmla="*/ 57902 h 466963"/>
                <a:gd name="connsiteX96" fmla="*/ 358859 w 499166"/>
                <a:gd name="connsiteY96" fmla="*/ 28968 h 466963"/>
                <a:gd name="connsiteX97" fmla="*/ 276174 w 499166"/>
                <a:gd name="connsiteY97" fmla="*/ 245 h 466963"/>
                <a:gd name="connsiteX98" fmla="*/ 265614 w 499166"/>
                <a:gd name="connsiteY98" fmla="*/ 245 h 466963"/>
                <a:gd name="connsiteX99" fmla="*/ 267092 w 499166"/>
                <a:gd name="connsiteY99" fmla="*/ 34142 h 466963"/>
                <a:gd name="connsiteX100" fmla="*/ 419473 w 499166"/>
                <a:gd name="connsiteY100" fmla="*/ 272481 h 466963"/>
                <a:gd name="connsiteX101" fmla="*/ 111966 w 499166"/>
                <a:gd name="connsiteY101" fmla="*/ 272481 h 46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99166" h="466963">
                  <a:moveTo>
                    <a:pt x="265403" y="-284"/>
                  </a:moveTo>
                  <a:lnTo>
                    <a:pt x="258538" y="-284"/>
                  </a:lnTo>
                  <a:cubicBezTo>
                    <a:pt x="246849" y="-262"/>
                    <a:pt x="235306" y="2219"/>
                    <a:pt x="224641" y="7003"/>
                  </a:cubicBezTo>
                  <a:cubicBezTo>
                    <a:pt x="221177" y="8978"/>
                    <a:pt x="218220" y="11723"/>
                    <a:pt x="215982" y="15028"/>
                  </a:cubicBezTo>
                  <a:cubicBezTo>
                    <a:pt x="215982" y="15028"/>
                    <a:pt x="215982" y="8481"/>
                    <a:pt x="215982" y="8481"/>
                  </a:cubicBezTo>
                  <a:lnTo>
                    <a:pt x="206266" y="5313"/>
                  </a:lnTo>
                  <a:cubicBezTo>
                    <a:pt x="195823" y="2842"/>
                    <a:pt x="184925" y="3053"/>
                    <a:pt x="174586" y="5947"/>
                  </a:cubicBezTo>
                  <a:lnTo>
                    <a:pt x="157479" y="9748"/>
                  </a:lnTo>
                  <a:lnTo>
                    <a:pt x="163921" y="26011"/>
                  </a:lnTo>
                  <a:cubicBezTo>
                    <a:pt x="167131" y="34047"/>
                    <a:pt x="168810" y="42601"/>
                    <a:pt x="168884" y="51249"/>
                  </a:cubicBezTo>
                  <a:lnTo>
                    <a:pt x="168884" y="51249"/>
                  </a:lnTo>
                  <a:cubicBezTo>
                    <a:pt x="168873" y="57384"/>
                    <a:pt x="167913" y="63467"/>
                    <a:pt x="166033" y="69307"/>
                  </a:cubicBezTo>
                  <a:cubicBezTo>
                    <a:pt x="156096" y="73563"/>
                    <a:pt x="148736" y="82243"/>
                    <a:pt x="146180" y="92750"/>
                  </a:cubicBezTo>
                  <a:cubicBezTo>
                    <a:pt x="133276" y="100332"/>
                    <a:pt x="118851" y="104947"/>
                    <a:pt x="103940" y="106267"/>
                  </a:cubicBezTo>
                  <a:cubicBezTo>
                    <a:pt x="101414" y="106552"/>
                    <a:pt x="98863" y="106552"/>
                    <a:pt x="96337" y="106267"/>
                  </a:cubicBezTo>
                  <a:cubicBezTo>
                    <a:pt x="100953" y="101209"/>
                    <a:pt x="106210" y="96773"/>
                    <a:pt x="111966" y="93067"/>
                  </a:cubicBezTo>
                  <a:lnTo>
                    <a:pt x="118724" y="88103"/>
                  </a:lnTo>
                  <a:lnTo>
                    <a:pt x="118724" y="88103"/>
                  </a:lnTo>
                  <a:cubicBezTo>
                    <a:pt x="127996" y="81726"/>
                    <a:pt x="134099" y="71704"/>
                    <a:pt x="135514" y="60542"/>
                  </a:cubicBezTo>
                  <a:lnTo>
                    <a:pt x="135514" y="60014"/>
                  </a:lnTo>
                  <a:cubicBezTo>
                    <a:pt x="135419" y="52633"/>
                    <a:pt x="132051" y="45663"/>
                    <a:pt x="126327" y="41006"/>
                  </a:cubicBezTo>
                  <a:lnTo>
                    <a:pt x="117879" y="33720"/>
                  </a:lnTo>
                  <a:lnTo>
                    <a:pt x="108481" y="39845"/>
                  </a:lnTo>
                  <a:cubicBezTo>
                    <a:pt x="99767" y="47363"/>
                    <a:pt x="87802" y="49876"/>
                    <a:pt x="76801" y="46497"/>
                  </a:cubicBezTo>
                  <a:cubicBezTo>
                    <a:pt x="50082" y="41196"/>
                    <a:pt x="22846" y="52812"/>
                    <a:pt x="8161" y="75748"/>
                  </a:cubicBezTo>
                  <a:cubicBezTo>
                    <a:pt x="-2323" y="93225"/>
                    <a:pt x="-2845" y="114926"/>
                    <a:pt x="6788" y="132878"/>
                  </a:cubicBezTo>
                  <a:cubicBezTo>
                    <a:pt x="18449" y="155339"/>
                    <a:pt x="41084" y="169986"/>
                    <a:pt x="66346" y="171422"/>
                  </a:cubicBezTo>
                  <a:cubicBezTo>
                    <a:pt x="74517" y="172035"/>
                    <a:pt x="82727" y="171781"/>
                    <a:pt x="90846" y="170683"/>
                  </a:cubicBezTo>
                  <a:cubicBezTo>
                    <a:pt x="78884" y="177462"/>
                    <a:pt x="68908" y="187251"/>
                    <a:pt x="61911" y="199089"/>
                  </a:cubicBezTo>
                  <a:cubicBezTo>
                    <a:pt x="58178" y="206449"/>
                    <a:pt x="56294" y="214602"/>
                    <a:pt x="56420" y="222849"/>
                  </a:cubicBezTo>
                  <a:lnTo>
                    <a:pt x="56420" y="222849"/>
                  </a:lnTo>
                  <a:cubicBezTo>
                    <a:pt x="58127" y="243642"/>
                    <a:pt x="64672" y="263748"/>
                    <a:pt x="75534" y="281563"/>
                  </a:cubicBezTo>
                  <a:lnTo>
                    <a:pt x="83559" y="296136"/>
                  </a:lnTo>
                  <a:lnTo>
                    <a:pt x="83559" y="296136"/>
                  </a:lnTo>
                  <a:cubicBezTo>
                    <a:pt x="94119" y="311870"/>
                    <a:pt x="110382" y="330561"/>
                    <a:pt x="130763" y="330878"/>
                  </a:cubicBezTo>
                  <a:lnTo>
                    <a:pt x="126327" y="334785"/>
                  </a:lnTo>
                  <a:lnTo>
                    <a:pt x="129706" y="344183"/>
                  </a:lnTo>
                  <a:cubicBezTo>
                    <a:pt x="133867" y="353423"/>
                    <a:pt x="139950" y="361671"/>
                    <a:pt x="147553" y="368366"/>
                  </a:cubicBezTo>
                  <a:lnTo>
                    <a:pt x="159908" y="380721"/>
                  </a:lnTo>
                  <a:lnTo>
                    <a:pt x="170468" y="366571"/>
                  </a:lnTo>
                  <a:cubicBezTo>
                    <a:pt x="180109" y="353381"/>
                    <a:pt x="194714" y="344690"/>
                    <a:pt x="210913" y="342494"/>
                  </a:cubicBezTo>
                  <a:cubicBezTo>
                    <a:pt x="218738" y="346496"/>
                    <a:pt x="228010" y="346496"/>
                    <a:pt x="235834" y="342494"/>
                  </a:cubicBezTo>
                  <a:cubicBezTo>
                    <a:pt x="248475" y="348313"/>
                    <a:pt x="258961" y="357954"/>
                    <a:pt x="265825" y="370056"/>
                  </a:cubicBezTo>
                  <a:cubicBezTo>
                    <a:pt x="266585" y="371376"/>
                    <a:pt x="267018" y="372864"/>
                    <a:pt x="267092" y="374385"/>
                  </a:cubicBezTo>
                  <a:lnTo>
                    <a:pt x="267092" y="374385"/>
                  </a:lnTo>
                  <a:cubicBezTo>
                    <a:pt x="267261" y="374934"/>
                    <a:pt x="267261" y="375526"/>
                    <a:pt x="267092" y="376075"/>
                  </a:cubicBezTo>
                  <a:cubicBezTo>
                    <a:pt x="266796" y="376561"/>
                    <a:pt x="266290" y="376867"/>
                    <a:pt x="265719" y="376920"/>
                  </a:cubicBezTo>
                  <a:lnTo>
                    <a:pt x="265719" y="376920"/>
                  </a:lnTo>
                  <a:cubicBezTo>
                    <a:pt x="258971" y="375832"/>
                    <a:pt x="252382" y="373952"/>
                    <a:pt x="246078" y="371323"/>
                  </a:cubicBezTo>
                  <a:cubicBezTo>
                    <a:pt x="240946" y="369063"/>
                    <a:pt x="235497" y="367637"/>
                    <a:pt x="229921" y="367099"/>
                  </a:cubicBezTo>
                  <a:cubicBezTo>
                    <a:pt x="221885" y="366465"/>
                    <a:pt x="213965" y="369306"/>
                    <a:pt x="208167" y="374913"/>
                  </a:cubicBezTo>
                  <a:cubicBezTo>
                    <a:pt x="203690" y="379876"/>
                    <a:pt x="201641" y="386561"/>
                    <a:pt x="202570" y="393182"/>
                  </a:cubicBezTo>
                  <a:lnTo>
                    <a:pt x="203732" y="405748"/>
                  </a:lnTo>
                  <a:lnTo>
                    <a:pt x="216298" y="406699"/>
                  </a:lnTo>
                  <a:cubicBezTo>
                    <a:pt x="219994" y="406699"/>
                    <a:pt x="223585" y="411451"/>
                    <a:pt x="230343" y="420955"/>
                  </a:cubicBezTo>
                  <a:lnTo>
                    <a:pt x="237102" y="430142"/>
                  </a:lnTo>
                  <a:lnTo>
                    <a:pt x="237102" y="430142"/>
                  </a:lnTo>
                  <a:cubicBezTo>
                    <a:pt x="247028" y="442920"/>
                    <a:pt x="265403" y="466574"/>
                    <a:pt x="295710" y="466680"/>
                  </a:cubicBezTo>
                  <a:cubicBezTo>
                    <a:pt x="316069" y="466468"/>
                    <a:pt x="334887" y="455824"/>
                    <a:pt x="345553" y="438485"/>
                  </a:cubicBezTo>
                  <a:cubicBezTo>
                    <a:pt x="351466" y="428970"/>
                    <a:pt x="354613" y="418009"/>
                    <a:pt x="354634" y="406805"/>
                  </a:cubicBezTo>
                  <a:lnTo>
                    <a:pt x="354634" y="406805"/>
                  </a:lnTo>
                  <a:cubicBezTo>
                    <a:pt x="354476" y="395790"/>
                    <a:pt x="351804" y="384956"/>
                    <a:pt x="346820" y="375125"/>
                  </a:cubicBezTo>
                  <a:cubicBezTo>
                    <a:pt x="342765" y="366919"/>
                    <a:pt x="337802" y="359200"/>
                    <a:pt x="332036" y="352103"/>
                  </a:cubicBezTo>
                  <a:cubicBezTo>
                    <a:pt x="339354" y="354955"/>
                    <a:pt x="347105" y="356518"/>
                    <a:pt x="354951" y="356750"/>
                  </a:cubicBezTo>
                  <a:cubicBezTo>
                    <a:pt x="395185" y="356750"/>
                    <a:pt x="438692" y="307435"/>
                    <a:pt x="447035" y="297614"/>
                  </a:cubicBezTo>
                  <a:lnTo>
                    <a:pt x="447035" y="297614"/>
                  </a:lnTo>
                  <a:lnTo>
                    <a:pt x="451364" y="290961"/>
                  </a:lnTo>
                  <a:cubicBezTo>
                    <a:pt x="451364" y="290961"/>
                    <a:pt x="454427" y="284308"/>
                    <a:pt x="454427" y="284097"/>
                  </a:cubicBezTo>
                  <a:cubicBezTo>
                    <a:pt x="460329" y="274107"/>
                    <a:pt x="463930" y="262925"/>
                    <a:pt x="464987" y="251361"/>
                  </a:cubicBezTo>
                  <a:lnTo>
                    <a:pt x="464987" y="251361"/>
                  </a:lnTo>
                  <a:cubicBezTo>
                    <a:pt x="465071" y="247718"/>
                    <a:pt x="464311" y="244106"/>
                    <a:pt x="462769" y="240801"/>
                  </a:cubicBezTo>
                  <a:lnTo>
                    <a:pt x="465515" y="241963"/>
                  </a:lnTo>
                  <a:lnTo>
                    <a:pt x="472590" y="234360"/>
                  </a:lnTo>
                  <a:cubicBezTo>
                    <a:pt x="479274" y="225785"/>
                    <a:pt x="483635" y="215647"/>
                    <a:pt x="485262" y="204897"/>
                  </a:cubicBezTo>
                  <a:lnTo>
                    <a:pt x="488958" y="187790"/>
                  </a:lnTo>
                  <a:lnTo>
                    <a:pt x="471428" y="186840"/>
                  </a:lnTo>
                  <a:cubicBezTo>
                    <a:pt x="457193" y="187389"/>
                    <a:pt x="443254" y="182605"/>
                    <a:pt x="432356" y="173428"/>
                  </a:cubicBezTo>
                  <a:lnTo>
                    <a:pt x="432356" y="172901"/>
                  </a:lnTo>
                  <a:lnTo>
                    <a:pt x="432356" y="172901"/>
                  </a:lnTo>
                  <a:cubicBezTo>
                    <a:pt x="432810" y="161802"/>
                    <a:pt x="427847" y="151168"/>
                    <a:pt x="419050" y="144388"/>
                  </a:cubicBezTo>
                  <a:cubicBezTo>
                    <a:pt x="418512" y="140893"/>
                    <a:pt x="418227" y="137366"/>
                    <a:pt x="418206" y="133828"/>
                  </a:cubicBezTo>
                  <a:lnTo>
                    <a:pt x="418206" y="133828"/>
                  </a:lnTo>
                  <a:cubicBezTo>
                    <a:pt x="418100" y="122635"/>
                    <a:pt x="420370" y="111557"/>
                    <a:pt x="424859" y="101303"/>
                  </a:cubicBezTo>
                  <a:cubicBezTo>
                    <a:pt x="426126" y="98643"/>
                    <a:pt x="427921" y="96277"/>
                    <a:pt x="430139" y="94334"/>
                  </a:cubicBezTo>
                  <a:cubicBezTo>
                    <a:pt x="430667" y="98663"/>
                    <a:pt x="430772" y="104894"/>
                    <a:pt x="430878" y="107745"/>
                  </a:cubicBezTo>
                  <a:cubicBezTo>
                    <a:pt x="430751" y="113585"/>
                    <a:pt x="431216" y="119424"/>
                    <a:pt x="432250" y="125169"/>
                  </a:cubicBezTo>
                  <a:cubicBezTo>
                    <a:pt x="434479" y="135972"/>
                    <a:pt x="441966" y="144938"/>
                    <a:pt x="452209" y="149035"/>
                  </a:cubicBezTo>
                  <a:cubicBezTo>
                    <a:pt x="459897" y="151728"/>
                    <a:pt x="468429" y="150207"/>
                    <a:pt x="474702" y="145022"/>
                  </a:cubicBezTo>
                  <a:lnTo>
                    <a:pt x="479982" y="140903"/>
                  </a:lnTo>
                  <a:lnTo>
                    <a:pt x="479982" y="134145"/>
                  </a:lnTo>
                  <a:cubicBezTo>
                    <a:pt x="480320" y="125570"/>
                    <a:pt x="482516" y="117175"/>
                    <a:pt x="486423" y="109541"/>
                  </a:cubicBezTo>
                  <a:cubicBezTo>
                    <a:pt x="488113" y="105845"/>
                    <a:pt x="490225" y="101092"/>
                    <a:pt x="492337" y="95179"/>
                  </a:cubicBezTo>
                  <a:cubicBezTo>
                    <a:pt x="498990" y="76065"/>
                    <a:pt x="504692" y="51038"/>
                    <a:pt x="489063" y="26750"/>
                  </a:cubicBezTo>
                  <a:cubicBezTo>
                    <a:pt x="477331" y="9706"/>
                    <a:pt x="457552" y="23"/>
                    <a:pt x="436897" y="1195"/>
                  </a:cubicBezTo>
                  <a:cubicBezTo>
                    <a:pt x="413052" y="2019"/>
                    <a:pt x="391510" y="15609"/>
                    <a:pt x="380506" y="36782"/>
                  </a:cubicBezTo>
                  <a:cubicBezTo>
                    <a:pt x="376821" y="43477"/>
                    <a:pt x="373875" y="50563"/>
                    <a:pt x="371742" y="57902"/>
                  </a:cubicBezTo>
                  <a:cubicBezTo>
                    <a:pt x="369683" y="47416"/>
                    <a:pt x="365279" y="37521"/>
                    <a:pt x="358859" y="28968"/>
                  </a:cubicBezTo>
                  <a:cubicBezTo>
                    <a:pt x="341118" y="5947"/>
                    <a:pt x="304052" y="667"/>
                    <a:pt x="276174" y="245"/>
                  </a:cubicBezTo>
                  <a:lnTo>
                    <a:pt x="265614" y="245"/>
                  </a:lnTo>
                  <a:close/>
                  <a:moveTo>
                    <a:pt x="267092" y="34142"/>
                  </a:moveTo>
                  <a:cubicBezTo>
                    <a:pt x="277652" y="51355"/>
                    <a:pt x="406590" y="252312"/>
                    <a:pt x="419473" y="272481"/>
                  </a:cubicBezTo>
                  <a:lnTo>
                    <a:pt x="111966" y="272481"/>
                  </a:ln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5" name="Bild 12">
              <a:extLst>
                <a:ext uri="{FF2B5EF4-FFF2-40B4-BE49-F238E27FC236}">
                  <a16:creationId xmlns:a16="http://schemas.microsoft.com/office/drawing/2014/main" id="{34BAF29A-575D-4397-888C-1E92909FCF8A}"/>
                </a:ext>
              </a:extLst>
            </p:cNvPr>
            <p:cNvSpPr/>
            <p:nvPr/>
          </p:nvSpPr>
          <p:spPr>
            <a:xfrm>
              <a:off x="7751180" y="813725"/>
              <a:ext cx="483548" cy="451228"/>
            </a:xfrm>
            <a:custGeom>
              <a:avLst/>
              <a:gdLst>
                <a:gd name="connsiteX0" fmla="*/ 474757 w 483548"/>
                <a:gd name="connsiteY0" fmla="*/ 22526 h 451228"/>
                <a:gd name="connsiteX1" fmla="*/ 429033 w 483548"/>
                <a:gd name="connsiteY1" fmla="*/ 350 h 451228"/>
                <a:gd name="connsiteX2" fmla="*/ 378978 w 483548"/>
                <a:gd name="connsiteY2" fmla="*/ 32030 h 451228"/>
                <a:gd name="connsiteX3" fmla="*/ 366517 w 483548"/>
                <a:gd name="connsiteY3" fmla="*/ 84302 h 451228"/>
                <a:gd name="connsiteX4" fmla="*/ 378978 w 483548"/>
                <a:gd name="connsiteY4" fmla="*/ 153364 h 451228"/>
                <a:gd name="connsiteX5" fmla="*/ 378978 w 483548"/>
                <a:gd name="connsiteY5" fmla="*/ 160545 h 451228"/>
                <a:gd name="connsiteX6" fmla="*/ 362821 w 483548"/>
                <a:gd name="connsiteY6" fmla="*/ 92222 h 451228"/>
                <a:gd name="connsiteX7" fmla="*/ 360604 w 483548"/>
                <a:gd name="connsiteY7" fmla="*/ 75220 h 451228"/>
                <a:gd name="connsiteX8" fmla="*/ 345292 w 483548"/>
                <a:gd name="connsiteY8" fmla="*/ 25483 h 451228"/>
                <a:gd name="connsiteX9" fmla="*/ 268415 w 483548"/>
                <a:gd name="connsiteY9" fmla="*/ -284 h 451228"/>
                <a:gd name="connsiteX10" fmla="*/ 257855 w 483548"/>
                <a:gd name="connsiteY10" fmla="*/ -284 h 451228"/>
                <a:gd name="connsiteX11" fmla="*/ 250991 w 483548"/>
                <a:gd name="connsiteY11" fmla="*/ -284 h 451228"/>
                <a:gd name="connsiteX12" fmla="*/ 220261 w 483548"/>
                <a:gd name="connsiteY12" fmla="*/ 6052 h 451228"/>
                <a:gd name="connsiteX13" fmla="*/ 202521 w 483548"/>
                <a:gd name="connsiteY13" fmla="*/ 41428 h 451228"/>
                <a:gd name="connsiteX14" fmla="*/ 201676 w 483548"/>
                <a:gd name="connsiteY14" fmla="*/ 44068 h 451228"/>
                <a:gd name="connsiteX15" fmla="*/ 187420 w 483548"/>
                <a:gd name="connsiteY15" fmla="*/ 84724 h 451228"/>
                <a:gd name="connsiteX16" fmla="*/ 187420 w 483548"/>
                <a:gd name="connsiteY16" fmla="*/ 84724 h 451228"/>
                <a:gd name="connsiteX17" fmla="*/ 201042 w 483548"/>
                <a:gd name="connsiteY17" fmla="*/ 16296 h 451228"/>
                <a:gd name="connsiteX18" fmla="*/ 201042 w 483548"/>
                <a:gd name="connsiteY18" fmla="*/ 11755 h 451228"/>
                <a:gd name="connsiteX19" fmla="*/ 201042 w 483548"/>
                <a:gd name="connsiteY19" fmla="*/ 6580 h 451228"/>
                <a:gd name="connsiteX20" fmla="*/ 196185 w 483548"/>
                <a:gd name="connsiteY20" fmla="*/ 4996 h 451228"/>
                <a:gd name="connsiteX21" fmla="*/ 167989 w 483548"/>
                <a:gd name="connsiteY21" fmla="*/ 5841 h 451228"/>
                <a:gd name="connsiteX22" fmla="*/ 159436 w 483548"/>
                <a:gd name="connsiteY22" fmla="*/ 7742 h 451228"/>
                <a:gd name="connsiteX23" fmla="*/ 162604 w 483548"/>
                <a:gd name="connsiteY23" fmla="*/ 15873 h 451228"/>
                <a:gd name="connsiteX24" fmla="*/ 168201 w 483548"/>
                <a:gd name="connsiteY24" fmla="*/ 43963 h 451228"/>
                <a:gd name="connsiteX25" fmla="*/ 163977 w 483548"/>
                <a:gd name="connsiteY25" fmla="*/ 67406 h 451228"/>
                <a:gd name="connsiteX26" fmla="*/ 144652 w 483548"/>
                <a:gd name="connsiteY26" fmla="*/ 90004 h 451228"/>
                <a:gd name="connsiteX27" fmla="*/ 96921 w 483548"/>
                <a:gd name="connsiteY27" fmla="*/ 106372 h 451228"/>
                <a:gd name="connsiteX28" fmla="*/ 79391 w 483548"/>
                <a:gd name="connsiteY28" fmla="*/ 102782 h 451228"/>
                <a:gd name="connsiteX29" fmla="*/ 81714 w 483548"/>
                <a:gd name="connsiteY29" fmla="*/ 95601 h 451228"/>
                <a:gd name="connsiteX30" fmla="*/ 99983 w 483548"/>
                <a:gd name="connsiteY30" fmla="*/ 79444 h 451228"/>
                <a:gd name="connsiteX31" fmla="*/ 106530 w 483548"/>
                <a:gd name="connsiteY31" fmla="*/ 74587 h 451228"/>
                <a:gd name="connsiteX32" fmla="*/ 120469 w 483548"/>
                <a:gd name="connsiteY32" fmla="*/ 52833 h 451228"/>
                <a:gd name="connsiteX33" fmla="*/ 113922 w 483548"/>
                <a:gd name="connsiteY33" fmla="*/ 39105 h 451228"/>
                <a:gd name="connsiteX34" fmla="*/ 109698 w 483548"/>
                <a:gd name="connsiteY34" fmla="*/ 35409 h 451228"/>
                <a:gd name="connsiteX35" fmla="*/ 105052 w 483548"/>
                <a:gd name="connsiteY35" fmla="*/ 38577 h 451228"/>
                <a:gd name="connsiteX36" fmla="*/ 67881 w 483548"/>
                <a:gd name="connsiteY36" fmla="*/ 46180 h 451228"/>
                <a:gd name="connsiteX37" fmla="*/ 6949 w 483548"/>
                <a:gd name="connsiteY37" fmla="*/ 72158 h 451228"/>
                <a:gd name="connsiteX38" fmla="*/ 5999 w 483548"/>
                <a:gd name="connsiteY38" fmla="*/ 122001 h 451228"/>
                <a:gd name="connsiteX39" fmla="*/ 59538 w 483548"/>
                <a:gd name="connsiteY39" fmla="*/ 156427 h 451228"/>
                <a:gd name="connsiteX40" fmla="*/ 168095 w 483548"/>
                <a:gd name="connsiteY40" fmla="*/ 111019 h 451228"/>
                <a:gd name="connsiteX41" fmla="*/ 169890 w 483548"/>
                <a:gd name="connsiteY41" fmla="*/ 109435 h 451228"/>
                <a:gd name="connsiteX42" fmla="*/ 123849 w 483548"/>
                <a:gd name="connsiteY42" fmla="*/ 147556 h 451228"/>
                <a:gd name="connsiteX43" fmla="*/ 105052 w 483548"/>
                <a:gd name="connsiteY43" fmla="*/ 158856 h 451228"/>
                <a:gd name="connsiteX44" fmla="*/ 61017 w 483548"/>
                <a:gd name="connsiteY44" fmla="*/ 194865 h 451228"/>
                <a:gd name="connsiteX45" fmla="*/ 56370 w 483548"/>
                <a:gd name="connsiteY45" fmla="*/ 215246 h 451228"/>
                <a:gd name="connsiteX46" fmla="*/ 74639 w 483548"/>
                <a:gd name="connsiteY46" fmla="*/ 270580 h 451228"/>
                <a:gd name="connsiteX47" fmla="*/ 82453 w 483548"/>
                <a:gd name="connsiteY47" fmla="*/ 284836 h 451228"/>
                <a:gd name="connsiteX48" fmla="*/ 123849 w 483548"/>
                <a:gd name="connsiteY48" fmla="*/ 316516 h 451228"/>
                <a:gd name="connsiteX49" fmla="*/ 160386 w 483548"/>
                <a:gd name="connsiteY49" fmla="*/ 307646 h 451228"/>
                <a:gd name="connsiteX50" fmla="*/ 198719 w 483548"/>
                <a:gd name="connsiteY50" fmla="*/ 297086 h 451228"/>
                <a:gd name="connsiteX51" fmla="*/ 198719 w 483548"/>
                <a:gd name="connsiteY51" fmla="*/ 298987 h 451228"/>
                <a:gd name="connsiteX52" fmla="*/ 131769 w 483548"/>
                <a:gd name="connsiteY52" fmla="*/ 326337 h 451228"/>
                <a:gd name="connsiteX53" fmla="*/ 127967 w 483548"/>
                <a:gd name="connsiteY53" fmla="*/ 329716 h 451228"/>
                <a:gd name="connsiteX54" fmla="*/ 129657 w 483548"/>
                <a:gd name="connsiteY54" fmla="*/ 334468 h 451228"/>
                <a:gd name="connsiteX55" fmla="*/ 145813 w 483548"/>
                <a:gd name="connsiteY55" fmla="*/ 355588 h 451228"/>
                <a:gd name="connsiteX56" fmla="*/ 151938 w 483548"/>
                <a:gd name="connsiteY56" fmla="*/ 361819 h 451228"/>
                <a:gd name="connsiteX57" fmla="*/ 157113 w 483548"/>
                <a:gd name="connsiteY57" fmla="*/ 354743 h 451228"/>
                <a:gd name="connsiteX58" fmla="*/ 204844 w 483548"/>
                <a:gd name="connsiteY58" fmla="*/ 327393 h 451228"/>
                <a:gd name="connsiteX59" fmla="*/ 227865 w 483548"/>
                <a:gd name="connsiteY59" fmla="*/ 326337 h 451228"/>
                <a:gd name="connsiteX60" fmla="*/ 265247 w 483548"/>
                <a:gd name="connsiteY60" fmla="*/ 358862 h 451228"/>
                <a:gd name="connsiteX61" fmla="*/ 267148 w 483548"/>
                <a:gd name="connsiteY61" fmla="*/ 366465 h 451228"/>
                <a:gd name="connsiteX62" fmla="*/ 265669 w 483548"/>
                <a:gd name="connsiteY62" fmla="*/ 372062 h 451228"/>
                <a:gd name="connsiteX63" fmla="*/ 257961 w 483548"/>
                <a:gd name="connsiteY63" fmla="*/ 376497 h 451228"/>
                <a:gd name="connsiteX64" fmla="*/ 257961 w 483548"/>
                <a:gd name="connsiteY64" fmla="*/ 376497 h 451228"/>
                <a:gd name="connsiteX65" fmla="*/ 235785 w 483548"/>
                <a:gd name="connsiteY65" fmla="*/ 370478 h 451228"/>
                <a:gd name="connsiteX66" fmla="*/ 222162 w 483548"/>
                <a:gd name="connsiteY66" fmla="*/ 366676 h 451228"/>
                <a:gd name="connsiteX67" fmla="*/ 205900 w 483548"/>
                <a:gd name="connsiteY67" fmla="*/ 372062 h 451228"/>
                <a:gd name="connsiteX68" fmla="*/ 202204 w 483548"/>
                <a:gd name="connsiteY68" fmla="*/ 384523 h 451228"/>
                <a:gd name="connsiteX69" fmla="*/ 202204 w 483548"/>
                <a:gd name="connsiteY69" fmla="*/ 390859 h 451228"/>
                <a:gd name="connsiteX70" fmla="*/ 208540 w 483548"/>
                <a:gd name="connsiteY70" fmla="*/ 390859 h 451228"/>
                <a:gd name="connsiteX71" fmla="*/ 228181 w 483548"/>
                <a:gd name="connsiteY71" fmla="*/ 408283 h 451228"/>
                <a:gd name="connsiteX72" fmla="*/ 234729 w 483548"/>
                <a:gd name="connsiteY72" fmla="*/ 417364 h 451228"/>
                <a:gd name="connsiteX73" fmla="*/ 287529 w 483548"/>
                <a:gd name="connsiteY73" fmla="*/ 450945 h 451228"/>
                <a:gd name="connsiteX74" fmla="*/ 338956 w 483548"/>
                <a:gd name="connsiteY74" fmla="*/ 398145 h 451228"/>
                <a:gd name="connsiteX75" fmla="*/ 331986 w 483548"/>
                <a:gd name="connsiteY75" fmla="*/ 369527 h 451228"/>
                <a:gd name="connsiteX76" fmla="*/ 232511 w 483548"/>
                <a:gd name="connsiteY76" fmla="*/ 298564 h 451228"/>
                <a:gd name="connsiteX77" fmla="*/ 232511 w 483548"/>
                <a:gd name="connsiteY77" fmla="*/ 297403 h 451228"/>
                <a:gd name="connsiteX78" fmla="*/ 295871 w 483548"/>
                <a:gd name="connsiteY78" fmla="*/ 321374 h 451228"/>
                <a:gd name="connsiteX79" fmla="*/ 346981 w 483548"/>
                <a:gd name="connsiteY79" fmla="*/ 340276 h 451228"/>
                <a:gd name="connsiteX80" fmla="*/ 433362 w 483548"/>
                <a:gd name="connsiteY80" fmla="*/ 283780 h 451228"/>
                <a:gd name="connsiteX81" fmla="*/ 437058 w 483548"/>
                <a:gd name="connsiteY81" fmla="*/ 278078 h 451228"/>
                <a:gd name="connsiteX82" fmla="*/ 439909 w 483548"/>
                <a:gd name="connsiteY82" fmla="*/ 271531 h 451228"/>
                <a:gd name="connsiteX83" fmla="*/ 449519 w 483548"/>
                <a:gd name="connsiteY83" fmla="*/ 241963 h 451228"/>
                <a:gd name="connsiteX84" fmla="*/ 446985 w 483548"/>
                <a:gd name="connsiteY84" fmla="*/ 232881 h 451228"/>
                <a:gd name="connsiteX85" fmla="*/ 416255 w 483548"/>
                <a:gd name="connsiteY85" fmla="*/ 201835 h 451228"/>
                <a:gd name="connsiteX86" fmla="*/ 393234 w 483548"/>
                <a:gd name="connsiteY86" fmla="*/ 179447 h 451228"/>
                <a:gd name="connsiteX87" fmla="*/ 394396 w 483548"/>
                <a:gd name="connsiteY87" fmla="*/ 178603 h 451228"/>
                <a:gd name="connsiteX88" fmla="*/ 450786 w 483548"/>
                <a:gd name="connsiteY88" fmla="*/ 221793 h 451228"/>
                <a:gd name="connsiteX89" fmla="*/ 455538 w 483548"/>
                <a:gd name="connsiteY89" fmla="*/ 223800 h 451228"/>
                <a:gd name="connsiteX90" fmla="*/ 459023 w 483548"/>
                <a:gd name="connsiteY90" fmla="*/ 219998 h 451228"/>
                <a:gd name="connsiteX91" fmla="*/ 469583 w 483548"/>
                <a:gd name="connsiteY91" fmla="*/ 194020 h 451228"/>
                <a:gd name="connsiteX92" fmla="*/ 471378 w 483548"/>
                <a:gd name="connsiteY92" fmla="*/ 185467 h 451228"/>
                <a:gd name="connsiteX93" fmla="*/ 462719 w 483548"/>
                <a:gd name="connsiteY93" fmla="*/ 185467 h 451228"/>
                <a:gd name="connsiteX94" fmla="*/ 416255 w 483548"/>
                <a:gd name="connsiteY94" fmla="*/ 167198 h 451228"/>
                <a:gd name="connsiteX95" fmla="*/ 416255 w 483548"/>
                <a:gd name="connsiteY95" fmla="*/ 164030 h 451228"/>
                <a:gd name="connsiteX96" fmla="*/ 403477 w 483548"/>
                <a:gd name="connsiteY96" fmla="*/ 139636 h 451228"/>
                <a:gd name="connsiteX97" fmla="*/ 401999 w 483548"/>
                <a:gd name="connsiteY97" fmla="*/ 125063 h 451228"/>
                <a:gd name="connsiteX98" fmla="*/ 409497 w 483548"/>
                <a:gd name="connsiteY98" fmla="*/ 89265 h 451228"/>
                <a:gd name="connsiteX99" fmla="*/ 424386 w 483548"/>
                <a:gd name="connsiteY99" fmla="*/ 75854 h 451228"/>
                <a:gd name="connsiteX100" fmla="*/ 426604 w 483548"/>
                <a:gd name="connsiteY100" fmla="*/ 76804 h 451228"/>
                <a:gd name="connsiteX101" fmla="*/ 429561 w 483548"/>
                <a:gd name="connsiteY101" fmla="*/ 98875 h 451228"/>
                <a:gd name="connsiteX102" fmla="*/ 430828 w 483548"/>
                <a:gd name="connsiteY102" fmla="*/ 114715 h 451228"/>
                <a:gd name="connsiteX103" fmla="*/ 445929 w 483548"/>
                <a:gd name="connsiteY103" fmla="*/ 133195 h 451228"/>
                <a:gd name="connsiteX104" fmla="*/ 461452 w 483548"/>
                <a:gd name="connsiteY104" fmla="*/ 130449 h 451228"/>
                <a:gd name="connsiteX105" fmla="*/ 464092 w 483548"/>
                <a:gd name="connsiteY105" fmla="*/ 128337 h 451228"/>
                <a:gd name="connsiteX106" fmla="*/ 464092 w 483548"/>
                <a:gd name="connsiteY106" fmla="*/ 125063 h 451228"/>
                <a:gd name="connsiteX107" fmla="*/ 471273 w 483548"/>
                <a:gd name="connsiteY107" fmla="*/ 97713 h 451228"/>
                <a:gd name="connsiteX108" fmla="*/ 476869 w 483548"/>
                <a:gd name="connsiteY108" fmla="*/ 83985 h 451228"/>
                <a:gd name="connsiteX109" fmla="*/ 474757 w 483548"/>
                <a:gd name="connsiteY109" fmla="*/ 22526 h 451228"/>
                <a:gd name="connsiteX110" fmla="*/ 425231 w 483548"/>
                <a:gd name="connsiteY110" fmla="*/ 272481 h 451228"/>
                <a:gd name="connsiteX111" fmla="*/ 90373 w 483548"/>
                <a:gd name="connsiteY111" fmla="*/ 272481 h 451228"/>
                <a:gd name="connsiteX112" fmla="*/ 259333 w 483548"/>
                <a:gd name="connsiteY112" fmla="*/ 13233 h 45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3548" h="451228">
                  <a:moveTo>
                    <a:pt x="474757" y="22526"/>
                  </a:moveTo>
                  <a:cubicBezTo>
                    <a:pt x="464419" y="7679"/>
                    <a:pt x="447101" y="-727"/>
                    <a:pt x="429033" y="350"/>
                  </a:cubicBezTo>
                  <a:cubicBezTo>
                    <a:pt x="407860" y="1121"/>
                    <a:pt x="388736" y="13222"/>
                    <a:pt x="378978" y="32030"/>
                  </a:cubicBezTo>
                  <a:cubicBezTo>
                    <a:pt x="370467" y="48123"/>
                    <a:pt x="366179" y="66107"/>
                    <a:pt x="366517" y="84302"/>
                  </a:cubicBezTo>
                  <a:cubicBezTo>
                    <a:pt x="367373" y="107798"/>
                    <a:pt x="371565" y="131051"/>
                    <a:pt x="378978" y="153364"/>
                  </a:cubicBezTo>
                  <a:cubicBezTo>
                    <a:pt x="378978" y="154526"/>
                    <a:pt x="379612" y="160334"/>
                    <a:pt x="378978" y="160545"/>
                  </a:cubicBezTo>
                  <a:cubicBezTo>
                    <a:pt x="371269" y="138380"/>
                    <a:pt x="365852" y="115486"/>
                    <a:pt x="362821" y="92222"/>
                  </a:cubicBezTo>
                  <a:lnTo>
                    <a:pt x="360604" y="75220"/>
                  </a:lnTo>
                  <a:cubicBezTo>
                    <a:pt x="358281" y="56212"/>
                    <a:pt x="356380" y="39844"/>
                    <a:pt x="345292" y="25483"/>
                  </a:cubicBezTo>
                  <a:cubicBezTo>
                    <a:pt x="328818" y="4363"/>
                    <a:pt x="291436" y="33"/>
                    <a:pt x="268415" y="-284"/>
                  </a:cubicBezTo>
                  <a:lnTo>
                    <a:pt x="257855" y="-284"/>
                  </a:lnTo>
                  <a:lnTo>
                    <a:pt x="250991" y="-284"/>
                  </a:lnTo>
                  <a:cubicBezTo>
                    <a:pt x="240431" y="-231"/>
                    <a:pt x="229987" y="1923"/>
                    <a:pt x="220261" y="6052"/>
                  </a:cubicBezTo>
                  <a:cubicBezTo>
                    <a:pt x="211497" y="10804"/>
                    <a:pt x="207484" y="24321"/>
                    <a:pt x="202521" y="41428"/>
                  </a:cubicBezTo>
                  <a:lnTo>
                    <a:pt x="201676" y="44068"/>
                  </a:lnTo>
                  <a:cubicBezTo>
                    <a:pt x="198054" y="57986"/>
                    <a:pt x="193281" y="71588"/>
                    <a:pt x="187420" y="84724"/>
                  </a:cubicBezTo>
                  <a:lnTo>
                    <a:pt x="187420" y="84724"/>
                  </a:lnTo>
                  <a:cubicBezTo>
                    <a:pt x="195857" y="62865"/>
                    <a:pt x="200472" y="39718"/>
                    <a:pt x="201042" y="16296"/>
                  </a:cubicBezTo>
                  <a:lnTo>
                    <a:pt x="201042" y="11755"/>
                  </a:lnTo>
                  <a:lnTo>
                    <a:pt x="201042" y="6580"/>
                  </a:lnTo>
                  <a:lnTo>
                    <a:pt x="196185" y="4996"/>
                  </a:lnTo>
                  <a:cubicBezTo>
                    <a:pt x="186871" y="2842"/>
                    <a:pt x="177155" y="3138"/>
                    <a:pt x="167989" y="5841"/>
                  </a:cubicBezTo>
                  <a:lnTo>
                    <a:pt x="159436" y="7742"/>
                  </a:lnTo>
                  <a:lnTo>
                    <a:pt x="162604" y="15873"/>
                  </a:lnTo>
                  <a:cubicBezTo>
                    <a:pt x="166215" y="24796"/>
                    <a:pt x="168116" y="34332"/>
                    <a:pt x="168201" y="43963"/>
                  </a:cubicBezTo>
                  <a:cubicBezTo>
                    <a:pt x="168190" y="51967"/>
                    <a:pt x="166754" y="59898"/>
                    <a:pt x="163977" y="67406"/>
                  </a:cubicBezTo>
                  <a:cubicBezTo>
                    <a:pt x="153659" y="70500"/>
                    <a:pt x="146109" y="79339"/>
                    <a:pt x="144652" y="90004"/>
                  </a:cubicBezTo>
                  <a:cubicBezTo>
                    <a:pt x="130353" y="99350"/>
                    <a:pt x="113943" y="104978"/>
                    <a:pt x="96921" y="106372"/>
                  </a:cubicBezTo>
                  <a:cubicBezTo>
                    <a:pt x="86361" y="107217"/>
                    <a:pt x="80447" y="104683"/>
                    <a:pt x="79391" y="102782"/>
                  </a:cubicBezTo>
                  <a:cubicBezTo>
                    <a:pt x="78335" y="100881"/>
                    <a:pt x="79391" y="98769"/>
                    <a:pt x="81714" y="95601"/>
                  </a:cubicBezTo>
                  <a:cubicBezTo>
                    <a:pt x="86892" y="89265"/>
                    <a:pt x="93062" y="83806"/>
                    <a:pt x="99983" y="79444"/>
                  </a:cubicBezTo>
                  <a:lnTo>
                    <a:pt x="106530" y="74587"/>
                  </a:lnTo>
                  <a:cubicBezTo>
                    <a:pt x="114059" y="69645"/>
                    <a:pt x="119128" y="61735"/>
                    <a:pt x="120469" y="52833"/>
                  </a:cubicBezTo>
                  <a:cubicBezTo>
                    <a:pt x="120586" y="47479"/>
                    <a:pt x="118157" y="42389"/>
                    <a:pt x="113922" y="39105"/>
                  </a:cubicBezTo>
                  <a:lnTo>
                    <a:pt x="109698" y="35409"/>
                  </a:lnTo>
                  <a:lnTo>
                    <a:pt x="105052" y="38577"/>
                  </a:lnTo>
                  <a:cubicBezTo>
                    <a:pt x="94677" y="47088"/>
                    <a:pt x="80766" y="49940"/>
                    <a:pt x="67881" y="46180"/>
                  </a:cubicBezTo>
                  <a:cubicBezTo>
                    <a:pt x="44165" y="41523"/>
                    <a:pt x="20010" y="51819"/>
                    <a:pt x="6949" y="72158"/>
                  </a:cubicBezTo>
                  <a:cubicBezTo>
                    <a:pt x="-2081" y="87459"/>
                    <a:pt x="-2441" y="106372"/>
                    <a:pt x="5999" y="122001"/>
                  </a:cubicBezTo>
                  <a:cubicBezTo>
                    <a:pt x="16534" y="142107"/>
                    <a:pt x="36873" y="155191"/>
                    <a:pt x="59538" y="156427"/>
                  </a:cubicBezTo>
                  <a:cubicBezTo>
                    <a:pt x="113183" y="160545"/>
                    <a:pt x="153100" y="124747"/>
                    <a:pt x="168095" y="111019"/>
                  </a:cubicBezTo>
                  <a:lnTo>
                    <a:pt x="169890" y="109435"/>
                  </a:lnTo>
                  <a:cubicBezTo>
                    <a:pt x="156331" y="124166"/>
                    <a:pt x="140850" y="136986"/>
                    <a:pt x="123849" y="147556"/>
                  </a:cubicBezTo>
                  <a:cubicBezTo>
                    <a:pt x="117935" y="151463"/>
                    <a:pt x="111388" y="155265"/>
                    <a:pt x="105052" y="158856"/>
                  </a:cubicBezTo>
                  <a:cubicBezTo>
                    <a:pt x="86466" y="169416"/>
                    <a:pt x="69042" y="179976"/>
                    <a:pt x="61017" y="194865"/>
                  </a:cubicBezTo>
                  <a:cubicBezTo>
                    <a:pt x="57878" y="201201"/>
                    <a:pt x="56286" y="208181"/>
                    <a:pt x="56370" y="215246"/>
                  </a:cubicBezTo>
                  <a:cubicBezTo>
                    <a:pt x="58154" y="234845"/>
                    <a:pt x="64403" y="253769"/>
                    <a:pt x="74639" y="270580"/>
                  </a:cubicBezTo>
                  <a:lnTo>
                    <a:pt x="82453" y="284836"/>
                  </a:lnTo>
                  <a:cubicBezTo>
                    <a:pt x="90479" y="297086"/>
                    <a:pt x="105897" y="316516"/>
                    <a:pt x="123849" y="316516"/>
                  </a:cubicBezTo>
                  <a:cubicBezTo>
                    <a:pt x="136436" y="315640"/>
                    <a:pt x="148791" y="312641"/>
                    <a:pt x="160386" y="307646"/>
                  </a:cubicBezTo>
                  <a:cubicBezTo>
                    <a:pt x="172646" y="302461"/>
                    <a:pt x="185530" y="298913"/>
                    <a:pt x="198719" y="297086"/>
                  </a:cubicBezTo>
                  <a:lnTo>
                    <a:pt x="198719" y="298987"/>
                  </a:lnTo>
                  <a:cubicBezTo>
                    <a:pt x="174336" y="301870"/>
                    <a:pt x="151199" y="311321"/>
                    <a:pt x="131769" y="326337"/>
                  </a:cubicBezTo>
                  <a:lnTo>
                    <a:pt x="127967" y="329716"/>
                  </a:lnTo>
                  <a:lnTo>
                    <a:pt x="129657" y="334468"/>
                  </a:lnTo>
                  <a:cubicBezTo>
                    <a:pt x="133606" y="342504"/>
                    <a:pt x="139097" y="349675"/>
                    <a:pt x="145813" y="355588"/>
                  </a:cubicBezTo>
                  <a:lnTo>
                    <a:pt x="151938" y="361819"/>
                  </a:lnTo>
                  <a:lnTo>
                    <a:pt x="157113" y="354743"/>
                  </a:lnTo>
                  <a:cubicBezTo>
                    <a:pt x="168401" y="339242"/>
                    <a:pt x="185762" y="329294"/>
                    <a:pt x="204844" y="327393"/>
                  </a:cubicBezTo>
                  <a:cubicBezTo>
                    <a:pt x="212003" y="331797"/>
                    <a:pt x="221138" y="331385"/>
                    <a:pt x="227865" y="326337"/>
                  </a:cubicBezTo>
                  <a:cubicBezTo>
                    <a:pt x="243757" y="332451"/>
                    <a:pt x="256989" y="343972"/>
                    <a:pt x="265247" y="358862"/>
                  </a:cubicBezTo>
                  <a:cubicBezTo>
                    <a:pt x="266430" y="361227"/>
                    <a:pt x="267084" y="363825"/>
                    <a:pt x="267148" y="366465"/>
                  </a:cubicBezTo>
                  <a:cubicBezTo>
                    <a:pt x="267190" y="368429"/>
                    <a:pt x="266673" y="370372"/>
                    <a:pt x="265669" y="372062"/>
                  </a:cubicBezTo>
                  <a:cubicBezTo>
                    <a:pt x="264033" y="374765"/>
                    <a:pt x="261118" y="376444"/>
                    <a:pt x="257961" y="376497"/>
                  </a:cubicBezTo>
                  <a:lnTo>
                    <a:pt x="257961" y="376497"/>
                  </a:lnTo>
                  <a:cubicBezTo>
                    <a:pt x="250336" y="375483"/>
                    <a:pt x="242881" y="373456"/>
                    <a:pt x="235785" y="370478"/>
                  </a:cubicBezTo>
                  <a:cubicBezTo>
                    <a:pt x="231466" y="368535"/>
                    <a:pt x="226872" y="367257"/>
                    <a:pt x="222162" y="366676"/>
                  </a:cubicBezTo>
                  <a:cubicBezTo>
                    <a:pt x="216227" y="366096"/>
                    <a:pt x="210314" y="368049"/>
                    <a:pt x="205900" y="372062"/>
                  </a:cubicBezTo>
                  <a:cubicBezTo>
                    <a:pt x="202890" y="375473"/>
                    <a:pt x="201539" y="380024"/>
                    <a:pt x="202204" y="384523"/>
                  </a:cubicBezTo>
                  <a:lnTo>
                    <a:pt x="202204" y="390859"/>
                  </a:lnTo>
                  <a:lnTo>
                    <a:pt x="208540" y="390859"/>
                  </a:lnTo>
                  <a:cubicBezTo>
                    <a:pt x="215721" y="391387"/>
                    <a:pt x="220473" y="397511"/>
                    <a:pt x="228181" y="408283"/>
                  </a:cubicBezTo>
                  <a:lnTo>
                    <a:pt x="234729" y="417364"/>
                  </a:lnTo>
                  <a:cubicBezTo>
                    <a:pt x="247401" y="433627"/>
                    <a:pt x="262924" y="450945"/>
                    <a:pt x="287529" y="450945"/>
                  </a:cubicBezTo>
                  <a:cubicBezTo>
                    <a:pt x="316157" y="450206"/>
                    <a:pt x="338966" y="426773"/>
                    <a:pt x="338956" y="398145"/>
                  </a:cubicBezTo>
                  <a:cubicBezTo>
                    <a:pt x="338850" y="388198"/>
                    <a:pt x="336464" y="378408"/>
                    <a:pt x="331986" y="369527"/>
                  </a:cubicBezTo>
                  <a:cubicBezTo>
                    <a:pt x="306325" y="317467"/>
                    <a:pt x="252047" y="302471"/>
                    <a:pt x="232511" y="298564"/>
                  </a:cubicBezTo>
                  <a:cubicBezTo>
                    <a:pt x="232564" y="298184"/>
                    <a:pt x="232564" y="297783"/>
                    <a:pt x="232511" y="297403"/>
                  </a:cubicBezTo>
                  <a:cubicBezTo>
                    <a:pt x="254940" y="301373"/>
                    <a:pt x="276430" y="309504"/>
                    <a:pt x="295871" y="321374"/>
                  </a:cubicBezTo>
                  <a:cubicBezTo>
                    <a:pt x="314879" y="331934"/>
                    <a:pt x="331353" y="340276"/>
                    <a:pt x="346981" y="340276"/>
                  </a:cubicBezTo>
                  <a:cubicBezTo>
                    <a:pt x="384681" y="340276"/>
                    <a:pt x="428505" y="289588"/>
                    <a:pt x="433362" y="283780"/>
                  </a:cubicBezTo>
                  <a:lnTo>
                    <a:pt x="437058" y="278078"/>
                  </a:lnTo>
                  <a:lnTo>
                    <a:pt x="439909" y="271531"/>
                  </a:lnTo>
                  <a:cubicBezTo>
                    <a:pt x="445263" y="262502"/>
                    <a:pt x="448537" y="252406"/>
                    <a:pt x="449519" y="241963"/>
                  </a:cubicBezTo>
                  <a:cubicBezTo>
                    <a:pt x="449603" y="238752"/>
                    <a:pt x="448716" y="235584"/>
                    <a:pt x="446985" y="232881"/>
                  </a:cubicBezTo>
                  <a:cubicBezTo>
                    <a:pt x="438061" y="221307"/>
                    <a:pt x="427744" y="210874"/>
                    <a:pt x="416255" y="201835"/>
                  </a:cubicBezTo>
                  <a:cubicBezTo>
                    <a:pt x="407881" y="195129"/>
                    <a:pt x="400172" y="187631"/>
                    <a:pt x="393234" y="179447"/>
                  </a:cubicBezTo>
                  <a:lnTo>
                    <a:pt x="394396" y="178603"/>
                  </a:lnTo>
                  <a:cubicBezTo>
                    <a:pt x="409877" y="196882"/>
                    <a:pt x="429107" y="211613"/>
                    <a:pt x="450786" y="221793"/>
                  </a:cubicBezTo>
                  <a:lnTo>
                    <a:pt x="455538" y="223800"/>
                  </a:lnTo>
                  <a:lnTo>
                    <a:pt x="459023" y="219998"/>
                  </a:lnTo>
                  <a:cubicBezTo>
                    <a:pt x="464704" y="212384"/>
                    <a:pt x="468337" y="203440"/>
                    <a:pt x="469583" y="194020"/>
                  </a:cubicBezTo>
                  <a:lnTo>
                    <a:pt x="471378" y="185467"/>
                  </a:lnTo>
                  <a:lnTo>
                    <a:pt x="462719" y="185467"/>
                  </a:lnTo>
                  <a:cubicBezTo>
                    <a:pt x="440437" y="184305"/>
                    <a:pt x="424914" y="178075"/>
                    <a:pt x="416255" y="167198"/>
                  </a:cubicBezTo>
                  <a:cubicBezTo>
                    <a:pt x="416255" y="166142"/>
                    <a:pt x="416255" y="165086"/>
                    <a:pt x="416255" y="164030"/>
                  </a:cubicBezTo>
                  <a:cubicBezTo>
                    <a:pt x="416762" y="154177"/>
                    <a:pt x="411873" y="144821"/>
                    <a:pt x="403477" y="139636"/>
                  </a:cubicBezTo>
                  <a:cubicBezTo>
                    <a:pt x="402506" y="134842"/>
                    <a:pt x="402009" y="129953"/>
                    <a:pt x="401999" y="125063"/>
                  </a:cubicBezTo>
                  <a:cubicBezTo>
                    <a:pt x="401936" y="112729"/>
                    <a:pt x="404491" y="100533"/>
                    <a:pt x="409497" y="89265"/>
                  </a:cubicBezTo>
                  <a:cubicBezTo>
                    <a:pt x="412073" y="82697"/>
                    <a:pt x="417586" y="77734"/>
                    <a:pt x="424386" y="75854"/>
                  </a:cubicBezTo>
                  <a:cubicBezTo>
                    <a:pt x="425242" y="75727"/>
                    <a:pt x="426097" y="76097"/>
                    <a:pt x="426604" y="76804"/>
                  </a:cubicBezTo>
                  <a:cubicBezTo>
                    <a:pt x="429064" y="83890"/>
                    <a:pt x="430078" y="91398"/>
                    <a:pt x="429561" y="98875"/>
                  </a:cubicBezTo>
                  <a:cubicBezTo>
                    <a:pt x="429444" y="104186"/>
                    <a:pt x="429867" y="109487"/>
                    <a:pt x="430828" y="114715"/>
                  </a:cubicBezTo>
                  <a:cubicBezTo>
                    <a:pt x="432496" y="122994"/>
                    <a:pt x="438146" y="129911"/>
                    <a:pt x="445929" y="133195"/>
                  </a:cubicBezTo>
                  <a:cubicBezTo>
                    <a:pt x="451230" y="135053"/>
                    <a:pt x="457112" y="134018"/>
                    <a:pt x="461452" y="130449"/>
                  </a:cubicBezTo>
                  <a:lnTo>
                    <a:pt x="464092" y="128337"/>
                  </a:lnTo>
                  <a:lnTo>
                    <a:pt x="464092" y="125063"/>
                  </a:lnTo>
                  <a:cubicBezTo>
                    <a:pt x="464514" y="115538"/>
                    <a:pt x="466964" y="106214"/>
                    <a:pt x="471273" y="97713"/>
                  </a:cubicBezTo>
                  <a:cubicBezTo>
                    <a:pt x="472962" y="93806"/>
                    <a:pt x="474969" y="89476"/>
                    <a:pt x="476869" y="83985"/>
                  </a:cubicBezTo>
                  <a:cubicBezTo>
                    <a:pt x="483311" y="66983"/>
                    <a:pt x="488591" y="44068"/>
                    <a:pt x="474757" y="22526"/>
                  </a:cubicBezTo>
                  <a:close/>
                  <a:moveTo>
                    <a:pt x="425231" y="272481"/>
                  </a:moveTo>
                  <a:lnTo>
                    <a:pt x="90373" y="272481"/>
                  </a:lnTo>
                  <a:lnTo>
                    <a:pt x="259333" y="13233"/>
                  </a:ln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6" name="Bild 12">
              <a:extLst>
                <a:ext uri="{FF2B5EF4-FFF2-40B4-BE49-F238E27FC236}">
                  <a16:creationId xmlns:a16="http://schemas.microsoft.com/office/drawing/2014/main" id="{7C6833AA-23D6-4F49-9880-29441F89CA79}"/>
                </a:ext>
              </a:extLst>
            </p:cNvPr>
            <p:cNvSpPr/>
            <p:nvPr/>
          </p:nvSpPr>
          <p:spPr>
            <a:xfrm>
              <a:off x="7750968" y="813725"/>
              <a:ext cx="483738" cy="451228"/>
            </a:xfrm>
            <a:custGeom>
              <a:avLst/>
              <a:gdLst>
                <a:gd name="connsiteX0" fmla="*/ 474969 w 483738"/>
                <a:gd name="connsiteY0" fmla="*/ 22526 h 451228"/>
                <a:gd name="connsiteX1" fmla="*/ 429244 w 483738"/>
                <a:gd name="connsiteY1" fmla="*/ 350 h 451228"/>
                <a:gd name="connsiteX2" fmla="*/ 379189 w 483738"/>
                <a:gd name="connsiteY2" fmla="*/ 32030 h 451228"/>
                <a:gd name="connsiteX3" fmla="*/ 366729 w 483738"/>
                <a:gd name="connsiteY3" fmla="*/ 84302 h 451228"/>
                <a:gd name="connsiteX4" fmla="*/ 379189 w 483738"/>
                <a:gd name="connsiteY4" fmla="*/ 153364 h 451228"/>
                <a:gd name="connsiteX5" fmla="*/ 379189 w 483738"/>
                <a:gd name="connsiteY5" fmla="*/ 160545 h 451228"/>
                <a:gd name="connsiteX6" fmla="*/ 363033 w 483738"/>
                <a:gd name="connsiteY6" fmla="*/ 92222 h 451228"/>
                <a:gd name="connsiteX7" fmla="*/ 360815 w 483738"/>
                <a:gd name="connsiteY7" fmla="*/ 75220 h 451228"/>
                <a:gd name="connsiteX8" fmla="*/ 345503 w 483738"/>
                <a:gd name="connsiteY8" fmla="*/ 25483 h 451228"/>
                <a:gd name="connsiteX9" fmla="*/ 268626 w 483738"/>
                <a:gd name="connsiteY9" fmla="*/ -284 h 451228"/>
                <a:gd name="connsiteX10" fmla="*/ 258066 w 483738"/>
                <a:gd name="connsiteY10" fmla="*/ -284 h 451228"/>
                <a:gd name="connsiteX11" fmla="*/ 251202 w 483738"/>
                <a:gd name="connsiteY11" fmla="*/ -284 h 451228"/>
                <a:gd name="connsiteX12" fmla="*/ 220473 w 483738"/>
                <a:gd name="connsiteY12" fmla="*/ 6052 h 451228"/>
                <a:gd name="connsiteX13" fmla="*/ 202732 w 483738"/>
                <a:gd name="connsiteY13" fmla="*/ 41428 h 451228"/>
                <a:gd name="connsiteX14" fmla="*/ 201887 w 483738"/>
                <a:gd name="connsiteY14" fmla="*/ 44068 h 451228"/>
                <a:gd name="connsiteX15" fmla="*/ 187842 w 483738"/>
                <a:gd name="connsiteY15" fmla="*/ 85041 h 451228"/>
                <a:gd name="connsiteX16" fmla="*/ 186892 w 483738"/>
                <a:gd name="connsiteY16" fmla="*/ 83880 h 451228"/>
                <a:gd name="connsiteX17" fmla="*/ 201042 w 483738"/>
                <a:gd name="connsiteY17" fmla="*/ 16190 h 451228"/>
                <a:gd name="connsiteX18" fmla="*/ 201042 w 483738"/>
                <a:gd name="connsiteY18" fmla="*/ 11649 h 451228"/>
                <a:gd name="connsiteX19" fmla="*/ 201042 w 483738"/>
                <a:gd name="connsiteY19" fmla="*/ 6475 h 451228"/>
                <a:gd name="connsiteX20" fmla="*/ 196185 w 483738"/>
                <a:gd name="connsiteY20" fmla="*/ 4891 h 451228"/>
                <a:gd name="connsiteX21" fmla="*/ 167989 w 483738"/>
                <a:gd name="connsiteY21" fmla="*/ 5736 h 451228"/>
                <a:gd name="connsiteX22" fmla="*/ 159436 w 483738"/>
                <a:gd name="connsiteY22" fmla="*/ 7636 h 451228"/>
                <a:gd name="connsiteX23" fmla="*/ 162604 w 483738"/>
                <a:gd name="connsiteY23" fmla="*/ 15767 h 451228"/>
                <a:gd name="connsiteX24" fmla="*/ 168201 w 483738"/>
                <a:gd name="connsiteY24" fmla="*/ 43857 h 451228"/>
                <a:gd name="connsiteX25" fmla="*/ 163977 w 483738"/>
                <a:gd name="connsiteY25" fmla="*/ 67300 h 451228"/>
                <a:gd name="connsiteX26" fmla="*/ 144652 w 483738"/>
                <a:gd name="connsiteY26" fmla="*/ 89899 h 451228"/>
                <a:gd name="connsiteX27" fmla="*/ 96921 w 483738"/>
                <a:gd name="connsiteY27" fmla="*/ 106267 h 451228"/>
                <a:gd name="connsiteX28" fmla="*/ 79391 w 483738"/>
                <a:gd name="connsiteY28" fmla="*/ 102676 h 451228"/>
                <a:gd name="connsiteX29" fmla="*/ 81714 w 483738"/>
                <a:gd name="connsiteY29" fmla="*/ 95496 h 451228"/>
                <a:gd name="connsiteX30" fmla="*/ 99983 w 483738"/>
                <a:gd name="connsiteY30" fmla="*/ 79339 h 451228"/>
                <a:gd name="connsiteX31" fmla="*/ 106530 w 483738"/>
                <a:gd name="connsiteY31" fmla="*/ 74481 h 451228"/>
                <a:gd name="connsiteX32" fmla="*/ 120469 w 483738"/>
                <a:gd name="connsiteY32" fmla="*/ 52727 h 451228"/>
                <a:gd name="connsiteX33" fmla="*/ 113922 w 483738"/>
                <a:gd name="connsiteY33" fmla="*/ 39000 h 451228"/>
                <a:gd name="connsiteX34" fmla="*/ 109698 w 483738"/>
                <a:gd name="connsiteY34" fmla="*/ 35303 h 451228"/>
                <a:gd name="connsiteX35" fmla="*/ 105052 w 483738"/>
                <a:gd name="connsiteY35" fmla="*/ 38471 h 451228"/>
                <a:gd name="connsiteX36" fmla="*/ 67881 w 483738"/>
                <a:gd name="connsiteY36" fmla="*/ 46075 h 451228"/>
                <a:gd name="connsiteX37" fmla="*/ 6949 w 483738"/>
                <a:gd name="connsiteY37" fmla="*/ 72052 h 451228"/>
                <a:gd name="connsiteX38" fmla="*/ 5999 w 483738"/>
                <a:gd name="connsiteY38" fmla="*/ 121896 h 451228"/>
                <a:gd name="connsiteX39" fmla="*/ 59538 w 483738"/>
                <a:gd name="connsiteY39" fmla="*/ 156321 h 451228"/>
                <a:gd name="connsiteX40" fmla="*/ 167461 w 483738"/>
                <a:gd name="connsiteY40" fmla="*/ 109435 h 451228"/>
                <a:gd name="connsiteX41" fmla="*/ 169890 w 483738"/>
                <a:gd name="connsiteY41" fmla="*/ 109435 h 451228"/>
                <a:gd name="connsiteX42" fmla="*/ 123849 w 483738"/>
                <a:gd name="connsiteY42" fmla="*/ 147556 h 451228"/>
                <a:gd name="connsiteX43" fmla="*/ 105052 w 483738"/>
                <a:gd name="connsiteY43" fmla="*/ 158856 h 451228"/>
                <a:gd name="connsiteX44" fmla="*/ 61017 w 483738"/>
                <a:gd name="connsiteY44" fmla="*/ 194865 h 451228"/>
                <a:gd name="connsiteX45" fmla="*/ 56370 w 483738"/>
                <a:gd name="connsiteY45" fmla="*/ 215246 h 451228"/>
                <a:gd name="connsiteX46" fmla="*/ 74639 w 483738"/>
                <a:gd name="connsiteY46" fmla="*/ 270580 h 451228"/>
                <a:gd name="connsiteX47" fmla="*/ 82453 w 483738"/>
                <a:gd name="connsiteY47" fmla="*/ 284836 h 451228"/>
                <a:gd name="connsiteX48" fmla="*/ 123849 w 483738"/>
                <a:gd name="connsiteY48" fmla="*/ 316516 h 451228"/>
                <a:gd name="connsiteX49" fmla="*/ 160386 w 483738"/>
                <a:gd name="connsiteY49" fmla="*/ 307646 h 451228"/>
                <a:gd name="connsiteX50" fmla="*/ 198719 w 483738"/>
                <a:gd name="connsiteY50" fmla="*/ 297086 h 451228"/>
                <a:gd name="connsiteX51" fmla="*/ 198719 w 483738"/>
                <a:gd name="connsiteY51" fmla="*/ 298987 h 451228"/>
                <a:gd name="connsiteX52" fmla="*/ 131769 w 483738"/>
                <a:gd name="connsiteY52" fmla="*/ 326337 h 451228"/>
                <a:gd name="connsiteX53" fmla="*/ 127967 w 483738"/>
                <a:gd name="connsiteY53" fmla="*/ 329716 h 451228"/>
                <a:gd name="connsiteX54" fmla="*/ 129657 w 483738"/>
                <a:gd name="connsiteY54" fmla="*/ 334468 h 451228"/>
                <a:gd name="connsiteX55" fmla="*/ 145813 w 483738"/>
                <a:gd name="connsiteY55" fmla="*/ 355588 h 451228"/>
                <a:gd name="connsiteX56" fmla="*/ 151938 w 483738"/>
                <a:gd name="connsiteY56" fmla="*/ 361819 h 451228"/>
                <a:gd name="connsiteX57" fmla="*/ 157113 w 483738"/>
                <a:gd name="connsiteY57" fmla="*/ 354743 h 451228"/>
                <a:gd name="connsiteX58" fmla="*/ 204844 w 483738"/>
                <a:gd name="connsiteY58" fmla="*/ 327393 h 451228"/>
                <a:gd name="connsiteX59" fmla="*/ 227865 w 483738"/>
                <a:gd name="connsiteY59" fmla="*/ 326337 h 451228"/>
                <a:gd name="connsiteX60" fmla="*/ 265247 w 483738"/>
                <a:gd name="connsiteY60" fmla="*/ 358862 h 451228"/>
                <a:gd name="connsiteX61" fmla="*/ 267148 w 483738"/>
                <a:gd name="connsiteY61" fmla="*/ 366465 h 451228"/>
                <a:gd name="connsiteX62" fmla="*/ 265669 w 483738"/>
                <a:gd name="connsiteY62" fmla="*/ 372062 h 451228"/>
                <a:gd name="connsiteX63" fmla="*/ 257961 w 483738"/>
                <a:gd name="connsiteY63" fmla="*/ 376497 h 451228"/>
                <a:gd name="connsiteX64" fmla="*/ 257961 w 483738"/>
                <a:gd name="connsiteY64" fmla="*/ 376497 h 451228"/>
                <a:gd name="connsiteX65" fmla="*/ 235785 w 483738"/>
                <a:gd name="connsiteY65" fmla="*/ 370478 h 451228"/>
                <a:gd name="connsiteX66" fmla="*/ 222162 w 483738"/>
                <a:gd name="connsiteY66" fmla="*/ 366676 h 451228"/>
                <a:gd name="connsiteX67" fmla="*/ 205900 w 483738"/>
                <a:gd name="connsiteY67" fmla="*/ 372062 h 451228"/>
                <a:gd name="connsiteX68" fmla="*/ 202204 w 483738"/>
                <a:gd name="connsiteY68" fmla="*/ 384523 h 451228"/>
                <a:gd name="connsiteX69" fmla="*/ 202204 w 483738"/>
                <a:gd name="connsiteY69" fmla="*/ 390859 h 451228"/>
                <a:gd name="connsiteX70" fmla="*/ 208540 w 483738"/>
                <a:gd name="connsiteY70" fmla="*/ 390859 h 451228"/>
                <a:gd name="connsiteX71" fmla="*/ 228181 w 483738"/>
                <a:gd name="connsiteY71" fmla="*/ 408283 h 451228"/>
                <a:gd name="connsiteX72" fmla="*/ 234729 w 483738"/>
                <a:gd name="connsiteY72" fmla="*/ 417364 h 451228"/>
                <a:gd name="connsiteX73" fmla="*/ 287529 w 483738"/>
                <a:gd name="connsiteY73" fmla="*/ 450945 h 451228"/>
                <a:gd name="connsiteX74" fmla="*/ 338956 w 483738"/>
                <a:gd name="connsiteY74" fmla="*/ 398145 h 451228"/>
                <a:gd name="connsiteX75" fmla="*/ 331986 w 483738"/>
                <a:gd name="connsiteY75" fmla="*/ 369527 h 451228"/>
                <a:gd name="connsiteX76" fmla="*/ 232511 w 483738"/>
                <a:gd name="connsiteY76" fmla="*/ 298564 h 451228"/>
                <a:gd name="connsiteX77" fmla="*/ 232511 w 483738"/>
                <a:gd name="connsiteY77" fmla="*/ 297403 h 451228"/>
                <a:gd name="connsiteX78" fmla="*/ 295871 w 483738"/>
                <a:gd name="connsiteY78" fmla="*/ 321374 h 451228"/>
                <a:gd name="connsiteX79" fmla="*/ 346981 w 483738"/>
                <a:gd name="connsiteY79" fmla="*/ 340276 h 451228"/>
                <a:gd name="connsiteX80" fmla="*/ 433362 w 483738"/>
                <a:gd name="connsiteY80" fmla="*/ 283780 h 451228"/>
                <a:gd name="connsiteX81" fmla="*/ 437058 w 483738"/>
                <a:gd name="connsiteY81" fmla="*/ 278078 h 451228"/>
                <a:gd name="connsiteX82" fmla="*/ 439909 w 483738"/>
                <a:gd name="connsiteY82" fmla="*/ 271531 h 451228"/>
                <a:gd name="connsiteX83" fmla="*/ 449519 w 483738"/>
                <a:gd name="connsiteY83" fmla="*/ 241963 h 451228"/>
                <a:gd name="connsiteX84" fmla="*/ 446985 w 483738"/>
                <a:gd name="connsiteY84" fmla="*/ 232881 h 451228"/>
                <a:gd name="connsiteX85" fmla="*/ 416255 w 483738"/>
                <a:gd name="connsiteY85" fmla="*/ 201835 h 451228"/>
                <a:gd name="connsiteX86" fmla="*/ 393234 w 483738"/>
                <a:gd name="connsiteY86" fmla="*/ 179447 h 451228"/>
                <a:gd name="connsiteX87" fmla="*/ 394396 w 483738"/>
                <a:gd name="connsiteY87" fmla="*/ 178603 h 451228"/>
                <a:gd name="connsiteX88" fmla="*/ 450786 w 483738"/>
                <a:gd name="connsiteY88" fmla="*/ 221793 h 451228"/>
                <a:gd name="connsiteX89" fmla="*/ 455538 w 483738"/>
                <a:gd name="connsiteY89" fmla="*/ 223800 h 451228"/>
                <a:gd name="connsiteX90" fmla="*/ 459023 w 483738"/>
                <a:gd name="connsiteY90" fmla="*/ 219998 h 451228"/>
                <a:gd name="connsiteX91" fmla="*/ 469583 w 483738"/>
                <a:gd name="connsiteY91" fmla="*/ 194020 h 451228"/>
                <a:gd name="connsiteX92" fmla="*/ 471378 w 483738"/>
                <a:gd name="connsiteY92" fmla="*/ 185467 h 451228"/>
                <a:gd name="connsiteX93" fmla="*/ 462719 w 483738"/>
                <a:gd name="connsiteY93" fmla="*/ 185467 h 451228"/>
                <a:gd name="connsiteX94" fmla="*/ 416255 w 483738"/>
                <a:gd name="connsiteY94" fmla="*/ 167198 h 451228"/>
                <a:gd name="connsiteX95" fmla="*/ 416255 w 483738"/>
                <a:gd name="connsiteY95" fmla="*/ 164030 h 451228"/>
                <a:gd name="connsiteX96" fmla="*/ 403477 w 483738"/>
                <a:gd name="connsiteY96" fmla="*/ 139636 h 451228"/>
                <a:gd name="connsiteX97" fmla="*/ 401999 w 483738"/>
                <a:gd name="connsiteY97" fmla="*/ 125063 h 451228"/>
                <a:gd name="connsiteX98" fmla="*/ 409497 w 483738"/>
                <a:gd name="connsiteY98" fmla="*/ 89265 h 451228"/>
                <a:gd name="connsiteX99" fmla="*/ 424386 w 483738"/>
                <a:gd name="connsiteY99" fmla="*/ 75854 h 451228"/>
                <a:gd name="connsiteX100" fmla="*/ 426604 w 483738"/>
                <a:gd name="connsiteY100" fmla="*/ 76804 h 451228"/>
                <a:gd name="connsiteX101" fmla="*/ 429561 w 483738"/>
                <a:gd name="connsiteY101" fmla="*/ 98875 h 451228"/>
                <a:gd name="connsiteX102" fmla="*/ 430828 w 483738"/>
                <a:gd name="connsiteY102" fmla="*/ 114715 h 451228"/>
                <a:gd name="connsiteX103" fmla="*/ 445929 w 483738"/>
                <a:gd name="connsiteY103" fmla="*/ 133195 h 451228"/>
                <a:gd name="connsiteX104" fmla="*/ 461452 w 483738"/>
                <a:gd name="connsiteY104" fmla="*/ 130449 h 451228"/>
                <a:gd name="connsiteX105" fmla="*/ 464092 w 483738"/>
                <a:gd name="connsiteY105" fmla="*/ 128337 h 451228"/>
                <a:gd name="connsiteX106" fmla="*/ 464092 w 483738"/>
                <a:gd name="connsiteY106" fmla="*/ 125063 h 451228"/>
                <a:gd name="connsiteX107" fmla="*/ 471273 w 483738"/>
                <a:gd name="connsiteY107" fmla="*/ 97713 h 451228"/>
                <a:gd name="connsiteX108" fmla="*/ 476869 w 483738"/>
                <a:gd name="connsiteY108" fmla="*/ 83985 h 451228"/>
                <a:gd name="connsiteX109" fmla="*/ 474969 w 483738"/>
                <a:gd name="connsiteY109" fmla="*/ 22526 h 451228"/>
                <a:gd name="connsiteX110" fmla="*/ 425442 w 483738"/>
                <a:gd name="connsiteY110" fmla="*/ 272481 h 451228"/>
                <a:gd name="connsiteX111" fmla="*/ 90585 w 483738"/>
                <a:gd name="connsiteY111" fmla="*/ 272481 h 451228"/>
                <a:gd name="connsiteX112" fmla="*/ 259545 w 483738"/>
                <a:gd name="connsiteY112" fmla="*/ 13233 h 45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3738" h="451228">
                  <a:moveTo>
                    <a:pt x="474969" y="22526"/>
                  </a:moveTo>
                  <a:cubicBezTo>
                    <a:pt x="464630" y="7679"/>
                    <a:pt x="447312" y="-727"/>
                    <a:pt x="429244" y="350"/>
                  </a:cubicBezTo>
                  <a:cubicBezTo>
                    <a:pt x="408071" y="1121"/>
                    <a:pt x="388947" y="13222"/>
                    <a:pt x="379189" y="32030"/>
                  </a:cubicBezTo>
                  <a:cubicBezTo>
                    <a:pt x="370678" y="48123"/>
                    <a:pt x="366391" y="66107"/>
                    <a:pt x="366729" y="84302"/>
                  </a:cubicBezTo>
                  <a:cubicBezTo>
                    <a:pt x="367584" y="107798"/>
                    <a:pt x="371776" y="131051"/>
                    <a:pt x="379189" y="153364"/>
                  </a:cubicBezTo>
                  <a:cubicBezTo>
                    <a:pt x="379189" y="154526"/>
                    <a:pt x="379823" y="160334"/>
                    <a:pt x="379189" y="160545"/>
                  </a:cubicBezTo>
                  <a:cubicBezTo>
                    <a:pt x="371481" y="138380"/>
                    <a:pt x="366063" y="115486"/>
                    <a:pt x="363033" y="92222"/>
                  </a:cubicBezTo>
                  <a:lnTo>
                    <a:pt x="360815" y="75220"/>
                  </a:lnTo>
                  <a:cubicBezTo>
                    <a:pt x="358492" y="56212"/>
                    <a:pt x="356591" y="39844"/>
                    <a:pt x="345503" y="25483"/>
                  </a:cubicBezTo>
                  <a:cubicBezTo>
                    <a:pt x="329029" y="4363"/>
                    <a:pt x="291647" y="33"/>
                    <a:pt x="268626" y="-284"/>
                  </a:cubicBezTo>
                  <a:lnTo>
                    <a:pt x="258066" y="-284"/>
                  </a:lnTo>
                  <a:lnTo>
                    <a:pt x="251202" y="-284"/>
                  </a:lnTo>
                  <a:cubicBezTo>
                    <a:pt x="240642" y="-231"/>
                    <a:pt x="230198" y="1923"/>
                    <a:pt x="220473" y="6052"/>
                  </a:cubicBezTo>
                  <a:cubicBezTo>
                    <a:pt x="211708" y="10804"/>
                    <a:pt x="207695" y="24321"/>
                    <a:pt x="202732" y="41428"/>
                  </a:cubicBezTo>
                  <a:lnTo>
                    <a:pt x="201887" y="44068"/>
                  </a:lnTo>
                  <a:cubicBezTo>
                    <a:pt x="198318" y="58082"/>
                    <a:pt x="193629" y="71788"/>
                    <a:pt x="187842" y="85041"/>
                  </a:cubicBezTo>
                  <a:cubicBezTo>
                    <a:pt x="187504" y="84671"/>
                    <a:pt x="187187" y="84291"/>
                    <a:pt x="186892" y="83880"/>
                  </a:cubicBezTo>
                  <a:cubicBezTo>
                    <a:pt x="195530" y="62316"/>
                    <a:pt x="200324" y="39411"/>
                    <a:pt x="201042" y="16190"/>
                  </a:cubicBezTo>
                  <a:lnTo>
                    <a:pt x="201042" y="11649"/>
                  </a:lnTo>
                  <a:lnTo>
                    <a:pt x="201042" y="6475"/>
                  </a:lnTo>
                  <a:lnTo>
                    <a:pt x="196185" y="4891"/>
                  </a:lnTo>
                  <a:cubicBezTo>
                    <a:pt x="186871" y="2737"/>
                    <a:pt x="177155" y="3032"/>
                    <a:pt x="167989" y="5736"/>
                  </a:cubicBezTo>
                  <a:lnTo>
                    <a:pt x="159436" y="7636"/>
                  </a:lnTo>
                  <a:lnTo>
                    <a:pt x="162604" y="15767"/>
                  </a:lnTo>
                  <a:cubicBezTo>
                    <a:pt x="166215" y="24691"/>
                    <a:pt x="168116" y="34226"/>
                    <a:pt x="168201" y="43857"/>
                  </a:cubicBezTo>
                  <a:cubicBezTo>
                    <a:pt x="168190" y="51861"/>
                    <a:pt x="166754" y="59792"/>
                    <a:pt x="163977" y="67300"/>
                  </a:cubicBezTo>
                  <a:cubicBezTo>
                    <a:pt x="153659" y="70394"/>
                    <a:pt x="146109" y="79233"/>
                    <a:pt x="144652" y="89899"/>
                  </a:cubicBezTo>
                  <a:cubicBezTo>
                    <a:pt x="130354" y="99244"/>
                    <a:pt x="113943" y="104873"/>
                    <a:pt x="96921" y="106267"/>
                  </a:cubicBezTo>
                  <a:cubicBezTo>
                    <a:pt x="86361" y="107111"/>
                    <a:pt x="80447" y="104577"/>
                    <a:pt x="79391" y="102676"/>
                  </a:cubicBezTo>
                  <a:cubicBezTo>
                    <a:pt x="78335" y="100776"/>
                    <a:pt x="79391" y="98663"/>
                    <a:pt x="81714" y="95496"/>
                  </a:cubicBezTo>
                  <a:cubicBezTo>
                    <a:pt x="86892" y="89160"/>
                    <a:pt x="93062" y="83700"/>
                    <a:pt x="99983" y="79339"/>
                  </a:cubicBezTo>
                  <a:lnTo>
                    <a:pt x="106530" y="74481"/>
                  </a:lnTo>
                  <a:cubicBezTo>
                    <a:pt x="114059" y="69539"/>
                    <a:pt x="119128" y="61630"/>
                    <a:pt x="120469" y="52727"/>
                  </a:cubicBezTo>
                  <a:cubicBezTo>
                    <a:pt x="120586" y="47374"/>
                    <a:pt x="118157" y="42284"/>
                    <a:pt x="113922" y="39000"/>
                  </a:cubicBezTo>
                  <a:lnTo>
                    <a:pt x="109698" y="35303"/>
                  </a:lnTo>
                  <a:lnTo>
                    <a:pt x="105052" y="38471"/>
                  </a:lnTo>
                  <a:cubicBezTo>
                    <a:pt x="94677" y="46983"/>
                    <a:pt x="80767" y="49834"/>
                    <a:pt x="67881" y="46075"/>
                  </a:cubicBezTo>
                  <a:cubicBezTo>
                    <a:pt x="44165" y="41418"/>
                    <a:pt x="20010" y="51714"/>
                    <a:pt x="6949" y="72052"/>
                  </a:cubicBezTo>
                  <a:cubicBezTo>
                    <a:pt x="-2080" y="87354"/>
                    <a:pt x="-2441" y="106267"/>
                    <a:pt x="5999" y="121896"/>
                  </a:cubicBezTo>
                  <a:cubicBezTo>
                    <a:pt x="16534" y="142002"/>
                    <a:pt x="36873" y="155086"/>
                    <a:pt x="59538" y="156321"/>
                  </a:cubicBezTo>
                  <a:cubicBezTo>
                    <a:pt x="113183" y="160440"/>
                    <a:pt x="152466" y="122951"/>
                    <a:pt x="167461" y="109435"/>
                  </a:cubicBezTo>
                  <a:cubicBezTo>
                    <a:pt x="167461" y="108907"/>
                    <a:pt x="169257" y="109435"/>
                    <a:pt x="169890" y="109435"/>
                  </a:cubicBezTo>
                  <a:cubicBezTo>
                    <a:pt x="156331" y="124166"/>
                    <a:pt x="140850" y="136986"/>
                    <a:pt x="123849" y="147556"/>
                  </a:cubicBezTo>
                  <a:cubicBezTo>
                    <a:pt x="117935" y="151463"/>
                    <a:pt x="111388" y="155265"/>
                    <a:pt x="105052" y="158856"/>
                  </a:cubicBezTo>
                  <a:cubicBezTo>
                    <a:pt x="86466" y="169416"/>
                    <a:pt x="69042" y="179976"/>
                    <a:pt x="61017" y="194865"/>
                  </a:cubicBezTo>
                  <a:cubicBezTo>
                    <a:pt x="57877" y="201201"/>
                    <a:pt x="56286" y="208181"/>
                    <a:pt x="56370" y="215246"/>
                  </a:cubicBezTo>
                  <a:cubicBezTo>
                    <a:pt x="58154" y="234845"/>
                    <a:pt x="64403" y="253769"/>
                    <a:pt x="74639" y="270580"/>
                  </a:cubicBezTo>
                  <a:lnTo>
                    <a:pt x="82453" y="284836"/>
                  </a:lnTo>
                  <a:cubicBezTo>
                    <a:pt x="90479" y="297086"/>
                    <a:pt x="105897" y="316516"/>
                    <a:pt x="123849" y="316516"/>
                  </a:cubicBezTo>
                  <a:cubicBezTo>
                    <a:pt x="136436" y="315640"/>
                    <a:pt x="148791" y="312641"/>
                    <a:pt x="160386" y="307646"/>
                  </a:cubicBezTo>
                  <a:cubicBezTo>
                    <a:pt x="172646" y="302461"/>
                    <a:pt x="185530" y="298913"/>
                    <a:pt x="198719" y="297086"/>
                  </a:cubicBezTo>
                  <a:lnTo>
                    <a:pt x="198719" y="298987"/>
                  </a:lnTo>
                  <a:cubicBezTo>
                    <a:pt x="174336" y="301870"/>
                    <a:pt x="151199" y="311321"/>
                    <a:pt x="131769" y="326337"/>
                  </a:cubicBezTo>
                  <a:lnTo>
                    <a:pt x="127967" y="329716"/>
                  </a:lnTo>
                  <a:lnTo>
                    <a:pt x="129657" y="334468"/>
                  </a:lnTo>
                  <a:cubicBezTo>
                    <a:pt x="133606" y="342504"/>
                    <a:pt x="139097" y="349675"/>
                    <a:pt x="145813" y="355588"/>
                  </a:cubicBezTo>
                  <a:lnTo>
                    <a:pt x="151938" y="361819"/>
                  </a:lnTo>
                  <a:lnTo>
                    <a:pt x="157113" y="354743"/>
                  </a:lnTo>
                  <a:cubicBezTo>
                    <a:pt x="168401" y="339242"/>
                    <a:pt x="185762" y="329294"/>
                    <a:pt x="204844" y="327393"/>
                  </a:cubicBezTo>
                  <a:cubicBezTo>
                    <a:pt x="212003" y="331797"/>
                    <a:pt x="221138" y="331385"/>
                    <a:pt x="227865" y="326337"/>
                  </a:cubicBezTo>
                  <a:cubicBezTo>
                    <a:pt x="243757" y="332451"/>
                    <a:pt x="256989" y="343972"/>
                    <a:pt x="265247" y="358862"/>
                  </a:cubicBezTo>
                  <a:cubicBezTo>
                    <a:pt x="266430" y="361227"/>
                    <a:pt x="267084" y="363825"/>
                    <a:pt x="267148" y="366465"/>
                  </a:cubicBezTo>
                  <a:cubicBezTo>
                    <a:pt x="267190" y="368429"/>
                    <a:pt x="266673" y="370372"/>
                    <a:pt x="265669" y="372062"/>
                  </a:cubicBezTo>
                  <a:cubicBezTo>
                    <a:pt x="264033" y="374765"/>
                    <a:pt x="261118" y="376444"/>
                    <a:pt x="257961" y="376497"/>
                  </a:cubicBezTo>
                  <a:lnTo>
                    <a:pt x="257961" y="376497"/>
                  </a:lnTo>
                  <a:cubicBezTo>
                    <a:pt x="250336" y="375483"/>
                    <a:pt x="242881" y="373456"/>
                    <a:pt x="235785" y="370478"/>
                  </a:cubicBezTo>
                  <a:cubicBezTo>
                    <a:pt x="231466" y="368535"/>
                    <a:pt x="226872" y="367257"/>
                    <a:pt x="222162" y="366676"/>
                  </a:cubicBezTo>
                  <a:cubicBezTo>
                    <a:pt x="216227" y="366096"/>
                    <a:pt x="210314" y="368049"/>
                    <a:pt x="205900" y="372062"/>
                  </a:cubicBezTo>
                  <a:cubicBezTo>
                    <a:pt x="202890" y="375473"/>
                    <a:pt x="201538" y="380024"/>
                    <a:pt x="202204" y="384523"/>
                  </a:cubicBezTo>
                  <a:lnTo>
                    <a:pt x="202204" y="390859"/>
                  </a:lnTo>
                  <a:lnTo>
                    <a:pt x="208540" y="390859"/>
                  </a:lnTo>
                  <a:cubicBezTo>
                    <a:pt x="215721" y="391387"/>
                    <a:pt x="220473" y="397511"/>
                    <a:pt x="228181" y="408283"/>
                  </a:cubicBezTo>
                  <a:lnTo>
                    <a:pt x="234729" y="417364"/>
                  </a:lnTo>
                  <a:cubicBezTo>
                    <a:pt x="247401" y="433627"/>
                    <a:pt x="262924" y="450945"/>
                    <a:pt x="287529" y="450945"/>
                  </a:cubicBezTo>
                  <a:cubicBezTo>
                    <a:pt x="316157" y="450206"/>
                    <a:pt x="338966" y="426773"/>
                    <a:pt x="338956" y="398145"/>
                  </a:cubicBezTo>
                  <a:cubicBezTo>
                    <a:pt x="338850" y="388198"/>
                    <a:pt x="336464" y="378408"/>
                    <a:pt x="331986" y="369527"/>
                  </a:cubicBezTo>
                  <a:cubicBezTo>
                    <a:pt x="306325" y="317467"/>
                    <a:pt x="252047" y="302471"/>
                    <a:pt x="232511" y="298564"/>
                  </a:cubicBezTo>
                  <a:cubicBezTo>
                    <a:pt x="232564" y="298184"/>
                    <a:pt x="232564" y="297783"/>
                    <a:pt x="232511" y="297403"/>
                  </a:cubicBezTo>
                  <a:cubicBezTo>
                    <a:pt x="254940" y="301373"/>
                    <a:pt x="276430" y="309504"/>
                    <a:pt x="295871" y="321374"/>
                  </a:cubicBezTo>
                  <a:cubicBezTo>
                    <a:pt x="314879" y="331934"/>
                    <a:pt x="331353" y="340276"/>
                    <a:pt x="346981" y="340276"/>
                  </a:cubicBezTo>
                  <a:cubicBezTo>
                    <a:pt x="384681" y="340276"/>
                    <a:pt x="428505" y="289588"/>
                    <a:pt x="433362" y="283780"/>
                  </a:cubicBezTo>
                  <a:lnTo>
                    <a:pt x="437058" y="278078"/>
                  </a:lnTo>
                  <a:lnTo>
                    <a:pt x="439909" y="271531"/>
                  </a:lnTo>
                  <a:cubicBezTo>
                    <a:pt x="445263" y="262502"/>
                    <a:pt x="448537" y="252406"/>
                    <a:pt x="449519" y="241963"/>
                  </a:cubicBezTo>
                  <a:cubicBezTo>
                    <a:pt x="449603" y="238752"/>
                    <a:pt x="448716" y="235584"/>
                    <a:pt x="446985" y="232881"/>
                  </a:cubicBezTo>
                  <a:cubicBezTo>
                    <a:pt x="438061" y="221307"/>
                    <a:pt x="427744" y="210874"/>
                    <a:pt x="416255" y="201835"/>
                  </a:cubicBezTo>
                  <a:cubicBezTo>
                    <a:pt x="407881" y="195129"/>
                    <a:pt x="400172" y="187631"/>
                    <a:pt x="393234" y="179447"/>
                  </a:cubicBezTo>
                  <a:lnTo>
                    <a:pt x="394396" y="178603"/>
                  </a:lnTo>
                  <a:cubicBezTo>
                    <a:pt x="409877" y="196882"/>
                    <a:pt x="429107" y="211613"/>
                    <a:pt x="450786" y="221793"/>
                  </a:cubicBezTo>
                  <a:lnTo>
                    <a:pt x="455538" y="223800"/>
                  </a:lnTo>
                  <a:lnTo>
                    <a:pt x="459023" y="219998"/>
                  </a:lnTo>
                  <a:cubicBezTo>
                    <a:pt x="464704" y="212384"/>
                    <a:pt x="468337" y="203440"/>
                    <a:pt x="469583" y="194020"/>
                  </a:cubicBezTo>
                  <a:lnTo>
                    <a:pt x="471378" y="185467"/>
                  </a:lnTo>
                  <a:lnTo>
                    <a:pt x="462719" y="185467"/>
                  </a:lnTo>
                  <a:cubicBezTo>
                    <a:pt x="440437" y="184305"/>
                    <a:pt x="424914" y="178075"/>
                    <a:pt x="416255" y="167198"/>
                  </a:cubicBezTo>
                  <a:cubicBezTo>
                    <a:pt x="416255" y="166142"/>
                    <a:pt x="416255" y="165086"/>
                    <a:pt x="416255" y="164030"/>
                  </a:cubicBezTo>
                  <a:cubicBezTo>
                    <a:pt x="416762" y="154177"/>
                    <a:pt x="411873" y="144821"/>
                    <a:pt x="403477" y="139636"/>
                  </a:cubicBezTo>
                  <a:cubicBezTo>
                    <a:pt x="402506" y="134842"/>
                    <a:pt x="402010" y="129953"/>
                    <a:pt x="401999" y="125063"/>
                  </a:cubicBezTo>
                  <a:cubicBezTo>
                    <a:pt x="401936" y="112729"/>
                    <a:pt x="404491" y="100533"/>
                    <a:pt x="409497" y="89265"/>
                  </a:cubicBezTo>
                  <a:cubicBezTo>
                    <a:pt x="412073" y="82697"/>
                    <a:pt x="417586" y="77734"/>
                    <a:pt x="424386" y="75854"/>
                  </a:cubicBezTo>
                  <a:cubicBezTo>
                    <a:pt x="425242" y="75727"/>
                    <a:pt x="426097" y="76097"/>
                    <a:pt x="426604" y="76804"/>
                  </a:cubicBezTo>
                  <a:cubicBezTo>
                    <a:pt x="429064" y="83890"/>
                    <a:pt x="430078" y="91398"/>
                    <a:pt x="429561" y="98875"/>
                  </a:cubicBezTo>
                  <a:cubicBezTo>
                    <a:pt x="429444" y="104186"/>
                    <a:pt x="429867" y="109487"/>
                    <a:pt x="430828" y="114715"/>
                  </a:cubicBezTo>
                  <a:cubicBezTo>
                    <a:pt x="432496" y="122994"/>
                    <a:pt x="438156" y="129911"/>
                    <a:pt x="445929" y="133195"/>
                  </a:cubicBezTo>
                  <a:cubicBezTo>
                    <a:pt x="451230" y="135053"/>
                    <a:pt x="457112" y="134018"/>
                    <a:pt x="461452" y="130449"/>
                  </a:cubicBezTo>
                  <a:lnTo>
                    <a:pt x="464092" y="128337"/>
                  </a:lnTo>
                  <a:lnTo>
                    <a:pt x="464092" y="125063"/>
                  </a:lnTo>
                  <a:cubicBezTo>
                    <a:pt x="464514" y="115538"/>
                    <a:pt x="466964" y="106214"/>
                    <a:pt x="471273" y="97713"/>
                  </a:cubicBezTo>
                  <a:cubicBezTo>
                    <a:pt x="472962" y="93806"/>
                    <a:pt x="474969" y="89476"/>
                    <a:pt x="476869" y="83985"/>
                  </a:cubicBezTo>
                  <a:cubicBezTo>
                    <a:pt x="483522" y="66983"/>
                    <a:pt x="488802" y="44068"/>
                    <a:pt x="474969" y="22526"/>
                  </a:cubicBezTo>
                  <a:close/>
                  <a:moveTo>
                    <a:pt x="425442" y="272481"/>
                  </a:moveTo>
                  <a:lnTo>
                    <a:pt x="90585" y="272481"/>
                  </a:lnTo>
                  <a:lnTo>
                    <a:pt x="259545" y="13233"/>
                  </a:lnTo>
                  <a:close/>
                </a:path>
              </a:pathLst>
            </a:custGeom>
            <a:solidFill>
              <a:srgbClr val="BEC0C1"/>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7" name="Bild 12">
              <a:extLst>
                <a:ext uri="{FF2B5EF4-FFF2-40B4-BE49-F238E27FC236}">
                  <a16:creationId xmlns:a16="http://schemas.microsoft.com/office/drawing/2014/main" id="{6F0003FA-923C-4472-83AF-EC04E8AE8325}"/>
                </a:ext>
              </a:extLst>
            </p:cNvPr>
            <p:cNvSpPr/>
            <p:nvPr/>
          </p:nvSpPr>
          <p:spPr>
            <a:xfrm>
              <a:off x="7901942" y="1124955"/>
              <a:ext cx="166855" cy="124827"/>
            </a:xfrm>
            <a:custGeom>
              <a:avLst/>
              <a:gdLst>
                <a:gd name="connsiteX0" fmla="*/ 164750 w 166855"/>
                <a:gd name="connsiteY0" fmla="*/ 74560 h 124827"/>
                <a:gd name="connsiteX1" fmla="*/ 65381 w 166855"/>
                <a:gd name="connsiteY1" fmla="*/ -205 h 124827"/>
                <a:gd name="connsiteX2" fmla="*/ 437 w 166855"/>
                <a:gd name="connsiteY2" fmla="*/ 20915 h 124827"/>
                <a:gd name="connsiteX3" fmla="*/ 437 w 166855"/>
                <a:gd name="connsiteY3" fmla="*/ 23449 h 124827"/>
                <a:gd name="connsiteX4" fmla="*/ 2823 w 166855"/>
                <a:gd name="connsiteY4" fmla="*/ 23492 h 124827"/>
                <a:gd name="connsiteX5" fmla="*/ 2865 w 166855"/>
                <a:gd name="connsiteY5" fmla="*/ 23449 h 124827"/>
                <a:gd name="connsiteX6" fmla="*/ 65169 w 166855"/>
                <a:gd name="connsiteY6" fmla="*/ 2857 h 124827"/>
                <a:gd name="connsiteX7" fmla="*/ 155985 w 166855"/>
                <a:gd name="connsiteY7" fmla="*/ 75616 h 124827"/>
                <a:gd name="connsiteX8" fmla="*/ 146481 w 166855"/>
                <a:gd name="connsiteY8" fmla="*/ 110992 h 124827"/>
                <a:gd name="connsiteX9" fmla="*/ 92625 w 166855"/>
                <a:gd name="connsiteY9" fmla="*/ 83219 h 124827"/>
                <a:gd name="connsiteX10" fmla="*/ 86501 w 166855"/>
                <a:gd name="connsiteY10" fmla="*/ 75933 h 124827"/>
                <a:gd name="connsiteX11" fmla="*/ 66225 w 166855"/>
                <a:gd name="connsiteY11" fmla="*/ 65373 h 124827"/>
                <a:gd name="connsiteX12" fmla="*/ 54609 w 166855"/>
                <a:gd name="connsiteY12" fmla="*/ 73926 h 124827"/>
                <a:gd name="connsiteX13" fmla="*/ 53237 w 166855"/>
                <a:gd name="connsiteY13" fmla="*/ 77833 h 124827"/>
                <a:gd name="connsiteX14" fmla="*/ 55982 w 166855"/>
                <a:gd name="connsiteY14" fmla="*/ 74877 h 124827"/>
                <a:gd name="connsiteX15" fmla="*/ 66542 w 166855"/>
                <a:gd name="connsiteY15" fmla="*/ 68857 h 124827"/>
                <a:gd name="connsiteX16" fmla="*/ 83966 w 166855"/>
                <a:gd name="connsiteY16" fmla="*/ 79417 h 124827"/>
                <a:gd name="connsiteX17" fmla="*/ 89774 w 166855"/>
                <a:gd name="connsiteY17" fmla="*/ 86387 h 124827"/>
                <a:gd name="connsiteX18" fmla="*/ 151656 w 166855"/>
                <a:gd name="connsiteY18" fmla="*/ 119862 h 124827"/>
                <a:gd name="connsiteX19" fmla="*/ 164750 w 166855"/>
                <a:gd name="connsiteY19" fmla="*/ 74560 h 12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855" h="124827">
                  <a:moveTo>
                    <a:pt x="164750" y="74560"/>
                  </a:moveTo>
                  <a:cubicBezTo>
                    <a:pt x="155985" y="40873"/>
                    <a:pt x="110049" y="3280"/>
                    <a:pt x="65381" y="-205"/>
                  </a:cubicBezTo>
                  <a:cubicBezTo>
                    <a:pt x="41906" y="-1145"/>
                    <a:pt x="18874" y="6353"/>
                    <a:pt x="437" y="20915"/>
                  </a:cubicBezTo>
                  <a:cubicBezTo>
                    <a:pt x="-260" y="21612"/>
                    <a:pt x="-260" y="22752"/>
                    <a:pt x="437" y="23449"/>
                  </a:cubicBezTo>
                  <a:cubicBezTo>
                    <a:pt x="1081" y="24125"/>
                    <a:pt x="2158" y="24136"/>
                    <a:pt x="2823" y="23492"/>
                  </a:cubicBezTo>
                  <a:cubicBezTo>
                    <a:pt x="2844" y="23481"/>
                    <a:pt x="2855" y="23460"/>
                    <a:pt x="2865" y="23449"/>
                  </a:cubicBezTo>
                  <a:cubicBezTo>
                    <a:pt x="20532" y="9404"/>
                    <a:pt x="42613" y="2108"/>
                    <a:pt x="65169" y="2857"/>
                  </a:cubicBezTo>
                  <a:cubicBezTo>
                    <a:pt x="106660" y="8232"/>
                    <a:pt x="141687" y="36301"/>
                    <a:pt x="155985" y="75616"/>
                  </a:cubicBezTo>
                  <a:cubicBezTo>
                    <a:pt x="161033" y="88214"/>
                    <a:pt x="157158" y="102628"/>
                    <a:pt x="146481" y="110992"/>
                  </a:cubicBezTo>
                  <a:cubicBezTo>
                    <a:pt x="126101" y="125459"/>
                    <a:pt x="104241" y="98003"/>
                    <a:pt x="92625" y="83219"/>
                  </a:cubicBezTo>
                  <a:cubicBezTo>
                    <a:pt x="90091" y="80051"/>
                    <a:pt x="88085" y="77517"/>
                    <a:pt x="86501" y="75933"/>
                  </a:cubicBezTo>
                  <a:cubicBezTo>
                    <a:pt x="79320" y="68752"/>
                    <a:pt x="72878" y="64211"/>
                    <a:pt x="66225" y="65373"/>
                  </a:cubicBezTo>
                  <a:cubicBezTo>
                    <a:pt x="61062" y="65848"/>
                    <a:pt x="56595" y="69142"/>
                    <a:pt x="54609" y="73926"/>
                  </a:cubicBezTo>
                  <a:cubicBezTo>
                    <a:pt x="54609" y="74771"/>
                    <a:pt x="53237" y="77833"/>
                    <a:pt x="53237" y="77833"/>
                  </a:cubicBezTo>
                  <a:cubicBezTo>
                    <a:pt x="53237" y="77833"/>
                    <a:pt x="55349" y="75721"/>
                    <a:pt x="55982" y="74877"/>
                  </a:cubicBezTo>
                  <a:cubicBezTo>
                    <a:pt x="58517" y="71497"/>
                    <a:pt x="62339" y="69322"/>
                    <a:pt x="66542" y="68857"/>
                  </a:cubicBezTo>
                  <a:cubicBezTo>
                    <a:pt x="71928" y="68224"/>
                    <a:pt x="77102" y="72553"/>
                    <a:pt x="83966" y="79417"/>
                  </a:cubicBezTo>
                  <a:cubicBezTo>
                    <a:pt x="85339" y="80790"/>
                    <a:pt x="87345" y="83324"/>
                    <a:pt x="89774" y="86387"/>
                  </a:cubicBezTo>
                  <a:cubicBezTo>
                    <a:pt x="102129" y="102016"/>
                    <a:pt x="125995" y="137181"/>
                    <a:pt x="151656" y="119862"/>
                  </a:cubicBezTo>
                  <a:cubicBezTo>
                    <a:pt x="165595" y="109936"/>
                    <a:pt x="169713" y="93357"/>
                    <a:pt x="164750" y="74560"/>
                  </a:cubicBez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8" name="Bild 12">
              <a:extLst>
                <a:ext uri="{FF2B5EF4-FFF2-40B4-BE49-F238E27FC236}">
                  <a16:creationId xmlns:a16="http://schemas.microsoft.com/office/drawing/2014/main" id="{FA29DCBD-72AF-4301-801B-CAF1686793E7}"/>
                </a:ext>
              </a:extLst>
            </p:cNvPr>
            <p:cNvSpPr/>
            <p:nvPr/>
          </p:nvSpPr>
          <p:spPr>
            <a:xfrm>
              <a:off x="7772577" y="838527"/>
              <a:ext cx="163689" cy="111771"/>
            </a:xfrm>
            <a:custGeom>
              <a:avLst/>
              <a:gdLst>
                <a:gd name="connsiteX0" fmla="*/ 28109 w 163689"/>
                <a:gd name="connsiteY0" fmla="*/ 108181 h 111771"/>
                <a:gd name="connsiteX1" fmla="*/ 144269 w 163689"/>
                <a:gd name="connsiteY1" fmla="*/ 66575 h 111771"/>
                <a:gd name="connsiteX2" fmla="*/ 163383 w 163689"/>
                <a:gd name="connsiteY2" fmla="*/ 1208 h 111771"/>
                <a:gd name="connsiteX3" fmla="*/ 161714 w 163689"/>
                <a:gd name="connsiteY3" fmla="*/ -281 h 111771"/>
                <a:gd name="connsiteX4" fmla="*/ 161588 w 163689"/>
                <a:gd name="connsiteY4" fmla="*/ -270 h 111771"/>
                <a:gd name="connsiteX5" fmla="*/ 160004 w 163689"/>
                <a:gd name="connsiteY5" fmla="*/ 1631 h 111771"/>
                <a:gd name="connsiteX6" fmla="*/ 141629 w 163689"/>
                <a:gd name="connsiteY6" fmla="*/ 64463 h 111771"/>
                <a:gd name="connsiteX7" fmla="*/ 32122 w 163689"/>
                <a:gd name="connsiteY7" fmla="*/ 100050 h 111771"/>
                <a:gd name="connsiteX8" fmla="*/ 8996 w 163689"/>
                <a:gd name="connsiteY8" fmla="*/ 72911 h 111771"/>
                <a:gd name="connsiteX9" fmla="*/ 61796 w 163689"/>
                <a:gd name="connsiteY9" fmla="*/ 43343 h 111771"/>
                <a:gd name="connsiteX10" fmla="*/ 71088 w 163689"/>
                <a:gd name="connsiteY10" fmla="*/ 42287 h 111771"/>
                <a:gd name="connsiteX11" fmla="*/ 89674 w 163689"/>
                <a:gd name="connsiteY11" fmla="*/ 31727 h 111771"/>
                <a:gd name="connsiteX12" fmla="*/ 90624 w 163689"/>
                <a:gd name="connsiteY12" fmla="*/ 17260 h 111771"/>
                <a:gd name="connsiteX13" fmla="*/ 88301 w 163689"/>
                <a:gd name="connsiteY13" fmla="*/ 13880 h 111771"/>
                <a:gd name="connsiteX14" fmla="*/ 89146 w 163689"/>
                <a:gd name="connsiteY14" fmla="*/ 17787 h 111771"/>
                <a:gd name="connsiteX15" fmla="*/ 86612 w 163689"/>
                <a:gd name="connsiteY15" fmla="*/ 30143 h 111771"/>
                <a:gd name="connsiteX16" fmla="*/ 70455 w 163689"/>
                <a:gd name="connsiteY16" fmla="*/ 38802 h 111771"/>
                <a:gd name="connsiteX17" fmla="*/ 61584 w 163689"/>
                <a:gd name="connsiteY17" fmla="*/ 39858 h 111771"/>
                <a:gd name="connsiteX18" fmla="*/ -86 w 163689"/>
                <a:gd name="connsiteY18" fmla="*/ 72805 h 111771"/>
                <a:gd name="connsiteX19" fmla="*/ 28109 w 163689"/>
                <a:gd name="connsiteY19" fmla="*/ 108181 h 1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689" h="111771">
                  <a:moveTo>
                    <a:pt x="28109" y="108181"/>
                  </a:moveTo>
                  <a:cubicBezTo>
                    <a:pt x="59789" y="119269"/>
                    <a:pt x="116285" y="101740"/>
                    <a:pt x="144269" y="66575"/>
                  </a:cubicBezTo>
                  <a:cubicBezTo>
                    <a:pt x="158177" y="47736"/>
                    <a:pt x="164946" y="24567"/>
                    <a:pt x="163383" y="1208"/>
                  </a:cubicBezTo>
                  <a:cubicBezTo>
                    <a:pt x="163330" y="332"/>
                    <a:pt x="162580" y="-334"/>
                    <a:pt x="161714" y="-281"/>
                  </a:cubicBezTo>
                  <a:cubicBezTo>
                    <a:pt x="161672" y="-281"/>
                    <a:pt x="161630" y="-281"/>
                    <a:pt x="161588" y="-270"/>
                  </a:cubicBezTo>
                  <a:cubicBezTo>
                    <a:pt x="160637" y="-165"/>
                    <a:pt x="159940" y="680"/>
                    <a:pt x="160004" y="1631"/>
                  </a:cubicBezTo>
                  <a:cubicBezTo>
                    <a:pt x="161313" y="24071"/>
                    <a:pt x="154819" y="46268"/>
                    <a:pt x="141629" y="64463"/>
                  </a:cubicBezTo>
                  <a:cubicBezTo>
                    <a:pt x="115124" y="97938"/>
                    <a:pt x="62640" y="110082"/>
                    <a:pt x="32122" y="100050"/>
                  </a:cubicBezTo>
                  <a:cubicBezTo>
                    <a:pt x="19153" y="97294"/>
                    <a:pt x="9663" y="86153"/>
                    <a:pt x="8996" y="72911"/>
                  </a:cubicBezTo>
                  <a:cubicBezTo>
                    <a:pt x="8996" y="48095"/>
                    <a:pt x="43104" y="45032"/>
                    <a:pt x="61796" y="43343"/>
                  </a:cubicBezTo>
                  <a:cubicBezTo>
                    <a:pt x="64910" y="43153"/>
                    <a:pt x="68011" y="42804"/>
                    <a:pt x="71088" y="42287"/>
                  </a:cubicBezTo>
                  <a:cubicBezTo>
                    <a:pt x="80909" y="40280"/>
                    <a:pt x="86612" y="37746"/>
                    <a:pt x="89674" y="31727"/>
                  </a:cubicBezTo>
                  <a:cubicBezTo>
                    <a:pt x="92652" y="27450"/>
                    <a:pt x="93011" y="21885"/>
                    <a:pt x="90624" y="17260"/>
                  </a:cubicBezTo>
                  <a:cubicBezTo>
                    <a:pt x="89948" y="16077"/>
                    <a:pt x="89167" y="14936"/>
                    <a:pt x="88301" y="13880"/>
                  </a:cubicBezTo>
                  <a:cubicBezTo>
                    <a:pt x="88512" y="15200"/>
                    <a:pt x="88797" y="16499"/>
                    <a:pt x="89146" y="17787"/>
                  </a:cubicBezTo>
                  <a:cubicBezTo>
                    <a:pt x="90012" y="22075"/>
                    <a:pt x="89093" y="26542"/>
                    <a:pt x="86612" y="30143"/>
                  </a:cubicBezTo>
                  <a:cubicBezTo>
                    <a:pt x="84077" y="35000"/>
                    <a:pt x="79114" y="37007"/>
                    <a:pt x="70455" y="38802"/>
                  </a:cubicBezTo>
                  <a:cubicBezTo>
                    <a:pt x="67520" y="39319"/>
                    <a:pt x="64559" y="39678"/>
                    <a:pt x="61584" y="39858"/>
                  </a:cubicBezTo>
                  <a:cubicBezTo>
                    <a:pt x="42048" y="41547"/>
                    <a:pt x="336" y="42075"/>
                    <a:pt x="-86" y="72805"/>
                  </a:cubicBezTo>
                  <a:cubicBezTo>
                    <a:pt x="229" y="89617"/>
                    <a:pt x="11791" y="104126"/>
                    <a:pt x="28109" y="108181"/>
                  </a:cubicBez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69" name="Bild 12">
              <a:extLst>
                <a:ext uri="{FF2B5EF4-FFF2-40B4-BE49-F238E27FC236}">
                  <a16:creationId xmlns:a16="http://schemas.microsoft.com/office/drawing/2014/main" id="{A9808122-0ABA-4B70-9CB0-0551BADEAB6B}"/>
                </a:ext>
              </a:extLst>
            </p:cNvPr>
            <p:cNvSpPr/>
            <p:nvPr/>
          </p:nvSpPr>
          <p:spPr>
            <a:xfrm>
              <a:off x="8130053" y="834620"/>
              <a:ext cx="82875" cy="181760"/>
            </a:xfrm>
            <a:custGeom>
              <a:avLst/>
              <a:gdLst>
                <a:gd name="connsiteX0" fmla="*/ 21225 w 82875"/>
                <a:gd name="connsiteY0" fmla="*/ 14620 h 181760"/>
                <a:gd name="connsiteX1" fmla="*/ 12460 w 82875"/>
                <a:gd name="connsiteY1" fmla="*/ 137221 h 181760"/>
                <a:gd name="connsiteX2" fmla="*/ 64310 w 82875"/>
                <a:gd name="connsiteY2" fmla="*/ 181362 h 181760"/>
                <a:gd name="connsiteX3" fmla="*/ 66369 w 82875"/>
                <a:gd name="connsiteY3" fmla="*/ 180475 h 181760"/>
                <a:gd name="connsiteX4" fmla="*/ 66422 w 82875"/>
                <a:gd name="connsiteY4" fmla="*/ 180306 h 181760"/>
                <a:gd name="connsiteX5" fmla="*/ 65418 w 82875"/>
                <a:gd name="connsiteY5" fmla="*/ 178141 h 181760"/>
                <a:gd name="connsiteX6" fmla="*/ 65260 w 82875"/>
                <a:gd name="connsiteY6" fmla="*/ 178089 h 181760"/>
                <a:gd name="connsiteX7" fmla="*/ 15522 w 82875"/>
                <a:gd name="connsiteY7" fmla="*/ 135849 h 181760"/>
                <a:gd name="connsiteX8" fmla="*/ 27138 w 82875"/>
                <a:gd name="connsiteY8" fmla="*/ 21695 h 181760"/>
                <a:gd name="connsiteX9" fmla="*/ 61247 w 82875"/>
                <a:gd name="connsiteY9" fmla="*/ 11135 h 181760"/>
                <a:gd name="connsiteX10" fmla="*/ 66950 w 82875"/>
                <a:gd name="connsiteY10" fmla="*/ 71010 h 181760"/>
                <a:gd name="connsiteX11" fmla="*/ 64098 w 82875"/>
                <a:gd name="connsiteY11" fmla="*/ 79881 h 181760"/>
                <a:gd name="connsiteX12" fmla="*/ 67372 w 82875"/>
                <a:gd name="connsiteY12" fmla="*/ 102690 h 181760"/>
                <a:gd name="connsiteX13" fmla="*/ 79305 w 82875"/>
                <a:gd name="connsiteY13" fmla="*/ 107442 h 181760"/>
                <a:gd name="connsiteX14" fmla="*/ 82790 w 82875"/>
                <a:gd name="connsiteY14" fmla="*/ 106281 h 181760"/>
                <a:gd name="connsiteX15" fmla="*/ 79516 w 82875"/>
                <a:gd name="connsiteY15" fmla="*/ 105647 h 181760"/>
                <a:gd name="connsiteX16" fmla="*/ 69906 w 82875"/>
                <a:gd name="connsiteY16" fmla="*/ 100578 h 181760"/>
                <a:gd name="connsiteX17" fmla="*/ 67478 w 82875"/>
                <a:gd name="connsiteY17" fmla="*/ 80725 h 181760"/>
                <a:gd name="connsiteX18" fmla="*/ 70118 w 82875"/>
                <a:gd name="connsiteY18" fmla="*/ 72172 h 181760"/>
                <a:gd name="connsiteX19" fmla="*/ 64838 w 82875"/>
                <a:gd name="connsiteY19" fmla="*/ 2581 h 181760"/>
                <a:gd name="connsiteX20" fmla="*/ 21225 w 82875"/>
                <a:gd name="connsiteY20" fmla="*/ 14620 h 18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875" h="181760">
                  <a:moveTo>
                    <a:pt x="21225" y="14620"/>
                  </a:moveTo>
                  <a:cubicBezTo>
                    <a:pt x="-1796" y="39330"/>
                    <a:pt x="-8343" y="97516"/>
                    <a:pt x="12460" y="137221"/>
                  </a:cubicBezTo>
                  <a:cubicBezTo>
                    <a:pt x="24087" y="157518"/>
                    <a:pt x="42419" y="173125"/>
                    <a:pt x="64310" y="181362"/>
                  </a:cubicBezTo>
                  <a:cubicBezTo>
                    <a:pt x="65123" y="181690"/>
                    <a:pt x="66041" y="181288"/>
                    <a:pt x="66369" y="180475"/>
                  </a:cubicBezTo>
                  <a:cubicBezTo>
                    <a:pt x="66390" y="180422"/>
                    <a:pt x="66411" y="180359"/>
                    <a:pt x="66422" y="180306"/>
                  </a:cubicBezTo>
                  <a:cubicBezTo>
                    <a:pt x="66738" y="179430"/>
                    <a:pt x="66295" y="178458"/>
                    <a:pt x="65418" y="178141"/>
                  </a:cubicBezTo>
                  <a:cubicBezTo>
                    <a:pt x="65366" y="178120"/>
                    <a:pt x="65313" y="178099"/>
                    <a:pt x="65260" y="178089"/>
                  </a:cubicBezTo>
                  <a:cubicBezTo>
                    <a:pt x="44320" y="170137"/>
                    <a:pt x="26758" y="155216"/>
                    <a:pt x="15522" y="135849"/>
                  </a:cubicBezTo>
                  <a:cubicBezTo>
                    <a:pt x="-4330" y="98044"/>
                    <a:pt x="5702" y="45349"/>
                    <a:pt x="27138" y="21695"/>
                  </a:cubicBezTo>
                  <a:cubicBezTo>
                    <a:pt x="34678" y="10681"/>
                    <a:pt x="48808" y="6298"/>
                    <a:pt x="61247" y="11135"/>
                  </a:cubicBezTo>
                  <a:cubicBezTo>
                    <a:pt x="83846" y="21061"/>
                    <a:pt x="72863" y="53375"/>
                    <a:pt x="66950" y="71010"/>
                  </a:cubicBezTo>
                  <a:cubicBezTo>
                    <a:pt x="65609" y="74812"/>
                    <a:pt x="64658" y="77769"/>
                    <a:pt x="64098" y="79881"/>
                  </a:cubicBezTo>
                  <a:cubicBezTo>
                    <a:pt x="61701" y="87589"/>
                    <a:pt x="62905" y="95963"/>
                    <a:pt x="67372" y="102690"/>
                  </a:cubicBezTo>
                  <a:cubicBezTo>
                    <a:pt x="70255" y="106239"/>
                    <a:pt x="74775" y="108034"/>
                    <a:pt x="79305" y="107442"/>
                  </a:cubicBezTo>
                  <a:cubicBezTo>
                    <a:pt x="80530" y="107263"/>
                    <a:pt x="81702" y="106872"/>
                    <a:pt x="82790" y="106281"/>
                  </a:cubicBezTo>
                  <a:lnTo>
                    <a:pt x="79516" y="105647"/>
                  </a:lnTo>
                  <a:cubicBezTo>
                    <a:pt x="75693" y="105584"/>
                    <a:pt x="72124" y="103704"/>
                    <a:pt x="69906" y="100578"/>
                  </a:cubicBezTo>
                  <a:cubicBezTo>
                    <a:pt x="66400" y="94580"/>
                    <a:pt x="65513" y="87399"/>
                    <a:pt x="67478" y="80725"/>
                  </a:cubicBezTo>
                  <a:cubicBezTo>
                    <a:pt x="67478" y="78825"/>
                    <a:pt x="68956" y="75762"/>
                    <a:pt x="70118" y="72172"/>
                  </a:cubicBezTo>
                  <a:cubicBezTo>
                    <a:pt x="76454" y="53692"/>
                    <a:pt x="92716" y="15465"/>
                    <a:pt x="64838" y="2581"/>
                  </a:cubicBezTo>
                  <a:cubicBezTo>
                    <a:pt x="49262" y="-3976"/>
                    <a:pt x="31236" y="1008"/>
                    <a:pt x="21225" y="14620"/>
                  </a:cubicBez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70" name="Bild 12">
              <a:extLst>
                <a:ext uri="{FF2B5EF4-FFF2-40B4-BE49-F238E27FC236}">
                  <a16:creationId xmlns:a16="http://schemas.microsoft.com/office/drawing/2014/main" id="{66F418A9-EA70-4C0E-977F-EACDF4633198}"/>
                </a:ext>
              </a:extLst>
            </p:cNvPr>
            <p:cNvSpPr/>
            <p:nvPr/>
          </p:nvSpPr>
          <p:spPr>
            <a:xfrm>
              <a:off x="7948189" y="1079625"/>
              <a:ext cx="37171" cy="74553"/>
            </a:xfrm>
            <a:custGeom>
              <a:avLst/>
              <a:gdLst>
                <a:gd name="connsiteX0" fmla="*/ 33917 w 37171"/>
                <a:gd name="connsiteY0" fmla="*/ -284 h 74553"/>
                <a:gd name="connsiteX1" fmla="*/ -86 w 37171"/>
                <a:gd name="connsiteY1" fmla="*/ -284 h 74553"/>
                <a:gd name="connsiteX2" fmla="*/ -86 w 37171"/>
                <a:gd name="connsiteY2" fmla="*/ 67089 h 74553"/>
                <a:gd name="connsiteX3" fmla="*/ 442 w 37171"/>
                <a:gd name="connsiteY3" fmla="*/ 67828 h 74553"/>
                <a:gd name="connsiteX4" fmla="*/ 18816 w 37171"/>
                <a:gd name="connsiteY4" fmla="*/ 74270 h 74553"/>
                <a:gd name="connsiteX5" fmla="*/ 37085 w 37171"/>
                <a:gd name="connsiteY5" fmla="*/ 67089 h 74553"/>
                <a:gd name="connsiteX6" fmla="*/ 37085 w 37171"/>
                <a:gd name="connsiteY6" fmla="*/ 66456 h 74553"/>
                <a:gd name="connsiteX7" fmla="*/ 37085 w 37171"/>
                <a:gd name="connsiteY7" fmla="*/ 33 h 7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71" h="74553">
                  <a:moveTo>
                    <a:pt x="33917" y="-284"/>
                  </a:moveTo>
                  <a:lnTo>
                    <a:pt x="-86" y="-284"/>
                  </a:lnTo>
                  <a:lnTo>
                    <a:pt x="-86" y="67089"/>
                  </a:lnTo>
                  <a:lnTo>
                    <a:pt x="442" y="67828"/>
                  </a:lnTo>
                  <a:cubicBezTo>
                    <a:pt x="442" y="68885"/>
                    <a:pt x="4772" y="74270"/>
                    <a:pt x="18816" y="74270"/>
                  </a:cubicBezTo>
                  <a:cubicBezTo>
                    <a:pt x="32861" y="74270"/>
                    <a:pt x="36557" y="68251"/>
                    <a:pt x="37085" y="67089"/>
                  </a:cubicBezTo>
                  <a:lnTo>
                    <a:pt x="37085" y="66456"/>
                  </a:lnTo>
                  <a:lnTo>
                    <a:pt x="37085" y="33"/>
                  </a:ln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71" name="Bild 12">
              <a:extLst>
                <a:ext uri="{FF2B5EF4-FFF2-40B4-BE49-F238E27FC236}">
                  <a16:creationId xmlns:a16="http://schemas.microsoft.com/office/drawing/2014/main" id="{1F471C51-25B6-4C8E-86C1-B66BC151B6B6}"/>
                </a:ext>
              </a:extLst>
            </p:cNvPr>
            <p:cNvSpPr/>
            <p:nvPr/>
          </p:nvSpPr>
          <p:spPr>
            <a:xfrm>
              <a:off x="7886164" y="874339"/>
              <a:ext cx="75964" cy="67372"/>
            </a:xfrm>
            <a:custGeom>
              <a:avLst/>
              <a:gdLst>
                <a:gd name="connsiteX0" fmla="*/ 5126 w 75964"/>
                <a:gd name="connsiteY0" fmla="*/ 11227 h 67372"/>
                <a:gd name="connsiteX1" fmla="*/ -48 w 75964"/>
                <a:gd name="connsiteY1" fmla="*/ 24849 h 67372"/>
                <a:gd name="connsiteX2" fmla="*/ 1430 w 75964"/>
                <a:gd name="connsiteY2" fmla="*/ 30235 h 67372"/>
                <a:gd name="connsiteX3" fmla="*/ 1430 w 75964"/>
                <a:gd name="connsiteY3" fmla="*/ 30235 h 67372"/>
                <a:gd name="connsiteX4" fmla="*/ 55603 w 75964"/>
                <a:gd name="connsiteY4" fmla="*/ 67089 h 67372"/>
                <a:gd name="connsiteX5" fmla="*/ 75878 w 75964"/>
                <a:gd name="connsiteY5" fmla="*/ 36993 h 67372"/>
                <a:gd name="connsiteX6" fmla="*/ 20966 w 75964"/>
                <a:gd name="connsiteY6" fmla="*/ -284 h 67372"/>
                <a:gd name="connsiteX7" fmla="*/ 20121 w 75964"/>
                <a:gd name="connsiteY7" fmla="*/ -284 h 67372"/>
                <a:gd name="connsiteX8" fmla="*/ 5126 w 75964"/>
                <a:gd name="connsiteY8" fmla="*/ 11227 h 6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64" h="67372">
                  <a:moveTo>
                    <a:pt x="5126" y="11227"/>
                  </a:moveTo>
                  <a:cubicBezTo>
                    <a:pt x="2074" y="15144"/>
                    <a:pt x="269" y="19897"/>
                    <a:pt x="-48" y="24849"/>
                  </a:cubicBezTo>
                  <a:cubicBezTo>
                    <a:pt x="-238" y="26761"/>
                    <a:pt x="290" y="28683"/>
                    <a:pt x="1430" y="30235"/>
                  </a:cubicBezTo>
                  <a:lnTo>
                    <a:pt x="1430" y="30235"/>
                  </a:lnTo>
                  <a:lnTo>
                    <a:pt x="55603" y="67089"/>
                  </a:lnTo>
                  <a:lnTo>
                    <a:pt x="75878" y="36993"/>
                  </a:lnTo>
                  <a:lnTo>
                    <a:pt x="20966" y="-284"/>
                  </a:lnTo>
                  <a:lnTo>
                    <a:pt x="20121" y="-284"/>
                  </a:lnTo>
                  <a:cubicBezTo>
                    <a:pt x="19382" y="-178"/>
                    <a:pt x="13046" y="-178"/>
                    <a:pt x="5126" y="11227"/>
                  </a:cubicBez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72" name="Bild 12">
              <a:extLst>
                <a:ext uri="{FF2B5EF4-FFF2-40B4-BE49-F238E27FC236}">
                  <a16:creationId xmlns:a16="http://schemas.microsoft.com/office/drawing/2014/main" id="{69731971-DE43-4EC4-84A6-D390E63E9800}"/>
                </a:ext>
              </a:extLst>
            </p:cNvPr>
            <p:cNvSpPr/>
            <p:nvPr/>
          </p:nvSpPr>
          <p:spPr>
            <a:xfrm>
              <a:off x="8102577" y="947605"/>
              <a:ext cx="75029" cy="65386"/>
            </a:xfrm>
            <a:custGeom>
              <a:avLst/>
              <a:gdLst>
                <a:gd name="connsiteX0" fmla="*/ 55037 w 75029"/>
                <a:gd name="connsiteY0" fmla="*/ -264 h 65386"/>
                <a:gd name="connsiteX1" fmla="*/ 54298 w 75029"/>
                <a:gd name="connsiteY1" fmla="*/ -264 h 65386"/>
                <a:gd name="connsiteX2" fmla="*/ -86 w 75029"/>
                <a:gd name="connsiteY2" fmla="*/ 34056 h 65386"/>
                <a:gd name="connsiteX3" fmla="*/ 19133 w 75029"/>
                <a:gd name="connsiteY3" fmla="*/ 65103 h 65386"/>
                <a:gd name="connsiteX4" fmla="*/ 74045 w 75029"/>
                <a:gd name="connsiteY4" fmla="*/ 30677 h 65386"/>
                <a:gd name="connsiteX5" fmla="*/ 74045 w 75029"/>
                <a:gd name="connsiteY5" fmla="*/ 29832 h 65386"/>
                <a:gd name="connsiteX6" fmla="*/ 69821 w 75029"/>
                <a:gd name="connsiteY6" fmla="*/ 11247 h 65386"/>
                <a:gd name="connsiteX7" fmla="*/ 55037 w 75029"/>
                <a:gd name="connsiteY7" fmla="*/ -264 h 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29" h="65386">
                  <a:moveTo>
                    <a:pt x="55037" y="-264"/>
                  </a:moveTo>
                  <a:lnTo>
                    <a:pt x="54298" y="-264"/>
                  </a:lnTo>
                  <a:lnTo>
                    <a:pt x="-86" y="34056"/>
                  </a:lnTo>
                  <a:lnTo>
                    <a:pt x="19133" y="65103"/>
                  </a:lnTo>
                  <a:lnTo>
                    <a:pt x="74045" y="30677"/>
                  </a:lnTo>
                  <a:lnTo>
                    <a:pt x="74045" y="29832"/>
                  </a:lnTo>
                  <a:cubicBezTo>
                    <a:pt x="74679" y="28776"/>
                    <a:pt x="77107" y="22968"/>
                    <a:pt x="69821" y="11247"/>
                  </a:cubicBezTo>
                  <a:cubicBezTo>
                    <a:pt x="62535" y="-475"/>
                    <a:pt x="56304" y="-369"/>
                    <a:pt x="55037" y="-264"/>
                  </a:cubicBezTo>
                  <a:close/>
                </a:path>
              </a:pathLst>
            </a:custGeom>
            <a:solidFill>
              <a:srgbClr val="1D1D1B"/>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73" name="Bild 12">
              <a:extLst>
                <a:ext uri="{FF2B5EF4-FFF2-40B4-BE49-F238E27FC236}">
                  <a16:creationId xmlns:a16="http://schemas.microsoft.com/office/drawing/2014/main" id="{C3E5F586-FE52-4680-8CC5-3FA1A2033191}"/>
                </a:ext>
              </a:extLst>
            </p:cNvPr>
            <p:cNvSpPr/>
            <p:nvPr/>
          </p:nvSpPr>
          <p:spPr>
            <a:xfrm>
              <a:off x="7951674" y="1081738"/>
              <a:ext cx="30518" cy="68640"/>
            </a:xfrm>
            <a:custGeom>
              <a:avLst/>
              <a:gdLst>
                <a:gd name="connsiteX0" fmla="*/ 30432 w 30518"/>
                <a:gd name="connsiteY0" fmla="*/ -284 h 68640"/>
                <a:gd name="connsiteX1" fmla="*/ 30432 w 30518"/>
                <a:gd name="connsiteY1" fmla="*/ 63076 h 68640"/>
                <a:gd name="connsiteX2" fmla="*/ 15332 w 30518"/>
                <a:gd name="connsiteY2" fmla="*/ 68356 h 68640"/>
                <a:gd name="connsiteX3" fmla="*/ -86 w 30518"/>
                <a:gd name="connsiteY3" fmla="*/ 63604 h 68640"/>
                <a:gd name="connsiteX4" fmla="*/ -86 w 30518"/>
                <a:gd name="connsiteY4" fmla="*/ -284 h 6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8" h="68640">
                  <a:moveTo>
                    <a:pt x="30432" y="-284"/>
                  </a:moveTo>
                  <a:lnTo>
                    <a:pt x="30432" y="63076"/>
                  </a:lnTo>
                  <a:cubicBezTo>
                    <a:pt x="30432" y="63076"/>
                    <a:pt x="28109" y="68356"/>
                    <a:pt x="15332" y="68356"/>
                  </a:cubicBezTo>
                  <a:cubicBezTo>
                    <a:pt x="2554" y="68356"/>
                    <a:pt x="-86" y="63604"/>
                    <a:pt x="-86" y="63604"/>
                  </a:cubicBezTo>
                  <a:lnTo>
                    <a:pt x="-86" y="-284"/>
                  </a:lnTo>
                  <a:close/>
                </a:path>
              </a:pathLst>
            </a:custGeom>
            <a:solidFill>
              <a:srgbClr val="C0C2C8"/>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74" name="Bild 12">
              <a:extLst>
                <a:ext uri="{FF2B5EF4-FFF2-40B4-BE49-F238E27FC236}">
                  <a16:creationId xmlns:a16="http://schemas.microsoft.com/office/drawing/2014/main" id="{D58A3F35-B926-463F-B4ED-C23B00DCE88C}"/>
                </a:ext>
              </a:extLst>
            </p:cNvPr>
            <p:cNvSpPr/>
            <p:nvPr/>
          </p:nvSpPr>
          <p:spPr>
            <a:xfrm>
              <a:off x="7889989" y="877507"/>
              <a:ext cx="70133" cy="61775"/>
            </a:xfrm>
            <a:custGeom>
              <a:avLst/>
              <a:gdLst>
                <a:gd name="connsiteX0" fmla="*/ 53363 w 70133"/>
                <a:gd name="connsiteY0" fmla="*/ 61492 h 61775"/>
                <a:gd name="connsiteX1" fmla="*/ 563 w 70133"/>
                <a:gd name="connsiteY1" fmla="*/ 25694 h 61775"/>
                <a:gd name="connsiteX2" fmla="*/ 4681 w 70133"/>
                <a:gd name="connsiteY2" fmla="*/ 10276 h 61775"/>
                <a:gd name="connsiteX3" fmla="*/ 17248 w 70133"/>
                <a:gd name="connsiteY3" fmla="*/ -284 h 61775"/>
                <a:gd name="connsiteX4" fmla="*/ 70048 w 70133"/>
                <a:gd name="connsiteY4" fmla="*/ 35620 h 61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33" h="61775">
                  <a:moveTo>
                    <a:pt x="53363" y="61492"/>
                  </a:moveTo>
                  <a:lnTo>
                    <a:pt x="563" y="25694"/>
                  </a:lnTo>
                  <a:cubicBezTo>
                    <a:pt x="563" y="25694"/>
                    <a:pt x="-2500" y="20836"/>
                    <a:pt x="4681" y="10276"/>
                  </a:cubicBezTo>
                  <a:cubicBezTo>
                    <a:pt x="11862" y="-284"/>
                    <a:pt x="17248" y="-284"/>
                    <a:pt x="17248" y="-284"/>
                  </a:cubicBezTo>
                  <a:lnTo>
                    <a:pt x="70048" y="35620"/>
                  </a:lnTo>
                  <a:close/>
                </a:path>
              </a:pathLst>
            </a:custGeom>
            <a:solidFill>
              <a:srgbClr val="C0C2C8"/>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75" name="Bild 12">
              <a:extLst>
                <a:ext uri="{FF2B5EF4-FFF2-40B4-BE49-F238E27FC236}">
                  <a16:creationId xmlns:a16="http://schemas.microsoft.com/office/drawing/2014/main" id="{51F9E90C-D418-42C8-9BEB-53E5ED05DBAF}"/>
                </a:ext>
              </a:extLst>
            </p:cNvPr>
            <p:cNvSpPr/>
            <p:nvPr/>
          </p:nvSpPr>
          <p:spPr>
            <a:xfrm>
              <a:off x="8105217" y="951101"/>
              <a:ext cx="69739" cy="58934"/>
            </a:xfrm>
            <a:custGeom>
              <a:avLst/>
              <a:gdLst>
                <a:gd name="connsiteX0" fmla="*/ -86 w 69739"/>
                <a:gd name="connsiteY0" fmla="*/ 32357 h 58934"/>
                <a:gd name="connsiteX1" fmla="*/ 52714 w 69739"/>
                <a:gd name="connsiteY1" fmla="*/ -274 h 58934"/>
                <a:gd name="connsiteX2" fmla="*/ 64964 w 69739"/>
                <a:gd name="connsiteY2" fmla="*/ 10286 h 58934"/>
                <a:gd name="connsiteX3" fmla="*/ 69187 w 69739"/>
                <a:gd name="connsiteY3" fmla="*/ 25809 h 58934"/>
                <a:gd name="connsiteX4" fmla="*/ 16387 w 69739"/>
                <a:gd name="connsiteY4" fmla="*/ 58651 h 58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9" h="58934">
                  <a:moveTo>
                    <a:pt x="-86" y="32357"/>
                  </a:moveTo>
                  <a:lnTo>
                    <a:pt x="52714" y="-274"/>
                  </a:lnTo>
                  <a:cubicBezTo>
                    <a:pt x="52714" y="-274"/>
                    <a:pt x="58205" y="-1013"/>
                    <a:pt x="64964" y="10286"/>
                  </a:cubicBezTo>
                  <a:cubicBezTo>
                    <a:pt x="71722" y="21585"/>
                    <a:pt x="69187" y="25809"/>
                    <a:pt x="69187" y="25809"/>
                  </a:cubicBezTo>
                  <a:lnTo>
                    <a:pt x="16387" y="58651"/>
                  </a:lnTo>
                  <a:close/>
                </a:path>
              </a:pathLst>
            </a:custGeom>
            <a:solidFill>
              <a:srgbClr val="C0C2C8"/>
            </a:solidFill>
            <a:ln w="10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grpSp>
        <p:nvGrpSpPr>
          <p:cNvPr id="76" name="Grupp 75">
            <a:extLst>
              <a:ext uri="{FF2B5EF4-FFF2-40B4-BE49-F238E27FC236}">
                <a16:creationId xmlns:a16="http://schemas.microsoft.com/office/drawing/2014/main" id="{F198B934-0FA5-45F9-AE79-3F9254FDD0BA}"/>
              </a:ext>
            </a:extLst>
          </p:cNvPr>
          <p:cNvGrpSpPr/>
          <p:nvPr/>
        </p:nvGrpSpPr>
        <p:grpSpPr>
          <a:xfrm>
            <a:off x="5595801" y="5506909"/>
            <a:ext cx="394204" cy="675637"/>
            <a:chOff x="8641315" y="3149378"/>
            <a:chExt cx="460639" cy="789501"/>
          </a:xfrm>
        </p:grpSpPr>
        <p:sp>
          <p:nvSpPr>
            <p:cNvPr id="77" name="Bild 10">
              <a:extLst>
                <a:ext uri="{FF2B5EF4-FFF2-40B4-BE49-F238E27FC236}">
                  <a16:creationId xmlns:a16="http://schemas.microsoft.com/office/drawing/2014/main" id="{AD37E123-8C6E-46EA-8D41-2A6772564EE1}"/>
                </a:ext>
              </a:extLst>
            </p:cNvPr>
            <p:cNvSpPr/>
            <p:nvPr/>
          </p:nvSpPr>
          <p:spPr>
            <a:xfrm>
              <a:off x="8742935" y="3179291"/>
              <a:ext cx="36858" cy="45996"/>
            </a:xfrm>
            <a:custGeom>
              <a:avLst/>
              <a:gdLst>
                <a:gd name="connsiteX0" fmla="*/ 0 w 36858"/>
                <a:gd name="connsiteY0" fmla="*/ 0 h 45996"/>
                <a:gd name="connsiteX1" fmla="*/ 36858 w 36858"/>
                <a:gd name="connsiteY1" fmla="*/ 0 h 45996"/>
                <a:gd name="connsiteX2" fmla="*/ 36858 w 36858"/>
                <a:gd name="connsiteY2" fmla="*/ 45997 h 45996"/>
                <a:gd name="connsiteX3" fmla="*/ 0 w 36858"/>
                <a:gd name="connsiteY3" fmla="*/ 45997 h 45996"/>
                <a:gd name="connsiteX4" fmla="*/ 0 w 36858"/>
                <a:gd name="connsiteY4" fmla="*/ 0 h 45996"/>
                <a:gd name="connsiteX5" fmla="*/ 0 w 36858"/>
                <a:gd name="connsiteY5" fmla="*/ 0 h 4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8" h="45996">
                  <a:moveTo>
                    <a:pt x="0" y="0"/>
                  </a:moveTo>
                  <a:lnTo>
                    <a:pt x="36858" y="0"/>
                  </a:lnTo>
                  <a:lnTo>
                    <a:pt x="36858" y="45997"/>
                  </a:lnTo>
                  <a:lnTo>
                    <a:pt x="0" y="45997"/>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78" name="Bild 10">
              <a:extLst>
                <a:ext uri="{FF2B5EF4-FFF2-40B4-BE49-F238E27FC236}">
                  <a16:creationId xmlns:a16="http://schemas.microsoft.com/office/drawing/2014/main" id="{95F93036-CC3F-445C-9796-E1E31F7A39BB}"/>
                </a:ext>
              </a:extLst>
            </p:cNvPr>
            <p:cNvSpPr/>
            <p:nvPr/>
          </p:nvSpPr>
          <p:spPr>
            <a:xfrm>
              <a:off x="8853389" y="3179291"/>
              <a:ext cx="36858" cy="45996"/>
            </a:xfrm>
            <a:custGeom>
              <a:avLst/>
              <a:gdLst>
                <a:gd name="connsiteX0" fmla="*/ 0 w 36858"/>
                <a:gd name="connsiteY0" fmla="*/ 0 h 45996"/>
                <a:gd name="connsiteX1" fmla="*/ 36858 w 36858"/>
                <a:gd name="connsiteY1" fmla="*/ 0 h 45996"/>
                <a:gd name="connsiteX2" fmla="*/ 36858 w 36858"/>
                <a:gd name="connsiteY2" fmla="*/ 45997 h 45996"/>
                <a:gd name="connsiteX3" fmla="*/ 0 w 36858"/>
                <a:gd name="connsiteY3" fmla="*/ 45997 h 45996"/>
                <a:gd name="connsiteX4" fmla="*/ 0 w 36858"/>
                <a:gd name="connsiteY4" fmla="*/ 0 h 45996"/>
                <a:gd name="connsiteX5" fmla="*/ 0 w 36858"/>
                <a:gd name="connsiteY5" fmla="*/ 0 h 4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8" h="45996">
                  <a:moveTo>
                    <a:pt x="0" y="0"/>
                  </a:moveTo>
                  <a:lnTo>
                    <a:pt x="36858" y="0"/>
                  </a:lnTo>
                  <a:lnTo>
                    <a:pt x="36858" y="45997"/>
                  </a:lnTo>
                  <a:lnTo>
                    <a:pt x="0" y="45997"/>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79" name="Bild 10">
              <a:extLst>
                <a:ext uri="{FF2B5EF4-FFF2-40B4-BE49-F238E27FC236}">
                  <a16:creationId xmlns:a16="http://schemas.microsoft.com/office/drawing/2014/main" id="{44E306D5-22A8-410C-AAEB-152E93407407}"/>
                </a:ext>
              </a:extLst>
            </p:cNvPr>
            <p:cNvSpPr/>
            <p:nvPr/>
          </p:nvSpPr>
          <p:spPr>
            <a:xfrm>
              <a:off x="8963903" y="3179291"/>
              <a:ext cx="36797" cy="45996"/>
            </a:xfrm>
            <a:custGeom>
              <a:avLst/>
              <a:gdLst>
                <a:gd name="connsiteX0" fmla="*/ 0 w 36797"/>
                <a:gd name="connsiteY0" fmla="*/ 0 h 45996"/>
                <a:gd name="connsiteX1" fmla="*/ 36798 w 36797"/>
                <a:gd name="connsiteY1" fmla="*/ 0 h 45996"/>
                <a:gd name="connsiteX2" fmla="*/ 36798 w 36797"/>
                <a:gd name="connsiteY2" fmla="*/ 45997 h 45996"/>
                <a:gd name="connsiteX3" fmla="*/ 0 w 36797"/>
                <a:gd name="connsiteY3" fmla="*/ 45997 h 45996"/>
                <a:gd name="connsiteX4" fmla="*/ 0 w 36797"/>
                <a:gd name="connsiteY4" fmla="*/ 0 h 45996"/>
                <a:gd name="connsiteX5" fmla="*/ 0 w 36797"/>
                <a:gd name="connsiteY5" fmla="*/ 0 h 4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7" h="45996">
                  <a:moveTo>
                    <a:pt x="0" y="0"/>
                  </a:moveTo>
                  <a:lnTo>
                    <a:pt x="36798" y="0"/>
                  </a:lnTo>
                  <a:lnTo>
                    <a:pt x="36798" y="45997"/>
                  </a:lnTo>
                  <a:lnTo>
                    <a:pt x="0" y="45997"/>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0" name="Bild 10">
              <a:extLst>
                <a:ext uri="{FF2B5EF4-FFF2-40B4-BE49-F238E27FC236}">
                  <a16:creationId xmlns:a16="http://schemas.microsoft.com/office/drawing/2014/main" id="{AF0CF40F-B15B-4F64-A772-70F8BB1EFB3A}"/>
                </a:ext>
              </a:extLst>
            </p:cNvPr>
            <p:cNvSpPr/>
            <p:nvPr/>
          </p:nvSpPr>
          <p:spPr>
            <a:xfrm>
              <a:off x="8641742" y="3179291"/>
              <a:ext cx="27598" cy="45996"/>
            </a:xfrm>
            <a:custGeom>
              <a:avLst/>
              <a:gdLst>
                <a:gd name="connsiteX0" fmla="*/ 0 w 27598"/>
                <a:gd name="connsiteY0" fmla="*/ 0 h 45996"/>
                <a:gd name="connsiteX1" fmla="*/ 27598 w 27598"/>
                <a:gd name="connsiteY1" fmla="*/ 0 h 45996"/>
                <a:gd name="connsiteX2" fmla="*/ 27598 w 27598"/>
                <a:gd name="connsiteY2" fmla="*/ 45997 h 45996"/>
                <a:gd name="connsiteX3" fmla="*/ 0 w 27598"/>
                <a:gd name="connsiteY3" fmla="*/ 45997 h 45996"/>
                <a:gd name="connsiteX4" fmla="*/ 0 w 27598"/>
                <a:gd name="connsiteY4" fmla="*/ 0 h 45996"/>
                <a:gd name="connsiteX5" fmla="*/ 0 w 27598"/>
                <a:gd name="connsiteY5" fmla="*/ 0 h 4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8" h="45996">
                  <a:moveTo>
                    <a:pt x="0" y="0"/>
                  </a:moveTo>
                  <a:lnTo>
                    <a:pt x="27598" y="0"/>
                  </a:lnTo>
                  <a:lnTo>
                    <a:pt x="27598" y="45997"/>
                  </a:lnTo>
                  <a:lnTo>
                    <a:pt x="0" y="45997"/>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1" name="Bild 10">
              <a:extLst>
                <a:ext uri="{FF2B5EF4-FFF2-40B4-BE49-F238E27FC236}">
                  <a16:creationId xmlns:a16="http://schemas.microsoft.com/office/drawing/2014/main" id="{DB45225C-201E-44EA-85B8-D237A37814B4}"/>
                </a:ext>
              </a:extLst>
            </p:cNvPr>
            <p:cNvSpPr/>
            <p:nvPr/>
          </p:nvSpPr>
          <p:spPr>
            <a:xfrm>
              <a:off x="9019099" y="3186175"/>
              <a:ext cx="36858" cy="27659"/>
            </a:xfrm>
            <a:custGeom>
              <a:avLst/>
              <a:gdLst>
                <a:gd name="connsiteX0" fmla="*/ 0 w 36858"/>
                <a:gd name="connsiteY0" fmla="*/ 0 h 27659"/>
                <a:gd name="connsiteX1" fmla="*/ 36858 w 36858"/>
                <a:gd name="connsiteY1" fmla="*/ 0 h 27659"/>
                <a:gd name="connsiteX2" fmla="*/ 36858 w 36858"/>
                <a:gd name="connsiteY2" fmla="*/ 27659 h 27659"/>
                <a:gd name="connsiteX3" fmla="*/ 0 w 36858"/>
                <a:gd name="connsiteY3" fmla="*/ 27659 h 27659"/>
                <a:gd name="connsiteX4" fmla="*/ 0 w 36858"/>
                <a:gd name="connsiteY4" fmla="*/ 0 h 27659"/>
                <a:gd name="connsiteX5" fmla="*/ 0 w 36858"/>
                <a:gd name="connsiteY5" fmla="*/ 0 h 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8" h="27659">
                  <a:moveTo>
                    <a:pt x="0" y="0"/>
                  </a:moveTo>
                  <a:lnTo>
                    <a:pt x="36858" y="0"/>
                  </a:lnTo>
                  <a:lnTo>
                    <a:pt x="36858" y="27659"/>
                  </a:lnTo>
                  <a:lnTo>
                    <a:pt x="0" y="2765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2" name="Bild 10">
              <a:extLst>
                <a:ext uri="{FF2B5EF4-FFF2-40B4-BE49-F238E27FC236}">
                  <a16:creationId xmlns:a16="http://schemas.microsoft.com/office/drawing/2014/main" id="{1DA27AE9-C0D7-4178-ACAC-CF70B4F52B06}"/>
                </a:ext>
              </a:extLst>
            </p:cNvPr>
            <p:cNvSpPr/>
            <p:nvPr/>
          </p:nvSpPr>
          <p:spPr>
            <a:xfrm>
              <a:off x="8641742" y="3236802"/>
              <a:ext cx="22967" cy="18398"/>
            </a:xfrm>
            <a:custGeom>
              <a:avLst/>
              <a:gdLst>
                <a:gd name="connsiteX0" fmla="*/ 0 w 22967"/>
                <a:gd name="connsiteY0" fmla="*/ 0 h 18398"/>
                <a:gd name="connsiteX1" fmla="*/ 22968 w 22967"/>
                <a:gd name="connsiteY1" fmla="*/ 0 h 18398"/>
                <a:gd name="connsiteX2" fmla="*/ 22968 w 22967"/>
                <a:gd name="connsiteY2" fmla="*/ 18399 h 18398"/>
                <a:gd name="connsiteX3" fmla="*/ 0 w 22967"/>
                <a:gd name="connsiteY3" fmla="*/ 18399 h 18398"/>
                <a:gd name="connsiteX4" fmla="*/ 0 w 22967"/>
                <a:gd name="connsiteY4" fmla="*/ 0 h 18398"/>
                <a:gd name="connsiteX5" fmla="*/ 0 w 22967"/>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7" h="18398">
                  <a:moveTo>
                    <a:pt x="0" y="0"/>
                  </a:moveTo>
                  <a:lnTo>
                    <a:pt x="22968" y="0"/>
                  </a:lnTo>
                  <a:lnTo>
                    <a:pt x="22968"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3" name="Bild 10">
              <a:extLst>
                <a:ext uri="{FF2B5EF4-FFF2-40B4-BE49-F238E27FC236}">
                  <a16:creationId xmlns:a16="http://schemas.microsoft.com/office/drawing/2014/main" id="{0D7A2A3B-8693-4149-88B0-08B705E2AA2B}"/>
                </a:ext>
              </a:extLst>
            </p:cNvPr>
            <p:cNvSpPr/>
            <p:nvPr/>
          </p:nvSpPr>
          <p:spPr>
            <a:xfrm>
              <a:off x="8747565" y="3236802"/>
              <a:ext cx="27598" cy="18398"/>
            </a:xfrm>
            <a:custGeom>
              <a:avLst/>
              <a:gdLst>
                <a:gd name="connsiteX0" fmla="*/ 0 w 27598"/>
                <a:gd name="connsiteY0" fmla="*/ 0 h 18398"/>
                <a:gd name="connsiteX1" fmla="*/ 27598 w 27598"/>
                <a:gd name="connsiteY1" fmla="*/ 0 h 18398"/>
                <a:gd name="connsiteX2" fmla="*/ 27598 w 27598"/>
                <a:gd name="connsiteY2" fmla="*/ 18399 h 18398"/>
                <a:gd name="connsiteX3" fmla="*/ 0 w 27598"/>
                <a:gd name="connsiteY3" fmla="*/ 18399 h 18398"/>
                <a:gd name="connsiteX4" fmla="*/ 0 w 27598"/>
                <a:gd name="connsiteY4" fmla="*/ 0 h 18398"/>
                <a:gd name="connsiteX5" fmla="*/ 0 w 27598"/>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8" h="18398">
                  <a:moveTo>
                    <a:pt x="0" y="0"/>
                  </a:moveTo>
                  <a:lnTo>
                    <a:pt x="27598" y="0"/>
                  </a:lnTo>
                  <a:lnTo>
                    <a:pt x="27598"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4" name="Bild 10">
              <a:extLst>
                <a:ext uri="{FF2B5EF4-FFF2-40B4-BE49-F238E27FC236}">
                  <a16:creationId xmlns:a16="http://schemas.microsoft.com/office/drawing/2014/main" id="{F00F14D0-7345-4D39-89CF-CF3EB3DDA3B4}"/>
                </a:ext>
              </a:extLst>
            </p:cNvPr>
            <p:cNvSpPr/>
            <p:nvPr/>
          </p:nvSpPr>
          <p:spPr>
            <a:xfrm>
              <a:off x="8858019" y="3236802"/>
              <a:ext cx="27598" cy="18398"/>
            </a:xfrm>
            <a:custGeom>
              <a:avLst/>
              <a:gdLst>
                <a:gd name="connsiteX0" fmla="*/ 0 w 27598"/>
                <a:gd name="connsiteY0" fmla="*/ 0 h 18398"/>
                <a:gd name="connsiteX1" fmla="*/ 27598 w 27598"/>
                <a:gd name="connsiteY1" fmla="*/ 0 h 18398"/>
                <a:gd name="connsiteX2" fmla="*/ 27598 w 27598"/>
                <a:gd name="connsiteY2" fmla="*/ 18399 h 18398"/>
                <a:gd name="connsiteX3" fmla="*/ 0 w 27598"/>
                <a:gd name="connsiteY3" fmla="*/ 18399 h 18398"/>
                <a:gd name="connsiteX4" fmla="*/ 0 w 27598"/>
                <a:gd name="connsiteY4" fmla="*/ 0 h 18398"/>
                <a:gd name="connsiteX5" fmla="*/ 0 w 27598"/>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8" h="18398">
                  <a:moveTo>
                    <a:pt x="0" y="0"/>
                  </a:moveTo>
                  <a:lnTo>
                    <a:pt x="27598" y="0"/>
                  </a:lnTo>
                  <a:lnTo>
                    <a:pt x="27598"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5" name="Bild 10">
              <a:extLst>
                <a:ext uri="{FF2B5EF4-FFF2-40B4-BE49-F238E27FC236}">
                  <a16:creationId xmlns:a16="http://schemas.microsoft.com/office/drawing/2014/main" id="{3FD1BE74-044D-4E64-A5F0-B73D1791A1E5}"/>
                </a:ext>
              </a:extLst>
            </p:cNvPr>
            <p:cNvSpPr/>
            <p:nvPr/>
          </p:nvSpPr>
          <p:spPr>
            <a:xfrm>
              <a:off x="8968472" y="3236802"/>
              <a:ext cx="27659" cy="18398"/>
            </a:xfrm>
            <a:custGeom>
              <a:avLst/>
              <a:gdLst>
                <a:gd name="connsiteX0" fmla="*/ 0 w 27659"/>
                <a:gd name="connsiteY0" fmla="*/ 0 h 18398"/>
                <a:gd name="connsiteX1" fmla="*/ 27659 w 27659"/>
                <a:gd name="connsiteY1" fmla="*/ 0 h 18398"/>
                <a:gd name="connsiteX2" fmla="*/ 27659 w 27659"/>
                <a:gd name="connsiteY2" fmla="*/ 18399 h 18398"/>
                <a:gd name="connsiteX3" fmla="*/ 0 w 27659"/>
                <a:gd name="connsiteY3" fmla="*/ 18399 h 18398"/>
                <a:gd name="connsiteX4" fmla="*/ 0 w 27659"/>
                <a:gd name="connsiteY4" fmla="*/ 0 h 18398"/>
                <a:gd name="connsiteX5" fmla="*/ 0 w 27659"/>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59" h="18398">
                  <a:moveTo>
                    <a:pt x="0" y="0"/>
                  </a:moveTo>
                  <a:lnTo>
                    <a:pt x="27659" y="0"/>
                  </a:lnTo>
                  <a:lnTo>
                    <a:pt x="27659"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6" name="Bild 10">
              <a:extLst>
                <a:ext uri="{FF2B5EF4-FFF2-40B4-BE49-F238E27FC236}">
                  <a16:creationId xmlns:a16="http://schemas.microsoft.com/office/drawing/2014/main" id="{F2AEFFB9-45A1-495F-9D04-C10242F9E5E8}"/>
                </a:ext>
              </a:extLst>
            </p:cNvPr>
            <p:cNvSpPr/>
            <p:nvPr/>
          </p:nvSpPr>
          <p:spPr>
            <a:xfrm>
              <a:off x="8641742" y="3149378"/>
              <a:ext cx="36797" cy="18398"/>
            </a:xfrm>
            <a:custGeom>
              <a:avLst/>
              <a:gdLst>
                <a:gd name="connsiteX0" fmla="*/ 0 w 36797"/>
                <a:gd name="connsiteY0" fmla="*/ 0 h 18398"/>
                <a:gd name="connsiteX1" fmla="*/ 36798 w 36797"/>
                <a:gd name="connsiteY1" fmla="*/ 0 h 18398"/>
                <a:gd name="connsiteX2" fmla="*/ 36798 w 36797"/>
                <a:gd name="connsiteY2" fmla="*/ 18399 h 18398"/>
                <a:gd name="connsiteX3" fmla="*/ 0 w 36797"/>
                <a:gd name="connsiteY3" fmla="*/ 18399 h 18398"/>
                <a:gd name="connsiteX4" fmla="*/ 0 w 36797"/>
                <a:gd name="connsiteY4" fmla="*/ 0 h 18398"/>
                <a:gd name="connsiteX5" fmla="*/ 0 w 36797"/>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7" h="18398">
                  <a:moveTo>
                    <a:pt x="0" y="0"/>
                  </a:moveTo>
                  <a:lnTo>
                    <a:pt x="36798" y="0"/>
                  </a:lnTo>
                  <a:lnTo>
                    <a:pt x="36798"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7" name="Bild 10">
              <a:extLst>
                <a:ext uri="{FF2B5EF4-FFF2-40B4-BE49-F238E27FC236}">
                  <a16:creationId xmlns:a16="http://schemas.microsoft.com/office/drawing/2014/main" id="{39C0E95F-738A-4DDC-9A15-541EF20AD055}"/>
                </a:ext>
              </a:extLst>
            </p:cNvPr>
            <p:cNvSpPr/>
            <p:nvPr/>
          </p:nvSpPr>
          <p:spPr>
            <a:xfrm>
              <a:off x="8733736" y="3149378"/>
              <a:ext cx="55257" cy="18398"/>
            </a:xfrm>
            <a:custGeom>
              <a:avLst/>
              <a:gdLst>
                <a:gd name="connsiteX0" fmla="*/ 0 w 55257"/>
                <a:gd name="connsiteY0" fmla="*/ 0 h 18398"/>
                <a:gd name="connsiteX1" fmla="*/ 55257 w 55257"/>
                <a:gd name="connsiteY1" fmla="*/ 0 h 18398"/>
                <a:gd name="connsiteX2" fmla="*/ 55257 w 55257"/>
                <a:gd name="connsiteY2" fmla="*/ 18399 h 18398"/>
                <a:gd name="connsiteX3" fmla="*/ 0 w 55257"/>
                <a:gd name="connsiteY3" fmla="*/ 18399 h 18398"/>
                <a:gd name="connsiteX4" fmla="*/ 0 w 55257"/>
                <a:gd name="connsiteY4" fmla="*/ 0 h 18398"/>
                <a:gd name="connsiteX5" fmla="*/ 0 w 55257"/>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7" h="18398">
                  <a:moveTo>
                    <a:pt x="0" y="0"/>
                  </a:moveTo>
                  <a:lnTo>
                    <a:pt x="55257" y="0"/>
                  </a:lnTo>
                  <a:lnTo>
                    <a:pt x="55257"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8" name="Bild 10">
              <a:extLst>
                <a:ext uri="{FF2B5EF4-FFF2-40B4-BE49-F238E27FC236}">
                  <a16:creationId xmlns:a16="http://schemas.microsoft.com/office/drawing/2014/main" id="{DF70C1E7-7828-4547-A078-8BD3A2476327}"/>
                </a:ext>
              </a:extLst>
            </p:cNvPr>
            <p:cNvSpPr/>
            <p:nvPr/>
          </p:nvSpPr>
          <p:spPr>
            <a:xfrm>
              <a:off x="8844189" y="3149378"/>
              <a:ext cx="55257" cy="18398"/>
            </a:xfrm>
            <a:custGeom>
              <a:avLst/>
              <a:gdLst>
                <a:gd name="connsiteX0" fmla="*/ 0 w 55257"/>
                <a:gd name="connsiteY0" fmla="*/ 0 h 18398"/>
                <a:gd name="connsiteX1" fmla="*/ 55257 w 55257"/>
                <a:gd name="connsiteY1" fmla="*/ 0 h 18398"/>
                <a:gd name="connsiteX2" fmla="*/ 55257 w 55257"/>
                <a:gd name="connsiteY2" fmla="*/ 18399 h 18398"/>
                <a:gd name="connsiteX3" fmla="*/ 0 w 55257"/>
                <a:gd name="connsiteY3" fmla="*/ 18399 h 18398"/>
                <a:gd name="connsiteX4" fmla="*/ 0 w 55257"/>
                <a:gd name="connsiteY4" fmla="*/ 0 h 18398"/>
                <a:gd name="connsiteX5" fmla="*/ 0 w 55257"/>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7" h="18398">
                  <a:moveTo>
                    <a:pt x="0" y="0"/>
                  </a:moveTo>
                  <a:lnTo>
                    <a:pt x="55257" y="0"/>
                  </a:lnTo>
                  <a:lnTo>
                    <a:pt x="55257"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89" name="Bild 10">
              <a:extLst>
                <a:ext uri="{FF2B5EF4-FFF2-40B4-BE49-F238E27FC236}">
                  <a16:creationId xmlns:a16="http://schemas.microsoft.com/office/drawing/2014/main" id="{9D49A827-9D28-4776-ABF5-263B7FFA7193}"/>
                </a:ext>
              </a:extLst>
            </p:cNvPr>
            <p:cNvSpPr/>
            <p:nvPr/>
          </p:nvSpPr>
          <p:spPr>
            <a:xfrm>
              <a:off x="8954643" y="3149378"/>
              <a:ext cx="55257" cy="18398"/>
            </a:xfrm>
            <a:custGeom>
              <a:avLst/>
              <a:gdLst>
                <a:gd name="connsiteX0" fmla="*/ 0 w 55257"/>
                <a:gd name="connsiteY0" fmla="*/ 0 h 18398"/>
                <a:gd name="connsiteX1" fmla="*/ 55257 w 55257"/>
                <a:gd name="connsiteY1" fmla="*/ 0 h 18398"/>
                <a:gd name="connsiteX2" fmla="*/ 55257 w 55257"/>
                <a:gd name="connsiteY2" fmla="*/ 18399 h 18398"/>
                <a:gd name="connsiteX3" fmla="*/ 0 w 55257"/>
                <a:gd name="connsiteY3" fmla="*/ 18399 h 18398"/>
                <a:gd name="connsiteX4" fmla="*/ 0 w 55257"/>
                <a:gd name="connsiteY4" fmla="*/ 0 h 18398"/>
                <a:gd name="connsiteX5" fmla="*/ 0 w 55257"/>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7" h="18398">
                  <a:moveTo>
                    <a:pt x="0" y="0"/>
                  </a:moveTo>
                  <a:lnTo>
                    <a:pt x="55257" y="0"/>
                  </a:lnTo>
                  <a:lnTo>
                    <a:pt x="55257"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0" name="Bild 10">
              <a:extLst>
                <a:ext uri="{FF2B5EF4-FFF2-40B4-BE49-F238E27FC236}">
                  <a16:creationId xmlns:a16="http://schemas.microsoft.com/office/drawing/2014/main" id="{9B9B2FEA-A09A-4E34-8155-963F9FB86CEF}"/>
                </a:ext>
              </a:extLst>
            </p:cNvPr>
            <p:cNvSpPr/>
            <p:nvPr/>
          </p:nvSpPr>
          <p:spPr>
            <a:xfrm>
              <a:off x="9065096" y="3149378"/>
              <a:ext cx="36858" cy="18398"/>
            </a:xfrm>
            <a:custGeom>
              <a:avLst/>
              <a:gdLst>
                <a:gd name="connsiteX0" fmla="*/ 0 w 36858"/>
                <a:gd name="connsiteY0" fmla="*/ 0 h 18398"/>
                <a:gd name="connsiteX1" fmla="*/ 36858 w 36858"/>
                <a:gd name="connsiteY1" fmla="*/ 0 h 18398"/>
                <a:gd name="connsiteX2" fmla="*/ 36858 w 36858"/>
                <a:gd name="connsiteY2" fmla="*/ 18399 h 18398"/>
                <a:gd name="connsiteX3" fmla="*/ 0 w 36858"/>
                <a:gd name="connsiteY3" fmla="*/ 18399 h 18398"/>
                <a:gd name="connsiteX4" fmla="*/ 0 w 36858"/>
                <a:gd name="connsiteY4" fmla="*/ 0 h 18398"/>
                <a:gd name="connsiteX5" fmla="*/ 0 w 36858"/>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8" h="18398">
                  <a:moveTo>
                    <a:pt x="0" y="0"/>
                  </a:moveTo>
                  <a:lnTo>
                    <a:pt x="36858" y="0"/>
                  </a:lnTo>
                  <a:lnTo>
                    <a:pt x="36858"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1" name="Bild 10">
              <a:extLst>
                <a:ext uri="{FF2B5EF4-FFF2-40B4-BE49-F238E27FC236}">
                  <a16:creationId xmlns:a16="http://schemas.microsoft.com/office/drawing/2014/main" id="{430EE561-F7E8-4754-9FD5-64EC85779F6A}"/>
                </a:ext>
              </a:extLst>
            </p:cNvPr>
            <p:cNvSpPr/>
            <p:nvPr/>
          </p:nvSpPr>
          <p:spPr>
            <a:xfrm>
              <a:off x="8687739" y="3186175"/>
              <a:ext cx="36797" cy="27659"/>
            </a:xfrm>
            <a:custGeom>
              <a:avLst/>
              <a:gdLst>
                <a:gd name="connsiteX0" fmla="*/ 0 w 36797"/>
                <a:gd name="connsiteY0" fmla="*/ 0 h 27659"/>
                <a:gd name="connsiteX1" fmla="*/ 36798 w 36797"/>
                <a:gd name="connsiteY1" fmla="*/ 0 h 27659"/>
                <a:gd name="connsiteX2" fmla="*/ 36798 w 36797"/>
                <a:gd name="connsiteY2" fmla="*/ 27659 h 27659"/>
                <a:gd name="connsiteX3" fmla="*/ 0 w 36797"/>
                <a:gd name="connsiteY3" fmla="*/ 27659 h 27659"/>
                <a:gd name="connsiteX4" fmla="*/ 0 w 36797"/>
                <a:gd name="connsiteY4" fmla="*/ 0 h 27659"/>
                <a:gd name="connsiteX5" fmla="*/ 0 w 36797"/>
                <a:gd name="connsiteY5" fmla="*/ 0 h 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7" h="27659">
                  <a:moveTo>
                    <a:pt x="0" y="0"/>
                  </a:moveTo>
                  <a:lnTo>
                    <a:pt x="36798" y="0"/>
                  </a:lnTo>
                  <a:lnTo>
                    <a:pt x="36798" y="27659"/>
                  </a:lnTo>
                  <a:lnTo>
                    <a:pt x="0" y="2765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2" name="Bild 10">
              <a:extLst>
                <a:ext uri="{FF2B5EF4-FFF2-40B4-BE49-F238E27FC236}">
                  <a16:creationId xmlns:a16="http://schemas.microsoft.com/office/drawing/2014/main" id="{9694D7CA-04C8-4D3C-9EE5-FF5A34F4E270}"/>
                </a:ext>
              </a:extLst>
            </p:cNvPr>
            <p:cNvSpPr/>
            <p:nvPr/>
          </p:nvSpPr>
          <p:spPr>
            <a:xfrm>
              <a:off x="9074356" y="3179291"/>
              <a:ext cx="27598" cy="45996"/>
            </a:xfrm>
            <a:custGeom>
              <a:avLst/>
              <a:gdLst>
                <a:gd name="connsiteX0" fmla="*/ 0 w 27598"/>
                <a:gd name="connsiteY0" fmla="*/ 0 h 45996"/>
                <a:gd name="connsiteX1" fmla="*/ 27598 w 27598"/>
                <a:gd name="connsiteY1" fmla="*/ 0 h 45996"/>
                <a:gd name="connsiteX2" fmla="*/ 27598 w 27598"/>
                <a:gd name="connsiteY2" fmla="*/ 45997 h 45996"/>
                <a:gd name="connsiteX3" fmla="*/ 0 w 27598"/>
                <a:gd name="connsiteY3" fmla="*/ 45997 h 45996"/>
                <a:gd name="connsiteX4" fmla="*/ 0 w 27598"/>
                <a:gd name="connsiteY4" fmla="*/ 0 h 45996"/>
                <a:gd name="connsiteX5" fmla="*/ 0 w 27598"/>
                <a:gd name="connsiteY5" fmla="*/ 0 h 4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98" h="45996">
                  <a:moveTo>
                    <a:pt x="0" y="0"/>
                  </a:moveTo>
                  <a:lnTo>
                    <a:pt x="27598" y="0"/>
                  </a:lnTo>
                  <a:lnTo>
                    <a:pt x="27598" y="45997"/>
                  </a:lnTo>
                  <a:lnTo>
                    <a:pt x="0" y="45997"/>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3" name="Bild 10">
              <a:extLst>
                <a:ext uri="{FF2B5EF4-FFF2-40B4-BE49-F238E27FC236}">
                  <a16:creationId xmlns:a16="http://schemas.microsoft.com/office/drawing/2014/main" id="{2932B283-3361-474A-9641-01612547E4DE}"/>
                </a:ext>
              </a:extLst>
            </p:cNvPr>
            <p:cNvSpPr/>
            <p:nvPr/>
          </p:nvSpPr>
          <p:spPr>
            <a:xfrm>
              <a:off x="8798192" y="3186175"/>
              <a:ext cx="36797" cy="27659"/>
            </a:xfrm>
            <a:custGeom>
              <a:avLst/>
              <a:gdLst>
                <a:gd name="connsiteX0" fmla="*/ 0 w 36797"/>
                <a:gd name="connsiteY0" fmla="*/ 0 h 27659"/>
                <a:gd name="connsiteX1" fmla="*/ 36798 w 36797"/>
                <a:gd name="connsiteY1" fmla="*/ 0 h 27659"/>
                <a:gd name="connsiteX2" fmla="*/ 36798 w 36797"/>
                <a:gd name="connsiteY2" fmla="*/ 27659 h 27659"/>
                <a:gd name="connsiteX3" fmla="*/ 0 w 36797"/>
                <a:gd name="connsiteY3" fmla="*/ 27659 h 27659"/>
                <a:gd name="connsiteX4" fmla="*/ 0 w 36797"/>
                <a:gd name="connsiteY4" fmla="*/ 0 h 27659"/>
                <a:gd name="connsiteX5" fmla="*/ 0 w 36797"/>
                <a:gd name="connsiteY5" fmla="*/ 0 h 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7" h="27659">
                  <a:moveTo>
                    <a:pt x="0" y="0"/>
                  </a:moveTo>
                  <a:lnTo>
                    <a:pt x="36798" y="0"/>
                  </a:lnTo>
                  <a:lnTo>
                    <a:pt x="36798" y="27659"/>
                  </a:lnTo>
                  <a:lnTo>
                    <a:pt x="0" y="2765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4" name="Bild 10">
              <a:extLst>
                <a:ext uri="{FF2B5EF4-FFF2-40B4-BE49-F238E27FC236}">
                  <a16:creationId xmlns:a16="http://schemas.microsoft.com/office/drawing/2014/main" id="{0F622AED-A737-4DA0-A700-7918CECF0E17}"/>
                </a:ext>
              </a:extLst>
            </p:cNvPr>
            <p:cNvSpPr/>
            <p:nvPr/>
          </p:nvSpPr>
          <p:spPr>
            <a:xfrm>
              <a:off x="8908646" y="3186175"/>
              <a:ext cx="36797" cy="27659"/>
            </a:xfrm>
            <a:custGeom>
              <a:avLst/>
              <a:gdLst>
                <a:gd name="connsiteX0" fmla="*/ 0 w 36797"/>
                <a:gd name="connsiteY0" fmla="*/ 0 h 27659"/>
                <a:gd name="connsiteX1" fmla="*/ 36797 w 36797"/>
                <a:gd name="connsiteY1" fmla="*/ 0 h 27659"/>
                <a:gd name="connsiteX2" fmla="*/ 36797 w 36797"/>
                <a:gd name="connsiteY2" fmla="*/ 27659 h 27659"/>
                <a:gd name="connsiteX3" fmla="*/ 0 w 36797"/>
                <a:gd name="connsiteY3" fmla="*/ 27659 h 27659"/>
                <a:gd name="connsiteX4" fmla="*/ 0 w 36797"/>
                <a:gd name="connsiteY4" fmla="*/ 0 h 27659"/>
                <a:gd name="connsiteX5" fmla="*/ 0 w 36797"/>
                <a:gd name="connsiteY5" fmla="*/ 0 h 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7" h="27659">
                  <a:moveTo>
                    <a:pt x="0" y="0"/>
                  </a:moveTo>
                  <a:lnTo>
                    <a:pt x="36797" y="0"/>
                  </a:lnTo>
                  <a:lnTo>
                    <a:pt x="36797" y="27659"/>
                  </a:lnTo>
                  <a:lnTo>
                    <a:pt x="0" y="2765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5" name="Bild 10">
              <a:extLst>
                <a:ext uri="{FF2B5EF4-FFF2-40B4-BE49-F238E27FC236}">
                  <a16:creationId xmlns:a16="http://schemas.microsoft.com/office/drawing/2014/main" id="{0EDA529D-41E5-4763-B204-87CB8CB9B104}"/>
                </a:ext>
              </a:extLst>
            </p:cNvPr>
            <p:cNvSpPr/>
            <p:nvPr/>
          </p:nvSpPr>
          <p:spPr>
            <a:xfrm>
              <a:off x="8641742" y="3305828"/>
              <a:ext cx="55196" cy="27659"/>
            </a:xfrm>
            <a:custGeom>
              <a:avLst/>
              <a:gdLst>
                <a:gd name="connsiteX0" fmla="*/ 0 w 55196"/>
                <a:gd name="connsiteY0" fmla="*/ 0 h 27659"/>
                <a:gd name="connsiteX1" fmla="*/ 55196 w 55196"/>
                <a:gd name="connsiteY1" fmla="*/ 0 h 27659"/>
                <a:gd name="connsiteX2" fmla="*/ 55196 w 55196"/>
                <a:gd name="connsiteY2" fmla="*/ 27659 h 27659"/>
                <a:gd name="connsiteX3" fmla="*/ 0 w 55196"/>
                <a:gd name="connsiteY3" fmla="*/ 27659 h 27659"/>
                <a:gd name="connsiteX4" fmla="*/ 0 w 55196"/>
                <a:gd name="connsiteY4" fmla="*/ 0 h 27659"/>
                <a:gd name="connsiteX5" fmla="*/ 0 w 55196"/>
                <a:gd name="connsiteY5" fmla="*/ 0 h 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6" h="27659">
                  <a:moveTo>
                    <a:pt x="0" y="0"/>
                  </a:moveTo>
                  <a:lnTo>
                    <a:pt x="55196" y="0"/>
                  </a:lnTo>
                  <a:lnTo>
                    <a:pt x="55196" y="27659"/>
                  </a:lnTo>
                  <a:lnTo>
                    <a:pt x="0" y="2765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6" name="Bild 10">
              <a:extLst>
                <a:ext uri="{FF2B5EF4-FFF2-40B4-BE49-F238E27FC236}">
                  <a16:creationId xmlns:a16="http://schemas.microsoft.com/office/drawing/2014/main" id="{22B61DFD-833C-4694-B03C-2C95F35DD306}"/>
                </a:ext>
              </a:extLst>
            </p:cNvPr>
            <p:cNvSpPr/>
            <p:nvPr/>
          </p:nvSpPr>
          <p:spPr>
            <a:xfrm>
              <a:off x="8715337" y="3305828"/>
              <a:ext cx="92054" cy="27659"/>
            </a:xfrm>
            <a:custGeom>
              <a:avLst/>
              <a:gdLst>
                <a:gd name="connsiteX0" fmla="*/ 0 w 92054"/>
                <a:gd name="connsiteY0" fmla="*/ 0 h 27659"/>
                <a:gd name="connsiteX1" fmla="*/ 92055 w 92054"/>
                <a:gd name="connsiteY1" fmla="*/ 0 h 27659"/>
                <a:gd name="connsiteX2" fmla="*/ 92055 w 92054"/>
                <a:gd name="connsiteY2" fmla="*/ 27659 h 27659"/>
                <a:gd name="connsiteX3" fmla="*/ 0 w 92054"/>
                <a:gd name="connsiteY3" fmla="*/ 27659 h 27659"/>
                <a:gd name="connsiteX4" fmla="*/ 0 w 92054"/>
                <a:gd name="connsiteY4" fmla="*/ 0 h 27659"/>
                <a:gd name="connsiteX5" fmla="*/ 0 w 92054"/>
                <a:gd name="connsiteY5" fmla="*/ 0 h 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4" h="27659">
                  <a:moveTo>
                    <a:pt x="0" y="0"/>
                  </a:moveTo>
                  <a:lnTo>
                    <a:pt x="92055" y="0"/>
                  </a:lnTo>
                  <a:lnTo>
                    <a:pt x="92055" y="27659"/>
                  </a:lnTo>
                  <a:lnTo>
                    <a:pt x="0" y="2765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7" name="Bild 10">
              <a:extLst>
                <a:ext uri="{FF2B5EF4-FFF2-40B4-BE49-F238E27FC236}">
                  <a16:creationId xmlns:a16="http://schemas.microsoft.com/office/drawing/2014/main" id="{75E0BF5E-4E0B-4B6B-AF72-56A216179610}"/>
                </a:ext>
              </a:extLst>
            </p:cNvPr>
            <p:cNvSpPr/>
            <p:nvPr/>
          </p:nvSpPr>
          <p:spPr>
            <a:xfrm>
              <a:off x="8825790" y="3305828"/>
              <a:ext cx="92054" cy="27659"/>
            </a:xfrm>
            <a:custGeom>
              <a:avLst/>
              <a:gdLst>
                <a:gd name="connsiteX0" fmla="*/ 0 w 92054"/>
                <a:gd name="connsiteY0" fmla="*/ 0 h 27659"/>
                <a:gd name="connsiteX1" fmla="*/ 92055 w 92054"/>
                <a:gd name="connsiteY1" fmla="*/ 0 h 27659"/>
                <a:gd name="connsiteX2" fmla="*/ 92055 w 92054"/>
                <a:gd name="connsiteY2" fmla="*/ 27659 h 27659"/>
                <a:gd name="connsiteX3" fmla="*/ 0 w 92054"/>
                <a:gd name="connsiteY3" fmla="*/ 27659 h 27659"/>
                <a:gd name="connsiteX4" fmla="*/ 0 w 92054"/>
                <a:gd name="connsiteY4" fmla="*/ 0 h 27659"/>
                <a:gd name="connsiteX5" fmla="*/ 0 w 92054"/>
                <a:gd name="connsiteY5" fmla="*/ 0 h 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4" h="27659">
                  <a:moveTo>
                    <a:pt x="0" y="0"/>
                  </a:moveTo>
                  <a:lnTo>
                    <a:pt x="92055" y="0"/>
                  </a:lnTo>
                  <a:lnTo>
                    <a:pt x="92055" y="27659"/>
                  </a:lnTo>
                  <a:lnTo>
                    <a:pt x="0" y="2765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8" name="Bild 10">
              <a:extLst>
                <a:ext uri="{FF2B5EF4-FFF2-40B4-BE49-F238E27FC236}">
                  <a16:creationId xmlns:a16="http://schemas.microsoft.com/office/drawing/2014/main" id="{1E7989D0-E71D-4DB1-AA21-DE7B35F24E3C}"/>
                </a:ext>
              </a:extLst>
            </p:cNvPr>
            <p:cNvSpPr/>
            <p:nvPr/>
          </p:nvSpPr>
          <p:spPr>
            <a:xfrm>
              <a:off x="8936244" y="3305828"/>
              <a:ext cx="92054" cy="27659"/>
            </a:xfrm>
            <a:custGeom>
              <a:avLst/>
              <a:gdLst>
                <a:gd name="connsiteX0" fmla="*/ 0 w 92054"/>
                <a:gd name="connsiteY0" fmla="*/ 0 h 27659"/>
                <a:gd name="connsiteX1" fmla="*/ 92055 w 92054"/>
                <a:gd name="connsiteY1" fmla="*/ 0 h 27659"/>
                <a:gd name="connsiteX2" fmla="*/ 92055 w 92054"/>
                <a:gd name="connsiteY2" fmla="*/ 27659 h 27659"/>
                <a:gd name="connsiteX3" fmla="*/ 0 w 92054"/>
                <a:gd name="connsiteY3" fmla="*/ 27659 h 27659"/>
                <a:gd name="connsiteX4" fmla="*/ 0 w 92054"/>
                <a:gd name="connsiteY4" fmla="*/ 0 h 27659"/>
                <a:gd name="connsiteX5" fmla="*/ 0 w 92054"/>
                <a:gd name="connsiteY5" fmla="*/ 0 h 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4" h="27659">
                  <a:moveTo>
                    <a:pt x="0" y="0"/>
                  </a:moveTo>
                  <a:lnTo>
                    <a:pt x="92055" y="0"/>
                  </a:lnTo>
                  <a:lnTo>
                    <a:pt x="92055" y="27659"/>
                  </a:lnTo>
                  <a:lnTo>
                    <a:pt x="0" y="2765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99" name="Bild 10">
              <a:extLst>
                <a:ext uri="{FF2B5EF4-FFF2-40B4-BE49-F238E27FC236}">
                  <a16:creationId xmlns:a16="http://schemas.microsoft.com/office/drawing/2014/main" id="{C399229D-071A-42D8-9D45-9E0E4AF095C2}"/>
                </a:ext>
              </a:extLst>
            </p:cNvPr>
            <p:cNvSpPr/>
            <p:nvPr/>
          </p:nvSpPr>
          <p:spPr>
            <a:xfrm>
              <a:off x="9046758" y="3305828"/>
              <a:ext cx="55196" cy="27659"/>
            </a:xfrm>
            <a:custGeom>
              <a:avLst/>
              <a:gdLst>
                <a:gd name="connsiteX0" fmla="*/ 0 w 55196"/>
                <a:gd name="connsiteY0" fmla="*/ 0 h 27659"/>
                <a:gd name="connsiteX1" fmla="*/ 55196 w 55196"/>
                <a:gd name="connsiteY1" fmla="*/ 0 h 27659"/>
                <a:gd name="connsiteX2" fmla="*/ 55196 w 55196"/>
                <a:gd name="connsiteY2" fmla="*/ 27659 h 27659"/>
                <a:gd name="connsiteX3" fmla="*/ 0 w 55196"/>
                <a:gd name="connsiteY3" fmla="*/ 27659 h 27659"/>
                <a:gd name="connsiteX4" fmla="*/ 0 w 55196"/>
                <a:gd name="connsiteY4" fmla="*/ 0 h 27659"/>
                <a:gd name="connsiteX5" fmla="*/ 0 w 55196"/>
                <a:gd name="connsiteY5" fmla="*/ 0 h 2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6" h="27659">
                  <a:moveTo>
                    <a:pt x="0" y="0"/>
                  </a:moveTo>
                  <a:lnTo>
                    <a:pt x="55196" y="0"/>
                  </a:lnTo>
                  <a:lnTo>
                    <a:pt x="55196" y="27659"/>
                  </a:lnTo>
                  <a:lnTo>
                    <a:pt x="0" y="2765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0" name="Bild 10">
              <a:extLst>
                <a:ext uri="{FF2B5EF4-FFF2-40B4-BE49-F238E27FC236}">
                  <a16:creationId xmlns:a16="http://schemas.microsoft.com/office/drawing/2014/main" id="{1C0E436D-4076-40B2-BCA0-A2A619D718E0}"/>
                </a:ext>
              </a:extLst>
            </p:cNvPr>
            <p:cNvSpPr/>
            <p:nvPr/>
          </p:nvSpPr>
          <p:spPr>
            <a:xfrm>
              <a:off x="8660141" y="3266776"/>
              <a:ext cx="92054" cy="27598"/>
            </a:xfrm>
            <a:custGeom>
              <a:avLst/>
              <a:gdLst>
                <a:gd name="connsiteX0" fmla="*/ 0 w 92054"/>
                <a:gd name="connsiteY0" fmla="*/ 0 h 27598"/>
                <a:gd name="connsiteX1" fmla="*/ 92055 w 92054"/>
                <a:gd name="connsiteY1" fmla="*/ 0 h 27598"/>
                <a:gd name="connsiteX2" fmla="*/ 92055 w 92054"/>
                <a:gd name="connsiteY2" fmla="*/ 27598 h 27598"/>
                <a:gd name="connsiteX3" fmla="*/ 0 w 92054"/>
                <a:gd name="connsiteY3" fmla="*/ 27598 h 27598"/>
                <a:gd name="connsiteX4" fmla="*/ 0 w 92054"/>
                <a:gd name="connsiteY4" fmla="*/ 0 h 27598"/>
                <a:gd name="connsiteX5" fmla="*/ 0 w 92054"/>
                <a:gd name="connsiteY5" fmla="*/ 0 h 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4" h="27598">
                  <a:moveTo>
                    <a:pt x="0" y="0"/>
                  </a:moveTo>
                  <a:lnTo>
                    <a:pt x="92055" y="0"/>
                  </a:lnTo>
                  <a:lnTo>
                    <a:pt x="92055" y="27598"/>
                  </a:lnTo>
                  <a:lnTo>
                    <a:pt x="0" y="27598"/>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1" name="Bild 10">
              <a:extLst>
                <a:ext uri="{FF2B5EF4-FFF2-40B4-BE49-F238E27FC236}">
                  <a16:creationId xmlns:a16="http://schemas.microsoft.com/office/drawing/2014/main" id="{9ED6D4CB-5910-49EA-90DF-2BF672975254}"/>
                </a:ext>
              </a:extLst>
            </p:cNvPr>
            <p:cNvSpPr/>
            <p:nvPr/>
          </p:nvSpPr>
          <p:spPr>
            <a:xfrm>
              <a:off x="8770594" y="3266776"/>
              <a:ext cx="92054" cy="27598"/>
            </a:xfrm>
            <a:custGeom>
              <a:avLst/>
              <a:gdLst>
                <a:gd name="connsiteX0" fmla="*/ 0 w 92054"/>
                <a:gd name="connsiteY0" fmla="*/ 0 h 27598"/>
                <a:gd name="connsiteX1" fmla="*/ 92055 w 92054"/>
                <a:gd name="connsiteY1" fmla="*/ 0 h 27598"/>
                <a:gd name="connsiteX2" fmla="*/ 92055 w 92054"/>
                <a:gd name="connsiteY2" fmla="*/ 27598 h 27598"/>
                <a:gd name="connsiteX3" fmla="*/ 0 w 92054"/>
                <a:gd name="connsiteY3" fmla="*/ 27598 h 27598"/>
                <a:gd name="connsiteX4" fmla="*/ 0 w 92054"/>
                <a:gd name="connsiteY4" fmla="*/ 0 h 27598"/>
                <a:gd name="connsiteX5" fmla="*/ 0 w 92054"/>
                <a:gd name="connsiteY5" fmla="*/ 0 h 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4" h="27598">
                  <a:moveTo>
                    <a:pt x="0" y="0"/>
                  </a:moveTo>
                  <a:lnTo>
                    <a:pt x="92055" y="0"/>
                  </a:lnTo>
                  <a:lnTo>
                    <a:pt x="92055" y="27598"/>
                  </a:lnTo>
                  <a:lnTo>
                    <a:pt x="0" y="27598"/>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2" name="Bild 10">
              <a:extLst>
                <a:ext uri="{FF2B5EF4-FFF2-40B4-BE49-F238E27FC236}">
                  <a16:creationId xmlns:a16="http://schemas.microsoft.com/office/drawing/2014/main" id="{BFD25F84-329C-4400-B176-0D2EAF277A0A}"/>
                </a:ext>
              </a:extLst>
            </p:cNvPr>
            <p:cNvSpPr/>
            <p:nvPr/>
          </p:nvSpPr>
          <p:spPr>
            <a:xfrm>
              <a:off x="8881048" y="3266776"/>
              <a:ext cx="92054" cy="27598"/>
            </a:xfrm>
            <a:custGeom>
              <a:avLst/>
              <a:gdLst>
                <a:gd name="connsiteX0" fmla="*/ 0 w 92054"/>
                <a:gd name="connsiteY0" fmla="*/ 0 h 27598"/>
                <a:gd name="connsiteX1" fmla="*/ 92055 w 92054"/>
                <a:gd name="connsiteY1" fmla="*/ 0 h 27598"/>
                <a:gd name="connsiteX2" fmla="*/ 92055 w 92054"/>
                <a:gd name="connsiteY2" fmla="*/ 27598 h 27598"/>
                <a:gd name="connsiteX3" fmla="*/ 0 w 92054"/>
                <a:gd name="connsiteY3" fmla="*/ 27598 h 27598"/>
                <a:gd name="connsiteX4" fmla="*/ 0 w 92054"/>
                <a:gd name="connsiteY4" fmla="*/ 0 h 27598"/>
                <a:gd name="connsiteX5" fmla="*/ 0 w 92054"/>
                <a:gd name="connsiteY5" fmla="*/ 0 h 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4" h="27598">
                  <a:moveTo>
                    <a:pt x="0" y="0"/>
                  </a:moveTo>
                  <a:lnTo>
                    <a:pt x="92055" y="0"/>
                  </a:lnTo>
                  <a:lnTo>
                    <a:pt x="92055" y="27598"/>
                  </a:lnTo>
                  <a:lnTo>
                    <a:pt x="0" y="27598"/>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3" name="Bild 10">
              <a:extLst>
                <a:ext uri="{FF2B5EF4-FFF2-40B4-BE49-F238E27FC236}">
                  <a16:creationId xmlns:a16="http://schemas.microsoft.com/office/drawing/2014/main" id="{42AA1525-031D-4D66-B41D-6670836A1A00}"/>
                </a:ext>
              </a:extLst>
            </p:cNvPr>
            <p:cNvSpPr/>
            <p:nvPr/>
          </p:nvSpPr>
          <p:spPr>
            <a:xfrm>
              <a:off x="8991501" y="3266776"/>
              <a:ext cx="92054" cy="27598"/>
            </a:xfrm>
            <a:custGeom>
              <a:avLst/>
              <a:gdLst>
                <a:gd name="connsiteX0" fmla="*/ 0 w 92054"/>
                <a:gd name="connsiteY0" fmla="*/ 0 h 27598"/>
                <a:gd name="connsiteX1" fmla="*/ 92055 w 92054"/>
                <a:gd name="connsiteY1" fmla="*/ 0 h 27598"/>
                <a:gd name="connsiteX2" fmla="*/ 92055 w 92054"/>
                <a:gd name="connsiteY2" fmla="*/ 27598 h 27598"/>
                <a:gd name="connsiteX3" fmla="*/ 0 w 92054"/>
                <a:gd name="connsiteY3" fmla="*/ 27598 h 27598"/>
                <a:gd name="connsiteX4" fmla="*/ 0 w 92054"/>
                <a:gd name="connsiteY4" fmla="*/ 0 h 27598"/>
                <a:gd name="connsiteX5" fmla="*/ 0 w 92054"/>
                <a:gd name="connsiteY5" fmla="*/ 0 h 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4" h="27598">
                  <a:moveTo>
                    <a:pt x="0" y="0"/>
                  </a:moveTo>
                  <a:lnTo>
                    <a:pt x="92055" y="0"/>
                  </a:lnTo>
                  <a:lnTo>
                    <a:pt x="92055" y="27598"/>
                  </a:lnTo>
                  <a:lnTo>
                    <a:pt x="0" y="27598"/>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4" name="Bild 10">
              <a:extLst>
                <a:ext uri="{FF2B5EF4-FFF2-40B4-BE49-F238E27FC236}">
                  <a16:creationId xmlns:a16="http://schemas.microsoft.com/office/drawing/2014/main" id="{BE8C86F1-4CB5-4A9F-8AAF-D9D7C03F1E3E}"/>
                </a:ext>
              </a:extLst>
            </p:cNvPr>
            <p:cNvSpPr/>
            <p:nvPr/>
          </p:nvSpPr>
          <p:spPr>
            <a:xfrm>
              <a:off x="8678539" y="3227603"/>
              <a:ext cx="55196" cy="27598"/>
            </a:xfrm>
            <a:custGeom>
              <a:avLst/>
              <a:gdLst>
                <a:gd name="connsiteX0" fmla="*/ 0 w 55196"/>
                <a:gd name="connsiteY0" fmla="*/ 0 h 27598"/>
                <a:gd name="connsiteX1" fmla="*/ 55196 w 55196"/>
                <a:gd name="connsiteY1" fmla="*/ 0 h 27598"/>
                <a:gd name="connsiteX2" fmla="*/ 55196 w 55196"/>
                <a:gd name="connsiteY2" fmla="*/ 27598 h 27598"/>
                <a:gd name="connsiteX3" fmla="*/ 0 w 55196"/>
                <a:gd name="connsiteY3" fmla="*/ 27598 h 27598"/>
                <a:gd name="connsiteX4" fmla="*/ 0 w 55196"/>
                <a:gd name="connsiteY4" fmla="*/ 0 h 27598"/>
                <a:gd name="connsiteX5" fmla="*/ 0 w 55196"/>
                <a:gd name="connsiteY5" fmla="*/ 0 h 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6" h="27598">
                  <a:moveTo>
                    <a:pt x="0" y="0"/>
                  </a:moveTo>
                  <a:lnTo>
                    <a:pt x="55196" y="0"/>
                  </a:lnTo>
                  <a:lnTo>
                    <a:pt x="55196" y="27598"/>
                  </a:lnTo>
                  <a:lnTo>
                    <a:pt x="0" y="27598"/>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5" name="Bild 10">
              <a:extLst>
                <a:ext uri="{FF2B5EF4-FFF2-40B4-BE49-F238E27FC236}">
                  <a16:creationId xmlns:a16="http://schemas.microsoft.com/office/drawing/2014/main" id="{6D0140BF-27DC-46AA-8507-D6309CAA8E6E}"/>
                </a:ext>
              </a:extLst>
            </p:cNvPr>
            <p:cNvSpPr/>
            <p:nvPr/>
          </p:nvSpPr>
          <p:spPr>
            <a:xfrm>
              <a:off x="8788993" y="3227603"/>
              <a:ext cx="55196" cy="27598"/>
            </a:xfrm>
            <a:custGeom>
              <a:avLst/>
              <a:gdLst>
                <a:gd name="connsiteX0" fmla="*/ 0 w 55196"/>
                <a:gd name="connsiteY0" fmla="*/ 0 h 27598"/>
                <a:gd name="connsiteX1" fmla="*/ 55196 w 55196"/>
                <a:gd name="connsiteY1" fmla="*/ 0 h 27598"/>
                <a:gd name="connsiteX2" fmla="*/ 55196 w 55196"/>
                <a:gd name="connsiteY2" fmla="*/ 27598 h 27598"/>
                <a:gd name="connsiteX3" fmla="*/ 0 w 55196"/>
                <a:gd name="connsiteY3" fmla="*/ 27598 h 27598"/>
                <a:gd name="connsiteX4" fmla="*/ 0 w 55196"/>
                <a:gd name="connsiteY4" fmla="*/ 0 h 27598"/>
                <a:gd name="connsiteX5" fmla="*/ 0 w 55196"/>
                <a:gd name="connsiteY5" fmla="*/ 0 h 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6" h="27598">
                  <a:moveTo>
                    <a:pt x="0" y="0"/>
                  </a:moveTo>
                  <a:lnTo>
                    <a:pt x="55196" y="0"/>
                  </a:lnTo>
                  <a:lnTo>
                    <a:pt x="55196" y="27598"/>
                  </a:lnTo>
                  <a:lnTo>
                    <a:pt x="0" y="27598"/>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6" name="Bild 10">
              <a:extLst>
                <a:ext uri="{FF2B5EF4-FFF2-40B4-BE49-F238E27FC236}">
                  <a16:creationId xmlns:a16="http://schemas.microsoft.com/office/drawing/2014/main" id="{ABEEE421-E411-4629-BF68-EDC77458064C}"/>
                </a:ext>
              </a:extLst>
            </p:cNvPr>
            <p:cNvSpPr/>
            <p:nvPr/>
          </p:nvSpPr>
          <p:spPr>
            <a:xfrm>
              <a:off x="8899446" y="3227603"/>
              <a:ext cx="55196" cy="27598"/>
            </a:xfrm>
            <a:custGeom>
              <a:avLst/>
              <a:gdLst>
                <a:gd name="connsiteX0" fmla="*/ 0 w 55196"/>
                <a:gd name="connsiteY0" fmla="*/ 0 h 27598"/>
                <a:gd name="connsiteX1" fmla="*/ 55196 w 55196"/>
                <a:gd name="connsiteY1" fmla="*/ 0 h 27598"/>
                <a:gd name="connsiteX2" fmla="*/ 55196 w 55196"/>
                <a:gd name="connsiteY2" fmla="*/ 27598 h 27598"/>
                <a:gd name="connsiteX3" fmla="*/ 0 w 55196"/>
                <a:gd name="connsiteY3" fmla="*/ 27598 h 27598"/>
                <a:gd name="connsiteX4" fmla="*/ 0 w 55196"/>
                <a:gd name="connsiteY4" fmla="*/ 0 h 27598"/>
                <a:gd name="connsiteX5" fmla="*/ 0 w 55196"/>
                <a:gd name="connsiteY5" fmla="*/ 0 h 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6" h="27598">
                  <a:moveTo>
                    <a:pt x="0" y="0"/>
                  </a:moveTo>
                  <a:lnTo>
                    <a:pt x="55196" y="0"/>
                  </a:lnTo>
                  <a:lnTo>
                    <a:pt x="55196" y="27598"/>
                  </a:lnTo>
                  <a:lnTo>
                    <a:pt x="0" y="27598"/>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7" name="Bild 10">
              <a:extLst>
                <a:ext uri="{FF2B5EF4-FFF2-40B4-BE49-F238E27FC236}">
                  <a16:creationId xmlns:a16="http://schemas.microsoft.com/office/drawing/2014/main" id="{C45E1FFB-579C-4E8E-81C6-078E391B4B90}"/>
                </a:ext>
              </a:extLst>
            </p:cNvPr>
            <p:cNvSpPr/>
            <p:nvPr/>
          </p:nvSpPr>
          <p:spPr>
            <a:xfrm>
              <a:off x="9009900" y="3227603"/>
              <a:ext cx="55196" cy="27598"/>
            </a:xfrm>
            <a:custGeom>
              <a:avLst/>
              <a:gdLst>
                <a:gd name="connsiteX0" fmla="*/ 0 w 55196"/>
                <a:gd name="connsiteY0" fmla="*/ 0 h 27598"/>
                <a:gd name="connsiteX1" fmla="*/ 55196 w 55196"/>
                <a:gd name="connsiteY1" fmla="*/ 0 h 27598"/>
                <a:gd name="connsiteX2" fmla="*/ 55196 w 55196"/>
                <a:gd name="connsiteY2" fmla="*/ 27598 h 27598"/>
                <a:gd name="connsiteX3" fmla="*/ 0 w 55196"/>
                <a:gd name="connsiteY3" fmla="*/ 27598 h 27598"/>
                <a:gd name="connsiteX4" fmla="*/ 0 w 55196"/>
                <a:gd name="connsiteY4" fmla="*/ 0 h 27598"/>
                <a:gd name="connsiteX5" fmla="*/ 0 w 55196"/>
                <a:gd name="connsiteY5" fmla="*/ 0 h 2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6" h="27598">
                  <a:moveTo>
                    <a:pt x="0" y="0"/>
                  </a:moveTo>
                  <a:lnTo>
                    <a:pt x="55196" y="0"/>
                  </a:lnTo>
                  <a:lnTo>
                    <a:pt x="55196" y="27598"/>
                  </a:lnTo>
                  <a:lnTo>
                    <a:pt x="0" y="27598"/>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8" name="Bild 10">
              <a:extLst>
                <a:ext uri="{FF2B5EF4-FFF2-40B4-BE49-F238E27FC236}">
                  <a16:creationId xmlns:a16="http://schemas.microsoft.com/office/drawing/2014/main" id="{919AD806-1733-4CB3-A563-E0AFD91756D0}"/>
                </a:ext>
              </a:extLst>
            </p:cNvPr>
            <p:cNvSpPr/>
            <p:nvPr/>
          </p:nvSpPr>
          <p:spPr>
            <a:xfrm>
              <a:off x="9078926" y="3236802"/>
              <a:ext cx="23028" cy="18398"/>
            </a:xfrm>
            <a:custGeom>
              <a:avLst/>
              <a:gdLst>
                <a:gd name="connsiteX0" fmla="*/ 0 w 23028"/>
                <a:gd name="connsiteY0" fmla="*/ 0 h 18398"/>
                <a:gd name="connsiteX1" fmla="*/ 23029 w 23028"/>
                <a:gd name="connsiteY1" fmla="*/ 0 h 18398"/>
                <a:gd name="connsiteX2" fmla="*/ 23029 w 23028"/>
                <a:gd name="connsiteY2" fmla="*/ 18399 h 18398"/>
                <a:gd name="connsiteX3" fmla="*/ 0 w 23028"/>
                <a:gd name="connsiteY3" fmla="*/ 18399 h 18398"/>
                <a:gd name="connsiteX4" fmla="*/ 0 w 23028"/>
                <a:gd name="connsiteY4" fmla="*/ 0 h 18398"/>
                <a:gd name="connsiteX5" fmla="*/ 0 w 23028"/>
                <a:gd name="connsiteY5" fmla="*/ 0 h 1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8" h="18398">
                  <a:moveTo>
                    <a:pt x="0" y="0"/>
                  </a:moveTo>
                  <a:lnTo>
                    <a:pt x="23029" y="0"/>
                  </a:lnTo>
                  <a:lnTo>
                    <a:pt x="23029" y="18399"/>
                  </a:lnTo>
                  <a:lnTo>
                    <a:pt x="0" y="18399"/>
                  </a:lnTo>
                  <a:lnTo>
                    <a:pt x="0" y="0"/>
                  </a:lnTo>
                  <a:lnTo>
                    <a:pt x="0" y="0"/>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09" name="Bild 10">
              <a:extLst>
                <a:ext uri="{FF2B5EF4-FFF2-40B4-BE49-F238E27FC236}">
                  <a16:creationId xmlns:a16="http://schemas.microsoft.com/office/drawing/2014/main" id="{2DBD116E-B55C-4046-8141-B19429A74C8F}"/>
                </a:ext>
              </a:extLst>
            </p:cNvPr>
            <p:cNvSpPr/>
            <p:nvPr/>
          </p:nvSpPr>
          <p:spPr>
            <a:xfrm>
              <a:off x="8641315" y="3354201"/>
              <a:ext cx="460517" cy="584678"/>
            </a:xfrm>
            <a:custGeom>
              <a:avLst/>
              <a:gdLst>
                <a:gd name="connsiteX0" fmla="*/ -78 w 460517"/>
                <a:gd name="connsiteY0" fmla="*/ -394 h 584678"/>
                <a:gd name="connsiteX1" fmla="*/ -78 w 460517"/>
                <a:gd name="connsiteY1" fmla="*/ 438252 h 584678"/>
                <a:gd name="connsiteX2" fmla="*/ 93377 w 460517"/>
                <a:gd name="connsiteY2" fmla="*/ 532439 h 584678"/>
                <a:gd name="connsiteX3" fmla="*/ 93682 w 460517"/>
                <a:gd name="connsiteY3" fmla="*/ 532439 h 584678"/>
                <a:gd name="connsiteX4" fmla="*/ 167643 w 460517"/>
                <a:gd name="connsiteY4" fmla="*/ 532439 h 584678"/>
                <a:gd name="connsiteX5" fmla="*/ 225093 w 460517"/>
                <a:gd name="connsiteY5" fmla="*/ 584285 h 584678"/>
                <a:gd name="connsiteX6" fmla="*/ 234963 w 460517"/>
                <a:gd name="connsiteY6" fmla="*/ 584285 h 584678"/>
                <a:gd name="connsiteX7" fmla="*/ 292718 w 460517"/>
                <a:gd name="connsiteY7" fmla="*/ 532439 h 584678"/>
                <a:gd name="connsiteX8" fmla="*/ 366739 w 460517"/>
                <a:gd name="connsiteY8" fmla="*/ 532439 h 584678"/>
                <a:gd name="connsiteX9" fmla="*/ 460439 w 460517"/>
                <a:gd name="connsiteY9" fmla="*/ 438496 h 584678"/>
                <a:gd name="connsiteX10" fmla="*/ 460439 w 460517"/>
                <a:gd name="connsiteY10" fmla="*/ 438252 h 584678"/>
                <a:gd name="connsiteX11" fmla="*/ 460439 w 460517"/>
                <a:gd name="connsiteY11" fmla="*/ -394 h 584678"/>
                <a:gd name="connsiteX12" fmla="*/ 451240 w 460517"/>
                <a:gd name="connsiteY12" fmla="*/ 438252 h 584678"/>
                <a:gd name="connsiteX13" fmla="*/ 366983 w 460517"/>
                <a:gd name="connsiteY13" fmla="*/ 523240 h 584678"/>
                <a:gd name="connsiteX14" fmla="*/ 366739 w 460517"/>
                <a:gd name="connsiteY14" fmla="*/ 523240 h 584678"/>
                <a:gd name="connsiteX15" fmla="*/ 292718 w 460517"/>
                <a:gd name="connsiteY15" fmla="*/ 523240 h 584678"/>
                <a:gd name="connsiteX16" fmla="*/ 230028 w 460517"/>
                <a:gd name="connsiteY16" fmla="*/ 565886 h 584678"/>
                <a:gd name="connsiteX17" fmla="*/ 167704 w 460517"/>
                <a:gd name="connsiteY17" fmla="*/ 523240 h 584678"/>
                <a:gd name="connsiteX18" fmla="*/ 93682 w 460517"/>
                <a:gd name="connsiteY18" fmla="*/ 523240 h 584678"/>
                <a:gd name="connsiteX19" fmla="*/ 9121 w 460517"/>
                <a:gd name="connsiteY19" fmla="*/ 438435 h 584678"/>
                <a:gd name="connsiteX20" fmla="*/ 9121 w 460517"/>
                <a:gd name="connsiteY20" fmla="*/ 438252 h 584678"/>
                <a:gd name="connsiteX21" fmla="*/ 9121 w 460517"/>
                <a:gd name="connsiteY21" fmla="*/ 8805 h 584678"/>
                <a:gd name="connsiteX22" fmla="*/ 451240 w 460517"/>
                <a:gd name="connsiteY22" fmla="*/ 8805 h 584678"/>
                <a:gd name="connsiteX23" fmla="*/ 451240 w 460517"/>
                <a:gd name="connsiteY23" fmla="*/ 438496 h 58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0517" h="584678">
                  <a:moveTo>
                    <a:pt x="-78" y="-394"/>
                  </a:moveTo>
                  <a:lnTo>
                    <a:pt x="-78" y="438252"/>
                  </a:lnTo>
                  <a:cubicBezTo>
                    <a:pt x="-280" y="490067"/>
                    <a:pt x="41561" y="532238"/>
                    <a:pt x="93377" y="532439"/>
                  </a:cubicBezTo>
                  <a:cubicBezTo>
                    <a:pt x="93479" y="532439"/>
                    <a:pt x="93581" y="532439"/>
                    <a:pt x="93682" y="532439"/>
                  </a:cubicBezTo>
                  <a:lnTo>
                    <a:pt x="167643" y="532439"/>
                  </a:lnTo>
                  <a:cubicBezTo>
                    <a:pt x="197251" y="532439"/>
                    <a:pt x="222065" y="554835"/>
                    <a:pt x="225093" y="584285"/>
                  </a:cubicBezTo>
                  <a:lnTo>
                    <a:pt x="234963" y="584285"/>
                  </a:lnTo>
                  <a:cubicBezTo>
                    <a:pt x="238137" y="554786"/>
                    <a:pt x="263048" y="532427"/>
                    <a:pt x="292718" y="532439"/>
                  </a:cubicBezTo>
                  <a:lnTo>
                    <a:pt x="366739" y="532439"/>
                  </a:lnTo>
                  <a:cubicBezTo>
                    <a:pt x="418554" y="532372"/>
                    <a:pt x="460506" y="490311"/>
                    <a:pt x="460439" y="438496"/>
                  </a:cubicBezTo>
                  <a:cubicBezTo>
                    <a:pt x="460439" y="438417"/>
                    <a:pt x="460439" y="438331"/>
                    <a:pt x="460439" y="438252"/>
                  </a:cubicBezTo>
                  <a:lnTo>
                    <a:pt x="460439" y="-394"/>
                  </a:lnTo>
                  <a:close/>
                  <a:moveTo>
                    <a:pt x="451240" y="438252"/>
                  </a:moveTo>
                  <a:cubicBezTo>
                    <a:pt x="451441" y="484986"/>
                    <a:pt x="413717" y="523039"/>
                    <a:pt x="366983" y="523240"/>
                  </a:cubicBezTo>
                  <a:cubicBezTo>
                    <a:pt x="366904" y="523240"/>
                    <a:pt x="366819" y="523240"/>
                    <a:pt x="366739" y="523240"/>
                  </a:cubicBezTo>
                  <a:lnTo>
                    <a:pt x="292718" y="523240"/>
                  </a:lnTo>
                  <a:cubicBezTo>
                    <a:pt x="265047" y="523234"/>
                    <a:pt x="240184" y="540146"/>
                    <a:pt x="230028" y="565886"/>
                  </a:cubicBezTo>
                  <a:cubicBezTo>
                    <a:pt x="220000" y="540207"/>
                    <a:pt x="195271" y="523283"/>
                    <a:pt x="167704" y="523240"/>
                  </a:cubicBezTo>
                  <a:lnTo>
                    <a:pt x="93682" y="523240"/>
                  </a:lnTo>
                  <a:cubicBezTo>
                    <a:pt x="46913" y="523173"/>
                    <a:pt x="9053" y="485206"/>
                    <a:pt x="9121" y="438435"/>
                  </a:cubicBezTo>
                  <a:cubicBezTo>
                    <a:pt x="9121" y="438374"/>
                    <a:pt x="9121" y="438313"/>
                    <a:pt x="9121" y="438252"/>
                  </a:cubicBezTo>
                  <a:lnTo>
                    <a:pt x="9121" y="8805"/>
                  </a:lnTo>
                  <a:lnTo>
                    <a:pt x="451240" y="8805"/>
                  </a:lnTo>
                  <a:lnTo>
                    <a:pt x="451240" y="438496"/>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10" name="Bild 10">
              <a:extLst>
                <a:ext uri="{FF2B5EF4-FFF2-40B4-BE49-F238E27FC236}">
                  <a16:creationId xmlns:a16="http://schemas.microsoft.com/office/drawing/2014/main" id="{860D5D99-797C-4915-BE11-5E58A7FD9D9D}"/>
                </a:ext>
              </a:extLst>
            </p:cNvPr>
            <p:cNvSpPr/>
            <p:nvPr/>
          </p:nvSpPr>
          <p:spPr>
            <a:xfrm>
              <a:off x="8690602" y="3408849"/>
              <a:ext cx="361090" cy="424268"/>
            </a:xfrm>
            <a:custGeom>
              <a:avLst/>
              <a:gdLst>
                <a:gd name="connsiteX0" fmla="*/ 49226 w 361090"/>
                <a:gd name="connsiteY0" fmla="*/ 216277 h 424268"/>
                <a:gd name="connsiteX1" fmla="*/ 49226 w 361090"/>
                <a:gd name="connsiteY1" fmla="*/ 262091 h 424268"/>
                <a:gd name="connsiteX2" fmla="*/ 45144 w 361090"/>
                <a:gd name="connsiteY2" fmla="*/ 266234 h 424268"/>
                <a:gd name="connsiteX3" fmla="*/ 102594 w 361090"/>
                <a:gd name="connsiteY3" fmla="*/ 266234 h 424268"/>
                <a:gd name="connsiteX4" fmla="*/ 98452 w 361090"/>
                <a:gd name="connsiteY4" fmla="*/ 262091 h 424268"/>
                <a:gd name="connsiteX5" fmla="*/ 98452 w 361090"/>
                <a:gd name="connsiteY5" fmla="*/ 216277 h 424268"/>
                <a:gd name="connsiteX6" fmla="*/ 155963 w 361090"/>
                <a:gd name="connsiteY6" fmla="*/ 216277 h 424268"/>
                <a:gd name="connsiteX7" fmla="*/ 155963 w 361090"/>
                <a:gd name="connsiteY7" fmla="*/ 420126 h 424268"/>
                <a:gd name="connsiteX8" fmla="*/ 151820 w 361090"/>
                <a:gd name="connsiteY8" fmla="*/ 424268 h 424268"/>
                <a:gd name="connsiteX9" fmla="*/ 209271 w 361090"/>
                <a:gd name="connsiteY9" fmla="*/ 424268 h 424268"/>
                <a:gd name="connsiteX10" fmla="*/ 205189 w 361090"/>
                <a:gd name="connsiteY10" fmla="*/ 420126 h 424268"/>
                <a:gd name="connsiteX11" fmla="*/ 205189 w 361090"/>
                <a:gd name="connsiteY11" fmla="*/ 216277 h 424268"/>
                <a:gd name="connsiteX12" fmla="*/ 262639 w 361090"/>
                <a:gd name="connsiteY12" fmla="*/ 216277 h 424268"/>
                <a:gd name="connsiteX13" fmla="*/ 262639 w 361090"/>
                <a:gd name="connsiteY13" fmla="*/ 262091 h 424268"/>
                <a:gd name="connsiteX14" fmla="*/ 258496 w 361090"/>
                <a:gd name="connsiteY14" fmla="*/ 266234 h 424268"/>
                <a:gd name="connsiteX15" fmla="*/ 315947 w 361090"/>
                <a:gd name="connsiteY15" fmla="*/ 266234 h 424268"/>
                <a:gd name="connsiteX16" fmla="*/ 311865 w 361090"/>
                <a:gd name="connsiteY16" fmla="*/ 262091 h 424268"/>
                <a:gd name="connsiteX17" fmla="*/ 311865 w 361090"/>
                <a:gd name="connsiteY17" fmla="*/ 216277 h 424268"/>
                <a:gd name="connsiteX18" fmla="*/ 357009 w 361090"/>
                <a:gd name="connsiteY18" fmla="*/ 216277 h 424268"/>
                <a:gd name="connsiteX19" fmla="*/ 361091 w 361090"/>
                <a:gd name="connsiteY19" fmla="*/ 220481 h 424268"/>
                <a:gd name="connsiteX20" fmla="*/ 361091 w 361090"/>
                <a:gd name="connsiteY20" fmla="*/ 162238 h 424268"/>
                <a:gd name="connsiteX21" fmla="*/ 357009 w 361090"/>
                <a:gd name="connsiteY21" fmla="*/ 166381 h 424268"/>
                <a:gd name="connsiteX22" fmla="*/ 311865 w 361090"/>
                <a:gd name="connsiteY22" fmla="*/ 166381 h 424268"/>
                <a:gd name="connsiteX23" fmla="*/ 311865 w 361090"/>
                <a:gd name="connsiteY23" fmla="*/ 120628 h 424268"/>
                <a:gd name="connsiteX24" fmla="*/ 315947 w 361090"/>
                <a:gd name="connsiteY24" fmla="*/ 116485 h 424268"/>
                <a:gd name="connsiteX25" fmla="*/ 258496 w 361090"/>
                <a:gd name="connsiteY25" fmla="*/ 116485 h 424268"/>
                <a:gd name="connsiteX26" fmla="*/ 262639 w 361090"/>
                <a:gd name="connsiteY26" fmla="*/ 120628 h 424268"/>
                <a:gd name="connsiteX27" fmla="*/ 262639 w 361090"/>
                <a:gd name="connsiteY27" fmla="*/ 166381 h 424268"/>
                <a:gd name="connsiteX28" fmla="*/ 205189 w 361090"/>
                <a:gd name="connsiteY28" fmla="*/ 166381 h 424268"/>
                <a:gd name="connsiteX29" fmla="*/ 205189 w 361090"/>
                <a:gd name="connsiteY29" fmla="*/ 99853 h 424268"/>
                <a:gd name="connsiteX30" fmla="*/ 242108 w 361090"/>
                <a:gd name="connsiteY30" fmla="*/ 99853 h 424268"/>
                <a:gd name="connsiteX31" fmla="*/ 246190 w 361090"/>
                <a:gd name="connsiteY31" fmla="*/ 103996 h 424268"/>
                <a:gd name="connsiteX32" fmla="*/ 246190 w 361090"/>
                <a:gd name="connsiteY32" fmla="*/ 45753 h 424268"/>
                <a:gd name="connsiteX33" fmla="*/ 242108 w 361090"/>
                <a:gd name="connsiteY33" fmla="*/ 49896 h 424268"/>
                <a:gd name="connsiteX34" fmla="*/ 205189 w 361090"/>
                <a:gd name="connsiteY34" fmla="*/ 49896 h 424268"/>
                <a:gd name="connsiteX35" fmla="*/ 205189 w 361090"/>
                <a:gd name="connsiteY35" fmla="*/ 4143 h 424268"/>
                <a:gd name="connsiteX36" fmla="*/ 209271 w 361090"/>
                <a:gd name="connsiteY36" fmla="*/ 0 h 424268"/>
                <a:gd name="connsiteX37" fmla="*/ 151820 w 361090"/>
                <a:gd name="connsiteY37" fmla="*/ 0 h 424268"/>
                <a:gd name="connsiteX38" fmla="*/ 155963 w 361090"/>
                <a:gd name="connsiteY38" fmla="*/ 4143 h 424268"/>
                <a:gd name="connsiteX39" fmla="*/ 155963 w 361090"/>
                <a:gd name="connsiteY39" fmla="*/ 49896 h 424268"/>
                <a:gd name="connsiteX40" fmla="*/ 118983 w 361090"/>
                <a:gd name="connsiteY40" fmla="*/ 49896 h 424268"/>
                <a:gd name="connsiteX41" fmla="*/ 114901 w 361090"/>
                <a:gd name="connsiteY41" fmla="*/ 45753 h 424268"/>
                <a:gd name="connsiteX42" fmla="*/ 114901 w 361090"/>
                <a:gd name="connsiteY42" fmla="*/ 103996 h 424268"/>
                <a:gd name="connsiteX43" fmla="*/ 118983 w 361090"/>
                <a:gd name="connsiteY43" fmla="*/ 99853 h 424268"/>
                <a:gd name="connsiteX44" fmla="*/ 155963 w 361090"/>
                <a:gd name="connsiteY44" fmla="*/ 99853 h 424268"/>
                <a:gd name="connsiteX45" fmla="*/ 155963 w 361090"/>
                <a:gd name="connsiteY45" fmla="*/ 166381 h 424268"/>
                <a:gd name="connsiteX46" fmla="*/ 98452 w 361090"/>
                <a:gd name="connsiteY46" fmla="*/ 166381 h 424268"/>
                <a:gd name="connsiteX47" fmla="*/ 98452 w 361090"/>
                <a:gd name="connsiteY47" fmla="*/ 120628 h 424268"/>
                <a:gd name="connsiteX48" fmla="*/ 102594 w 361090"/>
                <a:gd name="connsiteY48" fmla="*/ 116485 h 424268"/>
                <a:gd name="connsiteX49" fmla="*/ 45144 w 361090"/>
                <a:gd name="connsiteY49" fmla="*/ 116485 h 424268"/>
                <a:gd name="connsiteX50" fmla="*/ 49226 w 361090"/>
                <a:gd name="connsiteY50" fmla="*/ 120628 h 424268"/>
                <a:gd name="connsiteX51" fmla="*/ 49226 w 361090"/>
                <a:gd name="connsiteY51" fmla="*/ 166381 h 424268"/>
                <a:gd name="connsiteX52" fmla="*/ 4143 w 361090"/>
                <a:gd name="connsiteY52" fmla="*/ 166381 h 424268"/>
                <a:gd name="connsiteX53" fmla="*/ 0 w 361090"/>
                <a:gd name="connsiteY53" fmla="*/ 162238 h 424268"/>
                <a:gd name="connsiteX54" fmla="*/ 0 w 361090"/>
                <a:gd name="connsiteY54" fmla="*/ 220481 h 424268"/>
                <a:gd name="connsiteX55" fmla="*/ 4143 w 361090"/>
                <a:gd name="connsiteY55" fmla="*/ 216277 h 424268"/>
                <a:gd name="connsiteX56" fmla="*/ 49226 w 361090"/>
                <a:gd name="connsiteY56" fmla="*/ 216277 h 424268"/>
                <a:gd name="connsiteX57" fmla="*/ 49226 w 361090"/>
                <a:gd name="connsiteY57" fmla="*/ 216277 h 4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61090" h="424268">
                  <a:moveTo>
                    <a:pt x="49226" y="216277"/>
                  </a:moveTo>
                  <a:lnTo>
                    <a:pt x="49226" y="262091"/>
                  </a:lnTo>
                  <a:lnTo>
                    <a:pt x="45144" y="266234"/>
                  </a:lnTo>
                  <a:lnTo>
                    <a:pt x="102594" y="266234"/>
                  </a:lnTo>
                  <a:lnTo>
                    <a:pt x="98452" y="262091"/>
                  </a:lnTo>
                  <a:lnTo>
                    <a:pt x="98452" y="216277"/>
                  </a:lnTo>
                  <a:lnTo>
                    <a:pt x="155963" y="216277"/>
                  </a:lnTo>
                  <a:lnTo>
                    <a:pt x="155963" y="420126"/>
                  </a:lnTo>
                  <a:lnTo>
                    <a:pt x="151820" y="424268"/>
                  </a:lnTo>
                  <a:lnTo>
                    <a:pt x="209271" y="424268"/>
                  </a:lnTo>
                  <a:lnTo>
                    <a:pt x="205189" y="420126"/>
                  </a:lnTo>
                  <a:lnTo>
                    <a:pt x="205189" y="216277"/>
                  </a:lnTo>
                  <a:lnTo>
                    <a:pt x="262639" y="216277"/>
                  </a:lnTo>
                  <a:lnTo>
                    <a:pt x="262639" y="262091"/>
                  </a:lnTo>
                  <a:lnTo>
                    <a:pt x="258496" y="266234"/>
                  </a:lnTo>
                  <a:lnTo>
                    <a:pt x="315947" y="266234"/>
                  </a:lnTo>
                  <a:lnTo>
                    <a:pt x="311865" y="262091"/>
                  </a:lnTo>
                  <a:lnTo>
                    <a:pt x="311865" y="216277"/>
                  </a:lnTo>
                  <a:lnTo>
                    <a:pt x="357009" y="216277"/>
                  </a:lnTo>
                  <a:lnTo>
                    <a:pt x="361091" y="220481"/>
                  </a:lnTo>
                  <a:lnTo>
                    <a:pt x="361091" y="162238"/>
                  </a:lnTo>
                  <a:lnTo>
                    <a:pt x="357009" y="166381"/>
                  </a:lnTo>
                  <a:lnTo>
                    <a:pt x="311865" y="166381"/>
                  </a:lnTo>
                  <a:lnTo>
                    <a:pt x="311865" y="120628"/>
                  </a:lnTo>
                  <a:lnTo>
                    <a:pt x="315947" y="116485"/>
                  </a:lnTo>
                  <a:lnTo>
                    <a:pt x="258496" y="116485"/>
                  </a:lnTo>
                  <a:lnTo>
                    <a:pt x="262639" y="120628"/>
                  </a:lnTo>
                  <a:lnTo>
                    <a:pt x="262639" y="166381"/>
                  </a:lnTo>
                  <a:lnTo>
                    <a:pt x="205189" y="166381"/>
                  </a:lnTo>
                  <a:lnTo>
                    <a:pt x="205189" y="99853"/>
                  </a:lnTo>
                  <a:lnTo>
                    <a:pt x="242108" y="99853"/>
                  </a:lnTo>
                  <a:lnTo>
                    <a:pt x="246190" y="103996"/>
                  </a:lnTo>
                  <a:lnTo>
                    <a:pt x="246190" y="45753"/>
                  </a:lnTo>
                  <a:lnTo>
                    <a:pt x="242108" y="49896"/>
                  </a:lnTo>
                  <a:lnTo>
                    <a:pt x="205189" y="49896"/>
                  </a:lnTo>
                  <a:lnTo>
                    <a:pt x="205189" y="4143"/>
                  </a:lnTo>
                  <a:lnTo>
                    <a:pt x="209271" y="0"/>
                  </a:lnTo>
                  <a:lnTo>
                    <a:pt x="151820" y="0"/>
                  </a:lnTo>
                  <a:lnTo>
                    <a:pt x="155963" y="4143"/>
                  </a:lnTo>
                  <a:lnTo>
                    <a:pt x="155963" y="49896"/>
                  </a:lnTo>
                  <a:lnTo>
                    <a:pt x="118983" y="49896"/>
                  </a:lnTo>
                  <a:lnTo>
                    <a:pt x="114901" y="45753"/>
                  </a:lnTo>
                  <a:lnTo>
                    <a:pt x="114901" y="103996"/>
                  </a:lnTo>
                  <a:lnTo>
                    <a:pt x="118983" y="99853"/>
                  </a:lnTo>
                  <a:lnTo>
                    <a:pt x="155963" y="99853"/>
                  </a:lnTo>
                  <a:lnTo>
                    <a:pt x="155963" y="166381"/>
                  </a:lnTo>
                  <a:lnTo>
                    <a:pt x="98452" y="166381"/>
                  </a:lnTo>
                  <a:lnTo>
                    <a:pt x="98452" y="120628"/>
                  </a:lnTo>
                  <a:lnTo>
                    <a:pt x="102594" y="116485"/>
                  </a:lnTo>
                  <a:lnTo>
                    <a:pt x="45144" y="116485"/>
                  </a:lnTo>
                  <a:lnTo>
                    <a:pt x="49226" y="120628"/>
                  </a:lnTo>
                  <a:lnTo>
                    <a:pt x="49226" y="166381"/>
                  </a:lnTo>
                  <a:lnTo>
                    <a:pt x="4143" y="166381"/>
                  </a:lnTo>
                  <a:lnTo>
                    <a:pt x="0" y="162238"/>
                  </a:lnTo>
                  <a:lnTo>
                    <a:pt x="0" y="220481"/>
                  </a:lnTo>
                  <a:lnTo>
                    <a:pt x="4143" y="216277"/>
                  </a:lnTo>
                  <a:lnTo>
                    <a:pt x="49226" y="216277"/>
                  </a:lnTo>
                  <a:lnTo>
                    <a:pt x="49226" y="216277"/>
                  </a:lnTo>
                  <a:close/>
                </a:path>
              </a:pathLst>
            </a:custGeom>
            <a:solidFill>
              <a:srgbClr val="1D1D1B"/>
            </a:solidFill>
            <a:ln w="60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grpSp>
        <p:nvGrpSpPr>
          <p:cNvPr id="111" name="Grupp 110">
            <a:extLst>
              <a:ext uri="{FF2B5EF4-FFF2-40B4-BE49-F238E27FC236}">
                <a16:creationId xmlns:a16="http://schemas.microsoft.com/office/drawing/2014/main" id="{397D790E-CCBC-4C70-BF07-C85CB368E43C}"/>
              </a:ext>
            </a:extLst>
          </p:cNvPr>
          <p:cNvGrpSpPr>
            <a:grpSpLocks noChangeAspect="1"/>
          </p:cNvGrpSpPr>
          <p:nvPr/>
        </p:nvGrpSpPr>
        <p:grpSpPr>
          <a:xfrm>
            <a:off x="4658526" y="5516447"/>
            <a:ext cx="717825" cy="656561"/>
            <a:chOff x="5181822" y="510295"/>
            <a:chExt cx="864427" cy="790651"/>
          </a:xfrm>
        </p:grpSpPr>
        <p:sp>
          <p:nvSpPr>
            <p:cNvPr id="112" name="Bild 8">
              <a:extLst>
                <a:ext uri="{FF2B5EF4-FFF2-40B4-BE49-F238E27FC236}">
                  <a16:creationId xmlns:a16="http://schemas.microsoft.com/office/drawing/2014/main" id="{8DB393E4-8A11-4B83-A89B-BA18D6FA0687}"/>
                </a:ext>
              </a:extLst>
            </p:cNvPr>
            <p:cNvSpPr/>
            <p:nvPr/>
          </p:nvSpPr>
          <p:spPr>
            <a:xfrm>
              <a:off x="5282715" y="1158958"/>
              <a:ext cx="669375" cy="43977"/>
            </a:xfrm>
            <a:custGeom>
              <a:avLst/>
              <a:gdLst>
                <a:gd name="connsiteX0" fmla="*/ -498 w 669375"/>
                <a:gd name="connsiteY0" fmla="*/ 18812 h 43977"/>
                <a:gd name="connsiteX1" fmla="*/ 333267 w 669375"/>
                <a:gd name="connsiteY1" fmla="*/ -268 h 43977"/>
                <a:gd name="connsiteX2" fmla="*/ 668877 w 669375"/>
                <a:gd name="connsiteY2" fmla="*/ 21197 h 43977"/>
                <a:gd name="connsiteX3" fmla="*/ 659877 w 669375"/>
                <a:gd name="connsiteY3" fmla="*/ 43697 h 43977"/>
                <a:gd name="connsiteX4" fmla="*/ 329802 w 669375"/>
                <a:gd name="connsiteY4" fmla="*/ 28802 h 43977"/>
                <a:gd name="connsiteX5" fmla="*/ 7422 w 669375"/>
                <a:gd name="connsiteY5" fmla="*/ 42977 h 43977"/>
                <a:gd name="connsiteX6" fmla="*/ 6072 w 669375"/>
                <a:gd name="connsiteY6" fmla="*/ 37442 h 43977"/>
                <a:gd name="connsiteX7" fmla="*/ 2877 w 669375"/>
                <a:gd name="connsiteY7" fmla="*/ 29342 h 43977"/>
                <a:gd name="connsiteX8" fmla="*/ -363 w 669375"/>
                <a:gd name="connsiteY8" fmla="*/ 18992 h 4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375" h="43977">
                  <a:moveTo>
                    <a:pt x="-498" y="18812"/>
                  </a:moveTo>
                  <a:cubicBezTo>
                    <a:pt x="110607" y="9047"/>
                    <a:pt x="221712" y="-673"/>
                    <a:pt x="333267" y="-268"/>
                  </a:cubicBezTo>
                  <a:cubicBezTo>
                    <a:pt x="444822" y="137"/>
                    <a:pt x="556827" y="10667"/>
                    <a:pt x="668877" y="21197"/>
                  </a:cubicBezTo>
                  <a:cubicBezTo>
                    <a:pt x="665817" y="28622"/>
                    <a:pt x="662802" y="36092"/>
                    <a:pt x="659877" y="43697"/>
                  </a:cubicBezTo>
                  <a:cubicBezTo>
                    <a:pt x="549222" y="36317"/>
                    <a:pt x="438567" y="28937"/>
                    <a:pt x="329802" y="28802"/>
                  </a:cubicBezTo>
                  <a:cubicBezTo>
                    <a:pt x="221037" y="28667"/>
                    <a:pt x="114252" y="35822"/>
                    <a:pt x="7422" y="42977"/>
                  </a:cubicBezTo>
                  <a:cubicBezTo>
                    <a:pt x="7179" y="41087"/>
                    <a:pt x="6729" y="39229"/>
                    <a:pt x="6072" y="37442"/>
                  </a:cubicBezTo>
                  <a:cubicBezTo>
                    <a:pt x="5217" y="35012"/>
                    <a:pt x="3867" y="31772"/>
                    <a:pt x="2877" y="29342"/>
                  </a:cubicBezTo>
                  <a:cubicBezTo>
                    <a:pt x="1352" y="26048"/>
                    <a:pt x="263" y="22570"/>
                    <a:pt x="-363" y="18992"/>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13" name="Bild 8">
              <a:extLst>
                <a:ext uri="{FF2B5EF4-FFF2-40B4-BE49-F238E27FC236}">
                  <a16:creationId xmlns:a16="http://schemas.microsoft.com/office/drawing/2014/main" id="{C8FFAD31-7934-4F91-A974-306C88FA1B88}"/>
                </a:ext>
              </a:extLst>
            </p:cNvPr>
            <p:cNvSpPr/>
            <p:nvPr/>
          </p:nvSpPr>
          <p:spPr>
            <a:xfrm>
              <a:off x="5305800" y="1278716"/>
              <a:ext cx="621404" cy="22230"/>
            </a:xfrm>
            <a:custGeom>
              <a:avLst/>
              <a:gdLst>
                <a:gd name="connsiteX0" fmla="*/ -408 w 621404"/>
                <a:gd name="connsiteY0" fmla="*/ -190 h 22230"/>
                <a:gd name="connsiteX1" fmla="*/ 296592 w 621404"/>
                <a:gd name="connsiteY1" fmla="*/ 485 h 22230"/>
                <a:gd name="connsiteX2" fmla="*/ 620907 w 621404"/>
                <a:gd name="connsiteY2" fmla="*/ 485 h 22230"/>
                <a:gd name="connsiteX3" fmla="*/ 617487 w 621404"/>
                <a:gd name="connsiteY3" fmla="*/ 17450 h 22230"/>
                <a:gd name="connsiteX4" fmla="*/ 615912 w 621404"/>
                <a:gd name="connsiteY4" fmla="*/ 21950 h 22230"/>
                <a:gd name="connsiteX5" fmla="*/ 1797 w 621404"/>
                <a:gd name="connsiteY5" fmla="*/ 21950 h 22230"/>
                <a:gd name="connsiteX6" fmla="*/ -498 w 621404"/>
                <a:gd name="connsiteY6" fmla="*/ -280 h 2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404" h="22230">
                  <a:moveTo>
                    <a:pt x="-408" y="-190"/>
                  </a:moveTo>
                  <a:cubicBezTo>
                    <a:pt x="96342" y="80"/>
                    <a:pt x="193092" y="395"/>
                    <a:pt x="296592" y="485"/>
                  </a:cubicBezTo>
                  <a:cubicBezTo>
                    <a:pt x="400092" y="575"/>
                    <a:pt x="510522" y="485"/>
                    <a:pt x="620907" y="485"/>
                  </a:cubicBezTo>
                  <a:cubicBezTo>
                    <a:pt x="618837" y="3725"/>
                    <a:pt x="618702" y="11330"/>
                    <a:pt x="617487" y="17450"/>
                  </a:cubicBezTo>
                  <a:cubicBezTo>
                    <a:pt x="617109" y="18998"/>
                    <a:pt x="616583" y="20506"/>
                    <a:pt x="615912" y="21950"/>
                  </a:cubicBezTo>
                  <a:cubicBezTo>
                    <a:pt x="411194" y="21950"/>
                    <a:pt x="206489" y="21950"/>
                    <a:pt x="1797" y="21950"/>
                  </a:cubicBezTo>
                  <a:lnTo>
                    <a:pt x="-498" y="-280"/>
                  </a:ln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14" name="Bild 8">
              <a:extLst>
                <a:ext uri="{FF2B5EF4-FFF2-40B4-BE49-F238E27FC236}">
                  <a16:creationId xmlns:a16="http://schemas.microsoft.com/office/drawing/2014/main" id="{26F2BF10-BED1-46B1-9DD9-8A9170112B07}"/>
                </a:ext>
              </a:extLst>
            </p:cNvPr>
            <p:cNvSpPr/>
            <p:nvPr/>
          </p:nvSpPr>
          <p:spPr>
            <a:xfrm>
              <a:off x="5293110" y="1194295"/>
              <a:ext cx="646154" cy="77401"/>
            </a:xfrm>
            <a:custGeom>
              <a:avLst/>
              <a:gdLst>
                <a:gd name="connsiteX0" fmla="*/ 638277 w 646154"/>
                <a:gd name="connsiteY0" fmla="*/ 46656 h 77401"/>
                <a:gd name="connsiteX1" fmla="*/ 638277 w 646154"/>
                <a:gd name="connsiteY1" fmla="*/ 48546 h 77401"/>
                <a:gd name="connsiteX2" fmla="*/ 637692 w 646154"/>
                <a:gd name="connsiteY2" fmla="*/ 49221 h 77401"/>
                <a:gd name="connsiteX3" fmla="*/ 632742 w 646154"/>
                <a:gd name="connsiteY3" fmla="*/ 76896 h 77401"/>
                <a:gd name="connsiteX4" fmla="*/ 275487 w 646154"/>
                <a:gd name="connsiteY4" fmla="*/ 76446 h 77401"/>
                <a:gd name="connsiteX5" fmla="*/ 13677 w 646154"/>
                <a:gd name="connsiteY5" fmla="*/ 77121 h 77401"/>
                <a:gd name="connsiteX6" fmla="*/ 6972 w 646154"/>
                <a:gd name="connsiteY6" fmla="*/ 46611 h 77401"/>
                <a:gd name="connsiteX7" fmla="*/ 6252 w 646154"/>
                <a:gd name="connsiteY7" fmla="*/ 43461 h 77401"/>
                <a:gd name="connsiteX8" fmla="*/ -498 w 646154"/>
                <a:gd name="connsiteY8" fmla="*/ 12726 h 77401"/>
                <a:gd name="connsiteX9" fmla="*/ 318057 w 646154"/>
                <a:gd name="connsiteY9" fmla="*/ -279 h 77401"/>
                <a:gd name="connsiteX10" fmla="*/ 645657 w 646154"/>
                <a:gd name="connsiteY10" fmla="*/ 12186 h 77401"/>
                <a:gd name="connsiteX11" fmla="*/ 638187 w 646154"/>
                <a:gd name="connsiteY11" fmla="*/ 46656 h 77401"/>
                <a:gd name="connsiteX12" fmla="*/ 68577 w 646154"/>
                <a:gd name="connsiteY12" fmla="*/ 13671 h 77401"/>
                <a:gd name="connsiteX13" fmla="*/ 62187 w 646154"/>
                <a:gd name="connsiteY13" fmla="*/ 15651 h 77401"/>
                <a:gd name="connsiteX14" fmla="*/ 57192 w 646154"/>
                <a:gd name="connsiteY14" fmla="*/ 19566 h 77401"/>
                <a:gd name="connsiteX15" fmla="*/ 56787 w 646154"/>
                <a:gd name="connsiteY15" fmla="*/ 49536 h 77401"/>
                <a:gd name="connsiteX16" fmla="*/ 62772 w 646154"/>
                <a:gd name="connsiteY16" fmla="*/ 57861 h 77401"/>
                <a:gd name="connsiteX17" fmla="*/ 94272 w 646154"/>
                <a:gd name="connsiteY17" fmla="*/ 69156 h 77401"/>
                <a:gd name="connsiteX18" fmla="*/ 99987 w 646154"/>
                <a:gd name="connsiteY18" fmla="*/ 66186 h 77401"/>
                <a:gd name="connsiteX19" fmla="*/ 106692 w 646154"/>
                <a:gd name="connsiteY19" fmla="*/ 54981 h 77401"/>
                <a:gd name="connsiteX20" fmla="*/ 99987 w 646154"/>
                <a:gd name="connsiteY20" fmla="*/ 29736 h 77401"/>
                <a:gd name="connsiteX21" fmla="*/ 68487 w 646154"/>
                <a:gd name="connsiteY21" fmla="*/ 13671 h 77401"/>
                <a:gd name="connsiteX22" fmla="*/ 546882 w 646154"/>
                <a:gd name="connsiteY22" fmla="*/ 16326 h 77401"/>
                <a:gd name="connsiteX23" fmla="*/ 536622 w 646154"/>
                <a:gd name="connsiteY23" fmla="*/ 20826 h 77401"/>
                <a:gd name="connsiteX24" fmla="*/ 523347 w 646154"/>
                <a:gd name="connsiteY24" fmla="*/ 50391 h 77401"/>
                <a:gd name="connsiteX25" fmla="*/ 527397 w 646154"/>
                <a:gd name="connsiteY25" fmla="*/ 57456 h 77401"/>
                <a:gd name="connsiteX26" fmla="*/ 534327 w 646154"/>
                <a:gd name="connsiteY26" fmla="*/ 63171 h 77401"/>
                <a:gd name="connsiteX27" fmla="*/ 566547 w 646154"/>
                <a:gd name="connsiteY27" fmla="*/ 66996 h 77401"/>
                <a:gd name="connsiteX28" fmla="*/ 576852 w 646154"/>
                <a:gd name="connsiteY28" fmla="*/ 62496 h 77401"/>
                <a:gd name="connsiteX29" fmla="*/ 590352 w 646154"/>
                <a:gd name="connsiteY29" fmla="*/ 32931 h 77401"/>
                <a:gd name="connsiteX30" fmla="*/ 586302 w 646154"/>
                <a:gd name="connsiteY30" fmla="*/ 25866 h 77401"/>
                <a:gd name="connsiteX31" fmla="*/ 579327 w 646154"/>
                <a:gd name="connsiteY31" fmla="*/ 19881 h 77401"/>
                <a:gd name="connsiteX32" fmla="*/ 547107 w 646154"/>
                <a:gd name="connsiteY32" fmla="*/ 16056 h 77401"/>
                <a:gd name="connsiteX33" fmla="*/ 308742 w 646154"/>
                <a:gd name="connsiteY33" fmla="*/ 11421 h 77401"/>
                <a:gd name="connsiteX34" fmla="*/ 294747 w 646154"/>
                <a:gd name="connsiteY34" fmla="*/ 14346 h 77401"/>
                <a:gd name="connsiteX35" fmla="*/ 283587 w 646154"/>
                <a:gd name="connsiteY35" fmla="*/ 18846 h 77401"/>
                <a:gd name="connsiteX36" fmla="*/ 275667 w 646154"/>
                <a:gd name="connsiteY36" fmla="*/ 24381 h 77401"/>
                <a:gd name="connsiteX37" fmla="*/ 275667 w 646154"/>
                <a:gd name="connsiteY37" fmla="*/ 53001 h 77401"/>
                <a:gd name="connsiteX38" fmla="*/ 283542 w 646154"/>
                <a:gd name="connsiteY38" fmla="*/ 58536 h 77401"/>
                <a:gd name="connsiteX39" fmla="*/ 294702 w 646154"/>
                <a:gd name="connsiteY39" fmla="*/ 63036 h 77401"/>
                <a:gd name="connsiteX40" fmla="*/ 324042 w 646154"/>
                <a:gd name="connsiteY40" fmla="*/ 66636 h 77401"/>
                <a:gd name="connsiteX41" fmla="*/ 338982 w 646154"/>
                <a:gd name="connsiteY41" fmla="*/ 64791 h 77401"/>
                <a:gd name="connsiteX42" fmla="*/ 351717 w 646154"/>
                <a:gd name="connsiteY42" fmla="*/ 60921 h 77401"/>
                <a:gd name="connsiteX43" fmla="*/ 361257 w 646154"/>
                <a:gd name="connsiteY43" fmla="*/ 55746 h 77401"/>
                <a:gd name="connsiteX44" fmla="*/ 367647 w 646154"/>
                <a:gd name="connsiteY44" fmla="*/ 27171 h 77401"/>
                <a:gd name="connsiteX45" fmla="*/ 361392 w 646154"/>
                <a:gd name="connsiteY45" fmla="*/ 21501 h 77401"/>
                <a:gd name="connsiteX46" fmla="*/ 351852 w 646154"/>
                <a:gd name="connsiteY46" fmla="*/ 16326 h 77401"/>
                <a:gd name="connsiteX47" fmla="*/ 308832 w 646154"/>
                <a:gd name="connsiteY47" fmla="*/ 11151 h 77401"/>
                <a:gd name="connsiteX48" fmla="*/ 188367 w 646154"/>
                <a:gd name="connsiteY48" fmla="*/ 72171 h 77401"/>
                <a:gd name="connsiteX49" fmla="*/ 231702 w 646154"/>
                <a:gd name="connsiteY49" fmla="*/ 39816 h 77401"/>
                <a:gd name="connsiteX50" fmla="*/ 174102 w 646154"/>
                <a:gd name="connsiteY50" fmla="*/ 7866 h 77401"/>
                <a:gd name="connsiteX51" fmla="*/ 131262 w 646154"/>
                <a:gd name="connsiteY51" fmla="*/ 39366 h 77401"/>
                <a:gd name="connsiteX52" fmla="*/ 188367 w 646154"/>
                <a:gd name="connsiteY52" fmla="*/ 72171 h 77401"/>
                <a:gd name="connsiteX53" fmla="*/ 444372 w 646154"/>
                <a:gd name="connsiteY53" fmla="*/ 69471 h 77401"/>
                <a:gd name="connsiteX54" fmla="*/ 502152 w 646154"/>
                <a:gd name="connsiteY54" fmla="*/ 39411 h 77401"/>
                <a:gd name="connsiteX55" fmla="*/ 455532 w 646154"/>
                <a:gd name="connsiteY55" fmla="*/ 6606 h 77401"/>
                <a:gd name="connsiteX56" fmla="*/ 395232 w 646154"/>
                <a:gd name="connsiteY56" fmla="*/ 37701 h 77401"/>
                <a:gd name="connsiteX57" fmla="*/ 444372 w 646154"/>
                <a:gd name="connsiteY57" fmla="*/ 69471 h 77401"/>
                <a:gd name="connsiteX58" fmla="*/ 27267 w 646154"/>
                <a:gd name="connsiteY58" fmla="*/ 73251 h 77401"/>
                <a:gd name="connsiteX59" fmla="*/ 28032 w 646154"/>
                <a:gd name="connsiteY59" fmla="*/ 74556 h 77401"/>
                <a:gd name="connsiteX60" fmla="*/ 31497 w 646154"/>
                <a:gd name="connsiteY60" fmla="*/ 74556 h 77401"/>
                <a:gd name="connsiteX61" fmla="*/ 35502 w 646154"/>
                <a:gd name="connsiteY61" fmla="*/ 40761 h 77401"/>
                <a:gd name="connsiteX62" fmla="*/ 9087 w 646154"/>
                <a:gd name="connsiteY62" fmla="*/ 15021 h 77401"/>
                <a:gd name="connsiteX63" fmla="*/ 5892 w 646154"/>
                <a:gd name="connsiteY63" fmla="*/ 16506 h 77401"/>
                <a:gd name="connsiteX64" fmla="*/ 31092 w 646154"/>
                <a:gd name="connsiteY64" fmla="*/ 41121 h 77401"/>
                <a:gd name="connsiteX65" fmla="*/ 27267 w 646154"/>
                <a:gd name="connsiteY65" fmla="*/ 73206 h 77401"/>
                <a:gd name="connsiteX66" fmla="*/ 111687 w 646154"/>
                <a:gd name="connsiteY66" fmla="*/ 15516 h 77401"/>
                <a:gd name="connsiteX67" fmla="*/ 122442 w 646154"/>
                <a:gd name="connsiteY67" fmla="*/ 18801 h 77401"/>
                <a:gd name="connsiteX68" fmla="*/ 123162 w 646154"/>
                <a:gd name="connsiteY68" fmla="*/ 30591 h 77401"/>
                <a:gd name="connsiteX69" fmla="*/ 110382 w 646154"/>
                <a:gd name="connsiteY69" fmla="*/ 31131 h 77401"/>
                <a:gd name="connsiteX70" fmla="*/ 108357 w 646154"/>
                <a:gd name="connsiteY70" fmla="*/ 28476 h 77401"/>
                <a:gd name="connsiteX71" fmla="*/ 125862 w 646154"/>
                <a:gd name="connsiteY71" fmla="*/ 32256 h 77401"/>
                <a:gd name="connsiteX72" fmla="*/ 126411 w 646154"/>
                <a:gd name="connsiteY72" fmla="*/ 16736 h 77401"/>
                <a:gd name="connsiteX73" fmla="*/ 111687 w 646154"/>
                <a:gd name="connsiteY73" fmla="*/ 15516 h 77401"/>
                <a:gd name="connsiteX74" fmla="*/ 35592 w 646154"/>
                <a:gd name="connsiteY74" fmla="*/ 14706 h 77401"/>
                <a:gd name="connsiteX75" fmla="*/ 42792 w 646154"/>
                <a:gd name="connsiteY75" fmla="*/ 21501 h 77401"/>
                <a:gd name="connsiteX76" fmla="*/ 42387 w 646154"/>
                <a:gd name="connsiteY76" fmla="*/ 33741 h 77401"/>
                <a:gd name="connsiteX77" fmla="*/ 39057 w 646154"/>
                <a:gd name="connsiteY77" fmla="*/ 34056 h 77401"/>
                <a:gd name="connsiteX78" fmla="*/ 47157 w 646154"/>
                <a:gd name="connsiteY78" fmla="*/ 35091 h 77401"/>
                <a:gd name="connsiteX79" fmla="*/ 44097 w 646154"/>
                <a:gd name="connsiteY79" fmla="*/ 17091 h 77401"/>
                <a:gd name="connsiteX80" fmla="*/ 35592 w 646154"/>
                <a:gd name="connsiteY80" fmla="*/ 14661 h 77401"/>
                <a:gd name="connsiteX81" fmla="*/ 45582 w 646154"/>
                <a:gd name="connsiteY81" fmla="*/ 52506 h 77401"/>
                <a:gd name="connsiteX82" fmla="*/ 54582 w 646154"/>
                <a:gd name="connsiteY82" fmla="*/ 64026 h 77401"/>
                <a:gd name="connsiteX83" fmla="*/ 52872 w 646154"/>
                <a:gd name="connsiteY83" fmla="*/ 69966 h 77401"/>
                <a:gd name="connsiteX84" fmla="*/ 57957 w 646154"/>
                <a:gd name="connsiteY84" fmla="*/ 66861 h 77401"/>
                <a:gd name="connsiteX85" fmla="*/ 51387 w 646154"/>
                <a:gd name="connsiteY85" fmla="*/ 51561 h 77401"/>
                <a:gd name="connsiteX86" fmla="*/ 45402 w 646154"/>
                <a:gd name="connsiteY86" fmla="*/ 52506 h 77401"/>
                <a:gd name="connsiteX87" fmla="*/ 121317 w 646154"/>
                <a:gd name="connsiteY87" fmla="*/ 49446 h 77401"/>
                <a:gd name="connsiteX88" fmla="*/ 130542 w 646154"/>
                <a:gd name="connsiteY88" fmla="*/ 51786 h 77401"/>
                <a:gd name="connsiteX89" fmla="*/ 131649 w 646154"/>
                <a:gd name="connsiteY89" fmla="*/ 65934 h 77401"/>
                <a:gd name="connsiteX90" fmla="*/ 130272 w 646154"/>
                <a:gd name="connsiteY90" fmla="*/ 67266 h 77401"/>
                <a:gd name="connsiteX91" fmla="*/ 127437 w 646154"/>
                <a:gd name="connsiteY91" fmla="*/ 68706 h 77401"/>
                <a:gd name="connsiteX92" fmla="*/ 137927 w 646154"/>
                <a:gd name="connsiteY92" fmla="*/ 58046 h 77401"/>
                <a:gd name="connsiteX93" fmla="*/ 127262 w 646154"/>
                <a:gd name="connsiteY93" fmla="*/ 47556 h 77401"/>
                <a:gd name="connsiteX94" fmla="*/ 121317 w 646154"/>
                <a:gd name="connsiteY94" fmla="*/ 49446 h 77401"/>
                <a:gd name="connsiteX95" fmla="*/ 241467 w 646154"/>
                <a:gd name="connsiteY95" fmla="*/ 9261 h 77401"/>
                <a:gd name="connsiteX96" fmla="*/ 237282 w 646154"/>
                <a:gd name="connsiteY96" fmla="*/ 11466 h 77401"/>
                <a:gd name="connsiteX97" fmla="*/ 234807 w 646154"/>
                <a:gd name="connsiteY97" fmla="*/ 27698 h 77401"/>
                <a:gd name="connsiteX98" fmla="*/ 234852 w 646154"/>
                <a:gd name="connsiteY98" fmla="*/ 27756 h 77401"/>
                <a:gd name="connsiteX99" fmla="*/ 251817 w 646154"/>
                <a:gd name="connsiteY99" fmla="*/ 31761 h 77401"/>
                <a:gd name="connsiteX100" fmla="*/ 254742 w 646154"/>
                <a:gd name="connsiteY100" fmla="*/ 12456 h 77401"/>
                <a:gd name="connsiteX101" fmla="*/ 241467 w 646154"/>
                <a:gd name="connsiteY101" fmla="*/ 9261 h 77401"/>
                <a:gd name="connsiteX102" fmla="*/ 247047 w 646154"/>
                <a:gd name="connsiteY102" fmla="*/ 43551 h 77401"/>
                <a:gd name="connsiteX103" fmla="*/ 238272 w 646154"/>
                <a:gd name="connsiteY103" fmla="*/ 60507 h 77401"/>
                <a:gd name="connsiteX104" fmla="*/ 255233 w 646154"/>
                <a:gd name="connsiteY104" fmla="*/ 69282 h 77401"/>
                <a:gd name="connsiteX105" fmla="*/ 264003 w 646154"/>
                <a:gd name="connsiteY105" fmla="*/ 52326 h 77401"/>
                <a:gd name="connsiteX106" fmla="*/ 261402 w 646154"/>
                <a:gd name="connsiteY106" fmla="*/ 47646 h 77401"/>
                <a:gd name="connsiteX107" fmla="*/ 247047 w 646154"/>
                <a:gd name="connsiteY107" fmla="*/ 43551 h 77401"/>
                <a:gd name="connsiteX108" fmla="*/ 379302 w 646154"/>
                <a:gd name="connsiteY108" fmla="*/ 8901 h 77401"/>
                <a:gd name="connsiteX109" fmla="*/ 375072 w 646154"/>
                <a:gd name="connsiteY109" fmla="*/ 11286 h 77401"/>
                <a:gd name="connsiteX110" fmla="*/ 373569 w 646154"/>
                <a:gd name="connsiteY110" fmla="*/ 28980 h 77401"/>
                <a:gd name="connsiteX111" fmla="*/ 391263 w 646154"/>
                <a:gd name="connsiteY111" fmla="*/ 30479 h 77401"/>
                <a:gd name="connsiteX112" fmla="*/ 392762 w 646154"/>
                <a:gd name="connsiteY112" fmla="*/ 12789 h 77401"/>
                <a:gd name="connsiteX113" fmla="*/ 392712 w 646154"/>
                <a:gd name="connsiteY113" fmla="*/ 12726 h 77401"/>
                <a:gd name="connsiteX114" fmla="*/ 379212 w 646154"/>
                <a:gd name="connsiteY114" fmla="*/ 8901 h 77401"/>
                <a:gd name="connsiteX115" fmla="*/ 381597 w 646154"/>
                <a:gd name="connsiteY115" fmla="*/ 44901 h 77401"/>
                <a:gd name="connsiteX116" fmla="*/ 377097 w 646154"/>
                <a:gd name="connsiteY116" fmla="*/ 47376 h 77401"/>
                <a:gd name="connsiteX117" fmla="*/ 375554 w 646154"/>
                <a:gd name="connsiteY117" fmla="*/ 65831 h 77401"/>
                <a:gd name="connsiteX118" fmla="*/ 394008 w 646154"/>
                <a:gd name="connsiteY118" fmla="*/ 67374 h 77401"/>
                <a:gd name="connsiteX119" fmla="*/ 395552 w 646154"/>
                <a:gd name="connsiteY119" fmla="*/ 48920 h 77401"/>
                <a:gd name="connsiteX120" fmla="*/ 395502 w 646154"/>
                <a:gd name="connsiteY120" fmla="*/ 48861 h 77401"/>
                <a:gd name="connsiteX121" fmla="*/ 381552 w 646154"/>
                <a:gd name="connsiteY121" fmla="*/ 44901 h 77401"/>
                <a:gd name="connsiteX122" fmla="*/ 516597 w 646154"/>
                <a:gd name="connsiteY122" fmla="*/ 30546 h 77401"/>
                <a:gd name="connsiteX123" fmla="*/ 502674 w 646154"/>
                <a:gd name="connsiteY123" fmla="*/ 28143 h 77401"/>
                <a:gd name="connsiteX124" fmla="*/ 505077 w 646154"/>
                <a:gd name="connsiteY124" fmla="*/ 14220 h 77401"/>
                <a:gd name="connsiteX125" fmla="*/ 518532 w 646154"/>
                <a:gd name="connsiteY125" fmla="*/ 16011 h 77401"/>
                <a:gd name="connsiteX126" fmla="*/ 503007 w 646154"/>
                <a:gd name="connsiteY126" fmla="*/ 11511 h 77401"/>
                <a:gd name="connsiteX127" fmla="*/ 500532 w 646154"/>
                <a:gd name="connsiteY127" fmla="*/ 30366 h 77401"/>
                <a:gd name="connsiteX128" fmla="*/ 516570 w 646154"/>
                <a:gd name="connsiteY128" fmla="*/ 30393 h 77401"/>
                <a:gd name="connsiteX129" fmla="*/ 516597 w 646154"/>
                <a:gd name="connsiteY129" fmla="*/ 30366 h 77401"/>
                <a:gd name="connsiteX130" fmla="*/ 504852 w 646154"/>
                <a:gd name="connsiteY130" fmla="*/ 67671 h 77401"/>
                <a:gd name="connsiteX131" fmla="*/ 494232 w 646154"/>
                <a:gd name="connsiteY131" fmla="*/ 65286 h 77401"/>
                <a:gd name="connsiteX132" fmla="*/ 493530 w 646154"/>
                <a:gd name="connsiteY132" fmla="*/ 50859 h 77401"/>
                <a:gd name="connsiteX133" fmla="*/ 507147 w 646154"/>
                <a:gd name="connsiteY133" fmla="*/ 49491 h 77401"/>
                <a:gd name="connsiteX134" fmla="*/ 509847 w 646154"/>
                <a:gd name="connsiteY134" fmla="*/ 52191 h 77401"/>
                <a:gd name="connsiteX135" fmla="*/ 494228 w 646154"/>
                <a:gd name="connsiteY135" fmla="*/ 46926 h 77401"/>
                <a:gd name="connsiteX136" fmla="*/ 488963 w 646154"/>
                <a:gd name="connsiteY136" fmla="*/ 62546 h 77401"/>
                <a:gd name="connsiteX137" fmla="*/ 504582 w 646154"/>
                <a:gd name="connsiteY137" fmla="*/ 67811 h 77401"/>
                <a:gd name="connsiteX138" fmla="*/ 504852 w 646154"/>
                <a:gd name="connsiteY138" fmla="*/ 67671 h 77401"/>
                <a:gd name="connsiteX139" fmla="*/ 617937 w 646154"/>
                <a:gd name="connsiteY139" fmla="*/ 71406 h 77401"/>
                <a:gd name="connsiteX140" fmla="*/ 608172 w 646154"/>
                <a:gd name="connsiteY140" fmla="*/ 41706 h 77401"/>
                <a:gd name="connsiteX141" fmla="*/ 636207 w 646154"/>
                <a:gd name="connsiteY141" fmla="*/ 18936 h 77401"/>
                <a:gd name="connsiteX142" fmla="*/ 634362 w 646154"/>
                <a:gd name="connsiteY142" fmla="*/ 15336 h 77401"/>
                <a:gd name="connsiteX143" fmla="*/ 603492 w 646154"/>
                <a:gd name="connsiteY143" fmla="*/ 40401 h 77401"/>
                <a:gd name="connsiteX144" fmla="*/ 614202 w 646154"/>
                <a:gd name="connsiteY144" fmla="*/ 72846 h 77401"/>
                <a:gd name="connsiteX145" fmla="*/ 617577 w 646154"/>
                <a:gd name="connsiteY145" fmla="*/ 71901 h 77401"/>
                <a:gd name="connsiteX146" fmla="*/ 617937 w 646154"/>
                <a:gd name="connsiteY146" fmla="*/ 71406 h 77401"/>
                <a:gd name="connsiteX147" fmla="*/ 605382 w 646154"/>
                <a:gd name="connsiteY147" fmla="*/ 35406 h 77401"/>
                <a:gd name="connsiteX148" fmla="*/ 598857 w 646154"/>
                <a:gd name="connsiteY148" fmla="*/ 28521 h 77401"/>
                <a:gd name="connsiteX149" fmla="*/ 604662 w 646154"/>
                <a:gd name="connsiteY149" fmla="*/ 15021 h 77401"/>
                <a:gd name="connsiteX150" fmla="*/ 606687 w 646154"/>
                <a:gd name="connsiteY150" fmla="*/ 14076 h 77401"/>
                <a:gd name="connsiteX151" fmla="*/ 598632 w 646154"/>
                <a:gd name="connsiteY151" fmla="*/ 16686 h 77401"/>
                <a:gd name="connsiteX152" fmla="*/ 596202 w 646154"/>
                <a:gd name="connsiteY152" fmla="*/ 34686 h 77401"/>
                <a:gd name="connsiteX153" fmla="*/ 604451 w 646154"/>
                <a:gd name="connsiteY153" fmla="*/ 36279 h 77401"/>
                <a:gd name="connsiteX154" fmla="*/ 605202 w 646154"/>
                <a:gd name="connsiteY154" fmla="*/ 35676 h 77401"/>
                <a:gd name="connsiteX155" fmla="*/ 585267 w 646154"/>
                <a:gd name="connsiteY155" fmla="*/ 60876 h 77401"/>
                <a:gd name="connsiteX156" fmla="*/ 587832 w 646154"/>
                <a:gd name="connsiteY156" fmla="*/ 71586 h 77401"/>
                <a:gd name="connsiteX157" fmla="*/ 594852 w 646154"/>
                <a:gd name="connsiteY157" fmla="*/ 70371 h 77401"/>
                <a:gd name="connsiteX158" fmla="*/ 588876 w 646154"/>
                <a:gd name="connsiteY158" fmla="*/ 67379 h 77401"/>
                <a:gd name="connsiteX159" fmla="*/ 588687 w 646154"/>
                <a:gd name="connsiteY159" fmla="*/ 66591 h 77401"/>
                <a:gd name="connsiteX160" fmla="*/ 592602 w 646154"/>
                <a:gd name="connsiteY160" fmla="*/ 53901 h 77401"/>
                <a:gd name="connsiteX161" fmla="*/ 597912 w 646154"/>
                <a:gd name="connsiteY161" fmla="*/ 51561 h 77401"/>
                <a:gd name="connsiteX162" fmla="*/ 586482 w 646154"/>
                <a:gd name="connsiteY162" fmla="*/ 57591 h 77401"/>
                <a:gd name="connsiteX163" fmla="*/ 585267 w 646154"/>
                <a:gd name="connsiteY163" fmla="*/ 60876 h 7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46154" h="77401">
                  <a:moveTo>
                    <a:pt x="638277" y="46656"/>
                  </a:moveTo>
                  <a:lnTo>
                    <a:pt x="638277" y="48546"/>
                  </a:lnTo>
                  <a:lnTo>
                    <a:pt x="637692" y="49221"/>
                  </a:lnTo>
                  <a:cubicBezTo>
                    <a:pt x="636072" y="58221"/>
                    <a:pt x="634407" y="67221"/>
                    <a:pt x="632742" y="76896"/>
                  </a:cubicBezTo>
                  <a:cubicBezTo>
                    <a:pt x="505707" y="76671"/>
                    <a:pt x="378672" y="76401"/>
                    <a:pt x="275487" y="76446"/>
                  </a:cubicBezTo>
                  <a:cubicBezTo>
                    <a:pt x="172302" y="76491"/>
                    <a:pt x="93012" y="76806"/>
                    <a:pt x="13677" y="77121"/>
                  </a:cubicBezTo>
                  <a:lnTo>
                    <a:pt x="6972" y="46611"/>
                  </a:lnTo>
                  <a:cubicBezTo>
                    <a:pt x="5802" y="45576"/>
                    <a:pt x="6477" y="44541"/>
                    <a:pt x="6252" y="43461"/>
                  </a:cubicBezTo>
                  <a:lnTo>
                    <a:pt x="-498" y="12726"/>
                  </a:lnTo>
                  <a:cubicBezTo>
                    <a:pt x="104937" y="6291"/>
                    <a:pt x="210372" y="-189"/>
                    <a:pt x="318057" y="-279"/>
                  </a:cubicBezTo>
                  <a:cubicBezTo>
                    <a:pt x="425742" y="-369"/>
                    <a:pt x="535722" y="5886"/>
                    <a:pt x="645657" y="12186"/>
                  </a:cubicBezTo>
                  <a:cubicBezTo>
                    <a:pt x="642912" y="23166"/>
                    <a:pt x="640437" y="34686"/>
                    <a:pt x="638187" y="46656"/>
                  </a:cubicBezTo>
                  <a:close/>
                  <a:moveTo>
                    <a:pt x="68577" y="13671"/>
                  </a:moveTo>
                  <a:cubicBezTo>
                    <a:pt x="66350" y="13959"/>
                    <a:pt x="64190" y="14630"/>
                    <a:pt x="62187" y="15651"/>
                  </a:cubicBezTo>
                  <a:cubicBezTo>
                    <a:pt x="60315" y="16673"/>
                    <a:pt x="58628" y="17996"/>
                    <a:pt x="57192" y="19566"/>
                  </a:cubicBezTo>
                  <a:cubicBezTo>
                    <a:pt x="50172" y="28566"/>
                    <a:pt x="51162" y="38646"/>
                    <a:pt x="56787" y="49536"/>
                  </a:cubicBezTo>
                  <a:cubicBezTo>
                    <a:pt x="58439" y="52542"/>
                    <a:pt x="60446" y="55341"/>
                    <a:pt x="62772" y="57861"/>
                  </a:cubicBezTo>
                  <a:cubicBezTo>
                    <a:pt x="71772" y="67401"/>
                    <a:pt x="82932" y="72216"/>
                    <a:pt x="94272" y="69156"/>
                  </a:cubicBezTo>
                  <a:cubicBezTo>
                    <a:pt x="96342" y="68526"/>
                    <a:pt x="98282" y="67518"/>
                    <a:pt x="99987" y="66186"/>
                  </a:cubicBezTo>
                  <a:cubicBezTo>
                    <a:pt x="103488" y="63374"/>
                    <a:pt x="105869" y="59396"/>
                    <a:pt x="106692" y="54981"/>
                  </a:cubicBezTo>
                  <a:cubicBezTo>
                    <a:pt x="108042" y="45999"/>
                    <a:pt x="105617" y="36864"/>
                    <a:pt x="99987" y="29736"/>
                  </a:cubicBezTo>
                  <a:cubicBezTo>
                    <a:pt x="90987" y="17901"/>
                    <a:pt x="80142" y="12591"/>
                    <a:pt x="68487" y="13671"/>
                  </a:cubicBezTo>
                  <a:close/>
                  <a:moveTo>
                    <a:pt x="546882" y="16326"/>
                  </a:moveTo>
                  <a:cubicBezTo>
                    <a:pt x="543278" y="17361"/>
                    <a:pt x="539826" y="18873"/>
                    <a:pt x="536622" y="20826"/>
                  </a:cubicBezTo>
                  <a:cubicBezTo>
                    <a:pt x="523122" y="29601"/>
                    <a:pt x="520152" y="39951"/>
                    <a:pt x="523347" y="50391"/>
                  </a:cubicBezTo>
                  <a:cubicBezTo>
                    <a:pt x="524256" y="52974"/>
                    <a:pt x="525629" y="55368"/>
                    <a:pt x="527397" y="57456"/>
                  </a:cubicBezTo>
                  <a:cubicBezTo>
                    <a:pt x="529386" y="59720"/>
                    <a:pt x="531726" y="61650"/>
                    <a:pt x="534327" y="63171"/>
                  </a:cubicBezTo>
                  <a:cubicBezTo>
                    <a:pt x="544079" y="68832"/>
                    <a:pt x="555738" y="70218"/>
                    <a:pt x="566547" y="66996"/>
                  </a:cubicBezTo>
                  <a:cubicBezTo>
                    <a:pt x="570165" y="65961"/>
                    <a:pt x="573630" y="64449"/>
                    <a:pt x="576852" y="62496"/>
                  </a:cubicBezTo>
                  <a:cubicBezTo>
                    <a:pt x="590352" y="53721"/>
                    <a:pt x="593322" y="43371"/>
                    <a:pt x="590352" y="32931"/>
                  </a:cubicBezTo>
                  <a:cubicBezTo>
                    <a:pt x="589425" y="30357"/>
                    <a:pt x="588057" y="27968"/>
                    <a:pt x="586302" y="25866"/>
                  </a:cubicBezTo>
                  <a:cubicBezTo>
                    <a:pt x="584327" y="23495"/>
                    <a:pt x="581969" y="21474"/>
                    <a:pt x="579327" y="19881"/>
                  </a:cubicBezTo>
                  <a:cubicBezTo>
                    <a:pt x="569576" y="14220"/>
                    <a:pt x="557916" y="12834"/>
                    <a:pt x="547107" y="16056"/>
                  </a:cubicBezTo>
                  <a:close/>
                  <a:moveTo>
                    <a:pt x="308742" y="11421"/>
                  </a:moveTo>
                  <a:cubicBezTo>
                    <a:pt x="304004" y="11997"/>
                    <a:pt x="299319" y="12978"/>
                    <a:pt x="294747" y="14346"/>
                  </a:cubicBezTo>
                  <a:cubicBezTo>
                    <a:pt x="290891" y="15480"/>
                    <a:pt x="287151" y="16988"/>
                    <a:pt x="283587" y="18846"/>
                  </a:cubicBezTo>
                  <a:cubicBezTo>
                    <a:pt x="280739" y="20376"/>
                    <a:pt x="278079" y="22230"/>
                    <a:pt x="275667" y="24381"/>
                  </a:cubicBezTo>
                  <a:cubicBezTo>
                    <a:pt x="265812" y="33966"/>
                    <a:pt x="265722" y="43371"/>
                    <a:pt x="275667" y="53001"/>
                  </a:cubicBezTo>
                  <a:cubicBezTo>
                    <a:pt x="278075" y="55139"/>
                    <a:pt x="280716" y="56997"/>
                    <a:pt x="283542" y="58536"/>
                  </a:cubicBezTo>
                  <a:cubicBezTo>
                    <a:pt x="287106" y="60395"/>
                    <a:pt x="290846" y="61902"/>
                    <a:pt x="294702" y="63036"/>
                  </a:cubicBezTo>
                  <a:cubicBezTo>
                    <a:pt x="304215" y="65844"/>
                    <a:pt x="314129" y="67064"/>
                    <a:pt x="324042" y="66636"/>
                  </a:cubicBezTo>
                  <a:cubicBezTo>
                    <a:pt x="329064" y="66452"/>
                    <a:pt x="334064" y="65835"/>
                    <a:pt x="338982" y="64791"/>
                  </a:cubicBezTo>
                  <a:cubicBezTo>
                    <a:pt x="343334" y="63891"/>
                    <a:pt x="347600" y="62595"/>
                    <a:pt x="351717" y="60921"/>
                  </a:cubicBezTo>
                  <a:cubicBezTo>
                    <a:pt x="355074" y="59544"/>
                    <a:pt x="358274" y="57807"/>
                    <a:pt x="361257" y="55746"/>
                  </a:cubicBezTo>
                  <a:cubicBezTo>
                    <a:pt x="373947" y="46341"/>
                    <a:pt x="374757" y="36666"/>
                    <a:pt x="367647" y="27171"/>
                  </a:cubicBezTo>
                  <a:cubicBezTo>
                    <a:pt x="365807" y="25029"/>
                    <a:pt x="363705" y="23126"/>
                    <a:pt x="361392" y="21501"/>
                  </a:cubicBezTo>
                  <a:cubicBezTo>
                    <a:pt x="358418" y="19422"/>
                    <a:pt x="355218" y="17685"/>
                    <a:pt x="351852" y="16326"/>
                  </a:cubicBezTo>
                  <a:cubicBezTo>
                    <a:pt x="338181" y="10998"/>
                    <a:pt x="323381" y="9216"/>
                    <a:pt x="308832" y="11151"/>
                  </a:cubicBezTo>
                  <a:close/>
                  <a:moveTo>
                    <a:pt x="188367" y="72171"/>
                  </a:moveTo>
                  <a:lnTo>
                    <a:pt x="231702" y="39816"/>
                  </a:lnTo>
                  <a:lnTo>
                    <a:pt x="174102" y="7866"/>
                  </a:lnTo>
                  <a:lnTo>
                    <a:pt x="131262" y="39366"/>
                  </a:lnTo>
                  <a:lnTo>
                    <a:pt x="188367" y="72171"/>
                  </a:lnTo>
                  <a:close/>
                  <a:moveTo>
                    <a:pt x="444372" y="69471"/>
                  </a:moveTo>
                  <a:lnTo>
                    <a:pt x="502152" y="39411"/>
                  </a:lnTo>
                  <a:lnTo>
                    <a:pt x="455532" y="6606"/>
                  </a:lnTo>
                  <a:lnTo>
                    <a:pt x="395232" y="37701"/>
                  </a:lnTo>
                  <a:lnTo>
                    <a:pt x="444372" y="69471"/>
                  </a:lnTo>
                  <a:close/>
                  <a:moveTo>
                    <a:pt x="27267" y="73251"/>
                  </a:moveTo>
                  <a:lnTo>
                    <a:pt x="28032" y="74556"/>
                  </a:lnTo>
                  <a:lnTo>
                    <a:pt x="31497" y="74556"/>
                  </a:lnTo>
                  <a:lnTo>
                    <a:pt x="35502" y="40761"/>
                  </a:lnTo>
                  <a:lnTo>
                    <a:pt x="9087" y="15021"/>
                  </a:lnTo>
                  <a:lnTo>
                    <a:pt x="5892" y="16506"/>
                  </a:lnTo>
                  <a:lnTo>
                    <a:pt x="31092" y="41121"/>
                  </a:lnTo>
                  <a:lnTo>
                    <a:pt x="27267" y="73206"/>
                  </a:lnTo>
                  <a:close/>
                  <a:moveTo>
                    <a:pt x="111687" y="15516"/>
                  </a:moveTo>
                  <a:cubicBezTo>
                    <a:pt x="115598" y="13959"/>
                    <a:pt x="120066" y="15327"/>
                    <a:pt x="122442" y="18801"/>
                  </a:cubicBezTo>
                  <a:cubicBezTo>
                    <a:pt x="125259" y="22140"/>
                    <a:pt x="125552" y="26933"/>
                    <a:pt x="123162" y="30591"/>
                  </a:cubicBezTo>
                  <a:cubicBezTo>
                    <a:pt x="119517" y="35091"/>
                    <a:pt x="115197" y="35091"/>
                    <a:pt x="110382" y="31131"/>
                  </a:cubicBezTo>
                  <a:cubicBezTo>
                    <a:pt x="109572" y="30357"/>
                    <a:pt x="108888" y="29462"/>
                    <a:pt x="108357" y="28476"/>
                  </a:cubicBezTo>
                  <a:cubicBezTo>
                    <a:pt x="112857" y="36126"/>
                    <a:pt x="119067" y="37476"/>
                    <a:pt x="125862" y="32256"/>
                  </a:cubicBezTo>
                  <a:cubicBezTo>
                    <a:pt x="130299" y="28121"/>
                    <a:pt x="130547" y="21173"/>
                    <a:pt x="126411" y="16736"/>
                  </a:cubicBezTo>
                  <a:cubicBezTo>
                    <a:pt x="122550" y="12596"/>
                    <a:pt x="116178" y="12065"/>
                    <a:pt x="111687" y="15516"/>
                  </a:cubicBezTo>
                  <a:close/>
                  <a:moveTo>
                    <a:pt x="35592" y="14706"/>
                  </a:moveTo>
                  <a:cubicBezTo>
                    <a:pt x="38472" y="14706"/>
                    <a:pt x="41712" y="18711"/>
                    <a:pt x="42792" y="21501"/>
                  </a:cubicBezTo>
                  <a:cubicBezTo>
                    <a:pt x="44052" y="25101"/>
                    <a:pt x="46032" y="29151"/>
                    <a:pt x="42387" y="33741"/>
                  </a:cubicBezTo>
                  <a:cubicBezTo>
                    <a:pt x="41420" y="34448"/>
                    <a:pt x="40142" y="34565"/>
                    <a:pt x="39057" y="34056"/>
                  </a:cubicBezTo>
                  <a:cubicBezTo>
                    <a:pt x="41577" y="36531"/>
                    <a:pt x="44412" y="38196"/>
                    <a:pt x="47157" y="35091"/>
                  </a:cubicBezTo>
                  <a:cubicBezTo>
                    <a:pt x="49857" y="30096"/>
                    <a:pt x="49047" y="24201"/>
                    <a:pt x="44097" y="17091"/>
                  </a:cubicBezTo>
                  <a:cubicBezTo>
                    <a:pt x="41397" y="13986"/>
                    <a:pt x="38562" y="12141"/>
                    <a:pt x="35592" y="14661"/>
                  </a:cubicBezTo>
                  <a:close/>
                  <a:moveTo>
                    <a:pt x="45582" y="52506"/>
                  </a:moveTo>
                  <a:cubicBezTo>
                    <a:pt x="49047" y="51651"/>
                    <a:pt x="54222" y="58581"/>
                    <a:pt x="54582" y="64026"/>
                  </a:cubicBezTo>
                  <a:cubicBezTo>
                    <a:pt x="54582" y="66006"/>
                    <a:pt x="55347" y="67761"/>
                    <a:pt x="52872" y="69966"/>
                  </a:cubicBezTo>
                  <a:cubicBezTo>
                    <a:pt x="54942" y="71316"/>
                    <a:pt x="57957" y="68931"/>
                    <a:pt x="57957" y="66861"/>
                  </a:cubicBezTo>
                  <a:cubicBezTo>
                    <a:pt x="58695" y="60948"/>
                    <a:pt x="56184" y="55098"/>
                    <a:pt x="51387" y="51561"/>
                  </a:cubicBezTo>
                  <a:cubicBezTo>
                    <a:pt x="49407" y="50166"/>
                    <a:pt x="46887" y="49626"/>
                    <a:pt x="45402" y="52506"/>
                  </a:cubicBezTo>
                  <a:close/>
                  <a:moveTo>
                    <a:pt x="121317" y="49446"/>
                  </a:moveTo>
                  <a:cubicBezTo>
                    <a:pt x="124589" y="48402"/>
                    <a:pt x="128166" y="49311"/>
                    <a:pt x="130542" y="51786"/>
                  </a:cubicBezTo>
                  <a:cubicBezTo>
                    <a:pt x="134754" y="55386"/>
                    <a:pt x="135254" y="61722"/>
                    <a:pt x="131649" y="65934"/>
                  </a:cubicBezTo>
                  <a:cubicBezTo>
                    <a:pt x="131235" y="66420"/>
                    <a:pt x="130772" y="66866"/>
                    <a:pt x="130272" y="67266"/>
                  </a:cubicBezTo>
                  <a:cubicBezTo>
                    <a:pt x="129431" y="67928"/>
                    <a:pt x="128468" y="68418"/>
                    <a:pt x="127437" y="68706"/>
                  </a:cubicBezTo>
                  <a:cubicBezTo>
                    <a:pt x="133278" y="68657"/>
                    <a:pt x="137972" y="63887"/>
                    <a:pt x="137927" y="58046"/>
                  </a:cubicBezTo>
                  <a:cubicBezTo>
                    <a:pt x="137877" y="52205"/>
                    <a:pt x="133103" y="47507"/>
                    <a:pt x="127262" y="47556"/>
                  </a:cubicBezTo>
                  <a:cubicBezTo>
                    <a:pt x="125138" y="47574"/>
                    <a:pt x="123063" y="48231"/>
                    <a:pt x="121317" y="49446"/>
                  </a:cubicBezTo>
                  <a:close/>
                  <a:moveTo>
                    <a:pt x="241467" y="9261"/>
                  </a:moveTo>
                  <a:cubicBezTo>
                    <a:pt x="239960" y="9761"/>
                    <a:pt x="238547" y="10503"/>
                    <a:pt x="237282" y="11466"/>
                  </a:cubicBezTo>
                  <a:cubicBezTo>
                    <a:pt x="232116" y="15264"/>
                    <a:pt x="231009" y="22532"/>
                    <a:pt x="234807" y="27698"/>
                  </a:cubicBezTo>
                  <a:cubicBezTo>
                    <a:pt x="234825" y="27716"/>
                    <a:pt x="234839" y="27738"/>
                    <a:pt x="234852" y="27756"/>
                  </a:cubicBezTo>
                  <a:cubicBezTo>
                    <a:pt x="238605" y="33300"/>
                    <a:pt x="245981" y="35042"/>
                    <a:pt x="251817" y="31761"/>
                  </a:cubicBezTo>
                  <a:cubicBezTo>
                    <a:pt x="259557" y="26721"/>
                    <a:pt x="260817" y="19836"/>
                    <a:pt x="254742" y="12456"/>
                  </a:cubicBezTo>
                  <a:cubicBezTo>
                    <a:pt x="251223" y="9068"/>
                    <a:pt x="246143" y="7844"/>
                    <a:pt x="241467" y="9261"/>
                  </a:cubicBezTo>
                  <a:close/>
                  <a:moveTo>
                    <a:pt x="247047" y="43551"/>
                  </a:moveTo>
                  <a:cubicBezTo>
                    <a:pt x="239942" y="45810"/>
                    <a:pt x="236013" y="53402"/>
                    <a:pt x="238272" y="60507"/>
                  </a:cubicBezTo>
                  <a:cubicBezTo>
                    <a:pt x="240536" y="67613"/>
                    <a:pt x="248127" y="71541"/>
                    <a:pt x="255233" y="69282"/>
                  </a:cubicBezTo>
                  <a:cubicBezTo>
                    <a:pt x="262334" y="67023"/>
                    <a:pt x="266262" y="59432"/>
                    <a:pt x="264003" y="52326"/>
                  </a:cubicBezTo>
                  <a:cubicBezTo>
                    <a:pt x="263459" y="50607"/>
                    <a:pt x="262572" y="49014"/>
                    <a:pt x="261402" y="47646"/>
                  </a:cubicBezTo>
                  <a:cubicBezTo>
                    <a:pt x="257874" y="43520"/>
                    <a:pt x="252222" y="41904"/>
                    <a:pt x="247047" y="43551"/>
                  </a:cubicBezTo>
                  <a:close/>
                  <a:moveTo>
                    <a:pt x="379302" y="8901"/>
                  </a:moveTo>
                  <a:cubicBezTo>
                    <a:pt x="377750" y="9410"/>
                    <a:pt x="376310" y="10220"/>
                    <a:pt x="375072" y="11286"/>
                  </a:cubicBezTo>
                  <a:cubicBezTo>
                    <a:pt x="369771" y="15759"/>
                    <a:pt x="369101" y="23679"/>
                    <a:pt x="373569" y="28980"/>
                  </a:cubicBezTo>
                  <a:cubicBezTo>
                    <a:pt x="378042" y="34277"/>
                    <a:pt x="385962" y="34952"/>
                    <a:pt x="391263" y="30479"/>
                  </a:cubicBezTo>
                  <a:cubicBezTo>
                    <a:pt x="396564" y="26010"/>
                    <a:pt x="397235" y="18086"/>
                    <a:pt x="392762" y="12789"/>
                  </a:cubicBezTo>
                  <a:cubicBezTo>
                    <a:pt x="392748" y="12767"/>
                    <a:pt x="392730" y="12749"/>
                    <a:pt x="392712" y="12726"/>
                  </a:cubicBezTo>
                  <a:cubicBezTo>
                    <a:pt x="389441" y="8775"/>
                    <a:pt x="384068" y="7254"/>
                    <a:pt x="379212" y="8901"/>
                  </a:cubicBezTo>
                  <a:close/>
                  <a:moveTo>
                    <a:pt x="381597" y="44901"/>
                  </a:moveTo>
                  <a:cubicBezTo>
                    <a:pt x="379941" y="45405"/>
                    <a:pt x="378407" y="46247"/>
                    <a:pt x="377097" y="47376"/>
                  </a:cubicBezTo>
                  <a:cubicBezTo>
                    <a:pt x="371576" y="52047"/>
                    <a:pt x="370883" y="60309"/>
                    <a:pt x="375554" y="65831"/>
                  </a:cubicBezTo>
                  <a:cubicBezTo>
                    <a:pt x="380225" y="71352"/>
                    <a:pt x="388487" y="72045"/>
                    <a:pt x="394008" y="67374"/>
                  </a:cubicBezTo>
                  <a:cubicBezTo>
                    <a:pt x="399530" y="62703"/>
                    <a:pt x="400223" y="54441"/>
                    <a:pt x="395552" y="48920"/>
                  </a:cubicBezTo>
                  <a:cubicBezTo>
                    <a:pt x="395534" y="48902"/>
                    <a:pt x="395520" y="48879"/>
                    <a:pt x="395502" y="48861"/>
                  </a:cubicBezTo>
                  <a:cubicBezTo>
                    <a:pt x="392100" y="44807"/>
                    <a:pt x="386574" y="43241"/>
                    <a:pt x="381552" y="44901"/>
                  </a:cubicBezTo>
                  <a:close/>
                  <a:moveTo>
                    <a:pt x="516597" y="30546"/>
                  </a:moveTo>
                  <a:cubicBezTo>
                    <a:pt x="512088" y="33728"/>
                    <a:pt x="505856" y="32652"/>
                    <a:pt x="502674" y="28143"/>
                  </a:cubicBezTo>
                  <a:cubicBezTo>
                    <a:pt x="499493" y="23634"/>
                    <a:pt x="500573" y="17402"/>
                    <a:pt x="505077" y="14220"/>
                  </a:cubicBezTo>
                  <a:cubicBezTo>
                    <a:pt x="509343" y="11214"/>
                    <a:pt x="515202" y="11993"/>
                    <a:pt x="518532" y="16011"/>
                  </a:cubicBezTo>
                  <a:cubicBezTo>
                    <a:pt x="515472" y="10503"/>
                    <a:pt x="508542" y="8492"/>
                    <a:pt x="503007" y="11511"/>
                  </a:cubicBezTo>
                  <a:cubicBezTo>
                    <a:pt x="495762" y="16326"/>
                    <a:pt x="494277" y="23031"/>
                    <a:pt x="500532" y="30366"/>
                  </a:cubicBezTo>
                  <a:cubicBezTo>
                    <a:pt x="504951" y="34803"/>
                    <a:pt x="512133" y="34817"/>
                    <a:pt x="516570" y="30393"/>
                  </a:cubicBezTo>
                  <a:cubicBezTo>
                    <a:pt x="516579" y="30384"/>
                    <a:pt x="516588" y="30375"/>
                    <a:pt x="516597" y="30366"/>
                  </a:cubicBezTo>
                  <a:close/>
                  <a:moveTo>
                    <a:pt x="504852" y="67671"/>
                  </a:moveTo>
                  <a:cubicBezTo>
                    <a:pt x="501149" y="69008"/>
                    <a:pt x="497009" y="68076"/>
                    <a:pt x="494232" y="65286"/>
                  </a:cubicBezTo>
                  <a:cubicBezTo>
                    <a:pt x="490056" y="61497"/>
                    <a:pt x="489741" y="55035"/>
                    <a:pt x="493530" y="50859"/>
                  </a:cubicBezTo>
                  <a:cubicBezTo>
                    <a:pt x="497049" y="46980"/>
                    <a:pt x="502931" y="46391"/>
                    <a:pt x="507147" y="49491"/>
                  </a:cubicBezTo>
                  <a:cubicBezTo>
                    <a:pt x="508209" y="50216"/>
                    <a:pt x="509123" y="51129"/>
                    <a:pt x="509847" y="52191"/>
                  </a:cubicBezTo>
                  <a:cubicBezTo>
                    <a:pt x="506990" y="46422"/>
                    <a:pt x="499997" y="44064"/>
                    <a:pt x="494228" y="46926"/>
                  </a:cubicBezTo>
                  <a:cubicBezTo>
                    <a:pt x="488463" y="49784"/>
                    <a:pt x="486105" y="56777"/>
                    <a:pt x="488963" y="62546"/>
                  </a:cubicBezTo>
                  <a:cubicBezTo>
                    <a:pt x="491820" y="68310"/>
                    <a:pt x="498813" y="70668"/>
                    <a:pt x="504582" y="67811"/>
                  </a:cubicBezTo>
                  <a:cubicBezTo>
                    <a:pt x="504672" y="67766"/>
                    <a:pt x="504762" y="67721"/>
                    <a:pt x="504852" y="67671"/>
                  </a:cubicBezTo>
                  <a:close/>
                  <a:moveTo>
                    <a:pt x="617937" y="71406"/>
                  </a:moveTo>
                  <a:lnTo>
                    <a:pt x="608172" y="41706"/>
                  </a:lnTo>
                  <a:lnTo>
                    <a:pt x="636207" y="18936"/>
                  </a:lnTo>
                  <a:lnTo>
                    <a:pt x="634362" y="15336"/>
                  </a:lnTo>
                  <a:lnTo>
                    <a:pt x="603492" y="40401"/>
                  </a:lnTo>
                  <a:lnTo>
                    <a:pt x="614202" y="72846"/>
                  </a:lnTo>
                  <a:lnTo>
                    <a:pt x="617577" y="71901"/>
                  </a:lnTo>
                  <a:lnTo>
                    <a:pt x="617937" y="71406"/>
                  </a:lnTo>
                  <a:close/>
                  <a:moveTo>
                    <a:pt x="605382" y="35406"/>
                  </a:moveTo>
                  <a:cubicBezTo>
                    <a:pt x="602547" y="36261"/>
                    <a:pt x="598812" y="31761"/>
                    <a:pt x="598857" y="28521"/>
                  </a:cubicBezTo>
                  <a:cubicBezTo>
                    <a:pt x="598097" y="23288"/>
                    <a:pt x="600338" y="18068"/>
                    <a:pt x="604662" y="15021"/>
                  </a:cubicBezTo>
                  <a:cubicBezTo>
                    <a:pt x="605292" y="14616"/>
                    <a:pt x="605972" y="14297"/>
                    <a:pt x="606687" y="14076"/>
                  </a:cubicBezTo>
                  <a:cubicBezTo>
                    <a:pt x="603722" y="13122"/>
                    <a:pt x="600477" y="14175"/>
                    <a:pt x="598632" y="16686"/>
                  </a:cubicBezTo>
                  <a:cubicBezTo>
                    <a:pt x="593921" y="21483"/>
                    <a:pt x="592931" y="28809"/>
                    <a:pt x="596202" y="34686"/>
                  </a:cubicBezTo>
                  <a:cubicBezTo>
                    <a:pt x="598038" y="37404"/>
                    <a:pt x="601733" y="38115"/>
                    <a:pt x="604451" y="36279"/>
                  </a:cubicBezTo>
                  <a:cubicBezTo>
                    <a:pt x="604716" y="36099"/>
                    <a:pt x="604968" y="35897"/>
                    <a:pt x="605202" y="35676"/>
                  </a:cubicBezTo>
                  <a:close/>
                  <a:moveTo>
                    <a:pt x="585267" y="60876"/>
                  </a:moveTo>
                  <a:cubicBezTo>
                    <a:pt x="584727" y="64251"/>
                    <a:pt x="583287" y="67491"/>
                    <a:pt x="587832" y="71586"/>
                  </a:cubicBezTo>
                  <a:cubicBezTo>
                    <a:pt x="590190" y="72725"/>
                    <a:pt x="593012" y="72239"/>
                    <a:pt x="594852" y="70371"/>
                  </a:cubicBezTo>
                  <a:cubicBezTo>
                    <a:pt x="592377" y="71195"/>
                    <a:pt x="589700" y="69858"/>
                    <a:pt x="588876" y="67379"/>
                  </a:cubicBezTo>
                  <a:cubicBezTo>
                    <a:pt x="588791" y="67122"/>
                    <a:pt x="588728" y="66861"/>
                    <a:pt x="588687" y="66591"/>
                  </a:cubicBezTo>
                  <a:cubicBezTo>
                    <a:pt x="587679" y="61965"/>
                    <a:pt x="589164" y="57155"/>
                    <a:pt x="592602" y="53901"/>
                  </a:cubicBezTo>
                  <a:cubicBezTo>
                    <a:pt x="593952" y="52394"/>
                    <a:pt x="595887" y="51539"/>
                    <a:pt x="597912" y="51561"/>
                  </a:cubicBezTo>
                  <a:cubicBezTo>
                    <a:pt x="594492" y="49041"/>
                    <a:pt x="589137" y="52101"/>
                    <a:pt x="586482" y="57591"/>
                  </a:cubicBezTo>
                  <a:cubicBezTo>
                    <a:pt x="585960" y="58640"/>
                    <a:pt x="585551" y="59742"/>
                    <a:pt x="585267" y="60876"/>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15" name="Bild 8">
              <a:extLst>
                <a:ext uri="{FF2B5EF4-FFF2-40B4-BE49-F238E27FC236}">
                  <a16:creationId xmlns:a16="http://schemas.microsoft.com/office/drawing/2014/main" id="{0F2AC92D-208C-4E4A-8BDB-CA4206D27E1B}"/>
                </a:ext>
              </a:extLst>
            </p:cNvPr>
            <p:cNvSpPr/>
            <p:nvPr/>
          </p:nvSpPr>
          <p:spPr>
            <a:xfrm>
              <a:off x="5347655" y="1212393"/>
              <a:ext cx="46201" cy="48052"/>
            </a:xfrm>
            <a:custGeom>
              <a:avLst/>
              <a:gdLst>
                <a:gd name="connsiteX0" fmla="*/ 16101 w 46201"/>
                <a:gd name="connsiteY0" fmla="*/ -243 h 48052"/>
                <a:gd name="connsiteX1" fmla="*/ 36666 w 46201"/>
                <a:gd name="connsiteY1" fmla="*/ 9838 h 48052"/>
                <a:gd name="connsiteX2" fmla="*/ 44541 w 46201"/>
                <a:gd name="connsiteY2" fmla="*/ 37467 h 48052"/>
                <a:gd name="connsiteX3" fmla="*/ 41751 w 46201"/>
                <a:gd name="connsiteY3" fmla="*/ 42237 h 48052"/>
                <a:gd name="connsiteX4" fmla="*/ 11736 w 46201"/>
                <a:gd name="connsiteY4" fmla="*/ 40483 h 48052"/>
                <a:gd name="connsiteX5" fmla="*/ 1926 w 46201"/>
                <a:gd name="connsiteY5" fmla="*/ 7272 h 48052"/>
                <a:gd name="connsiteX6" fmla="*/ 16101 w 46201"/>
                <a:gd name="connsiteY6" fmla="*/ -243 h 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01" h="48052">
                  <a:moveTo>
                    <a:pt x="16101" y="-243"/>
                  </a:moveTo>
                  <a:cubicBezTo>
                    <a:pt x="24039" y="199"/>
                    <a:pt x="31455" y="3834"/>
                    <a:pt x="36666" y="9838"/>
                  </a:cubicBezTo>
                  <a:cubicBezTo>
                    <a:pt x="43956" y="17892"/>
                    <a:pt x="47781" y="27567"/>
                    <a:pt x="44541" y="37467"/>
                  </a:cubicBezTo>
                  <a:cubicBezTo>
                    <a:pt x="43902" y="39209"/>
                    <a:pt x="42958" y="40824"/>
                    <a:pt x="41751" y="42237"/>
                  </a:cubicBezTo>
                  <a:cubicBezTo>
                    <a:pt x="33021" y="50697"/>
                    <a:pt x="22986" y="48942"/>
                    <a:pt x="11736" y="40483"/>
                  </a:cubicBezTo>
                  <a:cubicBezTo>
                    <a:pt x="1386" y="31213"/>
                    <a:pt x="-3924" y="19332"/>
                    <a:pt x="1926" y="7272"/>
                  </a:cubicBezTo>
                  <a:cubicBezTo>
                    <a:pt x="4829" y="2268"/>
                    <a:pt x="10328" y="-648"/>
                    <a:pt x="16101" y="-243"/>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16" name="Bild 8">
              <a:extLst>
                <a:ext uri="{FF2B5EF4-FFF2-40B4-BE49-F238E27FC236}">
                  <a16:creationId xmlns:a16="http://schemas.microsoft.com/office/drawing/2014/main" id="{E134B129-25A2-4670-A515-170CC7DD4AF8}"/>
                </a:ext>
              </a:extLst>
            </p:cNvPr>
            <p:cNvSpPr/>
            <p:nvPr/>
          </p:nvSpPr>
          <p:spPr>
            <a:xfrm>
              <a:off x="5822152" y="1211788"/>
              <a:ext cx="62594" cy="48973"/>
            </a:xfrm>
            <a:custGeom>
              <a:avLst/>
              <a:gdLst>
                <a:gd name="connsiteX0" fmla="*/ 30485 w 62594"/>
                <a:gd name="connsiteY0" fmla="*/ -222 h 48973"/>
                <a:gd name="connsiteX1" fmla="*/ 40789 w 62594"/>
                <a:gd name="connsiteY1" fmla="*/ 588 h 48973"/>
                <a:gd name="connsiteX2" fmla="*/ 49789 w 62594"/>
                <a:gd name="connsiteY2" fmla="*/ 3918 h 48973"/>
                <a:gd name="connsiteX3" fmla="*/ 60949 w 62594"/>
                <a:gd name="connsiteY3" fmla="*/ 29343 h 48973"/>
                <a:gd name="connsiteX4" fmla="*/ 57034 w 62594"/>
                <a:gd name="connsiteY4" fmla="*/ 36273 h 48973"/>
                <a:gd name="connsiteX5" fmla="*/ 50374 w 62594"/>
                <a:gd name="connsiteY5" fmla="*/ 42303 h 48973"/>
                <a:gd name="connsiteX6" fmla="*/ 20809 w 62594"/>
                <a:gd name="connsiteY6" fmla="*/ 47793 h 48973"/>
                <a:gd name="connsiteX7" fmla="*/ 11809 w 62594"/>
                <a:gd name="connsiteY7" fmla="*/ 44508 h 48973"/>
                <a:gd name="connsiteX8" fmla="*/ 650 w 62594"/>
                <a:gd name="connsiteY8" fmla="*/ 19083 h 48973"/>
                <a:gd name="connsiteX9" fmla="*/ 4519 w 62594"/>
                <a:gd name="connsiteY9" fmla="*/ 12153 h 48973"/>
                <a:gd name="connsiteX10" fmla="*/ 11179 w 62594"/>
                <a:gd name="connsiteY10" fmla="*/ 6078 h 48973"/>
                <a:gd name="connsiteX11" fmla="*/ 30485 w 62594"/>
                <a:gd name="connsiteY11" fmla="*/ -222 h 4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594" h="48973">
                  <a:moveTo>
                    <a:pt x="30485" y="-222"/>
                  </a:moveTo>
                  <a:cubicBezTo>
                    <a:pt x="33941" y="-411"/>
                    <a:pt x="37405" y="-136"/>
                    <a:pt x="40789" y="588"/>
                  </a:cubicBezTo>
                  <a:cubicBezTo>
                    <a:pt x="43930" y="1272"/>
                    <a:pt x="46959" y="2393"/>
                    <a:pt x="49789" y="3918"/>
                  </a:cubicBezTo>
                  <a:cubicBezTo>
                    <a:pt x="62209" y="11433"/>
                    <a:pt x="63650" y="20433"/>
                    <a:pt x="60949" y="29343"/>
                  </a:cubicBezTo>
                  <a:cubicBezTo>
                    <a:pt x="60031" y="31854"/>
                    <a:pt x="58708" y="34194"/>
                    <a:pt x="57034" y="36273"/>
                  </a:cubicBezTo>
                  <a:cubicBezTo>
                    <a:pt x="55144" y="38618"/>
                    <a:pt x="52894" y="40652"/>
                    <a:pt x="50374" y="42303"/>
                  </a:cubicBezTo>
                  <a:cubicBezTo>
                    <a:pt x="41667" y="48054"/>
                    <a:pt x="31002" y="50034"/>
                    <a:pt x="20809" y="47793"/>
                  </a:cubicBezTo>
                  <a:cubicBezTo>
                    <a:pt x="17659" y="47159"/>
                    <a:pt x="14626" y="46052"/>
                    <a:pt x="11809" y="44508"/>
                  </a:cubicBezTo>
                  <a:cubicBezTo>
                    <a:pt x="-611" y="36948"/>
                    <a:pt x="-2051" y="27993"/>
                    <a:pt x="650" y="19083"/>
                  </a:cubicBezTo>
                  <a:cubicBezTo>
                    <a:pt x="1531" y="16568"/>
                    <a:pt x="2841" y="14223"/>
                    <a:pt x="4519" y="12153"/>
                  </a:cubicBezTo>
                  <a:cubicBezTo>
                    <a:pt x="6432" y="9813"/>
                    <a:pt x="8678" y="7770"/>
                    <a:pt x="11179" y="6078"/>
                  </a:cubicBezTo>
                  <a:cubicBezTo>
                    <a:pt x="16944" y="2303"/>
                    <a:pt x="23604" y="129"/>
                    <a:pt x="30485" y="-222"/>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17" name="Bild 8">
              <a:extLst>
                <a:ext uri="{FF2B5EF4-FFF2-40B4-BE49-F238E27FC236}">
                  <a16:creationId xmlns:a16="http://schemas.microsoft.com/office/drawing/2014/main" id="{91E833DB-E176-4C7C-9C50-3C4B3B10CCC7}"/>
                </a:ext>
              </a:extLst>
            </p:cNvPr>
            <p:cNvSpPr/>
            <p:nvPr/>
          </p:nvSpPr>
          <p:spPr>
            <a:xfrm>
              <a:off x="5566452" y="1209323"/>
              <a:ext cx="94658" cy="48038"/>
            </a:xfrm>
            <a:custGeom>
              <a:avLst/>
              <a:gdLst>
                <a:gd name="connsiteX0" fmla="*/ 46919 w 94658"/>
                <a:gd name="connsiteY0" fmla="*/ -278 h 48038"/>
                <a:gd name="connsiteX1" fmla="*/ 61050 w 94658"/>
                <a:gd name="connsiteY1" fmla="*/ 802 h 48038"/>
                <a:gd name="connsiteX2" fmla="*/ 73334 w 94658"/>
                <a:gd name="connsiteY2" fmla="*/ 3862 h 48038"/>
                <a:gd name="connsiteX3" fmla="*/ 82740 w 94658"/>
                <a:gd name="connsiteY3" fmla="*/ 8137 h 48038"/>
                <a:gd name="connsiteX4" fmla="*/ 91110 w 94658"/>
                <a:gd name="connsiteY4" fmla="*/ 32212 h 48038"/>
                <a:gd name="connsiteX5" fmla="*/ 86205 w 94658"/>
                <a:gd name="connsiteY5" fmla="*/ 37117 h 48038"/>
                <a:gd name="connsiteX6" fmla="*/ 78330 w 94658"/>
                <a:gd name="connsiteY6" fmla="*/ 41617 h 48038"/>
                <a:gd name="connsiteX7" fmla="*/ 67395 w 94658"/>
                <a:gd name="connsiteY7" fmla="*/ 45352 h 48038"/>
                <a:gd name="connsiteX8" fmla="*/ 39720 w 94658"/>
                <a:gd name="connsiteY8" fmla="*/ 47467 h 48038"/>
                <a:gd name="connsiteX9" fmla="*/ 26220 w 94658"/>
                <a:gd name="connsiteY9" fmla="*/ 45352 h 48038"/>
                <a:gd name="connsiteX10" fmla="*/ 15285 w 94658"/>
                <a:gd name="connsiteY10" fmla="*/ 41572 h 48038"/>
                <a:gd name="connsiteX11" fmla="*/ 7455 w 94658"/>
                <a:gd name="connsiteY11" fmla="*/ 37072 h 48038"/>
                <a:gd name="connsiteX12" fmla="*/ 4709 w 94658"/>
                <a:gd name="connsiteY12" fmla="*/ 12952 h 48038"/>
                <a:gd name="connsiteX13" fmla="*/ 11010 w 94658"/>
                <a:gd name="connsiteY13" fmla="*/ 8137 h 48038"/>
                <a:gd name="connsiteX14" fmla="*/ 20459 w 94658"/>
                <a:gd name="connsiteY14" fmla="*/ 3862 h 48038"/>
                <a:gd name="connsiteX15" fmla="*/ 46740 w 94658"/>
                <a:gd name="connsiteY15" fmla="*/ -278 h 4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658" h="48038">
                  <a:moveTo>
                    <a:pt x="46919" y="-278"/>
                  </a:moveTo>
                  <a:cubicBezTo>
                    <a:pt x="51649" y="-264"/>
                    <a:pt x="56374" y="96"/>
                    <a:pt x="61050" y="802"/>
                  </a:cubicBezTo>
                  <a:cubicBezTo>
                    <a:pt x="65225" y="1464"/>
                    <a:pt x="69334" y="2490"/>
                    <a:pt x="73334" y="3862"/>
                  </a:cubicBezTo>
                  <a:cubicBezTo>
                    <a:pt x="76602" y="4974"/>
                    <a:pt x="79752" y="6409"/>
                    <a:pt x="82740" y="8137"/>
                  </a:cubicBezTo>
                  <a:cubicBezTo>
                    <a:pt x="95340" y="16012"/>
                    <a:pt x="96510" y="24292"/>
                    <a:pt x="91110" y="32212"/>
                  </a:cubicBezTo>
                  <a:cubicBezTo>
                    <a:pt x="89710" y="34066"/>
                    <a:pt x="88059" y="35718"/>
                    <a:pt x="86205" y="37117"/>
                  </a:cubicBezTo>
                  <a:cubicBezTo>
                    <a:pt x="83743" y="38890"/>
                    <a:pt x="81106" y="40398"/>
                    <a:pt x="78330" y="41617"/>
                  </a:cubicBezTo>
                  <a:cubicBezTo>
                    <a:pt x="74802" y="43188"/>
                    <a:pt x="71143" y="44434"/>
                    <a:pt x="67395" y="45352"/>
                  </a:cubicBezTo>
                  <a:cubicBezTo>
                    <a:pt x="58341" y="47508"/>
                    <a:pt x="48999" y="48223"/>
                    <a:pt x="39720" y="47467"/>
                  </a:cubicBezTo>
                  <a:cubicBezTo>
                    <a:pt x="35170" y="47125"/>
                    <a:pt x="30657" y="46419"/>
                    <a:pt x="26220" y="45352"/>
                  </a:cubicBezTo>
                  <a:cubicBezTo>
                    <a:pt x="22467" y="44430"/>
                    <a:pt x="18804" y="43165"/>
                    <a:pt x="15285" y="41572"/>
                  </a:cubicBezTo>
                  <a:cubicBezTo>
                    <a:pt x="12508" y="40380"/>
                    <a:pt x="9880" y="38868"/>
                    <a:pt x="7455" y="37072"/>
                  </a:cubicBezTo>
                  <a:cubicBezTo>
                    <a:pt x="-2490" y="29017"/>
                    <a:pt x="-2760" y="20962"/>
                    <a:pt x="4709" y="12952"/>
                  </a:cubicBezTo>
                  <a:cubicBezTo>
                    <a:pt x="6608" y="11098"/>
                    <a:pt x="8724" y="9483"/>
                    <a:pt x="11010" y="8137"/>
                  </a:cubicBezTo>
                  <a:cubicBezTo>
                    <a:pt x="14007" y="6400"/>
                    <a:pt x="17175" y="4969"/>
                    <a:pt x="20459" y="3862"/>
                  </a:cubicBezTo>
                  <a:cubicBezTo>
                    <a:pt x="28938" y="1059"/>
                    <a:pt x="37812" y="-341"/>
                    <a:pt x="46740" y="-278"/>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18" name="Bild 8">
              <a:extLst>
                <a:ext uri="{FF2B5EF4-FFF2-40B4-BE49-F238E27FC236}">
                  <a16:creationId xmlns:a16="http://schemas.microsoft.com/office/drawing/2014/main" id="{226BAF5D-5A1B-4894-A9E8-0730F17726FB}"/>
                </a:ext>
              </a:extLst>
            </p:cNvPr>
            <p:cNvSpPr/>
            <p:nvPr/>
          </p:nvSpPr>
          <p:spPr>
            <a:xfrm>
              <a:off x="5428560" y="1206040"/>
              <a:ext cx="87840" cy="55259"/>
            </a:xfrm>
            <a:custGeom>
              <a:avLst/>
              <a:gdLst>
                <a:gd name="connsiteX0" fmla="*/ 0 w 87840"/>
                <a:gd name="connsiteY0" fmla="*/ 27180 h 55259"/>
                <a:gd name="connsiteX1" fmla="*/ 37440 w 87840"/>
                <a:gd name="connsiteY1" fmla="*/ 0 h 55259"/>
                <a:gd name="connsiteX2" fmla="*/ 87840 w 87840"/>
                <a:gd name="connsiteY2" fmla="*/ 27450 h 55259"/>
                <a:gd name="connsiteX3" fmla="*/ 49950 w 87840"/>
                <a:gd name="connsiteY3" fmla="*/ 55260 h 55259"/>
                <a:gd name="connsiteX4" fmla="*/ 0 w 87840"/>
                <a:gd name="connsiteY4" fmla="*/ 27180 h 55259"/>
                <a:gd name="connsiteX5" fmla="*/ 0 w 87840"/>
                <a:gd name="connsiteY5" fmla="*/ 27180 h 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 h="55259">
                  <a:moveTo>
                    <a:pt x="0" y="27180"/>
                  </a:moveTo>
                  <a:lnTo>
                    <a:pt x="37440" y="0"/>
                  </a:lnTo>
                  <a:lnTo>
                    <a:pt x="87840" y="27450"/>
                  </a:lnTo>
                  <a:lnTo>
                    <a:pt x="49950" y="55260"/>
                  </a:lnTo>
                  <a:lnTo>
                    <a:pt x="0" y="27180"/>
                  </a:lnTo>
                  <a:lnTo>
                    <a:pt x="0" y="27180"/>
                  </a:ln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19" name="Bild 8">
              <a:extLst>
                <a:ext uri="{FF2B5EF4-FFF2-40B4-BE49-F238E27FC236}">
                  <a16:creationId xmlns:a16="http://schemas.microsoft.com/office/drawing/2014/main" id="{F2F21D73-AF3D-4A8E-BBFC-85A68802D7CF}"/>
                </a:ext>
              </a:extLst>
            </p:cNvPr>
            <p:cNvSpPr/>
            <p:nvPr/>
          </p:nvSpPr>
          <p:spPr>
            <a:xfrm>
              <a:off x="5698064" y="1206446"/>
              <a:ext cx="90584" cy="52379"/>
            </a:xfrm>
            <a:custGeom>
              <a:avLst/>
              <a:gdLst>
                <a:gd name="connsiteX0" fmla="*/ 0 w 90584"/>
                <a:gd name="connsiteY0" fmla="*/ 25875 h 52379"/>
                <a:gd name="connsiteX1" fmla="*/ 51075 w 90584"/>
                <a:gd name="connsiteY1" fmla="*/ 0 h 52379"/>
                <a:gd name="connsiteX2" fmla="*/ 90585 w 90584"/>
                <a:gd name="connsiteY2" fmla="*/ 27315 h 52379"/>
                <a:gd name="connsiteX3" fmla="*/ 41625 w 90584"/>
                <a:gd name="connsiteY3" fmla="*/ 52380 h 52379"/>
                <a:gd name="connsiteX4" fmla="*/ 0 w 90584"/>
                <a:gd name="connsiteY4" fmla="*/ 25875 h 52379"/>
                <a:gd name="connsiteX5" fmla="*/ 0 w 90584"/>
                <a:gd name="connsiteY5" fmla="*/ 25875 h 5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84" h="52379">
                  <a:moveTo>
                    <a:pt x="0" y="25875"/>
                  </a:moveTo>
                  <a:lnTo>
                    <a:pt x="51075" y="0"/>
                  </a:lnTo>
                  <a:lnTo>
                    <a:pt x="90585" y="27315"/>
                  </a:lnTo>
                  <a:lnTo>
                    <a:pt x="41625" y="52380"/>
                  </a:lnTo>
                  <a:lnTo>
                    <a:pt x="0" y="25875"/>
                  </a:lnTo>
                  <a:lnTo>
                    <a:pt x="0" y="25875"/>
                  </a:ln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0" name="Bild 8">
              <a:extLst>
                <a:ext uri="{FF2B5EF4-FFF2-40B4-BE49-F238E27FC236}">
                  <a16:creationId xmlns:a16="http://schemas.microsoft.com/office/drawing/2014/main" id="{44CE1FAD-66ED-4D93-82A3-8166EFE46900}"/>
                </a:ext>
              </a:extLst>
            </p:cNvPr>
            <p:cNvSpPr/>
            <p:nvPr/>
          </p:nvSpPr>
          <p:spPr>
            <a:xfrm>
              <a:off x="5529181" y="1206355"/>
              <a:ext cx="18718" cy="18589"/>
            </a:xfrm>
            <a:custGeom>
              <a:avLst/>
              <a:gdLst>
                <a:gd name="connsiteX0" fmla="*/ 8906 w 18718"/>
                <a:gd name="connsiteY0" fmla="*/ -280 h 18589"/>
                <a:gd name="connsiteX1" fmla="*/ 15611 w 18718"/>
                <a:gd name="connsiteY1" fmla="*/ 2465 h 18589"/>
                <a:gd name="connsiteX2" fmla="*/ 15346 w 18718"/>
                <a:gd name="connsiteY2" fmla="*/ 15700 h 18589"/>
                <a:gd name="connsiteX3" fmla="*/ 2111 w 18718"/>
                <a:gd name="connsiteY3" fmla="*/ 15434 h 18589"/>
                <a:gd name="connsiteX4" fmla="*/ 2111 w 18718"/>
                <a:gd name="connsiteY4" fmla="*/ 2465 h 18589"/>
                <a:gd name="connsiteX5" fmla="*/ 8726 w 18718"/>
                <a:gd name="connsiteY5" fmla="*/ -280 h 1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8" h="18589">
                  <a:moveTo>
                    <a:pt x="8906" y="-280"/>
                  </a:moveTo>
                  <a:cubicBezTo>
                    <a:pt x="11417" y="-298"/>
                    <a:pt x="13834" y="692"/>
                    <a:pt x="15611" y="2465"/>
                  </a:cubicBezTo>
                  <a:cubicBezTo>
                    <a:pt x="19193" y="6191"/>
                    <a:pt x="19072" y="12118"/>
                    <a:pt x="15346" y="15700"/>
                  </a:cubicBezTo>
                  <a:cubicBezTo>
                    <a:pt x="11620" y="19282"/>
                    <a:pt x="5693" y="19160"/>
                    <a:pt x="2111" y="15434"/>
                  </a:cubicBezTo>
                  <a:cubicBezTo>
                    <a:pt x="-1367" y="11812"/>
                    <a:pt x="-1367" y="6088"/>
                    <a:pt x="2111" y="2465"/>
                  </a:cubicBezTo>
                  <a:cubicBezTo>
                    <a:pt x="3871" y="719"/>
                    <a:pt x="6247" y="-266"/>
                    <a:pt x="8726" y="-28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1" name="Bild 8">
              <a:extLst>
                <a:ext uri="{FF2B5EF4-FFF2-40B4-BE49-F238E27FC236}">
                  <a16:creationId xmlns:a16="http://schemas.microsoft.com/office/drawing/2014/main" id="{097747EA-923D-42B6-95DB-9BBE0748B8B6}"/>
                </a:ext>
              </a:extLst>
            </p:cNvPr>
            <p:cNvSpPr/>
            <p:nvPr/>
          </p:nvSpPr>
          <p:spPr>
            <a:xfrm>
              <a:off x="5534758" y="1241095"/>
              <a:ext cx="18811" cy="18743"/>
            </a:xfrm>
            <a:custGeom>
              <a:avLst/>
              <a:gdLst>
                <a:gd name="connsiteX0" fmla="*/ 8999 w 18811"/>
                <a:gd name="connsiteY0" fmla="*/ -235 h 18743"/>
                <a:gd name="connsiteX1" fmla="*/ 15658 w 18811"/>
                <a:gd name="connsiteY1" fmla="*/ 2510 h 18743"/>
                <a:gd name="connsiteX2" fmla="*/ 15456 w 18811"/>
                <a:gd name="connsiteY2" fmla="*/ 15808 h 18743"/>
                <a:gd name="connsiteX3" fmla="*/ 2158 w 18811"/>
                <a:gd name="connsiteY3" fmla="*/ 15610 h 18743"/>
                <a:gd name="connsiteX4" fmla="*/ 2158 w 18811"/>
                <a:gd name="connsiteY4" fmla="*/ 2510 h 18743"/>
                <a:gd name="connsiteX5" fmla="*/ 8818 w 18811"/>
                <a:gd name="connsiteY5" fmla="*/ -280 h 1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11" h="18743">
                  <a:moveTo>
                    <a:pt x="8999" y="-235"/>
                  </a:moveTo>
                  <a:cubicBezTo>
                    <a:pt x="11496" y="-244"/>
                    <a:pt x="13895" y="742"/>
                    <a:pt x="15658" y="2510"/>
                  </a:cubicBezTo>
                  <a:cubicBezTo>
                    <a:pt x="19276" y="6236"/>
                    <a:pt x="19186" y="12194"/>
                    <a:pt x="15456" y="15808"/>
                  </a:cubicBezTo>
                  <a:cubicBezTo>
                    <a:pt x="11730" y="19426"/>
                    <a:pt x="5776" y="19336"/>
                    <a:pt x="2158" y="15610"/>
                  </a:cubicBezTo>
                  <a:cubicBezTo>
                    <a:pt x="-1383" y="11960"/>
                    <a:pt x="-1383" y="6160"/>
                    <a:pt x="2158" y="2510"/>
                  </a:cubicBezTo>
                  <a:cubicBezTo>
                    <a:pt x="3927" y="742"/>
                    <a:pt x="6316" y="-257"/>
                    <a:pt x="8818" y="-28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2" name="Bild 8">
              <a:extLst>
                <a:ext uri="{FF2B5EF4-FFF2-40B4-BE49-F238E27FC236}">
                  <a16:creationId xmlns:a16="http://schemas.microsoft.com/office/drawing/2014/main" id="{7521CACE-B57E-4C24-A7B7-D9397A08E5E6}"/>
                </a:ext>
              </a:extLst>
            </p:cNvPr>
            <p:cNvSpPr/>
            <p:nvPr/>
          </p:nvSpPr>
          <p:spPr>
            <a:xfrm>
              <a:off x="5667778" y="1206085"/>
              <a:ext cx="18001" cy="17945"/>
            </a:xfrm>
            <a:custGeom>
              <a:avLst/>
              <a:gdLst>
                <a:gd name="connsiteX0" fmla="*/ 8458 w 18001"/>
                <a:gd name="connsiteY0" fmla="*/ -279 h 17945"/>
                <a:gd name="connsiteX1" fmla="*/ 14984 w 18001"/>
                <a:gd name="connsiteY1" fmla="*/ 2421 h 17945"/>
                <a:gd name="connsiteX2" fmla="*/ 14749 w 18001"/>
                <a:gd name="connsiteY2" fmla="*/ 15147 h 17945"/>
                <a:gd name="connsiteX3" fmla="*/ 2023 w 18001"/>
                <a:gd name="connsiteY3" fmla="*/ 14913 h 17945"/>
                <a:gd name="connsiteX4" fmla="*/ 2023 w 18001"/>
                <a:gd name="connsiteY4" fmla="*/ 2421 h 17945"/>
                <a:gd name="connsiteX5" fmla="*/ 8458 w 18001"/>
                <a:gd name="connsiteY5" fmla="*/ -279 h 1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1" h="17945">
                  <a:moveTo>
                    <a:pt x="8458" y="-279"/>
                  </a:moveTo>
                  <a:cubicBezTo>
                    <a:pt x="10911" y="-306"/>
                    <a:pt x="13269" y="670"/>
                    <a:pt x="14984" y="2421"/>
                  </a:cubicBezTo>
                  <a:cubicBezTo>
                    <a:pt x="18435" y="5998"/>
                    <a:pt x="18327" y="11695"/>
                    <a:pt x="14749" y="15147"/>
                  </a:cubicBezTo>
                  <a:cubicBezTo>
                    <a:pt x="11172" y="18594"/>
                    <a:pt x="5475" y="18490"/>
                    <a:pt x="2023" y="14913"/>
                  </a:cubicBezTo>
                  <a:cubicBezTo>
                    <a:pt x="-1338" y="11425"/>
                    <a:pt x="-1338" y="5908"/>
                    <a:pt x="2023" y="2421"/>
                  </a:cubicBezTo>
                  <a:cubicBezTo>
                    <a:pt x="3720" y="693"/>
                    <a:pt x="6037" y="-279"/>
                    <a:pt x="8458" y="-279"/>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3" name="Bild 8">
              <a:extLst>
                <a:ext uri="{FF2B5EF4-FFF2-40B4-BE49-F238E27FC236}">
                  <a16:creationId xmlns:a16="http://schemas.microsoft.com/office/drawing/2014/main" id="{AE8D9114-E8F3-4A7B-89A2-DB804E3F51E3}"/>
                </a:ext>
              </a:extLst>
            </p:cNvPr>
            <p:cNvSpPr/>
            <p:nvPr/>
          </p:nvSpPr>
          <p:spPr>
            <a:xfrm>
              <a:off x="5669806" y="1242400"/>
              <a:ext cx="18718" cy="18634"/>
            </a:xfrm>
            <a:custGeom>
              <a:avLst/>
              <a:gdLst>
                <a:gd name="connsiteX0" fmla="*/ 8906 w 18718"/>
                <a:gd name="connsiteY0" fmla="*/ -280 h 18634"/>
                <a:gd name="connsiteX1" fmla="*/ 15611 w 18718"/>
                <a:gd name="connsiteY1" fmla="*/ 2510 h 18634"/>
                <a:gd name="connsiteX2" fmla="*/ 15346 w 18718"/>
                <a:gd name="connsiteY2" fmla="*/ 15745 h 18634"/>
                <a:gd name="connsiteX3" fmla="*/ 2111 w 18718"/>
                <a:gd name="connsiteY3" fmla="*/ 15479 h 18634"/>
                <a:gd name="connsiteX4" fmla="*/ 2111 w 18718"/>
                <a:gd name="connsiteY4" fmla="*/ 2510 h 18634"/>
                <a:gd name="connsiteX5" fmla="*/ 8726 w 18718"/>
                <a:gd name="connsiteY5" fmla="*/ -280 h 1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8" h="18634">
                  <a:moveTo>
                    <a:pt x="8906" y="-280"/>
                  </a:moveTo>
                  <a:cubicBezTo>
                    <a:pt x="11422" y="-280"/>
                    <a:pt x="13838" y="724"/>
                    <a:pt x="15611" y="2510"/>
                  </a:cubicBezTo>
                  <a:cubicBezTo>
                    <a:pt x="19193" y="6236"/>
                    <a:pt x="19072" y="12163"/>
                    <a:pt x="15346" y="15745"/>
                  </a:cubicBezTo>
                  <a:cubicBezTo>
                    <a:pt x="11620" y="19327"/>
                    <a:pt x="5693" y="19205"/>
                    <a:pt x="2111" y="15479"/>
                  </a:cubicBezTo>
                  <a:cubicBezTo>
                    <a:pt x="-1367" y="11857"/>
                    <a:pt x="-1367" y="6133"/>
                    <a:pt x="2111" y="2510"/>
                  </a:cubicBezTo>
                  <a:cubicBezTo>
                    <a:pt x="3866" y="751"/>
                    <a:pt x="6242" y="-253"/>
                    <a:pt x="8726" y="-28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4" name="Bild 8">
              <a:extLst>
                <a:ext uri="{FF2B5EF4-FFF2-40B4-BE49-F238E27FC236}">
                  <a16:creationId xmlns:a16="http://schemas.microsoft.com/office/drawing/2014/main" id="{69BE6740-9D6A-4746-B475-41E138B2D372}"/>
                </a:ext>
              </a:extLst>
            </p:cNvPr>
            <p:cNvSpPr/>
            <p:nvPr/>
          </p:nvSpPr>
          <p:spPr>
            <a:xfrm>
              <a:off x="5181822" y="822991"/>
              <a:ext cx="376697" cy="286704"/>
            </a:xfrm>
            <a:custGeom>
              <a:avLst/>
              <a:gdLst>
                <a:gd name="connsiteX0" fmla="*/ 109485 w 376697"/>
                <a:gd name="connsiteY0" fmla="*/ 228014 h 286704"/>
                <a:gd name="connsiteX1" fmla="*/ 108270 w 376697"/>
                <a:gd name="connsiteY1" fmla="*/ 234764 h 286704"/>
                <a:gd name="connsiteX2" fmla="*/ 91935 w 376697"/>
                <a:gd name="connsiteY2" fmla="*/ 205829 h 286704"/>
                <a:gd name="connsiteX3" fmla="*/ 68445 w 376697"/>
                <a:gd name="connsiteY3" fmla="*/ 185490 h 286704"/>
                <a:gd name="connsiteX4" fmla="*/ 66915 w 376697"/>
                <a:gd name="connsiteY4" fmla="*/ 197414 h 286704"/>
                <a:gd name="connsiteX5" fmla="*/ 66600 w 376697"/>
                <a:gd name="connsiteY5" fmla="*/ 203039 h 286704"/>
                <a:gd name="connsiteX6" fmla="*/ 64980 w 376697"/>
                <a:gd name="connsiteY6" fmla="*/ 209789 h 286704"/>
                <a:gd name="connsiteX7" fmla="*/ 60480 w 376697"/>
                <a:gd name="connsiteY7" fmla="*/ 205514 h 286704"/>
                <a:gd name="connsiteX8" fmla="*/ 52020 w 376697"/>
                <a:gd name="connsiteY8" fmla="*/ 195839 h 286704"/>
                <a:gd name="connsiteX9" fmla="*/ 16020 w 376697"/>
                <a:gd name="connsiteY9" fmla="*/ 185939 h 286704"/>
                <a:gd name="connsiteX10" fmla="*/ 2520 w 376697"/>
                <a:gd name="connsiteY10" fmla="*/ 143639 h 286704"/>
                <a:gd name="connsiteX11" fmla="*/ -270 w 376697"/>
                <a:gd name="connsiteY11" fmla="*/ 107639 h 286704"/>
                <a:gd name="connsiteX12" fmla="*/ 6030 w 376697"/>
                <a:gd name="connsiteY12" fmla="*/ 78884 h 286704"/>
                <a:gd name="connsiteX13" fmla="*/ 20250 w 376697"/>
                <a:gd name="connsiteY13" fmla="*/ 55709 h 286704"/>
                <a:gd name="connsiteX14" fmla="*/ 43200 w 376697"/>
                <a:gd name="connsiteY14" fmla="*/ 36719 h 286704"/>
                <a:gd name="connsiteX15" fmla="*/ 77445 w 376697"/>
                <a:gd name="connsiteY15" fmla="*/ 22319 h 286704"/>
                <a:gd name="connsiteX16" fmla="*/ 122085 w 376697"/>
                <a:gd name="connsiteY16" fmla="*/ 18044 h 286704"/>
                <a:gd name="connsiteX17" fmla="*/ 162990 w 376697"/>
                <a:gd name="connsiteY17" fmla="*/ 24299 h 286704"/>
                <a:gd name="connsiteX18" fmla="*/ 183825 w 376697"/>
                <a:gd name="connsiteY18" fmla="*/ 10169 h 286704"/>
                <a:gd name="connsiteX19" fmla="*/ 211950 w 376697"/>
                <a:gd name="connsiteY19" fmla="*/ 1709 h 286704"/>
                <a:gd name="connsiteX20" fmla="*/ 247950 w 376697"/>
                <a:gd name="connsiteY20" fmla="*/ 89 h 286704"/>
                <a:gd name="connsiteX21" fmla="*/ 287280 w 376697"/>
                <a:gd name="connsiteY21" fmla="*/ 9629 h 286704"/>
                <a:gd name="connsiteX22" fmla="*/ 339300 w 376697"/>
                <a:gd name="connsiteY22" fmla="*/ 37754 h 286704"/>
                <a:gd name="connsiteX23" fmla="*/ 359865 w 376697"/>
                <a:gd name="connsiteY23" fmla="*/ 43649 h 286704"/>
                <a:gd name="connsiteX24" fmla="*/ 376200 w 376697"/>
                <a:gd name="connsiteY24" fmla="*/ 46754 h 286704"/>
                <a:gd name="connsiteX25" fmla="*/ 373995 w 376697"/>
                <a:gd name="connsiteY25" fmla="*/ 60254 h 286704"/>
                <a:gd name="connsiteX26" fmla="*/ 371610 w 376697"/>
                <a:gd name="connsiteY26" fmla="*/ 75284 h 286704"/>
                <a:gd name="connsiteX27" fmla="*/ 344610 w 376697"/>
                <a:gd name="connsiteY27" fmla="*/ 68264 h 286704"/>
                <a:gd name="connsiteX28" fmla="*/ 326925 w 376697"/>
                <a:gd name="connsiteY28" fmla="*/ 57375 h 286704"/>
                <a:gd name="connsiteX29" fmla="*/ 316170 w 376697"/>
                <a:gd name="connsiteY29" fmla="*/ 46484 h 286704"/>
                <a:gd name="connsiteX30" fmla="*/ 306585 w 376697"/>
                <a:gd name="connsiteY30" fmla="*/ 39105 h 286704"/>
                <a:gd name="connsiteX31" fmla="*/ 286740 w 376697"/>
                <a:gd name="connsiteY31" fmla="*/ 29384 h 286704"/>
                <a:gd name="connsiteX32" fmla="*/ 257760 w 376697"/>
                <a:gd name="connsiteY32" fmla="*/ 32355 h 286704"/>
                <a:gd name="connsiteX33" fmla="*/ 234585 w 376697"/>
                <a:gd name="connsiteY33" fmla="*/ 42480 h 286704"/>
                <a:gd name="connsiteX34" fmla="*/ 218340 w 376697"/>
                <a:gd name="connsiteY34" fmla="*/ 58184 h 286704"/>
                <a:gd name="connsiteX35" fmla="*/ 224910 w 376697"/>
                <a:gd name="connsiteY35" fmla="*/ 61109 h 286704"/>
                <a:gd name="connsiteX36" fmla="*/ 262755 w 376697"/>
                <a:gd name="connsiteY36" fmla="*/ 70334 h 286704"/>
                <a:gd name="connsiteX37" fmla="*/ 370260 w 376697"/>
                <a:gd name="connsiteY37" fmla="*/ 84869 h 286704"/>
                <a:gd name="connsiteX38" fmla="*/ 368055 w 376697"/>
                <a:gd name="connsiteY38" fmla="*/ 99449 h 286704"/>
                <a:gd name="connsiteX39" fmla="*/ 367470 w 376697"/>
                <a:gd name="connsiteY39" fmla="*/ 105299 h 286704"/>
                <a:gd name="connsiteX40" fmla="*/ 329085 w 376697"/>
                <a:gd name="connsiteY40" fmla="*/ 115424 h 286704"/>
                <a:gd name="connsiteX41" fmla="*/ 286740 w 376697"/>
                <a:gd name="connsiteY41" fmla="*/ 110924 h 286704"/>
                <a:gd name="connsiteX42" fmla="*/ 240795 w 376697"/>
                <a:gd name="connsiteY42" fmla="*/ 90449 h 286704"/>
                <a:gd name="connsiteX43" fmla="*/ 230220 w 376697"/>
                <a:gd name="connsiteY43" fmla="*/ 82889 h 286704"/>
                <a:gd name="connsiteX44" fmla="*/ 210870 w 376697"/>
                <a:gd name="connsiteY44" fmla="*/ 72404 h 286704"/>
                <a:gd name="connsiteX45" fmla="*/ 206010 w 376697"/>
                <a:gd name="connsiteY45" fmla="*/ 96209 h 286704"/>
                <a:gd name="connsiteX46" fmla="*/ 208620 w 376697"/>
                <a:gd name="connsiteY46" fmla="*/ 125549 h 286704"/>
                <a:gd name="connsiteX47" fmla="*/ 244620 w 376697"/>
                <a:gd name="connsiteY47" fmla="*/ 204929 h 286704"/>
                <a:gd name="connsiteX48" fmla="*/ 216270 w 376697"/>
                <a:gd name="connsiteY48" fmla="*/ 204929 h 286704"/>
                <a:gd name="connsiteX49" fmla="*/ 209880 w 376697"/>
                <a:gd name="connsiteY49" fmla="*/ 208844 h 286704"/>
                <a:gd name="connsiteX50" fmla="*/ 208935 w 376697"/>
                <a:gd name="connsiteY50" fmla="*/ 242369 h 286704"/>
                <a:gd name="connsiteX51" fmla="*/ 216765 w 376697"/>
                <a:gd name="connsiteY51" fmla="*/ 249974 h 286704"/>
                <a:gd name="connsiteX52" fmla="*/ 227925 w 376697"/>
                <a:gd name="connsiteY52" fmla="*/ 257444 h 286704"/>
                <a:gd name="connsiteX53" fmla="*/ 227925 w 376697"/>
                <a:gd name="connsiteY53" fmla="*/ 274859 h 286704"/>
                <a:gd name="connsiteX54" fmla="*/ 224820 w 376697"/>
                <a:gd name="connsiteY54" fmla="*/ 286424 h 286704"/>
                <a:gd name="connsiteX55" fmla="*/ 181755 w 376697"/>
                <a:gd name="connsiteY55" fmla="*/ 227474 h 286704"/>
                <a:gd name="connsiteX56" fmla="*/ 152955 w 376697"/>
                <a:gd name="connsiteY56" fmla="*/ 168974 h 286704"/>
                <a:gd name="connsiteX57" fmla="*/ 139185 w 376697"/>
                <a:gd name="connsiteY57" fmla="*/ 117674 h 286704"/>
                <a:gd name="connsiteX58" fmla="*/ 138285 w 376697"/>
                <a:gd name="connsiteY58" fmla="*/ 76859 h 286704"/>
                <a:gd name="connsiteX59" fmla="*/ 147285 w 376697"/>
                <a:gd name="connsiteY59" fmla="*/ 45359 h 286704"/>
                <a:gd name="connsiteX60" fmla="*/ 146565 w 376697"/>
                <a:gd name="connsiteY60" fmla="*/ 45134 h 286704"/>
                <a:gd name="connsiteX61" fmla="*/ 118710 w 376697"/>
                <a:gd name="connsiteY61" fmla="*/ 47519 h 286704"/>
                <a:gd name="connsiteX62" fmla="*/ 96210 w 376697"/>
                <a:gd name="connsiteY62" fmla="*/ 55079 h 286704"/>
                <a:gd name="connsiteX63" fmla="*/ 79695 w 376697"/>
                <a:gd name="connsiteY63" fmla="*/ 66824 h 286704"/>
                <a:gd name="connsiteX64" fmla="*/ 68400 w 376697"/>
                <a:gd name="connsiteY64" fmla="*/ 82259 h 286704"/>
                <a:gd name="connsiteX65" fmla="*/ 62055 w 376697"/>
                <a:gd name="connsiteY65" fmla="*/ 101654 h 286704"/>
                <a:gd name="connsiteX66" fmla="*/ 61425 w 376697"/>
                <a:gd name="connsiteY66" fmla="*/ 125684 h 286704"/>
                <a:gd name="connsiteX67" fmla="*/ 67905 w 376697"/>
                <a:gd name="connsiteY67" fmla="*/ 154889 h 286704"/>
                <a:gd name="connsiteX68" fmla="*/ 109260 w 376697"/>
                <a:gd name="connsiteY68" fmla="*/ 227969 h 28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6697" h="286704">
                  <a:moveTo>
                    <a:pt x="109485" y="228014"/>
                  </a:moveTo>
                  <a:cubicBezTo>
                    <a:pt x="109669" y="230332"/>
                    <a:pt x="109251" y="232658"/>
                    <a:pt x="108270" y="234764"/>
                  </a:cubicBezTo>
                  <a:cubicBezTo>
                    <a:pt x="103995" y="224504"/>
                    <a:pt x="98514" y="214789"/>
                    <a:pt x="91935" y="205829"/>
                  </a:cubicBezTo>
                  <a:cubicBezTo>
                    <a:pt x="85059" y="198017"/>
                    <a:pt x="77157" y="191177"/>
                    <a:pt x="68445" y="185490"/>
                  </a:cubicBezTo>
                  <a:cubicBezTo>
                    <a:pt x="67657" y="189422"/>
                    <a:pt x="67149" y="193409"/>
                    <a:pt x="66915" y="197414"/>
                  </a:cubicBezTo>
                  <a:cubicBezTo>
                    <a:pt x="66915" y="199439"/>
                    <a:pt x="66690" y="201510"/>
                    <a:pt x="66600" y="203039"/>
                  </a:cubicBezTo>
                  <a:cubicBezTo>
                    <a:pt x="66195" y="205964"/>
                    <a:pt x="67140" y="207539"/>
                    <a:pt x="64980" y="209789"/>
                  </a:cubicBezTo>
                  <a:cubicBezTo>
                    <a:pt x="63900" y="209789"/>
                    <a:pt x="62190" y="207449"/>
                    <a:pt x="60480" y="205514"/>
                  </a:cubicBezTo>
                  <a:cubicBezTo>
                    <a:pt x="57906" y="202081"/>
                    <a:pt x="55080" y="198845"/>
                    <a:pt x="52020" y="195839"/>
                  </a:cubicBezTo>
                  <a:cubicBezTo>
                    <a:pt x="39735" y="185309"/>
                    <a:pt x="28710" y="184949"/>
                    <a:pt x="16020" y="185939"/>
                  </a:cubicBezTo>
                  <a:cubicBezTo>
                    <a:pt x="10093" y="172336"/>
                    <a:pt x="5571" y="158161"/>
                    <a:pt x="2520" y="143639"/>
                  </a:cubicBezTo>
                  <a:cubicBezTo>
                    <a:pt x="-36" y="131822"/>
                    <a:pt x="-977" y="119708"/>
                    <a:pt x="-270" y="107639"/>
                  </a:cubicBezTo>
                  <a:cubicBezTo>
                    <a:pt x="283" y="97780"/>
                    <a:pt x="2412" y="88073"/>
                    <a:pt x="6030" y="78884"/>
                  </a:cubicBezTo>
                  <a:cubicBezTo>
                    <a:pt x="9391" y="70393"/>
                    <a:pt x="14202" y="62554"/>
                    <a:pt x="20250" y="55709"/>
                  </a:cubicBezTo>
                  <a:cubicBezTo>
                    <a:pt x="26896" y="48257"/>
                    <a:pt x="34636" y="41854"/>
                    <a:pt x="43200" y="36719"/>
                  </a:cubicBezTo>
                  <a:cubicBezTo>
                    <a:pt x="53779" y="30140"/>
                    <a:pt x="65340" y="25276"/>
                    <a:pt x="77445" y="22319"/>
                  </a:cubicBezTo>
                  <a:cubicBezTo>
                    <a:pt x="92088" y="19021"/>
                    <a:pt x="107087" y="17585"/>
                    <a:pt x="122085" y="18044"/>
                  </a:cubicBezTo>
                  <a:cubicBezTo>
                    <a:pt x="135940" y="18283"/>
                    <a:pt x="149697" y="20389"/>
                    <a:pt x="162990" y="24299"/>
                  </a:cubicBezTo>
                  <a:cubicBezTo>
                    <a:pt x="169115" y="18481"/>
                    <a:pt x="176152" y="13706"/>
                    <a:pt x="183825" y="10169"/>
                  </a:cubicBezTo>
                  <a:cubicBezTo>
                    <a:pt x="192749" y="6025"/>
                    <a:pt x="202221" y="3176"/>
                    <a:pt x="211950" y="1709"/>
                  </a:cubicBezTo>
                  <a:cubicBezTo>
                    <a:pt x="223853" y="-185"/>
                    <a:pt x="235926" y="-730"/>
                    <a:pt x="247950" y="89"/>
                  </a:cubicBezTo>
                  <a:cubicBezTo>
                    <a:pt x="261504" y="1039"/>
                    <a:pt x="274797" y="4265"/>
                    <a:pt x="287280" y="9629"/>
                  </a:cubicBezTo>
                  <a:cubicBezTo>
                    <a:pt x="305474" y="17333"/>
                    <a:pt x="322889" y="26752"/>
                    <a:pt x="339300" y="37754"/>
                  </a:cubicBezTo>
                  <a:cubicBezTo>
                    <a:pt x="346545" y="39959"/>
                    <a:pt x="353745" y="42254"/>
                    <a:pt x="359865" y="43649"/>
                  </a:cubicBezTo>
                  <a:cubicBezTo>
                    <a:pt x="365985" y="45044"/>
                    <a:pt x="371115" y="45944"/>
                    <a:pt x="376200" y="46754"/>
                  </a:cubicBezTo>
                  <a:cubicBezTo>
                    <a:pt x="375660" y="49814"/>
                    <a:pt x="374850" y="54855"/>
                    <a:pt x="373995" y="60254"/>
                  </a:cubicBezTo>
                  <a:lnTo>
                    <a:pt x="371610" y="75284"/>
                  </a:lnTo>
                  <a:cubicBezTo>
                    <a:pt x="362349" y="74110"/>
                    <a:pt x="353273" y="71748"/>
                    <a:pt x="344610" y="68264"/>
                  </a:cubicBezTo>
                  <a:cubicBezTo>
                    <a:pt x="338161" y="65627"/>
                    <a:pt x="332185" y="61946"/>
                    <a:pt x="326925" y="57375"/>
                  </a:cubicBezTo>
                  <a:cubicBezTo>
                    <a:pt x="323145" y="53945"/>
                    <a:pt x="319554" y="50309"/>
                    <a:pt x="316170" y="46484"/>
                  </a:cubicBezTo>
                  <a:cubicBezTo>
                    <a:pt x="313434" y="43478"/>
                    <a:pt x="310189" y="40981"/>
                    <a:pt x="306585" y="39105"/>
                  </a:cubicBezTo>
                  <a:cubicBezTo>
                    <a:pt x="300145" y="35522"/>
                    <a:pt x="293522" y="32278"/>
                    <a:pt x="286740" y="29384"/>
                  </a:cubicBezTo>
                  <a:cubicBezTo>
                    <a:pt x="276988" y="29020"/>
                    <a:pt x="267233" y="30019"/>
                    <a:pt x="257760" y="32355"/>
                  </a:cubicBezTo>
                  <a:cubicBezTo>
                    <a:pt x="249516" y="34384"/>
                    <a:pt x="241677" y="37808"/>
                    <a:pt x="234585" y="42480"/>
                  </a:cubicBezTo>
                  <a:cubicBezTo>
                    <a:pt x="228245" y="46664"/>
                    <a:pt x="222737" y="51988"/>
                    <a:pt x="218340" y="58184"/>
                  </a:cubicBezTo>
                  <a:cubicBezTo>
                    <a:pt x="220414" y="59404"/>
                    <a:pt x="222620" y="60385"/>
                    <a:pt x="224910" y="61109"/>
                  </a:cubicBezTo>
                  <a:cubicBezTo>
                    <a:pt x="237172" y="65484"/>
                    <a:pt x="249854" y="68575"/>
                    <a:pt x="262755" y="70334"/>
                  </a:cubicBezTo>
                  <a:cubicBezTo>
                    <a:pt x="287595" y="74834"/>
                    <a:pt x="328905" y="80414"/>
                    <a:pt x="370260" y="84869"/>
                  </a:cubicBezTo>
                  <a:cubicBezTo>
                    <a:pt x="369315" y="90855"/>
                    <a:pt x="368505" y="95804"/>
                    <a:pt x="368055" y="99449"/>
                  </a:cubicBezTo>
                  <a:cubicBezTo>
                    <a:pt x="367830" y="101159"/>
                    <a:pt x="367650" y="103230"/>
                    <a:pt x="367470" y="105299"/>
                  </a:cubicBezTo>
                  <a:cubicBezTo>
                    <a:pt x="355410" y="111019"/>
                    <a:pt x="342396" y="114452"/>
                    <a:pt x="329085" y="115424"/>
                  </a:cubicBezTo>
                  <a:cubicBezTo>
                    <a:pt x="314815" y="116450"/>
                    <a:pt x="300474" y="114929"/>
                    <a:pt x="286740" y="110924"/>
                  </a:cubicBezTo>
                  <a:cubicBezTo>
                    <a:pt x="270580" y="106172"/>
                    <a:pt x="255132" y="99287"/>
                    <a:pt x="240795" y="90449"/>
                  </a:cubicBezTo>
                  <a:cubicBezTo>
                    <a:pt x="237483" y="87646"/>
                    <a:pt x="233946" y="85117"/>
                    <a:pt x="230220" y="82889"/>
                  </a:cubicBezTo>
                  <a:cubicBezTo>
                    <a:pt x="225225" y="79875"/>
                    <a:pt x="218025" y="76139"/>
                    <a:pt x="210870" y="72404"/>
                  </a:cubicBezTo>
                  <a:cubicBezTo>
                    <a:pt x="207999" y="80032"/>
                    <a:pt x="206361" y="88069"/>
                    <a:pt x="206010" y="96209"/>
                  </a:cubicBezTo>
                  <a:cubicBezTo>
                    <a:pt x="205628" y="106060"/>
                    <a:pt x="206505" y="115919"/>
                    <a:pt x="208620" y="125549"/>
                  </a:cubicBezTo>
                  <a:cubicBezTo>
                    <a:pt x="213120" y="147599"/>
                    <a:pt x="225990" y="176939"/>
                    <a:pt x="244620" y="204929"/>
                  </a:cubicBezTo>
                  <a:cubicBezTo>
                    <a:pt x="235719" y="200380"/>
                    <a:pt x="225171" y="200380"/>
                    <a:pt x="216270" y="204929"/>
                  </a:cubicBezTo>
                  <a:cubicBezTo>
                    <a:pt x="214015" y="206018"/>
                    <a:pt x="211874" y="207328"/>
                    <a:pt x="209880" y="208844"/>
                  </a:cubicBezTo>
                  <a:cubicBezTo>
                    <a:pt x="197145" y="219869"/>
                    <a:pt x="199485" y="231344"/>
                    <a:pt x="208935" y="242369"/>
                  </a:cubicBezTo>
                  <a:cubicBezTo>
                    <a:pt x="211297" y="245146"/>
                    <a:pt x="213921" y="247693"/>
                    <a:pt x="216765" y="249974"/>
                  </a:cubicBezTo>
                  <a:cubicBezTo>
                    <a:pt x="220306" y="252719"/>
                    <a:pt x="224037" y="255217"/>
                    <a:pt x="227925" y="257444"/>
                  </a:cubicBezTo>
                  <a:lnTo>
                    <a:pt x="227925" y="274859"/>
                  </a:lnTo>
                  <a:cubicBezTo>
                    <a:pt x="227120" y="278774"/>
                    <a:pt x="226080" y="282635"/>
                    <a:pt x="224820" y="286424"/>
                  </a:cubicBezTo>
                  <a:cubicBezTo>
                    <a:pt x="208877" y="267984"/>
                    <a:pt x="194476" y="248269"/>
                    <a:pt x="181755" y="227474"/>
                  </a:cubicBezTo>
                  <a:cubicBezTo>
                    <a:pt x="170383" y="208898"/>
                    <a:pt x="160745" y="189314"/>
                    <a:pt x="152955" y="168974"/>
                  </a:cubicBezTo>
                  <a:cubicBezTo>
                    <a:pt x="146560" y="152410"/>
                    <a:pt x="141948" y="135215"/>
                    <a:pt x="139185" y="117674"/>
                  </a:cubicBezTo>
                  <a:cubicBezTo>
                    <a:pt x="137075" y="104170"/>
                    <a:pt x="136773" y="90445"/>
                    <a:pt x="138285" y="76859"/>
                  </a:cubicBezTo>
                  <a:cubicBezTo>
                    <a:pt x="139500" y="65929"/>
                    <a:pt x="142542" y="55282"/>
                    <a:pt x="147285" y="45359"/>
                  </a:cubicBezTo>
                  <a:lnTo>
                    <a:pt x="146565" y="45134"/>
                  </a:lnTo>
                  <a:cubicBezTo>
                    <a:pt x="137218" y="44896"/>
                    <a:pt x="127876" y="45697"/>
                    <a:pt x="118710" y="47519"/>
                  </a:cubicBezTo>
                  <a:cubicBezTo>
                    <a:pt x="110898" y="48996"/>
                    <a:pt x="103329" y="51538"/>
                    <a:pt x="96210" y="55079"/>
                  </a:cubicBezTo>
                  <a:cubicBezTo>
                    <a:pt x="90135" y="58126"/>
                    <a:pt x="84568" y="62090"/>
                    <a:pt x="79695" y="66824"/>
                  </a:cubicBezTo>
                  <a:cubicBezTo>
                    <a:pt x="75123" y="71329"/>
                    <a:pt x="71307" y="76540"/>
                    <a:pt x="68400" y="82259"/>
                  </a:cubicBezTo>
                  <a:cubicBezTo>
                    <a:pt x="65290" y="88357"/>
                    <a:pt x="63148" y="94900"/>
                    <a:pt x="62055" y="101654"/>
                  </a:cubicBezTo>
                  <a:cubicBezTo>
                    <a:pt x="60763" y="109601"/>
                    <a:pt x="60552" y="117683"/>
                    <a:pt x="61425" y="125684"/>
                  </a:cubicBezTo>
                  <a:cubicBezTo>
                    <a:pt x="62482" y="135629"/>
                    <a:pt x="64656" y="145430"/>
                    <a:pt x="67905" y="154889"/>
                  </a:cubicBezTo>
                  <a:cubicBezTo>
                    <a:pt x="77598" y="181349"/>
                    <a:pt x="91571" y="206036"/>
                    <a:pt x="109260" y="227969"/>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5" name="Bild 8">
              <a:extLst>
                <a:ext uri="{FF2B5EF4-FFF2-40B4-BE49-F238E27FC236}">
                  <a16:creationId xmlns:a16="http://schemas.microsoft.com/office/drawing/2014/main" id="{60C7720A-0639-4CC1-99FD-4DD09D4279F8}"/>
                </a:ext>
              </a:extLst>
            </p:cNvPr>
            <p:cNvSpPr/>
            <p:nvPr/>
          </p:nvSpPr>
          <p:spPr>
            <a:xfrm>
              <a:off x="5260979" y="1103936"/>
              <a:ext cx="45923" cy="32033"/>
            </a:xfrm>
            <a:custGeom>
              <a:avLst/>
              <a:gdLst>
                <a:gd name="connsiteX0" fmla="*/ -498 w 45923"/>
                <a:gd name="connsiteY0" fmla="*/ 1160 h 32033"/>
                <a:gd name="connsiteX1" fmla="*/ 8502 w 45923"/>
                <a:gd name="connsiteY1" fmla="*/ -280 h 32033"/>
                <a:gd name="connsiteX2" fmla="*/ 29652 w 45923"/>
                <a:gd name="connsiteY2" fmla="*/ 8720 h 32033"/>
                <a:gd name="connsiteX3" fmla="*/ 38652 w 45923"/>
                <a:gd name="connsiteY3" fmla="*/ 12950 h 32033"/>
                <a:gd name="connsiteX4" fmla="*/ 44007 w 45923"/>
                <a:gd name="connsiteY4" fmla="*/ 16505 h 32033"/>
                <a:gd name="connsiteX5" fmla="*/ 44457 w 45923"/>
                <a:gd name="connsiteY5" fmla="*/ 21230 h 32033"/>
                <a:gd name="connsiteX6" fmla="*/ 43782 w 45923"/>
                <a:gd name="connsiteY6" fmla="*/ 27485 h 32033"/>
                <a:gd name="connsiteX7" fmla="*/ 41667 w 45923"/>
                <a:gd name="connsiteY7" fmla="*/ 31400 h 32033"/>
                <a:gd name="connsiteX8" fmla="*/ 37977 w 45923"/>
                <a:gd name="connsiteY8" fmla="*/ 31625 h 32033"/>
                <a:gd name="connsiteX9" fmla="*/ 26502 w 45923"/>
                <a:gd name="connsiteY9" fmla="*/ 28565 h 32033"/>
                <a:gd name="connsiteX10" fmla="*/ -498 w 45923"/>
                <a:gd name="connsiteY10" fmla="*/ 1070 h 3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923" h="32033">
                  <a:moveTo>
                    <a:pt x="-498" y="1160"/>
                  </a:moveTo>
                  <a:cubicBezTo>
                    <a:pt x="2580" y="1660"/>
                    <a:pt x="5735" y="1156"/>
                    <a:pt x="8502" y="-280"/>
                  </a:cubicBezTo>
                  <a:cubicBezTo>
                    <a:pt x="16512" y="3095"/>
                    <a:pt x="24522" y="6515"/>
                    <a:pt x="29652" y="8720"/>
                  </a:cubicBezTo>
                  <a:cubicBezTo>
                    <a:pt x="34782" y="10925"/>
                    <a:pt x="37077" y="12050"/>
                    <a:pt x="38652" y="12950"/>
                  </a:cubicBezTo>
                  <a:cubicBezTo>
                    <a:pt x="40601" y="13868"/>
                    <a:pt x="42405" y="15065"/>
                    <a:pt x="44007" y="16505"/>
                  </a:cubicBezTo>
                  <a:cubicBezTo>
                    <a:pt x="45717" y="18260"/>
                    <a:pt x="45897" y="19610"/>
                    <a:pt x="44457" y="21230"/>
                  </a:cubicBezTo>
                  <a:cubicBezTo>
                    <a:pt x="44457" y="23660"/>
                    <a:pt x="44007" y="26045"/>
                    <a:pt x="43782" y="27485"/>
                  </a:cubicBezTo>
                  <a:cubicBezTo>
                    <a:pt x="43377" y="30545"/>
                    <a:pt x="42612" y="30905"/>
                    <a:pt x="41667" y="31400"/>
                  </a:cubicBezTo>
                  <a:cubicBezTo>
                    <a:pt x="40475" y="31774"/>
                    <a:pt x="39206" y="31855"/>
                    <a:pt x="37977" y="31625"/>
                  </a:cubicBezTo>
                  <a:cubicBezTo>
                    <a:pt x="34071" y="30946"/>
                    <a:pt x="30228" y="29920"/>
                    <a:pt x="26502" y="28565"/>
                  </a:cubicBezTo>
                  <a:cubicBezTo>
                    <a:pt x="17052" y="19835"/>
                    <a:pt x="8187" y="10565"/>
                    <a:pt x="-498" y="107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6" name="Bild 8">
              <a:extLst>
                <a:ext uri="{FF2B5EF4-FFF2-40B4-BE49-F238E27FC236}">
                  <a16:creationId xmlns:a16="http://schemas.microsoft.com/office/drawing/2014/main" id="{38C34C92-D355-4F89-A9E8-B93CA24F53AC}"/>
                </a:ext>
              </a:extLst>
            </p:cNvPr>
            <p:cNvSpPr/>
            <p:nvPr/>
          </p:nvSpPr>
          <p:spPr>
            <a:xfrm>
              <a:off x="5187989" y="938966"/>
              <a:ext cx="850319" cy="234494"/>
            </a:xfrm>
            <a:custGeom>
              <a:avLst/>
              <a:gdLst>
                <a:gd name="connsiteX0" fmla="*/ 547017 w 850319"/>
                <a:gd name="connsiteY0" fmla="*/ 123560 h 234494"/>
                <a:gd name="connsiteX1" fmla="*/ 536802 w 850319"/>
                <a:gd name="connsiteY1" fmla="*/ 130895 h 234494"/>
                <a:gd name="connsiteX2" fmla="*/ 524608 w 850319"/>
                <a:gd name="connsiteY2" fmla="*/ 136385 h 234494"/>
                <a:gd name="connsiteX3" fmla="*/ 508452 w 850319"/>
                <a:gd name="connsiteY3" fmla="*/ 140075 h 234494"/>
                <a:gd name="connsiteX4" fmla="*/ 487347 w 850319"/>
                <a:gd name="connsiteY4" fmla="*/ 141875 h 234494"/>
                <a:gd name="connsiteX5" fmla="*/ 478347 w 850319"/>
                <a:gd name="connsiteY5" fmla="*/ 142415 h 234494"/>
                <a:gd name="connsiteX6" fmla="*/ 470652 w 850319"/>
                <a:gd name="connsiteY6" fmla="*/ 143585 h 234494"/>
                <a:gd name="connsiteX7" fmla="*/ 465792 w 850319"/>
                <a:gd name="connsiteY7" fmla="*/ 146240 h 234494"/>
                <a:gd name="connsiteX8" fmla="*/ 476952 w 850319"/>
                <a:gd name="connsiteY8" fmla="*/ 176885 h 234494"/>
                <a:gd name="connsiteX9" fmla="*/ 487482 w 850319"/>
                <a:gd name="connsiteY9" fmla="*/ 184805 h 234494"/>
                <a:gd name="connsiteX10" fmla="*/ 533472 w 850319"/>
                <a:gd name="connsiteY10" fmla="*/ 192005 h 234494"/>
                <a:gd name="connsiteX11" fmla="*/ 549672 w 850319"/>
                <a:gd name="connsiteY11" fmla="*/ 187505 h 234494"/>
                <a:gd name="connsiteX12" fmla="*/ 564567 w 850319"/>
                <a:gd name="connsiteY12" fmla="*/ 179360 h 234494"/>
                <a:gd name="connsiteX13" fmla="*/ 577707 w 850319"/>
                <a:gd name="connsiteY13" fmla="*/ 167840 h 234494"/>
                <a:gd name="connsiteX14" fmla="*/ 588867 w 850319"/>
                <a:gd name="connsiteY14" fmla="*/ 152810 h 234494"/>
                <a:gd name="connsiteX15" fmla="*/ 597507 w 850319"/>
                <a:gd name="connsiteY15" fmla="*/ 134810 h 234494"/>
                <a:gd name="connsiteX16" fmla="*/ 596697 w 850319"/>
                <a:gd name="connsiteY16" fmla="*/ 107540 h 234494"/>
                <a:gd name="connsiteX17" fmla="*/ 625722 w 850319"/>
                <a:gd name="connsiteY17" fmla="*/ 100160 h 234494"/>
                <a:gd name="connsiteX18" fmla="*/ 632202 w 850319"/>
                <a:gd name="connsiteY18" fmla="*/ 102050 h 234494"/>
                <a:gd name="connsiteX19" fmla="*/ 637152 w 850319"/>
                <a:gd name="connsiteY19" fmla="*/ 104660 h 234494"/>
                <a:gd name="connsiteX20" fmla="*/ 636207 w 850319"/>
                <a:gd name="connsiteY20" fmla="*/ 127160 h 234494"/>
                <a:gd name="connsiteX21" fmla="*/ 629277 w 850319"/>
                <a:gd name="connsiteY21" fmla="*/ 132830 h 234494"/>
                <a:gd name="connsiteX22" fmla="*/ 619197 w 850319"/>
                <a:gd name="connsiteY22" fmla="*/ 139040 h 234494"/>
                <a:gd name="connsiteX23" fmla="*/ 616317 w 850319"/>
                <a:gd name="connsiteY23" fmla="*/ 164150 h 234494"/>
                <a:gd name="connsiteX24" fmla="*/ 617442 w 850319"/>
                <a:gd name="connsiteY24" fmla="*/ 179900 h 234494"/>
                <a:gd name="connsiteX25" fmla="*/ 621177 w 850319"/>
                <a:gd name="connsiteY25" fmla="*/ 189935 h 234494"/>
                <a:gd name="connsiteX26" fmla="*/ 627252 w 850319"/>
                <a:gd name="connsiteY26" fmla="*/ 197270 h 234494"/>
                <a:gd name="connsiteX27" fmla="*/ 636252 w 850319"/>
                <a:gd name="connsiteY27" fmla="*/ 202715 h 234494"/>
                <a:gd name="connsiteX28" fmla="*/ 664197 w 850319"/>
                <a:gd name="connsiteY28" fmla="*/ 194885 h 234494"/>
                <a:gd name="connsiteX29" fmla="*/ 679992 w 850319"/>
                <a:gd name="connsiteY29" fmla="*/ 188315 h 234494"/>
                <a:gd name="connsiteX30" fmla="*/ 689847 w 850319"/>
                <a:gd name="connsiteY30" fmla="*/ 181655 h 234494"/>
                <a:gd name="connsiteX31" fmla="*/ 700782 w 850319"/>
                <a:gd name="connsiteY31" fmla="*/ 160370 h 234494"/>
                <a:gd name="connsiteX32" fmla="*/ 692007 w 850319"/>
                <a:gd name="connsiteY32" fmla="*/ 142865 h 234494"/>
                <a:gd name="connsiteX33" fmla="*/ 688137 w 850319"/>
                <a:gd name="connsiteY33" fmla="*/ 128285 h 234494"/>
                <a:gd name="connsiteX34" fmla="*/ 688137 w 850319"/>
                <a:gd name="connsiteY34" fmla="*/ 116405 h 234494"/>
                <a:gd name="connsiteX35" fmla="*/ 691467 w 850319"/>
                <a:gd name="connsiteY35" fmla="*/ 106235 h 234494"/>
                <a:gd name="connsiteX36" fmla="*/ 702447 w 850319"/>
                <a:gd name="connsiteY36" fmla="*/ 115910 h 234494"/>
                <a:gd name="connsiteX37" fmla="*/ 707532 w 850319"/>
                <a:gd name="connsiteY37" fmla="*/ 126665 h 234494"/>
                <a:gd name="connsiteX38" fmla="*/ 711672 w 850319"/>
                <a:gd name="connsiteY38" fmla="*/ 143045 h 234494"/>
                <a:gd name="connsiteX39" fmla="*/ 716757 w 850319"/>
                <a:gd name="connsiteY39" fmla="*/ 117035 h 234494"/>
                <a:gd name="connsiteX40" fmla="*/ 721707 w 850319"/>
                <a:gd name="connsiteY40" fmla="*/ 103535 h 234494"/>
                <a:gd name="connsiteX41" fmla="*/ 726567 w 850319"/>
                <a:gd name="connsiteY41" fmla="*/ 96515 h 234494"/>
                <a:gd name="connsiteX42" fmla="*/ 731697 w 850319"/>
                <a:gd name="connsiteY42" fmla="*/ 92870 h 234494"/>
                <a:gd name="connsiteX43" fmla="*/ 731382 w 850319"/>
                <a:gd name="connsiteY43" fmla="*/ 96470 h 234494"/>
                <a:gd name="connsiteX44" fmla="*/ 734037 w 850319"/>
                <a:gd name="connsiteY44" fmla="*/ 109970 h 234494"/>
                <a:gd name="connsiteX45" fmla="*/ 735522 w 850319"/>
                <a:gd name="connsiteY45" fmla="*/ 117215 h 234494"/>
                <a:gd name="connsiteX46" fmla="*/ 735972 w 850319"/>
                <a:gd name="connsiteY46" fmla="*/ 125000 h 234494"/>
                <a:gd name="connsiteX47" fmla="*/ 735432 w 850319"/>
                <a:gd name="connsiteY47" fmla="*/ 126935 h 234494"/>
                <a:gd name="connsiteX48" fmla="*/ 742047 w 850319"/>
                <a:gd name="connsiteY48" fmla="*/ 116720 h 234494"/>
                <a:gd name="connsiteX49" fmla="*/ 749967 w 850319"/>
                <a:gd name="connsiteY49" fmla="*/ 97865 h 234494"/>
                <a:gd name="connsiteX50" fmla="*/ 765582 w 850319"/>
                <a:gd name="connsiteY50" fmla="*/ 78920 h 234494"/>
                <a:gd name="connsiteX51" fmla="*/ 776832 w 850319"/>
                <a:gd name="connsiteY51" fmla="*/ 70955 h 234494"/>
                <a:gd name="connsiteX52" fmla="*/ 777282 w 850319"/>
                <a:gd name="connsiteY52" fmla="*/ 73520 h 234494"/>
                <a:gd name="connsiteX53" fmla="*/ 776832 w 850319"/>
                <a:gd name="connsiteY53" fmla="*/ 77435 h 234494"/>
                <a:gd name="connsiteX54" fmla="*/ 775483 w 850319"/>
                <a:gd name="connsiteY54" fmla="*/ 84410 h 234494"/>
                <a:gd name="connsiteX55" fmla="*/ 774582 w 850319"/>
                <a:gd name="connsiteY55" fmla="*/ 88640 h 234494"/>
                <a:gd name="connsiteX56" fmla="*/ 773862 w 850319"/>
                <a:gd name="connsiteY56" fmla="*/ 92915 h 234494"/>
                <a:gd name="connsiteX57" fmla="*/ 774177 w 850319"/>
                <a:gd name="connsiteY57" fmla="*/ 95930 h 234494"/>
                <a:gd name="connsiteX58" fmla="*/ 779127 w 850319"/>
                <a:gd name="connsiteY58" fmla="*/ 91430 h 234494"/>
                <a:gd name="connsiteX59" fmla="*/ 798927 w 850319"/>
                <a:gd name="connsiteY59" fmla="*/ 76535 h 234494"/>
                <a:gd name="connsiteX60" fmla="*/ 820797 w 850319"/>
                <a:gd name="connsiteY60" fmla="*/ 70685 h 234494"/>
                <a:gd name="connsiteX61" fmla="*/ 828627 w 850319"/>
                <a:gd name="connsiteY61" fmla="*/ 70190 h 234494"/>
                <a:gd name="connsiteX62" fmla="*/ 821697 w 850319"/>
                <a:gd name="connsiteY62" fmla="*/ 85670 h 234494"/>
                <a:gd name="connsiteX63" fmla="*/ 813957 w 850319"/>
                <a:gd name="connsiteY63" fmla="*/ 91925 h 234494"/>
                <a:gd name="connsiteX64" fmla="*/ 806577 w 850319"/>
                <a:gd name="connsiteY64" fmla="*/ 97460 h 234494"/>
                <a:gd name="connsiteX65" fmla="*/ 794112 w 850319"/>
                <a:gd name="connsiteY65" fmla="*/ 108440 h 234494"/>
                <a:gd name="connsiteX66" fmla="*/ 798342 w 850319"/>
                <a:gd name="connsiteY66" fmla="*/ 109700 h 234494"/>
                <a:gd name="connsiteX67" fmla="*/ 802842 w 850319"/>
                <a:gd name="connsiteY67" fmla="*/ 109070 h 234494"/>
                <a:gd name="connsiteX68" fmla="*/ 835512 w 850319"/>
                <a:gd name="connsiteY68" fmla="*/ 97415 h 234494"/>
                <a:gd name="connsiteX69" fmla="*/ 840822 w 850319"/>
                <a:gd name="connsiteY69" fmla="*/ 96875 h 234494"/>
                <a:gd name="connsiteX70" fmla="*/ 836322 w 850319"/>
                <a:gd name="connsiteY70" fmla="*/ 104300 h 234494"/>
                <a:gd name="connsiteX71" fmla="*/ 831552 w 850319"/>
                <a:gd name="connsiteY71" fmla="*/ 110555 h 234494"/>
                <a:gd name="connsiteX72" fmla="*/ 827052 w 850319"/>
                <a:gd name="connsiteY72" fmla="*/ 115055 h 234494"/>
                <a:gd name="connsiteX73" fmla="*/ 821922 w 850319"/>
                <a:gd name="connsiteY73" fmla="*/ 118970 h 234494"/>
                <a:gd name="connsiteX74" fmla="*/ 812922 w 850319"/>
                <a:gd name="connsiteY74" fmla="*/ 124280 h 234494"/>
                <a:gd name="connsiteX75" fmla="*/ 797307 w 850319"/>
                <a:gd name="connsiteY75" fmla="*/ 132065 h 234494"/>
                <a:gd name="connsiteX76" fmla="*/ 784572 w 850319"/>
                <a:gd name="connsiteY76" fmla="*/ 137870 h 234494"/>
                <a:gd name="connsiteX77" fmla="*/ 781557 w 850319"/>
                <a:gd name="connsiteY77" fmla="*/ 139220 h 234494"/>
                <a:gd name="connsiteX78" fmla="*/ 780747 w 850319"/>
                <a:gd name="connsiteY78" fmla="*/ 139805 h 234494"/>
                <a:gd name="connsiteX79" fmla="*/ 781287 w 850319"/>
                <a:gd name="connsiteY79" fmla="*/ 140705 h 234494"/>
                <a:gd name="connsiteX80" fmla="*/ 792897 w 850319"/>
                <a:gd name="connsiteY80" fmla="*/ 141470 h 234494"/>
                <a:gd name="connsiteX81" fmla="*/ 800907 w 850319"/>
                <a:gd name="connsiteY81" fmla="*/ 141740 h 234494"/>
                <a:gd name="connsiteX82" fmla="*/ 807657 w 850319"/>
                <a:gd name="connsiteY82" fmla="*/ 142280 h 234494"/>
                <a:gd name="connsiteX83" fmla="*/ 813237 w 850319"/>
                <a:gd name="connsiteY83" fmla="*/ 143990 h 234494"/>
                <a:gd name="connsiteX84" fmla="*/ 808737 w 850319"/>
                <a:gd name="connsiteY84" fmla="*/ 152135 h 234494"/>
                <a:gd name="connsiteX85" fmla="*/ 803922 w 850319"/>
                <a:gd name="connsiteY85" fmla="*/ 155330 h 234494"/>
                <a:gd name="connsiteX86" fmla="*/ 796902 w 850319"/>
                <a:gd name="connsiteY86" fmla="*/ 158795 h 234494"/>
                <a:gd name="connsiteX87" fmla="*/ 787497 w 850319"/>
                <a:gd name="connsiteY87" fmla="*/ 162395 h 234494"/>
                <a:gd name="connsiteX88" fmla="*/ 762207 w 850319"/>
                <a:gd name="connsiteY88" fmla="*/ 168785 h 234494"/>
                <a:gd name="connsiteX89" fmla="*/ 750057 w 850319"/>
                <a:gd name="connsiteY89" fmla="*/ 170630 h 234494"/>
                <a:gd name="connsiteX90" fmla="*/ 746817 w 850319"/>
                <a:gd name="connsiteY90" fmla="*/ 171080 h 234494"/>
                <a:gd name="connsiteX91" fmla="*/ 729402 w 850319"/>
                <a:gd name="connsiteY91" fmla="*/ 192545 h 234494"/>
                <a:gd name="connsiteX92" fmla="*/ 731067 w 850319"/>
                <a:gd name="connsiteY92" fmla="*/ 204020 h 234494"/>
                <a:gd name="connsiteX93" fmla="*/ 733587 w 850319"/>
                <a:gd name="connsiteY93" fmla="*/ 204695 h 234494"/>
                <a:gd name="connsiteX94" fmla="*/ 737052 w 850319"/>
                <a:gd name="connsiteY94" fmla="*/ 203705 h 234494"/>
                <a:gd name="connsiteX95" fmla="*/ 744792 w 850319"/>
                <a:gd name="connsiteY95" fmla="*/ 200150 h 234494"/>
                <a:gd name="connsiteX96" fmla="*/ 762207 w 850319"/>
                <a:gd name="connsiteY96" fmla="*/ 190430 h 234494"/>
                <a:gd name="connsiteX97" fmla="*/ 788847 w 850319"/>
                <a:gd name="connsiteY97" fmla="*/ 174905 h 234494"/>
                <a:gd name="connsiteX98" fmla="*/ 810312 w 850319"/>
                <a:gd name="connsiteY98" fmla="*/ 162575 h 234494"/>
                <a:gd name="connsiteX99" fmla="*/ 828312 w 850319"/>
                <a:gd name="connsiteY99" fmla="*/ 153080 h 234494"/>
                <a:gd name="connsiteX100" fmla="*/ 839157 w 850319"/>
                <a:gd name="connsiteY100" fmla="*/ 148130 h 234494"/>
                <a:gd name="connsiteX101" fmla="*/ 849822 w 850319"/>
                <a:gd name="connsiteY101" fmla="*/ 145160 h 234494"/>
                <a:gd name="connsiteX102" fmla="*/ 799512 w 850319"/>
                <a:gd name="connsiteY102" fmla="*/ 190655 h 234494"/>
                <a:gd name="connsiteX103" fmla="*/ 767247 w 850319"/>
                <a:gd name="connsiteY103" fmla="*/ 234215 h 234494"/>
                <a:gd name="connsiteX104" fmla="*/ 398247 w 850319"/>
                <a:gd name="connsiteY104" fmla="*/ 212840 h 234494"/>
                <a:gd name="connsiteX105" fmla="*/ 93327 w 850319"/>
                <a:gd name="connsiteY105" fmla="*/ 232910 h 234494"/>
                <a:gd name="connsiteX106" fmla="*/ 44097 w 850319"/>
                <a:gd name="connsiteY106" fmla="*/ 181205 h 234494"/>
                <a:gd name="connsiteX107" fmla="*/ -498 w 850319"/>
                <a:gd name="connsiteY107" fmla="*/ 148580 h 234494"/>
                <a:gd name="connsiteX108" fmla="*/ 45582 w 850319"/>
                <a:gd name="connsiteY108" fmla="*/ 165095 h 234494"/>
                <a:gd name="connsiteX109" fmla="*/ 96207 w 850319"/>
                <a:gd name="connsiteY109" fmla="*/ 199520 h 234494"/>
                <a:gd name="connsiteX110" fmla="*/ 103992 w 850319"/>
                <a:gd name="connsiteY110" fmla="*/ 201905 h 234494"/>
                <a:gd name="connsiteX111" fmla="*/ 109572 w 850319"/>
                <a:gd name="connsiteY111" fmla="*/ 202805 h 234494"/>
                <a:gd name="connsiteX112" fmla="*/ 117492 w 850319"/>
                <a:gd name="connsiteY112" fmla="*/ 200735 h 234494"/>
                <a:gd name="connsiteX113" fmla="*/ 118887 w 850319"/>
                <a:gd name="connsiteY113" fmla="*/ 198755 h 234494"/>
                <a:gd name="connsiteX114" fmla="*/ 121092 w 850319"/>
                <a:gd name="connsiteY114" fmla="*/ 187820 h 234494"/>
                <a:gd name="connsiteX115" fmla="*/ 116592 w 850319"/>
                <a:gd name="connsiteY115" fmla="*/ 178055 h 234494"/>
                <a:gd name="connsiteX116" fmla="*/ 111597 w 850319"/>
                <a:gd name="connsiteY116" fmla="*/ 174500 h 234494"/>
                <a:gd name="connsiteX117" fmla="*/ 83787 w 850319"/>
                <a:gd name="connsiteY117" fmla="*/ 162260 h 234494"/>
                <a:gd name="connsiteX118" fmla="*/ 79287 w 850319"/>
                <a:gd name="connsiteY118" fmla="*/ 163835 h 234494"/>
                <a:gd name="connsiteX119" fmla="*/ 71727 w 850319"/>
                <a:gd name="connsiteY119" fmla="*/ 163475 h 234494"/>
                <a:gd name="connsiteX120" fmla="*/ 59757 w 850319"/>
                <a:gd name="connsiteY120" fmla="*/ 159830 h 234494"/>
                <a:gd name="connsiteX121" fmla="*/ 23757 w 850319"/>
                <a:gd name="connsiteY121" fmla="*/ 139175 h 234494"/>
                <a:gd name="connsiteX122" fmla="*/ 32757 w 850319"/>
                <a:gd name="connsiteY122" fmla="*/ 138590 h 234494"/>
                <a:gd name="connsiteX123" fmla="*/ 39552 w 850319"/>
                <a:gd name="connsiteY123" fmla="*/ 139895 h 234494"/>
                <a:gd name="connsiteX124" fmla="*/ 49047 w 850319"/>
                <a:gd name="connsiteY124" fmla="*/ 142910 h 234494"/>
                <a:gd name="connsiteX125" fmla="*/ 53007 w 850319"/>
                <a:gd name="connsiteY125" fmla="*/ 144215 h 234494"/>
                <a:gd name="connsiteX126" fmla="*/ 62727 w 850319"/>
                <a:gd name="connsiteY126" fmla="*/ 144215 h 234494"/>
                <a:gd name="connsiteX127" fmla="*/ 61917 w 850319"/>
                <a:gd name="connsiteY127" fmla="*/ 141110 h 234494"/>
                <a:gd name="connsiteX128" fmla="*/ 49227 w 850319"/>
                <a:gd name="connsiteY128" fmla="*/ 134315 h 234494"/>
                <a:gd name="connsiteX129" fmla="*/ 32532 w 850319"/>
                <a:gd name="connsiteY129" fmla="*/ 125315 h 234494"/>
                <a:gd name="connsiteX130" fmla="*/ 24702 w 850319"/>
                <a:gd name="connsiteY130" fmla="*/ 119690 h 234494"/>
                <a:gd name="connsiteX131" fmla="*/ 6702 w 850319"/>
                <a:gd name="connsiteY131" fmla="*/ 96830 h 234494"/>
                <a:gd name="connsiteX132" fmla="*/ 20652 w 850319"/>
                <a:gd name="connsiteY132" fmla="*/ 100655 h 234494"/>
                <a:gd name="connsiteX133" fmla="*/ 27852 w 850319"/>
                <a:gd name="connsiteY133" fmla="*/ 103490 h 234494"/>
                <a:gd name="connsiteX134" fmla="*/ 36312 w 850319"/>
                <a:gd name="connsiteY134" fmla="*/ 107180 h 234494"/>
                <a:gd name="connsiteX135" fmla="*/ 40812 w 850319"/>
                <a:gd name="connsiteY135" fmla="*/ 109160 h 234494"/>
                <a:gd name="connsiteX136" fmla="*/ 46077 w 850319"/>
                <a:gd name="connsiteY136" fmla="*/ 111095 h 234494"/>
                <a:gd name="connsiteX137" fmla="*/ 48237 w 850319"/>
                <a:gd name="connsiteY137" fmla="*/ 110825 h 234494"/>
                <a:gd name="connsiteX138" fmla="*/ 46122 w 850319"/>
                <a:gd name="connsiteY138" fmla="*/ 108890 h 234494"/>
                <a:gd name="connsiteX139" fmla="*/ 37527 w 850319"/>
                <a:gd name="connsiteY139" fmla="*/ 103670 h 234494"/>
                <a:gd name="connsiteX140" fmla="*/ 22632 w 850319"/>
                <a:gd name="connsiteY140" fmla="*/ 94040 h 234494"/>
                <a:gd name="connsiteX141" fmla="*/ 14127 w 850319"/>
                <a:gd name="connsiteY141" fmla="*/ 86840 h 234494"/>
                <a:gd name="connsiteX142" fmla="*/ 7827 w 850319"/>
                <a:gd name="connsiteY142" fmla="*/ 73790 h 234494"/>
                <a:gd name="connsiteX143" fmla="*/ 36312 w 850319"/>
                <a:gd name="connsiteY143" fmla="*/ 79955 h 234494"/>
                <a:gd name="connsiteX144" fmla="*/ 48102 w 850319"/>
                <a:gd name="connsiteY144" fmla="*/ 89900 h 234494"/>
                <a:gd name="connsiteX145" fmla="*/ 53502 w 850319"/>
                <a:gd name="connsiteY145" fmla="*/ 95210 h 234494"/>
                <a:gd name="connsiteX146" fmla="*/ 58542 w 850319"/>
                <a:gd name="connsiteY146" fmla="*/ 99980 h 234494"/>
                <a:gd name="connsiteX147" fmla="*/ 64257 w 850319"/>
                <a:gd name="connsiteY147" fmla="*/ 102365 h 234494"/>
                <a:gd name="connsiteX148" fmla="*/ 63897 w 850319"/>
                <a:gd name="connsiteY148" fmla="*/ 95795 h 234494"/>
                <a:gd name="connsiteX149" fmla="*/ 63537 w 850319"/>
                <a:gd name="connsiteY149" fmla="*/ 77345 h 234494"/>
                <a:gd name="connsiteX150" fmla="*/ 78477 w 850319"/>
                <a:gd name="connsiteY150" fmla="*/ 89720 h 234494"/>
                <a:gd name="connsiteX151" fmla="*/ 88827 w 850319"/>
                <a:gd name="connsiteY151" fmla="*/ 104525 h 234494"/>
                <a:gd name="connsiteX152" fmla="*/ 94902 w 850319"/>
                <a:gd name="connsiteY152" fmla="*/ 114740 h 234494"/>
                <a:gd name="connsiteX153" fmla="*/ 103362 w 850319"/>
                <a:gd name="connsiteY153" fmla="*/ 126575 h 234494"/>
                <a:gd name="connsiteX154" fmla="*/ 104532 w 850319"/>
                <a:gd name="connsiteY154" fmla="*/ 117170 h 234494"/>
                <a:gd name="connsiteX155" fmla="*/ 105567 w 850319"/>
                <a:gd name="connsiteY155" fmla="*/ 104435 h 234494"/>
                <a:gd name="connsiteX156" fmla="*/ 108807 w 850319"/>
                <a:gd name="connsiteY156" fmla="*/ 95030 h 234494"/>
                <a:gd name="connsiteX157" fmla="*/ 117357 w 850319"/>
                <a:gd name="connsiteY157" fmla="*/ 108035 h 234494"/>
                <a:gd name="connsiteX158" fmla="*/ 121542 w 850319"/>
                <a:gd name="connsiteY158" fmla="*/ 125495 h 234494"/>
                <a:gd name="connsiteX159" fmla="*/ 127392 w 850319"/>
                <a:gd name="connsiteY159" fmla="*/ 144350 h 234494"/>
                <a:gd name="connsiteX160" fmla="*/ 129012 w 850319"/>
                <a:gd name="connsiteY160" fmla="*/ 141875 h 234494"/>
                <a:gd name="connsiteX161" fmla="*/ 130632 w 850319"/>
                <a:gd name="connsiteY161" fmla="*/ 136430 h 234494"/>
                <a:gd name="connsiteX162" fmla="*/ 131712 w 850319"/>
                <a:gd name="connsiteY162" fmla="*/ 132470 h 234494"/>
                <a:gd name="connsiteX163" fmla="*/ 138552 w 850319"/>
                <a:gd name="connsiteY163" fmla="*/ 117485 h 234494"/>
                <a:gd name="connsiteX164" fmla="*/ 144582 w 850319"/>
                <a:gd name="connsiteY164" fmla="*/ 109520 h 234494"/>
                <a:gd name="connsiteX165" fmla="*/ 151602 w 850319"/>
                <a:gd name="connsiteY165" fmla="*/ 128330 h 234494"/>
                <a:gd name="connsiteX166" fmla="*/ 151602 w 850319"/>
                <a:gd name="connsiteY166" fmla="*/ 137060 h 234494"/>
                <a:gd name="connsiteX167" fmla="*/ 149577 w 850319"/>
                <a:gd name="connsiteY167" fmla="*/ 146600 h 234494"/>
                <a:gd name="connsiteX168" fmla="*/ 148092 w 850319"/>
                <a:gd name="connsiteY168" fmla="*/ 157985 h 234494"/>
                <a:gd name="connsiteX169" fmla="*/ 149712 w 850319"/>
                <a:gd name="connsiteY169" fmla="*/ 163610 h 234494"/>
                <a:gd name="connsiteX170" fmla="*/ 154212 w 850319"/>
                <a:gd name="connsiteY170" fmla="*/ 170405 h 234494"/>
                <a:gd name="connsiteX171" fmla="*/ 164967 w 850319"/>
                <a:gd name="connsiteY171" fmla="*/ 180845 h 234494"/>
                <a:gd name="connsiteX172" fmla="*/ 177882 w 850319"/>
                <a:gd name="connsiteY172" fmla="*/ 191150 h 234494"/>
                <a:gd name="connsiteX173" fmla="*/ 187827 w 850319"/>
                <a:gd name="connsiteY173" fmla="*/ 196820 h 234494"/>
                <a:gd name="connsiteX174" fmla="*/ 212847 w 850319"/>
                <a:gd name="connsiteY174" fmla="*/ 194615 h 234494"/>
                <a:gd name="connsiteX175" fmla="*/ 217347 w 850319"/>
                <a:gd name="connsiteY175" fmla="*/ 188945 h 234494"/>
                <a:gd name="connsiteX176" fmla="*/ 221622 w 850319"/>
                <a:gd name="connsiteY176" fmla="*/ 179945 h 234494"/>
                <a:gd name="connsiteX177" fmla="*/ 225087 w 850319"/>
                <a:gd name="connsiteY177" fmla="*/ 167660 h 234494"/>
                <a:gd name="connsiteX178" fmla="*/ 224817 w 850319"/>
                <a:gd name="connsiteY178" fmla="*/ 136385 h 234494"/>
                <a:gd name="connsiteX179" fmla="*/ 213657 w 850319"/>
                <a:gd name="connsiteY179" fmla="*/ 130535 h 234494"/>
                <a:gd name="connsiteX180" fmla="*/ 205827 w 850319"/>
                <a:gd name="connsiteY180" fmla="*/ 124595 h 234494"/>
                <a:gd name="connsiteX181" fmla="*/ 201777 w 850319"/>
                <a:gd name="connsiteY181" fmla="*/ 99440 h 234494"/>
                <a:gd name="connsiteX182" fmla="*/ 231702 w 850319"/>
                <a:gd name="connsiteY182" fmla="*/ 90890 h 234494"/>
                <a:gd name="connsiteX183" fmla="*/ 240207 w 850319"/>
                <a:gd name="connsiteY183" fmla="*/ 97640 h 234494"/>
                <a:gd name="connsiteX184" fmla="*/ 242817 w 850319"/>
                <a:gd name="connsiteY184" fmla="*/ 103085 h 234494"/>
                <a:gd name="connsiteX185" fmla="*/ 244167 w 850319"/>
                <a:gd name="connsiteY185" fmla="*/ 110285 h 234494"/>
                <a:gd name="connsiteX186" fmla="*/ 241422 w 850319"/>
                <a:gd name="connsiteY186" fmla="*/ 131390 h 234494"/>
                <a:gd name="connsiteX187" fmla="*/ 254652 w 850319"/>
                <a:gd name="connsiteY187" fmla="*/ 150875 h 234494"/>
                <a:gd name="connsiteX188" fmla="*/ 335292 w 850319"/>
                <a:gd name="connsiteY188" fmla="*/ 191375 h 234494"/>
                <a:gd name="connsiteX189" fmla="*/ 350547 w 850319"/>
                <a:gd name="connsiteY189" fmla="*/ 188945 h 234494"/>
                <a:gd name="connsiteX190" fmla="*/ 363372 w 850319"/>
                <a:gd name="connsiteY190" fmla="*/ 183815 h 234494"/>
                <a:gd name="connsiteX191" fmla="*/ 372957 w 850319"/>
                <a:gd name="connsiteY191" fmla="*/ 176930 h 234494"/>
                <a:gd name="connsiteX192" fmla="*/ 378492 w 850319"/>
                <a:gd name="connsiteY192" fmla="*/ 144935 h 234494"/>
                <a:gd name="connsiteX193" fmla="*/ 328992 w 850319"/>
                <a:gd name="connsiteY193" fmla="*/ 142955 h 234494"/>
                <a:gd name="connsiteX194" fmla="*/ 292677 w 850319"/>
                <a:gd name="connsiteY194" fmla="*/ 132380 h 234494"/>
                <a:gd name="connsiteX195" fmla="*/ 302622 w 850319"/>
                <a:gd name="connsiteY195" fmla="*/ 126035 h 234494"/>
                <a:gd name="connsiteX196" fmla="*/ 313197 w 850319"/>
                <a:gd name="connsiteY196" fmla="*/ 124370 h 234494"/>
                <a:gd name="connsiteX197" fmla="*/ 322422 w 850319"/>
                <a:gd name="connsiteY197" fmla="*/ 121670 h 234494"/>
                <a:gd name="connsiteX198" fmla="*/ 308697 w 850319"/>
                <a:gd name="connsiteY198" fmla="*/ 117170 h 234494"/>
                <a:gd name="connsiteX199" fmla="*/ 300012 w 850319"/>
                <a:gd name="connsiteY199" fmla="*/ 112040 h 234494"/>
                <a:gd name="connsiteX200" fmla="*/ 294027 w 850319"/>
                <a:gd name="connsiteY200" fmla="*/ 106910 h 234494"/>
                <a:gd name="connsiteX201" fmla="*/ 282237 w 850319"/>
                <a:gd name="connsiteY201" fmla="*/ 98135 h 234494"/>
                <a:gd name="connsiteX202" fmla="*/ 301587 w 850319"/>
                <a:gd name="connsiteY202" fmla="*/ 91520 h 234494"/>
                <a:gd name="connsiteX203" fmla="*/ 318777 w 850319"/>
                <a:gd name="connsiteY203" fmla="*/ 89765 h 234494"/>
                <a:gd name="connsiteX204" fmla="*/ 331962 w 850319"/>
                <a:gd name="connsiteY204" fmla="*/ 92465 h 234494"/>
                <a:gd name="connsiteX205" fmla="*/ 334437 w 850319"/>
                <a:gd name="connsiteY205" fmla="*/ 90845 h 234494"/>
                <a:gd name="connsiteX206" fmla="*/ 334437 w 850319"/>
                <a:gd name="connsiteY206" fmla="*/ 89810 h 234494"/>
                <a:gd name="connsiteX207" fmla="*/ 333087 w 850319"/>
                <a:gd name="connsiteY207" fmla="*/ 87200 h 234494"/>
                <a:gd name="connsiteX208" fmla="*/ 329397 w 850319"/>
                <a:gd name="connsiteY208" fmla="*/ 81710 h 234494"/>
                <a:gd name="connsiteX209" fmla="*/ 323682 w 850319"/>
                <a:gd name="connsiteY209" fmla="*/ 72710 h 234494"/>
                <a:gd name="connsiteX210" fmla="*/ 316527 w 850319"/>
                <a:gd name="connsiteY210" fmla="*/ 56150 h 234494"/>
                <a:gd name="connsiteX211" fmla="*/ 335742 w 850319"/>
                <a:gd name="connsiteY211" fmla="*/ 58040 h 234494"/>
                <a:gd name="connsiteX212" fmla="*/ 351267 w 850319"/>
                <a:gd name="connsiteY212" fmla="*/ 61775 h 234494"/>
                <a:gd name="connsiteX213" fmla="*/ 363867 w 850319"/>
                <a:gd name="connsiteY213" fmla="*/ 67040 h 234494"/>
                <a:gd name="connsiteX214" fmla="*/ 373947 w 850319"/>
                <a:gd name="connsiteY214" fmla="*/ 74150 h 234494"/>
                <a:gd name="connsiteX215" fmla="*/ 379752 w 850319"/>
                <a:gd name="connsiteY215" fmla="*/ 78920 h 234494"/>
                <a:gd name="connsiteX216" fmla="*/ 390372 w 850319"/>
                <a:gd name="connsiteY216" fmla="*/ 84950 h 234494"/>
                <a:gd name="connsiteX217" fmla="*/ 380742 w 850319"/>
                <a:gd name="connsiteY217" fmla="*/ 71090 h 234494"/>
                <a:gd name="connsiteX218" fmla="*/ 367242 w 850319"/>
                <a:gd name="connsiteY218" fmla="*/ 56015 h 234494"/>
                <a:gd name="connsiteX219" fmla="*/ 354912 w 850319"/>
                <a:gd name="connsiteY219" fmla="*/ 27170 h 234494"/>
                <a:gd name="connsiteX220" fmla="*/ 379077 w 850319"/>
                <a:gd name="connsiteY220" fmla="*/ 33470 h 234494"/>
                <a:gd name="connsiteX221" fmla="*/ 395592 w 850319"/>
                <a:gd name="connsiteY221" fmla="*/ 41705 h 234494"/>
                <a:gd name="connsiteX222" fmla="*/ 406572 w 850319"/>
                <a:gd name="connsiteY222" fmla="*/ 51875 h 234494"/>
                <a:gd name="connsiteX223" fmla="*/ 410397 w 850319"/>
                <a:gd name="connsiteY223" fmla="*/ 30050 h 234494"/>
                <a:gd name="connsiteX224" fmla="*/ 423897 w 850319"/>
                <a:gd name="connsiteY224" fmla="*/ -280 h 234494"/>
                <a:gd name="connsiteX225" fmla="*/ 436722 w 850319"/>
                <a:gd name="connsiteY225" fmla="*/ 28565 h 234494"/>
                <a:gd name="connsiteX226" fmla="*/ 441222 w 850319"/>
                <a:gd name="connsiteY226" fmla="*/ 54665 h 234494"/>
                <a:gd name="connsiteX227" fmla="*/ 459222 w 850319"/>
                <a:gd name="connsiteY227" fmla="*/ 39860 h 234494"/>
                <a:gd name="connsiteX228" fmla="*/ 487887 w 850319"/>
                <a:gd name="connsiteY228" fmla="*/ 30140 h 234494"/>
                <a:gd name="connsiteX229" fmla="*/ 486402 w 850319"/>
                <a:gd name="connsiteY229" fmla="*/ 42245 h 234494"/>
                <a:gd name="connsiteX230" fmla="*/ 474792 w 850319"/>
                <a:gd name="connsiteY230" fmla="*/ 62180 h 234494"/>
                <a:gd name="connsiteX231" fmla="*/ 464937 w 850319"/>
                <a:gd name="connsiteY231" fmla="*/ 72080 h 234494"/>
                <a:gd name="connsiteX232" fmla="*/ 453057 w 850319"/>
                <a:gd name="connsiteY232" fmla="*/ 85175 h 234494"/>
                <a:gd name="connsiteX233" fmla="*/ 479157 w 850319"/>
                <a:gd name="connsiteY233" fmla="*/ 71675 h 234494"/>
                <a:gd name="connsiteX234" fmla="*/ 521412 w 850319"/>
                <a:gd name="connsiteY234" fmla="*/ 67445 h 234494"/>
                <a:gd name="connsiteX235" fmla="*/ 509172 w 850319"/>
                <a:gd name="connsiteY235" fmla="*/ 86165 h 234494"/>
                <a:gd name="connsiteX236" fmla="*/ 503997 w 850319"/>
                <a:gd name="connsiteY236" fmla="*/ 91385 h 234494"/>
                <a:gd name="connsiteX237" fmla="*/ 508947 w 850319"/>
                <a:gd name="connsiteY237" fmla="*/ 90170 h 234494"/>
                <a:gd name="connsiteX238" fmla="*/ 512187 w 850319"/>
                <a:gd name="connsiteY238" fmla="*/ 89045 h 234494"/>
                <a:gd name="connsiteX239" fmla="*/ 519072 w 850319"/>
                <a:gd name="connsiteY239" fmla="*/ 87335 h 234494"/>
                <a:gd name="connsiteX240" fmla="*/ 528837 w 850319"/>
                <a:gd name="connsiteY240" fmla="*/ 87335 h 234494"/>
                <a:gd name="connsiteX241" fmla="*/ 559122 w 850319"/>
                <a:gd name="connsiteY241" fmla="*/ 94940 h 234494"/>
                <a:gd name="connsiteX242" fmla="*/ 519792 w 850319"/>
                <a:gd name="connsiteY242" fmla="*/ 114965 h 234494"/>
                <a:gd name="connsiteX243" fmla="*/ 512817 w 850319"/>
                <a:gd name="connsiteY243" fmla="*/ 116360 h 234494"/>
                <a:gd name="connsiteX244" fmla="*/ 508317 w 850319"/>
                <a:gd name="connsiteY244" fmla="*/ 117125 h 234494"/>
                <a:gd name="connsiteX245" fmla="*/ 506787 w 850319"/>
                <a:gd name="connsiteY245" fmla="*/ 117575 h 234494"/>
                <a:gd name="connsiteX246" fmla="*/ 508632 w 850319"/>
                <a:gd name="connsiteY246" fmla="*/ 117575 h 234494"/>
                <a:gd name="connsiteX247" fmla="*/ 523887 w 850319"/>
                <a:gd name="connsiteY247" fmla="*/ 119240 h 234494"/>
                <a:gd name="connsiteX248" fmla="*/ 541887 w 850319"/>
                <a:gd name="connsiteY248" fmla="*/ 122255 h 234494"/>
                <a:gd name="connsiteX249" fmla="*/ 546387 w 850319"/>
                <a:gd name="connsiteY249" fmla="*/ 123110 h 23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850319" h="234494">
                  <a:moveTo>
                    <a:pt x="547017" y="123560"/>
                  </a:moveTo>
                  <a:cubicBezTo>
                    <a:pt x="543858" y="126332"/>
                    <a:pt x="540438" y="128789"/>
                    <a:pt x="536802" y="130895"/>
                  </a:cubicBezTo>
                  <a:cubicBezTo>
                    <a:pt x="532910" y="133091"/>
                    <a:pt x="528828" y="134927"/>
                    <a:pt x="524608" y="136385"/>
                  </a:cubicBezTo>
                  <a:cubicBezTo>
                    <a:pt x="519369" y="138190"/>
                    <a:pt x="513956" y="139427"/>
                    <a:pt x="508452" y="140075"/>
                  </a:cubicBezTo>
                  <a:cubicBezTo>
                    <a:pt x="501522" y="140975"/>
                    <a:pt x="492522" y="141560"/>
                    <a:pt x="487347" y="141875"/>
                  </a:cubicBezTo>
                  <a:cubicBezTo>
                    <a:pt x="482172" y="142190"/>
                    <a:pt x="480777" y="142190"/>
                    <a:pt x="478347" y="142415"/>
                  </a:cubicBezTo>
                  <a:cubicBezTo>
                    <a:pt x="475755" y="142586"/>
                    <a:pt x="473181" y="142978"/>
                    <a:pt x="470652" y="143585"/>
                  </a:cubicBezTo>
                  <a:cubicBezTo>
                    <a:pt x="468816" y="144004"/>
                    <a:pt x="467133" y="144922"/>
                    <a:pt x="465792" y="146240"/>
                  </a:cubicBezTo>
                  <a:cubicBezTo>
                    <a:pt x="464451" y="157648"/>
                    <a:pt x="468591" y="169015"/>
                    <a:pt x="476952" y="176885"/>
                  </a:cubicBezTo>
                  <a:cubicBezTo>
                    <a:pt x="480102" y="179977"/>
                    <a:pt x="483639" y="182636"/>
                    <a:pt x="487482" y="184805"/>
                  </a:cubicBezTo>
                  <a:cubicBezTo>
                    <a:pt x="501540" y="192379"/>
                    <a:pt x="517767" y="194921"/>
                    <a:pt x="533472" y="192005"/>
                  </a:cubicBezTo>
                  <a:cubicBezTo>
                    <a:pt x="539021" y="191110"/>
                    <a:pt x="544457" y="189602"/>
                    <a:pt x="549672" y="187505"/>
                  </a:cubicBezTo>
                  <a:cubicBezTo>
                    <a:pt x="554919" y="185345"/>
                    <a:pt x="559914" y="182614"/>
                    <a:pt x="564567" y="179360"/>
                  </a:cubicBezTo>
                  <a:cubicBezTo>
                    <a:pt x="569351" y="176003"/>
                    <a:pt x="573756" y="172142"/>
                    <a:pt x="577707" y="167840"/>
                  </a:cubicBezTo>
                  <a:cubicBezTo>
                    <a:pt x="581942" y="163237"/>
                    <a:pt x="585686" y="158197"/>
                    <a:pt x="588867" y="152810"/>
                  </a:cubicBezTo>
                  <a:cubicBezTo>
                    <a:pt x="592292" y="147086"/>
                    <a:pt x="595185" y="141061"/>
                    <a:pt x="597507" y="134810"/>
                  </a:cubicBezTo>
                  <a:cubicBezTo>
                    <a:pt x="593277" y="126215"/>
                    <a:pt x="589902" y="116315"/>
                    <a:pt x="596697" y="107540"/>
                  </a:cubicBezTo>
                  <a:cubicBezTo>
                    <a:pt x="605022" y="98945"/>
                    <a:pt x="614697" y="98540"/>
                    <a:pt x="625722" y="100160"/>
                  </a:cubicBezTo>
                  <a:cubicBezTo>
                    <a:pt x="627945" y="100556"/>
                    <a:pt x="630114" y="101191"/>
                    <a:pt x="632202" y="102050"/>
                  </a:cubicBezTo>
                  <a:cubicBezTo>
                    <a:pt x="633944" y="102734"/>
                    <a:pt x="635604" y="103612"/>
                    <a:pt x="637152" y="104660"/>
                  </a:cubicBezTo>
                  <a:cubicBezTo>
                    <a:pt x="646962" y="112400"/>
                    <a:pt x="643227" y="119645"/>
                    <a:pt x="636207" y="127160"/>
                  </a:cubicBezTo>
                  <a:cubicBezTo>
                    <a:pt x="634052" y="129230"/>
                    <a:pt x="631734" y="131129"/>
                    <a:pt x="629277" y="132830"/>
                  </a:cubicBezTo>
                  <a:cubicBezTo>
                    <a:pt x="626055" y="135116"/>
                    <a:pt x="622689" y="137191"/>
                    <a:pt x="619197" y="139040"/>
                  </a:cubicBezTo>
                  <a:cubicBezTo>
                    <a:pt x="617685" y="147338"/>
                    <a:pt x="616722" y="155726"/>
                    <a:pt x="616317" y="164150"/>
                  </a:cubicBezTo>
                  <a:cubicBezTo>
                    <a:pt x="616038" y="169429"/>
                    <a:pt x="616416" y="174716"/>
                    <a:pt x="617442" y="179900"/>
                  </a:cubicBezTo>
                  <a:cubicBezTo>
                    <a:pt x="618144" y="183424"/>
                    <a:pt x="619404" y="186812"/>
                    <a:pt x="621177" y="189935"/>
                  </a:cubicBezTo>
                  <a:cubicBezTo>
                    <a:pt x="622752" y="192721"/>
                    <a:pt x="624809" y="195205"/>
                    <a:pt x="627252" y="197270"/>
                  </a:cubicBezTo>
                  <a:cubicBezTo>
                    <a:pt x="629984" y="199498"/>
                    <a:pt x="633012" y="201329"/>
                    <a:pt x="636252" y="202715"/>
                  </a:cubicBezTo>
                  <a:cubicBezTo>
                    <a:pt x="646557" y="200240"/>
                    <a:pt x="656817" y="197315"/>
                    <a:pt x="664197" y="194885"/>
                  </a:cubicBezTo>
                  <a:cubicBezTo>
                    <a:pt x="669660" y="193211"/>
                    <a:pt x="674952" y="191011"/>
                    <a:pt x="679992" y="188315"/>
                  </a:cubicBezTo>
                  <a:cubicBezTo>
                    <a:pt x="683498" y="186443"/>
                    <a:pt x="686801" y="184211"/>
                    <a:pt x="689847" y="181655"/>
                  </a:cubicBezTo>
                  <a:cubicBezTo>
                    <a:pt x="696516" y="176570"/>
                    <a:pt x="700530" y="168749"/>
                    <a:pt x="700782" y="160370"/>
                  </a:cubicBezTo>
                  <a:cubicBezTo>
                    <a:pt x="697385" y="154786"/>
                    <a:pt x="694451" y="148931"/>
                    <a:pt x="692007" y="142865"/>
                  </a:cubicBezTo>
                  <a:cubicBezTo>
                    <a:pt x="690149" y="138176"/>
                    <a:pt x="688848" y="133280"/>
                    <a:pt x="688137" y="128285"/>
                  </a:cubicBezTo>
                  <a:cubicBezTo>
                    <a:pt x="687570" y="124343"/>
                    <a:pt x="687570" y="120343"/>
                    <a:pt x="688137" y="116405"/>
                  </a:cubicBezTo>
                  <a:cubicBezTo>
                    <a:pt x="688700" y="112859"/>
                    <a:pt x="689825" y="109426"/>
                    <a:pt x="691467" y="106235"/>
                  </a:cubicBezTo>
                  <a:cubicBezTo>
                    <a:pt x="696134" y="108098"/>
                    <a:pt x="700013" y="111514"/>
                    <a:pt x="702447" y="115910"/>
                  </a:cubicBezTo>
                  <a:cubicBezTo>
                    <a:pt x="704589" y="119267"/>
                    <a:pt x="706295" y="122881"/>
                    <a:pt x="707532" y="126665"/>
                  </a:cubicBezTo>
                  <a:cubicBezTo>
                    <a:pt x="709337" y="132011"/>
                    <a:pt x="710718" y="137488"/>
                    <a:pt x="711672" y="143045"/>
                  </a:cubicBezTo>
                  <a:cubicBezTo>
                    <a:pt x="712910" y="134293"/>
                    <a:pt x="714606" y="125608"/>
                    <a:pt x="716757" y="117035"/>
                  </a:cubicBezTo>
                  <a:cubicBezTo>
                    <a:pt x="717874" y="112355"/>
                    <a:pt x="719534" y="107828"/>
                    <a:pt x="721707" y="103535"/>
                  </a:cubicBezTo>
                  <a:cubicBezTo>
                    <a:pt x="723008" y="100988"/>
                    <a:pt x="724641" y="98630"/>
                    <a:pt x="726567" y="96515"/>
                  </a:cubicBezTo>
                  <a:cubicBezTo>
                    <a:pt x="728007" y="94963"/>
                    <a:pt x="729753" y="93721"/>
                    <a:pt x="731697" y="92870"/>
                  </a:cubicBezTo>
                  <a:cubicBezTo>
                    <a:pt x="731022" y="94535"/>
                    <a:pt x="731247" y="94490"/>
                    <a:pt x="731382" y="96470"/>
                  </a:cubicBezTo>
                  <a:cubicBezTo>
                    <a:pt x="731697" y="99395"/>
                    <a:pt x="732957" y="105065"/>
                    <a:pt x="734037" y="109970"/>
                  </a:cubicBezTo>
                  <a:cubicBezTo>
                    <a:pt x="734622" y="112625"/>
                    <a:pt x="735162" y="115190"/>
                    <a:pt x="735522" y="117215"/>
                  </a:cubicBezTo>
                  <a:cubicBezTo>
                    <a:pt x="736058" y="119776"/>
                    <a:pt x="736211" y="122399"/>
                    <a:pt x="735972" y="125000"/>
                  </a:cubicBezTo>
                  <a:cubicBezTo>
                    <a:pt x="735914" y="125675"/>
                    <a:pt x="735729" y="126328"/>
                    <a:pt x="735432" y="126935"/>
                  </a:cubicBezTo>
                  <a:cubicBezTo>
                    <a:pt x="738582" y="125765"/>
                    <a:pt x="740382" y="120950"/>
                    <a:pt x="742047" y="116720"/>
                  </a:cubicBezTo>
                  <a:cubicBezTo>
                    <a:pt x="744266" y="110267"/>
                    <a:pt x="746912" y="103967"/>
                    <a:pt x="749967" y="97865"/>
                  </a:cubicBezTo>
                  <a:cubicBezTo>
                    <a:pt x="753932" y="90625"/>
                    <a:pt x="759233" y="84194"/>
                    <a:pt x="765582" y="78920"/>
                  </a:cubicBezTo>
                  <a:cubicBezTo>
                    <a:pt x="769106" y="75959"/>
                    <a:pt x="772868" y="73295"/>
                    <a:pt x="776832" y="70955"/>
                  </a:cubicBezTo>
                  <a:cubicBezTo>
                    <a:pt x="777233" y="71747"/>
                    <a:pt x="777390" y="72638"/>
                    <a:pt x="777282" y="73520"/>
                  </a:cubicBezTo>
                  <a:cubicBezTo>
                    <a:pt x="777224" y="74834"/>
                    <a:pt x="777075" y="76144"/>
                    <a:pt x="776832" y="77435"/>
                  </a:cubicBezTo>
                  <a:cubicBezTo>
                    <a:pt x="776472" y="79460"/>
                    <a:pt x="775887" y="82475"/>
                    <a:pt x="775483" y="84410"/>
                  </a:cubicBezTo>
                  <a:cubicBezTo>
                    <a:pt x="775077" y="86345"/>
                    <a:pt x="774852" y="87290"/>
                    <a:pt x="774582" y="88640"/>
                  </a:cubicBezTo>
                  <a:cubicBezTo>
                    <a:pt x="774312" y="89990"/>
                    <a:pt x="773997" y="91745"/>
                    <a:pt x="773862" y="92915"/>
                  </a:cubicBezTo>
                  <a:cubicBezTo>
                    <a:pt x="773727" y="94085"/>
                    <a:pt x="773277" y="94625"/>
                    <a:pt x="774177" y="95930"/>
                  </a:cubicBezTo>
                  <a:cubicBezTo>
                    <a:pt x="775167" y="95930"/>
                    <a:pt x="776877" y="93590"/>
                    <a:pt x="779127" y="91430"/>
                  </a:cubicBezTo>
                  <a:cubicBezTo>
                    <a:pt x="785054" y="85625"/>
                    <a:pt x="791709" y="80621"/>
                    <a:pt x="798927" y="76535"/>
                  </a:cubicBezTo>
                  <a:cubicBezTo>
                    <a:pt x="805749" y="73133"/>
                    <a:pt x="813188" y="71140"/>
                    <a:pt x="820797" y="70685"/>
                  </a:cubicBezTo>
                  <a:cubicBezTo>
                    <a:pt x="823317" y="70460"/>
                    <a:pt x="825972" y="70280"/>
                    <a:pt x="828627" y="70190"/>
                  </a:cubicBezTo>
                  <a:cubicBezTo>
                    <a:pt x="827889" y="75919"/>
                    <a:pt x="825477" y="81305"/>
                    <a:pt x="821697" y="85670"/>
                  </a:cubicBezTo>
                  <a:cubicBezTo>
                    <a:pt x="819285" y="87956"/>
                    <a:pt x="816698" y="90044"/>
                    <a:pt x="813957" y="91925"/>
                  </a:cubicBezTo>
                  <a:cubicBezTo>
                    <a:pt x="811527" y="93635"/>
                    <a:pt x="809817" y="94805"/>
                    <a:pt x="806577" y="97460"/>
                  </a:cubicBezTo>
                  <a:cubicBezTo>
                    <a:pt x="803337" y="100115"/>
                    <a:pt x="798702" y="104210"/>
                    <a:pt x="794112" y="108440"/>
                  </a:cubicBezTo>
                  <a:cubicBezTo>
                    <a:pt x="795305" y="109399"/>
                    <a:pt x="796821" y="109849"/>
                    <a:pt x="798342" y="109700"/>
                  </a:cubicBezTo>
                  <a:cubicBezTo>
                    <a:pt x="799863" y="109691"/>
                    <a:pt x="801375" y="109475"/>
                    <a:pt x="802842" y="109070"/>
                  </a:cubicBezTo>
                  <a:cubicBezTo>
                    <a:pt x="810402" y="107090"/>
                    <a:pt x="823452" y="100070"/>
                    <a:pt x="835512" y="97415"/>
                  </a:cubicBezTo>
                  <a:cubicBezTo>
                    <a:pt x="837258" y="97051"/>
                    <a:pt x="839040" y="96871"/>
                    <a:pt x="840822" y="96875"/>
                  </a:cubicBezTo>
                  <a:cubicBezTo>
                    <a:pt x="839382" y="99440"/>
                    <a:pt x="837807" y="101960"/>
                    <a:pt x="836322" y="104300"/>
                  </a:cubicBezTo>
                  <a:cubicBezTo>
                    <a:pt x="834851" y="106474"/>
                    <a:pt x="833258" y="108562"/>
                    <a:pt x="831552" y="110555"/>
                  </a:cubicBezTo>
                  <a:cubicBezTo>
                    <a:pt x="830171" y="112171"/>
                    <a:pt x="828668" y="113674"/>
                    <a:pt x="827052" y="115055"/>
                  </a:cubicBezTo>
                  <a:cubicBezTo>
                    <a:pt x="825468" y="116518"/>
                    <a:pt x="823749" y="117827"/>
                    <a:pt x="821922" y="118970"/>
                  </a:cubicBezTo>
                  <a:cubicBezTo>
                    <a:pt x="819807" y="120365"/>
                    <a:pt x="817062" y="121985"/>
                    <a:pt x="812922" y="124280"/>
                  </a:cubicBezTo>
                  <a:cubicBezTo>
                    <a:pt x="808782" y="126575"/>
                    <a:pt x="802707" y="129500"/>
                    <a:pt x="797307" y="132065"/>
                  </a:cubicBezTo>
                  <a:cubicBezTo>
                    <a:pt x="791907" y="134630"/>
                    <a:pt x="787092" y="136565"/>
                    <a:pt x="784572" y="137870"/>
                  </a:cubicBezTo>
                  <a:lnTo>
                    <a:pt x="781557" y="139220"/>
                  </a:lnTo>
                  <a:lnTo>
                    <a:pt x="780747" y="139805"/>
                  </a:lnTo>
                  <a:cubicBezTo>
                    <a:pt x="780432" y="140210"/>
                    <a:pt x="780747" y="140435"/>
                    <a:pt x="781287" y="140705"/>
                  </a:cubicBezTo>
                  <a:cubicBezTo>
                    <a:pt x="785130" y="141268"/>
                    <a:pt x="789014" y="141524"/>
                    <a:pt x="792897" y="141470"/>
                  </a:cubicBezTo>
                  <a:cubicBezTo>
                    <a:pt x="795912" y="141470"/>
                    <a:pt x="798387" y="141470"/>
                    <a:pt x="800907" y="141740"/>
                  </a:cubicBezTo>
                  <a:cubicBezTo>
                    <a:pt x="803427" y="142010"/>
                    <a:pt x="805858" y="142055"/>
                    <a:pt x="807657" y="142280"/>
                  </a:cubicBezTo>
                  <a:cubicBezTo>
                    <a:pt x="809628" y="142397"/>
                    <a:pt x="811541" y="142982"/>
                    <a:pt x="813237" y="143990"/>
                  </a:cubicBezTo>
                  <a:cubicBezTo>
                    <a:pt x="815532" y="146735"/>
                    <a:pt x="812247" y="149075"/>
                    <a:pt x="808737" y="152135"/>
                  </a:cubicBezTo>
                  <a:cubicBezTo>
                    <a:pt x="807198" y="153296"/>
                    <a:pt x="805592" y="154367"/>
                    <a:pt x="803922" y="155330"/>
                  </a:cubicBezTo>
                  <a:cubicBezTo>
                    <a:pt x="801942" y="156410"/>
                    <a:pt x="799422" y="157625"/>
                    <a:pt x="796902" y="158795"/>
                  </a:cubicBezTo>
                  <a:cubicBezTo>
                    <a:pt x="794382" y="159965"/>
                    <a:pt x="791052" y="161225"/>
                    <a:pt x="787497" y="162395"/>
                  </a:cubicBezTo>
                  <a:cubicBezTo>
                    <a:pt x="779235" y="165145"/>
                    <a:pt x="770784" y="167278"/>
                    <a:pt x="762207" y="168785"/>
                  </a:cubicBezTo>
                  <a:cubicBezTo>
                    <a:pt x="757707" y="169595"/>
                    <a:pt x="752577" y="170270"/>
                    <a:pt x="750057" y="170630"/>
                  </a:cubicBezTo>
                  <a:lnTo>
                    <a:pt x="746817" y="171080"/>
                  </a:lnTo>
                  <a:cubicBezTo>
                    <a:pt x="741687" y="171395"/>
                    <a:pt x="731067" y="182915"/>
                    <a:pt x="729402" y="192545"/>
                  </a:cubicBezTo>
                  <a:cubicBezTo>
                    <a:pt x="728201" y="196424"/>
                    <a:pt x="728813" y="200641"/>
                    <a:pt x="731067" y="204020"/>
                  </a:cubicBezTo>
                  <a:cubicBezTo>
                    <a:pt x="732282" y="205280"/>
                    <a:pt x="732417" y="204740"/>
                    <a:pt x="733587" y="204695"/>
                  </a:cubicBezTo>
                  <a:cubicBezTo>
                    <a:pt x="734766" y="204457"/>
                    <a:pt x="735927" y="204128"/>
                    <a:pt x="737052" y="203705"/>
                  </a:cubicBezTo>
                  <a:cubicBezTo>
                    <a:pt x="739698" y="202670"/>
                    <a:pt x="742281" y="201482"/>
                    <a:pt x="744792" y="200150"/>
                  </a:cubicBezTo>
                  <a:cubicBezTo>
                    <a:pt x="748707" y="198125"/>
                    <a:pt x="754287" y="195020"/>
                    <a:pt x="762207" y="190430"/>
                  </a:cubicBezTo>
                  <a:lnTo>
                    <a:pt x="788847" y="174905"/>
                  </a:lnTo>
                  <a:cubicBezTo>
                    <a:pt x="797262" y="170000"/>
                    <a:pt x="803787" y="166220"/>
                    <a:pt x="810312" y="162575"/>
                  </a:cubicBezTo>
                  <a:cubicBezTo>
                    <a:pt x="816837" y="158930"/>
                    <a:pt x="823272" y="155510"/>
                    <a:pt x="828312" y="153080"/>
                  </a:cubicBezTo>
                  <a:cubicBezTo>
                    <a:pt x="833352" y="150650"/>
                    <a:pt x="836457" y="149210"/>
                    <a:pt x="839157" y="148130"/>
                  </a:cubicBezTo>
                  <a:cubicBezTo>
                    <a:pt x="842532" y="146578"/>
                    <a:pt x="846132" y="145574"/>
                    <a:pt x="849822" y="145160"/>
                  </a:cubicBezTo>
                  <a:cubicBezTo>
                    <a:pt x="832178" y="159326"/>
                    <a:pt x="815379" y="174518"/>
                    <a:pt x="799512" y="190655"/>
                  </a:cubicBezTo>
                  <a:cubicBezTo>
                    <a:pt x="787407" y="204124"/>
                    <a:pt x="776608" y="218713"/>
                    <a:pt x="767247" y="234215"/>
                  </a:cubicBezTo>
                  <a:cubicBezTo>
                    <a:pt x="638952" y="223640"/>
                    <a:pt x="510747" y="213065"/>
                    <a:pt x="398247" y="212840"/>
                  </a:cubicBezTo>
                  <a:cubicBezTo>
                    <a:pt x="285747" y="212615"/>
                    <a:pt x="189627" y="222785"/>
                    <a:pt x="93327" y="232910"/>
                  </a:cubicBezTo>
                  <a:cubicBezTo>
                    <a:pt x="77825" y="214834"/>
                    <a:pt x="61391" y="197576"/>
                    <a:pt x="44097" y="181205"/>
                  </a:cubicBezTo>
                  <a:cubicBezTo>
                    <a:pt x="30219" y="169042"/>
                    <a:pt x="15297" y="158125"/>
                    <a:pt x="-498" y="148580"/>
                  </a:cubicBezTo>
                  <a:cubicBezTo>
                    <a:pt x="15459" y="152248"/>
                    <a:pt x="30926" y="157792"/>
                    <a:pt x="45582" y="165095"/>
                  </a:cubicBezTo>
                  <a:cubicBezTo>
                    <a:pt x="63294" y="175283"/>
                    <a:pt x="80219" y="186794"/>
                    <a:pt x="96207" y="199520"/>
                  </a:cubicBezTo>
                  <a:cubicBezTo>
                    <a:pt x="98952" y="200510"/>
                    <a:pt x="101697" y="201320"/>
                    <a:pt x="103992" y="201905"/>
                  </a:cubicBezTo>
                  <a:cubicBezTo>
                    <a:pt x="105824" y="202364"/>
                    <a:pt x="107691" y="202661"/>
                    <a:pt x="109572" y="202805"/>
                  </a:cubicBezTo>
                  <a:cubicBezTo>
                    <a:pt x="112389" y="203368"/>
                    <a:pt x="115310" y="202603"/>
                    <a:pt x="117492" y="200735"/>
                  </a:cubicBezTo>
                  <a:cubicBezTo>
                    <a:pt x="118064" y="200155"/>
                    <a:pt x="118536" y="199489"/>
                    <a:pt x="118887" y="198755"/>
                  </a:cubicBezTo>
                  <a:cubicBezTo>
                    <a:pt x="120116" y="195227"/>
                    <a:pt x="120858" y="191551"/>
                    <a:pt x="121092" y="187820"/>
                  </a:cubicBezTo>
                  <a:cubicBezTo>
                    <a:pt x="123522" y="184400"/>
                    <a:pt x="120642" y="181520"/>
                    <a:pt x="116592" y="178055"/>
                  </a:cubicBezTo>
                  <a:cubicBezTo>
                    <a:pt x="114990" y="176786"/>
                    <a:pt x="113321" y="175598"/>
                    <a:pt x="111597" y="174500"/>
                  </a:cubicBezTo>
                  <a:cubicBezTo>
                    <a:pt x="102912" y="169199"/>
                    <a:pt x="93561" y="165086"/>
                    <a:pt x="83787" y="162260"/>
                  </a:cubicBezTo>
                  <a:cubicBezTo>
                    <a:pt x="82433" y="163138"/>
                    <a:pt x="80889" y="163678"/>
                    <a:pt x="79287" y="163835"/>
                  </a:cubicBezTo>
                  <a:cubicBezTo>
                    <a:pt x="76763" y="164119"/>
                    <a:pt x="74211" y="163997"/>
                    <a:pt x="71727" y="163475"/>
                  </a:cubicBezTo>
                  <a:cubicBezTo>
                    <a:pt x="67628" y="162656"/>
                    <a:pt x="63618" y="161432"/>
                    <a:pt x="59757" y="159830"/>
                  </a:cubicBezTo>
                  <a:cubicBezTo>
                    <a:pt x="46923" y="154511"/>
                    <a:pt x="34827" y="147572"/>
                    <a:pt x="23757" y="139175"/>
                  </a:cubicBezTo>
                  <a:cubicBezTo>
                    <a:pt x="26696" y="138437"/>
                    <a:pt x="29747" y="138239"/>
                    <a:pt x="32757" y="138590"/>
                  </a:cubicBezTo>
                  <a:cubicBezTo>
                    <a:pt x="35057" y="138811"/>
                    <a:pt x="37334" y="139247"/>
                    <a:pt x="39552" y="139895"/>
                  </a:cubicBezTo>
                  <a:cubicBezTo>
                    <a:pt x="42612" y="140750"/>
                    <a:pt x="46707" y="142100"/>
                    <a:pt x="49047" y="142910"/>
                  </a:cubicBezTo>
                  <a:lnTo>
                    <a:pt x="53007" y="144215"/>
                  </a:lnTo>
                  <a:cubicBezTo>
                    <a:pt x="55482" y="144800"/>
                    <a:pt x="59352" y="146960"/>
                    <a:pt x="62727" y="144215"/>
                  </a:cubicBezTo>
                  <a:cubicBezTo>
                    <a:pt x="63762" y="142910"/>
                    <a:pt x="63132" y="142235"/>
                    <a:pt x="61917" y="141110"/>
                  </a:cubicBezTo>
                  <a:cubicBezTo>
                    <a:pt x="57845" y="138563"/>
                    <a:pt x="53606" y="136291"/>
                    <a:pt x="49227" y="134315"/>
                  </a:cubicBezTo>
                  <a:cubicBezTo>
                    <a:pt x="43499" y="131629"/>
                    <a:pt x="37923" y="128627"/>
                    <a:pt x="32532" y="125315"/>
                  </a:cubicBezTo>
                  <a:cubicBezTo>
                    <a:pt x="29652" y="123470"/>
                    <a:pt x="27042" y="121535"/>
                    <a:pt x="24702" y="119690"/>
                  </a:cubicBezTo>
                  <a:cubicBezTo>
                    <a:pt x="16872" y="113710"/>
                    <a:pt x="10680" y="105844"/>
                    <a:pt x="6702" y="96830"/>
                  </a:cubicBezTo>
                  <a:cubicBezTo>
                    <a:pt x="11468" y="97649"/>
                    <a:pt x="16139" y="98927"/>
                    <a:pt x="20652" y="100655"/>
                  </a:cubicBezTo>
                  <a:cubicBezTo>
                    <a:pt x="22722" y="101420"/>
                    <a:pt x="25152" y="102320"/>
                    <a:pt x="27852" y="103490"/>
                  </a:cubicBezTo>
                  <a:lnTo>
                    <a:pt x="36312" y="107180"/>
                  </a:lnTo>
                  <a:lnTo>
                    <a:pt x="40812" y="109160"/>
                  </a:lnTo>
                  <a:cubicBezTo>
                    <a:pt x="42509" y="109957"/>
                    <a:pt x="44268" y="110605"/>
                    <a:pt x="46077" y="111095"/>
                  </a:cubicBezTo>
                  <a:cubicBezTo>
                    <a:pt x="46842" y="111095"/>
                    <a:pt x="47247" y="111500"/>
                    <a:pt x="48237" y="110825"/>
                  </a:cubicBezTo>
                  <a:cubicBezTo>
                    <a:pt x="47472" y="109565"/>
                    <a:pt x="47517" y="109925"/>
                    <a:pt x="46122" y="108890"/>
                  </a:cubicBezTo>
                  <a:cubicBezTo>
                    <a:pt x="44727" y="107855"/>
                    <a:pt x="40497" y="105470"/>
                    <a:pt x="37527" y="103670"/>
                  </a:cubicBezTo>
                  <a:cubicBezTo>
                    <a:pt x="32037" y="100385"/>
                    <a:pt x="26637" y="96920"/>
                    <a:pt x="22632" y="94040"/>
                  </a:cubicBezTo>
                  <a:cubicBezTo>
                    <a:pt x="19599" y="91885"/>
                    <a:pt x="16751" y="89477"/>
                    <a:pt x="14127" y="86840"/>
                  </a:cubicBezTo>
                  <a:cubicBezTo>
                    <a:pt x="9402" y="81935"/>
                    <a:pt x="7332" y="77840"/>
                    <a:pt x="7827" y="73790"/>
                  </a:cubicBezTo>
                  <a:cubicBezTo>
                    <a:pt x="17768" y="71738"/>
                    <a:pt x="28109" y="73975"/>
                    <a:pt x="36312" y="79955"/>
                  </a:cubicBezTo>
                  <a:cubicBezTo>
                    <a:pt x="40596" y="82826"/>
                    <a:pt x="44552" y="86161"/>
                    <a:pt x="48102" y="89900"/>
                  </a:cubicBezTo>
                  <a:cubicBezTo>
                    <a:pt x="50172" y="91880"/>
                    <a:pt x="51747" y="93500"/>
                    <a:pt x="53502" y="95210"/>
                  </a:cubicBezTo>
                  <a:cubicBezTo>
                    <a:pt x="55257" y="96920"/>
                    <a:pt x="57192" y="98765"/>
                    <a:pt x="58542" y="99980"/>
                  </a:cubicBezTo>
                  <a:cubicBezTo>
                    <a:pt x="61377" y="102320"/>
                    <a:pt x="62097" y="103355"/>
                    <a:pt x="64257" y="102365"/>
                  </a:cubicBezTo>
                  <a:cubicBezTo>
                    <a:pt x="64509" y="100169"/>
                    <a:pt x="64388" y="97951"/>
                    <a:pt x="63897" y="95795"/>
                  </a:cubicBezTo>
                  <a:cubicBezTo>
                    <a:pt x="63105" y="89675"/>
                    <a:pt x="62984" y="83492"/>
                    <a:pt x="63537" y="77345"/>
                  </a:cubicBezTo>
                  <a:cubicBezTo>
                    <a:pt x="69122" y="80680"/>
                    <a:pt x="74162" y="84856"/>
                    <a:pt x="78477" y="89720"/>
                  </a:cubicBezTo>
                  <a:cubicBezTo>
                    <a:pt x="82361" y="94337"/>
                    <a:pt x="85826" y="99292"/>
                    <a:pt x="88827" y="104525"/>
                  </a:cubicBezTo>
                  <a:cubicBezTo>
                    <a:pt x="91302" y="108665"/>
                    <a:pt x="92697" y="111275"/>
                    <a:pt x="94902" y="114740"/>
                  </a:cubicBezTo>
                  <a:cubicBezTo>
                    <a:pt x="97107" y="118205"/>
                    <a:pt x="100167" y="122435"/>
                    <a:pt x="103362" y="126575"/>
                  </a:cubicBezTo>
                  <a:cubicBezTo>
                    <a:pt x="104528" y="123587"/>
                    <a:pt x="104928" y="120352"/>
                    <a:pt x="104532" y="117170"/>
                  </a:cubicBezTo>
                  <a:cubicBezTo>
                    <a:pt x="104303" y="112900"/>
                    <a:pt x="104654" y="108616"/>
                    <a:pt x="105567" y="104435"/>
                  </a:cubicBezTo>
                  <a:cubicBezTo>
                    <a:pt x="106328" y="101200"/>
                    <a:pt x="107412" y="98050"/>
                    <a:pt x="108807" y="95030"/>
                  </a:cubicBezTo>
                  <a:cubicBezTo>
                    <a:pt x="112070" y="99080"/>
                    <a:pt x="114932" y="103436"/>
                    <a:pt x="117357" y="108035"/>
                  </a:cubicBezTo>
                  <a:cubicBezTo>
                    <a:pt x="120206" y="113408"/>
                    <a:pt x="121646" y="119416"/>
                    <a:pt x="121542" y="125495"/>
                  </a:cubicBezTo>
                  <a:cubicBezTo>
                    <a:pt x="121839" y="132178"/>
                    <a:pt x="123855" y="138671"/>
                    <a:pt x="127392" y="144350"/>
                  </a:cubicBezTo>
                  <a:cubicBezTo>
                    <a:pt x="128193" y="143734"/>
                    <a:pt x="128765" y="142861"/>
                    <a:pt x="129012" y="141875"/>
                  </a:cubicBezTo>
                  <a:cubicBezTo>
                    <a:pt x="129597" y="140390"/>
                    <a:pt x="130227" y="137960"/>
                    <a:pt x="130632" y="136430"/>
                  </a:cubicBezTo>
                  <a:lnTo>
                    <a:pt x="131712" y="132470"/>
                  </a:lnTo>
                  <a:cubicBezTo>
                    <a:pt x="133103" y="127115"/>
                    <a:pt x="135416" y="122044"/>
                    <a:pt x="138552" y="117485"/>
                  </a:cubicBezTo>
                  <a:cubicBezTo>
                    <a:pt x="140307" y="114920"/>
                    <a:pt x="142377" y="112130"/>
                    <a:pt x="144582" y="109520"/>
                  </a:cubicBezTo>
                  <a:cubicBezTo>
                    <a:pt x="148133" y="115271"/>
                    <a:pt x="150518" y="121661"/>
                    <a:pt x="151602" y="128330"/>
                  </a:cubicBezTo>
                  <a:cubicBezTo>
                    <a:pt x="151989" y="131228"/>
                    <a:pt x="151989" y="134162"/>
                    <a:pt x="151602" y="137060"/>
                  </a:cubicBezTo>
                  <a:cubicBezTo>
                    <a:pt x="151107" y="140278"/>
                    <a:pt x="150432" y="143459"/>
                    <a:pt x="149577" y="146600"/>
                  </a:cubicBezTo>
                  <a:cubicBezTo>
                    <a:pt x="148425" y="150281"/>
                    <a:pt x="147926" y="154133"/>
                    <a:pt x="148092" y="157985"/>
                  </a:cubicBezTo>
                  <a:cubicBezTo>
                    <a:pt x="148281" y="159943"/>
                    <a:pt x="148830" y="161851"/>
                    <a:pt x="149712" y="163610"/>
                  </a:cubicBezTo>
                  <a:cubicBezTo>
                    <a:pt x="150860" y="166090"/>
                    <a:pt x="152376" y="168380"/>
                    <a:pt x="154212" y="170405"/>
                  </a:cubicBezTo>
                  <a:cubicBezTo>
                    <a:pt x="157592" y="174091"/>
                    <a:pt x="161183" y="177578"/>
                    <a:pt x="164967" y="180845"/>
                  </a:cubicBezTo>
                  <a:cubicBezTo>
                    <a:pt x="169076" y="184522"/>
                    <a:pt x="173387" y="187960"/>
                    <a:pt x="177882" y="191150"/>
                  </a:cubicBezTo>
                  <a:cubicBezTo>
                    <a:pt x="180992" y="193378"/>
                    <a:pt x="184326" y="195277"/>
                    <a:pt x="187827" y="196820"/>
                  </a:cubicBezTo>
                  <a:cubicBezTo>
                    <a:pt x="196827" y="200465"/>
                    <a:pt x="204927" y="201545"/>
                    <a:pt x="212847" y="194615"/>
                  </a:cubicBezTo>
                  <a:cubicBezTo>
                    <a:pt x="214575" y="192919"/>
                    <a:pt x="216087" y="191015"/>
                    <a:pt x="217347" y="188945"/>
                  </a:cubicBezTo>
                  <a:cubicBezTo>
                    <a:pt x="219084" y="186101"/>
                    <a:pt x="220515" y="183086"/>
                    <a:pt x="221622" y="179945"/>
                  </a:cubicBezTo>
                  <a:cubicBezTo>
                    <a:pt x="223089" y="175945"/>
                    <a:pt x="224250" y="171836"/>
                    <a:pt x="225087" y="167660"/>
                  </a:cubicBezTo>
                  <a:lnTo>
                    <a:pt x="224817" y="136385"/>
                  </a:lnTo>
                  <a:cubicBezTo>
                    <a:pt x="220974" y="134684"/>
                    <a:pt x="217244" y="132727"/>
                    <a:pt x="213657" y="130535"/>
                  </a:cubicBezTo>
                  <a:cubicBezTo>
                    <a:pt x="210858" y="128816"/>
                    <a:pt x="208239" y="126827"/>
                    <a:pt x="205827" y="124595"/>
                  </a:cubicBezTo>
                  <a:cubicBezTo>
                    <a:pt x="196827" y="115955"/>
                    <a:pt x="195522" y="107855"/>
                    <a:pt x="201777" y="99440"/>
                  </a:cubicBezTo>
                  <a:cubicBezTo>
                    <a:pt x="209022" y="90674"/>
                    <a:pt x="220920" y="87277"/>
                    <a:pt x="231702" y="90890"/>
                  </a:cubicBezTo>
                  <a:cubicBezTo>
                    <a:pt x="235194" y="92159"/>
                    <a:pt x="238178" y="94526"/>
                    <a:pt x="240207" y="97640"/>
                  </a:cubicBezTo>
                  <a:cubicBezTo>
                    <a:pt x="241332" y="99319"/>
                    <a:pt x="242214" y="101155"/>
                    <a:pt x="242817" y="103085"/>
                  </a:cubicBezTo>
                  <a:cubicBezTo>
                    <a:pt x="243569" y="105421"/>
                    <a:pt x="244019" y="107837"/>
                    <a:pt x="244167" y="110285"/>
                  </a:cubicBezTo>
                  <a:cubicBezTo>
                    <a:pt x="244455" y="117427"/>
                    <a:pt x="243528" y="124564"/>
                    <a:pt x="241422" y="131390"/>
                  </a:cubicBezTo>
                  <a:cubicBezTo>
                    <a:pt x="245342" y="138208"/>
                    <a:pt x="249761" y="144719"/>
                    <a:pt x="254652" y="150875"/>
                  </a:cubicBezTo>
                  <a:cubicBezTo>
                    <a:pt x="280527" y="182375"/>
                    <a:pt x="307212" y="192140"/>
                    <a:pt x="335292" y="191375"/>
                  </a:cubicBezTo>
                  <a:cubicBezTo>
                    <a:pt x="340449" y="191119"/>
                    <a:pt x="345566" y="190304"/>
                    <a:pt x="350547" y="188945"/>
                  </a:cubicBezTo>
                  <a:cubicBezTo>
                    <a:pt x="355007" y="187744"/>
                    <a:pt x="359313" y="186020"/>
                    <a:pt x="363372" y="183815"/>
                  </a:cubicBezTo>
                  <a:cubicBezTo>
                    <a:pt x="366860" y="181957"/>
                    <a:pt x="370082" y="179639"/>
                    <a:pt x="372957" y="176930"/>
                  </a:cubicBezTo>
                  <a:cubicBezTo>
                    <a:pt x="383172" y="166535"/>
                    <a:pt x="384702" y="156590"/>
                    <a:pt x="378492" y="144935"/>
                  </a:cubicBezTo>
                  <a:cubicBezTo>
                    <a:pt x="361968" y="145448"/>
                    <a:pt x="345426" y="144787"/>
                    <a:pt x="328992" y="142955"/>
                  </a:cubicBezTo>
                  <a:cubicBezTo>
                    <a:pt x="316509" y="140890"/>
                    <a:pt x="304319" y="137339"/>
                    <a:pt x="292677" y="132380"/>
                  </a:cubicBezTo>
                  <a:cubicBezTo>
                    <a:pt x="295422" y="129487"/>
                    <a:pt x="298838" y="127304"/>
                    <a:pt x="302622" y="126035"/>
                  </a:cubicBezTo>
                  <a:cubicBezTo>
                    <a:pt x="306083" y="125122"/>
                    <a:pt x="309624" y="124564"/>
                    <a:pt x="313197" y="124370"/>
                  </a:cubicBezTo>
                  <a:cubicBezTo>
                    <a:pt x="316455" y="124280"/>
                    <a:pt x="319632" y="123353"/>
                    <a:pt x="322422" y="121670"/>
                  </a:cubicBezTo>
                  <a:cubicBezTo>
                    <a:pt x="317706" y="120640"/>
                    <a:pt x="313107" y="119132"/>
                    <a:pt x="308697" y="117170"/>
                  </a:cubicBezTo>
                  <a:cubicBezTo>
                    <a:pt x="305597" y="115838"/>
                    <a:pt x="302676" y="114115"/>
                    <a:pt x="300012" y="112040"/>
                  </a:cubicBezTo>
                  <a:cubicBezTo>
                    <a:pt x="297987" y="110465"/>
                    <a:pt x="296862" y="109205"/>
                    <a:pt x="294027" y="106910"/>
                  </a:cubicBezTo>
                  <a:cubicBezTo>
                    <a:pt x="291192" y="104615"/>
                    <a:pt x="286782" y="101285"/>
                    <a:pt x="282237" y="98135"/>
                  </a:cubicBezTo>
                  <a:cubicBezTo>
                    <a:pt x="288443" y="95273"/>
                    <a:pt x="294927" y="93055"/>
                    <a:pt x="301587" y="91520"/>
                  </a:cubicBezTo>
                  <a:cubicBezTo>
                    <a:pt x="307221" y="90220"/>
                    <a:pt x="312995" y="89630"/>
                    <a:pt x="318777" y="89765"/>
                  </a:cubicBezTo>
                  <a:cubicBezTo>
                    <a:pt x="323300" y="89860"/>
                    <a:pt x="327768" y="90773"/>
                    <a:pt x="331962" y="92465"/>
                  </a:cubicBezTo>
                  <a:cubicBezTo>
                    <a:pt x="332727" y="92465"/>
                    <a:pt x="334257" y="92465"/>
                    <a:pt x="334437" y="90845"/>
                  </a:cubicBezTo>
                  <a:cubicBezTo>
                    <a:pt x="334505" y="90503"/>
                    <a:pt x="334505" y="90152"/>
                    <a:pt x="334437" y="89810"/>
                  </a:cubicBezTo>
                  <a:cubicBezTo>
                    <a:pt x="334122" y="88879"/>
                    <a:pt x="333668" y="87997"/>
                    <a:pt x="333087" y="87200"/>
                  </a:cubicBezTo>
                  <a:cubicBezTo>
                    <a:pt x="332142" y="85715"/>
                    <a:pt x="330477" y="83330"/>
                    <a:pt x="329397" y="81710"/>
                  </a:cubicBezTo>
                  <a:cubicBezTo>
                    <a:pt x="327057" y="78335"/>
                    <a:pt x="325752" y="76310"/>
                    <a:pt x="323682" y="72710"/>
                  </a:cubicBezTo>
                  <a:cubicBezTo>
                    <a:pt x="320609" y="67513"/>
                    <a:pt x="318206" y="61951"/>
                    <a:pt x="316527" y="56150"/>
                  </a:cubicBezTo>
                  <a:cubicBezTo>
                    <a:pt x="322962" y="56402"/>
                    <a:pt x="329379" y="57037"/>
                    <a:pt x="335742" y="58040"/>
                  </a:cubicBezTo>
                  <a:cubicBezTo>
                    <a:pt x="341003" y="58904"/>
                    <a:pt x="346191" y="60155"/>
                    <a:pt x="351267" y="61775"/>
                  </a:cubicBezTo>
                  <a:cubicBezTo>
                    <a:pt x="355650" y="63062"/>
                    <a:pt x="359876" y="64826"/>
                    <a:pt x="363867" y="67040"/>
                  </a:cubicBezTo>
                  <a:cubicBezTo>
                    <a:pt x="367386" y="69173"/>
                    <a:pt x="370757" y="71549"/>
                    <a:pt x="373947" y="74150"/>
                  </a:cubicBezTo>
                  <a:cubicBezTo>
                    <a:pt x="376467" y="76175"/>
                    <a:pt x="377862" y="77390"/>
                    <a:pt x="379752" y="78920"/>
                  </a:cubicBezTo>
                  <a:cubicBezTo>
                    <a:pt x="383082" y="81575"/>
                    <a:pt x="387312" y="84995"/>
                    <a:pt x="390372" y="84950"/>
                  </a:cubicBezTo>
                  <a:cubicBezTo>
                    <a:pt x="391812" y="80180"/>
                    <a:pt x="386142" y="76625"/>
                    <a:pt x="380742" y="71090"/>
                  </a:cubicBezTo>
                  <a:cubicBezTo>
                    <a:pt x="375716" y="66563"/>
                    <a:pt x="371189" y="61510"/>
                    <a:pt x="367242" y="56015"/>
                  </a:cubicBezTo>
                  <a:cubicBezTo>
                    <a:pt x="361163" y="47366"/>
                    <a:pt x="356960" y="37543"/>
                    <a:pt x="354912" y="27170"/>
                  </a:cubicBezTo>
                  <a:cubicBezTo>
                    <a:pt x="363129" y="28583"/>
                    <a:pt x="371216" y="30689"/>
                    <a:pt x="379077" y="33470"/>
                  </a:cubicBezTo>
                  <a:cubicBezTo>
                    <a:pt x="384914" y="35486"/>
                    <a:pt x="390467" y="38258"/>
                    <a:pt x="395592" y="41705"/>
                  </a:cubicBezTo>
                  <a:cubicBezTo>
                    <a:pt x="399746" y="44518"/>
                    <a:pt x="403449" y="47947"/>
                    <a:pt x="406572" y="51875"/>
                  </a:cubicBezTo>
                  <a:cubicBezTo>
                    <a:pt x="406811" y="44455"/>
                    <a:pt x="408102" y="37111"/>
                    <a:pt x="410397" y="30050"/>
                  </a:cubicBezTo>
                  <a:cubicBezTo>
                    <a:pt x="414254" y="19664"/>
                    <a:pt x="418763" y="9535"/>
                    <a:pt x="423897" y="-280"/>
                  </a:cubicBezTo>
                  <a:cubicBezTo>
                    <a:pt x="428906" y="8990"/>
                    <a:pt x="433194" y="18634"/>
                    <a:pt x="436722" y="28565"/>
                  </a:cubicBezTo>
                  <a:cubicBezTo>
                    <a:pt x="439166" y="37075"/>
                    <a:pt x="440673" y="45827"/>
                    <a:pt x="441222" y="54665"/>
                  </a:cubicBezTo>
                  <a:cubicBezTo>
                    <a:pt x="446735" y="49166"/>
                    <a:pt x="452760" y="44207"/>
                    <a:pt x="459222" y="39860"/>
                  </a:cubicBezTo>
                  <a:cubicBezTo>
                    <a:pt x="467592" y="33830"/>
                    <a:pt x="477573" y="30442"/>
                    <a:pt x="487887" y="30140"/>
                  </a:cubicBezTo>
                  <a:cubicBezTo>
                    <a:pt x="487851" y="34217"/>
                    <a:pt x="487356" y="38281"/>
                    <a:pt x="486402" y="42245"/>
                  </a:cubicBezTo>
                  <a:cubicBezTo>
                    <a:pt x="484508" y="49859"/>
                    <a:pt x="480480" y="56776"/>
                    <a:pt x="474792" y="62180"/>
                  </a:cubicBezTo>
                  <a:cubicBezTo>
                    <a:pt x="471912" y="65195"/>
                    <a:pt x="468672" y="68255"/>
                    <a:pt x="464937" y="72080"/>
                  </a:cubicBezTo>
                  <a:cubicBezTo>
                    <a:pt x="461202" y="75905"/>
                    <a:pt x="457107" y="80495"/>
                    <a:pt x="453057" y="85175"/>
                  </a:cubicBezTo>
                  <a:cubicBezTo>
                    <a:pt x="461301" y="79847"/>
                    <a:pt x="470045" y="75325"/>
                    <a:pt x="479157" y="71675"/>
                  </a:cubicBezTo>
                  <a:cubicBezTo>
                    <a:pt x="492576" y="66374"/>
                    <a:pt x="507206" y="64912"/>
                    <a:pt x="521412" y="67445"/>
                  </a:cubicBezTo>
                  <a:cubicBezTo>
                    <a:pt x="518600" y="74429"/>
                    <a:pt x="514442" y="80788"/>
                    <a:pt x="509172" y="86165"/>
                  </a:cubicBezTo>
                  <a:cubicBezTo>
                    <a:pt x="507642" y="87830"/>
                    <a:pt x="506067" y="89000"/>
                    <a:pt x="503997" y="91385"/>
                  </a:cubicBezTo>
                  <a:cubicBezTo>
                    <a:pt x="505707" y="91025"/>
                    <a:pt x="507777" y="90530"/>
                    <a:pt x="508947" y="90170"/>
                  </a:cubicBezTo>
                  <a:cubicBezTo>
                    <a:pt x="510117" y="89810"/>
                    <a:pt x="510657" y="89585"/>
                    <a:pt x="512187" y="89045"/>
                  </a:cubicBezTo>
                  <a:cubicBezTo>
                    <a:pt x="514415" y="88235"/>
                    <a:pt x="516723" y="87664"/>
                    <a:pt x="519072" y="87335"/>
                  </a:cubicBezTo>
                  <a:cubicBezTo>
                    <a:pt x="522317" y="86953"/>
                    <a:pt x="525593" y="86953"/>
                    <a:pt x="528837" y="87335"/>
                  </a:cubicBezTo>
                  <a:cubicBezTo>
                    <a:pt x="539210" y="88600"/>
                    <a:pt x="549384" y="91151"/>
                    <a:pt x="559122" y="94940"/>
                  </a:cubicBezTo>
                  <a:cubicBezTo>
                    <a:pt x="546837" y="109340"/>
                    <a:pt x="532617" y="111635"/>
                    <a:pt x="519792" y="114965"/>
                  </a:cubicBezTo>
                  <a:lnTo>
                    <a:pt x="512817" y="116360"/>
                  </a:lnTo>
                  <a:lnTo>
                    <a:pt x="508317" y="117125"/>
                  </a:lnTo>
                  <a:cubicBezTo>
                    <a:pt x="507237" y="117350"/>
                    <a:pt x="506967" y="117125"/>
                    <a:pt x="506787" y="117575"/>
                  </a:cubicBezTo>
                  <a:lnTo>
                    <a:pt x="508632" y="117575"/>
                  </a:lnTo>
                  <a:cubicBezTo>
                    <a:pt x="513744" y="117854"/>
                    <a:pt x="518834" y="118412"/>
                    <a:pt x="523887" y="119240"/>
                  </a:cubicBezTo>
                  <a:cubicBezTo>
                    <a:pt x="530007" y="120140"/>
                    <a:pt x="537657" y="121535"/>
                    <a:pt x="541887" y="122255"/>
                  </a:cubicBezTo>
                  <a:lnTo>
                    <a:pt x="546387" y="123110"/>
                  </a:ln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7" name="Bild 8">
              <a:extLst>
                <a:ext uri="{FF2B5EF4-FFF2-40B4-BE49-F238E27FC236}">
                  <a16:creationId xmlns:a16="http://schemas.microsoft.com/office/drawing/2014/main" id="{3A0E2440-259E-47CC-A019-682555B45773}"/>
                </a:ext>
              </a:extLst>
            </p:cNvPr>
            <p:cNvSpPr/>
            <p:nvPr/>
          </p:nvSpPr>
          <p:spPr>
            <a:xfrm>
              <a:off x="5435760" y="1043815"/>
              <a:ext cx="74474" cy="82259"/>
            </a:xfrm>
            <a:custGeom>
              <a:avLst/>
              <a:gdLst>
                <a:gd name="connsiteX0" fmla="*/ 1302 w 74474"/>
                <a:gd name="connsiteY0" fmla="*/ -280 h 82259"/>
                <a:gd name="connsiteX1" fmla="*/ 33477 w 74474"/>
                <a:gd name="connsiteY1" fmla="*/ 39725 h 82259"/>
                <a:gd name="connsiteX2" fmla="*/ 73977 w 74474"/>
                <a:gd name="connsiteY2" fmla="*/ 81980 h 82259"/>
                <a:gd name="connsiteX3" fmla="*/ 16422 w 74474"/>
                <a:gd name="connsiteY3" fmla="*/ 47870 h 82259"/>
                <a:gd name="connsiteX4" fmla="*/ -498 w 74474"/>
                <a:gd name="connsiteY4" fmla="*/ 23660 h 82259"/>
                <a:gd name="connsiteX5" fmla="*/ 1437 w 74474"/>
                <a:gd name="connsiteY5" fmla="*/ -280 h 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74" h="82259">
                  <a:moveTo>
                    <a:pt x="1302" y="-280"/>
                  </a:moveTo>
                  <a:cubicBezTo>
                    <a:pt x="11337" y="12860"/>
                    <a:pt x="21372" y="26000"/>
                    <a:pt x="33477" y="39725"/>
                  </a:cubicBezTo>
                  <a:cubicBezTo>
                    <a:pt x="45582" y="53450"/>
                    <a:pt x="59712" y="67715"/>
                    <a:pt x="73977" y="81980"/>
                  </a:cubicBezTo>
                  <a:cubicBezTo>
                    <a:pt x="54852" y="79235"/>
                    <a:pt x="35727" y="70145"/>
                    <a:pt x="16422" y="47870"/>
                  </a:cubicBezTo>
                  <a:cubicBezTo>
                    <a:pt x="10050" y="40337"/>
                    <a:pt x="4385" y="32233"/>
                    <a:pt x="-498" y="23660"/>
                  </a:cubicBezTo>
                  <a:cubicBezTo>
                    <a:pt x="1865" y="15911"/>
                    <a:pt x="2522" y="7748"/>
                    <a:pt x="1437" y="-28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8" name="Bild 8">
              <a:extLst>
                <a:ext uri="{FF2B5EF4-FFF2-40B4-BE49-F238E27FC236}">
                  <a16:creationId xmlns:a16="http://schemas.microsoft.com/office/drawing/2014/main" id="{9353B021-55A9-4553-82DA-7FB091F9A9F2}"/>
                </a:ext>
              </a:extLst>
            </p:cNvPr>
            <p:cNvSpPr/>
            <p:nvPr/>
          </p:nvSpPr>
          <p:spPr>
            <a:xfrm>
              <a:off x="5668769" y="825460"/>
              <a:ext cx="377480" cy="295575"/>
            </a:xfrm>
            <a:custGeom>
              <a:avLst/>
              <a:gdLst>
                <a:gd name="connsiteX0" fmla="*/ 143412 w 377480"/>
                <a:gd name="connsiteY0" fmla="*/ 294935 h 295575"/>
                <a:gd name="connsiteX1" fmla="*/ 141207 w 377480"/>
                <a:gd name="connsiteY1" fmla="*/ 282605 h 295575"/>
                <a:gd name="connsiteX2" fmla="*/ 142062 w 377480"/>
                <a:gd name="connsiteY2" fmla="*/ 257090 h 295575"/>
                <a:gd name="connsiteX3" fmla="*/ 152907 w 377480"/>
                <a:gd name="connsiteY3" fmla="*/ 248495 h 295575"/>
                <a:gd name="connsiteX4" fmla="*/ 166722 w 377480"/>
                <a:gd name="connsiteY4" fmla="*/ 224015 h 295575"/>
                <a:gd name="connsiteX5" fmla="*/ 158757 w 377480"/>
                <a:gd name="connsiteY5" fmla="*/ 212675 h 295575"/>
                <a:gd name="connsiteX6" fmla="*/ 128292 w 377480"/>
                <a:gd name="connsiteY6" fmla="*/ 209660 h 295575"/>
                <a:gd name="connsiteX7" fmla="*/ 153807 w 377480"/>
                <a:gd name="connsiteY7" fmla="*/ 165290 h 295575"/>
                <a:gd name="connsiteX8" fmla="*/ 167307 w 377480"/>
                <a:gd name="connsiteY8" fmla="*/ 127175 h 295575"/>
                <a:gd name="connsiteX9" fmla="*/ 170367 w 377480"/>
                <a:gd name="connsiteY9" fmla="*/ 96665 h 295575"/>
                <a:gd name="connsiteX10" fmla="*/ 165507 w 377480"/>
                <a:gd name="connsiteY10" fmla="*/ 72005 h 295575"/>
                <a:gd name="connsiteX11" fmla="*/ 146203 w 377480"/>
                <a:gd name="connsiteY11" fmla="*/ 82445 h 295575"/>
                <a:gd name="connsiteX12" fmla="*/ 135582 w 377480"/>
                <a:gd name="connsiteY12" fmla="*/ 90050 h 295575"/>
                <a:gd name="connsiteX13" fmla="*/ 100257 w 377480"/>
                <a:gd name="connsiteY13" fmla="*/ 107060 h 295575"/>
                <a:gd name="connsiteX14" fmla="*/ 36807 w 377480"/>
                <a:gd name="connsiteY14" fmla="*/ 114125 h 295575"/>
                <a:gd name="connsiteX15" fmla="*/ 7377 w 377480"/>
                <a:gd name="connsiteY15" fmla="*/ 105125 h 295575"/>
                <a:gd name="connsiteX16" fmla="*/ 6387 w 377480"/>
                <a:gd name="connsiteY16" fmla="*/ 95270 h 295575"/>
                <a:gd name="connsiteX17" fmla="*/ 5982 w 377480"/>
                <a:gd name="connsiteY17" fmla="*/ 90770 h 295575"/>
                <a:gd name="connsiteX18" fmla="*/ 5352 w 377480"/>
                <a:gd name="connsiteY18" fmla="*/ 84830 h 295575"/>
                <a:gd name="connsiteX19" fmla="*/ 113892 w 377480"/>
                <a:gd name="connsiteY19" fmla="*/ 70385 h 295575"/>
                <a:gd name="connsiteX20" fmla="*/ 152772 w 377480"/>
                <a:gd name="connsiteY20" fmla="*/ 60350 h 295575"/>
                <a:gd name="connsiteX21" fmla="*/ 158037 w 377480"/>
                <a:gd name="connsiteY21" fmla="*/ 58145 h 295575"/>
                <a:gd name="connsiteX22" fmla="*/ 141747 w 377480"/>
                <a:gd name="connsiteY22" fmla="*/ 42440 h 295575"/>
                <a:gd name="connsiteX23" fmla="*/ 118572 w 377480"/>
                <a:gd name="connsiteY23" fmla="*/ 32315 h 295575"/>
                <a:gd name="connsiteX24" fmla="*/ 89592 w 377480"/>
                <a:gd name="connsiteY24" fmla="*/ 29345 h 295575"/>
                <a:gd name="connsiteX25" fmla="*/ 68937 w 377480"/>
                <a:gd name="connsiteY25" fmla="*/ 39470 h 295575"/>
                <a:gd name="connsiteX26" fmla="*/ 57777 w 377480"/>
                <a:gd name="connsiteY26" fmla="*/ 49055 h 295575"/>
                <a:gd name="connsiteX27" fmla="*/ 48777 w 377480"/>
                <a:gd name="connsiteY27" fmla="*/ 58055 h 295575"/>
                <a:gd name="connsiteX28" fmla="*/ 31272 w 377480"/>
                <a:gd name="connsiteY28" fmla="*/ 68540 h 295575"/>
                <a:gd name="connsiteX29" fmla="*/ 4002 w 377480"/>
                <a:gd name="connsiteY29" fmla="*/ 75695 h 295575"/>
                <a:gd name="connsiteX30" fmla="*/ -498 w 377480"/>
                <a:gd name="connsiteY30" fmla="*/ 46760 h 295575"/>
                <a:gd name="connsiteX31" fmla="*/ 16377 w 377480"/>
                <a:gd name="connsiteY31" fmla="*/ 43520 h 295575"/>
                <a:gd name="connsiteX32" fmla="*/ 37842 w 377480"/>
                <a:gd name="connsiteY32" fmla="*/ 37355 h 295575"/>
                <a:gd name="connsiteX33" fmla="*/ 89412 w 377480"/>
                <a:gd name="connsiteY33" fmla="*/ 9545 h 295575"/>
                <a:gd name="connsiteX34" fmla="*/ 128652 w 377480"/>
                <a:gd name="connsiteY34" fmla="*/ 95 h 295575"/>
                <a:gd name="connsiteX35" fmla="*/ 164652 w 377480"/>
                <a:gd name="connsiteY35" fmla="*/ 1715 h 295575"/>
                <a:gd name="connsiteX36" fmla="*/ 192777 w 377480"/>
                <a:gd name="connsiteY36" fmla="*/ 10175 h 295575"/>
                <a:gd name="connsiteX37" fmla="*/ 213567 w 377480"/>
                <a:gd name="connsiteY37" fmla="*/ 24305 h 295575"/>
                <a:gd name="connsiteX38" fmla="*/ 246328 w 377480"/>
                <a:gd name="connsiteY38" fmla="*/ 18500 h 295575"/>
                <a:gd name="connsiteX39" fmla="*/ 285567 w 377480"/>
                <a:gd name="connsiteY39" fmla="*/ 18815 h 295575"/>
                <a:gd name="connsiteX40" fmla="*/ 321567 w 377480"/>
                <a:gd name="connsiteY40" fmla="*/ 30605 h 295575"/>
                <a:gd name="connsiteX41" fmla="*/ 347982 w 377480"/>
                <a:gd name="connsiteY41" fmla="*/ 47480 h 295575"/>
                <a:gd name="connsiteX42" fmla="*/ 365217 w 377480"/>
                <a:gd name="connsiteY42" fmla="*/ 68270 h 295575"/>
                <a:gd name="connsiteX43" fmla="*/ 374802 w 377480"/>
                <a:gd name="connsiteY43" fmla="*/ 93605 h 295575"/>
                <a:gd name="connsiteX44" fmla="*/ 376557 w 377480"/>
                <a:gd name="connsiteY44" fmla="*/ 125105 h 295575"/>
                <a:gd name="connsiteX45" fmla="*/ 348792 w 377480"/>
                <a:gd name="connsiteY45" fmla="*/ 209525 h 295575"/>
                <a:gd name="connsiteX46" fmla="*/ 322872 w 377480"/>
                <a:gd name="connsiteY46" fmla="*/ 220370 h 295575"/>
                <a:gd name="connsiteX47" fmla="*/ 343797 w 377480"/>
                <a:gd name="connsiteY47" fmla="*/ 201515 h 295575"/>
                <a:gd name="connsiteX48" fmla="*/ 351312 w 377480"/>
                <a:gd name="connsiteY48" fmla="*/ 191075 h 295575"/>
                <a:gd name="connsiteX49" fmla="*/ 354372 w 377480"/>
                <a:gd name="connsiteY49" fmla="*/ 180365 h 295575"/>
                <a:gd name="connsiteX50" fmla="*/ 344067 w 377480"/>
                <a:gd name="connsiteY50" fmla="*/ 180365 h 295575"/>
                <a:gd name="connsiteX51" fmla="*/ 335067 w 377480"/>
                <a:gd name="connsiteY51" fmla="*/ 181040 h 295575"/>
                <a:gd name="connsiteX52" fmla="*/ 315987 w 377480"/>
                <a:gd name="connsiteY52" fmla="*/ 186620 h 295575"/>
                <a:gd name="connsiteX53" fmla="*/ 306672 w 377480"/>
                <a:gd name="connsiteY53" fmla="*/ 193010 h 295575"/>
                <a:gd name="connsiteX54" fmla="*/ 302172 w 377480"/>
                <a:gd name="connsiteY54" fmla="*/ 196925 h 295575"/>
                <a:gd name="connsiteX55" fmla="*/ 298527 w 377480"/>
                <a:gd name="connsiteY55" fmla="*/ 199940 h 295575"/>
                <a:gd name="connsiteX56" fmla="*/ 298527 w 377480"/>
                <a:gd name="connsiteY56" fmla="*/ 197510 h 295575"/>
                <a:gd name="connsiteX57" fmla="*/ 300642 w 377480"/>
                <a:gd name="connsiteY57" fmla="*/ 189680 h 295575"/>
                <a:gd name="connsiteX58" fmla="*/ 300642 w 377480"/>
                <a:gd name="connsiteY58" fmla="*/ 179645 h 295575"/>
                <a:gd name="connsiteX59" fmla="*/ 296592 w 377480"/>
                <a:gd name="connsiteY59" fmla="*/ 181400 h 295575"/>
                <a:gd name="connsiteX60" fmla="*/ 309552 w 377480"/>
                <a:gd name="connsiteY60" fmla="*/ 149900 h 295575"/>
                <a:gd name="connsiteX61" fmla="*/ 314772 w 377480"/>
                <a:gd name="connsiteY61" fmla="*/ 122090 h 295575"/>
                <a:gd name="connsiteX62" fmla="*/ 313377 w 377480"/>
                <a:gd name="connsiteY62" fmla="*/ 99275 h 295575"/>
                <a:gd name="connsiteX63" fmla="*/ 306672 w 377480"/>
                <a:gd name="connsiteY63" fmla="*/ 80780 h 295575"/>
                <a:gd name="connsiteX64" fmla="*/ 295242 w 377480"/>
                <a:gd name="connsiteY64" fmla="*/ 65975 h 295575"/>
                <a:gd name="connsiteX65" fmla="*/ 278862 w 377480"/>
                <a:gd name="connsiteY65" fmla="*/ 54680 h 295575"/>
                <a:gd name="connsiteX66" fmla="*/ 256812 w 377480"/>
                <a:gd name="connsiteY66" fmla="*/ 47435 h 295575"/>
                <a:gd name="connsiteX67" fmla="*/ 228732 w 377480"/>
                <a:gd name="connsiteY67" fmla="*/ 45410 h 295575"/>
                <a:gd name="connsiteX68" fmla="*/ 237957 w 377480"/>
                <a:gd name="connsiteY68" fmla="*/ 77990 h 295575"/>
                <a:gd name="connsiteX69" fmla="*/ 236427 w 377480"/>
                <a:gd name="connsiteY69" fmla="*/ 120650 h 295575"/>
                <a:gd name="connsiteX70" fmla="*/ 221037 w 377480"/>
                <a:gd name="connsiteY70" fmla="*/ 174245 h 295575"/>
                <a:gd name="connsiteX71" fmla="*/ 189537 w 377480"/>
                <a:gd name="connsiteY71" fmla="*/ 234950 h 295575"/>
                <a:gd name="connsiteX72" fmla="*/ 143277 w 377480"/>
                <a:gd name="connsiteY72" fmla="*/ 295295 h 29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7480" h="295575">
                  <a:moveTo>
                    <a:pt x="143412" y="294935"/>
                  </a:moveTo>
                  <a:cubicBezTo>
                    <a:pt x="142004" y="290975"/>
                    <a:pt x="141257" y="286808"/>
                    <a:pt x="141207" y="282605"/>
                  </a:cubicBezTo>
                  <a:cubicBezTo>
                    <a:pt x="141207" y="276305"/>
                    <a:pt x="141522" y="266720"/>
                    <a:pt x="142062" y="257090"/>
                  </a:cubicBezTo>
                  <a:cubicBezTo>
                    <a:pt x="145838" y="254435"/>
                    <a:pt x="149460" y="251564"/>
                    <a:pt x="152907" y="248495"/>
                  </a:cubicBezTo>
                  <a:cubicBezTo>
                    <a:pt x="161907" y="240125"/>
                    <a:pt x="167442" y="231845"/>
                    <a:pt x="166722" y="224015"/>
                  </a:cubicBezTo>
                  <a:cubicBezTo>
                    <a:pt x="166110" y="219151"/>
                    <a:pt x="163127" y="214903"/>
                    <a:pt x="158757" y="212675"/>
                  </a:cubicBezTo>
                  <a:cubicBezTo>
                    <a:pt x="149388" y="207725"/>
                    <a:pt x="138449" y="206641"/>
                    <a:pt x="128292" y="209660"/>
                  </a:cubicBezTo>
                  <a:cubicBezTo>
                    <a:pt x="137967" y="195575"/>
                    <a:pt x="146499" y="180739"/>
                    <a:pt x="153807" y="165290"/>
                  </a:cubicBezTo>
                  <a:cubicBezTo>
                    <a:pt x="159666" y="153109"/>
                    <a:pt x="164189" y="140329"/>
                    <a:pt x="167307" y="127175"/>
                  </a:cubicBezTo>
                  <a:cubicBezTo>
                    <a:pt x="169683" y="117185"/>
                    <a:pt x="170714" y="106925"/>
                    <a:pt x="170367" y="96665"/>
                  </a:cubicBezTo>
                  <a:cubicBezTo>
                    <a:pt x="170093" y="88237"/>
                    <a:pt x="168450" y="79907"/>
                    <a:pt x="165507" y="72005"/>
                  </a:cubicBezTo>
                  <a:cubicBezTo>
                    <a:pt x="158352" y="75740"/>
                    <a:pt x="151197" y="79430"/>
                    <a:pt x="146203" y="82445"/>
                  </a:cubicBezTo>
                  <a:cubicBezTo>
                    <a:pt x="142467" y="84700"/>
                    <a:pt x="138917" y="87242"/>
                    <a:pt x="135582" y="90050"/>
                  </a:cubicBezTo>
                  <a:cubicBezTo>
                    <a:pt x="124413" y="96904"/>
                    <a:pt x="112578" y="102601"/>
                    <a:pt x="100257" y="107060"/>
                  </a:cubicBezTo>
                  <a:cubicBezTo>
                    <a:pt x="80070" y="114845"/>
                    <a:pt x="58214" y="117275"/>
                    <a:pt x="36807" y="114125"/>
                  </a:cubicBezTo>
                  <a:cubicBezTo>
                    <a:pt x="26646" y="112429"/>
                    <a:pt x="16751" y="109405"/>
                    <a:pt x="7377" y="105125"/>
                  </a:cubicBezTo>
                  <a:cubicBezTo>
                    <a:pt x="6972" y="101345"/>
                    <a:pt x="6612" y="97565"/>
                    <a:pt x="6387" y="95270"/>
                  </a:cubicBezTo>
                  <a:cubicBezTo>
                    <a:pt x="6162" y="92975"/>
                    <a:pt x="6387" y="92120"/>
                    <a:pt x="5982" y="90770"/>
                  </a:cubicBezTo>
                  <a:cubicBezTo>
                    <a:pt x="5577" y="89420"/>
                    <a:pt x="5622" y="87035"/>
                    <a:pt x="5352" y="84830"/>
                  </a:cubicBezTo>
                  <a:cubicBezTo>
                    <a:pt x="46977" y="80645"/>
                    <a:pt x="88602" y="74975"/>
                    <a:pt x="113892" y="70385"/>
                  </a:cubicBezTo>
                  <a:cubicBezTo>
                    <a:pt x="127181" y="68473"/>
                    <a:pt x="140217" y="65111"/>
                    <a:pt x="152772" y="60350"/>
                  </a:cubicBezTo>
                  <a:cubicBezTo>
                    <a:pt x="154590" y="59774"/>
                    <a:pt x="156350" y="59036"/>
                    <a:pt x="158037" y="58145"/>
                  </a:cubicBezTo>
                  <a:cubicBezTo>
                    <a:pt x="153623" y="51949"/>
                    <a:pt x="148101" y="46625"/>
                    <a:pt x="141747" y="42440"/>
                  </a:cubicBezTo>
                  <a:cubicBezTo>
                    <a:pt x="134646" y="37787"/>
                    <a:pt x="126812" y="34367"/>
                    <a:pt x="118572" y="32315"/>
                  </a:cubicBezTo>
                  <a:cubicBezTo>
                    <a:pt x="109100" y="29980"/>
                    <a:pt x="99344" y="28981"/>
                    <a:pt x="89592" y="29345"/>
                  </a:cubicBezTo>
                  <a:cubicBezTo>
                    <a:pt x="82379" y="32000"/>
                    <a:pt x="75458" y="35393"/>
                    <a:pt x="68937" y="39470"/>
                  </a:cubicBezTo>
                  <a:cubicBezTo>
                    <a:pt x="64797" y="42143"/>
                    <a:pt x="61044" y="45365"/>
                    <a:pt x="57777" y="49055"/>
                  </a:cubicBezTo>
                  <a:cubicBezTo>
                    <a:pt x="55019" y="52286"/>
                    <a:pt x="52008" y="55297"/>
                    <a:pt x="48777" y="58055"/>
                  </a:cubicBezTo>
                  <a:cubicBezTo>
                    <a:pt x="43454" y="62339"/>
                    <a:pt x="37563" y="65872"/>
                    <a:pt x="31272" y="68540"/>
                  </a:cubicBezTo>
                  <a:cubicBezTo>
                    <a:pt x="22529" y="72095"/>
                    <a:pt x="13362" y="74503"/>
                    <a:pt x="4002" y="75695"/>
                  </a:cubicBezTo>
                  <a:cubicBezTo>
                    <a:pt x="2877" y="66695"/>
                    <a:pt x="1392" y="56885"/>
                    <a:pt x="-498" y="46760"/>
                  </a:cubicBezTo>
                  <a:cubicBezTo>
                    <a:pt x="4722" y="45950"/>
                    <a:pt x="9987" y="45095"/>
                    <a:pt x="16377" y="43520"/>
                  </a:cubicBezTo>
                  <a:cubicBezTo>
                    <a:pt x="22767" y="41945"/>
                    <a:pt x="30282" y="39695"/>
                    <a:pt x="37842" y="37355"/>
                  </a:cubicBezTo>
                  <a:cubicBezTo>
                    <a:pt x="54101" y="26452"/>
                    <a:pt x="71372" y="17141"/>
                    <a:pt x="89412" y="9545"/>
                  </a:cubicBezTo>
                  <a:cubicBezTo>
                    <a:pt x="101868" y="4217"/>
                    <a:pt x="115134" y="1022"/>
                    <a:pt x="128652" y="95"/>
                  </a:cubicBezTo>
                  <a:cubicBezTo>
                    <a:pt x="140676" y="-733"/>
                    <a:pt x="152754" y="-188"/>
                    <a:pt x="164652" y="1715"/>
                  </a:cubicBezTo>
                  <a:cubicBezTo>
                    <a:pt x="174377" y="3200"/>
                    <a:pt x="183845" y="6049"/>
                    <a:pt x="192777" y="10175"/>
                  </a:cubicBezTo>
                  <a:cubicBezTo>
                    <a:pt x="200409" y="13757"/>
                    <a:pt x="207425" y="18527"/>
                    <a:pt x="213567" y="24305"/>
                  </a:cubicBezTo>
                  <a:cubicBezTo>
                    <a:pt x="224313" y="21493"/>
                    <a:pt x="235271" y="19549"/>
                    <a:pt x="246328" y="18500"/>
                  </a:cubicBezTo>
                  <a:cubicBezTo>
                    <a:pt x="259404" y="17870"/>
                    <a:pt x="272504" y="17974"/>
                    <a:pt x="285567" y="18815"/>
                  </a:cubicBezTo>
                  <a:cubicBezTo>
                    <a:pt x="297965" y="21407"/>
                    <a:pt x="310038" y="25363"/>
                    <a:pt x="321567" y="30605"/>
                  </a:cubicBezTo>
                  <a:cubicBezTo>
                    <a:pt x="331148" y="34916"/>
                    <a:pt x="340044" y="40600"/>
                    <a:pt x="347982" y="47480"/>
                  </a:cubicBezTo>
                  <a:cubicBezTo>
                    <a:pt x="354832" y="53411"/>
                    <a:pt x="360659" y="60440"/>
                    <a:pt x="365217" y="68270"/>
                  </a:cubicBezTo>
                  <a:cubicBezTo>
                    <a:pt x="369776" y="76136"/>
                    <a:pt x="373016" y="84691"/>
                    <a:pt x="374802" y="93605"/>
                  </a:cubicBezTo>
                  <a:cubicBezTo>
                    <a:pt x="376895" y="103969"/>
                    <a:pt x="377484" y="114575"/>
                    <a:pt x="376557" y="125105"/>
                  </a:cubicBezTo>
                  <a:cubicBezTo>
                    <a:pt x="374937" y="148685"/>
                    <a:pt x="364947" y="179825"/>
                    <a:pt x="348792" y="209525"/>
                  </a:cubicBezTo>
                  <a:cubicBezTo>
                    <a:pt x="339936" y="212594"/>
                    <a:pt x="331278" y="216217"/>
                    <a:pt x="322872" y="220370"/>
                  </a:cubicBezTo>
                  <a:cubicBezTo>
                    <a:pt x="330162" y="214444"/>
                    <a:pt x="337146" y="208148"/>
                    <a:pt x="343797" y="201515"/>
                  </a:cubicBezTo>
                  <a:cubicBezTo>
                    <a:pt x="347024" y="198617"/>
                    <a:pt x="349584" y="195053"/>
                    <a:pt x="351312" y="191075"/>
                  </a:cubicBezTo>
                  <a:cubicBezTo>
                    <a:pt x="352734" y="187633"/>
                    <a:pt x="353765" y="184042"/>
                    <a:pt x="354372" y="180365"/>
                  </a:cubicBezTo>
                  <a:cubicBezTo>
                    <a:pt x="350862" y="180365"/>
                    <a:pt x="347352" y="180365"/>
                    <a:pt x="344067" y="180365"/>
                  </a:cubicBezTo>
                  <a:cubicBezTo>
                    <a:pt x="340782" y="180365"/>
                    <a:pt x="337587" y="180770"/>
                    <a:pt x="335067" y="181040"/>
                  </a:cubicBezTo>
                  <a:cubicBezTo>
                    <a:pt x="328362" y="181396"/>
                    <a:pt x="321828" y="183308"/>
                    <a:pt x="315987" y="186620"/>
                  </a:cubicBezTo>
                  <a:cubicBezTo>
                    <a:pt x="312693" y="188461"/>
                    <a:pt x="309575" y="190598"/>
                    <a:pt x="306672" y="193010"/>
                  </a:cubicBezTo>
                  <a:cubicBezTo>
                    <a:pt x="305097" y="194360"/>
                    <a:pt x="303387" y="195845"/>
                    <a:pt x="302172" y="196925"/>
                  </a:cubicBezTo>
                  <a:cubicBezTo>
                    <a:pt x="300057" y="198815"/>
                    <a:pt x="299517" y="200030"/>
                    <a:pt x="298527" y="199940"/>
                  </a:cubicBezTo>
                  <a:cubicBezTo>
                    <a:pt x="298257" y="198950"/>
                    <a:pt x="298527" y="199130"/>
                    <a:pt x="298527" y="197510"/>
                  </a:cubicBezTo>
                  <a:cubicBezTo>
                    <a:pt x="299067" y="195170"/>
                    <a:pt x="300147" y="191660"/>
                    <a:pt x="300642" y="189680"/>
                  </a:cubicBezTo>
                  <a:cubicBezTo>
                    <a:pt x="301137" y="187700"/>
                    <a:pt x="302892" y="182975"/>
                    <a:pt x="300642" y="179645"/>
                  </a:cubicBezTo>
                  <a:lnTo>
                    <a:pt x="296592" y="181400"/>
                  </a:lnTo>
                  <a:cubicBezTo>
                    <a:pt x="301844" y="171307"/>
                    <a:pt x="306182" y="160768"/>
                    <a:pt x="309552" y="149900"/>
                  </a:cubicBezTo>
                  <a:cubicBezTo>
                    <a:pt x="312342" y="140860"/>
                    <a:pt x="314097" y="131527"/>
                    <a:pt x="314772" y="122090"/>
                  </a:cubicBezTo>
                  <a:cubicBezTo>
                    <a:pt x="315321" y="114458"/>
                    <a:pt x="314853" y="106786"/>
                    <a:pt x="313377" y="99275"/>
                  </a:cubicBezTo>
                  <a:cubicBezTo>
                    <a:pt x="312108" y="92800"/>
                    <a:pt x="309845" y="86563"/>
                    <a:pt x="306672" y="80780"/>
                  </a:cubicBezTo>
                  <a:cubicBezTo>
                    <a:pt x="303675" y="75268"/>
                    <a:pt x="299814" y="70273"/>
                    <a:pt x="295242" y="65975"/>
                  </a:cubicBezTo>
                  <a:cubicBezTo>
                    <a:pt x="290369" y="61421"/>
                    <a:pt x="284852" y="57614"/>
                    <a:pt x="278862" y="54680"/>
                  </a:cubicBezTo>
                  <a:cubicBezTo>
                    <a:pt x="271865" y="51296"/>
                    <a:pt x="264453" y="48862"/>
                    <a:pt x="256812" y="47435"/>
                  </a:cubicBezTo>
                  <a:cubicBezTo>
                    <a:pt x="247583" y="45536"/>
                    <a:pt x="238142" y="44857"/>
                    <a:pt x="228732" y="45410"/>
                  </a:cubicBezTo>
                  <a:cubicBezTo>
                    <a:pt x="233696" y="55643"/>
                    <a:pt x="236819" y="66673"/>
                    <a:pt x="237957" y="77990"/>
                  </a:cubicBezTo>
                  <a:cubicBezTo>
                    <a:pt x="239393" y="92215"/>
                    <a:pt x="238875" y="106565"/>
                    <a:pt x="236427" y="120650"/>
                  </a:cubicBezTo>
                  <a:cubicBezTo>
                    <a:pt x="233232" y="139015"/>
                    <a:pt x="228071" y="156983"/>
                    <a:pt x="221037" y="174245"/>
                  </a:cubicBezTo>
                  <a:cubicBezTo>
                    <a:pt x="212415" y="195400"/>
                    <a:pt x="201872" y="215722"/>
                    <a:pt x="189537" y="234950"/>
                  </a:cubicBezTo>
                  <a:cubicBezTo>
                    <a:pt x="175821" y="256316"/>
                    <a:pt x="160346" y="276499"/>
                    <a:pt x="143277" y="295295"/>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29" name="Bild 8">
              <a:extLst>
                <a:ext uri="{FF2B5EF4-FFF2-40B4-BE49-F238E27FC236}">
                  <a16:creationId xmlns:a16="http://schemas.microsoft.com/office/drawing/2014/main" id="{7319BA22-B2B9-4A8D-B336-12A39FAAA628}"/>
                </a:ext>
              </a:extLst>
            </p:cNvPr>
            <p:cNvSpPr/>
            <p:nvPr/>
          </p:nvSpPr>
          <p:spPr>
            <a:xfrm>
              <a:off x="5719979" y="1064966"/>
              <a:ext cx="58139" cy="60974"/>
            </a:xfrm>
            <a:custGeom>
              <a:avLst/>
              <a:gdLst>
                <a:gd name="connsiteX0" fmla="*/ 55167 w 58139"/>
                <a:gd name="connsiteY0" fmla="*/ -280 h 60974"/>
                <a:gd name="connsiteX1" fmla="*/ 57642 w 58139"/>
                <a:gd name="connsiteY1" fmla="*/ 10610 h 60974"/>
                <a:gd name="connsiteX2" fmla="*/ 42837 w 58139"/>
                <a:gd name="connsiteY2" fmla="*/ 36260 h 60974"/>
                <a:gd name="connsiteX3" fmla="*/ 22812 w 58139"/>
                <a:gd name="connsiteY3" fmla="*/ 53135 h 60974"/>
                <a:gd name="connsiteX4" fmla="*/ -498 w 58139"/>
                <a:gd name="connsiteY4" fmla="*/ 60695 h 60974"/>
                <a:gd name="connsiteX5" fmla="*/ 55167 w 58139"/>
                <a:gd name="connsiteY5" fmla="*/ -280 h 6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9" h="60974">
                  <a:moveTo>
                    <a:pt x="55167" y="-280"/>
                  </a:moveTo>
                  <a:cubicBezTo>
                    <a:pt x="55581" y="3433"/>
                    <a:pt x="56409" y="7087"/>
                    <a:pt x="57642" y="10610"/>
                  </a:cubicBezTo>
                  <a:cubicBezTo>
                    <a:pt x="54078" y="19880"/>
                    <a:pt x="49083" y="28538"/>
                    <a:pt x="42837" y="36260"/>
                  </a:cubicBezTo>
                  <a:cubicBezTo>
                    <a:pt x="37289" y="43100"/>
                    <a:pt x="30494" y="48829"/>
                    <a:pt x="22812" y="53135"/>
                  </a:cubicBezTo>
                  <a:cubicBezTo>
                    <a:pt x="15594" y="57113"/>
                    <a:pt x="7683" y="59683"/>
                    <a:pt x="-498" y="60695"/>
                  </a:cubicBezTo>
                  <a:cubicBezTo>
                    <a:pt x="19145" y="41390"/>
                    <a:pt x="37725" y="21032"/>
                    <a:pt x="55167" y="-28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0" name="Bild 8">
              <a:extLst>
                <a:ext uri="{FF2B5EF4-FFF2-40B4-BE49-F238E27FC236}">
                  <a16:creationId xmlns:a16="http://schemas.microsoft.com/office/drawing/2014/main" id="{CC317C5A-429E-47F2-BC98-644EC74F5F5D}"/>
                </a:ext>
              </a:extLst>
            </p:cNvPr>
            <p:cNvSpPr/>
            <p:nvPr/>
          </p:nvSpPr>
          <p:spPr>
            <a:xfrm>
              <a:off x="5921234" y="1107400"/>
              <a:ext cx="45615" cy="30240"/>
            </a:xfrm>
            <a:custGeom>
              <a:avLst/>
              <a:gdLst>
                <a:gd name="connsiteX0" fmla="*/ 29682 w 45615"/>
                <a:gd name="connsiteY0" fmla="*/ 16190 h 30240"/>
                <a:gd name="connsiteX1" fmla="*/ 10197 w 45615"/>
                <a:gd name="connsiteY1" fmla="*/ 26855 h 30240"/>
                <a:gd name="connsiteX2" fmla="*/ 3628 w 45615"/>
                <a:gd name="connsiteY2" fmla="*/ 29960 h 30240"/>
                <a:gd name="connsiteX3" fmla="*/ 4032 w 45615"/>
                <a:gd name="connsiteY3" fmla="*/ 15020 h 30240"/>
                <a:gd name="connsiteX4" fmla="*/ 19963 w 45615"/>
                <a:gd name="connsiteY4" fmla="*/ 5120 h 30240"/>
                <a:gd name="connsiteX5" fmla="*/ 28423 w 45615"/>
                <a:gd name="connsiteY5" fmla="*/ 3680 h 30240"/>
                <a:gd name="connsiteX6" fmla="*/ 45117 w 45615"/>
                <a:gd name="connsiteY6" fmla="*/ -280 h 30240"/>
                <a:gd name="connsiteX7" fmla="*/ 29682 w 45615"/>
                <a:gd name="connsiteY7" fmla="*/ 16190 h 3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5" h="30240">
                  <a:moveTo>
                    <a:pt x="29682" y="16190"/>
                  </a:moveTo>
                  <a:cubicBezTo>
                    <a:pt x="22123" y="20375"/>
                    <a:pt x="14517" y="24560"/>
                    <a:pt x="10197" y="26855"/>
                  </a:cubicBezTo>
                  <a:cubicBezTo>
                    <a:pt x="8092" y="28061"/>
                    <a:pt x="5895" y="29101"/>
                    <a:pt x="3628" y="29960"/>
                  </a:cubicBezTo>
                  <a:cubicBezTo>
                    <a:pt x="-3167" y="24830"/>
                    <a:pt x="-512" y="20060"/>
                    <a:pt x="4032" y="15020"/>
                  </a:cubicBezTo>
                  <a:cubicBezTo>
                    <a:pt x="8577" y="10624"/>
                    <a:pt x="14009" y="7249"/>
                    <a:pt x="19963" y="5120"/>
                  </a:cubicBezTo>
                  <a:cubicBezTo>
                    <a:pt x="22645" y="4031"/>
                    <a:pt x="25529" y="3541"/>
                    <a:pt x="28423" y="3680"/>
                  </a:cubicBezTo>
                  <a:cubicBezTo>
                    <a:pt x="34092" y="2465"/>
                    <a:pt x="39628" y="1160"/>
                    <a:pt x="45117" y="-280"/>
                  </a:cubicBezTo>
                  <a:cubicBezTo>
                    <a:pt x="40123" y="5345"/>
                    <a:pt x="34992" y="10880"/>
                    <a:pt x="29682" y="1619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1" name="Bild 8">
              <a:extLst>
                <a:ext uri="{FF2B5EF4-FFF2-40B4-BE49-F238E27FC236}">
                  <a16:creationId xmlns:a16="http://schemas.microsoft.com/office/drawing/2014/main" id="{6D4850A7-0DC0-401E-BFF7-802C5271444C}"/>
                </a:ext>
              </a:extLst>
            </p:cNvPr>
            <p:cNvSpPr/>
            <p:nvPr/>
          </p:nvSpPr>
          <p:spPr>
            <a:xfrm>
              <a:off x="5982374" y="1072075"/>
              <a:ext cx="12465" cy="5985"/>
            </a:xfrm>
            <a:custGeom>
              <a:avLst/>
              <a:gdLst>
                <a:gd name="connsiteX0" fmla="*/ 11967 w 12465"/>
                <a:gd name="connsiteY0" fmla="*/ -280 h 5985"/>
                <a:gd name="connsiteX1" fmla="*/ 8502 w 12465"/>
                <a:gd name="connsiteY1" fmla="*/ 4580 h 5985"/>
                <a:gd name="connsiteX2" fmla="*/ -498 w 12465"/>
                <a:gd name="connsiteY2" fmla="*/ 5705 h 5985"/>
                <a:gd name="connsiteX3" fmla="*/ 11967 w 12465"/>
                <a:gd name="connsiteY3" fmla="*/ -280 h 5985"/>
              </a:gdLst>
              <a:ahLst/>
              <a:cxnLst>
                <a:cxn ang="0">
                  <a:pos x="connsiteX0" y="connsiteY0"/>
                </a:cxn>
                <a:cxn ang="0">
                  <a:pos x="connsiteX1" y="connsiteY1"/>
                </a:cxn>
                <a:cxn ang="0">
                  <a:pos x="connsiteX2" y="connsiteY2"/>
                </a:cxn>
                <a:cxn ang="0">
                  <a:pos x="connsiteX3" y="connsiteY3"/>
                </a:cxn>
              </a:cxnLst>
              <a:rect l="l" t="t" r="r" b="b"/>
              <a:pathLst>
                <a:path w="12465" h="5985">
                  <a:moveTo>
                    <a:pt x="11967" y="-280"/>
                  </a:moveTo>
                  <a:lnTo>
                    <a:pt x="8502" y="4580"/>
                  </a:lnTo>
                  <a:cubicBezTo>
                    <a:pt x="5460" y="4423"/>
                    <a:pt x="2414" y="4801"/>
                    <a:pt x="-498" y="5705"/>
                  </a:cubicBezTo>
                  <a:cubicBezTo>
                    <a:pt x="3687" y="3815"/>
                    <a:pt x="7872" y="1835"/>
                    <a:pt x="11967" y="-28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2" name="Bild 8">
              <a:extLst>
                <a:ext uri="{FF2B5EF4-FFF2-40B4-BE49-F238E27FC236}">
                  <a16:creationId xmlns:a16="http://schemas.microsoft.com/office/drawing/2014/main" id="{FDAEA733-E056-419A-A629-767FFDCF62E2}"/>
                </a:ext>
              </a:extLst>
            </p:cNvPr>
            <p:cNvSpPr/>
            <p:nvPr/>
          </p:nvSpPr>
          <p:spPr>
            <a:xfrm>
              <a:off x="5549070" y="1089761"/>
              <a:ext cx="17188" cy="29384"/>
            </a:xfrm>
            <a:custGeom>
              <a:avLst/>
              <a:gdLst>
                <a:gd name="connsiteX0" fmla="*/ 492 w 17188"/>
                <a:gd name="connsiteY0" fmla="*/ 29015 h 29384"/>
                <a:gd name="connsiteX1" fmla="*/ -498 w 17188"/>
                <a:gd name="connsiteY1" fmla="*/ -280 h 29384"/>
                <a:gd name="connsiteX2" fmla="*/ 14262 w 17188"/>
                <a:gd name="connsiteY2" fmla="*/ -280 h 29384"/>
                <a:gd name="connsiteX3" fmla="*/ 6657 w 17188"/>
                <a:gd name="connsiteY3" fmla="*/ 24920 h 29384"/>
                <a:gd name="connsiteX4" fmla="*/ 492 w 17188"/>
                <a:gd name="connsiteY4" fmla="*/ 29105 h 29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8" h="29384">
                  <a:moveTo>
                    <a:pt x="492" y="29015"/>
                  </a:moveTo>
                  <a:cubicBezTo>
                    <a:pt x="87" y="19340"/>
                    <a:pt x="-273" y="9575"/>
                    <a:pt x="-498" y="-280"/>
                  </a:cubicBezTo>
                  <a:cubicBezTo>
                    <a:pt x="4407" y="-280"/>
                    <a:pt x="9357" y="-280"/>
                    <a:pt x="14262" y="-280"/>
                  </a:cubicBezTo>
                  <a:cubicBezTo>
                    <a:pt x="19032" y="7820"/>
                    <a:pt x="16917" y="16055"/>
                    <a:pt x="6657" y="24920"/>
                  </a:cubicBezTo>
                  <a:cubicBezTo>
                    <a:pt x="4713" y="26473"/>
                    <a:pt x="2652" y="27872"/>
                    <a:pt x="492" y="29105"/>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3" name="Bild 8">
              <a:extLst>
                <a:ext uri="{FF2B5EF4-FFF2-40B4-BE49-F238E27FC236}">
                  <a16:creationId xmlns:a16="http://schemas.microsoft.com/office/drawing/2014/main" id="{317AB586-1EAC-4AAE-8F34-BE4BEC6BCB81}"/>
                </a:ext>
              </a:extLst>
            </p:cNvPr>
            <p:cNvSpPr/>
            <p:nvPr/>
          </p:nvSpPr>
          <p:spPr>
            <a:xfrm>
              <a:off x="5550329" y="993190"/>
              <a:ext cx="10664" cy="15390"/>
            </a:xfrm>
            <a:custGeom>
              <a:avLst/>
              <a:gdLst>
                <a:gd name="connsiteX0" fmla="*/ -498 w 10664"/>
                <a:gd name="connsiteY0" fmla="*/ 5930 h 15390"/>
                <a:gd name="connsiteX1" fmla="*/ -93 w 10664"/>
                <a:gd name="connsiteY1" fmla="*/ -280 h 15390"/>
                <a:gd name="connsiteX2" fmla="*/ 6117 w 10664"/>
                <a:gd name="connsiteY2" fmla="*/ 7280 h 15390"/>
                <a:gd name="connsiteX3" fmla="*/ 10167 w 10664"/>
                <a:gd name="connsiteY3" fmla="*/ 15110 h 15390"/>
                <a:gd name="connsiteX4" fmla="*/ -498 w 10664"/>
                <a:gd name="connsiteY4" fmla="*/ 6110 h 15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4" h="15390">
                  <a:moveTo>
                    <a:pt x="-498" y="5930"/>
                  </a:moveTo>
                  <a:lnTo>
                    <a:pt x="-93" y="-280"/>
                  </a:lnTo>
                  <a:cubicBezTo>
                    <a:pt x="1851" y="2344"/>
                    <a:pt x="3921" y="4864"/>
                    <a:pt x="6117" y="7280"/>
                  </a:cubicBezTo>
                  <a:cubicBezTo>
                    <a:pt x="8372" y="9314"/>
                    <a:pt x="9812" y="12095"/>
                    <a:pt x="10167" y="15110"/>
                  </a:cubicBezTo>
                  <a:cubicBezTo>
                    <a:pt x="6932" y="11753"/>
                    <a:pt x="3354" y="8738"/>
                    <a:pt x="-498" y="611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4" name="Bild 8">
              <a:extLst>
                <a:ext uri="{FF2B5EF4-FFF2-40B4-BE49-F238E27FC236}">
                  <a16:creationId xmlns:a16="http://schemas.microsoft.com/office/drawing/2014/main" id="{44C8ADED-B315-49D1-A3F7-E4502B936EC8}"/>
                </a:ext>
              </a:extLst>
            </p:cNvPr>
            <p:cNvSpPr/>
            <p:nvPr/>
          </p:nvSpPr>
          <p:spPr>
            <a:xfrm>
              <a:off x="5552894" y="802841"/>
              <a:ext cx="119159" cy="182924"/>
            </a:xfrm>
            <a:custGeom>
              <a:avLst/>
              <a:gdLst>
                <a:gd name="connsiteX0" fmla="*/ -498 w 119159"/>
                <a:gd name="connsiteY0" fmla="*/ 161630 h 182924"/>
                <a:gd name="connsiteX1" fmla="*/ 7287 w 119159"/>
                <a:gd name="connsiteY1" fmla="*/ 85985 h 182924"/>
                <a:gd name="connsiteX2" fmla="*/ 18357 w 119159"/>
                <a:gd name="connsiteY2" fmla="*/ -280 h 182924"/>
                <a:gd name="connsiteX3" fmla="*/ 104667 w 119159"/>
                <a:gd name="connsiteY3" fmla="*/ -280 h 182924"/>
                <a:gd name="connsiteX4" fmla="*/ 112722 w 119159"/>
                <a:gd name="connsiteY4" fmla="*/ 87020 h 182924"/>
                <a:gd name="connsiteX5" fmla="*/ 118662 w 119159"/>
                <a:gd name="connsiteY5" fmla="*/ 162935 h 182924"/>
                <a:gd name="connsiteX6" fmla="*/ 99177 w 119159"/>
                <a:gd name="connsiteY6" fmla="*/ 170360 h 182924"/>
                <a:gd name="connsiteX7" fmla="*/ 81492 w 119159"/>
                <a:gd name="connsiteY7" fmla="*/ 182645 h 182924"/>
                <a:gd name="connsiteX8" fmla="*/ 76677 w 119159"/>
                <a:gd name="connsiteY8" fmla="*/ 159335 h 182924"/>
                <a:gd name="connsiteX9" fmla="*/ 60522 w 119159"/>
                <a:gd name="connsiteY9" fmla="*/ 128330 h 182924"/>
                <a:gd name="connsiteX10" fmla="*/ 45717 w 119159"/>
                <a:gd name="connsiteY10" fmla="*/ 156275 h 182924"/>
                <a:gd name="connsiteX11" fmla="*/ 39912 w 119159"/>
                <a:gd name="connsiteY11" fmla="*/ 171080 h 182924"/>
                <a:gd name="connsiteX12" fmla="*/ 38922 w 119159"/>
                <a:gd name="connsiteY12" fmla="*/ 179855 h 182924"/>
                <a:gd name="connsiteX13" fmla="*/ 31632 w 119159"/>
                <a:gd name="connsiteY13" fmla="*/ 173015 h 182924"/>
                <a:gd name="connsiteX14" fmla="*/ 19662 w 119159"/>
                <a:gd name="connsiteY14" fmla="*/ 166895 h 182924"/>
                <a:gd name="connsiteX15" fmla="*/ -498 w 119159"/>
                <a:gd name="connsiteY15" fmla="*/ 161405 h 18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159" h="182924">
                  <a:moveTo>
                    <a:pt x="-498" y="161630"/>
                  </a:moveTo>
                  <a:cubicBezTo>
                    <a:pt x="1797" y="137285"/>
                    <a:pt x="4002" y="112940"/>
                    <a:pt x="7287" y="85985"/>
                  </a:cubicBezTo>
                  <a:cubicBezTo>
                    <a:pt x="10572" y="59030"/>
                    <a:pt x="14397" y="29375"/>
                    <a:pt x="18357" y="-280"/>
                  </a:cubicBezTo>
                  <a:lnTo>
                    <a:pt x="104667" y="-280"/>
                  </a:lnTo>
                  <a:cubicBezTo>
                    <a:pt x="107547" y="29780"/>
                    <a:pt x="110382" y="59840"/>
                    <a:pt x="112722" y="87020"/>
                  </a:cubicBezTo>
                  <a:cubicBezTo>
                    <a:pt x="115062" y="114200"/>
                    <a:pt x="116862" y="138590"/>
                    <a:pt x="118662" y="162935"/>
                  </a:cubicBezTo>
                  <a:cubicBezTo>
                    <a:pt x="111949" y="164794"/>
                    <a:pt x="105423" y="167278"/>
                    <a:pt x="99177" y="170360"/>
                  </a:cubicBezTo>
                  <a:cubicBezTo>
                    <a:pt x="92927" y="173920"/>
                    <a:pt x="87009" y="178033"/>
                    <a:pt x="81492" y="182645"/>
                  </a:cubicBezTo>
                  <a:cubicBezTo>
                    <a:pt x="81042" y="174680"/>
                    <a:pt x="79422" y="166828"/>
                    <a:pt x="76677" y="159335"/>
                  </a:cubicBezTo>
                  <a:cubicBezTo>
                    <a:pt x="72002" y="148648"/>
                    <a:pt x="66606" y="138289"/>
                    <a:pt x="60522" y="128330"/>
                  </a:cubicBezTo>
                  <a:cubicBezTo>
                    <a:pt x="54672" y="138545"/>
                    <a:pt x="49182" y="148985"/>
                    <a:pt x="45717" y="156275"/>
                  </a:cubicBezTo>
                  <a:cubicBezTo>
                    <a:pt x="43296" y="161005"/>
                    <a:pt x="41352" y="165964"/>
                    <a:pt x="39912" y="171080"/>
                  </a:cubicBezTo>
                  <a:cubicBezTo>
                    <a:pt x="39134" y="173938"/>
                    <a:pt x="38801" y="176899"/>
                    <a:pt x="38922" y="179855"/>
                  </a:cubicBezTo>
                  <a:cubicBezTo>
                    <a:pt x="36816" y="177254"/>
                    <a:pt x="34364" y="174955"/>
                    <a:pt x="31632" y="173015"/>
                  </a:cubicBezTo>
                  <a:cubicBezTo>
                    <a:pt x="27938" y="170441"/>
                    <a:pt x="23910" y="168380"/>
                    <a:pt x="19662" y="166895"/>
                  </a:cubicBezTo>
                  <a:cubicBezTo>
                    <a:pt x="13097" y="164542"/>
                    <a:pt x="6356" y="162706"/>
                    <a:pt x="-498" y="161405"/>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5" name="Bild 8">
              <a:extLst>
                <a:ext uri="{FF2B5EF4-FFF2-40B4-BE49-F238E27FC236}">
                  <a16:creationId xmlns:a16="http://schemas.microsoft.com/office/drawing/2014/main" id="{24F185DA-3D8A-4740-BD6F-11CAE0644F36}"/>
                </a:ext>
              </a:extLst>
            </p:cNvPr>
            <p:cNvSpPr/>
            <p:nvPr/>
          </p:nvSpPr>
          <p:spPr>
            <a:xfrm>
              <a:off x="5660534" y="995980"/>
              <a:ext cx="14039" cy="15120"/>
            </a:xfrm>
            <a:custGeom>
              <a:avLst/>
              <a:gdLst>
                <a:gd name="connsiteX0" fmla="*/ 13498 w 14039"/>
                <a:gd name="connsiteY0" fmla="*/ 9170 h 15120"/>
                <a:gd name="connsiteX1" fmla="*/ -498 w 14039"/>
                <a:gd name="connsiteY1" fmla="*/ 14840 h 15120"/>
                <a:gd name="connsiteX2" fmla="*/ 13002 w 14039"/>
                <a:gd name="connsiteY2" fmla="*/ -280 h 15120"/>
                <a:gd name="connsiteX3" fmla="*/ 13542 w 14039"/>
                <a:gd name="connsiteY3" fmla="*/ 9170 h 15120"/>
              </a:gdLst>
              <a:ahLst/>
              <a:cxnLst>
                <a:cxn ang="0">
                  <a:pos x="connsiteX0" y="connsiteY0"/>
                </a:cxn>
                <a:cxn ang="0">
                  <a:pos x="connsiteX1" y="connsiteY1"/>
                </a:cxn>
                <a:cxn ang="0">
                  <a:pos x="connsiteX2" y="connsiteY2"/>
                </a:cxn>
                <a:cxn ang="0">
                  <a:pos x="connsiteX3" y="connsiteY3"/>
                </a:cxn>
              </a:cxnLst>
              <a:rect l="l" t="t" r="r" b="b"/>
              <a:pathLst>
                <a:path w="14039" h="15120">
                  <a:moveTo>
                    <a:pt x="13498" y="9170"/>
                  </a:moveTo>
                  <a:cubicBezTo>
                    <a:pt x="8718" y="10763"/>
                    <a:pt x="4043" y="12658"/>
                    <a:pt x="-498" y="14840"/>
                  </a:cubicBezTo>
                  <a:cubicBezTo>
                    <a:pt x="4821" y="10592"/>
                    <a:pt x="9385" y="5480"/>
                    <a:pt x="13002" y="-280"/>
                  </a:cubicBezTo>
                  <a:lnTo>
                    <a:pt x="13542" y="9170"/>
                  </a:ln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6" name="Bild 8">
              <a:extLst>
                <a:ext uri="{FF2B5EF4-FFF2-40B4-BE49-F238E27FC236}">
                  <a16:creationId xmlns:a16="http://schemas.microsoft.com/office/drawing/2014/main" id="{48CE4BDE-48FA-4CF0-8864-100BD545D4F1}"/>
                </a:ext>
              </a:extLst>
            </p:cNvPr>
            <p:cNvSpPr/>
            <p:nvPr/>
          </p:nvSpPr>
          <p:spPr>
            <a:xfrm>
              <a:off x="5661142" y="1085351"/>
              <a:ext cx="15277" cy="30014"/>
            </a:xfrm>
            <a:custGeom>
              <a:avLst/>
              <a:gdLst>
                <a:gd name="connsiteX0" fmla="*/ 14780 w 15277"/>
                <a:gd name="connsiteY0" fmla="*/ -280 h 30014"/>
                <a:gd name="connsiteX1" fmla="*/ 14375 w 15277"/>
                <a:gd name="connsiteY1" fmla="*/ 29735 h 30014"/>
                <a:gd name="connsiteX2" fmla="*/ -160 w 15277"/>
                <a:gd name="connsiteY2" fmla="*/ 80 h 30014"/>
                <a:gd name="connsiteX3" fmla="*/ 14780 w 15277"/>
                <a:gd name="connsiteY3" fmla="*/ -280 h 30014"/>
              </a:gdLst>
              <a:ahLst/>
              <a:cxnLst>
                <a:cxn ang="0">
                  <a:pos x="connsiteX0" y="connsiteY0"/>
                </a:cxn>
                <a:cxn ang="0">
                  <a:pos x="connsiteX1" y="connsiteY1"/>
                </a:cxn>
                <a:cxn ang="0">
                  <a:pos x="connsiteX2" y="connsiteY2"/>
                </a:cxn>
                <a:cxn ang="0">
                  <a:pos x="connsiteX3" y="connsiteY3"/>
                </a:cxn>
              </a:cxnLst>
              <a:rect l="l" t="t" r="r" b="b"/>
              <a:pathLst>
                <a:path w="15277" h="30014">
                  <a:moveTo>
                    <a:pt x="14780" y="-280"/>
                  </a:moveTo>
                  <a:cubicBezTo>
                    <a:pt x="14780" y="10025"/>
                    <a:pt x="14780" y="20060"/>
                    <a:pt x="14375" y="29735"/>
                  </a:cubicBezTo>
                  <a:cubicBezTo>
                    <a:pt x="2045" y="20465"/>
                    <a:pt x="-1735" y="10205"/>
                    <a:pt x="-160" y="80"/>
                  </a:cubicBezTo>
                  <a:cubicBezTo>
                    <a:pt x="4835" y="80"/>
                    <a:pt x="9830" y="80"/>
                    <a:pt x="14780" y="-28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7" name="Bild 8">
              <a:extLst>
                <a:ext uri="{FF2B5EF4-FFF2-40B4-BE49-F238E27FC236}">
                  <a16:creationId xmlns:a16="http://schemas.microsoft.com/office/drawing/2014/main" id="{5C0AE629-34DB-4913-8F76-B0F2B0097D55}"/>
                </a:ext>
              </a:extLst>
            </p:cNvPr>
            <p:cNvSpPr/>
            <p:nvPr/>
          </p:nvSpPr>
          <p:spPr>
            <a:xfrm>
              <a:off x="5555999" y="510295"/>
              <a:ext cx="115110" cy="160470"/>
            </a:xfrm>
            <a:custGeom>
              <a:avLst/>
              <a:gdLst>
                <a:gd name="connsiteX0" fmla="*/ 43062 w 115110"/>
                <a:gd name="connsiteY0" fmla="*/ -190 h 160470"/>
                <a:gd name="connsiteX1" fmla="*/ 63537 w 115110"/>
                <a:gd name="connsiteY1" fmla="*/ -190 h 160470"/>
                <a:gd name="connsiteX2" fmla="*/ 70692 w 115110"/>
                <a:gd name="connsiteY2" fmla="*/ -190 h 160470"/>
                <a:gd name="connsiteX3" fmla="*/ 71187 w 115110"/>
                <a:gd name="connsiteY3" fmla="*/ 49310 h 160470"/>
                <a:gd name="connsiteX4" fmla="*/ 114612 w 115110"/>
                <a:gd name="connsiteY4" fmla="*/ 49040 h 160470"/>
                <a:gd name="connsiteX5" fmla="*/ 114612 w 115110"/>
                <a:gd name="connsiteY5" fmla="*/ 62315 h 160470"/>
                <a:gd name="connsiteX6" fmla="*/ 114612 w 115110"/>
                <a:gd name="connsiteY6" fmla="*/ 68255 h 160470"/>
                <a:gd name="connsiteX7" fmla="*/ 114612 w 115110"/>
                <a:gd name="connsiteY7" fmla="*/ 73655 h 160470"/>
                <a:gd name="connsiteX8" fmla="*/ 95442 w 115110"/>
                <a:gd name="connsiteY8" fmla="*/ 73655 h 160470"/>
                <a:gd name="connsiteX9" fmla="*/ 70467 w 115110"/>
                <a:gd name="connsiteY9" fmla="*/ 73655 h 160470"/>
                <a:gd name="connsiteX10" fmla="*/ 70782 w 115110"/>
                <a:gd name="connsiteY10" fmla="*/ 92600 h 160470"/>
                <a:gd name="connsiteX11" fmla="*/ 71457 w 115110"/>
                <a:gd name="connsiteY11" fmla="*/ 160100 h 160470"/>
                <a:gd name="connsiteX12" fmla="*/ 60162 w 115110"/>
                <a:gd name="connsiteY12" fmla="*/ 158750 h 160470"/>
                <a:gd name="connsiteX13" fmla="*/ 44142 w 115110"/>
                <a:gd name="connsiteY13" fmla="*/ 160190 h 160470"/>
                <a:gd name="connsiteX14" fmla="*/ 43557 w 115110"/>
                <a:gd name="connsiteY14" fmla="*/ 94535 h 160470"/>
                <a:gd name="connsiteX15" fmla="*/ 43242 w 115110"/>
                <a:gd name="connsiteY15" fmla="*/ 73925 h 160470"/>
                <a:gd name="connsiteX16" fmla="*/ 31587 w 115110"/>
                <a:gd name="connsiteY16" fmla="*/ 73925 h 160470"/>
                <a:gd name="connsiteX17" fmla="*/ 14217 w 115110"/>
                <a:gd name="connsiteY17" fmla="*/ 73925 h 160470"/>
                <a:gd name="connsiteX18" fmla="*/ -228 w 115110"/>
                <a:gd name="connsiteY18" fmla="*/ 73925 h 160470"/>
                <a:gd name="connsiteX19" fmla="*/ -228 w 115110"/>
                <a:gd name="connsiteY19" fmla="*/ 66770 h 160470"/>
                <a:gd name="connsiteX20" fmla="*/ -498 w 115110"/>
                <a:gd name="connsiteY20" fmla="*/ 49220 h 160470"/>
                <a:gd name="connsiteX21" fmla="*/ 33432 w 115110"/>
                <a:gd name="connsiteY21" fmla="*/ 49220 h 160470"/>
                <a:gd name="connsiteX22" fmla="*/ 43737 w 115110"/>
                <a:gd name="connsiteY22" fmla="*/ 49220 h 160470"/>
                <a:gd name="connsiteX23" fmla="*/ 43287 w 115110"/>
                <a:gd name="connsiteY23" fmla="*/ -280 h 16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110" h="160470">
                  <a:moveTo>
                    <a:pt x="43062" y="-190"/>
                  </a:moveTo>
                  <a:lnTo>
                    <a:pt x="63537" y="-190"/>
                  </a:lnTo>
                  <a:cubicBezTo>
                    <a:pt x="68037" y="-190"/>
                    <a:pt x="69432" y="-190"/>
                    <a:pt x="70692" y="-190"/>
                  </a:cubicBezTo>
                  <a:cubicBezTo>
                    <a:pt x="71052" y="17810"/>
                    <a:pt x="70962" y="32525"/>
                    <a:pt x="71187" y="49310"/>
                  </a:cubicBezTo>
                  <a:lnTo>
                    <a:pt x="114612" y="49040"/>
                  </a:lnTo>
                  <a:cubicBezTo>
                    <a:pt x="114612" y="54125"/>
                    <a:pt x="114612" y="59165"/>
                    <a:pt x="114612" y="62315"/>
                  </a:cubicBezTo>
                  <a:cubicBezTo>
                    <a:pt x="114612" y="65465"/>
                    <a:pt x="114612" y="66815"/>
                    <a:pt x="114612" y="68255"/>
                  </a:cubicBezTo>
                  <a:cubicBezTo>
                    <a:pt x="114612" y="69695"/>
                    <a:pt x="114612" y="71720"/>
                    <a:pt x="114612" y="73655"/>
                  </a:cubicBezTo>
                  <a:lnTo>
                    <a:pt x="95442" y="73655"/>
                  </a:lnTo>
                  <a:lnTo>
                    <a:pt x="70467" y="73655"/>
                  </a:lnTo>
                  <a:cubicBezTo>
                    <a:pt x="70467" y="75950"/>
                    <a:pt x="70467" y="78155"/>
                    <a:pt x="70782" y="92600"/>
                  </a:cubicBezTo>
                  <a:cubicBezTo>
                    <a:pt x="71097" y="107045"/>
                    <a:pt x="71187" y="133595"/>
                    <a:pt x="71457" y="160100"/>
                  </a:cubicBezTo>
                  <a:cubicBezTo>
                    <a:pt x="67749" y="159250"/>
                    <a:pt x="63965" y="158795"/>
                    <a:pt x="60162" y="158750"/>
                  </a:cubicBezTo>
                  <a:cubicBezTo>
                    <a:pt x="54798" y="158926"/>
                    <a:pt x="49452" y="159407"/>
                    <a:pt x="44142" y="160190"/>
                  </a:cubicBezTo>
                  <a:cubicBezTo>
                    <a:pt x="44142" y="134585"/>
                    <a:pt x="43737" y="108935"/>
                    <a:pt x="43557" y="94535"/>
                  </a:cubicBezTo>
                  <a:cubicBezTo>
                    <a:pt x="43377" y="80135"/>
                    <a:pt x="43332" y="77030"/>
                    <a:pt x="43242" y="73925"/>
                  </a:cubicBezTo>
                  <a:lnTo>
                    <a:pt x="31587" y="73925"/>
                  </a:lnTo>
                  <a:lnTo>
                    <a:pt x="14217" y="73925"/>
                  </a:lnTo>
                  <a:lnTo>
                    <a:pt x="-228" y="73925"/>
                  </a:lnTo>
                  <a:cubicBezTo>
                    <a:pt x="-228" y="72440"/>
                    <a:pt x="-228" y="70910"/>
                    <a:pt x="-228" y="66770"/>
                  </a:cubicBezTo>
                  <a:cubicBezTo>
                    <a:pt x="-228" y="62630"/>
                    <a:pt x="-228" y="55970"/>
                    <a:pt x="-498" y="49220"/>
                  </a:cubicBezTo>
                  <a:lnTo>
                    <a:pt x="33432" y="49220"/>
                  </a:lnTo>
                  <a:lnTo>
                    <a:pt x="43737" y="49220"/>
                  </a:lnTo>
                  <a:cubicBezTo>
                    <a:pt x="43557" y="32692"/>
                    <a:pt x="43409" y="16190"/>
                    <a:pt x="43287" y="-28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8" name="Bild 8">
              <a:extLst>
                <a:ext uri="{FF2B5EF4-FFF2-40B4-BE49-F238E27FC236}">
                  <a16:creationId xmlns:a16="http://schemas.microsoft.com/office/drawing/2014/main" id="{220F4E80-3D78-40CE-8F8B-A9FB9D368BC2}"/>
                </a:ext>
              </a:extLst>
            </p:cNvPr>
            <p:cNvSpPr/>
            <p:nvPr/>
          </p:nvSpPr>
          <p:spPr>
            <a:xfrm>
              <a:off x="5632005" y="673331"/>
              <a:ext cx="62684" cy="52154"/>
            </a:xfrm>
            <a:custGeom>
              <a:avLst/>
              <a:gdLst>
                <a:gd name="connsiteX0" fmla="*/ 11337 w 62684"/>
                <a:gd name="connsiteY0" fmla="*/ 2960 h 52154"/>
                <a:gd name="connsiteX1" fmla="*/ 31587 w 62684"/>
                <a:gd name="connsiteY1" fmla="*/ 12545 h 52154"/>
                <a:gd name="connsiteX2" fmla="*/ 49812 w 62684"/>
                <a:gd name="connsiteY2" fmla="*/ 29375 h 52154"/>
                <a:gd name="connsiteX3" fmla="*/ 62187 w 62684"/>
                <a:gd name="connsiteY3" fmla="*/ 51875 h 52154"/>
                <a:gd name="connsiteX4" fmla="*/ 34737 w 62684"/>
                <a:gd name="connsiteY4" fmla="*/ 40940 h 52154"/>
                <a:gd name="connsiteX5" fmla="*/ 2922 w 62684"/>
                <a:gd name="connsiteY5" fmla="*/ 35720 h 52154"/>
                <a:gd name="connsiteX6" fmla="*/ 3282 w 62684"/>
                <a:gd name="connsiteY6" fmla="*/ 22220 h 52154"/>
                <a:gd name="connsiteX7" fmla="*/ -498 w 62684"/>
                <a:gd name="connsiteY7" fmla="*/ -280 h 52154"/>
                <a:gd name="connsiteX8" fmla="*/ 3687 w 62684"/>
                <a:gd name="connsiteY8" fmla="*/ 710 h 52154"/>
                <a:gd name="connsiteX9" fmla="*/ 11337 w 62684"/>
                <a:gd name="connsiteY9" fmla="*/ 3095 h 5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84" h="52154">
                  <a:moveTo>
                    <a:pt x="11337" y="2960"/>
                  </a:moveTo>
                  <a:cubicBezTo>
                    <a:pt x="18384" y="5489"/>
                    <a:pt x="25166" y="8702"/>
                    <a:pt x="31587" y="12545"/>
                  </a:cubicBezTo>
                  <a:cubicBezTo>
                    <a:pt x="38607" y="17036"/>
                    <a:pt x="44777" y="22733"/>
                    <a:pt x="49812" y="29375"/>
                  </a:cubicBezTo>
                  <a:cubicBezTo>
                    <a:pt x="55005" y="36238"/>
                    <a:pt x="59177" y="43816"/>
                    <a:pt x="62187" y="51875"/>
                  </a:cubicBezTo>
                  <a:cubicBezTo>
                    <a:pt x="53381" y="47425"/>
                    <a:pt x="44192" y="43762"/>
                    <a:pt x="34737" y="40940"/>
                  </a:cubicBezTo>
                  <a:cubicBezTo>
                    <a:pt x="24279" y="38411"/>
                    <a:pt x="13641" y="36665"/>
                    <a:pt x="2922" y="35720"/>
                  </a:cubicBezTo>
                  <a:cubicBezTo>
                    <a:pt x="3561" y="31247"/>
                    <a:pt x="3683" y="26720"/>
                    <a:pt x="3282" y="22220"/>
                  </a:cubicBezTo>
                  <a:cubicBezTo>
                    <a:pt x="2697" y="16145"/>
                    <a:pt x="1077" y="7820"/>
                    <a:pt x="-498" y="-280"/>
                  </a:cubicBezTo>
                  <a:lnTo>
                    <a:pt x="3687" y="710"/>
                  </a:lnTo>
                  <a:cubicBezTo>
                    <a:pt x="6306" y="1268"/>
                    <a:pt x="8867" y="2069"/>
                    <a:pt x="11337" y="3095"/>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39" name="Bild 8">
              <a:extLst>
                <a:ext uri="{FF2B5EF4-FFF2-40B4-BE49-F238E27FC236}">
                  <a16:creationId xmlns:a16="http://schemas.microsoft.com/office/drawing/2014/main" id="{70263004-76E2-4CF7-A09E-3CA40FDCC709}"/>
                </a:ext>
              </a:extLst>
            </p:cNvPr>
            <p:cNvSpPr/>
            <p:nvPr/>
          </p:nvSpPr>
          <p:spPr>
            <a:xfrm>
              <a:off x="5533590" y="673196"/>
              <a:ext cx="63179" cy="55934"/>
            </a:xfrm>
            <a:custGeom>
              <a:avLst/>
              <a:gdLst>
                <a:gd name="connsiteX0" fmla="*/ 62682 w 63179"/>
                <a:gd name="connsiteY0" fmla="*/ -280 h 55934"/>
                <a:gd name="connsiteX1" fmla="*/ 59532 w 63179"/>
                <a:gd name="connsiteY1" fmla="*/ 21635 h 55934"/>
                <a:gd name="connsiteX2" fmla="*/ 60072 w 63179"/>
                <a:gd name="connsiteY2" fmla="*/ 36125 h 55934"/>
                <a:gd name="connsiteX3" fmla="*/ 26727 w 63179"/>
                <a:gd name="connsiteY3" fmla="*/ 42740 h 55934"/>
                <a:gd name="connsiteX4" fmla="*/ -498 w 63179"/>
                <a:gd name="connsiteY4" fmla="*/ 55655 h 55934"/>
                <a:gd name="connsiteX5" fmla="*/ 12552 w 63179"/>
                <a:gd name="connsiteY5" fmla="*/ 30860 h 55934"/>
                <a:gd name="connsiteX6" fmla="*/ 62682 w 63179"/>
                <a:gd name="connsiteY6" fmla="*/ -280 h 5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79" h="55934">
                  <a:moveTo>
                    <a:pt x="62682" y="-280"/>
                  </a:moveTo>
                  <a:cubicBezTo>
                    <a:pt x="61332" y="7640"/>
                    <a:pt x="59982" y="15560"/>
                    <a:pt x="59532" y="21635"/>
                  </a:cubicBezTo>
                  <a:cubicBezTo>
                    <a:pt x="59222" y="26473"/>
                    <a:pt x="59406" y="31324"/>
                    <a:pt x="60072" y="36125"/>
                  </a:cubicBezTo>
                  <a:cubicBezTo>
                    <a:pt x="48795" y="37417"/>
                    <a:pt x="37644" y="39631"/>
                    <a:pt x="26727" y="42740"/>
                  </a:cubicBezTo>
                  <a:cubicBezTo>
                    <a:pt x="17228" y="46084"/>
                    <a:pt x="8102" y="50413"/>
                    <a:pt x="-498" y="55655"/>
                  </a:cubicBezTo>
                  <a:cubicBezTo>
                    <a:pt x="2279" y="46651"/>
                    <a:pt x="6702" y="38245"/>
                    <a:pt x="12552" y="30860"/>
                  </a:cubicBezTo>
                  <a:cubicBezTo>
                    <a:pt x="25094" y="14926"/>
                    <a:pt x="42837" y="3901"/>
                    <a:pt x="62682" y="-28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40" name="Bild 8">
              <a:extLst>
                <a:ext uri="{FF2B5EF4-FFF2-40B4-BE49-F238E27FC236}">
                  <a16:creationId xmlns:a16="http://schemas.microsoft.com/office/drawing/2014/main" id="{4E19C11B-0A2D-45AC-B91D-5ACEC86AF381}"/>
                </a:ext>
              </a:extLst>
            </p:cNvPr>
            <p:cNvSpPr/>
            <p:nvPr/>
          </p:nvSpPr>
          <p:spPr>
            <a:xfrm>
              <a:off x="5526030" y="671486"/>
              <a:ext cx="177480" cy="145394"/>
            </a:xfrm>
            <a:custGeom>
              <a:avLst/>
              <a:gdLst>
                <a:gd name="connsiteX0" fmla="*/ 171672 w 177480"/>
                <a:gd name="connsiteY0" fmla="*/ 90980 h 145394"/>
                <a:gd name="connsiteX1" fmla="*/ 167847 w 177480"/>
                <a:gd name="connsiteY1" fmla="*/ 107945 h 145394"/>
                <a:gd name="connsiteX2" fmla="*/ 161322 w 177480"/>
                <a:gd name="connsiteY2" fmla="*/ 122435 h 145394"/>
                <a:gd name="connsiteX3" fmla="*/ 152322 w 177480"/>
                <a:gd name="connsiteY3" fmla="*/ 134900 h 145394"/>
                <a:gd name="connsiteX4" fmla="*/ 141072 w 177480"/>
                <a:gd name="connsiteY4" fmla="*/ 145115 h 145394"/>
                <a:gd name="connsiteX5" fmla="*/ 139137 w 177480"/>
                <a:gd name="connsiteY5" fmla="*/ 124955 h 145394"/>
                <a:gd name="connsiteX6" fmla="*/ 38202 w 177480"/>
                <a:gd name="connsiteY6" fmla="*/ 124955 h 145394"/>
                <a:gd name="connsiteX7" fmla="*/ 35457 w 177480"/>
                <a:gd name="connsiteY7" fmla="*/ 143450 h 145394"/>
                <a:gd name="connsiteX8" fmla="*/ 6567 w 177480"/>
                <a:gd name="connsiteY8" fmla="*/ 96740 h 145394"/>
                <a:gd name="connsiteX9" fmla="*/ 6567 w 177480"/>
                <a:gd name="connsiteY9" fmla="*/ 97055 h 145394"/>
                <a:gd name="connsiteX10" fmla="*/ 3417 w 177480"/>
                <a:gd name="connsiteY10" fmla="*/ 94580 h 145394"/>
                <a:gd name="connsiteX11" fmla="*/ 942 w 177480"/>
                <a:gd name="connsiteY11" fmla="*/ 93815 h 145394"/>
                <a:gd name="connsiteX12" fmla="*/ 312 w 177480"/>
                <a:gd name="connsiteY12" fmla="*/ 81755 h 145394"/>
                <a:gd name="connsiteX13" fmla="*/ -498 w 177480"/>
                <a:gd name="connsiteY13" fmla="*/ 66860 h 145394"/>
                <a:gd name="connsiteX14" fmla="*/ 31542 w 177480"/>
                <a:gd name="connsiteY14" fmla="*/ 50075 h 145394"/>
                <a:gd name="connsiteX15" fmla="*/ 73797 w 177480"/>
                <a:gd name="connsiteY15" fmla="*/ 41615 h 145394"/>
                <a:gd name="connsiteX16" fmla="*/ 73212 w 177480"/>
                <a:gd name="connsiteY16" fmla="*/ 25370 h 145394"/>
                <a:gd name="connsiteX17" fmla="*/ 75822 w 177480"/>
                <a:gd name="connsiteY17" fmla="*/ 1070 h 145394"/>
                <a:gd name="connsiteX18" fmla="*/ 88692 w 177480"/>
                <a:gd name="connsiteY18" fmla="*/ -280 h 145394"/>
                <a:gd name="connsiteX19" fmla="*/ 100617 w 177480"/>
                <a:gd name="connsiteY19" fmla="*/ 1340 h 145394"/>
                <a:gd name="connsiteX20" fmla="*/ 103227 w 177480"/>
                <a:gd name="connsiteY20" fmla="*/ 41345 h 145394"/>
                <a:gd name="connsiteX21" fmla="*/ 146067 w 177480"/>
                <a:gd name="connsiteY21" fmla="*/ 48725 h 145394"/>
                <a:gd name="connsiteX22" fmla="*/ 176982 w 177480"/>
                <a:gd name="connsiteY22" fmla="*/ 63440 h 145394"/>
                <a:gd name="connsiteX23" fmla="*/ 175812 w 177480"/>
                <a:gd name="connsiteY23" fmla="*/ 89000 h 145394"/>
                <a:gd name="connsiteX24" fmla="*/ 171897 w 177480"/>
                <a:gd name="connsiteY24" fmla="*/ 90980 h 145394"/>
                <a:gd name="connsiteX25" fmla="*/ 171357 w 177480"/>
                <a:gd name="connsiteY25" fmla="*/ 90530 h 145394"/>
                <a:gd name="connsiteX26" fmla="*/ 172167 w 177480"/>
                <a:gd name="connsiteY26" fmla="*/ 86300 h 145394"/>
                <a:gd name="connsiteX27" fmla="*/ 170682 w 177480"/>
                <a:gd name="connsiteY27" fmla="*/ 85130 h 145394"/>
                <a:gd name="connsiteX28" fmla="*/ 164517 w 177480"/>
                <a:gd name="connsiteY28" fmla="*/ 82115 h 145394"/>
                <a:gd name="connsiteX29" fmla="*/ 155517 w 177480"/>
                <a:gd name="connsiteY29" fmla="*/ 78785 h 145394"/>
                <a:gd name="connsiteX30" fmla="*/ 143547 w 177480"/>
                <a:gd name="connsiteY30" fmla="*/ 75635 h 145394"/>
                <a:gd name="connsiteX31" fmla="*/ 129102 w 177480"/>
                <a:gd name="connsiteY31" fmla="*/ 73070 h 145394"/>
                <a:gd name="connsiteX32" fmla="*/ 76812 w 177480"/>
                <a:gd name="connsiteY32" fmla="*/ 71000 h 145394"/>
                <a:gd name="connsiteX33" fmla="*/ 59892 w 177480"/>
                <a:gd name="connsiteY33" fmla="*/ 72530 h 145394"/>
                <a:gd name="connsiteX34" fmla="*/ 44727 w 177480"/>
                <a:gd name="connsiteY34" fmla="*/ 74960 h 145394"/>
                <a:gd name="connsiteX35" fmla="*/ 31542 w 177480"/>
                <a:gd name="connsiteY35" fmla="*/ 78110 h 145394"/>
                <a:gd name="connsiteX36" fmla="*/ 20427 w 177480"/>
                <a:gd name="connsiteY36" fmla="*/ 81845 h 145394"/>
                <a:gd name="connsiteX37" fmla="*/ 11427 w 177480"/>
                <a:gd name="connsiteY37" fmla="*/ 85715 h 145394"/>
                <a:gd name="connsiteX38" fmla="*/ 5757 w 177480"/>
                <a:gd name="connsiteY38" fmla="*/ 88820 h 145394"/>
                <a:gd name="connsiteX39" fmla="*/ 4542 w 177480"/>
                <a:gd name="connsiteY39" fmla="*/ 91295 h 145394"/>
                <a:gd name="connsiteX40" fmla="*/ 5982 w 177480"/>
                <a:gd name="connsiteY40" fmla="*/ 94040 h 145394"/>
                <a:gd name="connsiteX41" fmla="*/ 5982 w 177480"/>
                <a:gd name="connsiteY41" fmla="*/ 93365 h 145394"/>
                <a:gd name="connsiteX42" fmla="*/ 27762 w 177480"/>
                <a:gd name="connsiteY42" fmla="*/ 83105 h 145394"/>
                <a:gd name="connsiteX43" fmla="*/ 58227 w 177480"/>
                <a:gd name="connsiteY43" fmla="*/ 76265 h 145394"/>
                <a:gd name="connsiteX44" fmla="*/ 97062 w 177480"/>
                <a:gd name="connsiteY44" fmla="*/ 74240 h 145394"/>
                <a:gd name="connsiteX45" fmla="*/ 135312 w 177480"/>
                <a:gd name="connsiteY45" fmla="*/ 77705 h 145394"/>
                <a:gd name="connsiteX46" fmla="*/ 160422 w 177480"/>
                <a:gd name="connsiteY46" fmla="*/ 84050 h 145394"/>
                <a:gd name="connsiteX47" fmla="*/ 171447 w 177480"/>
                <a:gd name="connsiteY47" fmla="*/ 90530 h 14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7480" h="145394">
                  <a:moveTo>
                    <a:pt x="171672" y="90980"/>
                  </a:moveTo>
                  <a:cubicBezTo>
                    <a:pt x="170934" y="96745"/>
                    <a:pt x="169652" y="102424"/>
                    <a:pt x="167847" y="107945"/>
                  </a:cubicBezTo>
                  <a:cubicBezTo>
                    <a:pt x="166178" y="112985"/>
                    <a:pt x="163991" y="117841"/>
                    <a:pt x="161322" y="122435"/>
                  </a:cubicBezTo>
                  <a:cubicBezTo>
                    <a:pt x="158757" y="126886"/>
                    <a:pt x="155738" y="131062"/>
                    <a:pt x="152322" y="134900"/>
                  </a:cubicBezTo>
                  <a:cubicBezTo>
                    <a:pt x="148938" y="138689"/>
                    <a:pt x="145167" y="142109"/>
                    <a:pt x="141072" y="145115"/>
                  </a:cubicBezTo>
                  <a:lnTo>
                    <a:pt x="139137" y="124955"/>
                  </a:lnTo>
                  <a:lnTo>
                    <a:pt x="38202" y="124955"/>
                  </a:lnTo>
                  <a:lnTo>
                    <a:pt x="35457" y="143450"/>
                  </a:lnTo>
                  <a:cubicBezTo>
                    <a:pt x="20081" y="132263"/>
                    <a:pt x="9708" y="115492"/>
                    <a:pt x="6567" y="96740"/>
                  </a:cubicBezTo>
                  <a:lnTo>
                    <a:pt x="6567" y="97055"/>
                  </a:lnTo>
                  <a:cubicBezTo>
                    <a:pt x="5532" y="97055"/>
                    <a:pt x="4902" y="96065"/>
                    <a:pt x="3417" y="94580"/>
                  </a:cubicBezTo>
                  <a:cubicBezTo>
                    <a:pt x="2742" y="93815"/>
                    <a:pt x="1662" y="92915"/>
                    <a:pt x="942" y="93815"/>
                  </a:cubicBezTo>
                  <a:cubicBezTo>
                    <a:pt x="717" y="89315"/>
                    <a:pt x="492" y="84815"/>
                    <a:pt x="312" y="81755"/>
                  </a:cubicBezTo>
                  <a:cubicBezTo>
                    <a:pt x="-138" y="75365"/>
                    <a:pt x="-363" y="72215"/>
                    <a:pt x="-498" y="66860"/>
                  </a:cubicBezTo>
                  <a:cubicBezTo>
                    <a:pt x="9429" y="59930"/>
                    <a:pt x="20193" y="54292"/>
                    <a:pt x="31542" y="50075"/>
                  </a:cubicBezTo>
                  <a:cubicBezTo>
                    <a:pt x="45348" y="45998"/>
                    <a:pt x="59487" y="43168"/>
                    <a:pt x="73797" y="41615"/>
                  </a:cubicBezTo>
                  <a:cubicBezTo>
                    <a:pt x="73158" y="36224"/>
                    <a:pt x="72965" y="30793"/>
                    <a:pt x="73212" y="25370"/>
                  </a:cubicBezTo>
                  <a:cubicBezTo>
                    <a:pt x="73527" y="18620"/>
                    <a:pt x="74697" y="9845"/>
                    <a:pt x="75822" y="1070"/>
                  </a:cubicBezTo>
                  <a:lnTo>
                    <a:pt x="88692" y="-280"/>
                  </a:lnTo>
                  <a:lnTo>
                    <a:pt x="100617" y="1340"/>
                  </a:lnTo>
                  <a:cubicBezTo>
                    <a:pt x="103506" y="14467"/>
                    <a:pt x="104388" y="27953"/>
                    <a:pt x="103227" y="41345"/>
                  </a:cubicBezTo>
                  <a:cubicBezTo>
                    <a:pt x="117677" y="42677"/>
                    <a:pt x="132005" y="45143"/>
                    <a:pt x="146067" y="48725"/>
                  </a:cubicBezTo>
                  <a:cubicBezTo>
                    <a:pt x="156962" y="52280"/>
                    <a:pt x="167352" y="57226"/>
                    <a:pt x="176982" y="63440"/>
                  </a:cubicBezTo>
                  <a:lnTo>
                    <a:pt x="175812" y="89000"/>
                  </a:lnTo>
                  <a:cubicBezTo>
                    <a:pt x="174818" y="90152"/>
                    <a:pt x="173414" y="90863"/>
                    <a:pt x="171897" y="90980"/>
                  </a:cubicBezTo>
                  <a:close/>
                  <a:moveTo>
                    <a:pt x="171357" y="90530"/>
                  </a:moveTo>
                  <a:cubicBezTo>
                    <a:pt x="171704" y="89135"/>
                    <a:pt x="171978" y="87722"/>
                    <a:pt x="172167" y="86300"/>
                  </a:cubicBezTo>
                  <a:cubicBezTo>
                    <a:pt x="172167" y="86030"/>
                    <a:pt x="171897" y="85805"/>
                    <a:pt x="170682" y="85130"/>
                  </a:cubicBezTo>
                  <a:cubicBezTo>
                    <a:pt x="168689" y="84001"/>
                    <a:pt x="166632" y="82997"/>
                    <a:pt x="164517" y="82115"/>
                  </a:cubicBezTo>
                  <a:cubicBezTo>
                    <a:pt x="161588" y="80819"/>
                    <a:pt x="158582" y="79708"/>
                    <a:pt x="155517" y="78785"/>
                  </a:cubicBezTo>
                  <a:cubicBezTo>
                    <a:pt x="152007" y="77660"/>
                    <a:pt x="147957" y="76580"/>
                    <a:pt x="143547" y="75635"/>
                  </a:cubicBezTo>
                  <a:cubicBezTo>
                    <a:pt x="139137" y="74690"/>
                    <a:pt x="134547" y="73790"/>
                    <a:pt x="129102" y="73070"/>
                  </a:cubicBezTo>
                  <a:cubicBezTo>
                    <a:pt x="111782" y="70685"/>
                    <a:pt x="94268" y="69992"/>
                    <a:pt x="76812" y="71000"/>
                  </a:cubicBezTo>
                  <a:cubicBezTo>
                    <a:pt x="70962" y="71315"/>
                    <a:pt x="65247" y="71855"/>
                    <a:pt x="59892" y="72530"/>
                  </a:cubicBezTo>
                  <a:cubicBezTo>
                    <a:pt x="54537" y="73205"/>
                    <a:pt x="49452" y="74015"/>
                    <a:pt x="44727" y="74960"/>
                  </a:cubicBezTo>
                  <a:cubicBezTo>
                    <a:pt x="40002" y="75905"/>
                    <a:pt x="35727" y="76985"/>
                    <a:pt x="31542" y="78110"/>
                  </a:cubicBezTo>
                  <a:cubicBezTo>
                    <a:pt x="27357" y="79235"/>
                    <a:pt x="23802" y="80540"/>
                    <a:pt x="20427" y="81845"/>
                  </a:cubicBezTo>
                  <a:cubicBezTo>
                    <a:pt x="17358" y="82970"/>
                    <a:pt x="14352" y="84262"/>
                    <a:pt x="11427" y="85715"/>
                  </a:cubicBezTo>
                  <a:cubicBezTo>
                    <a:pt x="9479" y="86642"/>
                    <a:pt x="7589" y="87682"/>
                    <a:pt x="5757" y="88820"/>
                  </a:cubicBezTo>
                  <a:cubicBezTo>
                    <a:pt x="3462" y="90485"/>
                    <a:pt x="4542" y="90350"/>
                    <a:pt x="4542" y="91295"/>
                  </a:cubicBezTo>
                  <a:cubicBezTo>
                    <a:pt x="4952" y="92245"/>
                    <a:pt x="5433" y="93163"/>
                    <a:pt x="5982" y="94040"/>
                  </a:cubicBezTo>
                  <a:lnTo>
                    <a:pt x="5982" y="93365"/>
                  </a:lnTo>
                  <a:cubicBezTo>
                    <a:pt x="12773" y="89027"/>
                    <a:pt x="20094" y="85576"/>
                    <a:pt x="27762" y="83105"/>
                  </a:cubicBezTo>
                  <a:cubicBezTo>
                    <a:pt x="37676" y="79852"/>
                    <a:pt x="47877" y="77561"/>
                    <a:pt x="58227" y="76265"/>
                  </a:cubicBezTo>
                  <a:cubicBezTo>
                    <a:pt x="71102" y="74600"/>
                    <a:pt x="84084" y="73925"/>
                    <a:pt x="97062" y="74240"/>
                  </a:cubicBezTo>
                  <a:cubicBezTo>
                    <a:pt x="109878" y="74497"/>
                    <a:pt x="122658" y="75653"/>
                    <a:pt x="135312" y="77705"/>
                  </a:cubicBezTo>
                  <a:cubicBezTo>
                    <a:pt x="143862" y="79037"/>
                    <a:pt x="152268" y="81161"/>
                    <a:pt x="160422" y="84050"/>
                  </a:cubicBezTo>
                  <a:cubicBezTo>
                    <a:pt x="164553" y="85319"/>
                    <a:pt x="168329" y="87538"/>
                    <a:pt x="171447" y="90530"/>
                  </a:cubicBezTo>
                  <a:close/>
                </a:path>
              </a:pathLst>
            </a:custGeom>
            <a:solidFill>
              <a:srgbClr val="D6B36A"/>
            </a:solidFill>
            <a:ln w="44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grpSp>
        <p:nvGrpSpPr>
          <p:cNvPr id="141" name="Grupp 140">
            <a:extLst>
              <a:ext uri="{FF2B5EF4-FFF2-40B4-BE49-F238E27FC236}">
                <a16:creationId xmlns:a16="http://schemas.microsoft.com/office/drawing/2014/main" id="{BD72F000-59CF-4E19-AD99-40D24A8F129E}"/>
              </a:ext>
            </a:extLst>
          </p:cNvPr>
          <p:cNvGrpSpPr/>
          <p:nvPr/>
        </p:nvGrpSpPr>
        <p:grpSpPr>
          <a:xfrm>
            <a:off x="3879119" y="5506278"/>
            <a:ext cx="559957" cy="676898"/>
            <a:chOff x="3175885" y="4185867"/>
            <a:chExt cx="654326" cy="790975"/>
          </a:xfrm>
        </p:grpSpPr>
        <p:sp>
          <p:nvSpPr>
            <p:cNvPr id="142" name="Bild 6">
              <a:extLst>
                <a:ext uri="{FF2B5EF4-FFF2-40B4-BE49-F238E27FC236}">
                  <a16:creationId xmlns:a16="http://schemas.microsoft.com/office/drawing/2014/main" id="{D69E7783-1114-4D2C-A912-99047E6F855C}"/>
                </a:ext>
              </a:extLst>
            </p:cNvPr>
            <p:cNvSpPr/>
            <p:nvPr/>
          </p:nvSpPr>
          <p:spPr>
            <a:xfrm>
              <a:off x="3181086" y="4541045"/>
              <a:ext cx="643924" cy="430359"/>
            </a:xfrm>
            <a:custGeom>
              <a:avLst/>
              <a:gdLst>
                <a:gd name="connsiteX0" fmla="*/ 61232 w 643924"/>
                <a:gd name="connsiteY0" fmla="*/ 355060 h 430359"/>
                <a:gd name="connsiteX1" fmla="*/ 0 w 643924"/>
                <a:gd name="connsiteY1" fmla="*/ 267586 h 430359"/>
                <a:gd name="connsiteX2" fmla="*/ 0 w 643924"/>
                <a:gd name="connsiteY2" fmla="*/ 0 h 430359"/>
                <a:gd name="connsiteX3" fmla="*/ 643924 w 643924"/>
                <a:gd name="connsiteY3" fmla="*/ 0 h 430359"/>
                <a:gd name="connsiteX4" fmla="*/ 643924 w 643924"/>
                <a:gd name="connsiteY4" fmla="*/ 267586 h 430359"/>
                <a:gd name="connsiteX5" fmla="*/ 582692 w 643924"/>
                <a:gd name="connsiteY5" fmla="*/ 355060 h 430359"/>
                <a:gd name="connsiteX6" fmla="*/ 321844 w 643924"/>
                <a:gd name="connsiteY6" fmla="*/ 430359 h 43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24" h="430359">
                  <a:moveTo>
                    <a:pt x="61232" y="355060"/>
                  </a:moveTo>
                  <a:cubicBezTo>
                    <a:pt x="61232" y="355060"/>
                    <a:pt x="0" y="342806"/>
                    <a:pt x="0" y="267586"/>
                  </a:cubicBezTo>
                  <a:lnTo>
                    <a:pt x="0" y="0"/>
                  </a:lnTo>
                  <a:lnTo>
                    <a:pt x="643924" y="0"/>
                  </a:lnTo>
                  <a:lnTo>
                    <a:pt x="643924" y="267586"/>
                  </a:lnTo>
                  <a:cubicBezTo>
                    <a:pt x="643924" y="342806"/>
                    <a:pt x="582692" y="355060"/>
                    <a:pt x="582692" y="355060"/>
                  </a:cubicBezTo>
                  <a:lnTo>
                    <a:pt x="321844" y="430359"/>
                  </a:lnTo>
                  <a:close/>
                </a:path>
              </a:pathLst>
            </a:custGeom>
            <a:solidFill>
              <a:srgbClr val="E63137"/>
            </a:soli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43" name="Bild 6">
              <a:extLst>
                <a:ext uri="{FF2B5EF4-FFF2-40B4-BE49-F238E27FC236}">
                  <a16:creationId xmlns:a16="http://schemas.microsoft.com/office/drawing/2014/main" id="{70C679A9-CA67-4BEA-BA10-91F7F11C8196}"/>
                </a:ext>
              </a:extLst>
            </p:cNvPr>
            <p:cNvSpPr/>
            <p:nvPr/>
          </p:nvSpPr>
          <p:spPr>
            <a:xfrm>
              <a:off x="3175885" y="4535844"/>
              <a:ext cx="654326" cy="440998"/>
            </a:xfrm>
            <a:custGeom>
              <a:avLst/>
              <a:gdLst>
                <a:gd name="connsiteX0" fmla="*/ 327045 w 654326"/>
                <a:gd name="connsiteY0" fmla="*/ 440998 h 440998"/>
                <a:gd name="connsiteX1" fmla="*/ 325627 w 654326"/>
                <a:gd name="connsiteY1" fmla="*/ 440565 h 440998"/>
                <a:gd name="connsiteX2" fmla="*/ 65015 w 654326"/>
                <a:gd name="connsiteY2" fmla="*/ 365305 h 440998"/>
                <a:gd name="connsiteX3" fmla="*/ 0 w 654326"/>
                <a:gd name="connsiteY3" fmla="*/ 272787 h 440998"/>
                <a:gd name="connsiteX4" fmla="*/ 0 w 654326"/>
                <a:gd name="connsiteY4" fmla="*/ 0 h 440998"/>
                <a:gd name="connsiteX5" fmla="*/ 654326 w 654326"/>
                <a:gd name="connsiteY5" fmla="*/ 0 h 440998"/>
                <a:gd name="connsiteX6" fmla="*/ 654326 w 654326"/>
                <a:gd name="connsiteY6" fmla="*/ 272787 h 440998"/>
                <a:gd name="connsiteX7" fmla="*/ 589193 w 654326"/>
                <a:gd name="connsiteY7" fmla="*/ 365305 h 440998"/>
                <a:gd name="connsiteX8" fmla="*/ 10402 w 654326"/>
                <a:gd name="connsiteY8" fmla="*/ 10442 h 440998"/>
                <a:gd name="connsiteX9" fmla="*/ 10402 w 654326"/>
                <a:gd name="connsiteY9" fmla="*/ 272787 h 440998"/>
                <a:gd name="connsiteX10" fmla="*/ 67458 w 654326"/>
                <a:gd name="connsiteY10" fmla="*/ 355179 h 440998"/>
                <a:gd name="connsiteX11" fmla="*/ 67891 w 654326"/>
                <a:gd name="connsiteY11" fmla="*/ 355179 h 440998"/>
                <a:gd name="connsiteX12" fmla="*/ 327045 w 654326"/>
                <a:gd name="connsiteY12" fmla="*/ 430202 h 440998"/>
                <a:gd name="connsiteX13" fmla="*/ 586553 w 654326"/>
                <a:gd name="connsiteY13" fmla="*/ 355336 h 440998"/>
                <a:gd name="connsiteX14" fmla="*/ 586750 w 654326"/>
                <a:gd name="connsiteY14" fmla="*/ 355336 h 440998"/>
                <a:gd name="connsiteX15" fmla="*/ 643806 w 654326"/>
                <a:gd name="connsiteY15" fmla="*/ 272944 h 440998"/>
                <a:gd name="connsiteX16" fmla="*/ 643806 w 654326"/>
                <a:gd name="connsiteY16" fmla="*/ 10442 h 44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4326" h="440998">
                  <a:moveTo>
                    <a:pt x="327045" y="440998"/>
                  </a:moveTo>
                  <a:lnTo>
                    <a:pt x="325627" y="440565"/>
                  </a:lnTo>
                  <a:lnTo>
                    <a:pt x="65015" y="365305"/>
                  </a:lnTo>
                  <a:cubicBezTo>
                    <a:pt x="60444" y="364202"/>
                    <a:pt x="0" y="348716"/>
                    <a:pt x="0" y="272787"/>
                  </a:cubicBezTo>
                  <a:lnTo>
                    <a:pt x="0" y="0"/>
                  </a:lnTo>
                  <a:lnTo>
                    <a:pt x="654326" y="0"/>
                  </a:lnTo>
                  <a:lnTo>
                    <a:pt x="654326" y="272787"/>
                  </a:lnTo>
                  <a:cubicBezTo>
                    <a:pt x="654326" y="348716"/>
                    <a:pt x="593882" y="364202"/>
                    <a:pt x="589193" y="365305"/>
                  </a:cubicBezTo>
                  <a:close/>
                  <a:moveTo>
                    <a:pt x="10402" y="10442"/>
                  </a:moveTo>
                  <a:lnTo>
                    <a:pt x="10402" y="272787"/>
                  </a:lnTo>
                  <a:cubicBezTo>
                    <a:pt x="10402" y="342924"/>
                    <a:pt x="66906" y="355060"/>
                    <a:pt x="67458" y="355179"/>
                  </a:cubicBezTo>
                  <a:lnTo>
                    <a:pt x="67891" y="355179"/>
                  </a:lnTo>
                  <a:lnTo>
                    <a:pt x="327045" y="430202"/>
                  </a:lnTo>
                  <a:lnTo>
                    <a:pt x="586553" y="355336"/>
                  </a:lnTo>
                  <a:lnTo>
                    <a:pt x="586750" y="355336"/>
                  </a:lnTo>
                  <a:cubicBezTo>
                    <a:pt x="589075" y="354824"/>
                    <a:pt x="643806" y="342806"/>
                    <a:pt x="643806" y="272944"/>
                  </a:cubicBezTo>
                  <a:lnTo>
                    <a:pt x="643806" y="10442"/>
                  </a:lnTo>
                  <a:close/>
                </a:path>
              </a:pathLst>
            </a:custGeom>
            <a:solidFill>
              <a:srgbClr val="000000"/>
            </a:soli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44" name="Bild 6">
              <a:extLst>
                <a:ext uri="{FF2B5EF4-FFF2-40B4-BE49-F238E27FC236}">
                  <a16:creationId xmlns:a16="http://schemas.microsoft.com/office/drawing/2014/main" id="{64AA29C8-9C33-4E3B-ABAC-D4FB3FD15F33}"/>
                </a:ext>
              </a:extLst>
            </p:cNvPr>
            <p:cNvSpPr/>
            <p:nvPr/>
          </p:nvSpPr>
          <p:spPr>
            <a:xfrm>
              <a:off x="3181086" y="4191068"/>
              <a:ext cx="643924" cy="350016"/>
            </a:xfrm>
            <a:custGeom>
              <a:avLst/>
              <a:gdLst>
                <a:gd name="connsiteX0" fmla="*/ 0 w 643924"/>
                <a:gd name="connsiteY0" fmla="*/ 0 h 350016"/>
                <a:gd name="connsiteX1" fmla="*/ 643924 w 643924"/>
                <a:gd name="connsiteY1" fmla="*/ 0 h 350016"/>
                <a:gd name="connsiteX2" fmla="*/ 643924 w 643924"/>
                <a:gd name="connsiteY2" fmla="*/ 350017 h 350016"/>
                <a:gd name="connsiteX3" fmla="*/ 0 w 643924"/>
                <a:gd name="connsiteY3" fmla="*/ 350017 h 350016"/>
              </a:gdLst>
              <a:ahLst/>
              <a:cxnLst>
                <a:cxn ang="0">
                  <a:pos x="connsiteX0" y="connsiteY0"/>
                </a:cxn>
                <a:cxn ang="0">
                  <a:pos x="connsiteX1" y="connsiteY1"/>
                </a:cxn>
                <a:cxn ang="0">
                  <a:pos x="connsiteX2" y="connsiteY2"/>
                </a:cxn>
                <a:cxn ang="0">
                  <a:pos x="connsiteX3" y="connsiteY3"/>
                </a:cxn>
              </a:cxnLst>
              <a:rect l="l" t="t" r="r" b="b"/>
              <a:pathLst>
                <a:path w="643924" h="350016">
                  <a:moveTo>
                    <a:pt x="0" y="0"/>
                  </a:moveTo>
                  <a:lnTo>
                    <a:pt x="643924" y="0"/>
                  </a:lnTo>
                  <a:lnTo>
                    <a:pt x="643924" y="350017"/>
                  </a:lnTo>
                  <a:lnTo>
                    <a:pt x="0" y="350017"/>
                  </a:lnTo>
                  <a:close/>
                </a:path>
              </a:pathLst>
            </a:custGeom>
            <a:solidFill>
              <a:srgbClr val="FFFFFF"/>
            </a:soli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45" name="Bild 6">
              <a:extLst>
                <a:ext uri="{FF2B5EF4-FFF2-40B4-BE49-F238E27FC236}">
                  <a16:creationId xmlns:a16="http://schemas.microsoft.com/office/drawing/2014/main" id="{978C6458-F63B-4F4C-8DE8-C5CE1F82CE24}"/>
                </a:ext>
              </a:extLst>
            </p:cNvPr>
            <p:cNvSpPr/>
            <p:nvPr/>
          </p:nvSpPr>
          <p:spPr>
            <a:xfrm>
              <a:off x="3175885" y="4185867"/>
              <a:ext cx="654326" cy="360419"/>
            </a:xfrm>
            <a:custGeom>
              <a:avLst/>
              <a:gdLst>
                <a:gd name="connsiteX0" fmla="*/ 654326 w 654326"/>
                <a:gd name="connsiteY0" fmla="*/ 360419 h 360419"/>
                <a:gd name="connsiteX1" fmla="*/ 0 w 654326"/>
                <a:gd name="connsiteY1" fmla="*/ 360419 h 360419"/>
                <a:gd name="connsiteX2" fmla="*/ 0 w 654326"/>
                <a:gd name="connsiteY2" fmla="*/ 0 h 360419"/>
                <a:gd name="connsiteX3" fmla="*/ 654326 w 654326"/>
                <a:gd name="connsiteY3" fmla="*/ 0 h 360419"/>
                <a:gd name="connsiteX4" fmla="*/ 10402 w 654326"/>
                <a:gd name="connsiteY4" fmla="*/ 350017 h 360419"/>
                <a:gd name="connsiteX5" fmla="*/ 643924 w 654326"/>
                <a:gd name="connsiteY5" fmla="*/ 350017 h 360419"/>
                <a:gd name="connsiteX6" fmla="*/ 643924 w 654326"/>
                <a:gd name="connsiteY6" fmla="*/ 10402 h 360419"/>
                <a:gd name="connsiteX7" fmla="*/ 10402 w 654326"/>
                <a:gd name="connsiteY7" fmla="*/ 10402 h 36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326" h="360419">
                  <a:moveTo>
                    <a:pt x="654326" y="360419"/>
                  </a:moveTo>
                  <a:lnTo>
                    <a:pt x="0" y="360419"/>
                  </a:lnTo>
                  <a:lnTo>
                    <a:pt x="0" y="0"/>
                  </a:lnTo>
                  <a:lnTo>
                    <a:pt x="654326" y="0"/>
                  </a:lnTo>
                  <a:close/>
                  <a:moveTo>
                    <a:pt x="10402" y="350017"/>
                  </a:moveTo>
                  <a:lnTo>
                    <a:pt x="643924" y="350017"/>
                  </a:lnTo>
                  <a:lnTo>
                    <a:pt x="643924" y="10402"/>
                  </a:lnTo>
                  <a:lnTo>
                    <a:pt x="10402" y="10402"/>
                  </a:lnTo>
                  <a:close/>
                </a:path>
              </a:pathLst>
            </a:custGeom>
            <a:solidFill>
              <a:srgbClr val="000000"/>
            </a:soli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46" name="Bild 6">
              <a:extLst>
                <a:ext uri="{FF2B5EF4-FFF2-40B4-BE49-F238E27FC236}">
                  <a16:creationId xmlns:a16="http://schemas.microsoft.com/office/drawing/2014/main" id="{4AC1B122-51FF-48D1-B99A-4289EBAD0E4D}"/>
                </a:ext>
              </a:extLst>
            </p:cNvPr>
            <p:cNvSpPr/>
            <p:nvPr/>
          </p:nvSpPr>
          <p:spPr>
            <a:xfrm>
              <a:off x="3284400" y="4243355"/>
              <a:ext cx="437688" cy="245441"/>
            </a:xfrm>
            <a:custGeom>
              <a:avLst/>
              <a:gdLst>
                <a:gd name="connsiteX0" fmla="*/ 67616 w 437688"/>
                <a:gd name="connsiteY0" fmla="*/ 0 h 245441"/>
                <a:gd name="connsiteX1" fmla="*/ 88105 w 437688"/>
                <a:gd name="connsiteY1" fmla="*/ 0 h 245441"/>
                <a:gd name="connsiteX2" fmla="*/ 88105 w 437688"/>
                <a:gd name="connsiteY2" fmla="*/ 92242 h 245441"/>
                <a:gd name="connsiteX3" fmla="*/ 139999 w 437688"/>
                <a:gd name="connsiteY3" fmla="*/ 88814 h 245441"/>
                <a:gd name="connsiteX4" fmla="*/ 155760 w 437688"/>
                <a:gd name="connsiteY4" fmla="*/ 97680 h 245441"/>
                <a:gd name="connsiteX5" fmla="*/ 437689 w 437688"/>
                <a:gd name="connsiteY5" fmla="*/ 92045 h 245441"/>
                <a:gd name="connsiteX6" fmla="*/ 437689 w 437688"/>
                <a:gd name="connsiteY6" fmla="*/ 155996 h 245441"/>
                <a:gd name="connsiteX7" fmla="*/ 155484 w 437688"/>
                <a:gd name="connsiteY7" fmla="*/ 148116 h 245441"/>
                <a:gd name="connsiteX8" fmla="*/ 138738 w 437688"/>
                <a:gd name="connsiteY8" fmla="*/ 159227 h 245441"/>
                <a:gd name="connsiteX9" fmla="*/ 88105 w 437688"/>
                <a:gd name="connsiteY9" fmla="*/ 157297 h 245441"/>
                <a:gd name="connsiteX10" fmla="*/ 88105 w 437688"/>
                <a:gd name="connsiteY10" fmla="*/ 176762 h 245441"/>
                <a:gd name="connsiteX11" fmla="*/ 76284 w 437688"/>
                <a:gd name="connsiteY11" fmla="*/ 194611 h 245441"/>
                <a:gd name="connsiteX12" fmla="*/ 87317 w 437688"/>
                <a:gd name="connsiteY12" fmla="*/ 211279 h 245441"/>
                <a:gd name="connsiteX13" fmla="*/ 87317 w 437688"/>
                <a:gd name="connsiteY13" fmla="*/ 240870 h 245441"/>
                <a:gd name="connsiteX14" fmla="*/ 82825 w 437688"/>
                <a:gd name="connsiteY14" fmla="*/ 245441 h 245441"/>
                <a:gd name="connsiteX15" fmla="*/ 82786 w 437688"/>
                <a:gd name="connsiteY15" fmla="*/ 245441 h 245441"/>
                <a:gd name="connsiteX16" fmla="*/ 15131 w 437688"/>
                <a:gd name="connsiteY16" fmla="*/ 245441 h 245441"/>
                <a:gd name="connsiteX17" fmla="*/ 10560 w 437688"/>
                <a:gd name="connsiteY17" fmla="*/ 240870 h 245441"/>
                <a:gd name="connsiteX18" fmla="*/ 10560 w 437688"/>
                <a:gd name="connsiteY18" fmla="*/ 211239 h 245441"/>
                <a:gd name="connsiteX19" fmla="*/ 19544 w 437688"/>
                <a:gd name="connsiteY19" fmla="*/ 194611 h 245441"/>
                <a:gd name="connsiteX20" fmla="*/ 12215 w 437688"/>
                <a:gd name="connsiteY20" fmla="*/ 176762 h 245441"/>
                <a:gd name="connsiteX21" fmla="*/ 12215 w 437688"/>
                <a:gd name="connsiteY21" fmla="*/ 156627 h 245441"/>
                <a:gd name="connsiteX22" fmla="*/ 0 w 437688"/>
                <a:gd name="connsiteY22" fmla="*/ 143624 h 245441"/>
                <a:gd name="connsiteX23" fmla="*/ 0 w 437688"/>
                <a:gd name="connsiteY23" fmla="*/ 102527 h 245441"/>
                <a:gd name="connsiteX24" fmla="*/ 12215 w 437688"/>
                <a:gd name="connsiteY24" fmla="*/ 90430 h 245441"/>
                <a:gd name="connsiteX25" fmla="*/ 12215 w 437688"/>
                <a:gd name="connsiteY25" fmla="*/ 67576 h 245441"/>
                <a:gd name="connsiteX26" fmla="*/ 66079 w 437688"/>
                <a:gd name="connsiteY26" fmla="*/ 1616 h 245441"/>
                <a:gd name="connsiteX27" fmla="*/ 67616 w 437688"/>
                <a:gd name="connsiteY27" fmla="*/ 79 h 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688" h="245441">
                  <a:moveTo>
                    <a:pt x="67616" y="0"/>
                  </a:moveTo>
                  <a:lnTo>
                    <a:pt x="88105" y="0"/>
                  </a:lnTo>
                  <a:lnTo>
                    <a:pt x="88105" y="92242"/>
                  </a:lnTo>
                  <a:cubicBezTo>
                    <a:pt x="106270" y="90233"/>
                    <a:pt x="139999" y="88814"/>
                    <a:pt x="139999" y="88814"/>
                  </a:cubicBezTo>
                  <a:cubicBezTo>
                    <a:pt x="143038" y="94625"/>
                    <a:pt x="149216" y="98100"/>
                    <a:pt x="155760" y="97680"/>
                  </a:cubicBezTo>
                  <a:lnTo>
                    <a:pt x="437689" y="92045"/>
                  </a:lnTo>
                  <a:lnTo>
                    <a:pt x="437689" y="155996"/>
                  </a:lnTo>
                  <a:cubicBezTo>
                    <a:pt x="437689" y="155996"/>
                    <a:pt x="169157" y="148116"/>
                    <a:pt x="155484" y="148116"/>
                  </a:cubicBezTo>
                  <a:cubicBezTo>
                    <a:pt x="148060" y="147713"/>
                    <a:pt x="141252" y="152230"/>
                    <a:pt x="138738" y="159227"/>
                  </a:cubicBezTo>
                  <a:lnTo>
                    <a:pt x="88105" y="157297"/>
                  </a:lnTo>
                  <a:lnTo>
                    <a:pt x="88105" y="176762"/>
                  </a:lnTo>
                  <a:cubicBezTo>
                    <a:pt x="88105" y="185115"/>
                    <a:pt x="76284" y="181845"/>
                    <a:pt x="76284" y="194611"/>
                  </a:cubicBezTo>
                  <a:cubicBezTo>
                    <a:pt x="76284" y="205881"/>
                    <a:pt x="87317" y="203477"/>
                    <a:pt x="87317" y="211279"/>
                  </a:cubicBezTo>
                  <a:lnTo>
                    <a:pt x="87317" y="240870"/>
                  </a:lnTo>
                  <a:cubicBezTo>
                    <a:pt x="87339" y="243373"/>
                    <a:pt x="85328" y="245419"/>
                    <a:pt x="82825" y="245441"/>
                  </a:cubicBezTo>
                  <a:cubicBezTo>
                    <a:pt x="82812" y="245441"/>
                    <a:pt x="82799" y="245441"/>
                    <a:pt x="82786" y="245441"/>
                  </a:cubicBezTo>
                  <a:lnTo>
                    <a:pt x="15131" y="245441"/>
                  </a:lnTo>
                  <a:cubicBezTo>
                    <a:pt x="12606" y="245441"/>
                    <a:pt x="10560" y="243395"/>
                    <a:pt x="10560" y="240870"/>
                  </a:cubicBezTo>
                  <a:lnTo>
                    <a:pt x="10560" y="211239"/>
                  </a:lnTo>
                  <a:cubicBezTo>
                    <a:pt x="10560" y="203871"/>
                    <a:pt x="19544" y="205881"/>
                    <a:pt x="19544" y="194611"/>
                  </a:cubicBezTo>
                  <a:cubicBezTo>
                    <a:pt x="19544" y="181845"/>
                    <a:pt x="12215" y="184170"/>
                    <a:pt x="12215" y="176762"/>
                  </a:cubicBezTo>
                  <a:lnTo>
                    <a:pt x="12215" y="156627"/>
                  </a:lnTo>
                  <a:cubicBezTo>
                    <a:pt x="12215" y="145633"/>
                    <a:pt x="0" y="154105"/>
                    <a:pt x="0" y="143624"/>
                  </a:cubicBezTo>
                  <a:lnTo>
                    <a:pt x="0" y="102527"/>
                  </a:lnTo>
                  <a:cubicBezTo>
                    <a:pt x="0" y="95158"/>
                    <a:pt x="12215" y="97483"/>
                    <a:pt x="12215" y="90430"/>
                  </a:cubicBezTo>
                  <a:lnTo>
                    <a:pt x="12215" y="67576"/>
                  </a:lnTo>
                  <a:lnTo>
                    <a:pt x="66079" y="1616"/>
                  </a:lnTo>
                  <a:lnTo>
                    <a:pt x="67616" y="79"/>
                  </a:lnTo>
                  <a:close/>
                </a:path>
              </a:pathLst>
            </a:custGeom>
            <a:solidFill>
              <a:srgbClr val="000000"/>
            </a:soli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47" name="Bild 6">
              <a:extLst>
                <a:ext uri="{FF2B5EF4-FFF2-40B4-BE49-F238E27FC236}">
                  <a16:creationId xmlns:a16="http://schemas.microsoft.com/office/drawing/2014/main" id="{75A24862-E831-4A81-8886-7CAED6BB57F2}"/>
                </a:ext>
              </a:extLst>
            </p:cNvPr>
            <p:cNvSpPr/>
            <p:nvPr/>
          </p:nvSpPr>
          <p:spPr>
            <a:xfrm>
              <a:off x="3230704" y="4590141"/>
              <a:ext cx="189715" cy="189685"/>
            </a:xfrm>
            <a:custGeom>
              <a:avLst/>
              <a:gdLst>
                <a:gd name="connsiteX0" fmla="*/ 189479 w 189715"/>
                <a:gd name="connsiteY0" fmla="*/ 101699 h 189685"/>
                <a:gd name="connsiteX1" fmla="*/ 189479 w 189715"/>
                <a:gd name="connsiteY1" fmla="*/ 87987 h 189685"/>
                <a:gd name="connsiteX2" fmla="*/ 173285 w 189715"/>
                <a:gd name="connsiteY2" fmla="*/ 84913 h 189685"/>
                <a:gd name="connsiteX3" fmla="*/ 171117 w 189715"/>
                <a:gd name="connsiteY3" fmla="*/ 73999 h 189685"/>
                <a:gd name="connsiteX4" fmla="*/ 184908 w 189715"/>
                <a:gd name="connsiteY4" fmla="*/ 64936 h 189685"/>
                <a:gd name="connsiteX5" fmla="*/ 179668 w 189715"/>
                <a:gd name="connsiteY5" fmla="*/ 52327 h 189685"/>
                <a:gd name="connsiteX6" fmla="*/ 163552 w 189715"/>
                <a:gd name="connsiteY6" fmla="*/ 55637 h 189685"/>
                <a:gd name="connsiteX7" fmla="*/ 157326 w 189715"/>
                <a:gd name="connsiteY7" fmla="*/ 46417 h 189685"/>
                <a:gd name="connsiteX8" fmla="*/ 166586 w 189715"/>
                <a:gd name="connsiteY8" fmla="*/ 32783 h 189685"/>
                <a:gd name="connsiteX9" fmla="*/ 161937 w 189715"/>
                <a:gd name="connsiteY9" fmla="*/ 27740 h 189685"/>
                <a:gd name="connsiteX10" fmla="*/ 156932 w 189715"/>
                <a:gd name="connsiteY10" fmla="*/ 23130 h 189685"/>
                <a:gd name="connsiteX11" fmla="*/ 143299 w 189715"/>
                <a:gd name="connsiteY11" fmla="*/ 32350 h 189685"/>
                <a:gd name="connsiteX12" fmla="*/ 134079 w 189715"/>
                <a:gd name="connsiteY12" fmla="*/ 26164 h 189685"/>
                <a:gd name="connsiteX13" fmla="*/ 137388 w 189715"/>
                <a:gd name="connsiteY13" fmla="*/ 10008 h 189685"/>
                <a:gd name="connsiteX14" fmla="*/ 124740 w 189715"/>
                <a:gd name="connsiteY14" fmla="*/ 4807 h 189685"/>
                <a:gd name="connsiteX15" fmla="*/ 115717 w 189715"/>
                <a:gd name="connsiteY15" fmla="*/ 18559 h 189685"/>
                <a:gd name="connsiteX16" fmla="*/ 104802 w 189715"/>
                <a:gd name="connsiteY16" fmla="*/ 16431 h 189685"/>
                <a:gd name="connsiteX17" fmla="*/ 101689 w 189715"/>
                <a:gd name="connsiteY17" fmla="*/ 236 h 189685"/>
                <a:gd name="connsiteX18" fmla="*/ 88016 w 189715"/>
                <a:gd name="connsiteY18" fmla="*/ 236 h 189685"/>
                <a:gd name="connsiteX19" fmla="*/ 84943 w 189715"/>
                <a:gd name="connsiteY19" fmla="*/ 16431 h 189685"/>
                <a:gd name="connsiteX20" fmla="*/ 74028 w 189715"/>
                <a:gd name="connsiteY20" fmla="*/ 18598 h 189685"/>
                <a:gd name="connsiteX21" fmla="*/ 64966 w 189715"/>
                <a:gd name="connsiteY21" fmla="*/ 4807 h 189685"/>
                <a:gd name="connsiteX22" fmla="*/ 52317 w 189715"/>
                <a:gd name="connsiteY22" fmla="*/ 10048 h 189685"/>
                <a:gd name="connsiteX23" fmla="*/ 55667 w 189715"/>
                <a:gd name="connsiteY23" fmla="*/ 26164 h 189685"/>
                <a:gd name="connsiteX24" fmla="*/ 46446 w 189715"/>
                <a:gd name="connsiteY24" fmla="*/ 32350 h 189685"/>
                <a:gd name="connsiteX25" fmla="*/ 32813 w 189715"/>
                <a:gd name="connsiteY25" fmla="*/ 23130 h 189685"/>
                <a:gd name="connsiteX26" fmla="*/ 27769 w 189715"/>
                <a:gd name="connsiteY26" fmla="*/ 27740 h 189685"/>
                <a:gd name="connsiteX27" fmla="*/ 23120 w 189715"/>
                <a:gd name="connsiteY27" fmla="*/ 32783 h 189685"/>
                <a:gd name="connsiteX28" fmla="*/ 32379 w 189715"/>
                <a:gd name="connsiteY28" fmla="*/ 46417 h 189685"/>
                <a:gd name="connsiteX29" fmla="*/ 26193 w 189715"/>
                <a:gd name="connsiteY29" fmla="*/ 55637 h 189685"/>
                <a:gd name="connsiteX30" fmla="*/ 10038 w 189715"/>
                <a:gd name="connsiteY30" fmla="*/ 52327 h 189685"/>
                <a:gd name="connsiteX31" fmla="*/ 4837 w 189715"/>
                <a:gd name="connsiteY31" fmla="*/ 64936 h 189685"/>
                <a:gd name="connsiteX32" fmla="*/ 18588 w 189715"/>
                <a:gd name="connsiteY32" fmla="*/ 73999 h 189685"/>
                <a:gd name="connsiteX33" fmla="*/ 16421 w 189715"/>
                <a:gd name="connsiteY33" fmla="*/ 84913 h 189685"/>
                <a:gd name="connsiteX34" fmla="*/ 266 w 189715"/>
                <a:gd name="connsiteY34" fmla="*/ 87987 h 189685"/>
                <a:gd name="connsiteX35" fmla="*/ 266 w 189715"/>
                <a:gd name="connsiteY35" fmla="*/ 101699 h 189685"/>
                <a:gd name="connsiteX36" fmla="*/ 16461 w 189715"/>
                <a:gd name="connsiteY36" fmla="*/ 104773 h 189685"/>
                <a:gd name="connsiteX37" fmla="*/ 18470 w 189715"/>
                <a:gd name="connsiteY37" fmla="*/ 115845 h 189685"/>
                <a:gd name="connsiteX38" fmla="*/ 4679 w 189715"/>
                <a:gd name="connsiteY38" fmla="*/ 124907 h 189685"/>
                <a:gd name="connsiteX39" fmla="*/ 9920 w 189715"/>
                <a:gd name="connsiteY39" fmla="*/ 137556 h 189685"/>
                <a:gd name="connsiteX40" fmla="*/ 26075 w 189715"/>
                <a:gd name="connsiteY40" fmla="*/ 134207 h 189685"/>
                <a:gd name="connsiteX41" fmla="*/ 32261 w 189715"/>
                <a:gd name="connsiteY41" fmla="*/ 143427 h 189685"/>
                <a:gd name="connsiteX42" fmla="*/ 23002 w 189715"/>
                <a:gd name="connsiteY42" fmla="*/ 157060 h 189685"/>
                <a:gd name="connsiteX43" fmla="*/ 27651 w 189715"/>
                <a:gd name="connsiteY43" fmla="*/ 162104 h 189685"/>
                <a:gd name="connsiteX44" fmla="*/ 32695 w 189715"/>
                <a:gd name="connsiteY44" fmla="*/ 166753 h 189685"/>
                <a:gd name="connsiteX45" fmla="*/ 46328 w 189715"/>
                <a:gd name="connsiteY45" fmla="*/ 157494 h 189685"/>
                <a:gd name="connsiteX46" fmla="*/ 55509 w 189715"/>
                <a:gd name="connsiteY46" fmla="*/ 163522 h 189685"/>
                <a:gd name="connsiteX47" fmla="*/ 52160 w 189715"/>
                <a:gd name="connsiteY47" fmla="*/ 179678 h 189685"/>
                <a:gd name="connsiteX48" fmla="*/ 64808 w 189715"/>
                <a:gd name="connsiteY48" fmla="*/ 184879 h 189685"/>
                <a:gd name="connsiteX49" fmla="*/ 73871 w 189715"/>
                <a:gd name="connsiteY49" fmla="*/ 171127 h 189685"/>
                <a:gd name="connsiteX50" fmla="*/ 84785 w 189715"/>
                <a:gd name="connsiteY50" fmla="*/ 173255 h 189685"/>
                <a:gd name="connsiteX51" fmla="*/ 87859 w 189715"/>
                <a:gd name="connsiteY51" fmla="*/ 189450 h 189685"/>
                <a:gd name="connsiteX52" fmla="*/ 101532 w 189715"/>
                <a:gd name="connsiteY52" fmla="*/ 189450 h 189685"/>
                <a:gd name="connsiteX53" fmla="*/ 104645 w 189715"/>
                <a:gd name="connsiteY53" fmla="*/ 173255 h 189685"/>
                <a:gd name="connsiteX54" fmla="*/ 115559 w 189715"/>
                <a:gd name="connsiteY54" fmla="*/ 171127 h 189685"/>
                <a:gd name="connsiteX55" fmla="*/ 124622 w 189715"/>
                <a:gd name="connsiteY55" fmla="*/ 184879 h 189685"/>
                <a:gd name="connsiteX56" fmla="*/ 137231 w 189715"/>
                <a:gd name="connsiteY56" fmla="*/ 179678 h 189685"/>
                <a:gd name="connsiteX57" fmla="*/ 133921 w 189715"/>
                <a:gd name="connsiteY57" fmla="*/ 163522 h 189685"/>
                <a:gd name="connsiteX58" fmla="*/ 143141 w 189715"/>
                <a:gd name="connsiteY58" fmla="*/ 157336 h 189685"/>
                <a:gd name="connsiteX59" fmla="*/ 156775 w 189715"/>
                <a:gd name="connsiteY59" fmla="*/ 166596 h 189685"/>
                <a:gd name="connsiteX60" fmla="*/ 161779 w 189715"/>
                <a:gd name="connsiteY60" fmla="*/ 161946 h 189685"/>
                <a:gd name="connsiteX61" fmla="*/ 166428 w 189715"/>
                <a:gd name="connsiteY61" fmla="*/ 156903 h 189685"/>
                <a:gd name="connsiteX62" fmla="*/ 157208 w 189715"/>
                <a:gd name="connsiteY62" fmla="*/ 143427 h 189685"/>
                <a:gd name="connsiteX63" fmla="*/ 163394 w 189715"/>
                <a:gd name="connsiteY63" fmla="*/ 134207 h 189685"/>
                <a:gd name="connsiteX64" fmla="*/ 179550 w 189715"/>
                <a:gd name="connsiteY64" fmla="*/ 137556 h 189685"/>
                <a:gd name="connsiteX65" fmla="*/ 184790 w 189715"/>
                <a:gd name="connsiteY65" fmla="*/ 124907 h 189685"/>
                <a:gd name="connsiteX66" fmla="*/ 170999 w 189715"/>
                <a:gd name="connsiteY66" fmla="*/ 115845 h 189685"/>
                <a:gd name="connsiteX67" fmla="*/ 173166 w 189715"/>
                <a:gd name="connsiteY67" fmla="*/ 104930 h 189685"/>
                <a:gd name="connsiteX68" fmla="*/ 102162 w 189715"/>
                <a:gd name="connsiteY68" fmla="*/ 31956 h 189685"/>
                <a:gd name="connsiteX69" fmla="*/ 145505 w 189715"/>
                <a:gd name="connsiteY69" fmla="*/ 57095 h 189685"/>
                <a:gd name="connsiteX70" fmla="*/ 113274 w 189715"/>
                <a:gd name="connsiteY70" fmla="*/ 75693 h 189685"/>
                <a:gd name="connsiteX71" fmla="*/ 101965 w 189715"/>
                <a:gd name="connsiteY71" fmla="*/ 69152 h 189685"/>
                <a:gd name="connsiteX72" fmla="*/ 87583 w 189715"/>
                <a:gd name="connsiteY72" fmla="*/ 31956 h 189685"/>
                <a:gd name="connsiteX73" fmla="*/ 87583 w 189715"/>
                <a:gd name="connsiteY73" fmla="*/ 69152 h 189685"/>
                <a:gd name="connsiteX74" fmla="*/ 76235 w 189715"/>
                <a:gd name="connsiteY74" fmla="*/ 75693 h 189685"/>
                <a:gd name="connsiteX75" fmla="*/ 44043 w 189715"/>
                <a:gd name="connsiteY75" fmla="*/ 57095 h 189685"/>
                <a:gd name="connsiteX76" fmla="*/ 87465 w 189715"/>
                <a:gd name="connsiteY76" fmla="*/ 31956 h 189685"/>
                <a:gd name="connsiteX77" fmla="*/ 31552 w 189715"/>
                <a:gd name="connsiteY77" fmla="*/ 95001 h 189685"/>
                <a:gd name="connsiteX78" fmla="*/ 36753 w 189715"/>
                <a:gd name="connsiteY78" fmla="*/ 69861 h 189685"/>
                <a:gd name="connsiteX79" fmla="*/ 68827 w 189715"/>
                <a:gd name="connsiteY79" fmla="*/ 88263 h 189685"/>
                <a:gd name="connsiteX80" fmla="*/ 68827 w 189715"/>
                <a:gd name="connsiteY80" fmla="*/ 101345 h 189685"/>
                <a:gd name="connsiteX81" fmla="*/ 36635 w 189715"/>
                <a:gd name="connsiteY81" fmla="*/ 119943 h 189685"/>
                <a:gd name="connsiteX82" fmla="*/ 31434 w 189715"/>
                <a:gd name="connsiteY82" fmla="*/ 94843 h 189685"/>
                <a:gd name="connsiteX83" fmla="*/ 87583 w 189715"/>
                <a:gd name="connsiteY83" fmla="*/ 158045 h 189685"/>
                <a:gd name="connsiteX84" fmla="*/ 44240 w 189715"/>
                <a:gd name="connsiteY84" fmla="*/ 132906 h 189685"/>
                <a:gd name="connsiteX85" fmla="*/ 76432 w 189715"/>
                <a:gd name="connsiteY85" fmla="*/ 114347 h 189685"/>
                <a:gd name="connsiteX86" fmla="*/ 87780 w 189715"/>
                <a:gd name="connsiteY86" fmla="*/ 120888 h 189685"/>
                <a:gd name="connsiteX87" fmla="*/ 94912 w 189715"/>
                <a:gd name="connsiteY87" fmla="*/ 105245 h 189685"/>
                <a:gd name="connsiteX88" fmla="*/ 94912 w 189715"/>
                <a:gd name="connsiteY88" fmla="*/ 105245 h 189685"/>
                <a:gd name="connsiteX89" fmla="*/ 84628 w 189715"/>
                <a:gd name="connsiteY89" fmla="*/ 94961 h 189685"/>
                <a:gd name="connsiteX90" fmla="*/ 84628 w 189715"/>
                <a:gd name="connsiteY90" fmla="*/ 94961 h 189685"/>
                <a:gd name="connsiteX91" fmla="*/ 94636 w 189715"/>
                <a:gd name="connsiteY91" fmla="*/ 84322 h 189685"/>
                <a:gd name="connsiteX92" fmla="*/ 94636 w 189715"/>
                <a:gd name="connsiteY92" fmla="*/ 84322 h 189685"/>
                <a:gd name="connsiteX93" fmla="*/ 104960 w 189715"/>
                <a:gd name="connsiteY93" fmla="*/ 94646 h 189685"/>
                <a:gd name="connsiteX94" fmla="*/ 104960 w 189715"/>
                <a:gd name="connsiteY94" fmla="*/ 94646 h 189685"/>
                <a:gd name="connsiteX95" fmla="*/ 94912 w 189715"/>
                <a:gd name="connsiteY95" fmla="*/ 105245 h 189685"/>
                <a:gd name="connsiteX96" fmla="*/ 102123 w 189715"/>
                <a:gd name="connsiteY96" fmla="*/ 157730 h 189685"/>
                <a:gd name="connsiteX97" fmla="*/ 102123 w 189715"/>
                <a:gd name="connsiteY97" fmla="*/ 120573 h 189685"/>
                <a:gd name="connsiteX98" fmla="*/ 113431 w 189715"/>
                <a:gd name="connsiteY98" fmla="*/ 114032 h 189685"/>
                <a:gd name="connsiteX99" fmla="*/ 145663 w 189715"/>
                <a:gd name="connsiteY99" fmla="*/ 132591 h 189685"/>
                <a:gd name="connsiteX100" fmla="*/ 102044 w 189715"/>
                <a:gd name="connsiteY100" fmla="*/ 157730 h 189685"/>
                <a:gd name="connsiteX101" fmla="*/ 152953 w 189715"/>
                <a:gd name="connsiteY101" fmla="*/ 119982 h 189685"/>
                <a:gd name="connsiteX102" fmla="*/ 120721 w 189715"/>
                <a:gd name="connsiteY102" fmla="*/ 101384 h 189685"/>
                <a:gd name="connsiteX103" fmla="*/ 120721 w 189715"/>
                <a:gd name="connsiteY103" fmla="*/ 88302 h 189685"/>
                <a:gd name="connsiteX104" fmla="*/ 152953 w 189715"/>
                <a:gd name="connsiteY104" fmla="*/ 69704 h 189685"/>
                <a:gd name="connsiteX105" fmla="*/ 152953 w 189715"/>
                <a:gd name="connsiteY105" fmla="*/ 119982 h 18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89715" h="189685">
                  <a:moveTo>
                    <a:pt x="189479" y="101699"/>
                  </a:moveTo>
                  <a:cubicBezTo>
                    <a:pt x="189794" y="97132"/>
                    <a:pt x="189794" y="92554"/>
                    <a:pt x="189479" y="87987"/>
                  </a:cubicBezTo>
                  <a:lnTo>
                    <a:pt x="173285" y="84913"/>
                  </a:lnTo>
                  <a:cubicBezTo>
                    <a:pt x="172817" y="81229"/>
                    <a:pt x="172093" y="77581"/>
                    <a:pt x="171117" y="73999"/>
                  </a:cubicBezTo>
                  <a:lnTo>
                    <a:pt x="184908" y="64936"/>
                  </a:lnTo>
                  <a:cubicBezTo>
                    <a:pt x="183468" y="60614"/>
                    <a:pt x="181716" y="56397"/>
                    <a:pt x="179668" y="52327"/>
                  </a:cubicBezTo>
                  <a:lnTo>
                    <a:pt x="163552" y="55637"/>
                  </a:lnTo>
                  <a:cubicBezTo>
                    <a:pt x="161697" y="52422"/>
                    <a:pt x="159616" y="49340"/>
                    <a:pt x="157326" y="46417"/>
                  </a:cubicBezTo>
                  <a:lnTo>
                    <a:pt x="166586" y="32783"/>
                  </a:lnTo>
                  <a:cubicBezTo>
                    <a:pt x="165128" y="31050"/>
                    <a:pt x="163591" y="29395"/>
                    <a:pt x="161937" y="27740"/>
                  </a:cubicBezTo>
                  <a:cubicBezTo>
                    <a:pt x="160282" y="26085"/>
                    <a:pt x="158627" y="24587"/>
                    <a:pt x="156932" y="23130"/>
                  </a:cubicBezTo>
                  <a:lnTo>
                    <a:pt x="143299" y="32350"/>
                  </a:lnTo>
                  <a:cubicBezTo>
                    <a:pt x="140376" y="30072"/>
                    <a:pt x="137294" y="28004"/>
                    <a:pt x="134079" y="26164"/>
                  </a:cubicBezTo>
                  <a:lnTo>
                    <a:pt x="137388" y="10008"/>
                  </a:lnTo>
                  <a:cubicBezTo>
                    <a:pt x="133306" y="7967"/>
                    <a:pt x="129078" y="6226"/>
                    <a:pt x="124740" y="4807"/>
                  </a:cubicBezTo>
                  <a:lnTo>
                    <a:pt x="115717" y="18559"/>
                  </a:lnTo>
                  <a:cubicBezTo>
                    <a:pt x="112128" y="17617"/>
                    <a:pt x="108482" y="16908"/>
                    <a:pt x="104802" y="16431"/>
                  </a:cubicBezTo>
                  <a:lnTo>
                    <a:pt x="101689" y="236"/>
                  </a:lnTo>
                  <a:cubicBezTo>
                    <a:pt x="97137" y="-79"/>
                    <a:pt x="92569" y="-79"/>
                    <a:pt x="88016" y="236"/>
                  </a:cubicBezTo>
                  <a:lnTo>
                    <a:pt x="84943" y="16431"/>
                  </a:lnTo>
                  <a:cubicBezTo>
                    <a:pt x="81255" y="16876"/>
                    <a:pt x="77607" y="17601"/>
                    <a:pt x="74028" y="18598"/>
                  </a:cubicBezTo>
                  <a:lnTo>
                    <a:pt x="64966" y="4807"/>
                  </a:lnTo>
                  <a:cubicBezTo>
                    <a:pt x="60625" y="6237"/>
                    <a:pt x="56398" y="7991"/>
                    <a:pt x="52317" y="10048"/>
                  </a:cubicBezTo>
                  <a:lnTo>
                    <a:pt x="55667" y="26164"/>
                  </a:lnTo>
                  <a:cubicBezTo>
                    <a:pt x="52460" y="28019"/>
                    <a:pt x="49379" y="30084"/>
                    <a:pt x="46446" y="32350"/>
                  </a:cubicBezTo>
                  <a:lnTo>
                    <a:pt x="32813" y="23130"/>
                  </a:lnTo>
                  <a:cubicBezTo>
                    <a:pt x="31079" y="24587"/>
                    <a:pt x="29385" y="26124"/>
                    <a:pt x="27769" y="27740"/>
                  </a:cubicBezTo>
                  <a:cubicBezTo>
                    <a:pt x="26154" y="29355"/>
                    <a:pt x="24617" y="31050"/>
                    <a:pt x="23120" y="32783"/>
                  </a:cubicBezTo>
                  <a:lnTo>
                    <a:pt x="32379" y="46417"/>
                  </a:lnTo>
                  <a:cubicBezTo>
                    <a:pt x="30102" y="49340"/>
                    <a:pt x="28035" y="52422"/>
                    <a:pt x="26193" y="55637"/>
                  </a:cubicBezTo>
                  <a:lnTo>
                    <a:pt x="10038" y="52327"/>
                  </a:lnTo>
                  <a:cubicBezTo>
                    <a:pt x="8003" y="56397"/>
                    <a:pt x="6265" y="60614"/>
                    <a:pt x="4837" y="64936"/>
                  </a:cubicBezTo>
                  <a:lnTo>
                    <a:pt x="18588" y="73999"/>
                  </a:lnTo>
                  <a:cubicBezTo>
                    <a:pt x="17613" y="77581"/>
                    <a:pt x="16889" y="81229"/>
                    <a:pt x="16421" y="84913"/>
                  </a:cubicBezTo>
                  <a:lnTo>
                    <a:pt x="266" y="87987"/>
                  </a:lnTo>
                  <a:cubicBezTo>
                    <a:pt x="-89" y="92550"/>
                    <a:pt x="-89" y="97136"/>
                    <a:pt x="266" y="101699"/>
                  </a:cubicBezTo>
                  <a:lnTo>
                    <a:pt x="16461" y="104773"/>
                  </a:lnTo>
                  <a:cubicBezTo>
                    <a:pt x="16845" y="108508"/>
                    <a:pt x="17517" y="112212"/>
                    <a:pt x="18470" y="115845"/>
                  </a:cubicBezTo>
                  <a:lnTo>
                    <a:pt x="4679" y="124907"/>
                  </a:lnTo>
                  <a:cubicBezTo>
                    <a:pt x="6144" y="129234"/>
                    <a:pt x="7895" y="133462"/>
                    <a:pt x="9920" y="137556"/>
                  </a:cubicBezTo>
                  <a:lnTo>
                    <a:pt x="26075" y="134207"/>
                  </a:lnTo>
                  <a:cubicBezTo>
                    <a:pt x="27917" y="137422"/>
                    <a:pt x="29984" y="140503"/>
                    <a:pt x="32261" y="143427"/>
                  </a:cubicBezTo>
                  <a:lnTo>
                    <a:pt x="23002" y="157060"/>
                  </a:lnTo>
                  <a:cubicBezTo>
                    <a:pt x="24499" y="158794"/>
                    <a:pt x="26036" y="160488"/>
                    <a:pt x="27651" y="162104"/>
                  </a:cubicBezTo>
                  <a:cubicBezTo>
                    <a:pt x="29267" y="163719"/>
                    <a:pt x="30961" y="165256"/>
                    <a:pt x="32695" y="166753"/>
                  </a:cubicBezTo>
                  <a:lnTo>
                    <a:pt x="46328" y="157494"/>
                  </a:lnTo>
                  <a:cubicBezTo>
                    <a:pt x="49244" y="159716"/>
                    <a:pt x="52311" y="161730"/>
                    <a:pt x="55509" y="163522"/>
                  </a:cubicBezTo>
                  <a:lnTo>
                    <a:pt x="52160" y="179678"/>
                  </a:lnTo>
                  <a:cubicBezTo>
                    <a:pt x="56248" y="181707"/>
                    <a:pt x="60475" y="183445"/>
                    <a:pt x="64808" y="184879"/>
                  </a:cubicBezTo>
                  <a:lnTo>
                    <a:pt x="73871" y="171127"/>
                  </a:lnTo>
                  <a:cubicBezTo>
                    <a:pt x="77454" y="172093"/>
                    <a:pt x="81102" y="172806"/>
                    <a:pt x="84785" y="173255"/>
                  </a:cubicBezTo>
                  <a:lnTo>
                    <a:pt x="87859" y="189450"/>
                  </a:lnTo>
                  <a:cubicBezTo>
                    <a:pt x="92411" y="189765"/>
                    <a:pt x="96979" y="189765"/>
                    <a:pt x="101532" y="189450"/>
                  </a:cubicBezTo>
                  <a:lnTo>
                    <a:pt x="104645" y="173255"/>
                  </a:lnTo>
                  <a:cubicBezTo>
                    <a:pt x="108327" y="172798"/>
                    <a:pt x="111974" y="172085"/>
                    <a:pt x="115559" y="171127"/>
                  </a:cubicBezTo>
                  <a:lnTo>
                    <a:pt x="124622" y="184879"/>
                  </a:lnTo>
                  <a:cubicBezTo>
                    <a:pt x="128945" y="183452"/>
                    <a:pt x="133159" y="181711"/>
                    <a:pt x="137231" y="179678"/>
                  </a:cubicBezTo>
                  <a:lnTo>
                    <a:pt x="133921" y="163522"/>
                  </a:lnTo>
                  <a:cubicBezTo>
                    <a:pt x="137131" y="161670"/>
                    <a:pt x="140211" y="159606"/>
                    <a:pt x="143141" y="157336"/>
                  </a:cubicBezTo>
                  <a:lnTo>
                    <a:pt x="156775" y="166596"/>
                  </a:lnTo>
                  <a:cubicBezTo>
                    <a:pt x="158469" y="165099"/>
                    <a:pt x="160163" y="163562"/>
                    <a:pt x="161779" y="161946"/>
                  </a:cubicBezTo>
                  <a:cubicBezTo>
                    <a:pt x="163394" y="160331"/>
                    <a:pt x="164971" y="158636"/>
                    <a:pt x="166428" y="156903"/>
                  </a:cubicBezTo>
                  <a:lnTo>
                    <a:pt x="157208" y="143427"/>
                  </a:lnTo>
                  <a:cubicBezTo>
                    <a:pt x="159499" y="140511"/>
                    <a:pt x="161567" y="137430"/>
                    <a:pt x="163394" y="134207"/>
                  </a:cubicBezTo>
                  <a:lnTo>
                    <a:pt x="179550" y="137556"/>
                  </a:lnTo>
                  <a:cubicBezTo>
                    <a:pt x="181608" y="133474"/>
                    <a:pt x="183360" y="129250"/>
                    <a:pt x="184790" y="124907"/>
                  </a:cubicBezTo>
                  <a:lnTo>
                    <a:pt x="170999" y="115845"/>
                  </a:lnTo>
                  <a:cubicBezTo>
                    <a:pt x="171978" y="112263"/>
                    <a:pt x="172702" y="108614"/>
                    <a:pt x="173166" y="104930"/>
                  </a:cubicBezTo>
                  <a:close/>
                  <a:moveTo>
                    <a:pt x="102162" y="31956"/>
                  </a:moveTo>
                  <a:cubicBezTo>
                    <a:pt x="119453" y="34017"/>
                    <a:pt x="135132" y="43107"/>
                    <a:pt x="145505" y="57095"/>
                  </a:cubicBezTo>
                  <a:lnTo>
                    <a:pt x="113274" y="75693"/>
                  </a:lnTo>
                  <a:cubicBezTo>
                    <a:pt x="110114" y="72596"/>
                    <a:pt x="106225" y="70346"/>
                    <a:pt x="101965" y="69152"/>
                  </a:cubicBezTo>
                  <a:close/>
                  <a:moveTo>
                    <a:pt x="87583" y="31956"/>
                  </a:moveTo>
                  <a:lnTo>
                    <a:pt x="87583" y="69152"/>
                  </a:lnTo>
                  <a:cubicBezTo>
                    <a:pt x="83312" y="70346"/>
                    <a:pt x="79410" y="72596"/>
                    <a:pt x="76235" y="75693"/>
                  </a:cubicBezTo>
                  <a:lnTo>
                    <a:pt x="44043" y="57095"/>
                  </a:lnTo>
                  <a:cubicBezTo>
                    <a:pt x="54434" y="43091"/>
                    <a:pt x="70145" y="33993"/>
                    <a:pt x="87465" y="31956"/>
                  </a:cubicBezTo>
                  <a:close/>
                  <a:moveTo>
                    <a:pt x="31552" y="95001"/>
                  </a:moveTo>
                  <a:cubicBezTo>
                    <a:pt x="31543" y="86352"/>
                    <a:pt x="33314" y="77797"/>
                    <a:pt x="36753" y="69861"/>
                  </a:cubicBezTo>
                  <a:lnTo>
                    <a:pt x="68827" y="88263"/>
                  </a:lnTo>
                  <a:cubicBezTo>
                    <a:pt x="67725" y="92554"/>
                    <a:pt x="67725" y="97053"/>
                    <a:pt x="68827" y="101345"/>
                  </a:cubicBezTo>
                  <a:lnTo>
                    <a:pt x="36635" y="119943"/>
                  </a:lnTo>
                  <a:cubicBezTo>
                    <a:pt x="33201" y="112019"/>
                    <a:pt x="31430" y="103476"/>
                    <a:pt x="31434" y="94843"/>
                  </a:cubicBezTo>
                  <a:close/>
                  <a:moveTo>
                    <a:pt x="87583" y="158045"/>
                  </a:moveTo>
                  <a:cubicBezTo>
                    <a:pt x="70283" y="156012"/>
                    <a:pt x="54594" y="146914"/>
                    <a:pt x="44240" y="132906"/>
                  </a:cubicBezTo>
                  <a:lnTo>
                    <a:pt x="76432" y="114347"/>
                  </a:lnTo>
                  <a:cubicBezTo>
                    <a:pt x="79628" y="117417"/>
                    <a:pt x="83523" y="119663"/>
                    <a:pt x="87780" y="120888"/>
                  </a:cubicBezTo>
                  <a:close/>
                  <a:moveTo>
                    <a:pt x="94912" y="105245"/>
                  </a:moveTo>
                  <a:lnTo>
                    <a:pt x="94912" y="105245"/>
                  </a:lnTo>
                  <a:cubicBezTo>
                    <a:pt x="89241" y="105226"/>
                    <a:pt x="84649" y="100631"/>
                    <a:pt x="84628" y="94961"/>
                  </a:cubicBezTo>
                  <a:lnTo>
                    <a:pt x="84628" y="94961"/>
                  </a:lnTo>
                  <a:cubicBezTo>
                    <a:pt x="84473" y="89267"/>
                    <a:pt x="88943" y="84515"/>
                    <a:pt x="94636" y="84322"/>
                  </a:cubicBezTo>
                  <a:lnTo>
                    <a:pt x="94636" y="84322"/>
                  </a:lnTo>
                  <a:cubicBezTo>
                    <a:pt x="100311" y="84385"/>
                    <a:pt x="104896" y="88972"/>
                    <a:pt x="104960" y="94646"/>
                  </a:cubicBezTo>
                  <a:lnTo>
                    <a:pt x="104960" y="94646"/>
                  </a:lnTo>
                  <a:cubicBezTo>
                    <a:pt x="105050" y="100324"/>
                    <a:pt x="100586" y="105033"/>
                    <a:pt x="94912" y="105245"/>
                  </a:cubicBezTo>
                  <a:close/>
                  <a:moveTo>
                    <a:pt x="102123" y="157730"/>
                  </a:moveTo>
                  <a:lnTo>
                    <a:pt x="102123" y="120573"/>
                  </a:lnTo>
                  <a:cubicBezTo>
                    <a:pt x="106368" y="119348"/>
                    <a:pt x="110250" y="117102"/>
                    <a:pt x="113431" y="114032"/>
                  </a:cubicBezTo>
                  <a:lnTo>
                    <a:pt x="145663" y="132591"/>
                  </a:lnTo>
                  <a:cubicBezTo>
                    <a:pt x="135245" y="146666"/>
                    <a:pt x="119444" y="155772"/>
                    <a:pt x="102044" y="157730"/>
                  </a:cubicBezTo>
                  <a:close/>
                  <a:moveTo>
                    <a:pt x="152953" y="119982"/>
                  </a:moveTo>
                  <a:lnTo>
                    <a:pt x="120721" y="101384"/>
                  </a:lnTo>
                  <a:cubicBezTo>
                    <a:pt x="121823" y="97093"/>
                    <a:pt x="121823" y="92593"/>
                    <a:pt x="120721" y="88302"/>
                  </a:cubicBezTo>
                  <a:lnTo>
                    <a:pt x="152953" y="69704"/>
                  </a:lnTo>
                  <a:cubicBezTo>
                    <a:pt x="159887" y="85745"/>
                    <a:pt x="159887" y="103941"/>
                    <a:pt x="152953" y="119982"/>
                  </a:cubicBezTo>
                  <a:close/>
                </a:path>
              </a:pathLst>
            </a:custGeom>
            <a:solidFill>
              <a:srgbClr val="FFFFFF"/>
            </a:soli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48" name="Bild 6">
              <a:extLst>
                <a:ext uri="{FF2B5EF4-FFF2-40B4-BE49-F238E27FC236}">
                  <a16:creationId xmlns:a16="http://schemas.microsoft.com/office/drawing/2014/main" id="{FC67951D-A71A-4CEA-B68A-D1A6037DC929}"/>
                </a:ext>
              </a:extLst>
            </p:cNvPr>
            <p:cNvSpPr/>
            <p:nvPr/>
          </p:nvSpPr>
          <p:spPr>
            <a:xfrm>
              <a:off x="3585804" y="4590141"/>
              <a:ext cx="189715" cy="189685"/>
            </a:xfrm>
            <a:custGeom>
              <a:avLst/>
              <a:gdLst>
                <a:gd name="connsiteX0" fmla="*/ 189479 w 189715"/>
                <a:gd name="connsiteY0" fmla="*/ 101699 h 189685"/>
                <a:gd name="connsiteX1" fmla="*/ 189479 w 189715"/>
                <a:gd name="connsiteY1" fmla="*/ 87987 h 189685"/>
                <a:gd name="connsiteX2" fmla="*/ 173285 w 189715"/>
                <a:gd name="connsiteY2" fmla="*/ 84913 h 189685"/>
                <a:gd name="connsiteX3" fmla="*/ 171117 w 189715"/>
                <a:gd name="connsiteY3" fmla="*/ 73999 h 189685"/>
                <a:gd name="connsiteX4" fmla="*/ 184909 w 189715"/>
                <a:gd name="connsiteY4" fmla="*/ 64936 h 189685"/>
                <a:gd name="connsiteX5" fmla="*/ 179668 w 189715"/>
                <a:gd name="connsiteY5" fmla="*/ 52327 h 189685"/>
                <a:gd name="connsiteX6" fmla="*/ 163513 w 189715"/>
                <a:gd name="connsiteY6" fmla="*/ 55637 h 189685"/>
                <a:gd name="connsiteX7" fmla="*/ 157326 w 189715"/>
                <a:gd name="connsiteY7" fmla="*/ 46417 h 189685"/>
                <a:gd name="connsiteX8" fmla="*/ 166586 w 189715"/>
                <a:gd name="connsiteY8" fmla="*/ 32783 h 189685"/>
                <a:gd name="connsiteX9" fmla="*/ 161937 w 189715"/>
                <a:gd name="connsiteY9" fmla="*/ 27740 h 189685"/>
                <a:gd name="connsiteX10" fmla="*/ 156932 w 189715"/>
                <a:gd name="connsiteY10" fmla="*/ 23130 h 189685"/>
                <a:gd name="connsiteX11" fmla="*/ 143299 w 189715"/>
                <a:gd name="connsiteY11" fmla="*/ 32350 h 189685"/>
                <a:gd name="connsiteX12" fmla="*/ 134079 w 189715"/>
                <a:gd name="connsiteY12" fmla="*/ 26164 h 189685"/>
                <a:gd name="connsiteX13" fmla="*/ 137388 w 189715"/>
                <a:gd name="connsiteY13" fmla="*/ 10008 h 189685"/>
                <a:gd name="connsiteX14" fmla="*/ 124740 w 189715"/>
                <a:gd name="connsiteY14" fmla="*/ 4807 h 189685"/>
                <a:gd name="connsiteX15" fmla="*/ 115717 w 189715"/>
                <a:gd name="connsiteY15" fmla="*/ 18559 h 189685"/>
                <a:gd name="connsiteX16" fmla="*/ 104802 w 189715"/>
                <a:gd name="connsiteY16" fmla="*/ 16431 h 189685"/>
                <a:gd name="connsiteX17" fmla="*/ 101689 w 189715"/>
                <a:gd name="connsiteY17" fmla="*/ 236 h 189685"/>
                <a:gd name="connsiteX18" fmla="*/ 88016 w 189715"/>
                <a:gd name="connsiteY18" fmla="*/ 236 h 189685"/>
                <a:gd name="connsiteX19" fmla="*/ 84904 w 189715"/>
                <a:gd name="connsiteY19" fmla="*/ 16431 h 189685"/>
                <a:gd name="connsiteX20" fmla="*/ 74028 w 189715"/>
                <a:gd name="connsiteY20" fmla="*/ 18598 h 189685"/>
                <a:gd name="connsiteX21" fmla="*/ 64966 w 189715"/>
                <a:gd name="connsiteY21" fmla="*/ 4807 h 189685"/>
                <a:gd name="connsiteX22" fmla="*/ 52317 w 189715"/>
                <a:gd name="connsiteY22" fmla="*/ 10048 h 189685"/>
                <a:gd name="connsiteX23" fmla="*/ 55667 w 189715"/>
                <a:gd name="connsiteY23" fmla="*/ 26164 h 189685"/>
                <a:gd name="connsiteX24" fmla="*/ 46446 w 189715"/>
                <a:gd name="connsiteY24" fmla="*/ 32350 h 189685"/>
                <a:gd name="connsiteX25" fmla="*/ 32773 w 189715"/>
                <a:gd name="connsiteY25" fmla="*/ 23130 h 189685"/>
                <a:gd name="connsiteX26" fmla="*/ 27769 w 189715"/>
                <a:gd name="connsiteY26" fmla="*/ 27740 h 189685"/>
                <a:gd name="connsiteX27" fmla="*/ 23120 w 189715"/>
                <a:gd name="connsiteY27" fmla="*/ 32783 h 189685"/>
                <a:gd name="connsiteX28" fmla="*/ 32379 w 189715"/>
                <a:gd name="connsiteY28" fmla="*/ 46417 h 189685"/>
                <a:gd name="connsiteX29" fmla="*/ 26193 w 189715"/>
                <a:gd name="connsiteY29" fmla="*/ 55637 h 189685"/>
                <a:gd name="connsiteX30" fmla="*/ 10038 w 189715"/>
                <a:gd name="connsiteY30" fmla="*/ 52327 h 189685"/>
                <a:gd name="connsiteX31" fmla="*/ 4797 w 189715"/>
                <a:gd name="connsiteY31" fmla="*/ 64936 h 189685"/>
                <a:gd name="connsiteX32" fmla="*/ 18588 w 189715"/>
                <a:gd name="connsiteY32" fmla="*/ 73999 h 189685"/>
                <a:gd name="connsiteX33" fmla="*/ 16421 w 189715"/>
                <a:gd name="connsiteY33" fmla="*/ 84913 h 189685"/>
                <a:gd name="connsiteX34" fmla="*/ 266 w 189715"/>
                <a:gd name="connsiteY34" fmla="*/ 87987 h 189685"/>
                <a:gd name="connsiteX35" fmla="*/ 266 w 189715"/>
                <a:gd name="connsiteY35" fmla="*/ 101699 h 189685"/>
                <a:gd name="connsiteX36" fmla="*/ 16421 w 189715"/>
                <a:gd name="connsiteY36" fmla="*/ 104773 h 189685"/>
                <a:gd name="connsiteX37" fmla="*/ 18588 w 189715"/>
                <a:gd name="connsiteY37" fmla="*/ 115687 h 189685"/>
                <a:gd name="connsiteX38" fmla="*/ 4797 w 189715"/>
                <a:gd name="connsiteY38" fmla="*/ 124750 h 189685"/>
                <a:gd name="connsiteX39" fmla="*/ 10038 w 189715"/>
                <a:gd name="connsiteY39" fmla="*/ 137398 h 189685"/>
                <a:gd name="connsiteX40" fmla="*/ 26193 w 189715"/>
                <a:gd name="connsiteY40" fmla="*/ 134049 h 189685"/>
                <a:gd name="connsiteX41" fmla="*/ 32379 w 189715"/>
                <a:gd name="connsiteY41" fmla="*/ 143269 h 189685"/>
                <a:gd name="connsiteX42" fmla="*/ 23120 w 189715"/>
                <a:gd name="connsiteY42" fmla="*/ 156903 h 189685"/>
                <a:gd name="connsiteX43" fmla="*/ 27769 w 189715"/>
                <a:gd name="connsiteY43" fmla="*/ 161946 h 189685"/>
                <a:gd name="connsiteX44" fmla="*/ 32813 w 189715"/>
                <a:gd name="connsiteY44" fmla="*/ 166596 h 189685"/>
                <a:gd name="connsiteX45" fmla="*/ 46446 w 189715"/>
                <a:gd name="connsiteY45" fmla="*/ 157336 h 189685"/>
                <a:gd name="connsiteX46" fmla="*/ 55667 w 189715"/>
                <a:gd name="connsiteY46" fmla="*/ 163522 h 189685"/>
                <a:gd name="connsiteX47" fmla="*/ 52317 w 189715"/>
                <a:gd name="connsiteY47" fmla="*/ 179678 h 189685"/>
                <a:gd name="connsiteX48" fmla="*/ 64966 w 189715"/>
                <a:gd name="connsiteY48" fmla="*/ 184879 h 189685"/>
                <a:gd name="connsiteX49" fmla="*/ 74028 w 189715"/>
                <a:gd name="connsiteY49" fmla="*/ 171088 h 189685"/>
                <a:gd name="connsiteX50" fmla="*/ 84904 w 189715"/>
                <a:gd name="connsiteY50" fmla="*/ 173255 h 189685"/>
                <a:gd name="connsiteX51" fmla="*/ 88016 w 189715"/>
                <a:gd name="connsiteY51" fmla="*/ 189450 h 189685"/>
                <a:gd name="connsiteX52" fmla="*/ 101689 w 189715"/>
                <a:gd name="connsiteY52" fmla="*/ 189450 h 189685"/>
                <a:gd name="connsiteX53" fmla="*/ 104802 w 189715"/>
                <a:gd name="connsiteY53" fmla="*/ 173255 h 189685"/>
                <a:gd name="connsiteX54" fmla="*/ 115717 w 189715"/>
                <a:gd name="connsiteY54" fmla="*/ 171088 h 189685"/>
                <a:gd name="connsiteX55" fmla="*/ 124779 w 189715"/>
                <a:gd name="connsiteY55" fmla="*/ 184879 h 189685"/>
                <a:gd name="connsiteX56" fmla="*/ 137388 w 189715"/>
                <a:gd name="connsiteY56" fmla="*/ 179678 h 189685"/>
                <a:gd name="connsiteX57" fmla="*/ 134079 w 189715"/>
                <a:gd name="connsiteY57" fmla="*/ 163522 h 189685"/>
                <a:gd name="connsiteX58" fmla="*/ 143299 w 189715"/>
                <a:gd name="connsiteY58" fmla="*/ 157336 h 189685"/>
                <a:gd name="connsiteX59" fmla="*/ 156932 w 189715"/>
                <a:gd name="connsiteY59" fmla="*/ 166596 h 189685"/>
                <a:gd name="connsiteX60" fmla="*/ 161937 w 189715"/>
                <a:gd name="connsiteY60" fmla="*/ 161946 h 189685"/>
                <a:gd name="connsiteX61" fmla="*/ 166586 w 189715"/>
                <a:gd name="connsiteY61" fmla="*/ 156903 h 189685"/>
                <a:gd name="connsiteX62" fmla="*/ 157484 w 189715"/>
                <a:gd name="connsiteY62" fmla="*/ 143427 h 189685"/>
                <a:gd name="connsiteX63" fmla="*/ 163670 w 189715"/>
                <a:gd name="connsiteY63" fmla="*/ 134207 h 189685"/>
                <a:gd name="connsiteX64" fmla="*/ 179825 w 189715"/>
                <a:gd name="connsiteY64" fmla="*/ 137556 h 189685"/>
                <a:gd name="connsiteX65" fmla="*/ 185066 w 189715"/>
                <a:gd name="connsiteY65" fmla="*/ 124907 h 189685"/>
                <a:gd name="connsiteX66" fmla="*/ 171275 w 189715"/>
                <a:gd name="connsiteY66" fmla="*/ 115845 h 189685"/>
                <a:gd name="connsiteX67" fmla="*/ 173442 w 189715"/>
                <a:gd name="connsiteY67" fmla="*/ 104930 h 189685"/>
                <a:gd name="connsiteX68" fmla="*/ 102320 w 189715"/>
                <a:gd name="connsiteY68" fmla="*/ 31956 h 189685"/>
                <a:gd name="connsiteX69" fmla="*/ 145663 w 189715"/>
                <a:gd name="connsiteY69" fmla="*/ 57095 h 189685"/>
                <a:gd name="connsiteX70" fmla="*/ 113431 w 189715"/>
                <a:gd name="connsiteY70" fmla="*/ 75693 h 189685"/>
                <a:gd name="connsiteX71" fmla="*/ 102123 w 189715"/>
                <a:gd name="connsiteY71" fmla="*/ 69152 h 189685"/>
                <a:gd name="connsiteX72" fmla="*/ 87741 w 189715"/>
                <a:gd name="connsiteY72" fmla="*/ 31956 h 189685"/>
                <a:gd name="connsiteX73" fmla="*/ 87741 w 189715"/>
                <a:gd name="connsiteY73" fmla="*/ 69152 h 189685"/>
                <a:gd name="connsiteX74" fmla="*/ 76393 w 189715"/>
                <a:gd name="connsiteY74" fmla="*/ 75693 h 189685"/>
                <a:gd name="connsiteX75" fmla="*/ 44200 w 189715"/>
                <a:gd name="connsiteY75" fmla="*/ 57095 h 189685"/>
                <a:gd name="connsiteX76" fmla="*/ 87583 w 189715"/>
                <a:gd name="connsiteY76" fmla="*/ 31956 h 189685"/>
                <a:gd name="connsiteX77" fmla="*/ 31710 w 189715"/>
                <a:gd name="connsiteY77" fmla="*/ 95001 h 189685"/>
                <a:gd name="connsiteX78" fmla="*/ 36911 w 189715"/>
                <a:gd name="connsiteY78" fmla="*/ 69861 h 189685"/>
                <a:gd name="connsiteX79" fmla="*/ 69103 w 189715"/>
                <a:gd name="connsiteY79" fmla="*/ 88460 h 189685"/>
                <a:gd name="connsiteX80" fmla="*/ 69103 w 189715"/>
                <a:gd name="connsiteY80" fmla="*/ 101541 h 189685"/>
                <a:gd name="connsiteX81" fmla="*/ 36911 w 189715"/>
                <a:gd name="connsiteY81" fmla="*/ 120140 h 189685"/>
                <a:gd name="connsiteX82" fmla="*/ 31394 w 189715"/>
                <a:gd name="connsiteY82" fmla="*/ 94843 h 189685"/>
                <a:gd name="connsiteX83" fmla="*/ 87741 w 189715"/>
                <a:gd name="connsiteY83" fmla="*/ 158045 h 189685"/>
                <a:gd name="connsiteX84" fmla="*/ 44200 w 189715"/>
                <a:gd name="connsiteY84" fmla="*/ 132906 h 189685"/>
                <a:gd name="connsiteX85" fmla="*/ 76393 w 189715"/>
                <a:gd name="connsiteY85" fmla="*/ 114347 h 189685"/>
                <a:gd name="connsiteX86" fmla="*/ 87741 w 189715"/>
                <a:gd name="connsiteY86" fmla="*/ 120888 h 189685"/>
                <a:gd name="connsiteX87" fmla="*/ 95109 w 189715"/>
                <a:gd name="connsiteY87" fmla="*/ 105561 h 189685"/>
                <a:gd name="connsiteX88" fmla="*/ 95109 w 189715"/>
                <a:gd name="connsiteY88" fmla="*/ 105561 h 189685"/>
                <a:gd name="connsiteX89" fmla="*/ 84825 w 189715"/>
                <a:gd name="connsiteY89" fmla="*/ 95276 h 189685"/>
                <a:gd name="connsiteX90" fmla="*/ 84825 w 189715"/>
                <a:gd name="connsiteY90" fmla="*/ 95276 h 189685"/>
                <a:gd name="connsiteX91" fmla="*/ 95109 w 189715"/>
                <a:gd name="connsiteY91" fmla="*/ 84953 h 189685"/>
                <a:gd name="connsiteX92" fmla="*/ 95109 w 189715"/>
                <a:gd name="connsiteY92" fmla="*/ 84953 h 189685"/>
                <a:gd name="connsiteX93" fmla="*/ 105433 w 189715"/>
                <a:gd name="connsiteY93" fmla="*/ 95276 h 189685"/>
                <a:gd name="connsiteX94" fmla="*/ 105433 w 189715"/>
                <a:gd name="connsiteY94" fmla="*/ 95276 h 189685"/>
                <a:gd name="connsiteX95" fmla="*/ 94951 w 189715"/>
                <a:gd name="connsiteY95" fmla="*/ 105245 h 189685"/>
                <a:gd name="connsiteX96" fmla="*/ 102320 w 189715"/>
                <a:gd name="connsiteY96" fmla="*/ 157730 h 189685"/>
                <a:gd name="connsiteX97" fmla="*/ 102320 w 189715"/>
                <a:gd name="connsiteY97" fmla="*/ 120573 h 189685"/>
                <a:gd name="connsiteX98" fmla="*/ 113628 w 189715"/>
                <a:gd name="connsiteY98" fmla="*/ 114032 h 189685"/>
                <a:gd name="connsiteX99" fmla="*/ 145860 w 189715"/>
                <a:gd name="connsiteY99" fmla="*/ 132591 h 189685"/>
                <a:gd name="connsiteX100" fmla="*/ 102320 w 189715"/>
                <a:gd name="connsiteY100" fmla="*/ 157730 h 189685"/>
                <a:gd name="connsiteX101" fmla="*/ 153150 w 189715"/>
                <a:gd name="connsiteY101" fmla="*/ 119982 h 189685"/>
                <a:gd name="connsiteX102" fmla="*/ 120918 w 189715"/>
                <a:gd name="connsiteY102" fmla="*/ 101384 h 189685"/>
                <a:gd name="connsiteX103" fmla="*/ 120918 w 189715"/>
                <a:gd name="connsiteY103" fmla="*/ 88302 h 189685"/>
                <a:gd name="connsiteX104" fmla="*/ 153150 w 189715"/>
                <a:gd name="connsiteY104" fmla="*/ 69704 h 189685"/>
                <a:gd name="connsiteX105" fmla="*/ 153150 w 189715"/>
                <a:gd name="connsiteY105" fmla="*/ 119982 h 18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89715" h="189685">
                  <a:moveTo>
                    <a:pt x="189479" y="101699"/>
                  </a:moveTo>
                  <a:cubicBezTo>
                    <a:pt x="189794" y="97132"/>
                    <a:pt x="189794" y="92554"/>
                    <a:pt x="189479" y="87987"/>
                  </a:cubicBezTo>
                  <a:lnTo>
                    <a:pt x="173285" y="84913"/>
                  </a:lnTo>
                  <a:cubicBezTo>
                    <a:pt x="172816" y="81229"/>
                    <a:pt x="172095" y="77581"/>
                    <a:pt x="171117" y="73999"/>
                  </a:cubicBezTo>
                  <a:lnTo>
                    <a:pt x="184909" y="64936"/>
                  </a:lnTo>
                  <a:cubicBezTo>
                    <a:pt x="183466" y="60614"/>
                    <a:pt x="181717" y="56397"/>
                    <a:pt x="179668" y="52327"/>
                  </a:cubicBezTo>
                  <a:lnTo>
                    <a:pt x="163513" y="55637"/>
                  </a:lnTo>
                  <a:cubicBezTo>
                    <a:pt x="161684" y="52414"/>
                    <a:pt x="159616" y="49333"/>
                    <a:pt x="157326" y="46417"/>
                  </a:cubicBezTo>
                  <a:lnTo>
                    <a:pt x="166586" y="32783"/>
                  </a:lnTo>
                  <a:cubicBezTo>
                    <a:pt x="165128" y="31050"/>
                    <a:pt x="163591" y="29395"/>
                    <a:pt x="161937" y="27740"/>
                  </a:cubicBezTo>
                  <a:cubicBezTo>
                    <a:pt x="160282" y="26085"/>
                    <a:pt x="158627" y="24587"/>
                    <a:pt x="156932" y="23130"/>
                  </a:cubicBezTo>
                  <a:lnTo>
                    <a:pt x="143299" y="32350"/>
                  </a:lnTo>
                  <a:cubicBezTo>
                    <a:pt x="140367" y="30080"/>
                    <a:pt x="137290" y="28016"/>
                    <a:pt x="134079" y="26164"/>
                  </a:cubicBezTo>
                  <a:lnTo>
                    <a:pt x="137388" y="10008"/>
                  </a:lnTo>
                  <a:cubicBezTo>
                    <a:pt x="133306" y="7967"/>
                    <a:pt x="129078" y="6226"/>
                    <a:pt x="124740" y="4807"/>
                  </a:cubicBezTo>
                  <a:lnTo>
                    <a:pt x="115717" y="18559"/>
                  </a:lnTo>
                  <a:cubicBezTo>
                    <a:pt x="112127" y="17617"/>
                    <a:pt x="108482" y="16908"/>
                    <a:pt x="104802" y="16431"/>
                  </a:cubicBezTo>
                  <a:lnTo>
                    <a:pt x="101689" y="236"/>
                  </a:lnTo>
                  <a:cubicBezTo>
                    <a:pt x="97138" y="-79"/>
                    <a:pt x="92568" y="-79"/>
                    <a:pt x="88016" y="236"/>
                  </a:cubicBezTo>
                  <a:lnTo>
                    <a:pt x="84904" y="16431"/>
                  </a:lnTo>
                  <a:cubicBezTo>
                    <a:pt x="81231" y="16880"/>
                    <a:pt x="77594" y="17605"/>
                    <a:pt x="74028" y="18598"/>
                  </a:cubicBezTo>
                  <a:lnTo>
                    <a:pt x="64966" y="4807"/>
                  </a:lnTo>
                  <a:cubicBezTo>
                    <a:pt x="60623" y="6237"/>
                    <a:pt x="56400" y="7991"/>
                    <a:pt x="52317" y="10048"/>
                  </a:cubicBezTo>
                  <a:lnTo>
                    <a:pt x="55667" y="26164"/>
                  </a:lnTo>
                  <a:cubicBezTo>
                    <a:pt x="52459" y="28019"/>
                    <a:pt x="49378" y="30084"/>
                    <a:pt x="46446" y="32350"/>
                  </a:cubicBezTo>
                  <a:lnTo>
                    <a:pt x="32773" y="23130"/>
                  </a:lnTo>
                  <a:cubicBezTo>
                    <a:pt x="31079" y="24587"/>
                    <a:pt x="29385" y="26124"/>
                    <a:pt x="27769" y="27740"/>
                  </a:cubicBezTo>
                  <a:cubicBezTo>
                    <a:pt x="26154" y="29355"/>
                    <a:pt x="24617" y="31050"/>
                    <a:pt x="23120" y="32783"/>
                  </a:cubicBezTo>
                  <a:lnTo>
                    <a:pt x="32379" y="46417"/>
                  </a:lnTo>
                  <a:cubicBezTo>
                    <a:pt x="30102" y="49340"/>
                    <a:pt x="28033" y="52422"/>
                    <a:pt x="26193" y="55637"/>
                  </a:cubicBezTo>
                  <a:lnTo>
                    <a:pt x="10038" y="52327"/>
                  </a:lnTo>
                  <a:cubicBezTo>
                    <a:pt x="8005" y="56405"/>
                    <a:pt x="6255" y="60618"/>
                    <a:pt x="4797" y="64936"/>
                  </a:cubicBezTo>
                  <a:lnTo>
                    <a:pt x="18588" y="73999"/>
                  </a:lnTo>
                  <a:cubicBezTo>
                    <a:pt x="17611" y="77581"/>
                    <a:pt x="16890" y="81229"/>
                    <a:pt x="16421" y="84913"/>
                  </a:cubicBezTo>
                  <a:lnTo>
                    <a:pt x="266" y="87987"/>
                  </a:lnTo>
                  <a:cubicBezTo>
                    <a:pt x="-89" y="92550"/>
                    <a:pt x="-89" y="97136"/>
                    <a:pt x="266" y="101699"/>
                  </a:cubicBezTo>
                  <a:lnTo>
                    <a:pt x="16421" y="104773"/>
                  </a:lnTo>
                  <a:cubicBezTo>
                    <a:pt x="16886" y="108457"/>
                    <a:pt x="17611" y="112105"/>
                    <a:pt x="18588" y="115687"/>
                  </a:cubicBezTo>
                  <a:lnTo>
                    <a:pt x="4797" y="124750"/>
                  </a:lnTo>
                  <a:cubicBezTo>
                    <a:pt x="6263" y="129076"/>
                    <a:pt x="8013" y="133304"/>
                    <a:pt x="10038" y="137398"/>
                  </a:cubicBezTo>
                  <a:lnTo>
                    <a:pt x="26193" y="134049"/>
                  </a:lnTo>
                  <a:cubicBezTo>
                    <a:pt x="28033" y="137264"/>
                    <a:pt x="30102" y="140346"/>
                    <a:pt x="32379" y="143269"/>
                  </a:cubicBezTo>
                  <a:lnTo>
                    <a:pt x="23120" y="156903"/>
                  </a:lnTo>
                  <a:cubicBezTo>
                    <a:pt x="24617" y="158636"/>
                    <a:pt x="26154" y="160331"/>
                    <a:pt x="27769" y="161946"/>
                  </a:cubicBezTo>
                  <a:cubicBezTo>
                    <a:pt x="29385" y="163562"/>
                    <a:pt x="31079" y="165099"/>
                    <a:pt x="32813" y="166596"/>
                  </a:cubicBezTo>
                  <a:lnTo>
                    <a:pt x="46446" y="157336"/>
                  </a:lnTo>
                  <a:cubicBezTo>
                    <a:pt x="49370" y="159614"/>
                    <a:pt x="52451" y="161682"/>
                    <a:pt x="55667" y="163522"/>
                  </a:cubicBezTo>
                  <a:lnTo>
                    <a:pt x="52317" y="179678"/>
                  </a:lnTo>
                  <a:cubicBezTo>
                    <a:pt x="56403" y="181715"/>
                    <a:pt x="60631" y="183452"/>
                    <a:pt x="64966" y="184879"/>
                  </a:cubicBezTo>
                  <a:lnTo>
                    <a:pt x="74028" y="171088"/>
                  </a:lnTo>
                  <a:cubicBezTo>
                    <a:pt x="77594" y="172081"/>
                    <a:pt x="81227" y="172806"/>
                    <a:pt x="84904" y="173255"/>
                  </a:cubicBezTo>
                  <a:lnTo>
                    <a:pt x="88016" y="189450"/>
                  </a:lnTo>
                  <a:cubicBezTo>
                    <a:pt x="92568" y="189765"/>
                    <a:pt x="97138" y="189765"/>
                    <a:pt x="101689" y="189450"/>
                  </a:cubicBezTo>
                  <a:lnTo>
                    <a:pt x="104802" y="173255"/>
                  </a:lnTo>
                  <a:cubicBezTo>
                    <a:pt x="108490" y="172802"/>
                    <a:pt x="112139" y="172077"/>
                    <a:pt x="115717" y="171088"/>
                  </a:cubicBezTo>
                  <a:lnTo>
                    <a:pt x="124779" y="184879"/>
                  </a:lnTo>
                  <a:cubicBezTo>
                    <a:pt x="129102" y="183452"/>
                    <a:pt x="133314" y="181711"/>
                    <a:pt x="137388" y="179678"/>
                  </a:cubicBezTo>
                  <a:lnTo>
                    <a:pt x="134079" y="163522"/>
                  </a:lnTo>
                  <a:cubicBezTo>
                    <a:pt x="137290" y="161670"/>
                    <a:pt x="140367" y="159606"/>
                    <a:pt x="143299" y="157336"/>
                  </a:cubicBezTo>
                  <a:lnTo>
                    <a:pt x="156932" y="166596"/>
                  </a:lnTo>
                  <a:cubicBezTo>
                    <a:pt x="158627" y="165099"/>
                    <a:pt x="160321" y="163562"/>
                    <a:pt x="161937" y="161946"/>
                  </a:cubicBezTo>
                  <a:cubicBezTo>
                    <a:pt x="163552" y="160331"/>
                    <a:pt x="165128" y="158636"/>
                    <a:pt x="166586" y="156903"/>
                  </a:cubicBezTo>
                  <a:lnTo>
                    <a:pt x="157484" y="143427"/>
                  </a:lnTo>
                  <a:cubicBezTo>
                    <a:pt x="159773" y="140511"/>
                    <a:pt x="161842" y="137430"/>
                    <a:pt x="163670" y="134207"/>
                  </a:cubicBezTo>
                  <a:lnTo>
                    <a:pt x="179825" y="137556"/>
                  </a:lnTo>
                  <a:cubicBezTo>
                    <a:pt x="181882" y="133474"/>
                    <a:pt x="183636" y="129250"/>
                    <a:pt x="185066" y="124907"/>
                  </a:cubicBezTo>
                  <a:lnTo>
                    <a:pt x="171275" y="115845"/>
                  </a:lnTo>
                  <a:cubicBezTo>
                    <a:pt x="172252" y="112263"/>
                    <a:pt x="172977" y="108614"/>
                    <a:pt x="173442" y="104930"/>
                  </a:cubicBezTo>
                  <a:close/>
                  <a:moveTo>
                    <a:pt x="102320" y="31956"/>
                  </a:moveTo>
                  <a:cubicBezTo>
                    <a:pt x="119610" y="34024"/>
                    <a:pt x="135284" y="43115"/>
                    <a:pt x="145663" y="57095"/>
                  </a:cubicBezTo>
                  <a:lnTo>
                    <a:pt x="113431" y="75693"/>
                  </a:lnTo>
                  <a:cubicBezTo>
                    <a:pt x="110271" y="72596"/>
                    <a:pt x="106382" y="70346"/>
                    <a:pt x="102123" y="69152"/>
                  </a:cubicBezTo>
                  <a:close/>
                  <a:moveTo>
                    <a:pt x="87741" y="31956"/>
                  </a:moveTo>
                  <a:lnTo>
                    <a:pt x="87741" y="69152"/>
                  </a:lnTo>
                  <a:cubicBezTo>
                    <a:pt x="83469" y="70346"/>
                    <a:pt x="79568" y="72596"/>
                    <a:pt x="76393" y="75693"/>
                  </a:cubicBezTo>
                  <a:lnTo>
                    <a:pt x="44200" y="57095"/>
                  </a:lnTo>
                  <a:cubicBezTo>
                    <a:pt x="54583" y="43099"/>
                    <a:pt x="70277" y="34005"/>
                    <a:pt x="87583" y="31956"/>
                  </a:cubicBezTo>
                  <a:close/>
                  <a:moveTo>
                    <a:pt x="31710" y="95001"/>
                  </a:moveTo>
                  <a:cubicBezTo>
                    <a:pt x="31702" y="86352"/>
                    <a:pt x="33471" y="77797"/>
                    <a:pt x="36911" y="69861"/>
                  </a:cubicBezTo>
                  <a:lnTo>
                    <a:pt x="69103" y="88460"/>
                  </a:lnTo>
                  <a:cubicBezTo>
                    <a:pt x="68000" y="92751"/>
                    <a:pt x="68000" y="97250"/>
                    <a:pt x="69103" y="101541"/>
                  </a:cubicBezTo>
                  <a:lnTo>
                    <a:pt x="36911" y="120140"/>
                  </a:lnTo>
                  <a:cubicBezTo>
                    <a:pt x="33341" y="112180"/>
                    <a:pt x="31461" y="103567"/>
                    <a:pt x="31394" y="94843"/>
                  </a:cubicBezTo>
                  <a:close/>
                  <a:moveTo>
                    <a:pt x="87741" y="158045"/>
                  </a:moveTo>
                  <a:cubicBezTo>
                    <a:pt x="70368" y="156067"/>
                    <a:pt x="54599" y="146961"/>
                    <a:pt x="44200" y="132906"/>
                  </a:cubicBezTo>
                  <a:lnTo>
                    <a:pt x="76393" y="114347"/>
                  </a:lnTo>
                  <a:cubicBezTo>
                    <a:pt x="79588" y="117417"/>
                    <a:pt x="83485" y="119663"/>
                    <a:pt x="87741" y="120888"/>
                  </a:cubicBezTo>
                  <a:close/>
                  <a:moveTo>
                    <a:pt x="95109" y="105561"/>
                  </a:moveTo>
                  <a:lnTo>
                    <a:pt x="95109" y="105561"/>
                  </a:lnTo>
                  <a:cubicBezTo>
                    <a:pt x="89439" y="105541"/>
                    <a:pt x="84845" y="100946"/>
                    <a:pt x="84825" y="95276"/>
                  </a:cubicBezTo>
                  <a:lnTo>
                    <a:pt x="84825" y="95276"/>
                  </a:lnTo>
                  <a:cubicBezTo>
                    <a:pt x="84845" y="89598"/>
                    <a:pt x="89431" y="84996"/>
                    <a:pt x="95109" y="84953"/>
                  </a:cubicBezTo>
                  <a:lnTo>
                    <a:pt x="95109" y="84953"/>
                  </a:lnTo>
                  <a:cubicBezTo>
                    <a:pt x="100783" y="85016"/>
                    <a:pt x="105370" y="89602"/>
                    <a:pt x="105433" y="95276"/>
                  </a:cubicBezTo>
                  <a:lnTo>
                    <a:pt x="105433" y="95276"/>
                  </a:lnTo>
                  <a:cubicBezTo>
                    <a:pt x="105180" y="100872"/>
                    <a:pt x="100555" y="105273"/>
                    <a:pt x="94951" y="105245"/>
                  </a:cubicBezTo>
                  <a:close/>
                  <a:moveTo>
                    <a:pt x="102320" y="157730"/>
                  </a:moveTo>
                  <a:lnTo>
                    <a:pt x="102320" y="120573"/>
                  </a:lnTo>
                  <a:cubicBezTo>
                    <a:pt x="106567" y="119348"/>
                    <a:pt x="110449" y="117102"/>
                    <a:pt x="113628" y="114032"/>
                  </a:cubicBezTo>
                  <a:lnTo>
                    <a:pt x="145860" y="132591"/>
                  </a:lnTo>
                  <a:cubicBezTo>
                    <a:pt x="135462" y="146646"/>
                    <a:pt x="119693" y="155752"/>
                    <a:pt x="102320" y="157730"/>
                  </a:cubicBezTo>
                  <a:close/>
                  <a:moveTo>
                    <a:pt x="153150" y="119982"/>
                  </a:moveTo>
                  <a:lnTo>
                    <a:pt x="120918" y="101384"/>
                  </a:lnTo>
                  <a:cubicBezTo>
                    <a:pt x="122021" y="97093"/>
                    <a:pt x="122021" y="92593"/>
                    <a:pt x="120918" y="88302"/>
                  </a:cubicBezTo>
                  <a:lnTo>
                    <a:pt x="153150" y="69704"/>
                  </a:lnTo>
                  <a:cubicBezTo>
                    <a:pt x="160085" y="85745"/>
                    <a:pt x="160085" y="103941"/>
                    <a:pt x="153150" y="119982"/>
                  </a:cubicBezTo>
                  <a:close/>
                </a:path>
              </a:pathLst>
            </a:custGeom>
            <a:solidFill>
              <a:srgbClr val="FFFFFF"/>
            </a:soli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49" name="Bild 6">
              <a:extLst>
                <a:ext uri="{FF2B5EF4-FFF2-40B4-BE49-F238E27FC236}">
                  <a16:creationId xmlns:a16="http://schemas.microsoft.com/office/drawing/2014/main" id="{686FF61E-1560-4281-8884-4E17EE42012C}"/>
                </a:ext>
              </a:extLst>
            </p:cNvPr>
            <p:cNvSpPr/>
            <p:nvPr/>
          </p:nvSpPr>
          <p:spPr>
            <a:xfrm>
              <a:off x="3408122" y="4718437"/>
              <a:ext cx="189640" cy="189794"/>
            </a:xfrm>
            <a:custGeom>
              <a:avLst/>
              <a:gdLst>
                <a:gd name="connsiteX0" fmla="*/ 189375 w 189640"/>
                <a:gd name="connsiteY0" fmla="*/ 101817 h 189794"/>
                <a:gd name="connsiteX1" fmla="*/ 189375 w 189640"/>
                <a:gd name="connsiteY1" fmla="*/ 88144 h 189794"/>
                <a:gd name="connsiteX2" fmla="*/ 173220 w 189640"/>
                <a:gd name="connsiteY2" fmla="*/ 85032 h 189794"/>
                <a:gd name="connsiteX3" fmla="*/ 171053 w 189640"/>
                <a:gd name="connsiteY3" fmla="*/ 74156 h 189794"/>
                <a:gd name="connsiteX4" fmla="*/ 184804 w 189640"/>
                <a:gd name="connsiteY4" fmla="*/ 65094 h 189794"/>
                <a:gd name="connsiteX5" fmla="*/ 179603 w 189640"/>
                <a:gd name="connsiteY5" fmla="*/ 52445 h 189794"/>
                <a:gd name="connsiteX6" fmla="*/ 163448 w 189640"/>
                <a:gd name="connsiteY6" fmla="*/ 55795 h 189794"/>
                <a:gd name="connsiteX7" fmla="*/ 157262 w 189640"/>
                <a:gd name="connsiteY7" fmla="*/ 46535 h 189794"/>
                <a:gd name="connsiteX8" fmla="*/ 166521 w 189640"/>
                <a:gd name="connsiteY8" fmla="*/ 32901 h 189794"/>
                <a:gd name="connsiteX9" fmla="*/ 161872 w 189640"/>
                <a:gd name="connsiteY9" fmla="*/ 27897 h 189794"/>
                <a:gd name="connsiteX10" fmla="*/ 156828 w 189640"/>
                <a:gd name="connsiteY10" fmla="*/ 23248 h 189794"/>
                <a:gd name="connsiteX11" fmla="*/ 143195 w 189640"/>
                <a:gd name="connsiteY11" fmla="*/ 32507 h 189794"/>
                <a:gd name="connsiteX12" fmla="*/ 134211 w 189640"/>
                <a:gd name="connsiteY12" fmla="*/ 26203 h 189794"/>
                <a:gd name="connsiteX13" fmla="*/ 137560 w 189640"/>
                <a:gd name="connsiteY13" fmla="*/ 10048 h 189794"/>
                <a:gd name="connsiteX14" fmla="*/ 124912 w 189640"/>
                <a:gd name="connsiteY14" fmla="*/ 4807 h 189794"/>
                <a:gd name="connsiteX15" fmla="*/ 115849 w 189640"/>
                <a:gd name="connsiteY15" fmla="*/ 18598 h 189794"/>
                <a:gd name="connsiteX16" fmla="*/ 104974 w 189640"/>
                <a:gd name="connsiteY16" fmla="*/ 16431 h 189794"/>
                <a:gd name="connsiteX17" fmla="*/ 101861 w 189640"/>
                <a:gd name="connsiteY17" fmla="*/ 236 h 189794"/>
                <a:gd name="connsiteX18" fmla="*/ 88188 w 189640"/>
                <a:gd name="connsiteY18" fmla="*/ 236 h 189794"/>
                <a:gd name="connsiteX19" fmla="*/ 85075 w 189640"/>
                <a:gd name="connsiteY19" fmla="*/ 16431 h 189794"/>
                <a:gd name="connsiteX20" fmla="*/ 74161 w 189640"/>
                <a:gd name="connsiteY20" fmla="*/ 18598 h 189794"/>
                <a:gd name="connsiteX21" fmla="*/ 65098 w 189640"/>
                <a:gd name="connsiteY21" fmla="*/ 4807 h 189794"/>
                <a:gd name="connsiteX22" fmla="*/ 52489 w 189640"/>
                <a:gd name="connsiteY22" fmla="*/ 10048 h 189794"/>
                <a:gd name="connsiteX23" fmla="*/ 55799 w 189640"/>
                <a:gd name="connsiteY23" fmla="*/ 26203 h 189794"/>
                <a:gd name="connsiteX24" fmla="*/ 46579 w 189640"/>
                <a:gd name="connsiteY24" fmla="*/ 32389 h 189794"/>
                <a:gd name="connsiteX25" fmla="*/ 32866 w 189640"/>
                <a:gd name="connsiteY25" fmla="*/ 23011 h 189794"/>
                <a:gd name="connsiteX26" fmla="*/ 27823 w 189640"/>
                <a:gd name="connsiteY26" fmla="*/ 27661 h 189794"/>
                <a:gd name="connsiteX27" fmla="*/ 23213 w 189640"/>
                <a:gd name="connsiteY27" fmla="*/ 32665 h 189794"/>
                <a:gd name="connsiteX28" fmla="*/ 32433 w 189640"/>
                <a:gd name="connsiteY28" fmla="*/ 46299 h 189794"/>
                <a:gd name="connsiteX29" fmla="*/ 26247 w 189640"/>
                <a:gd name="connsiteY29" fmla="*/ 55558 h 189794"/>
                <a:gd name="connsiteX30" fmla="*/ 10131 w 189640"/>
                <a:gd name="connsiteY30" fmla="*/ 52209 h 189794"/>
                <a:gd name="connsiteX31" fmla="*/ 4890 w 189640"/>
                <a:gd name="connsiteY31" fmla="*/ 64857 h 189794"/>
                <a:gd name="connsiteX32" fmla="*/ 18681 w 189640"/>
                <a:gd name="connsiteY32" fmla="*/ 73920 h 189794"/>
                <a:gd name="connsiteX33" fmla="*/ 16514 w 189640"/>
                <a:gd name="connsiteY33" fmla="*/ 84795 h 189794"/>
                <a:gd name="connsiteX34" fmla="*/ 241 w 189640"/>
                <a:gd name="connsiteY34" fmla="*/ 88026 h 189794"/>
                <a:gd name="connsiteX35" fmla="*/ 241 w 189640"/>
                <a:gd name="connsiteY35" fmla="*/ 101817 h 189794"/>
                <a:gd name="connsiteX36" fmla="*/ 16435 w 189640"/>
                <a:gd name="connsiteY36" fmla="*/ 104930 h 189794"/>
                <a:gd name="connsiteX37" fmla="*/ 18602 w 189640"/>
                <a:gd name="connsiteY37" fmla="*/ 115805 h 189794"/>
                <a:gd name="connsiteX38" fmla="*/ 4811 w 189640"/>
                <a:gd name="connsiteY38" fmla="*/ 124868 h 189794"/>
                <a:gd name="connsiteX39" fmla="*/ 10131 w 189640"/>
                <a:gd name="connsiteY39" fmla="*/ 137280 h 189794"/>
                <a:gd name="connsiteX40" fmla="*/ 26247 w 189640"/>
                <a:gd name="connsiteY40" fmla="*/ 133931 h 189794"/>
                <a:gd name="connsiteX41" fmla="*/ 32433 w 189640"/>
                <a:gd name="connsiteY41" fmla="*/ 143151 h 189794"/>
                <a:gd name="connsiteX42" fmla="*/ 23213 w 189640"/>
                <a:gd name="connsiteY42" fmla="*/ 156982 h 189794"/>
                <a:gd name="connsiteX43" fmla="*/ 27823 w 189640"/>
                <a:gd name="connsiteY43" fmla="*/ 162025 h 189794"/>
                <a:gd name="connsiteX44" fmla="*/ 32866 w 189640"/>
                <a:gd name="connsiteY44" fmla="*/ 166675 h 189794"/>
                <a:gd name="connsiteX45" fmla="*/ 46500 w 189640"/>
                <a:gd name="connsiteY45" fmla="*/ 157415 h 189794"/>
                <a:gd name="connsiteX46" fmla="*/ 55720 w 189640"/>
                <a:gd name="connsiteY46" fmla="*/ 163601 h 189794"/>
                <a:gd name="connsiteX47" fmla="*/ 52410 w 189640"/>
                <a:gd name="connsiteY47" fmla="*/ 179756 h 189794"/>
                <a:gd name="connsiteX48" fmla="*/ 65019 w 189640"/>
                <a:gd name="connsiteY48" fmla="*/ 184997 h 189794"/>
                <a:gd name="connsiteX49" fmla="*/ 74121 w 189640"/>
                <a:gd name="connsiteY49" fmla="*/ 171206 h 189794"/>
                <a:gd name="connsiteX50" fmla="*/ 84996 w 189640"/>
                <a:gd name="connsiteY50" fmla="*/ 173373 h 189794"/>
                <a:gd name="connsiteX51" fmla="*/ 88109 w 189640"/>
                <a:gd name="connsiteY51" fmla="*/ 189528 h 189794"/>
                <a:gd name="connsiteX52" fmla="*/ 101782 w 189640"/>
                <a:gd name="connsiteY52" fmla="*/ 189528 h 189794"/>
                <a:gd name="connsiteX53" fmla="*/ 104856 w 189640"/>
                <a:gd name="connsiteY53" fmla="*/ 173373 h 189794"/>
                <a:gd name="connsiteX54" fmla="*/ 115770 w 189640"/>
                <a:gd name="connsiteY54" fmla="*/ 171206 h 189794"/>
                <a:gd name="connsiteX55" fmla="*/ 124833 w 189640"/>
                <a:gd name="connsiteY55" fmla="*/ 184997 h 189794"/>
                <a:gd name="connsiteX56" fmla="*/ 137481 w 189640"/>
                <a:gd name="connsiteY56" fmla="*/ 179756 h 189794"/>
                <a:gd name="connsiteX57" fmla="*/ 134132 w 189640"/>
                <a:gd name="connsiteY57" fmla="*/ 163601 h 189794"/>
                <a:gd name="connsiteX58" fmla="*/ 143352 w 189640"/>
                <a:gd name="connsiteY58" fmla="*/ 157415 h 189794"/>
                <a:gd name="connsiteX59" fmla="*/ 156986 w 189640"/>
                <a:gd name="connsiteY59" fmla="*/ 166675 h 189794"/>
                <a:gd name="connsiteX60" fmla="*/ 162029 w 189640"/>
                <a:gd name="connsiteY60" fmla="*/ 162025 h 189794"/>
                <a:gd name="connsiteX61" fmla="*/ 166679 w 189640"/>
                <a:gd name="connsiteY61" fmla="*/ 157021 h 189794"/>
                <a:gd name="connsiteX62" fmla="*/ 157419 w 189640"/>
                <a:gd name="connsiteY62" fmla="*/ 143348 h 189794"/>
                <a:gd name="connsiteX63" fmla="*/ 163605 w 189640"/>
                <a:gd name="connsiteY63" fmla="*/ 134128 h 189794"/>
                <a:gd name="connsiteX64" fmla="*/ 179761 w 189640"/>
                <a:gd name="connsiteY64" fmla="*/ 137477 h 189794"/>
                <a:gd name="connsiteX65" fmla="*/ 184962 w 189640"/>
                <a:gd name="connsiteY65" fmla="*/ 124829 h 189794"/>
                <a:gd name="connsiteX66" fmla="*/ 171210 w 189640"/>
                <a:gd name="connsiteY66" fmla="*/ 115766 h 189794"/>
                <a:gd name="connsiteX67" fmla="*/ 173377 w 189640"/>
                <a:gd name="connsiteY67" fmla="*/ 104891 h 189794"/>
                <a:gd name="connsiteX68" fmla="*/ 102058 w 189640"/>
                <a:gd name="connsiteY68" fmla="*/ 32074 h 189794"/>
                <a:gd name="connsiteX69" fmla="*/ 145598 w 189640"/>
                <a:gd name="connsiteY69" fmla="*/ 57213 h 189794"/>
                <a:gd name="connsiteX70" fmla="*/ 113406 w 189640"/>
                <a:gd name="connsiteY70" fmla="*/ 75811 h 189794"/>
                <a:gd name="connsiteX71" fmla="*/ 102058 w 189640"/>
                <a:gd name="connsiteY71" fmla="*/ 69270 h 189794"/>
                <a:gd name="connsiteX72" fmla="*/ 87479 w 189640"/>
                <a:gd name="connsiteY72" fmla="*/ 32074 h 189794"/>
                <a:gd name="connsiteX73" fmla="*/ 87479 w 189640"/>
                <a:gd name="connsiteY73" fmla="*/ 69270 h 189794"/>
                <a:gd name="connsiteX74" fmla="*/ 76170 w 189640"/>
                <a:gd name="connsiteY74" fmla="*/ 75811 h 189794"/>
                <a:gd name="connsiteX75" fmla="*/ 43938 w 189640"/>
                <a:gd name="connsiteY75" fmla="*/ 57213 h 189794"/>
                <a:gd name="connsiteX76" fmla="*/ 87636 w 189640"/>
                <a:gd name="connsiteY76" fmla="*/ 31956 h 189794"/>
                <a:gd name="connsiteX77" fmla="*/ 31763 w 189640"/>
                <a:gd name="connsiteY77" fmla="*/ 94843 h 189794"/>
                <a:gd name="connsiteX78" fmla="*/ 36964 w 189640"/>
                <a:gd name="connsiteY78" fmla="*/ 69704 h 189794"/>
                <a:gd name="connsiteX79" fmla="*/ 69196 w 189640"/>
                <a:gd name="connsiteY79" fmla="*/ 88302 h 189794"/>
                <a:gd name="connsiteX80" fmla="*/ 68368 w 189640"/>
                <a:gd name="connsiteY80" fmla="*/ 94843 h 189794"/>
                <a:gd name="connsiteX81" fmla="*/ 69196 w 189640"/>
                <a:gd name="connsiteY81" fmla="*/ 101384 h 189794"/>
                <a:gd name="connsiteX82" fmla="*/ 36964 w 189640"/>
                <a:gd name="connsiteY82" fmla="*/ 120021 h 189794"/>
                <a:gd name="connsiteX83" fmla="*/ 31763 w 189640"/>
                <a:gd name="connsiteY83" fmla="*/ 94843 h 189794"/>
                <a:gd name="connsiteX84" fmla="*/ 87794 w 189640"/>
                <a:gd name="connsiteY84" fmla="*/ 157888 h 189794"/>
                <a:gd name="connsiteX85" fmla="*/ 44254 w 189640"/>
                <a:gd name="connsiteY85" fmla="*/ 132749 h 189794"/>
                <a:gd name="connsiteX86" fmla="*/ 76485 w 189640"/>
                <a:gd name="connsiteY86" fmla="*/ 114150 h 189794"/>
                <a:gd name="connsiteX87" fmla="*/ 87794 w 189640"/>
                <a:gd name="connsiteY87" fmla="*/ 120691 h 189794"/>
                <a:gd name="connsiteX88" fmla="*/ 95202 w 189640"/>
                <a:gd name="connsiteY88" fmla="*/ 105364 h 189794"/>
                <a:gd name="connsiteX89" fmla="*/ 95202 w 189640"/>
                <a:gd name="connsiteY89" fmla="*/ 105364 h 189794"/>
                <a:gd name="connsiteX90" fmla="*/ 84878 w 189640"/>
                <a:gd name="connsiteY90" fmla="*/ 95079 h 189794"/>
                <a:gd name="connsiteX91" fmla="*/ 84878 w 189640"/>
                <a:gd name="connsiteY91" fmla="*/ 95079 h 189794"/>
                <a:gd name="connsiteX92" fmla="*/ 94808 w 189640"/>
                <a:gd name="connsiteY92" fmla="*/ 84441 h 189794"/>
                <a:gd name="connsiteX93" fmla="*/ 94808 w 189640"/>
                <a:gd name="connsiteY93" fmla="*/ 84441 h 189794"/>
                <a:gd name="connsiteX94" fmla="*/ 105092 w 189640"/>
                <a:gd name="connsiteY94" fmla="*/ 94764 h 189794"/>
                <a:gd name="connsiteX95" fmla="*/ 105092 w 189640"/>
                <a:gd name="connsiteY95" fmla="*/ 94764 h 189794"/>
                <a:gd name="connsiteX96" fmla="*/ 95044 w 189640"/>
                <a:gd name="connsiteY96" fmla="*/ 105245 h 189794"/>
                <a:gd name="connsiteX97" fmla="*/ 102373 w 189640"/>
                <a:gd name="connsiteY97" fmla="*/ 157888 h 189794"/>
                <a:gd name="connsiteX98" fmla="*/ 102373 w 189640"/>
                <a:gd name="connsiteY98" fmla="*/ 120691 h 189794"/>
                <a:gd name="connsiteX99" fmla="*/ 113721 w 189640"/>
                <a:gd name="connsiteY99" fmla="*/ 114150 h 189794"/>
                <a:gd name="connsiteX100" fmla="*/ 145914 w 189640"/>
                <a:gd name="connsiteY100" fmla="*/ 132749 h 189794"/>
                <a:gd name="connsiteX101" fmla="*/ 102216 w 189640"/>
                <a:gd name="connsiteY101" fmla="*/ 157770 h 189794"/>
                <a:gd name="connsiteX102" fmla="*/ 153203 w 189640"/>
                <a:gd name="connsiteY102" fmla="*/ 120140 h 189794"/>
                <a:gd name="connsiteX103" fmla="*/ 120971 w 189640"/>
                <a:gd name="connsiteY103" fmla="*/ 101502 h 189794"/>
                <a:gd name="connsiteX104" fmla="*/ 121838 w 189640"/>
                <a:gd name="connsiteY104" fmla="*/ 94961 h 189794"/>
                <a:gd name="connsiteX105" fmla="*/ 120971 w 189640"/>
                <a:gd name="connsiteY105" fmla="*/ 88420 h 189794"/>
                <a:gd name="connsiteX106" fmla="*/ 153203 w 189640"/>
                <a:gd name="connsiteY106" fmla="*/ 69822 h 189794"/>
                <a:gd name="connsiteX107" fmla="*/ 153203 w 189640"/>
                <a:gd name="connsiteY107" fmla="*/ 120140 h 18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89640" h="189794">
                  <a:moveTo>
                    <a:pt x="189375" y="101817"/>
                  </a:moveTo>
                  <a:cubicBezTo>
                    <a:pt x="189730" y="97266"/>
                    <a:pt x="189730" y="92696"/>
                    <a:pt x="189375" y="88144"/>
                  </a:cubicBezTo>
                  <a:lnTo>
                    <a:pt x="173220" y="85032"/>
                  </a:lnTo>
                  <a:cubicBezTo>
                    <a:pt x="172731" y="81363"/>
                    <a:pt x="172010" y="77730"/>
                    <a:pt x="171053" y="74156"/>
                  </a:cubicBezTo>
                  <a:lnTo>
                    <a:pt x="184804" y="65094"/>
                  </a:lnTo>
                  <a:cubicBezTo>
                    <a:pt x="183386" y="60755"/>
                    <a:pt x="181644" y="56528"/>
                    <a:pt x="179603" y="52445"/>
                  </a:cubicBezTo>
                  <a:lnTo>
                    <a:pt x="163448" y="55795"/>
                  </a:lnTo>
                  <a:cubicBezTo>
                    <a:pt x="161607" y="52568"/>
                    <a:pt x="159539" y="49470"/>
                    <a:pt x="157262" y="46535"/>
                  </a:cubicBezTo>
                  <a:lnTo>
                    <a:pt x="166521" y="32901"/>
                  </a:lnTo>
                  <a:cubicBezTo>
                    <a:pt x="165024" y="31207"/>
                    <a:pt x="163487" y="29513"/>
                    <a:pt x="161872" y="27897"/>
                  </a:cubicBezTo>
                  <a:cubicBezTo>
                    <a:pt x="160256" y="26282"/>
                    <a:pt x="158562" y="24706"/>
                    <a:pt x="156828" y="23248"/>
                  </a:cubicBezTo>
                  <a:lnTo>
                    <a:pt x="143195" y="32507"/>
                  </a:lnTo>
                  <a:cubicBezTo>
                    <a:pt x="140360" y="30187"/>
                    <a:pt x="137358" y="28079"/>
                    <a:pt x="134211" y="26203"/>
                  </a:cubicBezTo>
                  <a:lnTo>
                    <a:pt x="137560" y="10048"/>
                  </a:lnTo>
                  <a:cubicBezTo>
                    <a:pt x="133472" y="8007"/>
                    <a:pt x="129246" y="6253"/>
                    <a:pt x="124912" y="4807"/>
                  </a:cubicBezTo>
                  <a:lnTo>
                    <a:pt x="115849" y="18598"/>
                  </a:lnTo>
                  <a:cubicBezTo>
                    <a:pt x="112279" y="17621"/>
                    <a:pt x="108645" y="16900"/>
                    <a:pt x="104974" y="16431"/>
                  </a:cubicBezTo>
                  <a:lnTo>
                    <a:pt x="101861" y="236"/>
                  </a:lnTo>
                  <a:cubicBezTo>
                    <a:pt x="97309" y="-79"/>
                    <a:pt x="92740" y="-79"/>
                    <a:pt x="88188" y="236"/>
                  </a:cubicBezTo>
                  <a:lnTo>
                    <a:pt x="85075" y="16431"/>
                  </a:lnTo>
                  <a:cubicBezTo>
                    <a:pt x="81391" y="16900"/>
                    <a:pt x="77744" y="17621"/>
                    <a:pt x="74161" y="18598"/>
                  </a:cubicBezTo>
                  <a:lnTo>
                    <a:pt x="65098" y="4807"/>
                  </a:lnTo>
                  <a:cubicBezTo>
                    <a:pt x="60774" y="6249"/>
                    <a:pt x="56560" y="7999"/>
                    <a:pt x="52489" y="10048"/>
                  </a:cubicBezTo>
                  <a:lnTo>
                    <a:pt x="55799" y="26203"/>
                  </a:lnTo>
                  <a:cubicBezTo>
                    <a:pt x="52574" y="28031"/>
                    <a:pt x="49492" y="30100"/>
                    <a:pt x="46579" y="32389"/>
                  </a:cubicBezTo>
                  <a:lnTo>
                    <a:pt x="32866" y="23011"/>
                  </a:lnTo>
                  <a:cubicBezTo>
                    <a:pt x="31172" y="24469"/>
                    <a:pt x="29478" y="26006"/>
                    <a:pt x="27823" y="27661"/>
                  </a:cubicBezTo>
                  <a:cubicBezTo>
                    <a:pt x="26168" y="29316"/>
                    <a:pt x="24670" y="30971"/>
                    <a:pt x="23213" y="32665"/>
                  </a:cubicBezTo>
                  <a:lnTo>
                    <a:pt x="32433" y="46299"/>
                  </a:lnTo>
                  <a:cubicBezTo>
                    <a:pt x="30177" y="49250"/>
                    <a:pt x="28111" y="52343"/>
                    <a:pt x="26247" y="55558"/>
                  </a:cubicBezTo>
                  <a:lnTo>
                    <a:pt x="10131" y="52209"/>
                  </a:lnTo>
                  <a:cubicBezTo>
                    <a:pt x="8059" y="56283"/>
                    <a:pt x="6307" y="60511"/>
                    <a:pt x="4890" y="64857"/>
                  </a:cubicBezTo>
                  <a:lnTo>
                    <a:pt x="18681" y="73920"/>
                  </a:lnTo>
                  <a:cubicBezTo>
                    <a:pt x="17706" y="77490"/>
                    <a:pt x="16982" y="81123"/>
                    <a:pt x="16514" y="84795"/>
                  </a:cubicBezTo>
                  <a:lnTo>
                    <a:pt x="241" y="88026"/>
                  </a:lnTo>
                  <a:cubicBezTo>
                    <a:pt x="-80" y="92617"/>
                    <a:pt x="-80" y="97227"/>
                    <a:pt x="241" y="101817"/>
                  </a:cubicBezTo>
                  <a:lnTo>
                    <a:pt x="16435" y="104930"/>
                  </a:lnTo>
                  <a:cubicBezTo>
                    <a:pt x="16903" y="108603"/>
                    <a:pt x="17627" y="112235"/>
                    <a:pt x="18602" y="115805"/>
                  </a:cubicBezTo>
                  <a:lnTo>
                    <a:pt x="4811" y="124868"/>
                  </a:lnTo>
                  <a:cubicBezTo>
                    <a:pt x="6265" y="129135"/>
                    <a:pt x="8043" y="133285"/>
                    <a:pt x="10131" y="137280"/>
                  </a:cubicBezTo>
                  <a:lnTo>
                    <a:pt x="26247" y="133931"/>
                  </a:lnTo>
                  <a:cubicBezTo>
                    <a:pt x="28102" y="137138"/>
                    <a:pt x="30169" y="140219"/>
                    <a:pt x="32433" y="143151"/>
                  </a:cubicBezTo>
                  <a:lnTo>
                    <a:pt x="23213" y="156982"/>
                  </a:lnTo>
                  <a:cubicBezTo>
                    <a:pt x="24670" y="158715"/>
                    <a:pt x="26207" y="160410"/>
                    <a:pt x="27823" y="162025"/>
                  </a:cubicBezTo>
                  <a:cubicBezTo>
                    <a:pt x="29438" y="163641"/>
                    <a:pt x="31172" y="165177"/>
                    <a:pt x="32866" y="166675"/>
                  </a:cubicBezTo>
                  <a:lnTo>
                    <a:pt x="46500" y="157415"/>
                  </a:lnTo>
                  <a:cubicBezTo>
                    <a:pt x="49430" y="159685"/>
                    <a:pt x="52510" y="161749"/>
                    <a:pt x="55720" y="163601"/>
                  </a:cubicBezTo>
                  <a:lnTo>
                    <a:pt x="52410" y="179756"/>
                  </a:lnTo>
                  <a:cubicBezTo>
                    <a:pt x="56481" y="181805"/>
                    <a:pt x="60695" y="183555"/>
                    <a:pt x="65019" y="184997"/>
                  </a:cubicBezTo>
                  <a:lnTo>
                    <a:pt x="74121" y="171206"/>
                  </a:lnTo>
                  <a:cubicBezTo>
                    <a:pt x="77691" y="172183"/>
                    <a:pt x="81325" y="172904"/>
                    <a:pt x="84996" y="173373"/>
                  </a:cubicBezTo>
                  <a:lnTo>
                    <a:pt x="88109" y="189528"/>
                  </a:lnTo>
                  <a:cubicBezTo>
                    <a:pt x="92660" y="189883"/>
                    <a:pt x="97231" y="189883"/>
                    <a:pt x="101782" y="189528"/>
                  </a:cubicBezTo>
                  <a:lnTo>
                    <a:pt x="104856" y="173373"/>
                  </a:lnTo>
                  <a:cubicBezTo>
                    <a:pt x="108540" y="172908"/>
                    <a:pt x="112188" y="172183"/>
                    <a:pt x="115770" y="171206"/>
                  </a:cubicBezTo>
                  <a:lnTo>
                    <a:pt x="124833" y="184997"/>
                  </a:lnTo>
                  <a:cubicBezTo>
                    <a:pt x="129167" y="183551"/>
                    <a:pt x="133393" y="181798"/>
                    <a:pt x="137481" y="179756"/>
                  </a:cubicBezTo>
                  <a:lnTo>
                    <a:pt x="134132" y="163601"/>
                  </a:lnTo>
                  <a:cubicBezTo>
                    <a:pt x="137356" y="161773"/>
                    <a:pt x="140438" y="159704"/>
                    <a:pt x="143352" y="157415"/>
                  </a:cubicBezTo>
                  <a:lnTo>
                    <a:pt x="156986" y="166675"/>
                  </a:lnTo>
                  <a:cubicBezTo>
                    <a:pt x="158719" y="165177"/>
                    <a:pt x="160414" y="163641"/>
                    <a:pt x="162029" y="162025"/>
                  </a:cubicBezTo>
                  <a:cubicBezTo>
                    <a:pt x="163645" y="160410"/>
                    <a:pt x="165182" y="158715"/>
                    <a:pt x="166679" y="157021"/>
                  </a:cubicBezTo>
                  <a:lnTo>
                    <a:pt x="157419" y="143348"/>
                  </a:lnTo>
                  <a:cubicBezTo>
                    <a:pt x="159696" y="140424"/>
                    <a:pt x="161764" y="137343"/>
                    <a:pt x="163605" y="134128"/>
                  </a:cubicBezTo>
                  <a:lnTo>
                    <a:pt x="179761" y="137477"/>
                  </a:lnTo>
                  <a:cubicBezTo>
                    <a:pt x="181790" y="133387"/>
                    <a:pt x="183528" y="129163"/>
                    <a:pt x="184962" y="124829"/>
                  </a:cubicBezTo>
                  <a:lnTo>
                    <a:pt x="171210" y="115766"/>
                  </a:lnTo>
                  <a:cubicBezTo>
                    <a:pt x="172168" y="112192"/>
                    <a:pt x="172889" y="108559"/>
                    <a:pt x="173377" y="104891"/>
                  </a:cubicBezTo>
                  <a:close/>
                  <a:moveTo>
                    <a:pt x="102058" y="32074"/>
                  </a:moveTo>
                  <a:cubicBezTo>
                    <a:pt x="119420" y="34080"/>
                    <a:pt x="135179" y="43182"/>
                    <a:pt x="145598" y="57213"/>
                  </a:cubicBezTo>
                  <a:lnTo>
                    <a:pt x="113406" y="75811"/>
                  </a:lnTo>
                  <a:cubicBezTo>
                    <a:pt x="110221" y="72730"/>
                    <a:pt x="106322" y="70480"/>
                    <a:pt x="102058" y="69270"/>
                  </a:cubicBezTo>
                  <a:close/>
                  <a:moveTo>
                    <a:pt x="87479" y="32074"/>
                  </a:moveTo>
                  <a:lnTo>
                    <a:pt x="87479" y="69270"/>
                  </a:lnTo>
                  <a:cubicBezTo>
                    <a:pt x="83226" y="70480"/>
                    <a:pt x="79340" y="72730"/>
                    <a:pt x="76170" y="75811"/>
                  </a:cubicBezTo>
                  <a:lnTo>
                    <a:pt x="43938" y="57213"/>
                  </a:lnTo>
                  <a:cubicBezTo>
                    <a:pt x="54371" y="43099"/>
                    <a:pt x="70198" y="33950"/>
                    <a:pt x="87636" y="31956"/>
                  </a:cubicBezTo>
                  <a:close/>
                  <a:moveTo>
                    <a:pt x="31763" y="94843"/>
                  </a:moveTo>
                  <a:cubicBezTo>
                    <a:pt x="31754" y="86194"/>
                    <a:pt x="33525" y="77640"/>
                    <a:pt x="36964" y="69704"/>
                  </a:cubicBezTo>
                  <a:lnTo>
                    <a:pt x="69196" y="88302"/>
                  </a:lnTo>
                  <a:cubicBezTo>
                    <a:pt x="68662" y="90442"/>
                    <a:pt x="68384" y="92636"/>
                    <a:pt x="68368" y="94843"/>
                  </a:cubicBezTo>
                  <a:cubicBezTo>
                    <a:pt x="68379" y="97050"/>
                    <a:pt x="68656" y="99244"/>
                    <a:pt x="69196" y="101384"/>
                  </a:cubicBezTo>
                  <a:lnTo>
                    <a:pt x="36964" y="120021"/>
                  </a:lnTo>
                  <a:cubicBezTo>
                    <a:pt x="33519" y="112074"/>
                    <a:pt x="31749" y="103504"/>
                    <a:pt x="31763" y="94843"/>
                  </a:cubicBezTo>
                  <a:close/>
                  <a:moveTo>
                    <a:pt x="87794" y="157888"/>
                  </a:moveTo>
                  <a:cubicBezTo>
                    <a:pt x="70432" y="155882"/>
                    <a:pt x="54673" y="146780"/>
                    <a:pt x="44254" y="132749"/>
                  </a:cubicBezTo>
                  <a:lnTo>
                    <a:pt x="76485" y="114150"/>
                  </a:lnTo>
                  <a:cubicBezTo>
                    <a:pt x="79655" y="117232"/>
                    <a:pt x="83541" y="119482"/>
                    <a:pt x="87794" y="120691"/>
                  </a:cubicBezTo>
                  <a:close/>
                  <a:moveTo>
                    <a:pt x="95202" y="105364"/>
                  </a:moveTo>
                  <a:lnTo>
                    <a:pt x="95202" y="105364"/>
                  </a:lnTo>
                  <a:cubicBezTo>
                    <a:pt x="89533" y="105320"/>
                    <a:pt x="84942" y="100750"/>
                    <a:pt x="84878" y="95079"/>
                  </a:cubicBezTo>
                  <a:lnTo>
                    <a:pt x="84878" y="95079"/>
                  </a:lnTo>
                  <a:cubicBezTo>
                    <a:pt x="84786" y="89437"/>
                    <a:pt x="89174" y="84736"/>
                    <a:pt x="94808" y="84441"/>
                  </a:cubicBezTo>
                  <a:lnTo>
                    <a:pt x="94808" y="84441"/>
                  </a:lnTo>
                  <a:cubicBezTo>
                    <a:pt x="100476" y="84504"/>
                    <a:pt x="105049" y="89094"/>
                    <a:pt x="105092" y="94764"/>
                  </a:cubicBezTo>
                  <a:lnTo>
                    <a:pt x="105092" y="94764"/>
                  </a:lnTo>
                  <a:cubicBezTo>
                    <a:pt x="105180" y="100422"/>
                    <a:pt x="100700" y="105096"/>
                    <a:pt x="95044" y="105245"/>
                  </a:cubicBezTo>
                  <a:close/>
                  <a:moveTo>
                    <a:pt x="102373" y="157888"/>
                  </a:moveTo>
                  <a:lnTo>
                    <a:pt x="102373" y="120691"/>
                  </a:lnTo>
                  <a:cubicBezTo>
                    <a:pt x="106637" y="119482"/>
                    <a:pt x="110536" y="117232"/>
                    <a:pt x="113721" y="114150"/>
                  </a:cubicBezTo>
                  <a:lnTo>
                    <a:pt x="145914" y="132749"/>
                  </a:lnTo>
                  <a:cubicBezTo>
                    <a:pt x="135436" y="146776"/>
                    <a:pt x="119616" y="155835"/>
                    <a:pt x="102216" y="157770"/>
                  </a:cubicBezTo>
                  <a:close/>
                  <a:moveTo>
                    <a:pt x="153203" y="120140"/>
                  </a:moveTo>
                  <a:lnTo>
                    <a:pt x="120971" y="101502"/>
                  </a:lnTo>
                  <a:cubicBezTo>
                    <a:pt x="121543" y="99370"/>
                    <a:pt x="121834" y="97172"/>
                    <a:pt x="121838" y="94961"/>
                  </a:cubicBezTo>
                  <a:cubicBezTo>
                    <a:pt x="121829" y="92755"/>
                    <a:pt x="121538" y="90556"/>
                    <a:pt x="120971" y="88420"/>
                  </a:cubicBezTo>
                  <a:lnTo>
                    <a:pt x="153203" y="69822"/>
                  </a:lnTo>
                  <a:cubicBezTo>
                    <a:pt x="160139" y="85879"/>
                    <a:pt x="160139" y="104083"/>
                    <a:pt x="153203" y="120140"/>
                  </a:cubicBezTo>
                  <a:close/>
                </a:path>
              </a:pathLst>
            </a:custGeom>
            <a:solidFill>
              <a:srgbClr val="FFFFFF"/>
            </a:solidFill>
            <a:ln w="39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grpSp>
        <p:nvGrpSpPr>
          <p:cNvPr id="150" name="Grupp 149">
            <a:extLst>
              <a:ext uri="{FF2B5EF4-FFF2-40B4-BE49-F238E27FC236}">
                <a16:creationId xmlns:a16="http://schemas.microsoft.com/office/drawing/2014/main" id="{73009943-CD51-4153-9388-C06A6CA1D1DC}"/>
              </a:ext>
            </a:extLst>
          </p:cNvPr>
          <p:cNvGrpSpPr>
            <a:grpSpLocks noChangeAspect="1"/>
          </p:cNvGrpSpPr>
          <p:nvPr/>
        </p:nvGrpSpPr>
        <p:grpSpPr>
          <a:xfrm>
            <a:off x="3222196" y="5505093"/>
            <a:ext cx="437473" cy="679268"/>
            <a:chOff x="7495989" y="4273882"/>
            <a:chExt cx="747236" cy="1160239"/>
          </a:xfrm>
        </p:grpSpPr>
        <p:sp>
          <p:nvSpPr>
            <p:cNvPr id="151" name="Bild 4">
              <a:extLst>
                <a:ext uri="{FF2B5EF4-FFF2-40B4-BE49-F238E27FC236}">
                  <a16:creationId xmlns:a16="http://schemas.microsoft.com/office/drawing/2014/main" id="{14429164-6C6E-4C56-81F9-8F9047394267}"/>
                </a:ext>
              </a:extLst>
            </p:cNvPr>
            <p:cNvSpPr/>
            <p:nvPr/>
          </p:nvSpPr>
          <p:spPr>
            <a:xfrm>
              <a:off x="7528946" y="4560013"/>
              <a:ext cx="679037" cy="36956"/>
            </a:xfrm>
            <a:custGeom>
              <a:avLst/>
              <a:gdLst>
                <a:gd name="connsiteX0" fmla="*/ 679037 w 679037"/>
                <a:gd name="connsiteY0" fmla="*/ 286 h 36956"/>
                <a:gd name="connsiteX1" fmla="*/ 0 w 679037"/>
                <a:gd name="connsiteY1" fmla="*/ 0 h 36956"/>
                <a:gd name="connsiteX2" fmla="*/ 0 w 679037"/>
                <a:gd name="connsiteY2" fmla="*/ 36671 h 36956"/>
                <a:gd name="connsiteX3" fmla="*/ 679037 w 679037"/>
                <a:gd name="connsiteY3" fmla="*/ 36957 h 36956"/>
                <a:gd name="connsiteX4" fmla="*/ 679037 w 679037"/>
                <a:gd name="connsiteY4" fmla="*/ 286 h 36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37" h="36956">
                  <a:moveTo>
                    <a:pt x="679037" y="286"/>
                  </a:moveTo>
                  <a:lnTo>
                    <a:pt x="0" y="0"/>
                  </a:lnTo>
                  <a:lnTo>
                    <a:pt x="0" y="36671"/>
                  </a:lnTo>
                  <a:lnTo>
                    <a:pt x="679037" y="36957"/>
                  </a:lnTo>
                  <a:lnTo>
                    <a:pt x="679037" y="286"/>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52" name="Bild 4">
              <a:extLst>
                <a:ext uri="{FF2B5EF4-FFF2-40B4-BE49-F238E27FC236}">
                  <a16:creationId xmlns:a16="http://schemas.microsoft.com/office/drawing/2014/main" id="{DEF6A276-1139-45B2-B1AB-F859F4BB9D9E}"/>
                </a:ext>
              </a:extLst>
            </p:cNvPr>
            <p:cNvSpPr/>
            <p:nvPr/>
          </p:nvSpPr>
          <p:spPr>
            <a:xfrm>
              <a:off x="7527231" y="4558108"/>
              <a:ext cx="682466" cy="40100"/>
            </a:xfrm>
            <a:custGeom>
              <a:avLst/>
              <a:gdLst>
                <a:gd name="connsiteX0" fmla="*/ 1640 w 682466"/>
                <a:gd name="connsiteY0" fmla="*/ -190 h 40100"/>
                <a:gd name="connsiteX1" fmla="*/ -74 w 682466"/>
                <a:gd name="connsiteY1" fmla="*/ 1524 h 40100"/>
                <a:gd name="connsiteX2" fmla="*/ -74 w 682466"/>
                <a:gd name="connsiteY2" fmla="*/ 38196 h 40100"/>
                <a:gd name="connsiteX3" fmla="*/ 1640 w 682466"/>
                <a:gd name="connsiteY3" fmla="*/ 39910 h 40100"/>
                <a:gd name="connsiteX4" fmla="*/ 680678 w 682466"/>
                <a:gd name="connsiteY4" fmla="*/ 39910 h 40100"/>
                <a:gd name="connsiteX5" fmla="*/ 682392 w 682466"/>
                <a:gd name="connsiteY5" fmla="*/ 38196 h 40100"/>
                <a:gd name="connsiteX6" fmla="*/ 682392 w 682466"/>
                <a:gd name="connsiteY6" fmla="*/ 1524 h 40100"/>
                <a:gd name="connsiteX7" fmla="*/ 680678 w 682466"/>
                <a:gd name="connsiteY7" fmla="*/ -95 h 40100"/>
                <a:gd name="connsiteX8" fmla="*/ 1545 w 682466"/>
                <a:gd name="connsiteY8" fmla="*/ -95 h 40100"/>
                <a:gd name="connsiteX9" fmla="*/ 679058 w 682466"/>
                <a:gd name="connsiteY9" fmla="*/ 3525 h 40100"/>
                <a:gd name="connsiteX10" fmla="*/ 679058 w 682466"/>
                <a:gd name="connsiteY10" fmla="*/ 36767 h 40100"/>
                <a:gd name="connsiteX11" fmla="*/ 3355 w 682466"/>
                <a:gd name="connsiteY11" fmla="*/ 36767 h 40100"/>
                <a:gd name="connsiteX12" fmla="*/ 3355 w 682466"/>
                <a:gd name="connsiteY12" fmla="*/ 3525 h 40100"/>
                <a:gd name="connsiteX13" fmla="*/ 679058 w 682466"/>
                <a:gd name="connsiteY13" fmla="*/ 3525 h 4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2466" h="40100">
                  <a:moveTo>
                    <a:pt x="1640" y="-190"/>
                  </a:moveTo>
                  <a:cubicBezTo>
                    <a:pt x="693" y="-190"/>
                    <a:pt x="-74" y="581"/>
                    <a:pt x="-74" y="1524"/>
                  </a:cubicBezTo>
                  <a:lnTo>
                    <a:pt x="-74" y="38196"/>
                  </a:lnTo>
                  <a:cubicBezTo>
                    <a:pt x="-74" y="39139"/>
                    <a:pt x="693" y="39910"/>
                    <a:pt x="1640" y="39910"/>
                  </a:cubicBezTo>
                  <a:lnTo>
                    <a:pt x="680678" y="39910"/>
                  </a:lnTo>
                  <a:cubicBezTo>
                    <a:pt x="681620" y="39910"/>
                    <a:pt x="682392" y="39139"/>
                    <a:pt x="682392" y="38196"/>
                  </a:cubicBezTo>
                  <a:lnTo>
                    <a:pt x="682392" y="1524"/>
                  </a:lnTo>
                  <a:cubicBezTo>
                    <a:pt x="682344" y="620"/>
                    <a:pt x="681592" y="-95"/>
                    <a:pt x="680678" y="-95"/>
                  </a:cubicBezTo>
                  <a:lnTo>
                    <a:pt x="1545" y="-95"/>
                  </a:lnTo>
                  <a:close/>
                  <a:moveTo>
                    <a:pt x="679058" y="3525"/>
                  </a:moveTo>
                  <a:lnTo>
                    <a:pt x="679058" y="36767"/>
                  </a:lnTo>
                  <a:lnTo>
                    <a:pt x="3355" y="36767"/>
                  </a:lnTo>
                  <a:lnTo>
                    <a:pt x="3355" y="3525"/>
                  </a:lnTo>
                  <a:lnTo>
                    <a:pt x="679058" y="3525"/>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53" name="Bild 4">
              <a:extLst>
                <a:ext uri="{FF2B5EF4-FFF2-40B4-BE49-F238E27FC236}">
                  <a16:creationId xmlns:a16="http://schemas.microsoft.com/office/drawing/2014/main" id="{1CB9EBA0-E008-4D55-B114-923D1570B8E8}"/>
                </a:ext>
              </a:extLst>
            </p:cNvPr>
            <p:cNvSpPr/>
            <p:nvPr/>
          </p:nvSpPr>
          <p:spPr>
            <a:xfrm>
              <a:off x="7546758" y="4446760"/>
              <a:ext cx="641889" cy="113538"/>
            </a:xfrm>
            <a:custGeom>
              <a:avLst/>
              <a:gdLst>
                <a:gd name="connsiteX0" fmla="*/ 641890 w 641889"/>
                <a:gd name="connsiteY0" fmla="*/ 113538 h 113538"/>
                <a:gd name="connsiteX1" fmla="*/ 0 w 641889"/>
                <a:gd name="connsiteY1" fmla="*/ 113252 h 113538"/>
                <a:gd name="connsiteX2" fmla="*/ 0 w 641889"/>
                <a:gd name="connsiteY2" fmla="*/ 0 h 113538"/>
                <a:gd name="connsiteX3" fmla="*/ 641890 w 641889"/>
                <a:gd name="connsiteY3" fmla="*/ 286 h 113538"/>
                <a:gd name="connsiteX4" fmla="*/ 641890 w 641889"/>
                <a:gd name="connsiteY4" fmla="*/ 113538 h 1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889" h="113538">
                  <a:moveTo>
                    <a:pt x="641890" y="113538"/>
                  </a:moveTo>
                  <a:lnTo>
                    <a:pt x="0" y="113252"/>
                  </a:lnTo>
                  <a:lnTo>
                    <a:pt x="0" y="0"/>
                  </a:lnTo>
                  <a:lnTo>
                    <a:pt x="641890" y="286"/>
                  </a:lnTo>
                  <a:lnTo>
                    <a:pt x="641890" y="113538"/>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54" name="Bild 4">
              <a:extLst>
                <a:ext uri="{FF2B5EF4-FFF2-40B4-BE49-F238E27FC236}">
                  <a16:creationId xmlns:a16="http://schemas.microsoft.com/office/drawing/2014/main" id="{8A30174A-F0A8-45DD-8FA6-F391E6D626D7}"/>
                </a:ext>
              </a:extLst>
            </p:cNvPr>
            <p:cNvSpPr/>
            <p:nvPr/>
          </p:nvSpPr>
          <p:spPr>
            <a:xfrm>
              <a:off x="7545139" y="4445046"/>
              <a:ext cx="645318" cy="116681"/>
            </a:xfrm>
            <a:custGeom>
              <a:avLst/>
              <a:gdLst>
                <a:gd name="connsiteX0" fmla="*/ 1545 w 645318"/>
                <a:gd name="connsiteY0" fmla="*/ -190 h 116681"/>
                <a:gd name="connsiteX1" fmla="*/ -74 w 645318"/>
                <a:gd name="connsiteY1" fmla="*/ 1524 h 116681"/>
                <a:gd name="connsiteX2" fmla="*/ -74 w 645318"/>
                <a:gd name="connsiteY2" fmla="*/ 114777 h 116681"/>
                <a:gd name="connsiteX3" fmla="*/ 1640 w 645318"/>
                <a:gd name="connsiteY3" fmla="*/ 116491 h 116681"/>
                <a:gd name="connsiteX4" fmla="*/ 643530 w 645318"/>
                <a:gd name="connsiteY4" fmla="*/ 116491 h 116681"/>
                <a:gd name="connsiteX5" fmla="*/ 645245 w 645318"/>
                <a:gd name="connsiteY5" fmla="*/ 114777 h 116681"/>
                <a:gd name="connsiteX6" fmla="*/ 645245 w 645318"/>
                <a:gd name="connsiteY6" fmla="*/ 1810 h 116681"/>
                <a:gd name="connsiteX7" fmla="*/ 643530 w 645318"/>
                <a:gd name="connsiteY7" fmla="*/ 96 h 116681"/>
                <a:gd name="connsiteX8" fmla="*/ 1640 w 645318"/>
                <a:gd name="connsiteY8" fmla="*/ 96 h 116681"/>
                <a:gd name="connsiteX9" fmla="*/ 641720 w 645318"/>
                <a:gd name="connsiteY9" fmla="*/ 3525 h 116681"/>
                <a:gd name="connsiteX10" fmla="*/ 641720 w 645318"/>
                <a:gd name="connsiteY10" fmla="*/ 113348 h 116681"/>
                <a:gd name="connsiteX11" fmla="*/ 3545 w 645318"/>
                <a:gd name="connsiteY11" fmla="*/ 113348 h 116681"/>
                <a:gd name="connsiteX12" fmla="*/ 3545 w 645318"/>
                <a:gd name="connsiteY12" fmla="*/ 3239 h 116681"/>
                <a:gd name="connsiteX13" fmla="*/ 641720 w 645318"/>
                <a:gd name="connsiteY13" fmla="*/ 3239 h 1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318" h="116681">
                  <a:moveTo>
                    <a:pt x="1545" y="-190"/>
                  </a:moveTo>
                  <a:cubicBezTo>
                    <a:pt x="635" y="-143"/>
                    <a:pt x="-76" y="610"/>
                    <a:pt x="-74" y="1524"/>
                  </a:cubicBezTo>
                  <a:lnTo>
                    <a:pt x="-74" y="114777"/>
                  </a:lnTo>
                  <a:cubicBezTo>
                    <a:pt x="-74" y="115719"/>
                    <a:pt x="693" y="116491"/>
                    <a:pt x="1640" y="116491"/>
                  </a:cubicBezTo>
                  <a:lnTo>
                    <a:pt x="643530" y="116491"/>
                  </a:lnTo>
                  <a:cubicBezTo>
                    <a:pt x="644473" y="116491"/>
                    <a:pt x="645245" y="115719"/>
                    <a:pt x="645245" y="114777"/>
                  </a:cubicBezTo>
                  <a:lnTo>
                    <a:pt x="645245" y="1810"/>
                  </a:lnTo>
                  <a:cubicBezTo>
                    <a:pt x="645245" y="867"/>
                    <a:pt x="644473" y="96"/>
                    <a:pt x="643530" y="96"/>
                  </a:cubicBezTo>
                  <a:lnTo>
                    <a:pt x="1640" y="96"/>
                  </a:lnTo>
                  <a:close/>
                  <a:moveTo>
                    <a:pt x="641720" y="3525"/>
                  </a:moveTo>
                  <a:lnTo>
                    <a:pt x="641720" y="113348"/>
                  </a:lnTo>
                  <a:lnTo>
                    <a:pt x="3545" y="113348"/>
                  </a:lnTo>
                  <a:lnTo>
                    <a:pt x="3545" y="3239"/>
                  </a:lnTo>
                  <a:lnTo>
                    <a:pt x="641720"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55" name="Bild 4">
              <a:extLst>
                <a:ext uri="{FF2B5EF4-FFF2-40B4-BE49-F238E27FC236}">
                  <a16:creationId xmlns:a16="http://schemas.microsoft.com/office/drawing/2014/main" id="{6C6549D9-DCE0-415C-B331-0AF8E43FCB18}"/>
                </a:ext>
              </a:extLst>
            </p:cNvPr>
            <p:cNvSpPr/>
            <p:nvPr/>
          </p:nvSpPr>
          <p:spPr>
            <a:xfrm>
              <a:off x="7545043" y="4483050"/>
              <a:ext cx="645318" cy="3714"/>
            </a:xfrm>
            <a:custGeom>
              <a:avLst/>
              <a:gdLst>
                <a:gd name="connsiteX0" fmla="*/ 643604 w 645318"/>
                <a:gd name="connsiteY0" fmla="*/ 286 h 3714"/>
                <a:gd name="connsiteX1" fmla="*/ 0 w 645318"/>
                <a:gd name="connsiteY1" fmla="*/ 0 h 3714"/>
                <a:gd name="connsiteX2" fmla="*/ 0 w 645318"/>
                <a:gd name="connsiteY2" fmla="*/ 3429 h 3714"/>
                <a:gd name="connsiteX3" fmla="*/ 645319 w 645318"/>
                <a:gd name="connsiteY3" fmla="*/ 3715 h 3714"/>
                <a:gd name="connsiteX4" fmla="*/ 645319 w 645318"/>
                <a:gd name="connsiteY4" fmla="*/ 286 h 3714"/>
                <a:gd name="connsiteX5" fmla="*/ 643604 w 645318"/>
                <a:gd name="connsiteY5" fmla="*/ 286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318" h="3714">
                  <a:moveTo>
                    <a:pt x="643604" y="286"/>
                  </a:moveTo>
                  <a:lnTo>
                    <a:pt x="0" y="0"/>
                  </a:lnTo>
                  <a:lnTo>
                    <a:pt x="0" y="3429"/>
                  </a:lnTo>
                  <a:lnTo>
                    <a:pt x="645319" y="3715"/>
                  </a:lnTo>
                  <a:lnTo>
                    <a:pt x="645319" y="286"/>
                  </a:lnTo>
                  <a:lnTo>
                    <a:pt x="643604" y="286"/>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56" name="Bild 4">
              <a:extLst>
                <a:ext uri="{FF2B5EF4-FFF2-40B4-BE49-F238E27FC236}">
                  <a16:creationId xmlns:a16="http://schemas.microsoft.com/office/drawing/2014/main" id="{FF3E368A-E8E6-4D5B-8752-E9E0AE6F38C9}"/>
                </a:ext>
              </a:extLst>
            </p:cNvPr>
            <p:cNvSpPr/>
            <p:nvPr/>
          </p:nvSpPr>
          <p:spPr>
            <a:xfrm>
              <a:off x="7545043" y="4521055"/>
              <a:ext cx="645318" cy="3809"/>
            </a:xfrm>
            <a:custGeom>
              <a:avLst/>
              <a:gdLst>
                <a:gd name="connsiteX0" fmla="*/ 643604 w 645318"/>
                <a:gd name="connsiteY0" fmla="*/ 381 h 3809"/>
                <a:gd name="connsiteX1" fmla="*/ 0 w 645318"/>
                <a:gd name="connsiteY1" fmla="*/ 0 h 3809"/>
                <a:gd name="connsiteX2" fmla="*/ 0 w 645318"/>
                <a:gd name="connsiteY2" fmla="*/ 3429 h 3809"/>
                <a:gd name="connsiteX3" fmla="*/ 645319 w 645318"/>
                <a:gd name="connsiteY3" fmla="*/ 3810 h 3809"/>
                <a:gd name="connsiteX4" fmla="*/ 645319 w 645318"/>
                <a:gd name="connsiteY4" fmla="*/ 381 h 3809"/>
                <a:gd name="connsiteX5" fmla="*/ 643604 w 645318"/>
                <a:gd name="connsiteY5" fmla="*/ 381 h 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318" h="3809">
                  <a:moveTo>
                    <a:pt x="643604" y="381"/>
                  </a:moveTo>
                  <a:lnTo>
                    <a:pt x="0" y="0"/>
                  </a:lnTo>
                  <a:lnTo>
                    <a:pt x="0" y="3429"/>
                  </a:lnTo>
                  <a:lnTo>
                    <a:pt x="645319" y="3810"/>
                  </a:lnTo>
                  <a:lnTo>
                    <a:pt x="645319" y="381"/>
                  </a:lnTo>
                  <a:lnTo>
                    <a:pt x="643604" y="381"/>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57" name="Bild 4">
              <a:extLst>
                <a:ext uri="{FF2B5EF4-FFF2-40B4-BE49-F238E27FC236}">
                  <a16:creationId xmlns:a16="http://schemas.microsoft.com/office/drawing/2014/main" id="{9A499226-7845-4708-AD01-1FA5EAECAE00}"/>
                </a:ext>
              </a:extLst>
            </p:cNvPr>
            <p:cNvSpPr/>
            <p:nvPr/>
          </p:nvSpPr>
          <p:spPr>
            <a:xfrm>
              <a:off x="7704682" y="4445046"/>
              <a:ext cx="3429" cy="41529"/>
            </a:xfrm>
            <a:custGeom>
              <a:avLst/>
              <a:gdLst>
                <a:gd name="connsiteX0" fmla="*/ 0 w 3429"/>
                <a:gd name="connsiteY0" fmla="*/ 0 h 41529"/>
                <a:gd name="connsiteX1" fmla="*/ 0 w 3429"/>
                <a:gd name="connsiteY1" fmla="*/ 41529 h 41529"/>
                <a:gd name="connsiteX2" fmla="*/ 3429 w 3429"/>
                <a:gd name="connsiteY2" fmla="*/ 41529 h 41529"/>
                <a:gd name="connsiteX3" fmla="*/ 3429 w 3429"/>
                <a:gd name="connsiteY3" fmla="*/ 0 h 41529"/>
                <a:gd name="connsiteX4" fmla="*/ 0 w 3429"/>
                <a:gd name="connsiteY4" fmla="*/ 0 h 41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1529">
                  <a:moveTo>
                    <a:pt x="0" y="0"/>
                  </a:moveTo>
                  <a:lnTo>
                    <a:pt x="0" y="41529"/>
                  </a:lnTo>
                  <a:lnTo>
                    <a:pt x="3429" y="41529"/>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58" name="Bild 4">
              <a:extLst>
                <a:ext uri="{FF2B5EF4-FFF2-40B4-BE49-F238E27FC236}">
                  <a16:creationId xmlns:a16="http://schemas.microsoft.com/office/drawing/2014/main" id="{3AABC95D-569C-4C1B-A82D-B11AEC8BCBFE}"/>
                </a:ext>
              </a:extLst>
            </p:cNvPr>
            <p:cNvSpPr/>
            <p:nvPr/>
          </p:nvSpPr>
          <p:spPr>
            <a:xfrm>
              <a:off x="7704682" y="4521150"/>
              <a:ext cx="3429" cy="40671"/>
            </a:xfrm>
            <a:custGeom>
              <a:avLst/>
              <a:gdLst>
                <a:gd name="connsiteX0" fmla="*/ 0 w 3429"/>
                <a:gd name="connsiteY0" fmla="*/ 0 h 40671"/>
                <a:gd name="connsiteX1" fmla="*/ 0 w 3429"/>
                <a:gd name="connsiteY1" fmla="*/ 40672 h 40671"/>
                <a:gd name="connsiteX2" fmla="*/ 3429 w 3429"/>
                <a:gd name="connsiteY2" fmla="*/ 40672 h 40671"/>
                <a:gd name="connsiteX3" fmla="*/ 3429 w 3429"/>
                <a:gd name="connsiteY3" fmla="*/ 0 h 40671"/>
                <a:gd name="connsiteX4" fmla="*/ 0 w 3429"/>
                <a:gd name="connsiteY4" fmla="*/ 0 h 40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671">
                  <a:moveTo>
                    <a:pt x="0" y="0"/>
                  </a:moveTo>
                  <a:lnTo>
                    <a:pt x="0" y="40672"/>
                  </a:lnTo>
                  <a:lnTo>
                    <a:pt x="3429" y="40672"/>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59" name="Bild 4">
              <a:extLst>
                <a:ext uri="{FF2B5EF4-FFF2-40B4-BE49-F238E27FC236}">
                  <a16:creationId xmlns:a16="http://schemas.microsoft.com/office/drawing/2014/main" id="{68F8FD5E-0F80-41EA-9162-0FB24D7629C4}"/>
                </a:ext>
              </a:extLst>
            </p:cNvPr>
            <p:cNvSpPr/>
            <p:nvPr/>
          </p:nvSpPr>
          <p:spPr>
            <a:xfrm>
              <a:off x="7647056" y="4483050"/>
              <a:ext cx="3428" cy="41529"/>
            </a:xfrm>
            <a:custGeom>
              <a:avLst/>
              <a:gdLst>
                <a:gd name="connsiteX0" fmla="*/ 95 w 3428"/>
                <a:gd name="connsiteY0" fmla="*/ 0 h 41529"/>
                <a:gd name="connsiteX1" fmla="*/ 0 w 3428"/>
                <a:gd name="connsiteY1" fmla="*/ 41529 h 41529"/>
                <a:gd name="connsiteX2" fmla="*/ 3429 w 3428"/>
                <a:gd name="connsiteY2" fmla="*/ 41529 h 41529"/>
                <a:gd name="connsiteX3" fmla="*/ 3429 w 3428"/>
                <a:gd name="connsiteY3" fmla="*/ 0 h 41529"/>
                <a:gd name="connsiteX4" fmla="*/ 95 w 3428"/>
                <a:gd name="connsiteY4" fmla="*/ 0 h 41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 h="41529">
                  <a:moveTo>
                    <a:pt x="95" y="0"/>
                  </a:moveTo>
                  <a:lnTo>
                    <a:pt x="0" y="41529"/>
                  </a:lnTo>
                  <a:lnTo>
                    <a:pt x="3429" y="41529"/>
                  </a:lnTo>
                  <a:lnTo>
                    <a:pt x="3429" y="0"/>
                  </a:lnTo>
                  <a:lnTo>
                    <a:pt x="95"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0" name="Bild 4">
              <a:extLst>
                <a:ext uri="{FF2B5EF4-FFF2-40B4-BE49-F238E27FC236}">
                  <a16:creationId xmlns:a16="http://schemas.microsoft.com/office/drawing/2014/main" id="{EAE15E9F-49DD-4640-B812-4D46FC44AEBC}"/>
                </a:ext>
              </a:extLst>
            </p:cNvPr>
            <p:cNvSpPr/>
            <p:nvPr/>
          </p:nvSpPr>
          <p:spPr>
            <a:xfrm>
              <a:off x="7864417" y="4445141"/>
              <a:ext cx="3429" cy="41529"/>
            </a:xfrm>
            <a:custGeom>
              <a:avLst/>
              <a:gdLst>
                <a:gd name="connsiteX0" fmla="*/ 0 w 3429"/>
                <a:gd name="connsiteY0" fmla="*/ 0 h 41529"/>
                <a:gd name="connsiteX1" fmla="*/ 0 w 3429"/>
                <a:gd name="connsiteY1" fmla="*/ 41529 h 41529"/>
                <a:gd name="connsiteX2" fmla="*/ 3429 w 3429"/>
                <a:gd name="connsiteY2" fmla="*/ 41529 h 41529"/>
                <a:gd name="connsiteX3" fmla="*/ 3429 w 3429"/>
                <a:gd name="connsiteY3" fmla="*/ 0 h 41529"/>
                <a:gd name="connsiteX4" fmla="*/ 0 w 3429"/>
                <a:gd name="connsiteY4" fmla="*/ 0 h 41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1529">
                  <a:moveTo>
                    <a:pt x="0" y="0"/>
                  </a:moveTo>
                  <a:lnTo>
                    <a:pt x="0" y="41529"/>
                  </a:lnTo>
                  <a:lnTo>
                    <a:pt x="3429" y="41529"/>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1" name="Bild 4">
              <a:extLst>
                <a:ext uri="{FF2B5EF4-FFF2-40B4-BE49-F238E27FC236}">
                  <a16:creationId xmlns:a16="http://schemas.microsoft.com/office/drawing/2014/main" id="{18E8B957-0C3B-4364-BD6F-CE77C5B1E2B3}"/>
                </a:ext>
              </a:extLst>
            </p:cNvPr>
            <p:cNvSpPr/>
            <p:nvPr/>
          </p:nvSpPr>
          <p:spPr>
            <a:xfrm>
              <a:off x="7864417" y="4521246"/>
              <a:ext cx="3429" cy="40671"/>
            </a:xfrm>
            <a:custGeom>
              <a:avLst/>
              <a:gdLst>
                <a:gd name="connsiteX0" fmla="*/ 0 w 3429"/>
                <a:gd name="connsiteY0" fmla="*/ 0 h 40671"/>
                <a:gd name="connsiteX1" fmla="*/ 0 w 3429"/>
                <a:gd name="connsiteY1" fmla="*/ 40672 h 40671"/>
                <a:gd name="connsiteX2" fmla="*/ 3334 w 3429"/>
                <a:gd name="connsiteY2" fmla="*/ 40672 h 40671"/>
                <a:gd name="connsiteX3" fmla="*/ 3429 w 3429"/>
                <a:gd name="connsiteY3" fmla="*/ 0 h 40671"/>
                <a:gd name="connsiteX4" fmla="*/ 0 w 3429"/>
                <a:gd name="connsiteY4" fmla="*/ 0 h 40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671">
                  <a:moveTo>
                    <a:pt x="0" y="0"/>
                  </a:moveTo>
                  <a:lnTo>
                    <a:pt x="0" y="40672"/>
                  </a:lnTo>
                  <a:lnTo>
                    <a:pt x="3334" y="40672"/>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2" name="Bild 4">
              <a:extLst>
                <a:ext uri="{FF2B5EF4-FFF2-40B4-BE49-F238E27FC236}">
                  <a16:creationId xmlns:a16="http://schemas.microsoft.com/office/drawing/2014/main" id="{28F2D8F2-FD39-4624-A815-F4993FCA4178}"/>
                </a:ext>
              </a:extLst>
            </p:cNvPr>
            <p:cNvSpPr/>
            <p:nvPr/>
          </p:nvSpPr>
          <p:spPr>
            <a:xfrm>
              <a:off x="7806790" y="4483146"/>
              <a:ext cx="3429" cy="41529"/>
            </a:xfrm>
            <a:custGeom>
              <a:avLst/>
              <a:gdLst>
                <a:gd name="connsiteX0" fmla="*/ 0 w 3429"/>
                <a:gd name="connsiteY0" fmla="*/ 0 h 41529"/>
                <a:gd name="connsiteX1" fmla="*/ 0 w 3429"/>
                <a:gd name="connsiteY1" fmla="*/ 41529 h 41529"/>
                <a:gd name="connsiteX2" fmla="*/ 3429 w 3429"/>
                <a:gd name="connsiteY2" fmla="*/ 41529 h 41529"/>
                <a:gd name="connsiteX3" fmla="*/ 3429 w 3429"/>
                <a:gd name="connsiteY3" fmla="*/ 0 h 41529"/>
                <a:gd name="connsiteX4" fmla="*/ 0 w 3429"/>
                <a:gd name="connsiteY4" fmla="*/ 0 h 41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1529">
                  <a:moveTo>
                    <a:pt x="0" y="0"/>
                  </a:moveTo>
                  <a:lnTo>
                    <a:pt x="0" y="41529"/>
                  </a:lnTo>
                  <a:lnTo>
                    <a:pt x="3429" y="41529"/>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3" name="Bild 4">
              <a:extLst>
                <a:ext uri="{FF2B5EF4-FFF2-40B4-BE49-F238E27FC236}">
                  <a16:creationId xmlns:a16="http://schemas.microsoft.com/office/drawing/2014/main" id="{8D7A3815-5A45-46C5-9220-8D1F1CBF0CC2}"/>
                </a:ext>
              </a:extLst>
            </p:cNvPr>
            <p:cNvSpPr/>
            <p:nvPr/>
          </p:nvSpPr>
          <p:spPr>
            <a:xfrm>
              <a:off x="8022341" y="4445236"/>
              <a:ext cx="3429" cy="41433"/>
            </a:xfrm>
            <a:custGeom>
              <a:avLst/>
              <a:gdLst>
                <a:gd name="connsiteX0" fmla="*/ 0 w 3429"/>
                <a:gd name="connsiteY0" fmla="*/ 0 h 41433"/>
                <a:gd name="connsiteX1" fmla="*/ 0 w 3429"/>
                <a:gd name="connsiteY1" fmla="*/ 41434 h 41433"/>
                <a:gd name="connsiteX2" fmla="*/ 3429 w 3429"/>
                <a:gd name="connsiteY2" fmla="*/ 41434 h 41433"/>
                <a:gd name="connsiteX3" fmla="*/ 3429 w 3429"/>
                <a:gd name="connsiteY3" fmla="*/ 0 h 41433"/>
                <a:gd name="connsiteX4" fmla="*/ 0 w 3429"/>
                <a:gd name="connsiteY4" fmla="*/ 0 h 4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1433">
                  <a:moveTo>
                    <a:pt x="0" y="0"/>
                  </a:moveTo>
                  <a:lnTo>
                    <a:pt x="0" y="41434"/>
                  </a:lnTo>
                  <a:lnTo>
                    <a:pt x="3429" y="41434"/>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4" name="Bild 4">
              <a:extLst>
                <a:ext uri="{FF2B5EF4-FFF2-40B4-BE49-F238E27FC236}">
                  <a16:creationId xmlns:a16="http://schemas.microsoft.com/office/drawing/2014/main" id="{FE181425-64C5-4C31-9F33-FBF599937638}"/>
                </a:ext>
              </a:extLst>
            </p:cNvPr>
            <p:cNvSpPr/>
            <p:nvPr/>
          </p:nvSpPr>
          <p:spPr>
            <a:xfrm>
              <a:off x="8022341" y="4521341"/>
              <a:ext cx="3429" cy="40576"/>
            </a:xfrm>
            <a:custGeom>
              <a:avLst/>
              <a:gdLst>
                <a:gd name="connsiteX0" fmla="*/ 0 w 3429"/>
                <a:gd name="connsiteY0" fmla="*/ 0 h 40576"/>
                <a:gd name="connsiteX1" fmla="*/ 0 w 3429"/>
                <a:gd name="connsiteY1" fmla="*/ 40577 h 40576"/>
                <a:gd name="connsiteX2" fmla="*/ 3334 w 3429"/>
                <a:gd name="connsiteY2" fmla="*/ 40577 h 40576"/>
                <a:gd name="connsiteX3" fmla="*/ 3429 w 3429"/>
                <a:gd name="connsiteY3" fmla="*/ 0 h 40576"/>
                <a:gd name="connsiteX4" fmla="*/ 0 w 3429"/>
                <a:gd name="connsiteY4" fmla="*/ 0 h 40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576">
                  <a:moveTo>
                    <a:pt x="0" y="0"/>
                  </a:moveTo>
                  <a:lnTo>
                    <a:pt x="0" y="40577"/>
                  </a:lnTo>
                  <a:lnTo>
                    <a:pt x="3334" y="40577"/>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5" name="Bild 4">
              <a:extLst>
                <a:ext uri="{FF2B5EF4-FFF2-40B4-BE49-F238E27FC236}">
                  <a16:creationId xmlns:a16="http://schemas.microsoft.com/office/drawing/2014/main" id="{22AE824F-EEAE-4BBB-99CD-8154ECDE8D2E}"/>
                </a:ext>
              </a:extLst>
            </p:cNvPr>
            <p:cNvSpPr/>
            <p:nvPr/>
          </p:nvSpPr>
          <p:spPr>
            <a:xfrm>
              <a:off x="7964715" y="4483241"/>
              <a:ext cx="3429" cy="41433"/>
            </a:xfrm>
            <a:custGeom>
              <a:avLst/>
              <a:gdLst>
                <a:gd name="connsiteX0" fmla="*/ 0 w 3429"/>
                <a:gd name="connsiteY0" fmla="*/ 0 h 41433"/>
                <a:gd name="connsiteX1" fmla="*/ 0 w 3429"/>
                <a:gd name="connsiteY1" fmla="*/ 41434 h 41433"/>
                <a:gd name="connsiteX2" fmla="*/ 3429 w 3429"/>
                <a:gd name="connsiteY2" fmla="*/ 41434 h 41433"/>
                <a:gd name="connsiteX3" fmla="*/ 3429 w 3429"/>
                <a:gd name="connsiteY3" fmla="*/ 0 h 41433"/>
                <a:gd name="connsiteX4" fmla="*/ 0 w 3429"/>
                <a:gd name="connsiteY4" fmla="*/ 0 h 4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1433">
                  <a:moveTo>
                    <a:pt x="0" y="0"/>
                  </a:moveTo>
                  <a:lnTo>
                    <a:pt x="0" y="41434"/>
                  </a:lnTo>
                  <a:lnTo>
                    <a:pt x="3429" y="41434"/>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6" name="Bild 4">
              <a:extLst>
                <a:ext uri="{FF2B5EF4-FFF2-40B4-BE49-F238E27FC236}">
                  <a16:creationId xmlns:a16="http://schemas.microsoft.com/office/drawing/2014/main" id="{0FC95E91-DD93-47EF-9D3F-25B5678CDF08}"/>
                </a:ext>
              </a:extLst>
            </p:cNvPr>
            <p:cNvSpPr/>
            <p:nvPr/>
          </p:nvSpPr>
          <p:spPr>
            <a:xfrm>
              <a:off x="8121115" y="4483336"/>
              <a:ext cx="3429" cy="41433"/>
            </a:xfrm>
            <a:custGeom>
              <a:avLst/>
              <a:gdLst>
                <a:gd name="connsiteX0" fmla="*/ 0 w 3429"/>
                <a:gd name="connsiteY0" fmla="*/ 0 h 41433"/>
                <a:gd name="connsiteX1" fmla="*/ 0 w 3429"/>
                <a:gd name="connsiteY1" fmla="*/ 41434 h 41433"/>
                <a:gd name="connsiteX2" fmla="*/ 3334 w 3429"/>
                <a:gd name="connsiteY2" fmla="*/ 41434 h 41433"/>
                <a:gd name="connsiteX3" fmla="*/ 3429 w 3429"/>
                <a:gd name="connsiteY3" fmla="*/ 0 h 41433"/>
                <a:gd name="connsiteX4" fmla="*/ 0 w 3429"/>
                <a:gd name="connsiteY4" fmla="*/ 0 h 4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1433">
                  <a:moveTo>
                    <a:pt x="0" y="0"/>
                  </a:moveTo>
                  <a:lnTo>
                    <a:pt x="0" y="41434"/>
                  </a:lnTo>
                  <a:lnTo>
                    <a:pt x="3334" y="41434"/>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7" name="Bild 4">
              <a:extLst>
                <a:ext uri="{FF2B5EF4-FFF2-40B4-BE49-F238E27FC236}">
                  <a16:creationId xmlns:a16="http://schemas.microsoft.com/office/drawing/2014/main" id="{C51811E7-5C9A-4AA8-BB6F-B4640786545C}"/>
                </a:ext>
              </a:extLst>
            </p:cNvPr>
            <p:cNvSpPr/>
            <p:nvPr/>
          </p:nvSpPr>
          <p:spPr>
            <a:xfrm>
              <a:off x="7628101" y="4558298"/>
              <a:ext cx="3428" cy="40100"/>
            </a:xfrm>
            <a:custGeom>
              <a:avLst/>
              <a:gdLst>
                <a:gd name="connsiteX0" fmla="*/ 0 w 3428"/>
                <a:gd name="connsiteY0" fmla="*/ 0 h 40100"/>
                <a:gd name="connsiteX1" fmla="*/ 0 w 3428"/>
                <a:gd name="connsiteY1" fmla="*/ 40100 h 40100"/>
                <a:gd name="connsiteX2" fmla="*/ 3429 w 3428"/>
                <a:gd name="connsiteY2" fmla="*/ 40100 h 40100"/>
                <a:gd name="connsiteX3" fmla="*/ 3429 w 3428"/>
                <a:gd name="connsiteY3" fmla="*/ 0 h 40100"/>
                <a:gd name="connsiteX4" fmla="*/ 0 w 3428"/>
                <a:gd name="connsiteY4" fmla="*/ 0 h 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 h="40100">
                  <a:moveTo>
                    <a:pt x="0" y="0"/>
                  </a:moveTo>
                  <a:lnTo>
                    <a:pt x="0" y="40100"/>
                  </a:lnTo>
                  <a:lnTo>
                    <a:pt x="3429" y="40100"/>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8" name="Bild 4">
              <a:extLst>
                <a:ext uri="{FF2B5EF4-FFF2-40B4-BE49-F238E27FC236}">
                  <a16:creationId xmlns:a16="http://schemas.microsoft.com/office/drawing/2014/main" id="{AE3D4E53-3F2A-4E67-BC26-8B0F565678C1}"/>
                </a:ext>
              </a:extLst>
            </p:cNvPr>
            <p:cNvSpPr/>
            <p:nvPr/>
          </p:nvSpPr>
          <p:spPr>
            <a:xfrm>
              <a:off x="7786978" y="4558393"/>
              <a:ext cx="3429" cy="40100"/>
            </a:xfrm>
            <a:custGeom>
              <a:avLst/>
              <a:gdLst>
                <a:gd name="connsiteX0" fmla="*/ 0 w 3429"/>
                <a:gd name="connsiteY0" fmla="*/ 0 h 40100"/>
                <a:gd name="connsiteX1" fmla="*/ 0 w 3429"/>
                <a:gd name="connsiteY1" fmla="*/ 40100 h 40100"/>
                <a:gd name="connsiteX2" fmla="*/ 3334 w 3429"/>
                <a:gd name="connsiteY2" fmla="*/ 40100 h 40100"/>
                <a:gd name="connsiteX3" fmla="*/ 3429 w 3429"/>
                <a:gd name="connsiteY3" fmla="*/ 0 h 40100"/>
                <a:gd name="connsiteX4" fmla="*/ 0 w 3429"/>
                <a:gd name="connsiteY4" fmla="*/ 0 h 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100">
                  <a:moveTo>
                    <a:pt x="0" y="0"/>
                  </a:moveTo>
                  <a:lnTo>
                    <a:pt x="0" y="40100"/>
                  </a:lnTo>
                  <a:lnTo>
                    <a:pt x="3334" y="40100"/>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69" name="Bild 4">
              <a:extLst>
                <a:ext uri="{FF2B5EF4-FFF2-40B4-BE49-F238E27FC236}">
                  <a16:creationId xmlns:a16="http://schemas.microsoft.com/office/drawing/2014/main" id="{27D03048-48B4-4E05-B5A2-8690C9247802}"/>
                </a:ext>
              </a:extLst>
            </p:cNvPr>
            <p:cNvSpPr/>
            <p:nvPr/>
          </p:nvSpPr>
          <p:spPr>
            <a:xfrm>
              <a:off x="7944903" y="4559441"/>
              <a:ext cx="3429" cy="40100"/>
            </a:xfrm>
            <a:custGeom>
              <a:avLst/>
              <a:gdLst>
                <a:gd name="connsiteX0" fmla="*/ 95 w 3429"/>
                <a:gd name="connsiteY0" fmla="*/ 0 h 40100"/>
                <a:gd name="connsiteX1" fmla="*/ 0 w 3429"/>
                <a:gd name="connsiteY1" fmla="*/ 40100 h 40100"/>
                <a:gd name="connsiteX2" fmla="*/ 3429 w 3429"/>
                <a:gd name="connsiteY2" fmla="*/ 40100 h 40100"/>
                <a:gd name="connsiteX3" fmla="*/ 3429 w 3429"/>
                <a:gd name="connsiteY3" fmla="*/ 0 h 40100"/>
                <a:gd name="connsiteX4" fmla="*/ 95 w 3429"/>
                <a:gd name="connsiteY4" fmla="*/ 0 h 4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100">
                  <a:moveTo>
                    <a:pt x="95" y="0"/>
                  </a:moveTo>
                  <a:lnTo>
                    <a:pt x="0" y="40100"/>
                  </a:lnTo>
                  <a:lnTo>
                    <a:pt x="3429" y="40100"/>
                  </a:lnTo>
                  <a:lnTo>
                    <a:pt x="3429" y="0"/>
                  </a:lnTo>
                  <a:lnTo>
                    <a:pt x="95"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0" name="Bild 4">
              <a:extLst>
                <a:ext uri="{FF2B5EF4-FFF2-40B4-BE49-F238E27FC236}">
                  <a16:creationId xmlns:a16="http://schemas.microsoft.com/office/drawing/2014/main" id="{2FDC5F75-04CB-4201-B26F-CE4A9FEAE6E3}"/>
                </a:ext>
              </a:extLst>
            </p:cNvPr>
            <p:cNvSpPr/>
            <p:nvPr/>
          </p:nvSpPr>
          <p:spPr>
            <a:xfrm>
              <a:off x="8103780" y="4558584"/>
              <a:ext cx="3428" cy="40005"/>
            </a:xfrm>
            <a:custGeom>
              <a:avLst/>
              <a:gdLst>
                <a:gd name="connsiteX0" fmla="*/ 0 w 3428"/>
                <a:gd name="connsiteY0" fmla="*/ 0 h 40005"/>
                <a:gd name="connsiteX1" fmla="*/ 0 w 3428"/>
                <a:gd name="connsiteY1" fmla="*/ 40005 h 40005"/>
                <a:gd name="connsiteX2" fmla="*/ 3429 w 3428"/>
                <a:gd name="connsiteY2" fmla="*/ 40005 h 40005"/>
                <a:gd name="connsiteX3" fmla="*/ 3429 w 3428"/>
                <a:gd name="connsiteY3" fmla="*/ 0 h 40005"/>
                <a:gd name="connsiteX4" fmla="*/ 0 w 3428"/>
                <a:gd name="connsiteY4" fmla="*/ 0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 h="40005">
                  <a:moveTo>
                    <a:pt x="0" y="0"/>
                  </a:moveTo>
                  <a:lnTo>
                    <a:pt x="0" y="40005"/>
                  </a:lnTo>
                  <a:lnTo>
                    <a:pt x="3429" y="40005"/>
                  </a:lnTo>
                  <a:lnTo>
                    <a:pt x="3429" y="0"/>
                  </a:lnTo>
                  <a:lnTo>
                    <a:pt x="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1" name="Bild 4">
              <a:extLst>
                <a:ext uri="{FF2B5EF4-FFF2-40B4-BE49-F238E27FC236}">
                  <a16:creationId xmlns:a16="http://schemas.microsoft.com/office/drawing/2014/main" id="{A00E4965-CBB1-4DF4-AB4A-9F847A4CD332}"/>
                </a:ext>
              </a:extLst>
            </p:cNvPr>
            <p:cNvSpPr/>
            <p:nvPr/>
          </p:nvSpPr>
          <p:spPr>
            <a:xfrm>
              <a:off x="7546758" y="4330174"/>
              <a:ext cx="641985" cy="116871"/>
            </a:xfrm>
            <a:custGeom>
              <a:avLst/>
              <a:gdLst>
                <a:gd name="connsiteX0" fmla="*/ 641985 w 641985"/>
                <a:gd name="connsiteY0" fmla="*/ 286 h 116871"/>
                <a:gd name="connsiteX1" fmla="*/ 95 w 641985"/>
                <a:gd name="connsiteY1" fmla="*/ 0 h 116871"/>
                <a:gd name="connsiteX2" fmla="*/ 0 w 641985"/>
                <a:gd name="connsiteY2" fmla="*/ 116586 h 116871"/>
                <a:gd name="connsiteX3" fmla="*/ 641890 w 641985"/>
                <a:gd name="connsiteY3" fmla="*/ 116872 h 116871"/>
                <a:gd name="connsiteX4" fmla="*/ 641985 w 641985"/>
                <a:gd name="connsiteY4" fmla="*/ 286 h 11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985" h="116871">
                  <a:moveTo>
                    <a:pt x="641985" y="286"/>
                  </a:moveTo>
                  <a:lnTo>
                    <a:pt x="95" y="0"/>
                  </a:lnTo>
                  <a:lnTo>
                    <a:pt x="0" y="116586"/>
                  </a:lnTo>
                  <a:lnTo>
                    <a:pt x="641890" y="116872"/>
                  </a:lnTo>
                  <a:lnTo>
                    <a:pt x="641985" y="286"/>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2" name="Bild 4">
              <a:extLst>
                <a:ext uri="{FF2B5EF4-FFF2-40B4-BE49-F238E27FC236}">
                  <a16:creationId xmlns:a16="http://schemas.microsoft.com/office/drawing/2014/main" id="{1EB691E9-5D16-40D3-8A34-1EAE530A6652}"/>
                </a:ext>
              </a:extLst>
            </p:cNvPr>
            <p:cNvSpPr/>
            <p:nvPr/>
          </p:nvSpPr>
          <p:spPr>
            <a:xfrm>
              <a:off x="7545139" y="4328460"/>
              <a:ext cx="645223" cy="120015"/>
            </a:xfrm>
            <a:custGeom>
              <a:avLst/>
              <a:gdLst>
                <a:gd name="connsiteX0" fmla="*/ 1640 w 645223"/>
                <a:gd name="connsiteY0" fmla="*/ -190 h 120015"/>
                <a:gd name="connsiteX1" fmla="*/ -74 w 645223"/>
                <a:gd name="connsiteY1" fmla="*/ 1524 h 120015"/>
                <a:gd name="connsiteX2" fmla="*/ -74 w 645223"/>
                <a:gd name="connsiteY2" fmla="*/ 118110 h 120015"/>
                <a:gd name="connsiteX3" fmla="*/ 1545 w 645223"/>
                <a:gd name="connsiteY3" fmla="*/ 119825 h 120015"/>
                <a:gd name="connsiteX4" fmla="*/ 643435 w 645223"/>
                <a:gd name="connsiteY4" fmla="*/ 119825 h 120015"/>
                <a:gd name="connsiteX5" fmla="*/ 645149 w 645223"/>
                <a:gd name="connsiteY5" fmla="*/ 118110 h 120015"/>
                <a:gd name="connsiteX6" fmla="*/ 645149 w 645223"/>
                <a:gd name="connsiteY6" fmla="*/ 1810 h 120015"/>
                <a:gd name="connsiteX7" fmla="*/ 643435 w 645223"/>
                <a:gd name="connsiteY7" fmla="*/ 96 h 120015"/>
                <a:gd name="connsiteX8" fmla="*/ 1545 w 645223"/>
                <a:gd name="connsiteY8" fmla="*/ 96 h 120015"/>
                <a:gd name="connsiteX9" fmla="*/ 641815 w 645223"/>
                <a:gd name="connsiteY9" fmla="*/ 3525 h 120015"/>
                <a:gd name="connsiteX10" fmla="*/ 641815 w 645223"/>
                <a:gd name="connsiteY10" fmla="*/ 116682 h 120015"/>
                <a:gd name="connsiteX11" fmla="*/ 3640 w 645223"/>
                <a:gd name="connsiteY11" fmla="*/ 116682 h 120015"/>
                <a:gd name="connsiteX12" fmla="*/ 3640 w 645223"/>
                <a:gd name="connsiteY12" fmla="*/ 3525 h 120015"/>
                <a:gd name="connsiteX13" fmla="*/ 641815 w 645223"/>
                <a:gd name="connsiteY13" fmla="*/ 3525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223" h="120015">
                  <a:moveTo>
                    <a:pt x="1640" y="-190"/>
                  </a:moveTo>
                  <a:cubicBezTo>
                    <a:pt x="693" y="-190"/>
                    <a:pt x="-74" y="581"/>
                    <a:pt x="-74" y="1524"/>
                  </a:cubicBezTo>
                  <a:lnTo>
                    <a:pt x="-74" y="118110"/>
                  </a:lnTo>
                  <a:cubicBezTo>
                    <a:pt x="-75" y="119025"/>
                    <a:pt x="635" y="119777"/>
                    <a:pt x="1545" y="119825"/>
                  </a:cubicBezTo>
                  <a:lnTo>
                    <a:pt x="643435" y="119825"/>
                  </a:lnTo>
                  <a:cubicBezTo>
                    <a:pt x="644378" y="119825"/>
                    <a:pt x="645149" y="119053"/>
                    <a:pt x="645149" y="118110"/>
                  </a:cubicBezTo>
                  <a:lnTo>
                    <a:pt x="645149" y="1810"/>
                  </a:lnTo>
                  <a:cubicBezTo>
                    <a:pt x="645149" y="867"/>
                    <a:pt x="644378" y="96"/>
                    <a:pt x="643435" y="96"/>
                  </a:cubicBezTo>
                  <a:lnTo>
                    <a:pt x="1545" y="96"/>
                  </a:lnTo>
                  <a:close/>
                  <a:moveTo>
                    <a:pt x="641815" y="3525"/>
                  </a:moveTo>
                  <a:lnTo>
                    <a:pt x="641815" y="116682"/>
                  </a:lnTo>
                  <a:lnTo>
                    <a:pt x="3640" y="116682"/>
                  </a:lnTo>
                  <a:cubicBezTo>
                    <a:pt x="3640" y="113348"/>
                    <a:pt x="3640" y="6763"/>
                    <a:pt x="3640" y="3525"/>
                  </a:cubicBezTo>
                  <a:lnTo>
                    <a:pt x="641815" y="3525"/>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3" name="Bild 4">
              <a:extLst>
                <a:ext uri="{FF2B5EF4-FFF2-40B4-BE49-F238E27FC236}">
                  <a16:creationId xmlns:a16="http://schemas.microsoft.com/office/drawing/2014/main" id="{B6471D7A-D06A-4E53-9546-22E0AD8C8FAA}"/>
                </a:ext>
              </a:extLst>
            </p:cNvPr>
            <p:cNvSpPr/>
            <p:nvPr/>
          </p:nvSpPr>
          <p:spPr>
            <a:xfrm>
              <a:off x="7503133" y="4393706"/>
              <a:ext cx="727614" cy="3809"/>
            </a:xfrm>
            <a:custGeom>
              <a:avLst/>
              <a:gdLst>
                <a:gd name="connsiteX0" fmla="*/ 725900 w 727614"/>
                <a:gd name="connsiteY0" fmla="*/ 381 h 3809"/>
                <a:gd name="connsiteX1" fmla="*/ 0 w 727614"/>
                <a:gd name="connsiteY1" fmla="*/ 0 h 3809"/>
                <a:gd name="connsiteX2" fmla="*/ 0 w 727614"/>
                <a:gd name="connsiteY2" fmla="*/ 3429 h 3809"/>
                <a:gd name="connsiteX3" fmla="*/ 727615 w 727614"/>
                <a:gd name="connsiteY3" fmla="*/ 3810 h 3809"/>
                <a:gd name="connsiteX4" fmla="*/ 727615 w 727614"/>
                <a:gd name="connsiteY4" fmla="*/ 381 h 3809"/>
                <a:gd name="connsiteX5" fmla="*/ 725900 w 727614"/>
                <a:gd name="connsiteY5" fmla="*/ 381 h 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614" h="3809">
                  <a:moveTo>
                    <a:pt x="725900" y="381"/>
                  </a:moveTo>
                  <a:lnTo>
                    <a:pt x="0" y="0"/>
                  </a:lnTo>
                  <a:lnTo>
                    <a:pt x="0" y="3429"/>
                  </a:lnTo>
                  <a:lnTo>
                    <a:pt x="727615" y="3810"/>
                  </a:lnTo>
                  <a:lnTo>
                    <a:pt x="727615" y="381"/>
                  </a:lnTo>
                  <a:lnTo>
                    <a:pt x="725900" y="381"/>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4" name="Bild 4">
              <a:extLst>
                <a:ext uri="{FF2B5EF4-FFF2-40B4-BE49-F238E27FC236}">
                  <a16:creationId xmlns:a16="http://schemas.microsoft.com/office/drawing/2014/main" id="{E622E29A-F478-4E11-9A98-8F39F5BE4406}"/>
                </a:ext>
              </a:extLst>
            </p:cNvPr>
            <p:cNvSpPr/>
            <p:nvPr/>
          </p:nvSpPr>
          <p:spPr>
            <a:xfrm>
              <a:off x="7545138" y="4406184"/>
              <a:ext cx="645223" cy="3714"/>
            </a:xfrm>
            <a:custGeom>
              <a:avLst/>
              <a:gdLst>
                <a:gd name="connsiteX0" fmla="*/ 643509 w 645223"/>
                <a:gd name="connsiteY0" fmla="*/ 286 h 3714"/>
                <a:gd name="connsiteX1" fmla="*/ 0 w 645223"/>
                <a:gd name="connsiteY1" fmla="*/ 0 h 3714"/>
                <a:gd name="connsiteX2" fmla="*/ 0 w 645223"/>
                <a:gd name="connsiteY2" fmla="*/ 3334 h 3714"/>
                <a:gd name="connsiteX3" fmla="*/ 645224 w 645223"/>
                <a:gd name="connsiteY3" fmla="*/ 3715 h 3714"/>
                <a:gd name="connsiteX4" fmla="*/ 645224 w 645223"/>
                <a:gd name="connsiteY4" fmla="*/ 286 h 3714"/>
                <a:gd name="connsiteX5" fmla="*/ 643509 w 645223"/>
                <a:gd name="connsiteY5" fmla="*/ 286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223" h="3714">
                  <a:moveTo>
                    <a:pt x="643509" y="286"/>
                  </a:moveTo>
                  <a:lnTo>
                    <a:pt x="0" y="0"/>
                  </a:lnTo>
                  <a:lnTo>
                    <a:pt x="0" y="3334"/>
                  </a:lnTo>
                  <a:lnTo>
                    <a:pt x="645224" y="3715"/>
                  </a:lnTo>
                  <a:lnTo>
                    <a:pt x="645224" y="286"/>
                  </a:lnTo>
                  <a:lnTo>
                    <a:pt x="643509" y="286"/>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5" name="Bild 4">
              <a:extLst>
                <a:ext uri="{FF2B5EF4-FFF2-40B4-BE49-F238E27FC236}">
                  <a16:creationId xmlns:a16="http://schemas.microsoft.com/office/drawing/2014/main" id="{2818A805-3946-4D71-8A49-3B0CDDA1CB9E}"/>
                </a:ext>
              </a:extLst>
            </p:cNvPr>
            <p:cNvSpPr/>
            <p:nvPr/>
          </p:nvSpPr>
          <p:spPr>
            <a:xfrm>
              <a:off x="7545138" y="4419328"/>
              <a:ext cx="645223" cy="3809"/>
            </a:xfrm>
            <a:custGeom>
              <a:avLst/>
              <a:gdLst>
                <a:gd name="connsiteX0" fmla="*/ 643509 w 645223"/>
                <a:gd name="connsiteY0" fmla="*/ 381 h 3809"/>
                <a:gd name="connsiteX1" fmla="*/ 0 w 645223"/>
                <a:gd name="connsiteY1" fmla="*/ 0 h 3809"/>
                <a:gd name="connsiteX2" fmla="*/ 0 w 645223"/>
                <a:gd name="connsiteY2" fmla="*/ 3429 h 3809"/>
                <a:gd name="connsiteX3" fmla="*/ 645224 w 645223"/>
                <a:gd name="connsiteY3" fmla="*/ 3810 h 3809"/>
                <a:gd name="connsiteX4" fmla="*/ 645224 w 645223"/>
                <a:gd name="connsiteY4" fmla="*/ 381 h 3809"/>
                <a:gd name="connsiteX5" fmla="*/ 643509 w 645223"/>
                <a:gd name="connsiteY5" fmla="*/ 381 h 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223" h="3809">
                  <a:moveTo>
                    <a:pt x="643509" y="381"/>
                  </a:moveTo>
                  <a:lnTo>
                    <a:pt x="0" y="0"/>
                  </a:lnTo>
                  <a:lnTo>
                    <a:pt x="0" y="3429"/>
                  </a:lnTo>
                  <a:lnTo>
                    <a:pt x="645224" y="3810"/>
                  </a:lnTo>
                  <a:lnTo>
                    <a:pt x="645224" y="381"/>
                  </a:lnTo>
                  <a:lnTo>
                    <a:pt x="643509" y="381"/>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6" name="Bild 4">
              <a:extLst>
                <a:ext uri="{FF2B5EF4-FFF2-40B4-BE49-F238E27FC236}">
                  <a16:creationId xmlns:a16="http://schemas.microsoft.com/office/drawing/2014/main" id="{94CFA3D7-EFAA-4CBD-9852-6D7C846C0257}"/>
                </a:ext>
              </a:extLst>
            </p:cNvPr>
            <p:cNvSpPr/>
            <p:nvPr/>
          </p:nvSpPr>
          <p:spPr>
            <a:xfrm>
              <a:off x="7545043" y="4432568"/>
              <a:ext cx="645318" cy="3809"/>
            </a:xfrm>
            <a:custGeom>
              <a:avLst/>
              <a:gdLst>
                <a:gd name="connsiteX0" fmla="*/ 643604 w 645318"/>
                <a:gd name="connsiteY0" fmla="*/ 381 h 3809"/>
                <a:gd name="connsiteX1" fmla="*/ 0 w 645318"/>
                <a:gd name="connsiteY1" fmla="*/ 0 h 3809"/>
                <a:gd name="connsiteX2" fmla="*/ 0 w 645318"/>
                <a:gd name="connsiteY2" fmla="*/ 3429 h 3809"/>
                <a:gd name="connsiteX3" fmla="*/ 645319 w 645318"/>
                <a:gd name="connsiteY3" fmla="*/ 3810 h 3809"/>
                <a:gd name="connsiteX4" fmla="*/ 645319 w 645318"/>
                <a:gd name="connsiteY4" fmla="*/ 381 h 3809"/>
                <a:gd name="connsiteX5" fmla="*/ 643604 w 645318"/>
                <a:gd name="connsiteY5" fmla="*/ 381 h 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318" h="3809">
                  <a:moveTo>
                    <a:pt x="643604" y="381"/>
                  </a:moveTo>
                  <a:lnTo>
                    <a:pt x="0" y="0"/>
                  </a:lnTo>
                  <a:lnTo>
                    <a:pt x="0" y="3429"/>
                  </a:lnTo>
                  <a:lnTo>
                    <a:pt x="645319" y="3810"/>
                  </a:lnTo>
                  <a:lnTo>
                    <a:pt x="645319" y="381"/>
                  </a:lnTo>
                  <a:lnTo>
                    <a:pt x="643604" y="381"/>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7" name="Bild 4">
              <a:extLst>
                <a:ext uri="{FF2B5EF4-FFF2-40B4-BE49-F238E27FC236}">
                  <a16:creationId xmlns:a16="http://schemas.microsoft.com/office/drawing/2014/main" id="{04FB6E72-8AF0-401B-8880-76411BE0C41F}"/>
                </a:ext>
              </a:extLst>
            </p:cNvPr>
            <p:cNvSpPr/>
            <p:nvPr/>
          </p:nvSpPr>
          <p:spPr>
            <a:xfrm>
              <a:off x="7546853" y="4310267"/>
              <a:ext cx="641889" cy="20193"/>
            </a:xfrm>
            <a:custGeom>
              <a:avLst/>
              <a:gdLst>
                <a:gd name="connsiteX0" fmla="*/ 641890 w 641889"/>
                <a:gd name="connsiteY0" fmla="*/ 286 h 20193"/>
                <a:gd name="connsiteX1" fmla="*/ 0 w 641889"/>
                <a:gd name="connsiteY1" fmla="*/ 0 h 20193"/>
                <a:gd name="connsiteX2" fmla="*/ 0 w 641889"/>
                <a:gd name="connsiteY2" fmla="*/ 19907 h 20193"/>
                <a:gd name="connsiteX3" fmla="*/ 641890 w 641889"/>
                <a:gd name="connsiteY3" fmla="*/ 20193 h 20193"/>
                <a:gd name="connsiteX4" fmla="*/ 641890 w 641889"/>
                <a:gd name="connsiteY4" fmla="*/ 286 h 2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889" h="20193">
                  <a:moveTo>
                    <a:pt x="641890" y="286"/>
                  </a:moveTo>
                  <a:lnTo>
                    <a:pt x="0" y="0"/>
                  </a:lnTo>
                  <a:lnTo>
                    <a:pt x="0" y="19907"/>
                  </a:lnTo>
                  <a:lnTo>
                    <a:pt x="641890" y="20193"/>
                  </a:lnTo>
                  <a:lnTo>
                    <a:pt x="641890" y="286"/>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8" name="Bild 4">
              <a:extLst>
                <a:ext uri="{FF2B5EF4-FFF2-40B4-BE49-F238E27FC236}">
                  <a16:creationId xmlns:a16="http://schemas.microsoft.com/office/drawing/2014/main" id="{38EC0903-9902-4B37-AEDB-D82C943D7F86}"/>
                </a:ext>
              </a:extLst>
            </p:cNvPr>
            <p:cNvSpPr/>
            <p:nvPr/>
          </p:nvSpPr>
          <p:spPr>
            <a:xfrm>
              <a:off x="7545139" y="4308553"/>
              <a:ext cx="645318" cy="23336"/>
            </a:xfrm>
            <a:custGeom>
              <a:avLst/>
              <a:gdLst>
                <a:gd name="connsiteX0" fmla="*/ 1640 w 645318"/>
                <a:gd name="connsiteY0" fmla="*/ -190 h 23336"/>
                <a:gd name="connsiteX1" fmla="*/ -74 w 645318"/>
                <a:gd name="connsiteY1" fmla="*/ 1524 h 23336"/>
                <a:gd name="connsiteX2" fmla="*/ -74 w 645318"/>
                <a:gd name="connsiteY2" fmla="*/ 21432 h 23336"/>
                <a:gd name="connsiteX3" fmla="*/ 1640 w 645318"/>
                <a:gd name="connsiteY3" fmla="*/ 23146 h 23336"/>
                <a:gd name="connsiteX4" fmla="*/ 643530 w 645318"/>
                <a:gd name="connsiteY4" fmla="*/ 23146 h 23336"/>
                <a:gd name="connsiteX5" fmla="*/ 645245 w 645318"/>
                <a:gd name="connsiteY5" fmla="*/ 21432 h 23336"/>
                <a:gd name="connsiteX6" fmla="*/ 645245 w 645318"/>
                <a:gd name="connsiteY6" fmla="*/ 1715 h 23336"/>
                <a:gd name="connsiteX7" fmla="*/ 643530 w 645318"/>
                <a:gd name="connsiteY7" fmla="*/ 0 h 23336"/>
                <a:gd name="connsiteX8" fmla="*/ 1640 w 645318"/>
                <a:gd name="connsiteY8" fmla="*/ 0 h 23336"/>
                <a:gd name="connsiteX9" fmla="*/ 641815 w 645318"/>
                <a:gd name="connsiteY9" fmla="*/ 3620 h 23336"/>
                <a:gd name="connsiteX10" fmla="*/ 641815 w 645318"/>
                <a:gd name="connsiteY10" fmla="*/ 20003 h 23336"/>
                <a:gd name="connsiteX11" fmla="*/ 3640 w 645318"/>
                <a:gd name="connsiteY11" fmla="*/ 20003 h 23336"/>
                <a:gd name="connsiteX12" fmla="*/ 3640 w 645318"/>
                <a:gd name="connsiteY12" fmla="*/ 3525 h 23336"/>
                <a:gd name="connsiteX13" fmla="*/ 641815 w 645318"/>
                <a:gd name="connsiteY13" fmla="*/ 3525 h 2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5318" h="23336">
                  <a:moveTo>
                    <a:pt x="1640" y="-190"/>
                  </a:moveTo>
                  <a:cubicBezTo>
                    <a:pt x="693" y="-190"/>
                    <a:pt x="-74" y="581"/>
                    <a:pt x="-74" y="1524"/>
                  </a:cubicBezTo>
                  <a:lnTo>
                    <a:pt x="-74" y="21432"/>
                  </a:lnTo>
                  <a:cubicBezTo>
                    <a:pt x="-27" y="22356"/>
                    <a:pt x="713" y="23098"/>
                    <a:pt x="1640" y="23146"/>
                  </a:cubicBezTo>
                  <a:lnTo>
                    <a:pt x="643530" y="23146"/>
                  </a:lnTo>
                  <a:cubicBezTo>
                    <a:pt x="644473" y="23146"/>
                    <a:pt x="645245" y="22375"/>
                    <a:pt x="645245" y="21432"/>
                  </a:cubicBezTo>
                  <a:lnTo>
                    <a:pt x="645245" y="1715"/>
                  </a:lnTo>
                  <a:cubicBezTo>
                    <a:pt x="645245" y="772"/>
                    <a:pt x="644473" y="0"/>
                    <a:pt x="643530" y="0"/>
                  </a:cubicBezTo>
                  <a:lnTo>
                    <a:pt x="1640" y="0"/>
                  </a:lnTo>
                  <a:close/>
                  <a:moveTo>
                    <a:pt x="641815" y="3620"/>
                  </a:moveTo>
                  <a:lnTo>
                    <a:pt x="641815" y="20003"/>
                  </a:lnTo>
                  <a:lnTo>
                    <a:pt x="3640" y="20003"/>
                  </a:lnTo>
                  <a:lnTo>
                    <a:pt x="3640" y="3525"/>
                  </a:lnTo>
                  <a:lnTo>
                    <a:pt x="641815" y="3525"/>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79" name="Bild 4">
              <a:extLst>
                <a:ext uri="{FF2B5EF4-FFF2-40B4-BE49-F238E27FC236}">
                  <a16:creationId xmlns:a16="http://schemas.microsoft.com/office/drawing/2014/main" id="{60E7E8ED-221B-4CEA-B220-4CFAB208DC04}"/>
                </a:ext>
              </a:extLst>
            </p:cNvPr>
            <p:cNvSpPr/>
            <p:nvPr/>
          </p:nvSpPr>
          <p:spPr>
            <a:xfrm>
              <a:off x="7612671" y="4330174"/>
              <a:ext cx="30479" cy="26479"/>
            </a:xfrm>
            <a:custGeom>
              <a:avLst/>
              <a:gdLst>
                <a:gd name="connsiteX0" fmla="*/ 30480 w 30479"/>
                <a:gd name="connsiteY0" fmla="*/ 0 h 26479"/>
                <a:gd name="connsiteX1" fmla="*/ 0 w 30479"/>
                <a:gd name="connsiteY1" fmla="*/ 0 h 26479"/>
                <a:gd name="connsiteX2" fmla="*/ 0 w 30479"/>
                <a:gd name="connsiteY2" fmla="*/ 26479 h 26479"/>
                <a:gd name="connsiteX3" fmla="*/ 30480 w 30479"/>
                <a:gd name="connsiteY3" fmla="*/ 26479 h 26479"/>
                <a:gd name="connsiteX4" fmla="*/ 30480 w 30479"/>
                <a:gd name="connsiteY4" fmla="*/ 0 h 2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26479">
                  <a:moveTo>
                    <a:pt x="30480" y="0"/>
                  </a:moveTo>
                  <a:lnTo>
                    <a:pt x="0" y="0"/>
                  </a:lnTo>
                  <a:lnTo>
                    <a:pt x="0" y="26479"/>
                  </a:lnTo>
                  <a:lnTo>
                    <a:pt x="30480" y="26479"/>
                  </a:lnTo>
                  <a:lnTo>
                    <a:pt x="3048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0" name="Bild 4">
              <a:extLst>
                <a:ext uri="{FF2B5EF4-FFF2-40B4-BE49-F238E27FC236}">
                  <a16:creationId xmlns:a16="http://schemas.microsoft.com/office/drawing/2014/main" id="{53B9827B-92CE-430B-BA4A-1D4F7FA6858F}"/>
                </a:ext>
              </a:extLst>
            </p:cNvPr>
            <p:cNvSpPr/>
            <p:nvPr/>
          </p:nvSpPr>
          <p:spPr>
            <a:xfrm>
              <a:off x="7610956" y="4328460"/>
              <a:ext cx="33909" cy="29908"/>
            </a:xfrm>
            <a:custGeom>
              <a:avLst/>
              <a:gdLst>
                <a:gd name="connsiteX0" fmla="*/ 1640 w 33909"/>
                <a:gd name="connsiteY0" fmla="*/ -190 h 29908"/>
                <a:gd name="connsiteX1" fmla="*/ -74 w 33909"/>
                <a:gd name="connsiteY1" fmla="*/ 1524 h 29908"/>
                <a:gd name="connsiteX2" fmla="*/ -74 w 33909"/>
                <a:gd name="connsiteY2" fmla="*/ 28004 h 29908"/>
                <a:gd name="connsiteX3" fmla="*/ 1640 w 33909"/>
                <a:gd name="connsiteY3" fmla="*/ 29718 h 29908"/>
                <a:gd name="connsiteX4" fmla="*/ 32120 w 33909"/>
                <a:gd name="connsiteY4" fmla="*/ 29718 h 29908"/>
                <a:gd name="connsiteX5" fmla="*/ 33835 w 33909"/>
                <a:gd name="connsiteY5" fmla="*/ 28004 h 29908"/>
                <a:gd name="connsiteX6" fmla="*/ 33835 w 33909"/>
                <a:gd name="connsiteY6" fmla="*/ 1524 h 29908"/>
                <a:gd name="connsiteX7" fmla="*/ 32120 w 33909"/>
                <a:gd name="connsiteY7" fmla="*/ -190 h 29908"/>
                <a:gd name="connsiteX8" fmla="*/ 30215 w 33909"/>
                <a:gd name="connsiteY8" fmla="*/ 3239 h 29908"/>
                <a:gd name="connsiteX9" fmla="*/ 30215 w 33909"/>
                <a:gd name="connsiteY9" fmla="*/ 26289 h 29908"/>
                <a:gd name="connsiteX10" fmla="*/ 3355 w 33909"/>
                <a:gd name="connsiteY10" fmla="*/ 26289 h 29908"/>
                <a:gd name="connsiteX11" fmla="*/ 3355 w 33909"/>
                <a:gd name="connsiteY11" fmla="*/ 3239 h 29908"/>
                <a:gd name="connsiteX12" fmla="*/ 30406 w 33909"/>
                <a:gd name="connsiteY12" fmla="*/ 3239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09" h="29908">
                  <a:moveTo>
                    <a:pt x="1640" y="-190"/>
                  </a:moveTo>
                  <a:cubicBezTo>
                    <a:pt x="693" y="-190"/>
                    <a:pt x="-74" y="581"/>
                    <a:pt x="-74" y="1524"/>
                  </a:cubicBezTo>
                  <a:lnTo>
                    <a:pt x="-74" y="28004"/>
                  </a:lnTo>
                  <a:cubicBezTo>
                    <a:pt x="-74" y="28947"/>
                    <a:pt x="693" y="29718"/>
                    <a:pt x="1640" y="29718"/>
                  </a:cubicBezTo>
                  <a:lnTo>
                    <a:pt x="32120" y="29718"/>
                  </a:lnTo>
                  <a:cubicBezTo>
                    <a:pt x="33067" y="29718"/>
                    <a:pt x="33835" y="28947"/>
                    <a:pt x="33835" y="28004"/>
                  </a:cubicBezTo>
                  <a:lnTo>
                    <a:pt x="33835" y="1524"/>
                  </a:lnTo>
                  <a:cubicBezTo>
                    <a:pt x="33835" y="581"/>
                    <a:pt x="33067" y="-190"/>
                    <a:pt x="32120" y="-190"/>
                  </a:cubicBezTo>
                  <a:close/>
                  <a:moveTo>
                    <a:pt x="30215" y="3239"/>
                  </a:moveTo>
                  <a:lnTo>
                    <a:pt x="30215" y="26289"/>
                  </a:lnTo>
                  <a:lnTo>
                    <a:pt x="3355" y="26289"/>
                  </a:lnTo>
                  <a:lnTo>
                    <a:pt x="3355" y="3239"/>
                  </a:lnTo>
                  <a:lnTo>
                    <a:pt x="30406"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1" name="Bild 4">
              <a:extLst>
                <a:ext uri="{FF2B5EF4-FFF2-40B4-BE49-F238E27FC236}">
                  <a16:creationId xmlns:a16="http://schemas.microsoft.com/office/drawing/2014/main" id="{D8542427-DB34-4775-AC5E-BF138A55268B}"/>
                </a:ext>
              </a:extLst>
            </p:cNvPr>
            <p:cNvSpPr/>
            <p:nvPr/>
          </p:nvSpPr>
          <p:spPr>
            <a:xfrm>
              <a:off x="7768976" y="4330270"/>
              <a:ext cx="30480" cy="26479"/>
            </a:xfrm>
            <a:custGeom>
              <a:avLst/>
              <a:gdLst>
                <a:gd name="connsiteX0" fmla="*/ 30480 w 30480"/>
                <a:gd name="connsiteY0" fmla="*/ 0 h 26479"/>
                <a:gd name="connsiteX1" fmla="*/ 95 w 30480"/>
                <a:gd name="connsiteY1" fmla="*/ 0 h 26479"/>
                <a:gd name="connsiteX2" fmla="*/ 0 w 30480"/>
                <a:gd name="connsiteY2" fmla="*/ 26384 h 26479"/>
                <a:gd name="connsiteX3" fmla="*/ 30480 w 30480"/>
                <a:gd name="connsiteY3" fmla="*/ 26479 h 26479"/>
                <a:gd name="connsiteX4" fmla="*/ 30480 w 30480"/>
                <a:gd name="connsiteY4" fmla="*/ 0 h 2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26479">
                  <a:moveTo>
                    <a:pt x="30480" y="0"/>
                  </a:moveTo>
                  <a:lnTo>
                    <a:pt x="95" y="0"/>
                  </a:lnTo>
                  <a:lnTo>
                    <a:pt x="0" y="26384"/>
                  </a:lnTo>
                  <a:lnTo>
                    <a:pt x="30480" y="26479"/>
                  </a:lnTo>
                  <a:lnTo>
                    <a:pt x="3048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2" name="Bild 4">
              <a:extLst>
                <a:ext uri="{FF2B5EF4-FFF2-40B4-BE49-F238E27FC236}">
                  <a16:creationId xmlns:a16="http://schemas.microsoft.com/office/drawing/2014/main" id="{A7F137CE-CBA5-4A80-A488-064292D8E03B}"/>
                </a:ext>
              </a:extLst>
            </p:cNvPr>
            <p:cNvSpPr/>
            <p:nvPr/>
          </p:nvSpPr>
          <p:spPr>
            <a:xfrm>
              <a:off x="7767833" y="4328555"/>
              <a:ext cx="33813" cy="29908"/>
            </a:xfrm>
            <a:custGeom>
              <a:avLst/>
              <a:gdLst>
                <a:gd name="connsiteX0" fmla="*/ 1640 w 33813"/>
                <a:gd name="connsiteY0" fmla="*/ -190 h 29908"/>
                <a:gd name="connsiteX1" fmla="*/ -74 w 33813"/>
                <a:gd name="connsiteY1" fmla="*/ 1524 h 29908"/>
                <a:gd name="connsiteX2" fmla="*/ -74 w 33813"/>
                <a:gd name="connsiteY2" fmla="*/ 28004 h 29908"/>
                <a:gd name="connsiteX3" fmla="*/ 1640 w 33813"/>
                <a:gd name="connsiteY3" fmla="*/ 29718 h 29908"/>
                <a:gd name="connsiteX4" fmla="*/ 32025 w 33813"/>
                <a:gd name="connsiteY4" fmla="*/ 29718 h 29908"/>
                <a:gd name="connsiteX5" fmla="*/ 33740 w 33813"/>
                <a:gd name="connsiteY5" fmla="*/ 28004 h 29908"/>
                <a:gd name="connsiteX6" fmla="*/ 33740 w 33813"/>
                <a:gd name="connsiteY6" fmla="*/ 1524 h 29908"/>
                <a:gd name="connsiteX7" fmla="*/ 32025 w 33813"/>
                <a:gd name="connsiteY7" fmla="*/ -190 h 29908"/>
                <a:gd name="connsiteX8" fmla="*/ 30215 w 33813"/>
                <a:gd name="connsiteY8" fmla="*/ 3239 h 29908"/>
                <a:gd name="connsiteX9" fmla="*/ 30215 w 33813"/>
                <a:gd name="connsiteY9" fmla="*/ 26289 h 29908"/>
                <a:gd name="connsiteX10" fmla="*/ 3164 w 33813"/>
                <a:gd name="connsiteY10" fmla="*/ 26289 h 29908"/>
                <a:gd name="connsiteX11" fmla="*/ 3164 w 33813"/>
                <a:gd name="connsiteY11" fmla="*/ 3239 h 29908"/>
                <a:gd name="connsiteX12" fmla="*/ 30215 w 33813"/>
                <a:gd name="connsiteY12" fmla="*/ 3239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13" h="29908">
                  <a:moveTo>
                    <a:pt x="1640" y="-190"/>
                  </a:moveTo>
                  <a:cubicBezTo>
                    <a:pt x="697" y="-190"/>
                    <a:pt x="-74" y="581"/>
                    <a:pt x="-74" y="1524"/>
                  </a:cubicBezTo>
                  <a:lnTo>
                    <a:pt x="-74" y="28004"/>
                  </a:lnTo>
                  <a:cubicBezTo>
                    <a:pt x="-74" y="28947"/>
                    <a:pt x="697" y="29718"/>
                    <a:pt x="1640" y="29718"/>
                  </a:cubicBezTo>
                  <a:lnTo>
                    <a:pt x="32025" y="29718"/>
                  </a:lnTo>
                  <a:cubicBezTo>
                    <a:pt x="32968" y="29718"/>
                    <a:pt x="33740" y="28947"/>
                    <a:pt x="33740" y="28004"/>
                  </a:cubicBezTo>
                  <a:lnTo>
                    <a:pt x="33740" y="1524"/>
                  </a:lnTo>
                  <a:cubicBezTo>
                    <a:pt x="33740" y="581"/>
                    <a:pt x="32968" y="-190"/>
                    <a:pt x="32025" y="-190"/>
                  </a:cubicBezTo>
                  <a:close/>
                  <a:moveTo>
                    <a:pt x="30215" y="3239"/>
                  </a:moveTo>
                  <a:cubicBezTo>
                    <a:pt x="30215" y="6001"/>
                    <a:pt x="30215" y="23527"/>
                    <a:pt x="30215" y="26289"/>
                  </a:cubicBezTo>
                  <a:lnTo>
                    <a:pt x="3164" y="26289"/>
                  </a:lnTo>
                  <a:cubicBezTo>
                    <a:pt x="3164" y="23432"/>
                    <a:pt x="3164" y="6001"/>
                    <a:pt x="3164" y="3239"/>
                  </a:cubicBezTo>
                  <a:lnTo>
                    <a:pt x="30215"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3" name="Bild 4">
              <a:extLst>
                <a:ext uri="{FF2B5EF4-FFF2-40B4-BE49-F238E27FC236}">
                  <a16:creationId xmlns:a16="http://schemas.microsoft.com/office/drawing/2014/main" id="{35784D66-1C27-412B-A628-D81B9468CB38}"/>
                </a:ext>
              </a:extLst>
            </p:cNvPr>
            <p:cNvSpPr/>
            <p:nvPr/>
          </p:nvSpPr>
          <p:spPr>
            <a:xfrm>
              <a:off x="7931949" y="4330270"/>
              <a:ext cx="30480" cy="26574"/>
            </a:xfrm>
            <a:custGeom>
              <a:avLst/>
              <a:gdLst>
                <a:gd name="connsiteX0" fmla="*/ 30480 w 30480"/>
                <a:gd name="connsiteY0" fmla="*/ 95 h 26574"/>
                <a:gd name="connsiteX1" fmla="*/ 0 w 30480"/>
                <a:gd name="connsiteY1" fmla="*/ 0 h 26574"/>
                <a:gd name="connsiteX2" fmla="*/ 0 w 30480"/>
                <a:gd name="connsiteY2" fmla="*/ 26479 h 26574"/>
                <a:gd name="connsiteX3" fmla="*/ 30480 w 30480"/>
                <a:gd name="connsiteY3" fmla="*/ 26575 h 26574"/>
                <a:gd name="connsiteX4" fmla="*/ 30480 w 30480"/>
                <a:gd name="connsiteY4" fmla="*/ 9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26574">
                  <a:moveTo>
                    <a:pt x="30480" y="95"/>
                  </a:moveTo>
                  <a:lnTo>
                    <a:pt x="0" y="0"/>
                  </a:lnTo>
                  <a:lnTo>
                    <a:pt x="0" y="26479"/>
                  </a:lnTo>
                  <a:lnTo>
                    <a:pt x="30480" y="26575"/>
                  </a:lnTo>
                  <a:lnTo>
                    <a:pt x="30480" y="95"/>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4" name="Bild 4">
              <a:extLst>
                <a:ext uri="{FF2B5EF4-FFF2-40B4-BE49-F238E27FC236}">
                  <a16:creationId xmlns:a16="http://schemas.microsoft.com/office/drawing/2014/main" id="{9F05E3CE-3009-4E4B-A84A-236C58854798}"/>
                </a:ext>
              </a:extLst>
            </p:cNvPr>
            <p:cNvSpPr/>
            <p:nvPr/>
          </p:nvSpPr>
          <p:spPr>
            <a:xfrm>
              <a:off x="7930234" y="4328555"/>
              <a:ext cx="33908" cy="29908"/>
            </a:xfrm>
            <a:custGeom>
              <a:avLst/>
              <a:gdLst>
                <a:gd name="connsiteX0" fmla="*/ 1640 w 33908"/>
                <a:gd name="connsiteY0" fmla="*/ -95 h 29908"/>
                <a:gd name="connsiteX1" fmla="*/ -74 w 33908"/>
                <a:gd name="connsiteY1" fmla="*/ 1620 h 29908"/>
                <a:gd name="connsiteX2" fmla="*/ -74 w 33908"/>
                <a:gd name="connsiteY2" fmla="*/ 28004 h 29908"/>
                <a:gd name="connsiteX3" fmla="*/ 1640 w 33908"/>
                <a:gd name="connsiteY3" fmla="*/ 29718 h 29908"/>
                <a:gd name="connsiteX4" fmla="*/ 32120 w 33908"/>
                <a:gd name="connsiteY4" fmla="*/ 29718 h 29908"/>
                <a:gd name="connsiteX5" fmla="*/ 33835 w 33908"/>
                <a:gd name="connsiteY5" fmla="*/ 28004 h 29908"/>
                <a:gd name="connsiteX6" fmla="*/ 33835 w 33908"/>
                <a:gd name="connsiteY6" fmla="*/ 1524 h 29908"/>
                <a:gd name="connsiteX7" fmla="*/ 32120 w 33908"/>
                <a:gd name="connsiteY7" fmla="*/ -190 h 29908"/>
                <a:gd name="connsiteX8" fmla="*/ 30215 w 33908"/>
                <a:gd name="connsiteY8" fmla="*/ 3334 h 29908"/>
                <a:gd name="connsiteX9" fmla="*/ 30215 w 33908"/>
                <a:gd name="connsiteY9" fmla="*/ 26385 h 29908"/>
                <a:gd name="connsiteX10" fmla="*/ 3164 w 33908"/>
                <a:gd name="connsiteY10" fmla="*/ 26385 h 29908"/>
                <a:gd name="connsiteX11" fmla="*/ 3164 w 33908"/>
                <a:gd name="connsiteY11" fmla="*/ 3429 h 29908"/>
                <a:gd name="connsiteX12" fmla="*/ 30215 w 33908"/>
                <a:gd name="connsiteY12" fmla="*/ 3429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08" h="29908">
                  <a:moveTo>
                    <a:pt x="1640" y="-95"/>
                  </a:moveTo>
                  <a:cubicBezTo>
                    <a:pt x="697" y="-95"/>
                    <a:pt x="-74" y="677"/>
                    <a:pt x="-74" y="1620"/>
                  </a:cubicBezTo>
                  <a:lnTo>
                    <a:pt x="-74" y="28004"/>
                  </a:lnTo>
                  <a:cubicBezTo>
                    <a:pt x="-74" y="28947"/>
                    <a:pt x="697" y="29718"/>
                    <a:pt x="1640" y="29718"/>
                  </a:cubicBezTo>
                  <a:lnTo>
                    <a:pt x="32120" y="29718"/>
                  </a:lnTo>
                  <a:cubicBezTo>
                    <a:pt x="33044" y="29671"/>
                    <a:pt x="33787" y="28928"/>
                    <a:pt x="33835" y="28004"/>
                  </a:cubicBezTo>
                  <a:lnTo>
                    <a:pt x="33835" y="1524"/>
                  </a:lnTo>
                  <a:cubicBezTo>
                    <a:pt x="33835" y="581"/>
                    <a:pt x="33063" y="-190"/>
                    <a:pt x="32120" y="-190"/>
                  </a:cubicBezTo>
                  <a:close/>
                  <a:moveTo>
                    <a:pt x="30215" y="3334"/>
                  </a:moveTo>
                  <a:lnTo>
                    <a:pt x="30215" y="26385"/>
                  </a:lnTo>
                  <a:lnTo>
                    <a:pt x="3164" y="26385"/>
                  </a:lnTo>
                  <a:lnTo>
                    <a:pt x="3164" y="3429"/>
                  </a:lnTo>
                  <a:lnTo>
                    <a:pt x="30215" y="342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5" name="Bild 4">
              <a:extLst>
                <a:ext uri="{FF2B5EF4-FFF2-40B4-BE49-F238E27FC236}">
                  <a16:creationId xmlns:a16="http://schemas.microsoft.com/office/drawing/2014/main" id="{02506619-0688-4109-87FC-14FBF852CE88}"/>
                </a:ext>
              </a:extLst>
            </p:cNvPr>
            <p:cNvSpPr/>
            <p:nvPr/>
          </p:nvSpPr>
          <p:spPr>
            <a:xfrm>
              <a:off x="8090730" y="4330365"/>
              <a:ext cx="30480" cy="26479"/>
            </a:xfrm>
            <a:custGeom>
              <a:avLst/>
              <a:gdLst>
                <a:gd name="connsiteX0" fmla="*/ 30480 w 30480"/>
                <a:gd name="connsiteY0" fmla="*/ 0 h 26479"/>
                <a:gd name="connsiteX1" fmla="*/ 95 w 30480"/>
                <a:gd name="connsiteY1" fmla="*/ 0 h 26479"/>
                <a:gd name="connsiteX2" fmla="*/ 0 w 30480"/>
                <a:gd name="connsiteY2" fmla="*/ 26480 h 26479"/>
                <a:gd name="connsiteX3" fmla="*/ 30480 w 30480"/>
                <a:gd name="connsiteY3" fmla="*/ 26480 h 26479"/>
                <a:gd name="connsiteX4" fmla="*/ 30480 w 30480"/>
                <a:gd name="connsiteY4" fmla="*/ 0 h 2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26479">
                  <a:moveTo>
                    <a:pt x="30480" y="0"/>
                  </a:moveTo>
                  <a:lnTo>
                    <a:pt x="95" y="0"/>
                  </a:lnTo>
                  <a:lnTo>
                    <a:pt x="0" y="26480"/>
                  </a:lnTo>
                  <a:lnTo>
                    <a:pt x="30480" y="26480"/>
                  </a:lnTo>
                  <a:lnTo>
                    <a:pt x="30480"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6" name="Bild 4">
              <a:extLst>
                <a:ext uri="{FF2B5EF4-FFF2-40B4-BE49-F238E27FC236}">
                  <a16:creationId xmlns:a16="http://schemas.microsoft.com/office/drawing/2014/main" id="{6F8DFFB7-A4A0-48DB-B6AD-F55F828E4EE5}"/>
                </a:ext>
              </a:extLst>
            </p:cNvPr>
            <p:cNvSpPr/>
            <p:nvPr/>
          </p:nvSpPr>
          <p:spPr>
            <a:xfrm>
              <a:off x="8089111" y="4328650"/>
              <a:ext cx="33813" cy="29908"/>
            </a:xfrm>
            <a:custGeom>
              <a:avLst/>
              <a:gdLst>
                <a:gd name="connsiteX0" fmla="*/ 1640 w 33813"/>
                <a:gd name="connsiteY0" fmla="*/ -190 h 29908"/>
                <a:gd name="connsiteX1" fmla="*/ -74 w 33813"/>
                <a:gd name="connsiteY1" fmla="*/ 1524 h 29908"/>
                <a:gd name="connsiteX2" fmla="*/ -74 w 33813"/>
                <a:gd name="connsiteY2" fmla="*/ 28004 h 29908"/>
                <a:gd name="connsiteX3" fmla="*/ 1640 w 33813"/>
                <a:gd name="connsiteY3" fmla="*/ 29718 h 29908"/>
                <a:gd name="connsiteX4" fmla="*/ 32025 w 33813"/>
                <a:gd name="connsiteY4" fmla="*/ 29718 h 29908"/>
                <a:gd name="connsiteX5" fmla="*/ 33740 w 33813"/>
                <a:gd name="connsiteY5" fmla="*/ 28004 h 29908"/>
                <a:gd name="connsiteX6" fmla="*/ 33740 w 33813"/>
                <a:gd name="connsiteY6" fmla="*/ 1620 h 29908"/>
                <a:gd name="connsiteX7" fmla="*/ 32025 w 33813"/>
                <a:gd name="connsiteY7" fmla="*/ -95 h 29908"/>
                <a:gd name="connsiteX8" fmla="*/ 30215 w 33813"/>
                <a:gd name="connsiteY8" fmla="*/ 3334 h 29908"/>
                <a:gd name="connsiteX9" fmla="*/ 30215 w 33813"/>
                <a:gd name="connsiteY9" fmla="*/ 26289 h 29908"/>
                <a:gd name="connsiteX10" fmla="*/ 3259 w 33813"/>
                <a:gd name="connsiteY10" fmla="*/ 26289 h 29908"/>
                <a:gd name="connsiteX11" fmla="*/ 3259 w 33813"/>
                <a:gd name="connsiteY11" fmla="*/ 3239 h 29908"/>
                <a:gd name="connsiteX12" fmla="*/ 30310 w 33813"/>
                <a:gd name="connsiteY12" fmla="*/ 3239 h 2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13" h="29908">
                  <a:moveTo>
                    <a:pt x="1640" y="-190"/>
                  </a:moveTo>
                  <a:cubicBezTo>
                    <a:pt x="716" y="-143"/>
                    <a:pt x="-27" y="600"/>
                    <a:pt x="-74" y="1524"/>
                  </a:cubicBezTo>
                  <a:lnTo>
                    <a:pt x="-74" y="28004"/>
                  </a:lnTo>
                  <a:cubicBezTo>
                    <a:pt x="-74" y="28947"/>
                    <a:pt x="697" y="29718"/>
                    <a:pt x="1640" y="29718"/>
                  </a:cubicBezTo>
                  <a:lnTo>
                    <a:pt x="32025" y="29718"/>
                  </a:lnTo>
                  <a:cubicBezTo>
                    <a:pt x="32968" y="29718"/>
                    <a:pt x="33740" y="28947"/>
                    <a:pt x="33740" y="28004"/>
                  </a:cubicBezTo>
                  <a:lnTo>
                    <a:pt x="33740" y="1620"/>
                  </a:lnTo>
                  <a:cubicBezTo>
                    <a:pt x="33740" y="677"/>
                    <a:pt x="32968" y="-95"/>
                    <a:pt x="32025" y="-95"/>
                  </a:cubicBezTo>
                  <a:close/>
                  <a:moveTo>
                    <a:pt x="30215" y="3334"/>
                  </a:moveTo>
                  <a:cubicBezTo>
                    <a:pt x="30215" y="6096"/>
                    <a:pt x="30215" y="23527"/>
                    <a:pt x="30215" y="26289"/>
                  </a:cubicBezTo>
                  <a:lnTo>
                    <a:pt x="3259" y="26289"/>
                  </a:lnTo>
                  <a:lnTo>
                    <a:pt x="3259" y="3239"/>
                  </a:lnTo>
                  <a:lnTo>
                    <a:pt x="30310"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7" name="Bild 4">
              <a:extLst>
                <a:ext uri="{FF2B5EF4-FFF2-40B4-BE49-F238E27FC236}">
                  <a16:creationId xmlns:a16="http://schemas.microsoft.com/office/drawing/2014/main" id="{0EC65B18-C987-4E89-841F-B95916B67ED9}"/>
                </a:ext>
              </a:extLst>
            </p:cNvPr>
            <p:cNvSpPr/>
            <p:nvPr/>
          </p:nvSpPr>
          <p:spPr>
            <a:xfrm>
              <a:off x="7497704" y="4275596"/>
              <a:ext cx="102679" cy="29717"/>
            </a:xfrm>
            <a:custGeom>
              <a:avLst/>
              <a:gdLst>
                <a:gd name="connsiteX0" fmla="*/ 0 w 102679"/>
                <a:gd name="connsiteY0" fmla="*/ 0 h 29717"/>
                <a:gd name="connsiteX1" fmla="*/ 0 w 102679"/>
                <a:gd name="connsiteY1" fmla="*/ 29718 h 29717"/>
                <a:gd name="connsiteX2" fmla="*/ 102680 w 102679"/>
                <a:gd name="connsiteY2" fmla="*/ 29718 h 29717"/>
                <a:gd name="connsiteX3" fmla="*/ 102680 w 102679"/>
                <a:gd name="connsiteY3" fmla="*/ 0 h 29717"/>
                <a:gd name="connsiteX4" fmla="*/ 0 w 102679"/>
                <a:gd name="connsiteY4" fmla="*/ 0 h 2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29717">
                  <a:moveTo>
                    <a:pt x="0" y="0"/>
                  </a:moveTo>
                  <a:lnTo>
                    <a:pt x="0" y="29718"/>
                  </a:lnTo>
                  <a:lnTo>
                    <a:pt x="102680" y="29718"/>
                  </a:lnTo>
                  <a:lnTo>
                    <a:pt x="102680" y="0"/>
                  </a:lnTo>
                  <a:lnTo>
                    <a:pt x="0"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8" name="Bild 4">
              <a:extLst>
                <a:ext uri="{FF2B5EF4-FFF2-40B4-BE49-F238E27FC236}">
                  <a16:creationId xmlns:a16="http://schemas.microsoft.com/office/drawing/2014/main" id="{138A34B8-78BF-40C8-B728-8E075F635E32}"/>
                </a:ext>
              </a:extLst>
            </p:cNvPr>
            <p:cNvSpPr/>
            <p:nvPr/>
          </p:nvSpPr>
          <p:spPr>
            <a:xfrm>
              <a:off x="7495989" y="4273882"/>
              <a:ext cx="106108" cy="33146"/>
            </a:xfrm>
            <a:custGeom>
              <a:avLst/>
              <a:gdLst>
                <a:gd name="connsiteX0" fmla="*/ 1640 w 106108"/>
                <a:gd name="connsiteY0" fmla="*/ -190 h 33146"/>
                <a:gd name="connsiteX1" fmla="*/ -74 w 106108"/>
                <a:gd name="connsiteY1" fmla="*/ 1524 h 33146"/>
                <a:gd name="connsiteX2" fmla="*/ -74 w 106108"/>
                <a:gd name="connsiteY2" fmla="*/ 31242 h 33146"/>
                <a:gd name="connsiteX3" fmla="*/ 1640 w 106108"/>
                <a:gd name="connsiteY3" fmla="*/ 32957 h 33146"/>
                <a:gd name="connsiteX4" fmla="*/ 104320 w 106108"/>
                <a:gd name="connsiteY4" fmla="*/ 32957 h 33146"/>
                <a:gd name="connsiteX5" fmla="*/ 106034 w 106108"/>
                <a:gd name="connsiteY5" fmla="*/ 31242 h 33146"/>
                <a:gd name="connsiteX6" fmla="*/ 106034 w 106108"/>
                <a:gd name="connsiteY6" fmla="*/ 1620 h 33146"/>
                <a:gd name="connsiteX7" fmla="*/ 104320 w 106108"/>
                <a:gd name="connsiteY7" fmla="*/ -95 h 33146"/>
                <a:gd name="connsiteX8" fmla="*/ 102605 w 106108"/>
                <a:gd name="connsiteY8" fmla="*/ 3334 h 33146"/>
                <a:gd name="connsiteX9" fmla="*/ 102605 w 106108"/>
                <a:gd name="connsiteY9" fmla="*/ 29528 h 33146"/>
                <a:gd name="connsiteX10" fmla="*/ 3355 w 106108"/>
                <a:gd name="connsiteY10" fmla="*/ 29528 h 33146"/>
                <a:gd name="connsiteX11" fmla="*/ 3355 w 106108"/>
                <a:gd name="connsiteY11" fmla="*/ 3239 h 33146"/>
                <a:gd name="connsiteX12" fmla="*/ 102605 w 106108"/>
                <a:gd name="connsiteY12" fmla="*/ 3239 h 3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108" h="33146">
                  <a:moveTo>
                    <a:pt x="1640" y="-190"/>
                  </a:moveTo>
                  <a:cubicBezTo>
                    <a:pt x="693" y="-190"/>
                    <a:pt x="-74" y="581"/>
                    <a:pt x="-74" y="1524"/>
                  </a:cubicBezTo>
                  <a:lnTo>
                    <a:pt x="-74" y="31242"/>
                  </a:lnTo>
                  <a:cubicBezTo>
                    <a:pt x="-74" y="32185"/>
                    <a:pt x="693" y="32957"/>
                    <a:pt x="1640" y="32957"/>
                  </a:cubicBezTo>
                  <a:lnTo>
                    <a:pt x="104320" y="32957"/>
                  </a:lnTo>
                  <a:cubicBezTo>
                    <a:pt x="105267" y="32957"/>
                    <a:pt x="106034" y="32185"/>
                    <a:pt x="106034" y="31242"/>
                  </a:cubicBezTo>
                  <a:lnTo>
                    <a:pt x="106034" y="1620"/>
                  </a:lnTo>
                  <a:cubicBezTo>
                    <a:pt x="106034" y="677"/>
                    <a:pt x="105267" y="-95"/>
                    <a:pt x="104320" y="-95"/>
                  </a:cubicBezTo>
                  <a:close/>
                  <a:moveTo>
                    <a:pt x="102605" y="3334"/>
                  </a:moveTo>
                  <a:lnTo>
                    <a:pt x="102605" y="29528"/>
                  </a:lnTo>
                  <a:lnTo>
                    <a:pt x="3355" y="29528"/>
                  </a:lnTo>
                  <a:lnTo>
                    <a:pt x="3355" y="3239"/>
                  </a:lnTo>
                  <a:lnTo>
                    <a:pt x="102605"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89" name="Bild 4">
              <a:extLst>
                <a:ext uri="{FF2B5EF4-FFF2-40B4-BE49-F238E27FC236}">
                  <a16:creationId xmlns:a16="http://schemas.microsoft.com/office/drawing/2014/main" id="{DFC14FAA-60AA-4843-9078-07F4F953AC0D}"/>
                </a:ext>
              </a:extLst>
            </p:cNvPr>
            <p:cNvSpPr/>
            <p:nvPr/>
          </p:nvSpPr>
          <p:spPr>
            <a:xfrm>
              <a:off x="7520564" y="4275596"/>
              <a:ext cx="17240" cy="14859"/>
            </a:xfrm>
            <a:custGeom>
              <a:avLst/>
              <a:gdLst>
                <a:gd name="connsiteX0" fmla="*/ 17240 w 17240"/>
                <a:gd name="connsiteY0" fmla="*/ 14859 h 14859"/>
                <a:gd name="connsiteX1" fmla="*/ 0 w 17240"/>
                <a:gd name="connsiteY1" fmla="*/ 14859 h 14859"/>
                <a:gd name="connsiteX2" fmla="*/ 0 w 17240"/>
                <a:gd name="connsiteY2" fmla="*/ 0 h 14859"/>
                <a:gd name="connsiteX3" fmla="*/ 17240 w 17240"/>
                <a:gd name="connsiteY3" fmla="*/ 0 h 14859"/>
                <a:gd name="connsiteX4" fmla="*/ 17240 w 17240"/>
                <a:gd name="connsiteY4" fmla="*/ 14859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14859">
                  <a:moveTo>
                    <a:pt x="17240" y="14859"/>
                  </a:moveTo>
                  <a:lnTo>
                    <a:pt x="0" y="14859"/>
                  </a:lnTo>
                  <a:lnTo>
                    <a:pt x="0" y="0"/>
                  </a:lnTo>
                  <a:lnTo>
                    <a:pt x="17240" y="0"/>
                  </a:lnTo>
                  <a:lnTo>
                    <a:pt x="17240" y="1485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0" name="Bild 4">
              <a:extLst>
                <a:ext uri="{FF2B5EF4-FFF2-40B4-BE49-F238E27FC236}">
                  <a16:creationId xmlns:a16="http://schemas.microsoft.com/office/drawing/2014/main" id="{B6CF0994-2BA8-45FB-A1C9-F029B035FFE5}"/>
                </a:ext>
              </a:extLst>
            </p:cNvPr>
            <p:cNvSpPr/>
            <p:nvPr/>
          </p:nvSpPr>
          <p:spPr>
            <a:xfrm>
              <a:off x="7518850" y="4273882"/>
              <a:ext cx="20669" cy="18287"/>
            </a:xfrm>
            <a:custGeom>
              <a:avLst/>
              <a:gdLst>
                <a:gd name="connsiteX0" fmla="*/ 1640 w 20669"/>
                <a:gd name="connsiteY0" fmla="*/ -190 h 18287"/>
                <a:gd name="connsiteX1" fmla="*/ -74 w 20669"/>
                <a:gd name="connsiteY1" fmla="*/ 1524 h 18287"/>
                <a:gd name="connsiteX2" fmla="*/ -74 w 20669"/>
                <a:gd name="connsiteY2" fmla="*/ 16383 h 18287"/>
                <a:gd name="connsiteX3" fmla="*/ 1640 w 20669"/>
                <a:gd name="connsiteY3" fmla="*/ 18098 h 18287"/>
                <a:gd name="connsiteX4" fmla="*/ 18880 w 20669"/>
                <a:gd name="connsiteY4" fmla="*/ 18098 h 18287"/>
                <a:gd name="connsiteX5" fmla="*/ 20595 w 20669"/>
                <a:gd name="connsiteY5" fmla="*/ 16383 h 18287"/>
                <a:gd name="connsiteX6" fmla="*/ 20595 w 20669"/>
                <a:gd name="connsiteY6" fmla="*/ 1524 h 18287"/>
                <a:gd name="connsiteX7" fmla="*/ 18880 w 20669"/>
                <a:gd name="connsiteY7" fmla="*/ -190 h 18287"/>
                <a:gd name="connsiteX8" fmla="*/ 17166 w 20669"/>
                <a:gd name="connsiteY8" fmla="*/ 3239 h 18287"/>
                <a:gd name="connsiteX9" fmla="*/ 17166 w 20669"/>
                <a:gd name="connsiteY9" fmla="*/ 14669 h 18287"/>
                <a:gd name="connsiteX10" fmla="*/ 2974 w 20669"/>
                <a:gd name="connsiteY10" fmla="*/ 14669 h 18287"/>
                <a:gd name="connsiteX11" fmla="*/ 2974 w 20669"/>
                <a:gd name="connsiteY11" fmla="*/ 3239 h 18287"/>
                <a:gd name="connsiteX12" fmla="*/ 16785 w 20669"/>
                <a:gd name="connsiteY12" fmla="*/ 3239 h 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9" h="18287">
                  <a:moveTo>
                    <a:pt x="1640" y="-190"/>
                  </a:moveTo>
                  <a:cubicBezTo>
                    <a:pt x="693" y="-190"/>
                    <a:pt x="-74" y="581"/>
                    <a:pt x="-74" y="1524"/>
                  </a:cubicBezTo>
                  <a:lnTo>
                    <a:pt x="-74" y="16383"/>
                  </a:lnTo>
                  <a:cubicBezTo>
                    <a:pt x="-74" y="17326"/>
                    <a:pt x="693" y="18098"/>
                    <a:pt x="1640" y="18098"/>
                  </a:cubicBezTo>
                  <a:lnTo>
                    <a:pt x="18880" y="18098"/>
                  </a:lnTo>
                  <a:cubicBezTo>
                    <a:pt x="19827" y="18098"/>
                    <a:pt x="20595" y="17326"/>
                    <a:pt x="20595" y="16383"/>
                  </a:cubicBezTo>
                  <a:lnTo>
                    <a:pt x="20595" y="1524"/>
                  </a:lnTo>
                  <a:cubicBezTo>
                    <a:pt x="20595" y="581"/>
                    <a:pt x="19827" y="-190"/>
                    <a:pt x="18880" y="-190"/>
                  </a:cubicBezTo>
                  <a:close/>
                  <a:moveTo>
                    <a:pt x="17166" y="3239"/>
                  </a:moveTo>
                  <a:lnTo>
                    <a:pt x="17166" y="14669"/>
                  </a:lnTo>
                  <a:lnTo>
                    <a:pt x="2974" y="14669"/>
                  </a:lnTo>
                  <a:lnTo>
                    <a:pt x="2974" y="3239"/>
                  </a:lnTo>
                  <a:lnTo>
                    <a:pt x="16785"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1" name="Bild 4">
              <a:extLst>
                <a:ext uri="{FF2B5EF4-FFF2-40B4-BE49-F238E27FC236}">
                  <a16:creationId xmlns:a16="http://schemas.microsoft.com/office/drawing/2014/main" id="{7C5B7134-75F3-44A5-997B-88FD40201ADA}"/>
                </a:ext>
              </a:extLst>
            </p:cNvPr>
            <p:cNvSpPr/>
            <p:nvPr/>
          </p:nvSpPr>
          <p:spPr>
            <a:xfrm>
              <a:off x="7561426" y="4275596"/>
              <a:ext cx="17240" cy="14859"/>
            </a:xfrm>
            <a:custGeom>
              <a:avLst/>
              <a:gdLst>
                <a:gd name="connsiteX0" fmla="*/ 17240 w 17240"/>
                <a:gd name="connsiteY0" fmla="*/ 14859 h 14859"/>
                <a:gd name="connsiteX1" fmla="*/ 0 w 17240"/>
                <a:gd name="connsiteY1" fmla="*/ 14859 h 14859"/>
                <a:gd name="connsiteX2" fmla="*/ 0 w 17240"/>
                <a:gd name="connsiteY2" fmla="*/ 0 h 14859"/>
                <a:gd name="connsiteX3" fmla="*/ 17240 w 17240"/>
                <a:gd name="connsiteY3" fmla="*/ 0 h 14859"/>
                <a:gd name="connsiteX4" fmla="*/ 17240 w 17240"/>
                <a:gd name="connsiteY4" fmla="*/ 14859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14859">
                  <a:moveTo>
                    <a:pt x="17240" y="14859"/>
                  </a:moveTo>
                  <a:lnTo>
                    <a:pt x="0" y="14859"/>
                  </a:lnTo>
                  <a:lnTo>
                    <a:pt x="0" y="0"/>
                  </a:lnTo>
                  <a:lnTo>
                    <a:pt x="17240" y="0"/>
                  </a:lnTo>
                  <a:lnTo>
                    <a:pt x="17240" y="1485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2" name="Bild 4">
              <a:extLst>
                <a:ext uri="{FF2B5EF4-FFF2-40B4-BE49-F238E27FC236}">
                  <a16:creationId xmlns:a16="http://schemas.microsoft.com/office/drawing/2014/main" id="{0B95012C-73AA-493D-9699-AB134917BB10}"/>
                </a:ext>
              </a:extLst>
            </p:cNvPr>
            <p:cNvSpPr/>
            <p:nvPr/>
          </p:nvSpPr>
          <p:spPr>
            <a:xfrm>
              <a:off x="7559712" y="4273882"/>
              <a:ext cx="21050" cy="18287"/>
            </a:xfrm>
            <a:custGeom>
              <a:avLst/>
              <a:gdLst>
                <a:gd name="connsiteX0" fmla="*/ 1640 w 21050"/>
                <a:gd name="connsiteY0" fmla="*/ -190 h 18287"/>
                <a:gd name="connsiteX1" fmla="*/ -74 w 21050"/>
                <a:gd name="connsiteY1" fmla="*/ 1524 h 18287"/>
                <a:gd name="connsiteX2" fmla="*/ -74 w 21050"/>
                <a:gd name="connsiteY2" fmla="*/ 16383 h 18287"/>
                <a:gd name="connsiteX3" fmla="*/ 1640 w 21050"/>
                <a:gd name="connsiteY3" fmla="*/ 18098 h 18287"/>
                <a:gd name="connsiteX4" fmla="*/ 19261 w 21050"/>
                <a:gd name="connsiteY4" fmla="*/ 18098 h 18287"/>
                <a:gd name="connsiteX5" fmla="*/ 20976 w 21050"/>
                <a:gd name="connsiteY5" fmla="*/ 16383 h 18287"/>
                <a:gd name="connsiteX6" fmla="*/ 20976 w 21050"/>
                <a:gd name="connsiteY6" fmla="*/ 1620 h 18287"/>
                <a:gd name="connsiteX7" fmla="*/ 19357 w 21050"/>
                <a:gd name="connsiteY7" fmla="*/ -95 h 18287"/>
                <a:gd name="connsiteX8" fmla="*/ 17261 w 21050"/>
                <a:gd name="connsiteY8" fmla="*/ 3334 h 18287"/>
                <a:gd name="connsiteX9" fmla="*/ 17261 w 21050"/>
                <a:gd name="connsiteY9" fmla="*/ 14669 h 18287"/>
                <a:gd name="connsiteX10" fmla="*/ 3355 w 21050"/>
                <a:gd name="connsiteY10" fmla="*/ 14669 h 18287"/>
                <a:gd name="connsiteX11" fmla="*/ 3355 w 21050"/>
                <a:gd name="connsiteY11" fmla="*/ 3239 h 18287"/>
                <a:gd name="connsiteX12" fmla="*/ 17261 w 21050"/>
                <a:gd name="connsiteY12" fmla="*/ 3239 h 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50" h="18287">
                  <a:moveTo>
                    <a:pt x="1640" y="-190"/>
                  </a:moveTo>
                  <a:cubicBezTo>
                    <a:pt x="713" y="-143"/>
                    <a:pt x="-27" y="600"/>
                    <a:pt x="-74" y="1524"/>
                  </a:cubicBezTo>
                  <a:lnTo>
                    <a:pt x="-74" y="16383"/>
                  </a:lnTo>
                  <a:cubicBezTo>
                    <a:pt x="-74" y="17326"/>
                    <a:pt x="693" y="18098"/>
                    <a:pt x="1640" y="18098"/>
                  </a:cubicBezTo>
                  <a:lnTo>
                    <a:pt x="19261" y="18098"/>
                  </a:lnTo>
                  <a:cubicBezTo>
                    <a:pt x="20208" y="18098"/>
                    <a:pt x="20976" y="17326"/>
                    <a:pt x="20976" y="16383"/>
                  </a:cubicBezTo>
                  <a:lnTo>
                    <a:pt x="20976" y="1620"/>
                  </a:lnTo>
                  <a:cubicBezTo>
                    <a:pt x="20977" y="705"/>
                    <a:pt x="20266" y="-47"/>
                    <a:pt x="19357" y="-95"/>
                  </a:cubicBezTo>
                  <a:close/>
                  <a:moveTo>
                    <a:pt x="17261" y="3334"/>
                  </a:moveTo>
                  <a:lnTo>
                    <a:pt x="17261" y="14669"/>
                  </a:lnTo>
                  <a:lnTo>
                    <a:pt x="3355" y="14669"/>
                  </a:lnTo>
                  <a:lnTo>
                    <a:pt x="3355" y="3239"/>
                  </a:lnTo>
                  <a:lnTo>
                    <a:pt x="17261"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3" name="Bild 4">
              <a:extLst>
                <a:ext uri="{FF2B5EF4-FFF2-40B4-BE49-F238E27FC236}">
                  <a16:creationId xmlns:a16="http://schemas.microsoft.com/office/drawing/2014/main" id="{285EF7DA-33E1-4004-B5F3-CEC6F35A1543}"/>
                </a:ext>
              </a:extLst>
            </p:cNvPr>
            <p:cNvSpPr/>
            <p:nvPr/>
          </p:nvSpPr>
          <p:spPr>
            <a:xfrm>
              <a:off x="7504848" y="4305314"/>
              <a:ext cx="86487" cy="90201"/>
            </a:xfrm>
            <a:custGeom>
              <a:avLst/>
              <a:gdLst>
                <a:gd name="connsiteX0" fmla="*/ 86487 w 86487"/>
                <a:gd name="connsiteY0" fmla="*/ 0 h 90201"/>
                <a:gd name="connsiteX1" fmla="*/ 0 w 86487"/>
                <a:gd name="connsiteY1" fmla="*/ 0 h 90201"/>
                <a:gd name="connsiteX2" fmla="*/ 0 w 86487"/>
                <a:gd name="connsiteY2" fmla="*/ 90107 h 90201"/>
                <a:gd name="connsiteX3" fmla="*/ 86392 w 86487"/>
                <a:gd name="connsiteY3" fmla="*/ 90202 h 90201"/>
                <a:gd name="connsiteX4" fmla="*/ 86487 w 86487"/>
                <a:gd name="connsiteY4" fmla="*/ 0 h 9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7" h="90201">
                  <a:moveTo>
                    <a:pt x="86487" y="0"/>
                  </a:moveTo>
                  <a:lnTo>
                    <a:pt x="0" y="0"/>
                  </a:lnTo>
                  <a:lnTo>
                    <a:pt x="0" y="90107"/>
                  </a:lnTo>
                  <a:lnTo>
                    <a:pt x="86392" y="90202"/>
                  </a:lnTo>
                  <a:lnTo>
                    <a:pt x="86487"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4" name="Bild 4">
              <a:extLst>
                <a:ext uri="{FF2B5EF4-FFF2-40B4-BE49-F238E27FC236}">
                  <a16:creationId xmlns:a16="http://schemas.microsoft.com/office/drawing/2014/main" id="{83E8B908-6DB5-4DE2-A48B-F50E00B1232D}"/>
                </a:ext>
              </a:extLst>
            </p:cNvPr>
            <p:cNvSpPr/>
            <p:nvPr/>
          </p:nvSpPr>
          <p:spPr>
            <a:xfrm>
              <a:off x="7503229" y="4303504"/>
              <a:ext cx="89820" cy="93630"/>
            </a:xfrm>
            <a:custGeom>
              <a:avLst/>
              <a:gdLst>
                <a:gd name="connsiteX0" fmla="*/ 1640 w 89820"/>
                <a:gd name="connsiteY0" fmla="*/ -95 h 93630"/>
                <a:gd name="connsiteX1" fmla="*/ -74 w 89820"/>
                <a:gd name="connsiteY1" fmla="*/ 1620 h 93630"/>
                <a:gd name="connsiteX2" fmla="*/ -74 w 89820"/>
                <a:gd name="connsiteY2" fmla="*/ 91726 h 93630"/>
                <a:gd name="connsiteX3" fmla="*/ 1640 w 89820"/>
                <a:gd name="connsiteY3" fmla="*/ 93441 h 93630"/>
                <a:gd name="connsiteX4" fmla="*/ 88032 w 89820"/>
                <a:gd name="connsiteY4" fmla="*/ 93441 h 93630"/>
                <a:gd name="connsiteX5" fmla="*/ 89746 w 89820"/>
                <a:gd name="connsiteY5" fmla="*/ 91726 h 93630"/>
                <a:gd name="connsiteX6" fmla="*/ 89746 w 89820"/>
                <a:gd name="connsiteY6" fmla="*/ 1524 h 93630"/>
                <a:gd name="connsiteX7" fmla="*/ 88032 w 89820"/>
                <a:gd name="connsiteY7" fmla="*/ -190 h 93630"/>
                <a:gd name="connsiteX8" fmla="*/ 86317 w 89820"/>
                <a:gd name="connsiteY8" fmla="*/ 3334 h 93630"/>
                <a:gd name="connsiteX9" fmla="*/ 86317 w 89820"/>
                <a:gd name="connsiteY9" fmla="*/ 90107 h 93630"/>
                <a:gd name="connsiteX10" fmla="*/ 3259 w 89820"/>
                <a:gd name="connsiteY10" fmla="*/ 90107 h 93630"/>
                <a:gd name="connsiteX11" fmla="*/ 3259 w 89820"/>
                <a:gd name="connsiteY11" fmla="*/ 3429 h 93630"/>
                <a:gd name="connsiteX12" fmla="*/ 86317 w 89820"/>
                <a:gd name="connsiteY12" fmla="*/ 3429 h 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20" h="93630">
                  <a:moveTo>
                    <a:pt x="1640" y="-95"/>
                  </a:moveTo>
                  <a:cubicBezTo>
                    <a:pt x="693" y="-95"/>
                    <a:pt x="-74" y="677"/>
                    <a:pt x="-74" y="1620"/>
                  </a:cubicBezTo>
                  <a:lnTo>
                    <a:pt x="-74" y="91726"/>
                  </a:lnTo>
                  <a:cubicBezTo>
                    <a:pt x="-74" y="92669"/>
                    <a:pt x="693" y="93441"/>
                    <a:pt x="1640" y="93441"/>
                  </a:cubicBezTo>
                  <a:lnTo>
                    <a:pt x="88032" y="93441"/>
                  </a:lnTo>
                  <a:cubicBezTo>
                    <a:pt x="88979" y="93441"/>
                    <a:pt x="89746" y="92669"/>
                    <a:pt x="89746" y="91726"/>
                  </a:cubicBezTo>
                  <a:lnTo>
                    <a:pt x="89746" y="1524"/>
                  </a:lnTo>
                  <a:cubicBezTo>
                    <a:pt x="89699" y="600"/>
                    <a:pt x="88959" y="-143"/>
                    <a:pt x="88032" y="-190"/>
                  </a:cubicBezTo>
                  <a:close/>
                  <a:moveTo>
                    <a:pt x="86317" y="3334"/>
                  </a:moveTo>
                  <a:cubicBezTo>
                    <a:pt x="86317" y="6573"/>
                    <a:pt x="86317" y="86868"/>
                    <a:pt x="86317" y="90107"/>
                  </a:cubicBezTo>
                  <a:lnTo>
                    <a:pt x="3259" y="90107"/>
                  </a:lnTo>
                  <a:lnTo>
                    <a:pt x="3259" y="3429"/>
                  </a:lnTo>
                  <a:lnTo>
                    <a:pt x="86317" y="342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5" name="Bild 4">
              <a:extLst>
                <a:ext uri="{FF2B5EF4-FFF2-40B4-BE49-F238E27FC236}">
                  <a16:creationId xmlns:a16="http://schemas.microsoft.com/office/drawing/2014/main" id="{9233DAAA-0126-4857-9A2B-796ABCD55415}"/>
                </a:ext>
              </a:extLst>
            </p:cNvPr>
            <p:cNvSpPr/>
            <p:nvPr/>
          </p:nvSpPr>
          <p:spPr>
            <a:xfrm>
              <a:off x="7504848" y="4395421"/>
              <a:ext cx="86391" cy="51339"/>
            </a:xfrm>
            <a:custGeom>
              <a:avLst/>
              <a:gdLst>
                <a:gd name="connsiteX0" fmla="*/ 0 w 86391"/>
                <a:gd name="connsiteY0" fmla="*/ 0 h 51339"/>
                <a:gd name="connsiteX1" fmla="*/ 41910 w 86391"/>
                <a:gd name="connsiteY1" fmla="*/ 51340 h 51339"/>
                <a:gd name="connsiteX2" fmla="*/ 86392 w 86391"/>
                <a:gd name="connsiteY2" fmla="*/ 95 h 51339"/>
                <a:gd name="connsiteX3" fmla="*/ 0 w 86391"/>
                <a:gd name="connsiteY3" fmla="*/ 0 h 51339"/>
              </a:gdLst>
              <a:ahLst/>
              <a:cxnLst>
                <a:cxn ang="0">
                  <a:pos x="connsiteX0" y="connsiteY0"/>
                </a:cxn>
                <a:cxn ang="0">
                  <a:pos x="connsiteX1" y="connsiteY1"/>
                </a:cxn>
                <a:cxn ang="0">
                  <a:pos x="connsiteX2" y="connsiteY2"/>
                </a:cxn>
                <a:cxn ang="0">
                  <a:pos x="connsiteX3" y="connsiteY3"/>
                </a:cxn>
              </a:cxnLst>
              <a:rect l="l" t="t" r="r" b="b"/>
              <a:pathLst>
                <a:path w="86391" h="51339">
                  <a:moveTo>
                    <a:pt x="0" y="0"/>
                  </a:moveTo>
                  <a:lnTo>
                    <a:pt x="41910" y="51340"/>
                  </a:lnTo>
                  <a:lnTo>
                    <a:pt x="86392" y="95"/>
                  </a:lnTo>
                  <a:lnTo>
                    <a:pt x="0"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6" name="Bild 4">
              <a:extLst>
                <a:ext uri="{FF2B5EF4-FFF2-40B4-BE49-F238E27FC236}">
                  <a16:creationId xmlns:a16="http://schemas.microsoft.com/office/drawing/2014/main" id="{771AA1F4-154A-496E-B9E3-CB1AC8ED3207}"/>
                </a:ext>
              </a:extLst>
            </p:cNvPr>
            <p:cNvSpPr/>
            <p:nvPr/>
          </p:nvSpPr>
          <p:spPr>
            <a:xfrm>
              <a:off x="7503082" y="4393420"/>
              <a:ext cx="89749" cy="55055"/>
            </a:xfrm>
            <a:custGeom>
              <a:avLst/>
              <a:gdLst>
                <a:gd name="connsiteX0" fmla="*/ 1692 w 89749"/>
                <a:gd name="connsiteY0" fmla="*/ 96 h 55055"/>
                <a:gd name="connsiteX1" fmla="*/ 168 w 89749"/>
                <a:gd name="connsiteY1" fmla="*/ 1144 h 55055"/>
                <a:gd name="connsiteX2" fmla="*/ 168 w 89749"/>
                <a:gd name="connsiteY2" fmla="*/ 2953 h 55055"/>
                <a:gd name="connsiteX3" fmla="*/ 42173 w 89749"/>
                <a:gd name="connsiteY3" fmla="*/ 54198 h 55055"/>
                <a:gd name="connsiteX4" fmla="*/ 43411 w 89749"/>
                <a:gd name="connsiteY4" fmla="*/ 54865 h 55055"/>
                <a:gd name="connsiteX5" fmla="*/ 44745 w 89749"/>
                <a:gd name="connsiteY5" fmla="*/ 54293 h 55055"/>
                <a:gd name="connsiteX6" fmla="*/ 89417 w 89749"/>
                <a:gd name="connsiteY6" fmla="*/ 2572 h 55055"/>
                <a:gd name="connsiteX7" fmla="*/ 89417 w 89749"/>
                <a:gd name="connsiteY7" fmla="*/ 762 h 55055"/>
                <a:gd name="connsiteX8" fmla="*/ 87798 w 89749"/>
                <a:gd name="connsiteY8" fmla="*/ -190 h 55055"/>
                <a:gd name="connsiteX9" fmla="*/ 84369 w 89749"/>
                <a:gd name="connsiteY9" fmla="*/ 3620 h 55055"/>
                <a:gd name="connsiteX10" fmla="*/ 43697 w 89749"/>
                <a:gd name="connsiteY10" fmla="*/ 50197 h 55055"/>
                <a:gd name="connsiteX11" fmla="*/ 5597 w 89749"/>
                <a:gd name="connsiteY11" fmla="*/ 3239 h 55055"/>
                <a:gd name="connsiteX12" fmla="*/ 84655 w 89749"/>
                <a:gd name="connsiteY12" fmla="*/ 3239 h 5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749" h="55055">
                  <a:moveTo>
                    <a:pt x="1692" y="96"/>
                  </a:moveTo>
                  <a:cubicBezTo>
                    <a:pt x="1015" y="96"/>
                    <a:pt x="407" y="505"/>
                    <a:pt x="168" y="1144"/>
                  </a:cubicBezTo>
                  <a:cubicBezTo>
                    <a:pt x="-155" y="1705"/>
                    <a:pt x="-155" y="2391"/>
                    <a:pt x="168" y="2953"/>
                  </a:cubicBezTo>
                  <a:lnTo>
                    <a:pt x="42173" y="54198"/>
                  </a:lnTo>
                  <a:cubicBezTo>
                    <a:pt x="42463" y="54598"/>
                    <a:pt x="42919" y="54845"/>
                    <a:pt x="43411" y="54865"/>
                  </a:cubicBezTo>
                  <a:cubicBezTo>
                    <a:pt x="43918" y="54884"/>
                    <a:pt x="44407" y="54674"/>
                    <a:pt x="44745" y="54293"/>
                  </a:cubicBezTo>
                  <a:lnTo>
                    <a:pt x="89417" y="2572"/>
                  </a:lnTo>
                  <a:cubicBezTo>
                    <a:pt x="89761" y="2020"/>
                    <a:pt x="89761" y="1315"/>
                    <a:pt x="89417" y="762"/>
                  </a:cubicBezTo>
                  <a:cubicBezTo>
                    <a:pt x="89097" y="172"/>
                    <a:pt x="88473" y="-200"/>
                    <a:pt x="87798" y="-190"/>
                  </a:cubicBezTo>
                  <a:close/>
                  <a:moveTo>
                    <a:pt x="84369" y="3620"/>
                  </a:moveTo>
                  <a:lnTo>
                    <a:pt x="43697" y="50197"/>
                  </a:lnTo>
                  <a:lnTo>
                    <a:pt x="5597" y="3239"/>
                  </a:lnTo>
                  <a:lnTo>
                    <a:pt x="84655"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7" name="Bild 4">
              <a:extLst>
                <a:ext uri="{FF2B5EF4-FFF2-40B4-BE49-F238E27FC236}">
                  <a16:creationId xmlns:a16="http://schemas.microsoft.com/office/drawing/2014/main" id="{45DE7B2C-1577-4EE7-AFA5-2712F8B72EA7}"/>
                </a:ext>
              </a:extLst>
            </p:cNvPr>
            <p:cNvSpPr/>
            <p:nvPr/>
          </p:nvSpPr>
          <p:spPr>
            <a:xfrm>
              <a:off x="7503133" y="4334175"/>
              <a:ext cx="89820" cy="3524"/>
            </a:xfrm>
            <a:custGeom>
              <a:avLst/>
              <a:gdLst>
                <a:gd name="connsiteX0" fmla="*/ 88106 w 89820"/>
                <a:gd name="connsiteY0" fmla="*/ 0 h 3524"/>
                <a:gd name="connsiteX1" fmla="*/ 0 w 89820"/>
                <a:gd name="connsiteY1" fmla="*/ 0 h 3524"/>
                <a:gd name="connsiteX2" fmla="*/ 0 w 89820"/>
                <a:gd name="connsiteY2" fmla="*/ 3429 h 3524"/>
                <a:gd name="connsiteX3" fmla="*/ 89821 w 89820"/>
                <a:gd name="connsiteY3" fmla="*/ 3524 h 3524"/>
                <a:gd name="connsiteX4" fmla="*/ 89821 w 89820"/>
                <a:gd name="connsiteY4" fmla="*/ 0 h 3524"/>
                <a:gd name="connsiteX5" fmla="*/ 88106 w 89820"/>
                <a:gd name="connsiteY5" fmla="*/ 0 h 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3524">
                  <a:moveTo>
                    <a:pt x="88106" y="0"/>
                  </a:moveTo>
                  <a:lnTo>
                    <a:pt x="0" y="0"/>
                  </a:lnTo>
                  <a:lnTo>
                    <a:pt x="0" y="3429"/>
                  </a:lnTo>
                  <a:lnTo>
                    <a:pt x="89821" y="3524"/>
                  </a:lnTo>
                  <a:lnTo>
                    <a:pt x="89821" y="0"/>
                  </a:lnTo>
                  <a:lnTo>
                    <a:pt x="88106"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8" name="Bild 4">
              <a:extLst>
                <a:ext uri="{FF2B5EF4-FFF2-40B4-BE49-F238E27FC236}">
                  <a16:creationId xmlns:a16="http://schemas.microsoft.com/office/drawing/2014/main" id="{5A39FDC3-CA60-4831-B6A6-320EBFBAA9D6}"/>
                </a:ext>
              </a:extLst>
            </p:cNvPr>
            <p:cNvSpPr/>
            <p:nvPr/>
          </p:nvSpPr>
          <p:spPr>
            <a:xfrm>
              <a:off x="7503133" y="4363131"/>
              <a:ext cx="89820" cy="3428"/>
            </a:xfrm>
            <a:custGeom>
              <a:avLst/>
              <a:gdLst>
                <a:gd name="connsiteX0" fmla="*/ 88106 w 89820"/>
                <a:gd name="connsiteY0" fmla="*/ 0 h 3428"/>
                <a:gd name="connsiteX1" fmla="*/ 0 w 89820"/>
                <a:gd name="connsiteY1" fmla="*/ 0 h 3428"/>
                <a:gd name="connsiteX2" fmla="*/ 0 w 89820"/>
                <a:gd name="connsiteY2" fmla="*/ 3429 h 3428"/>
                <a:gd name="connsiteX3" fmla="*/ 89821 w 89820"/>
                <a:gd name="connsiteY3" fmla="*/ 3429 h 3428"/>
                <a:gd name="connsiteX4" fmla="*/ 89821 w 89820"/>
                <a:gd name="connsiteY4" fmla="*/ 0 h 3428"/>
                <a:gd name="connsiteX5" fmla="*/ 88106 w 89820"/>
                <a:gd name="connsiteY5" fmla="*/ 0 h 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3428">
                  <a:moveTo>
                    <a:pt x="88106" y="0"/>
                  </a:moveTo>
                  <a:lnTo>
                    <a:pt x="0" y="0"/>
                  </a:lnTo>
                  <a:lnTo>
                    <a:pt x="0" y="3429"/>
                  </a:lnTo>
                  <a:lnTo>
                    <a:pt x="89821" y="3429"/>
                  </a:lnTo>
                  <a:lnTo>
                    <a:pt x="89821" y="0"/>
                  </a:lnTo>
                  <a:lnTo>
                    <a:pt x="88106"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199" name="Bild 4">
              <a:extLst>
                <a:ext uri="{FF2B5EF4-FFF2-40B4-BE49-F238E27FC236}">
                  <a16:creationId xmlns:a16="http://schemas.microsoft.com/office/drawing/2014/main" id="{EC3B20A5-3E23-4DFA-9DDB-EB26DCC6871C}"/>
                </a:ext>
              </a:extLst>
            </p:cNvPr>
            <p:cNvSpPr/>
            <p:nvPr/>
          </p:nvSpPr>
          <p:spPr>
            <a:xfrm>
              <a:off x="7526279" y="4335889"/>
              <a:ext cx="13144" cy="28955"/>
            </a:xfrm>
            <a:custGeom>
              <a:avLst/>
              <a:gdLst>
                <a:gd name="connsiteX0" fmla="*/ 13144 w 13144"/>
                <a:gd name="connsiteY0" fmla="*/ 28956 h 28955"/>
                <a:gd name="connsiteX1" fmla="*/ 0 w 13144"/>
                <a:gd name="connsiteY1" fmla="*/ 28956 h 28955"/>
                <a:gd name="connsiteX2" fmla="*/ 0 w 13144"/>
                <a:gd name="connsiteY2" fmla="*/ 0 h 28955"/>
                <a:gd name="connsiteX3" fmla="*/ 13144 w 13144"/>
                <a:gd name="connsiteY3" fmla="*/ 0 h 28955"/>
                <a:gd name="connsiteX4" fmla="*/ 13144 w 13144"/>
                <a:gd name="connsiteY4" fmla="*/ 28956 h 2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28955">
                  <a:moveTo>
                    <a:pt x="13144" y="28956"/>
                  </a:moveTo>
                  <a:lnTo>
                    <a:pt x="0" y="28956"/>
                  </a:lnTo>
                  <a:lnTo>
                    <a:pt x="0" y="0"/>
                  </a:lnTo>
                  <a:lnTo>
                    <a:pt x="13144" y="0"/>
                  </a:lnTo>
                  <a:lnTo>
                    <a:pt x="13144" y="28956"/>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0" name="Bild 4">
              <a:extLst>
                <a:ext uri="{FF2B5EF4-FFF2-40B4-BE49-F238E27FC236}">
                  <a16:creationId xmlns:a16="http://schemas.microsoft.com/office/drawing/2014/main" id="{B0BE4D1B-599A-4777-9A51-9C2D88ADE33C}"/>
                </a:ext>
              </a:extLst>
            </p:cNvPr>
            <p:cNvSpPr/>
            <p:nvPr/>
          </p:nvSpPr>
          <p:spPr>
            <a:xfrm>
              <a:off x="7524564" y="4334175"/>
              <a:ext cx="16573" cy="32004"/>
            </a:xfrm>
            <a:custGeom>
              <a:avLst/>
              <a:gdLst>
                <a:gd name="connsiteX0" fmla="*/ 1640 w 16573"/>
                <a:gd name="connsiteY0" fmla="*/ -190 h 32004"/>
                <a:gd name="connsiteX1" fmla="*/ -74 w 16573"/>
                <a:gd name="connsiteY1" fmla="*/ 1524 h 32004"/>
                <a:gd name="connsiteX2" fmla="*/ -74 w 16573"/>
                <a:gd name="connsiteY2" fmla="*/ 30099 h 32004"/>
                <a:gd name="connsiteX3" fmla="*/ 1640 w 16573"/>
                <a:gd name="connsiteY3" fmla="*/ 31814 h 32004"/>
                <a:gd name="connsiteX4" fmla="*/ 14785 w 16573"/>
                <a:gd name="connsiteY4" fmla="*/ 31814 h 32004"/>
                <a:gd name="connsiteX5" fmla="*/ 16499 w 16573"/>
                <a:gd name="connsiteY5" fmla="*/ 30099 h 32004"/>
                <a:gd name="connsiteX6" fmla="*/ 16499 w 16573"/>
                <a:gd name="connsiteY6" fmla="*/ 1524 h 32004"/>
                <a:gd name="connsiteX7" fmla="*/ 14785 w 16573"/>
                <a:gd name="connsiteY7" fmla="*/ -190 h 32004"/>
                <a:gd name="connsiteX8" fmla="*/ 13070 w 16573"/>
                <a:gd name="connsiteY8" fmla="*/ 3239 h 32004"/>
                <a:gd name="connsiteX9" fmla="*/ 13070 w 16573"/>
                <a:gd name="connsiteY9" fmla="*/ 28766 h 32004"/>
                <a:gd name="connsiteX10" fmla="*/ 3545 w 16573"/>
                <a:gd name="connsiteY10" fmla="*/ 28766 h 32004"/>
                <a:gd name="connsiteX11" fmla="*/ 3545 w 16573"/>
                <a:gd name="connsiteY11" fmla="*/ 3239 h 32004"/>
                <a:gd name="connsiteX12" fmla="*/ 13070 w 16573"/>
                <a:gd name="connsiteY12" fmla="*/ 3239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3" h="32004">
                  <a:moveTo>
                    <a:pt x="1640" y="-190"/>
                  </a:moveTo>
                  <a:cubicBezTo>
                    <a:pt x="693" y="-190"/>
                    <a:pt x="-74" y="581"/>
                    <a:pt x="-74" y="1524"/>
                  </a:cubicBezTo>
                  <a:lnTo>
                    <a:pt x="-74" y="30099"/>
                  </a:lnTo>
                  <a:cubicBezTo>
                    <a:pt x="-74" y="31042"/>
                    <a:pt x="693" y="31814"/>
                    <a:pt x="1640" y="31814"/>
                  </a:cubicBezTo>
                  <a:lnTo>
                    <a:pt x="14785" y="31814"/>
                  </a:lnTo>
                  <a:cubicBezTo>
                    <a:pt x="15732" y="31814"/>
                    <a:pt x="16499" y="31042"/>
                    <a:pt x="16499" y="30099"/>
                  </a:cubicBezTo>
                  <a:lnTo>
                    <a:pt x="16499" y="1524"/>
                  </a:lnTo>
                  <a:cubicBezTo>
                    <a:pt x="16452" y="600"/>
                    <a:pt x="15712" y="-143"/>
                    <a:pt x="14785" y="-190"/>
                  </a:cubicBezTo>
                  <a:close/>
                  <a:moveTo>
                    <a:pt x="13070" y="3239"/>
                  </a:moveTo>
                  <a:lnTo>
                    <a:pt x="13070" y="28766"/>
                  </a:lnTo>
                  <a:lnTo>
                    <a:pt x="3545" y="28766"/>
                  </a:lnTo>
                  <a:lnTo>
                    <a:pt x="3545" y="3239"/>
                  </a:lnTo>
                  <a:lnTo>
                    <a:pt x="13070"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1" name="Bild 4">
              <a:extLst>
                <a:ext uri="{FF2B5EF4-FFF2-40B4-BE49-F238E27FC236}">
                  <a16:creationId xmlns:a16="http://schemas.microsoft.com/office/drawing/2014/main" id="{1350B804-1CE6-4F5A-93A5-38EB1ABE2CB8}"/>
                </a:ext>
              </a:extLst>
            </p:cNvPr>
            <p:cNvSpPr/>
            <p:nvPr/>
          </p:nvSpPr>
          <p:spPr>
            <a:xfrm>
              <a:off x="7656867" y="4275691"/>
              <a:ext cx="102679" cy="29717"/>
            </a:xfrm>
            <a:custGeom>
              <a:avLst/>
              <a:gdLst>
                <a:gd name="connsiteX0" fmla="*/ 0 w 102679"/>
                <a:gd name="connsiteY0" fmla="*/ 0 h 29717"/>
                <a:gd name="connsiteX1" fmla="*/ 0 w 102679"/>
                <a:gd name="connsiteY1" fmla="*/ 29718 h 29717"/>
                <a:gd name="connsiteX2" fmla="*/ 102680 w 102679"/>
                <a:gd name="connsiteY2" fmla="*/ 29718 h 29717"/>
                <a:gd name="connsiteX3" fmla="*/ 102680 w 102679"/>
                <a:gd name="connsiteY3" fmla="*/ 0 h 29717"/>
                <a:gd name="connsiteX4" fmla="*/ 0 w 102679"/>
                <a:gd name="connsiteY4" fmla="*/ 0 h 2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29717">
                  <a:moveTo>
                    <a:pt x="0" y="0"/>
                  </a:moveTo>
                  <a:lnTo>
                    <a:pt x="0" y="29718"/>
                  </a:lnTo>
                  <a:lnTo>
                    <a:pt x="102680" y="29718"/>
                  </a:lnTo>
                  <a:lnTo>
                    <a:pt x="102680" y="0"/>
                  </a:lnTo>
                  <a:lnTo>
                    <a:pt x="0"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2" name="Bild 4">
              <a:extLst>
                <a:ext uri="{FF2B5EF4-FFF2-40B4-BE49-F238E27FC236}">
                  <a16:creationId xmlns:a16="http://schemas.microsoft.com/office/drawing/2014/main" id="{0D300F37-75FF-4D08-A521-C8354AFB336D}"/>
                </a:ext>
              </a:extLst>
            </p:cNvPr>
            <p:cNvSpPr/>
            <p:nvPr/>
          </p:nvSpPr>
          <p:spPr>
            <a:xfrm>
              <a:off x="7655247" y="4273977"/>
              <a:ext cx="106489" cy="33146"/>
            </a:xfrm>
            <a:custGeom>
              <a:avLst/>
              <a:gdLst>
                <a:gd name="connsiteX0" fmla="*/ 1545 w 106489"/>
                <a:gd name="connsiteY0" fmla="*/ -190 h 33146"/>
                <a:gd name="connsiteX1" fmla="*/ -74 w 106489"/>
                <a:gd name="connsiteY1" fmla="*/ 1524 h 33146"/>
                <a:gd name="connsiteX2" fmla="*/ -74 w 106489"/>
                <a:gd name="connsiteY2" fmla="*/ 31242 h 33146"/>
                <a:gd name="connsiteX3" fmla="*/ 1640 w 106489"/>
                <a:gd name="connsiteY3" fmla="*/ 32957 h 33146"/>
                <a:gd name="connsiteX4" fmla="*/ 104701 w 106489"/>
                <a:gd name="connsiteY4" fmla="*/ 32957 h 33146"/>
                <a:gd name="connsiteX5" fmla="*/ 106415 w 106489"/>
                <a:gd name="connsiteY5" fmla="*/ 31242 h 33146"/>
                <a:gd name="connsiteX6" fmla="*/ 106415 w 106489"/>
                <a:gd name="connsiteY6" fmla="*/ 1524 h 33146"/>
                <a:gd name="connsiteX7" fmla="*/ 104701 w 106489"/>
                <a:gd name="connsiteY7" fmla="*/ -190 h 33146"/>
                <a:gd name="connsiteX8" fmla="*/ 102510 w 106489"/>
                <a:gd name="connsiteY8" fmla="*/ 3239 h 33146"/>
                <a:gd name="connsiteX9" fmla="*/ 102510 w 106489"/>
                <a:gd name="connsiteY9" fmla="*/ 29528 h 33146"/>
                <a:gd name="connsiteX10" fmla="*/ 3259 w 106489"/>
                <a:gd name="connsiteY10" fmla="*/ 29528 h 33146"/>
                <a:gd name="connsiteX11" fmla="*/ 3259 w 106489"/>
                <a:gd name="connsiteY11" fmla="*/ 3239 h 33146"/>
                <a:gd name="connsiteX12" fmla="*/ 102510 w 106489"/>
                <a:gd name="connsiteY12" fmla="*/ 3239 h 3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489" h="33146">
                  <a:moveTo>
                    <a:pt x="1545" y="-190"/>
                  </a:moveTo>
                  <a:cubicBezTo>
                    <a:pt x="635" y="-142"/>
                    <a:pt x="-76" y="610"/>
                    <a:pt x="-74" y="1524"/>
                  </a:cubicBezTo>
                  <a:lnTo>
                    <a:pt x="-74" y="31242"/>
                  </a:lnTo>
                  <a:cubicBezTo>
                    <a:pt x="-74" y="32185"/>
                    <a:pt x="693" y="32957"/>
                    <a:pt x="1640" y="32957"/>
                  </a:cubicBezTo>
                  <a:lnTo>
                    <a:pt x="104701" y="32957"/>
                  </a:lnTo>
                  <a:cubicBezTo>
                    <a:pt x="105644" y="32957"/>
                    <a:pt x="106415" y="32185"/>
                    <a:pt x="106415" y="31242"/>
                  </a:cubicBezTo>
                  <a:lnTo>
                    <a:pt x="106415" y="1524"/>
                  </a:lnTo>
                  <a:cubicBezTo>
                    <a:pt x="106368" y="600"/>
                    <a:pt x="105625" y="-142"/>
                    <a:pt x="104701" y="-190"/>
                  </a:cubicBezTo>
                  <a:close/>
                  <a:moveTo>
                    <a:pt x="102510" y="3239"/>
                  </a:moveTo>
                  <a:lnTo>
                    <a:pt x="102510" y="29528"/>
                  </a:lnTo>
                  <a:lnTo>
                    <a:pt x="3259" y="29528"/>
                  </a:lnTo>
                  <a:lnTo>
                    <a:pt x="3259" y="3239"/>
                  </a:lnTo>
                  <a:lnTo>
                    <a:pt x="102510"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3" name="Bild 4">
              <a:extLst>
                <a:ext uri="{FF2B5EF4-FFF2-40B4-BE49-F238E27FC236}">
                  <a16:creationId xmlns:a16="http://schemas.microsoft.com/office/drawing/2014/main" id="{6CF60F5F-802E-4AAF-BBE6-B8FFC0CD146A}"/>
                </a:ext>
              </a:extLst>
            </p:cNvPr>
            <p:cNvSpPr/>
            <p:nvPr/>
          </p:nvSpPr>
          <p:spPr>
            <a:xfrm>
              <a:off x="7679727" y="4275691"/>
              <a:ext cx="17240" cy="14859"/>
            </a:xfrm>
            <a:custGeom>
              <a:avLst/>
              <a:gdLst>
                <a:gd name="connsiteX0" fmla="*/ 17240 w 17240"/>
                <a:gd name="connsiteY0" fmla="*/ 14859 h 14859"/>
                <a:gd name="connsiteX1" fmla="*/ 0 w 17240"/>
                <a:gd name="connsiteY1" fmla="*/ 14859 h 14859"/>
                <a:gd name="connsiteX2" fmla="*/ 0 w 17240"/>
                <a:gd name="connsiteY2" fmla="*/ 0 h 14859"/>
                <a:gd name="connsiteX3" fmla="*/ 17240 w 17240"/>
                <a:gd name="connsiteY3" fmla="*/ 0 h 14859"/>
                <a:gd name="connsiteX4" fmla="*/ 17240 w 17240"/>
                <a:gd name="connsiteY4" fmla="*/ 14859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14859">
                  <a:moveTo>
                    <a:pt x="17240" y="14859"/>
                  </a:moveTo>
                  <a:lnTo>
                    <a:pt x="0" y="14859"/>
                  </a:lnTo>
                  <a:lnTo>
                    <a:pt x="0" y="0"/>
                  </a:lnTo>
                  <a:lnTo>
                    <a:pt x="17240" y="0"/>
                  </a:lnTo>
                  <a:lnTo>
                    <a:pt x="17240" y="1485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4" name="Bild 4">
              <a:extLst>
                <a:ext uri="{FF2B5EF4-FFF2-40B4-BE49-F238E27FC236}">
                  <a16:creationId xmlns:a16="http://schemas.microsoft.com/office/drawing/2014/main" id="{CCC784C4-4F15-46E0-A3AA-CFDBEA907DD9}"/>
                </a:ext>
              </a:extLst>
            </p:cNvPr>
            <p:cNvSpPr/>
            <p:nvPr/>
          </p:nvSpPr>
          <p:spPr>
            <a:xfrm>
              <a:off x="7678012" y="4273977"/>
              <a:ext cx="20669" cy="18287"/>
            </a:xfrm>
            <a:custGeom>
              <a:avLst/>
              <a:gdLst>
                <a:gd name="connsiteX0" fmla="*/ 1640 w 20669"/>
                <a:gd name="connsiteY0" fmla="*/ -190 h 18287"/>
                <a:gd name="connsiteX1" fmla="*/ -74 w 20669"/>
                <a:gd name="connsiteY1" fmla="*/ 1524 h 18287"/>
                <a:gd name="connsiteX2" fmla="*/ -74 w 20669"/>
                <a:gd name="connsiteY2" fmla="*/ 16383 h 18287"/>
                <a:gd name="connsiteX3" fmla="*/ 1640 w 20669"/>
                <a:gd name="connsiteY3" fmla="*/ 18098 h 18287"/>
                <a:gd name="connsiteX4" fmla="*/ 18880 w 20669"/>
                <a:gd name="connsiteY4" fmla="*/ 18098 h 18287"/>
                <a:gd name="connsiteX5" fmla="*/ 20595 w 20669"/>
                <a:gd name="connsiteY5" fmla="*/ 16383 h 18287"/>
                <a:gd name="connsiteX6" fmla="*/ 20595 w 20669"/>
                <a:gd name="connsiteY6" fmla="*/ 1524 h 18287"/>
                <a:gd name="connsiteX7" fmla="*/ 18976 w 20669"/>
                <a:gd name="connsiteY7" fmla="*/ -190 h 18287"/>
                <a:gd name="connsiteX8" fmla="*/ 17261 w 20669"/>
                <a:gd name="connsiteY8" fmla="*/ 3239 h 18287"/>
                <a:gd name="connsiteX9" fmla="*/ 17261 w 20669"/>
                <a:gd name="connsiteY9" fmla="*/ 14669 h 18287"/>
                <a:gd name="connsiteX10" fmla="*/ 3355 w 20669"/>
                <a:gd name="connsiteY10" fmla="*/ 14669 h 18287"/>
                <a:gd name="connsiteX11" fmla="*/ 3355 w 20669"/>
                <a:gd name="connsiteY11" fmla="*/ 3239 h 18287"/>
                <a:gd name="connsiteX12" fmla="*/ 17261 w 20669"/>
                <a:gd name="connsiteY12" fmla="*/ 3239 h 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9" h="18287">
                  <a:moveTo>
                    <a:pt x="1640" y="-190"/>
                  </a:moveTo>
                  <a:cubicBezTo>
                    <a:pt x="693" y="-190"/>
                    <a:pt x="-74" y="581"/>
                    <a:pt x="-74" y="1524"/>
                  </a:cubicBezTo>
                  <a:lnTo>
                    <a:pt x="-74" y="16383"/>
                  </a:lnTo>
                  <a:cubicBezTo>
                    <a:pt x="-27" y="17307"/>
                    <a:pt x="713" y="18050"/>
                    <a:pt x="1640" y="18098"/>
                  </a:cubicBezTo>
                  <a:lnTo>
                    <a:pt x="18880" y="18098"/>
                  </a:lnTo>
                  <a:cubicBezTo>
                    <a:pt x="19827" y="18098"/>
                    <a:pt x="20595" y="17326"/>
                    <a:pt x="20595" y="16383"/>
                  </a:cubicBezTo>
                  <a:lnTo>
                    <a:pt x="20595" y="1524"/>
                  </a:lnTo>
                  <a:cubicBezTo>
                    <a:pt x="20596" y="610"/>
                    <a:pt x="19885" y="-142"/>
                    <a:pt x="18976" y="-190"/>
                  </a:cubicBezTo>
                  <a:close/>
                  <a:moveTo>
                    <a:pt x="17261" y="3239"/>
                  </a:moveTo>
                  <a:lnTo>
                    <a:pt x="17261" y="14669"/>
                  </a:lnTo>
                  <a:lnTo>
                    <a:pt x="3355" y="14669"/>
                  </a:lnTo>
                  <a:lnTo>
                    <a:pt x="3355" y="3239"/>
                  </a:lnTo>
                  <a:lnTo>
                    <a:pt x="17261"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5" name="Bild 4">
              <a:extLst>
                <a:ext uri="{FF2B5EF4-FFF2-40B4-BE49-F238E27FC236}">
                  <a16:creationId xmlns:a16="http://schemas.microsoft.com/office/drawing/2014/main" id="{A82B1891-EBEB-4DA8-97E5-A1A9EC3658EC}"/>
                </a:ext>
              </a:extLst>
            </p:cNvPr>
            <p:cNvSpPr/>
            <p:nvPr/>
          </p:nvSpPr>
          <p:spPr>
            <a:xfrm>
              <a:off x="7720589" y="4275691"/>
              <a:ext cx="17240" cy="14859"/>
            </a:xfrm>
            <a:custGeom>
              <a:avLst/>
              <a:gdLst>
                <a:gd name="connsiteX0" fmla="*/ 17240 w 17240"/>
                <a:gd name="connsiteY0" fmla="*/ 14859 h 14859"/>
                <a:gd name="connsiteX1" fmla="*/ 0 w 17240"/>
                <a:gd name="connsiteY1" fmla="*/ 14859 h 14859"/>
                <a:gd name="connsiteX2" fmla="*/ 0 w 17240"/>
                <a:gd name="connsiteY2" fmla="*/ 0 h 14859"/>
                <a:gd name="connsiteX3" fmla="*/ 17240 w 17240"/>
                <a:gd name="connsiteY3" fmla="*/ 0 h 14859"/>
                <a:gd name="connsiteX4" fmla="*/ 17240 w 17240"/>
                <a:gd name="connsiteY4" fmla="*/ 14859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14859">
                  <a:moveTo>
                    <a:pt x="17240" y="14859"/>
                  </a:moveTo>
                  <a:lnTo>
                    <a:pt x="0" y="14859"/>
                  </a:lnTo>
                  <a:lnTo>
                    <a:pt x="0" y="0"/>
                  </a:lnTo>
                  <a:lnTo>
                    <a:pt x="17240" y="0"/>
                  </a:lnTo>
                  <a:lnTo>
                    <a:pt x="17240" y="1485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6" name="Bild 4">
              <a:extLst>
                <a:ext uri="{FF2B5EF4-FFF2-40B4-BE49-F238E27FC236}">
                  <a16:creationId xmlns:a16="http://schemas.microsoft.com/office/drawing/2014/main" id="{587DEDAA-F4F0-42D5-895B-FE71DB569A3D}"/>
                </a:ext>
              </a:extLst>
            </p:cNvPr>
            <p:cNvSpPr/>
            <p:nvPr/>
          </p:nvSpPr>
          <p:spPr>
            <a:xfrm>
              <a:off x="7718875" y="4273977"/>
              <a:ext cx="20669" cy="18287"/>
            </a:xfrm>
            <a:custGeom>
              <a:avLst/>
              <a:gdLst>
                <a:gd name="connsiteX0" fmla="*/ 1640 w 20669"/>
                <a:gd name="connsiteY0" fmla="*/ -190 h 18287"/>
                <a:gd name="connsiteX1" fmla="*/ -74 w 20669"/>
                <a:gd name="connsiteY1" fmla="*/ 1524 h 18287"/>
                <a:gd name="connsiteX2" fmla="*/ -74 w 20669"/>
                <a:gd name="connsiteY2" fmla="*/ 16383 h 18287"/>
                <a:gd name="connsiteX3" fmla="*/ 1640 w 20669"/>
                <a:gd name="connsiteY3" fmla="*/ 18098 h 18287"/>
                <a:gd name="connsiteX4" fmla="*/ 18976 w 20669"/>
                <a:gd name="connsiteY4" fmla="*/ 18098 h 18287"/>
                <a:gd name="connsiteX5" fmla="*/ 20595 w 20669"/>
                <a:gd name="connsiteY5" fmla="*/ 16383 h 18287"/>
                <a:gd name="connsiteX6" fmla="*/ 20595 w 20669"/>
                <a:gd name="connsiteY6" fmla="*/ 1524 h 18287"/>
                <a:gd name="connsiteX7" fmla="*/ 18880 w 20669"/>
                <a:gd name="connsiteY7" fmla="*/ -190 h 18287"/>
                <a:gd name="connsiteX8" fmla="*/ 17261 w 20669"/>
                <a:gd name="connsiteY8" fmla="*/ 3239 h 18287"/>
                <a:gd name="connsiteX9" fmla="*/ 17261 w 20669"/>
                <a:gd name="connsiteY9" fmla="*/ 14669 h 18287"/>
                <a:gd name="connsiteX10" fmla="*/ 2974 w 20669"/>
                <a:gd name="connsiteY10" fmla="*/ 14669 h 18287"/>
                <a:gd name="connsiteX11" fmla="*/ 2974 w 20669"/>
                <a:gd name="connsiteY11" fmla="*/ 3239 h 18287"/>
                <a:gd name="connsiteX12" fmla="*/ 17261 w 20669"/>
                <a:gd name="connsiteY12" fmla="*/ 3239 h 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9" h="18287">
                  <a:moveTo>
                    <a:pt x="1640" y="-190"/>
                  </a:moveTo>
                  <a:cubicBezTo>
                    <a:pt x="693" y="-190"/>
                    <a:pt x="-74" y="581"/>
                    <a:pt x="-74" y="1524"/>
                  </a:cubicBezTo>
                  <a:lnTo>
                    <a:pt x="-74" y="16383"/>
                  </a:lnTo>
                  <a:cubicBezTo>
                    <a:pt x="-74" y="17326"/>
                    <a:pt x="693" y="18098"/>
                    <a:pt x="1640" y="18098"/>
                  </a:cubicBezTo>
                  <a:lnTo>
                    <a:pt x="18976" y="18098"/>
                  </a:lnTo>
                  <a:cubicBezTo>
                    <a:pt x="19885" y="18050"/>
                    <a:pt x="20597" y="17298"/>
                    <a:pt x="20595" y="16383"/>
                  </a:cubicBezTo>
                  <a:lnTo>
                    <a:pt x="20595" y="1524"/>
                  </a:lnTo>
                  <a:cubicBezTo>
                    <a:pt x="20595" y="581"/>
                    <a:pt x="19827" y="-190"/>
                    <a:pt x="18880" y="-190"/>
                  </a:cubicBezTo>
                  <a:close/>
                  <a:moveTo>
                    <a:pt x="17261" y="3239"/>
                  </a:moveTo>
                  <a:lnTo>
                    <a:pt x="17261" y="14669"/>
                  </a:lnTo>
                  <a:lnTo>
                    <a:pt x="2974" y="14669"/>
                  </a:lnTo>
                  <a:lnTo>
                    <a:pt x="2974" y="3239"/>
                  </a:lnTo>
                  <a:lnTo>
                    <a:pt x="17261"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7" name="Bild 4">
              <a:extLst>
                <a:ext uri="{FF2B5EF4-FFF2-40B4-BE49-F238E27FC236}">
                  <a16:creationId xmlns:a16="http://schemas.microsoft.com/office/drawing/2014/main" id="{EC4BB7CE-6AC6-4E0E-923B-DCE17621AB5B}"/>
                </a:ext>
              </a:extLst>
            </p:cNvPr>
            <p:cNvSpPr/>
            <p:nvPr/>
          </p:nvSpPr>
          <p:spPr>
            <a:xfrm>
              <a:off x="7664010" y="4305409"/>
              <a:ext cx="86486" cy="90106"/>
            </a:xfrm>
            <a:custGeom>
              <a:avLst/>
              <a:gdLst>
                <a:gd name="connsiteX0" fmla="*/ 86487 w 86486"/>
                <a:gd name="connsiteY0" fmla="*/ 0 h 90106"/>
                <a:gd name="connsiteX1" fmla="*/ 95 w 86486"/>
                <a:gd name="connsiteY1" fmla="*/ 0 h 90106"/>
                <a:gd name="connsiteX2" fmla="*/ 0 w 86486"/>
                <a:gd name="connsiteY2" fmla="*/ 90107 h 90106"/>
                <a:gd name="connsiteX3" fmla="*/ 86392 w 86486"/>
                <a:gd name="connsiteY3" fmla="*/ 90107 h 90106"/>
                <a:gd name="connsiteX4" fmla="*/ 86487 w 86486"/>
                <a:gd name="connsiteY4" fmla="*/ 0 h 90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90106">
                  <a:moveTo>
                    <a:pt x="86487" y="0"/>
                  </a:moveTo>
                  <a:lnTo>
                    <a:pt x="95" y="0"/>
                  </a:lnTo>
                  <a:lnTo>
                    <a:pt x="0" y="90107"/>
                  </a:lnTo>
                  <a:lnTo>
                    <a:pt x="86392" y="90107"/>
                  </a:lnTo>
                  <a:lnTo>
                    <a:pt x="86487"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8" name="Bild 4">
              <a:extLst>
                <a:ext uri="{FF2B5EF4-FFF2-40B4-BE49-F238E27FC236}">
                  <a16:creationId xmlns:a16="http://schemas.microsoft.com/office/drawing/2014/main" id="{7EEEF5F9-889B-45DE-83DA-33EF6FBC83D7}"/>
                </a:ext>
              </a:extLst>
            </p:cNvPr>
            <p:cNvSpPr/>
            <p:nvPr/>
          </p:nvSpPr>
          <p:spPr>
            <a:xfrm>
              <a:off x="7662391" y="4303695"/>
              <a:ext cx="89820" cy="93535"/>
            </a:xfrm>
            <a:custGeom>
              <a:avLst/>
              <a:gdLst>
                <a:gd name="connsiteX0" fmla="*/ 1640 w 89820"/>
                <a:gd name="connsiteY0" fmla="*/ -190 h 93535"/>
                <a:gd name="connsiteX1" fmla="*/ -74 w 89820"/>
                <a:gd name="connsiteY1" fmla="*/ 1524 h 93535"/>
                <a:gd name="connsiteX2" fmla="*/ -74 w 89820"/>
                <a:gd name="connsiteY2" fmla="*/ 91631 h 93535"/>
                <a:gd name="connsiteX3" fmla="*/ 1640 w 89820"/>
                <a:gd name="connsiteY3" fmla="*/ 93345 h 93535"/>
                <a:gd name="connsiteX4" fmla="*/ 88032 w 89820"/>
                <a:gd name="connsiteY4" fmla="*/ 93345 h 93535"/>
                <a:gd name="connsiteX5" fmla="*/ 89746 w 89820"/>
                <a:gd name="connsiteY5" fmla="*/ 91726 h 93535"/>
                <a:gd name="connsiteX6" fmla="*/ 89746 w 89820"/>
                <a:gd name="connsiteY6" fmla="*/ 1524 h 93535"/>
                <a:gd name="connsiteX7" fmla="*/ 88032 w 89820"/>
                <a:gd name="connsiteY7" fmla="*/ -190 h 93535"/>
                <a:gd name="connsiteX8" fmla="*/ 86317 w 89820"/>
                <a:gd name="connsiteY8" fmla="*/ 3239 h 93535"/>
                <a:gd name="connsiteX9" fmla="*/ 86317 w 89820"/>
                <a:gd name="connsiteY9" fmla="*/ 90012 h 93535"/>
                <a:gd name="connsiteX10" fmla="*/ 3259 w 89820"/>
                <a:gd name="connsiteY10" fmla="*/ 90012 h 93535"/>
                <a:gd name="connsiteX11" fmla="*/ 3259 w 89820"/>
                <a:gd name="connsiteY11" fmla="*/ 3334 h 93535"/>
                <a:gd name="connsiteX12" fmla="*/ 86222 w 89820"/>
                <a:gd name="connsiteY12" fmla="*/ 3334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20" h="93535">
                  <a:moveTo>
                    <a:pt x="1640" y="-190"/>
                  </a:moveTo>
                  <a:cubicBezTo>
                    <a:pt x="693" y="-190"/>
                    <a:pt x="-74" y="581"/>
                    <a:pt x="-74" y="1524"/>
                  </a:cubicBezTo>
                  <a:lnTo>
                    <a:pt x="-74" y="91631"/>
                  </a:lnTo>
                  <a:cubicBezTo>
                    <a:pt x="-74" y="92574"/>
                    <a:pt x="693" y="93345"/>
                    <a:pt x="1640" y="93345"/>
                  </a:cubicBezTo>
                  <a:lnTo>
                    <a:pt x="88032" y="93345"/>
                  </a:lnTo>
                  <a:cubicBezTo>
                    <a:pt x="88946" y="93345"/>
                    <a:pt x="89699" y="92631"/>
                    <a:pt x="89746" y="91726"/>
                  </a:cubicBezTo>
                  <a:lnTo>
                    <a:pt x="89746" y="1524"/>
                  </a:lnTo>
                  <a:cubicBezTo>
                    <a:pt x="89746" y="581"/>
                    <a:pt x="88975" y="-190"/>
                    <a:pt x="88032" y="-190"/>
                  </a:cubicBezTo>
                  <a:close/>
                  <a:moveTo>
                    <a:pt x="86317" y="3239"/>
                  </a:moveTo>
                  <a:lnTo>
                    <a:pt x="86317" y="90012"/>
                  </a:lnTo>
                  <a:lnTo>
                    <a:pt x="3259" y="90012"/>
                  </a:lnTo>
                  <a:cubicBezTo>
                    <a:pt x="3259" y="86773"/>
                    <a:pt x="3259" y="6573"/>
                    <a:pt x="3259" y="3334"/>
                  </a:cubicBezTo>
                  <a:lnTo>
                    <a:pt x="86222" y="333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09" name="Bild 4">
              <a:extLst>
                <a:ext uri="{FF2B5EF4-FFF2-40B4-BE49-F238E27FC236}">
                  <a16:creationId xmlns:a16="http://schemas.microsoft.com/office/drawing/2014/main" id="{6B65B513-C59E-4943-9602-CA6A4110811C}"/>
                </a:ext>
              </a:extLst>
            </p:cNvPr>
            <p:cNvSpPr/>
            <p:nvPr/>
          </p:nvSpPr>
          <p:spPr>
            <a:xfrm>
              <a:off x="7664010" y="4395516"/>
              <a:ext cx="86391" cy="51244"/>
            </a:xfrm>
            <a:custGeom>
              <a:avLst/>
              <a:gdLst>
                <a:gd name="connsiteX0" fmla="*/ 0 w 86391"/>
                <a:gd name="connsiteY0" fmla="*/ 0 h 51244"/>
                <a:gd name="connsiteX1" fmla="*/ 41910 w 86391"/>
                <a:gd name="connsiteY1" fmla="*/ 51244 h 51244"/>
                <a:gd name="connsiteX2" fmla="*/ 86392 w 86391"/>
                <a:gd name="connsiteY2" fmla="*/ 0 h 51244"/>
                <a:gd name="connsiteX3" fmla="*/ 0 w 86391"/>
                <a:gd name="connsiteY3" fmla="*/ 0 h 51244"/>
              </a:gdLst>
              <a:ahLst/>
              <a:cxnLst>
                <a:cxn ang="0">
                  <a:pos x="connsiteX0" y="connsiteY0"/>
                </a:cxn>
                <a:cxn ang="0">
                  <a:pos x="connsiteX1" y="connsiteY1"/>
                </a:cxn>
                <a:cxn ang="0">
                  <a:pos x="connsiteX2" y="connsiteY2"/>
                </a:cxn>
                <a:cxn ang="0">
                  <a:pos x="connsiteX3" y="connsiteY3"/>
                </a:cxn>
              </a:cxnLst>
              <a:rect l="l" t="t" r="r" b="b"/>
              <a:pathLst>
                <a:path w="86391" h="51244">
                  <a:moveTo>
                    <a:pt x="0" y="0"/>
                  </a:moveTo>
                  <a:lnTo>
                    <a:pt x="41910" y="51244"/>
                  </a:lnTo>
                  <a:lnTo>
                    <a:pt x="86392" y="0"/>
                  </a:lnTo>
                  <a:lnTo>
                    <a:pt x="0"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0" name="Bild 4">
              <a:extLst>
                <a:ext uri="{FF2B5EF4-FFF2-40B4-BE49-F238E27FC236}">
                  <a16:creationId xmlns:a16="http://schemas.microsoft.com/office/drawing/2014/main" id="{D3839F5C-CC9E-41CC-A948-90DAECF29DE0}"/>
                </a:ext>
              </a:extLst>
            </p:cNvPr>
            <p:cNvSpPr/>
            <p:nvPr/>
          </p:nvSpPr>
          <p:spPr>
            <a:xfrm>
              <a:off x="7662228" y="4393801"/>
              <a:ext cx="89595" cy="54769"/>
            </a:xfrm>
            <a:custGeom>
              <a:avLst/>
              <a:gdLst>
                <a:gd name="connsiteX0" fmla="*/ 1708 w 89595"/>
                <a:gd name="connsiteY0" fmla="*/ -190 h 54769"/>
                <a:gd name="connsiteX1" fmla="*/ 184 w 89595"/>
                <a:gd name="connsiteY1" fmla="*/ 762 h 54769"/>
                <a:gd name="connsiteX2" fmla="*/ 184 w 89595"/>
                <a:gd name="connsiteY2" fmla="*/ 2572 h 54769"/>
                <a:gd name="connsiteX3" fmla="*/ 42190 w 89595"/>
                <a:gd name="connsiteY3" fmla="*/ 53912 h 54769"/>
                <a:gd name="connsiteX4" fmla="*/ 43428 w 89595"/>
                <a:gd name="connsiteY4" fmla="*/ 54579 h 54769"/>
                <a:gd name="connsiteX5" fmla="*/ 44761 w 89595"/>
                <a:gd name="connsiteY5" fmla="*/ 53912 h 54769"/>
                <a:gd name="connsiteX6" fmla="*/ 89243 w 89595"/>
                <a:gd name="connsiteY6" fmla="*/ 2667 h 54769"/>
                <a:gd name="connsiteX7" fmla="*/ 89243 w 89595"/>
                <a:gd name="connsiteY7" fmla="*/ 858 h 54769"/>
                <a:gd name="connsiteX8" fmla="*/ 87719 w 89595"/>
                <a:gd name="connsiteY8" fmla="*/ -95 h 54769"/>
                <a:gd name="connsiteX9" fmla="*/ 84385 w 89595"/>
                <a:gd name="connsiteY9" fmla="*/ 3239 h 54769"/>
                <a:gd name="connsiteX10" fmla="*/ 43714 w 89595"/>
                <a:gd name="connsiteY10" fmla="*/ 50197 h 54769"/>
                <a:gd name="connsiteX11" fmla="*/ 5614 w 89595"/>
                <a:gd name="connsiteY11" fmla="*/ 3239 h 54769"/>
                <a:gd name="connsiteX12" fmla="*/ 84671 w 89595"/>
                <a:gd name="connsiteY12" fmla="*/ 3239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95" h="54769">
                  <a:moveTo>
                    <a:pt x="1708" y="-190"/>
                  </a:moveTo>
                  <a:cubicBezTo>
                    <a:pt x="1062" y="-190"/>
                    <a:pt x="472" y="181"/>
                    <a:pt x="184" y="762"/>
                  </a:cubicBezTo>
                  <a:cubicBezTo>
                    <a:pt x="-160" y="1315"/>
                    <a:pt x="-160" y="2020"/>
                    <a:pt x="184" y="2572"/>
                  </a:cubicBezTo>
                  <a:lnTo>
                    <a:pt x="42190" y="53912"/>
                  </a:lnTo>
                  <a:cubicBezTo>
                    <a:pt x="42508" y="54274"/>
                    <a:pt x="42948" y="54512"/>
                    <a:pt x="43428" y="54579"/>
                  </a:cubicBezTo>
                  <a:cubicBezTo>
                    <a:pt x="43955" y="54588"/>
                    <a:pt x="44452" y="54341"/>
                    <a:pt x="44761" y="53912"/>
                  </a:cubicBezTo>
                  <a:lnTo>
                    <a:pt x="89243" y="2667"/>
                  </a:lnTo>
                  <a:cubicBezTo>
                    <a:pt x="89615" y="2124"/>
                    <a:pt x="89615" y="1401"/>
                    <a:pt x="89243" y="858"/>
                  </a:cubicBezTo>
                  <a:cubicBezTo>
                    <a:pt x="88938" y="296"/>
                    <a:pt x="88357" y="-66"/>
                    <a:pt x="87719" y="-95"/>
                  </a:cubicBezTo>
                  <a:close/>
                  <a:moveTo>
                    <a:pt x="84385" y="3239"/>
                  </a:moveTo>
                  <a:cubicBezTo>
                    <a:pt x="80194" y="8192"/>
                    <a:pt x="46285" y="47435"/>
                    <a:pt x="43714" y="50197"/>
                  </a:cubicBezTo>
                  <a:lnTo>
                    <a:pt x="5614" y="3239"/>
                  </a:lnTo>
                  <a:lnTo>
                    <a:pt x="84671"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1" name="Bild 4">
              <a:extLst>
                <a:ext uri="{FF2B5EF4-FFF2-40B4-BE49-F238E27FC236}">
                  <a16:creationId xmlns:a16="http://schemas.microsoft.com/office/drawing/2014/main" id="{0AAF5E79-3C33-4E3E-8725-111129CD3DCB}"/>
                </a:ext>
              </a:extLst>
            </p:cNvPr>
            <p:cNvSpPr/>
            <p:nvPr/>
          </p:nvSpPr>
          <p:spPr>
            <a:xfrm>
              <a:off x="7662296" y="4334270"/>
              <a:ext cx="89820" cy="3428"/>
            </a:xfrm>
            <a:custGeom>
              <a:avLst/>
              <a:gdLst>
                <a:gd name="connsiteX0" fmla="*/ 88202 w 89820"/>
                <a:gd name="connsiteY0" fmla="*/ 0 h 3428"/>
                <a:gd name="connsiteX1" fmla="*/ 0 w 89820"/>
                <a:gd name="connsiteY1" fmla="*/ 0 h 3428"/>
                <a:gd name="connsiteX2" fmla="*/ 0 w 89820"/>
                <a:gd name="connsiteY2" fmla="*/ 3429 h 3428"/>
                <a:gd name="connsiteX3" fmla="*/ 89821 w 89820"/>
                <a:gd name="connsiteY3" fmla="*/ 3429 h 3428"/>
                <a:gd name="connsiteX4" fmla="*/ 89821 w 89820"/>
                <a:gd name="connsiteY4" fmla="*/ 0 h 3428"/>
                <a:gd name="connsiteX5" fmla="*/ 88202 w 89820"/>
                <a:gd name="connsiteY5" fmla="*/ 0 h 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3428">
                  <a:moveTo>
                    <a:pt x="88202" y="0"/>
                  </a:moveTo>
                  <a:lnTo>
                    <a:pt x="0" y="0"/>
                  </a:lnTo>
                  <a:lnTo>
                    <a:pt x="0" y="3429"/>
                  </a:lnTo>
                  <a:lnTo>
                    <a:pt x="89821" y="3429"/>
                  </a:lnTo>
                  <a:lnTo>
                    <a:pt x="89821" y="0"/>
                  </a:lnTo>
                  <a:lnTo>
                    <a:pt x="88202"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2" name="Bild 4">
              <a:extLst>
                <a:ext uri="{FF2B5EF4-FFF2-40B4-BE49-F238E27FC236}">
                  <a16:creationId xmlns:a16="http://schemas.microsoft.com/office/drawing/2014/main" id="{830ED75C-0396-4E62-A37F-C8C18792CC4B}"/>
                </a:ext>
              </a:extLst>
            </p:cNvPr>
            <p:cNvSpPr/>
            <p:nvPr/>
          </p:nvSpPr>
          <p:spPr>
            <a:xfrm>
              <a:off x="7662296" y="4363226"/>
              <a:ext cx="89820" cy="3428"/>
            </a:xfrm>
            <a:custGeom>
              <a:avLst/>
              <a:gdLst>
                <a:gd name="connsiteX0" fmla="*/ 88106 w 89820"/>
                <a:gd name="connsiteY0" fmla="*/ 0 h 3428"/>
                <a:gd name="connsiteX1" fmla="*/ 0 w 89820"/>
                <a:gd name="connsiteY1" fmla="*/ 0 h 3428"/>
                <a:gd name="connsiteX2" fmla="*/ 0 w 89820"/>
                <a:gd name="connsiteY2" fmla="*/ 3429 h 3428"/>
                <a:gd name="connsiteX3" fmla="*/ 89821 w 89820"/>
                <a:gd name="connsiteY3" fmla="*/ 3429 h 3428"/>
                <a:gd name="connsiteX4" fmla="*/ 89821 w 89820"/>
                <a:gd name="connsiteY4" fmla="*/ 0 h 3428"/>
                <a:gd name="connsiteX5" fmla="*/ 88106 w 89820"/>
                <a:gd name="connsiteY5" fmla="*/ 0 h 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3428">
                  <a:moveTo>
                    <a:pt x="88106" y="0"/>
                  </a:moveTo>
                  <a:lnTo>
                    <a:pt x="0" y="0"/>
                  </a:lnTo>
                  <a:lnTo>
                    <a:pt x="0" y="3429"/>
                  </a:lnTo>
                  <a:lnTo>
                    <a:pt x="89821" y="3429"/>
                  </a:lnTo>
                  <a:lnTo>
                    <a:pt x="89821" y="0"/>
                  </a:lnTo>
                  <a:lnTo>
                    <a:pt x="88106"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3" name="Bild 4">
              <a:extLst>
                <a:ext uri="{FF2B5EF4-FFF2-40B4-BE49-F238E27FC236}">
                  <a16:creationId xmlns:a16="http://schemas.microsoft.com/office/drawing/2014/main" id="{BD591E2F-58C3-4027-B9C5-CD8CCF9ADE91}"/>
                </a:ext>
              </a:extLst>
            </p:cNvPr>
            <p:cNvSpPr/>
            <p:nvPr/>
          </p:nvSpPr>
          <p:spPr>
            <a:xfrm>
              <a:off x="7685442" y="4335984"/>
              <a:ext cx="13144" cy="28956"/>
            </a:xfrm>
            <a:custGeom>
              <a:avLst/>
              <a:gdLst>
                <a:gd name="connsiteX0" fmla="*/ 13145 w 13144"/>
                <a:gd name="connsiteY0" fmla="*/ 28956 h 28956"/>
                <a:gd name="connsiteX1" fmla="*/ 0 w 13144"/>
                <a:gd name="connsiteY1" fmla="*/ 28956 h 28956"/>
                <a:gd name="connsiteX2" fmla="*/ 0 w 13144"/>
                <a:gd name="connsiteY2" fmla="*/ 0 h 28956"/>
                <a:gd name="connsiteX3" fmla="*/ 13145 w 13144"/>
                <a:gd name="connsiteY3" fmla="*/ 0 h 28956"/>
                <a:gd name="connsiteX4" fmla="*/ 13145 w 13144"/>
                <a:gd name="connsiteY4" fmla="*/ 28956 h 2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28956">
                  <a:moveTo>
                    <a:pt x="13145" y="28956"/>
                  </a:moveTo>
                  <a:lnTo>
                    <a:pt x="0" y="28956"/>
                  </a:lnTo>
                  <a:lnTo>
                    <a:pt x="0" y="0"/>
                  </a:lnTo>
                  <a:lnTo>
                    <a:pt x="13145" y="0"/>
                  </a:lnTo>
                  <a:lnTo>
                    <a:pt x="13145" y="28956"/>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4" name="Bild 4">
              <a:extLst>
                <a:ext uri="{FF2B5EF4-FFF2-40B4-BE49-F238E27FC236}">
                  <a16:creationId xmlns:a16="http://schemas.microsoft.com/office/drawing/2014/main" id="{BB196172-4F7E-428E-85E1-34E51D9C782B}"/>
                </a:ext>
              </a:extLst>
            </p:cNvPr>
            <p:cNvSpPr/>
            <p:nvPr/>
          </p:nvSpPr>
          <p:spPr>
            <a:xfrm>
              <a:off x="7683727" y="4334270"/>
              <a:ext cx="16573" cy="32004"/>
            </a:xfrm>
            <a:custGeom>
              <a:avLst/>
              <a:gdLst>
                <a:gd name="connsiteX0" fmla="*/ 1640 w 16573"/>
                <a:gd name="connsiteY0" fmla="*/ -190 h 32004"/>
                <a:gd name="connsiteX1" fmla="*/ -74 w 16573"/>
                <a:gd name="connsiteY1" fmla="*/ 1524 h 32004"/>
                <a:gd name="connsiteX2" fmla="*/ -74 w 16573"/>
                <a:gd name="connsiteY2" fmla="*/ 30099 h 32004"/>
                <a:gd name="connsiteX3" fmla="*/ 1640 w 16573"/>
                <a:gd name="connsiteY3" fmla="*/ 31814 h 32004"/>
                <a:gd name="connsiteX4" fmla="*/ 14785 w 16573"/>
                <a:gd name="connsiteY4" fmla="*/ 31814 h 32004"/>
                <a:gd name="connsiteX5" fmla="*/ 16499 w 16573"/>
                <a:gd name="connsiteY5" fmla="*/ 30099 h 32004"/>
                <a:gd name="connsiteX6" fmla="*/ 16499 w 16573"/>
                <a:gd name="connsiteY6" fmla="*/ 1524 h 32004"/>
                <a:gd name="connsiteX7" fmla="*/ 14785 w 16573"/>
                <a:gd name="connsiteY7" fmla="*/ -190 h 32004"/>
                <a:gd name="connsiteX8" fmla="*/ 13165 w 16573"/>
                <a:gd name="connsiteY8" fmla="*/ 3239 h 32004"/>
                <a:gd name="connsiteX9" fmla="*/ 13165 w 16573"/>
                <a:gd name="connsiteY9" fmla="*/ 28766 h 32004"/>
                <a:gd name="connsiteX10" fmla="*/ 3640 w 16573"/>
                <a:gd name="connsiteY10" fmla="*/ 28766 h 32004"/>
                <a:gd name="connsiteX11" fmla="*/ 3640 w 16573"/>
                <a:gd name="connsiteY11" fmla="*/ 3239 h 32004"/>
                <a:gd name="connsiteX12" fmla="*/ 13165 w 16573"/>
                <a:gd name="connsiteY12" fmla="*/ 3239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3" h="32004">
                  <a:moveTo>
                    <a:pt x="1640" y="-190"/>
                  </a:moveTo>
                  <a:cubicBezTo>
                    <a:pt x="693" y="-190"/>
                    <a:pt x="-74" y="581"/>
                    <a:pt x="-74" y="1524"/>
                  </a:cubicBezTo>
                  <a:lnTo>
                    <a:pt x="-74" y="30099"/>
                  </a:lnTo>
                  <a:cubicBezTo>
                    <a:pt x="-74" y="31042"/>
                    <a:pt x="693" y="31814"/>
                    <a:pt x="1640" y="31814"/>
                  </a:cubicBezTo>
                  <a:lnTo>
                    <a:pt x="14785" y="31814"/>
                  </a:lnTo>
                  <a:cubicBezTo>
                    <a:pt x="15732" y="31814"/>
                    <a:pt x="16499" y="31042"/>
                    <a:pt x="16499" y="30099"/>
                  </a:cubicBezTo>
                  <a:lnTo>
                    <a:pt x="16499" y="1524"/>
                  </a:lnTo>
                  <a:cubicBezTo>
                    <a:pt x="16499" y="581"/>
                    <a:pt x="15732" y="-190"/>
                    <a:pt x="14785" y="-190"/>
                  </a:cubicBezTo>
                  <a:close/>
                  <a:moveTo>
                    <a:pt x="13165" y="3239"/>
                  </a:moveTo>
                  <a:cubicBezTo>
                    <a:pt x="13165" y="6096"/>
                    <a:pt x="13165" y="25908"/>
                    <a:pt x="13165" y="28766"/>
                  </a:cubicBezTo>
                  <a:lnTo>
                    <a:pt x="3640" y="28766"/>
                  </a:lnTo>
                  <a:lnTo>
                    <a:pt x="3640" y="3239"/>
                  </a:lnTo>
                  <a:lnTo>
                    <a:pt x="13165"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5" name="Bild 4">
              <a:extLst>
                <a:ext uri="{FF2B5EF4-FFF2-40B4-BE49-F238E27FC236}">
                  <a16:creationId xmlns:a16="http://schemas.microsoft.com/office/drawing/2014/main" id="{F876B417-6896-40C0-B022-EB50849C0CD9}"/>
                </a:ext>
              </a:extLst>
            </p:cNvPr>
            <p:cNvSpPr/>
            <p:nvPr/>
          </p:nvSpPr>
          <p:spPr>
            <a:xfrm>
              <a:off x="7816125" y="4275787"/>
              <a:ext cx="102679" cy="29717"/>
            </a:xfrm>
            <a:custGeom>
              <a:avLst/>
              <a:gdLst>
                <a:gd name="connsiteX0" fmla="*/ 95 w 102679"/>
                <a:gd name="connsiteY0" fmla="*/ 0 h 29717"/>
                <a:gd name="connsiteX1" fmla="*/ 0 w 102679"/>
                <a:gd name="connsiteY1" fmla="*/ 29623 h 29717"/>
                <a:gd name="connsiteX2" fmla="*/ 102679 w 102679"/>
                <a:gd name="connsiteY2" fmla="*/ 29718 h 29717"/>
                <a:gd name="connsiteX3" fmla="*/ 102679 w 102679"/>
                <a:gd name="connsiteY3" fmla="*/ 0 h 29717"/>
                <a:gd name="connsiteX4" fmla="*/ 95 w 102679"/>
                <a:gd name="connsiteY4" fmla="*/ 0 h 2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29717">
                  <a:moveTo>
                    <a:pt x="95" y="0"/>
                  </a:moveTo>
                  <a:lnTo>
                    <a:pt x="0" y="29623"/>
                  </a:lnTo>
                  <a:lnTo>
                    <a:pt x="102679" y="29718"/>
                  </a:lnTo>
                  <a:lnTo>
                    <a:pt x="102679" y="0"/>
                  </a:lnTo>
                  <a:lnTo>
                    <a:pt x="95"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6" name="Bild 4">
              <a:extLst>
                <a:ext uri="{FF2B5EF4-FFF2-40B4-BE49-F238E27FC236}">
                  <a16:creationId xmlns:a16="http://schemas.microsoft.com/office/drawing/2014/main" id="{8956C28C-FB2C-41FB-B2D5-07D3BAC0A5EF}"/>
                </a:ext>
              </a:extLst>
            </p:cNvPr>
            <p:cNvSpPr/>
            <p:nvPr/>
          </p:nvSpPr>
          <p:spPr>
            <a:xfrm>
              <a:off x="7814506" y="4274072"/>
              <a:ext cx="106013" cy="33147"/>
            </a:xfrm>
            <a:custGeom>
              <a:avLst/>
              <a:gdLst>
                <a:gd name="connsiteX0" fmla="*/ 1640 w 106013"/>
                <a:gd name="connsiteY0" fmla="*/ -190 h 33147"/>
                <a:gd name="connsiteX1" fmla="*/ -74 w 106013"/>
                <a:gd name="connsiteY1" fmla="*/ 1524 h 33147"/>
                <a:gd name="connsiteX2" fmla="*/ -74 w 106013"/>
                <a:gd name="connsiteY2" fmla="*/ 31242 h 33147"/>
                <a:gd name="connsiteX3" fmla="*/ 1640 w 106013"/>
                <a:gd name="connsiteY3" fmla="*/ 32957 h 33147"/>
                <a:gd name="connsiteX4" fmla="*/ 104224 w 106013"/>
                <a:gd name="connsiteY4" fmla="*/ 32957 h 33147"/>
                <a:gd name="connsiteX5" fmla="*/ 105939 w 106013"/>
                <a:gd name="connsiteY5" fmla="*/ 31242 h 33147"/>
                <a:gd name="connsiteX6" fmla="*/ 105939 w 106013"/>
                <a:gd name="connsiteY6" fmla="*/ 1524 h 33147"/>
                <a:gd name="connsiteX7" fmla="*/ 104320 w 106013"/>
                <a:gd name="connsiteY7" fmla="*/ -190 h 33147"/>
                <a:gd name="connsiteX8" fmla="*/ 102605 w 106013"/>
                <a:gd name="connsiteY8" fmla="*/ 3239 h 33147"/>
                <a:gd name="connsiteX9" fmla="*/ 102605 w 106013"/>
                <a:gd name="connsiteY9" fmla="*/ 29528 h 33147"/>
                <a:gd name="connsiteX10" fmla="*/ 3355 w 106013"/>
                <a:gd name="connsiteY10" fmla="*/ 29528 h 33147"/>
                <a:gd name="connsiteX11" fmla="*/ 3355 w 106013"/>
                <a:gd name="connsiteY11" fmla="*/ 3239 h 33147"/>
                <a:gd name="connsiteX12" fmla="*/ 102605 w 106013"/>
                <a:gd name="connsiteY12" fmla="*/ 3239 h 3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13" h="33147">
                  <a:moveTo>
                    <a:pt x="1640" y="-190"/>
                  </a:moveTo>
                  <a:cubicBezTo>
                    <a:pt x="697" y="-190"/>
                    <a:pt x="-74" y="581"/>
                    <a:pt x="-74" y="1524"/>
                  </a:cubicBezTo>
                  <a:lnTo>
                    <a:pt x="-74" y="31242"/>
                  </a:lnTo>
                  <a:cubicBezTo>
                    <a:pt x="-27" y="32166"/>
                    <a:pt x="716" y="32909"/>
                    <a:pt x="1640" y="32957"/>
                  </a:cubicBezTo>
                  <a:lnTo>
                    <a:pt x="104224" y="32957"/>
                  </a:lnTo>
                  <a:cubicBezTo>
                    <a:pt x="105167" y="32957"/>
                    <a:pt x="105939" y="32185"/>
                    <a:pt x="105939" y="31242"/>
                  </a:cubicBezTo>
                  <a:lnTo>
                    <a:pt x="105939" y="1524"/>
                  </a:lnTo>
                  <a:cubicBezTo>
                    <a:pt x="105939" y="610"/>
                    <a:pt x="105225" y="-142"/>
                    <a:pt x="104320" y="-190"/>
                  </a:cubicBezTo>
                  <a:close/>
                  <a:moveTo>
                    <a:pt x="102605" y="3239"/>
                  </a:moveTo>
                  <a:cubicBezTo>
                    <a:pt x="102605" y="6096"/>
                    <a:pt x="102605" y="26670"/>
                    <a:pt x="102605" y="29528"/>
                  </a:cubicBezTo>
                  <a:lnTo>
                    <a:pt x="3355" y="29528"/>
                  </a:lnTo>
                  <a:lnTo>
                    <a:pt x="3355" y="3239"/>
                  </a:lnTo>
                  <a:lnTo>
                    <a:pt x="102605"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7" name="Bild 4">
              <a:extLst>
                <a:ext uri="{FF2B5EF4-FFF2-40B4-BE49-F238E27FC236}">
                  <a16:creationId xmlns:a16="http://schemas.microsoft.com/office/drawing/2014/main" id="{681FD883-BC73-438D-B948-21E759070BAF}"/>
                </a:ext>
              </a:extLst>
            </p:cNvPr>
            <p:cNvSpPr/>
            <p:nvPr/>
          </p:nvSpPr>
          <p:spPr>
            <a:xfrm>
              <a:off x="7838985" y="4275787"/>
              <a:ext cx="17335" cy="14763"/>
            </a:xfrm>
            <a:custGeom>
              <a:avLst/>
              <a:gdLst>
                <a:gd name="connsiteX0" fmla="*/ 17336 w 17335"/>
                <a:gd name="connsiteY0" fmla="*/ 14764 h 14763"/>
                <a:gd name="connsiteX1" fmla="*/ 0 w 17335"/>
                <a:gd name="connsiteY1" fmla="*/ 14764 h 14763"/>
                <a:gd name="connsiteX2" fmla="*/ 0 w 17335"/>
                <a:gd name="connsiteY2" fmla="*/ 0 h 14763"/>
                <a:gd name="connsiteX3" fmla="*/ 17336 w 17335"/>
                <a:gd name="connsiteY3" fmla="*/ 0 h 14763"/>
                <a:gd name="connsiteX4" fmla="*/ 17336 w 17335"/>
                <a:gd name="connsiteY4" fmla="*/ 14764 h 1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14763">
                  <a:moveTo>
                    <a:pt x="17336" y="14764"/>
                  </a:moveTo>
                  <a:lnTo>
                    <a:pt x="0" y="14764"/>
                  </a:lnTo>
                  <a:lnTo>
                    <a:pt x="0" y="0"/>
                  </a:lnTo>
                  <a:lnTo>
                    <a:pt x="17336" y="0"/>
                  </a:lnTo>
                  <a:lnTo>
                    <a:pt x="17336" y="1476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8" name="Bild 4">
              <a:extLst>
                <a:ext uri="{FF2B5EF4-FFF2-40B4-BE49-F238E27FC236}">
                  <a16:creationId xmlns:a16="http://schemas.microsoft.com/office/drawing/2014/main" id="{649753D9-32F0-44A9-BF1C-8DA2651EFF7A}"/>
                </a:ext>
              </a:extLst>
            </p:cNvPr>
            <p:cNvSpPr/>
            <p:nvPr/>
          </p:nvSpPr>
          <p:spPr>
            <a:xfrm>
              <a:off x="7837366" y="4274072"/>
              <a:ext cx="20764" cy="18192"/>
            </a:xfrm>
            <a:custGeom>
              <a:avLst/>
              <a:gdLst>
                <a:gd name="connsiteX0" fmla="*/ 1545 w 20764"/>
                <a:gd name="connsiteY0" fmla="*/ -190 h 18192"/>
                <a:gd name="connsiteX1" fmla="*/ -74 w 20764"/>
                <a:gd name="connsiteY1" fmla="*/ 1524 h 18192"/>
                <a:gd name="connsiteX2" fmla="*/ -74 w 20764"/>
                <a:gd name="connsiteY2" fmla="*/ 16288 h 18192"/>
                <a:gd name="connsiteX3" fmla="*/ 1640 w 20764"/>
                <a:gd name="connsiteY3" fmla="*/ 18003 h 18192"/>
                <a:gd name="connsiteX4" fmla="*/ 18976 w 20764"/>
                <a:gd name="connsiteY4" fmla="*/ 18003 h 18192"/>
                <a:gd name="connsiteX5" fmla="*/ 20690 w 20764"/>
                <a:gd name="connsiteY5" fmla="*/ 16383 h 18192"/>
                <a:gd name="connsiteX6" fmla="*/ 20690 w 20764"/>
                <a:gd name="connsiteY6" fmla="*/ 1524 h 18192"/>
                <a:gd name="connsiteX7" fmla="*/ 18976 w 20764"/>
                <a:gd name="connsiteY7" fmla="*/ -190 h 18192"/>
                <a:gd name="connsiteX8" fmla="*/ 17166 w 20764"/>
                <a:gd name="connsiteY8" fmla="*/ 3239 h 18192"/>
                <a:gd name="connsiteX9" fmla="*/ 17166 w 20764"/>
                <a:gd name="connsiteY9" fmla="*/ 14669 h 18192"/>
                <a:gd name="connsiteX10" fmla="*/ 3259 w 20764"/>
                <a:gd name="connsiteY10" fmla="*/ 14669 h 18192"/>
                <a:gd name="connsiteX11" fmla="*/ 3259 w 20764"/>
                <a:gd name="connsiteY11" fmla="*/ 3334 h 18192"/>
                <a:gd name="connsiteX12" fmla="*/ 17166 w 20764"/>
                <a:gd name="connsiteY12" fmla="*/ 3334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64" h="18192">
                  <a:moveTo>
                    <a:pt x="1545" y="-190"/>
                  </a:moveTo>
                  <a:cubicBezTo>
                    <a:pt x="640" y="-142"/>
                    <a:pt x="-74" y="610"/>
                    <a:pt x="-74" y="1524"/>
                  </a:cubicBezTo>
                  <a:lnTo>
                    <a:pt x="-74" y="16288"/>
                  </a:lnTo>
                  <a:cubicBezTo>
                    <a:pt x="-74" y="17231"/>
                    <a:pt x="697" y="18003"/>
                    <a:pt x="1640" y="18003"/>
                  </a:cubicBezTo>
                  <a:lnTo>
                    <a:pt x="18976" y="18003"/>
                  </a:lnTo>
                  <a:cubicBezTo>
                    <a:pt x="19890" y="18003"/>
                    <a:pt x="20643" y="17288"/>
                    <a:pt x="20690" y="16383"/>
                  </a:cubicBezTo>
                  <a:lnTo>
                    <a:pt x="20690" y="1524"/>
                  </a:lnTo>
                  <a:cubicBezTo>
                    <a:pt x="20690" y="581"/>
                    <a:pt x="19919" y="-190"/>
                    <a:pt x="18976" y="-190"/>
                  </a:cubicBezTo>
                  <a:close/>
                  <a:moveTo>
                    <a:pt x="17166" y="3239"/>
                  </a:moveTo>
                  <a:lnTo>
                    <a:pt x="17166" y="14669"/>
                  </a:lnTo>
                  <a:lnTo>
                    <a:pt x="3259" y="14669"/>
                  </a:lnTo>
                  <a:lnTo>
                    <a:pt x="3259" y="3334"/>
                  </a:lnTo>
                  <a:lnTo>
                    <a:pt x="17166" y="333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19" name="Bild 4">
              <a:extLst>
                <a:ext uri="{FF2B5EF4-FFF2-40B4-BE49-F238E27FC236}">
                  <a16:creationId xmlns:a16="http://schemas.microsoft.com/office/drawing/2014/main" id="{11E3DC24-966D-45E9-A6EB-48026ECAA720}"/>
                </a:ext>
              </a:extLst>
            </p:cNvPr>
            <p:cNvSpPr/>
            <p:nvPr/>
          </p:nvSpPr>
          <p:spPr>
            <a:xfrm>
              <a:off x="7879847" y="4275787"/>
              <a:ext cx="17335" cy="14858"/>
            </a:xfrm>
            <a:custGeom>
              <a:avLst/>
              <a:gdLst>
                <a:gd name="connsiteX0" fmla="*/ 17335 w 17335"/>
                <a:gd name="connsiteY0" fmla="*/ 14859 h 14858"/>
                <a:gd name="connsiteX1" fmla="*/ 0 w 17335"/>
                <a:gd name="connsiteY1" fmla="*/ 14764 h 14858"/>
                <a:gd name="connsiteX2" fmla="*/ 0 w 17335"/>
                <a:gd name="connsiteY2" fmla="*/ 0 h 14858"/>
                <a:gd name="connsiteX3" fmla="*/ 17335 w 17335"/>
                <a:gd name="connsiteY3" fmla="*/ 0 h 14858"/>
                <a:gd name="connsiteX4" fmla="*/ 17335 w 17335"/>
                <a:gd name="connsiteY4" fmla="*/ 14859 h 1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14858">
                  <a:moveTo>
                    <a:pt x="17335" y="14859"/>
                  </a:moveTo>
                  <a:lnTo>
                    <a:pt x="0" y="14764"/>
                  </a:lnTo>
                  <a:lnTo>
                    <a:pt x="0" y="0"/>
                  </a:lnTo>
                  <a:lnTo>
                    <a:pt x="17335" y="0"/>
                  </a:lnTo>
                  <a:lnTo>
                    <a:pt x="17335" y="1485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0" name="Bild 4">
              <a:extLst>
                <a:ext uri="{FF2B5EF4-FFF2-40B4-BE49-F238E27FC236}">
                  <a16:creationId xmlns:a16="http://schemas.microsoft.com/office/drawing/2014/main" id="{BAC062B7-560F-49E9-91DF-023A9F96680B}"/>
                </a:ext>
              </a:extLst>
            </p:cNvPr>
            <p:cNvSpPr/>
            <p:nvPr/>
          </p:nvSpPr>
          <p:spPr>
            <a:xfrm>
              <a:off x="7878228" y="4274072"/>
              <a:ext cx="20669" cy="18288"/>
            </a:xfrm>
            <a:custGeom>
              <a:avLst/>
              <a:gdLst>
                <a:gd name="connsiteX0" fmla="*/ 1640 w 20669"/>
                <a:gd name="connsiteY0" fmla="*/ -190 h 18288"/>
                <a:gd name="connsiteX1" fmla="*/ -74 w 20669"/>
                <a:gd name="connsiteY1" fmla="*/ 1524 h 18288"/>
                <a:gd name="connsiteX2" fmla="*/ -74 w 20669"/>
                <a:gd name="connsiteY2" fmla="*/ 16383 h 18288"/>
                <a:gd name="connsiteX3" fmla="*/ 1640 w 20669"/>
                <a:gd name="connsiteY3" fmla="*/ 18098 h 18288"/>
                <a:gd name="connsiteX4" fmla="*/ 18880 w 20669"/>
                <a:gd name="connsiteY4" fmla="*/ 18098 h 18288"/>
                <a:gd name="connsiteX5" fmla="*/ 20595 w 20669"/>
                <a:gd name="connsiteY5" fmla="*/ 16383 h 18288"/>
                <a:gd name="connsiteX6" fmla="*/ 20595 w 20669"/>
                <a:gd name="connsiteY6" fmla="*/ 1524 h 18288"/>
                <a:gd name="connsiteX7" fmla="*/ 18880 w 20669"/>
                <a:gd name="connsiteY7" fmla="*/ -190 h 18288"/>
                <a:gd name="connsiteX8" fmla="*/ 17166 w 20669"/>
                <a:gd name="connsiteY8" fmla="*/ 3239 h 18288"/>
                <a:gd name="connsiteX9" fmla="*/ 17166 w 20669"/>
                <a:gd name="connsiteY9" fmla="*/ 14669 h 18288"/>
                <a:gd name="connsiteX10" fmla="*/ 3355 w 20669"/>
                <a:gd name="connsiteY10" fmla="*/ 14669 h 18288"/>
                <a:gd name="connsiteX11" fmla="*/ 3355 w 20669"/>
                <a:gd name="connsiteY11" fmla="*/ 3239 h 18288"/>
                <a:gd name="connsiteX12" fmla="*/ 17166 w 20669"/>
                <a:gd name="connsiteY12" fmla="*/ 3239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9" h="18288">
                  <a:moveTo>
                    <a:pt x="1640" y="-190"/>
                  </a:moveTo>
                  <a:cubicBezTo>
                    <a:pt x="697" y="-190"/>
                    <a:pt x="-74" y="581"/>
                    <a:pt x="-74" y="1524"/>
                  </a:cubicBezTo>
                  <a:lnTo>
                    <a:pt x="-74" y="16383"/>
                  </a:lnTo>
                  <a:cubicBezTo>
                    <a:pt x="-74" y="17326"/>
                    <a:pt x="697" y="18098"/>
                    <a:pt x="1640" y="18098"/>
                  </a:cubicBezTo>
                  <a:lnTo>
                    <a:pt x="18880" y="18098"/>
                  </a:lnTo>
                  <a:cubicBezTo>
                    <a:pt x="19823" y="18098"/>
                    <a:pt x="20595" y="17326"/>
                    <a:pt x="20595" y="16383"/>
                  </a:cubicBezTo>
                  <a:lnTo>
                    <a:pt x="20595" y="1524"/>
                  </a:lnTo>
                  <a:cubicBezTo>
                    <a:pt x="20595" y="581"/>
                    <a:pt x="19823" y="-190"/>
                    <a:pt x="18880" y="-190"/>
                  </a:cubicBezTo>
                  <a:close/>
                  <a:moveTo>
                    <a:pt x="17166" y="3239"/>
                  </a:moveTo>
                  <a:lnTo>
                    <a:pt x="17166" y="14669"/>
                  </a:lnTo>
                  <a:lnTo>
                    <a:pt x="3355" y="14669"/>
                  </a:lnTo>
                  <a:lnTo>
                    <a:pt x="3355" y="3239"/>
                  </a:lnTo>
                  <a:lnTo>
                    <a:pt x="17166"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1" name="Bild 4">
              <a:extLst>
                <a:ext uri="{FF2B5EF4-FFF2-40B4-BE49-F238E27FC236}">
                  <a16:creationId xmlns:a16="http://schemas.microsoft.com/office/drawing/2014/main" id="{30FA5CD7-7AF2-4B6F-BFBE-03F65954330C}"/>
                </a:ext>
              </a:extLst>
            </p:cNvPr>
            <p:cNvSpPr/>
            <p:nvPr/>
          </p:nvSpPr>
          <p:spPr>
            <a:xfrm>
              <a:off x="7823269" y="4305409"/>
              <a:ext cx="86486" cy="90201"/>
            </a:xfrm>
            <a:custGeom>
              <a:avLst/>
              <a:gdLst>
                <a:gd name="connsiteX0" fmla="*/ 86487 w 86486"/>
                <a:gd name="connsiteY0" fmla="*/ 95 h 90201"/>
                <a:gd name="connsiteX1" fmla="*/ 95 w 86486"/>
                <a:gd name="connsiteY1" fmla="*/ 0 h 90201"/>
                <a:gd name="connsiteX2" fmla="*/ 0 w 86486"/>
                <a:gd name="connsiteY2" fmla="*/ 90202 h 90201"/>
                <a:gd name="connsiteX3" fmla="*/ 86487 w 86486"/>
                <a:gd name="connsiteY3" fmla="*/ 90202 h 90201"/>
                <a:gd name="connsiteX4" fmla="*/ 86487 w 86486"/>
                <a:gd name="connsiteY4" fmla="*/ 95 h 9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90201">
                  <a:moveTo>
                    <a:pt x="86487" y="95"/>
                  </a:moveTo>
                  <a:lnTo>
                    <a:pt x="95" y="0"/>
                  </a:lnTo>
                  <a:lnTo>
                    <a:pt x="0" y="90202"/>
                  </a:lnTo>
                  <a:lnTo>
                    <a:pt x="86487" y="90202"/>
                  </a:lnTo>
                  <a:lnTo>
                    <a:pt x="86487" y="95"/>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2" name="Bild 4">
              <a:extLst>
                <a:ext uri="{FF2B5EF4-FFF2-40B4-BE49-F238E27FC236}">
                  <a16:creationId xmlns:a16="http://schemas.microsoft.com/office/drawing/2014/main" id="{1DB5649B-3327-480A-B086-B20CD4CE16B7}"/>
                </a:ext>
              </a:extLst>
            </p:cNvPr>
            <p:cNvSpPr/>
            <p:nvPr/>
          </p:nvSpPr>
          <p:spPr>
            <a:xfrm>
              <a:off x="7821649" y="4303790"/>
              <a:ext cx="89820" cy="93535"/>
            </a:xfrm>
            <a:custGeom>
              <a:avLst/>
              <a:gdLst>
                <a:gd name="connsiteX0" fmla="*/ 1640 w 89820"/>
                <a:gd name="connsiteY0" fmla="*/ -190 h 93535"/>
                <a:gd name="connsiteX1" fmla="*/ -74 w 89820"/>
                <a:gd name="connsiteY1" fmla="*/ 1524 h 93535"/>
                <a:gd name="connsiteX2" fmla="*/ -74 w 89820"/>
                <a:gd name="connsiteY2" fmla="*/ 91631 h 93535"/>
                <a:gd name="connsiteX3" fmla="*/ 1640 w 89820"/>
                <a:gd name="connsiteY3" fmla="*/ 93345 h 93535"/>
                <a:gd name="connsiteX4" fmla="*/ 88032 w 89820"/>
                <a:gd name="connsiteY4" fmla="*/ 93345 h 93535"/>
                <a:gd name="connsiteX5" fmla="*/ 89746 w 89820"/>
                <a:gd name="connsiteY5" fmla="*/ 91631 h 93535"/>
                <a:gd name="connsiteX6" fmla="*/ 89746 w 89820"/>
                <a:gd name="connsiteY6" fmla="*/ 1524 h 93535"/>
                <a:gd name="connsiteX7" fmla="*/ 88032 w 89820"/>
                <a:gd name="connsiteY7" fmla="*/ -190 h 93535"/>
                <a:gd name="connsiteX8" fmla="*/ 86317 w 89820"/>
                <a:gd name="connsiteY8" fmla="*/ 3239 h 93535"/>
                <a:gd name="connsiteX9" fmla="*/ 86317 w 89820"/>
                <a:gd name="connsiteY9" fmla="*/ 89916 h 93535"/>
                <a:gd name="connsiteX10" fmla="*/ 3355 w 89820"/>
                <a:gd name="connsiteY10" fmla="*/ 89916 h 93535"/>
                <a:gd name="connsiteX11" fmla="*/ 3355 w 89820"/>
                <a:gd name="connsiteY11" fmla="*/ 3239 h 93535"/>
                <a:gd name="connsiteX12" fmla="*/ 86317 w 89820"/>
                <a:gd name="connsiteY12" fmla="*/ 3239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20" h="93535">
                  <a:moveTo>
                    <a:pt x="1640" y="-190"/>
                  </a:moveTo>
                  <a:cubicBezTo>
                    <a:pt x="697" y="-190"/>
                    <a:pt x="-74" y="581"/>
                    <a:pt x="-74" y="1524"/>
                  </a:cubicBezTo>
                  <a:lnTo>
                    <a:pt x="-74" y="91631"/>
                  </a:lnTo>
                  <a:cubicBezTo>
                    <a:pt x="-74" y="92574"/>
                    <a:pt x="697" y="93345"/>
                    <a:pt x="1640" y="93345"/>
                  </a:cubicBezTo>
                  <a:lnTo>
                    <a:pt x="88032" y="93345"/>
                  </a:lnTo>
                  <a:cubicBezTo>
                    <a:pt x="88975" y="93345"/>
                    <a:pt x="89746" y="92574"/>
                    <a:pt x="89746" y="91631"/>
                  </a:cubicBezTo>
                  <a:lnTo>
                    <a:pt x="89746" y="1524"/>
                  </a:lnTo>
                  <a:cubicBezTo>
                    <a:pt x="89746" y="581"/>
                    <a:pt x="88975" y="-190"/>
                    <a:pt x="88032" y="-190"/>
                  </a:cubicBezTo>
                  <a:close/>
                  <a:moveTo>
                    <a:pt x="86317" y="3239"/>
                  </a:moveTo>
                  <a:lnTo>
                    <a:pt x="86317" y="89916"/>
                  </a:lnTo>
                  <a:lnTo>
                    <a:pt x="3355" y="89916"/>
                  </a:lnTo>
                  <a:lnTo>
                    <a:pt x="3355" y="3239"/>
                  </a:lnTo>
                  <a:lnTo>
                    <a:pt x="86317"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3" name="Bild 4">
              <a:extLst>
                <a:ext uri="{FF2B5EF4-FFF2-40B4-BE49-F238E27FC236}">
                  <a16:creationId xmlns:a16="http://schemas.microsoft.com/office/drawing/2014/main" id="{FAAD02C9-ADCA-4D62-9FE3-0F264DD53278}"/>
                </a:ext>
              </a:extLst>
            </p:cNvPr>
            <p:cNvSpPr/>
            <p:nvPr/>
          </p:nvSpPr>
          <p:spPr>
            <a:xfrm>
              <a:off x="7823269" y="4395611"/>
              <a:ext cx="86486" cy="51244"/>
            </a:xfrm>
            <a:custGeom>
              <a:avLst/>
              <a:gdLst>
                <a:gd name="connsiteX0" fmla="*/ 0 w 86486"/>
                <a:gd name="connsiteY0" fmla="*/ 0 h 51244"/>
                <a:gd name="connsiteX1" fmla="*/ 42005 w 86486"/>
                <a:gd name="connsiteY1" fmla="*/ 51245 h 51244"/>
                <a:gd name="connsiteX2" fmla="*/ 86487 w 86486"/>
                <a:gd name="connsiteY2" fmla="*/ 0 h 51244"/>
                <a:gd name="connsiteX3" fmla="*/ 0 w 86486"/>
                <a:gd name="connsiteY3" fmla="*/ 0 h 51244"/>
              </a:gdLst>
              <a:ahLst/>
              <a:cxnLst>
                <a:cxn ang="0">
                  <a:pos x="connsiteX0" y="connsiteY0"/>
                </a:cxn>
                <a:cxn ang="0">
                  <a:pos x="connsiteX1" y="connsiteY1"/>
                </a:cxn>
                <a:cxn ang="0">
                  <a:pos x="connsiteX2" y="connsiteY2"/>
                </a:cxn>
                <a:cxn ang="0">
                  <a:pos x="connsiteX3" y="connsiteY3"/>
                </a:cxn>
              </a:cxnLst>
              <a:rect l="l" t="t" r="r" b="b"/>
              <a:pathLst>
                <a:path w="86486" h="51244">
                  <a:moveTo>
                    <a:pt x="0" y="0"/>
                  </a:moveTo>
                  <a:lnTo>
                    <a:pt x="42005" y="51245"/>
                  </a:lnTo>
                  <a:lnTo>
                    <a:pt x="86487" y="0"/>
                  </a:lnTo>
                  <a:lnTo>
                    <a:pt x="0"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4" name="Bild 4">
              <a:extLst>
                <a:ext uri="{FF2B5EF4-FFF2-40B4-BE49-F238E27FC236}">
                  <a16:creationId xmlns:a16="http://schemas.microsoft.com/office/drawing/2014/main" id="{3CF1DF47-746B-41EF-99AB-6206FED8DC68}"/>
                </a:ext>
              </a:extLst>
            </p:cNvPr>
            <p:cNvSpPr/>
            <p:nvPr/>
          </p:nvSpPr>
          <p:spPr>
            <a:xfrm>
              <a:off x="7821502" y="4393896"/>
              <a:ext cx="89484" cy="54676"/>
            </a:xfrm>
            <a:custGeom>
              <a:avLst/>
              <a:gdLst>
                <a:gd name="connsiteX0" fmla="*/ 1788 w 89484"/>
                <a:gd name="connsiteY0" fmla="*/ -190 h 54676"/>
                <a:gd name="connsiteX1" fmla="*/ 169 w 89484"/>
                <a:gd name="connsiteY1" fmla="*/ 763 h 54676"/>
                <a:gd name="connsiteX2" fmla="*/ 169 w 89484"/>
                <a:gd name="connsiteY2" fmla="*/ 2572 h 54676"/>
                <a:gd name="connsiteX3" fmla="*/ 42079 w 89484"/>
                <a:gd name="connsiteY3" fmla="*/ 53912 h 54676"/>
                <a:gd name="connsiteX4" fmla="*/ 43412 w 89484"/>
                <a:gd name="connsiteY4" fmla="*/ 54484 h 54676"/>
                <a:gd name="connsiteX5" fmla="*/ 44650 w 89484"/>
                <a:gd name="connsiteY5" fmla="*/ 53912 h 54676"/>
                <a:gd name="connsiteX6" fmla="*/ 89132 w 89484"/>
                <a:gd name="connsiteY6" fmla="*/ 2668 h 54676"/>
                <a:gd name="connsiteX7" fmla="*/ 89132 w 89484"/>
                <a:gd name="connsiteY7" fmla="*/ 858 h 54676"/>
                <a:gd name="connsiteX8" fmla="*/ 87608 w 89484"/>
                <a:gd name="connsiteY8" fmla="*/ -190 h 54676"/>
                <a:gd name="connsiteX9" fmla="*/ 84465 w 89484"/>
                <a:gd name="connsiteY9" fmla="*/ 3239 h 54676"/>
                <a:gd name="connsiteX10" fmla="*/ 43698 w 89484"/>
                <a:gd name="connsiteY10" fmla="*/ 50197 h 54676"/>
                <a:gd name="connsiteX11" fmla="*/ 5598 w 89484"/>
                <a:gd name="connsiteY11" fmla="*/ 3239 h 54676"/>
                <a:gd name="connsiteX12" fmla="*/ 84751 w 89484"/>
                <a:gd name="connsiteY12" fmla="*/ 3239 h 5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84" h="54676">
                  <a:moveTo>
                    <a:pt x="1788" y="-190"/>
                  </a:moveTo>
                  <a:cubicBezTo>
                    <a:pt x="1112" y="-199"/>
                    <a:pt x="492" y="172"/>
                    <a:pt x="169" y="763"/>
                  </a:cubicBezTo>
                  <a:cubicBezTo>
                    <a:pt x="-155" y="1325"/>
                    <a:pt x="-155" y="2010"/>
                    <a:pt x="169" y="2572"/>
                  </a:cubicBezTo>
                  <a:lnTo>
                    <a:pt x="42079" y="53912"/>
                  </a:lnTo>
                  <a:cubicBezTo>
                    <a:pt x="42412" y="54303"/>
                    <a:pt x="42898" y="54512"/>
                    <a:pt x="43412" y="54484"/>
                  </a:cubicBezTo>
                  <a:cubicBezTo>
                    <a:pt x="43888" y="54503"/>
                    <a:pt x="44355" y="54284"/>
                    <a:pt x="44650" y="53912"/>
                  </a:cubicBezTo>
                  <a:lnTo>
                    <a:pt x="89132" y="2668"/>
                  </a:lnTo>
                  <a:cubicBezTo>
                    <a:pt x="89504" y="2125"/>
                    <a:pt x="89504" y="1401"/>
                    <a:pt x="89132" y="858"/>
                  </a:cubicBezTo>
                  <a:cubicBezTo>
                    <a:pt x="88894" y="220"/>
                    <a:pt x="88284" y="-190"/>
                    <a:pt x="87608" y="-190"/>
                  </a:cubicBezTo>
                  <a:close/>
                  <a:moveTo>
                    <a:pt x="84465" y="3239"/>
                  </a:moveTo>
                  <a:lnTo>
                    <a:pt x="43698" y="50197"/>
                  </a:lnTo>
                  <a:cubicBezTo>
                    <a:pt x="41507" y="47340"/>
                    <a:pt x="9313" y="8097"/>
                    <a:pt x="5598" y="3239"/>
                  </a:cubicBezTo>
                  <a:lnTo>
                    <a:pt x="84751"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5" name="Bild 4">
              <a:extLst>
                <a:ext uri="{FF2B5EF4-FFF2-40B4-BE49-F238E27FC236}">
                  <a16:creationId xmlns:a16="http://schemas.microsoft.com/office/drawing/2014/main" id="{3813E7DE-9C6A-4EED-9D22-4B791FAFAAAA}"/>
                </a:ext>
              </a:extLst>
            </p:cNvPr>
            <p:cNvSpPr/>
            <p:nvPr/>
          </p:nvSpPr>
          <p:spPr>
            <a:xfrm>
              <a:off x="7821649" y="4334365"/>
              <a:ext cx="89820" cy="3429"/>
            </a:xfrm>
            <a:custGeom>
              <a:avLst/>
              <a:gdLst>
                <a:gd name="connsiteX0" fmla="*/ 88106 w 89820"/>
                <a:gd name="connsiteY0" fmla="*/ 0 h 3429"/>
                <a:gd name="connsiteX1" fmla="*/ 0 w 89820"/>
                <a:gd name="connsiteY1" fmla="*/ 0 h 3429"/>
                <a:gd name="connsiteX2" fmla="*/ 0 w 89820"/>
                <a:gd name="connsiteY2" fmla="*/ 3429 h 3429"/>
                <a:gd name="connsiteX3" fmla="*/ 89821 w 89820"/>
                <a:gd name="connsiteY3" fmla="*/ 3429 h 3429"/>
                <a:gd name="connsiteX4" fmla="*/ 89821 w 89820"/>
                <a:gd name="connsiteY4" fmla="*/ 0 h 3429"/>
                <a:gd name="connsiteX5" fmla="*/ 88106 w 89820"/>
                <a:gd name="connsiteY5" fmla="*/ 0 h 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3429">
                  <a:moveTo>
                    <a:pt x="88106" y="0"/>
                  </a:moveTo>
                  <a:lnTo>
                    <a:pt x="0" y="0"/>
                  </a:lnTo>
                  <a:lnTo>
                    <a:pt x="0" y="3429"/>
                  </a:lnTo>
                  <a:lnTo>
                    <a:pt x="89821" y="3429"/>
                  </a:lnTo>
                  <a:lnTo>
                    <a:pt x="89821" y="0"/>
                  </a:lnTo>
                  <a:lnTo>
                    <a:pt x="88106"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6" name="Bild 4">
              <a:extLst>
                <a:ext uri="{FF2B5EF4-FFF2-40B4-BE49-F238E27FC236}">
                  <a16:creationId xmlns:a16="http://schemas.microsoft.com/office/drawing/2014/main" id="{B2C8BAE3-B895-45B5-BE40-CBA5C525EAAA}"/>
                </a:ext>
              </a:extLst>
            </p:cNvPr>
            <p:cNvSpPr/>
            <p:nvPr/>
          </p:nvSpPr>
          <p:spPr>
            <a:xfrm>
              <a:off x="7821649" y="4363321"/>
              <a:ext cx="89820" cy="3428"/>
            </a:xfrm>
            <a:custGeom>
              <a:avLst/>
              <a:gdLst>
                <a:gd name="connsiteX0" fmla="*/ 88106 w 89820"/>
                <a:gd name="connsiteY0" fmla="*/ 0 h 3428"/>
                <a:gd name="connsiteX1" fmla="*/ 0 w 89820"/>
                <a:gd name="connsiteY1" fmla="*/ 0 h 3428"/>
                <a:gd name="connsiteX2" fmla="*/ 0 w 89820"/>
                <a:gd name="connsiteY2" fmla="*/ 3334 h 3428"/>
                <a:gd name="connsiteX3" fmla="*/ 89821 w 89820"/>
                <a:gd name="connsiteY3" fmla="*/ 3429 h 3428"/>
                <a:gd name="connsiteX4" fmla="*/ 89821 w 89820"/>
                <a:gd name="connsiteY4" fmla="*/ 0 h 3428"/>
                <a:gd name="connsiteX5" fmla="*/ 88106 w 89820"/>
                <a:gd name="connsiteY5" fmla="*/ 0 h 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3428">
                  <a:moveTo>
                    <a:pt x="88106" y="0"/>
                  </a:moveTo>
                  <a:lnTo>
                    <a:pt x="0" y="0"/>
                  </a:lnTo>
                  <a:lnTo>
                    <a:pt x="0" y="3334"/>
                  </a:lnTo>
                  <a:lnTo>
                    <a:pt x="89821" y="3429"/>
                  </a:lnTo>
                  <a:lnTo>
                    <a:pt x="89821" y="0"/>
                  </a:lnTo>
                  <a:lnTo>
                    <a:pt x="88106"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7" name="Bild 4">
              <a:extLst>
                <a:ext uri="{FF2B5EF4-FFF2-40B4-BE49-F238E27FC236}">
                  <a16:creationId xmlns:a16="http://schemas.microsoft.com/office/drawing/2014/main" id="{1B88DBE6-514F-4E40-BF93-F6BACCEE66D1}"/>
                </a:ext>
              </a:extLst>
            </p:cNvPr>
            <p:cNvSpPr/>
            <p:nvPr/>
          </p:nvSpPr>
          <p:spPr>
            <a:xfrm>
              <a:off x="7844700" y="4336080"/>
              <a:ext cx="13239" cy="28955"/>
            </a:xfrm>
            <a:custGeom>
              <a:avLst/>
              <a:gdLst>
                <a:gd name="connsiteX0" fmla="*/ 13145 w 13239"/>
                <a:gd name="connsiteY0" fmla="*/ 28956 h 28955"/>
                <a:gd name="connsiteX1" fmla="*/ 0 w 13239"/>
                <a:gd name="connsiteY1" fmla="*/ 28956 h 28955"/>
                <a:gd name="connsiteX2" fmla="*/ 0 w 13239"/>
                <a:gd name="connsiteY2" fmla="*/ 0 h 28955"/>
                <a:gd name="connsiteX3" fmla="*/ 13240 w 13239"/>
                <a:gd name="connsiteY3" fmla="*/ 0 h 28955"/>
                <a:gd name="connsiteX4" fmla="*/ 13145 w 13239"/>
                <a:gd name="connsiteY4" fmla="*/ 28956 h 2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28955">
                  <a:moveTo>
                    <a:pt x="13145" y="28956"/>
                  </a:moveTo>
                  <a:lnTo>
                    <a:pt x="0" y="28956"/>
                  </a:lnTo>
                  <a:lnTo>
                    <a:pt x="0" y="0"/>
                  </a:lnTo>
                  <a:lnTo>
                    <a:pt x="13240" y="0"/>
                  </a:lnTo>
                  <a:lnTo>
                    <a:pt x="13145" y="28956"/>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8" name="Bild 4">
              <a:extLst>
                <a:ext uri="{FF2B5EF4-FFF2-40B4-BE49-F238E27FC236}">
                  <a16:creationId xmlns:a16="http://schemas.microsoft.com/office/drawing/2014/main" id="{F973F5ED-0AB5-483D-9FAF-47ACCAD4730A}"/>
                </a:ext>
              </a:extLst>
            </p:cNvPr>
            <p:cNvSpPr/>
            <p:nvPr/>
          </p:nvSpPr>
          <p:spPr>
            <a:xfrm>
              <a:off x="7843081" y="4334365"/>
              <a:ext cx="16573" cy="32004"/>
            </a:xfrm>
            <a:custGeom>
              <a:avLst/>
              <a:gdLst>
                <a:gd name="connsiteX0" fmla="*/ 1640 w 16573"/>
                <a:gd name="connsiteY0" fmla="*/ -190 h 32004"/>
                <a:gd name="connsiteX1" fmla="*/ -74 w 16573"/>
                <a:gd name="connsiteY1" fmla="*/ 1524 h 32004"/>
                <a:gd name="connsiteX2" fmla="*/ -74 w 16573"/>
                <a:gd name="connsiteY2" fmla="*/ 30099 h 32004"/>
                <a:gd name="connsiteX3" fmla="*/ 1545 w 16573"/>
                <a:gd name="connsiteY3" fmla="*/ 31814 h 32004"/>
                <a:gd name="connsiteX4" fmla="*/ 14785 w 16573"/>
                <a:gd name="connsiteY4" fmla="*/ 31814 h 32004"/>
                <a:gd name="connsiteX5" fmla="*/ 16499 w 16573"/>
                <a:gd name="connsiteY5" fmla="*/ 30099 h 32004"/>
                <a:gd name="connsiteX6" fmla="*/ 16499 w 16573"/>
                <a:gd name="connsiteY6" fmla="*/ 1524 h 32004"/>
                <a:gd name="connsiteX7" fmla="*/ 14785 w 16573"/>
                <a:gd name="connsiteY7" fmla="*/ -190 h 32004"/>
                <a:gd name="connsiteX8" fmla="*/ 13070 w 16573"/>
                <a:gd name="connsiteY8" fmla="*/ 3239 h 32004"/>
                <a:gd name="connsiteX9" fmla="*/ 13070 w 16573"/>
                <a:gd name="connsiteY9" fmla="*/ 28766 h 32004"/>
                <a:gd name="connsiteX10" fmla="*/ 3545 w 16573"/>
                <a:gd name="connsiteY10" fmla="*/ 28766 h 32004"/>
                <a:gd name="connsiteX11" fmla="*/ 3545 w 16573"/>
                <a:gd name="connsiteY11" fmla="*/ 3239 h 32004"/>
                <a:gd name="connsiteX12" fmla="*/ 13070 w 16573"/>
                <a:gd name="connsiteY12" fmla="*/ 3239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3" h="32004">
                  <a:moveTo>
                    <a:pt x="1640" y="-190"/>
                  </a:moveTo>
                  <a:cubicBezTo>
                    <a:pt x="697" y="-190"/>
                    <a:pt x="-74" y="581"/>
                    <a:pt x="-74" y="1524"/>
                  </a:cubicBezTo>
                  <a:lnTo>
                    <a:pt x="-74" y="30099"/>
                  </a:lnTo>
                  <a:cubicBezTo>
                    <a:pt x="-74" y="31014"/>
                    <a:pt x="640" y="31766"/>
                    <a:pt x="1545" y="31814"/>
                  </a:cubicBezTo>
                  <a:lnTo>
                    <a:pt x="14785" y="31814"/>
                  </a:lnTo>
                  <a:cubicBezTo>
                    <a:pt x="15709" y="31766"/>
                    <a:pt x="16452" y="31023"/>
                    <a:pt x="16499" y="30099"/>
                  </a:cubicBezTo>
                  <a:lnTo>
                    <a:pt x="16499" y="1524"/>
                  </a:lnTo>
                  <a:cubicBezTo>
                    <a:pt x="16499" y="581"/>
                    <a:pt x="15728" y="-190"/>
                    <a:pt x="14785" y="-190"/>
                  </a:cubicBezTo>
                  <a:close/>
                  <a:moveTo>
                    <a:pt x="13070" y="3239"/>
                  </a:moveTo>
                  <a:lnTo>
                    <a:pt x="13070" y="28766"/>
                  </a:lnTo>
                  <a:lnTo>
                    <a:pt x="3545" y="28766"/>
                  </a:lnTo>
                  <a:lnTo>
                    <a:pt x="3545" y="3239"/>
                  </a:lnTo>
                  <a:lnTo>
                    <a:pt x="13070"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29" name="Bild 4">
              <a:extLst>
                <a:ext uri="{FF2B5EF4-FFF2-40B4-BE49-F238E27FC236}">
                  <a16:creationId xmlns:a16="http://schemas.microsoft.com/office/drawing/2014/main" id="{EEFB38FE-2AED-419B-8343-E8E45BB1AA6F}"/>
                </a:ext>
              </a:extLst>
            </p:cNvPr>
            <p:cNvSpPr/>
            <p:nvPr/>
          </p:nvSpPr>
          <p:spPr>
            <a:xfrm>
              <a:off x="7975002" y="4275787"/>
              <a:ext cx="102679" cy="29813"/>
            </a:xfrm>
            <a:custGeom>
              <a:avLst/>
              <a:gdLst>
                <a:gd name="connsiteX0" fmla="*/ 0 w 102679"/>
                <a:gd name="connsiteY0" fmla="*/ 0 h 29813"/>
                <a:gd name="connsiteX1" fmla="*/ 0 w 102679"/>
                <a:gd name="connsiteY1" fmla="*/ 29718 h 29813"/>
                <a:gd name="connsiteX2" fmla="*/ 102584 w 102679"/>
                <a:gd name="connsiteY2" fmla="*/ 29813 h 29813"/>
                <a:gd name="connsiteX3" fmla="*/ 102679 w 102679"/>
                <a:gd name="connsiteY3" fmla="*/ 95 h 29813"/>
                <a:gd name="connsiteX4" fmla="*/ 0 w 102679"/>
                <a:gd name="connsiteY4" fmla="*/ 0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29813">
                  <a:moveTo>
                    <a:pt x="0" y="0"/>
                  </a:moveTo>
                  <a:lnTo>
                    <a:pt x="0" y="29718"/>
                  </a:lnTo>
                  <a:lnTo>
                    <a:pt x="102584" y="29813"/>
                  </a:lnTo>
                  <a:lnTo>
                    <a:pt x="102679" y="95"/>
                  </a:lnTo>
                  <a:lnTo>
                    <a:pt x="0"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0" name="Bild 4">
              <a:extLst>
                <a:ext uri="{FF2B5EF4-FFF2-40B4-BE49-F238E27FC236}">
                  <a16:creationId xmlns:a16="http://schemas.microsoft.com/office/drawing/2014/main" id="{F9585927-3F0D-4F2F-B290-AF729E2ED451}"/>
                </a:ext>
              </a:extLst>
            </p:cNvPr>
            <p:cNvSpPr/>
            <p:nvPr/>
          </p:nvSpPr>
          <p:spPr>
            <a:xfrm>
              <a:off x="7973287" y="4274072"/>
              <a:ext cx="106108" cy="33147"/>
            </a:xfrm>
            <a:custGeom>
              <a:avLst/>
              <a:gdLst>
                <a:gd name="connsiteX0" fmla="*/ 1640 w 106108"/>
                <a:gd name="connsiteY0" fmla="*/ -95 h 33147"/>
                <a:gd name="connsiteX1" fmla="*/ -74 w 106108"/>
                <a:gd name="connsiteY1" fmla="*/ 1620 h 33147"/>
                <a:gd name="connsiteX2" fmla="*/ -74 w 106108"/>
                <a:gd name="connsiteY2" fmla="*/ 31242 h 33147"/>
                <a:gd name="connsiteX3" fmla="*/ 1640 w 106108"/>
                <a:gd name="connsiteY3" fmla="*/ 32957 h 33147"/>
                <a:gd name="connsiteX4" fmla="*/ 104320 w 106108"/>
                <a:gd name="connsiteY4" fmla="*/ 32957 h 33147"/>
                <a:gd name="connsiteX5" fmla="*/ 106034 w 106108"/>
                <a:gd name="connsiteY5" fmla="*/ 31242 h 33147"/>
                <a:gd name="connsiteX6" fmla="*/ 106034 w 106108"/>
                <a:gd name="connsiteY6" fmla="*/ 1524 h 33147"/>
                <a:gd name="connsiteX7" fmla="*/ 104320 w 106108"/>
                <a:gd name="connsiteY7" fmla="*/ -190 h 33147"/>
                <a:gd name="connsiteX8" fmla="*/ 102605 w 106108"/>
                <a:gd name="connsiteY8" fmla="*/ 3334 h 33147"/>
                <a:gd name="connsiteX9" fmla="*/ 102605 w 106108"/>
                <a:gd name="connsiteY9" fmla="*/ 29623 h 33147"/>
                <a:gd name="connsiteX10" fmla="*/ 3355 w 106108"/>
                <a:gd name="connsiteY10" fmla="*/ 29623 h 33147"/>
                <a:gd name="connsiteX11" fmla="*/ 3355 w 106108"/>
                <a:gd name="connsiteY11" fmla="*/ 3429 h 33147"/>
                <a:gd name="connsiteX12" fmla="*/ 102605 w 106108"/>
                <a:gd name="connsiteY12" fmla="*/ 3429 h 3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108" h="33147">
                  <a:moveTo>
                    <a:pt x="1640" y="-95"/>
                  </a:moveTo>
                  <a:cubicBezTo>
                    <a:pt x="697" y="-95"/>
                    <a:pt x="-74" y="677"/>
                    <a:pt x="-74" y="1620"/>
                  </a:cubicBezTo>
                  <a:lnTo>
                    <a:pt x="-74" y="31242"/>
                  </a:lnTo>
                  <a:cubicBezTo>
                    <a:pt x="-74" y="32185"/>
                    <a:pt x="697" y="32957"/>
                    <a:pt x="1640" y="32957"/>
                  </a:cubicBezTo>
                  <a:lnTo>
                    <a:pt x="104320" y="32957"/>
                  </a:lnTo>
                  <a:cubicBezTo>
                    <a:pt x="105263" y="32957"/>
                    <a:pt x="106034" y="32185"/>
                    <a:pt x="106034" y="31242"/>
                  </a:cubicBezTo>
                  <a:lnTo>
                    <a:pt x="106034" y="1524"/>
                  </a:lnTo>
                  <a:cubicBezTo>
                    <a:pt x="106034" y="581"/>
                    <a:pt x="105263" y="-190"/>
                    <a:pt x="104320" y="-190"/>
                  </a:cubicBezTo>
                  <a:close/>
                  <a:moveTo>
                    <a:pt x="102605" y="3334"/>
                  </a:moveTo>
                  <a:lnTo>
                    <a:pt x="102605" y="29623"/>
                  </a:lnTo>
                  <a:lnTo>
                    <a:pt x="3355" y="29623"/>
                  </a:lnTo>
                  <a:lnTo>
                    <a:pt x="3355" y="3429"/>
                  </a:lnTo>
                  <a:lnTo>
                    <a:pt x="102605" y="342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1" name="Bild 4">
              <a:extLst>
                <a:ext uri="{FF2B5EF4-FFF2-40B4-BE49-F238E27FC236}">
                  <a16:creationId xmlns:a16="http://schemas.microsoft.com/office/drawing/2014/main" id="{D95A86A2-40E2-4F1C-9A81-F922BD346787}"/>
                </a:ext>
              </a:extLst>
            </p:cNvPr>
            <p:cNvSpPr/>
            <p:nvPr/>
          </p:nvSpPr>
          <p:spPr>
            <a:xfrm>
              <a:off x="7997862" y="4275787"/>
              <a:ext cx="17240" cy="14858"/>
            </a:xfrm>
            <a:custGeom>
              <a:avLst/>
              <a:gdLst>
                <a:gd name="connsiteX0" fmla="*/ 17240 w 17240"/>
                <a:gd name="connsiteY0" fmla="*/ 14859 h 14858"/>
                <a:gd name="connsiteX1" fmla="*/ 0 w 17240"/>
                <a:gd name="connsiteY1" fmla="*/ 14859 h 14858"/>
                <a:gd name="connsiteX2" fmla="*/ 0 w 17240"/>
                <a:gd name="connsiteY2" fmla="*/ 0 h 14858"/>
                <a:gd name="connsiteX3" fmla="*/ 17240 w 17240"/>
                <a:gd name="connsiteY3" fmla="*/ 95 h 14858"/>
                <a:gd name="connsiteX4" fmla="*/ 17240 w 17240"/>
                <a:gd name="connsiteY4" fmla="*/ 14859 h 1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14858">
                  <a:moveTo>
                    <a:pt x="17240" y="14859"/>
                  </a:moveTo>
                  <a:lnTo>
                    <a:pt x="0" y="14859"/>
                  </a:lnTo>
                  <a:lnTo>
                    <a:pt x="0" y="0"/>
                  </a:lnTo>
                  <a:lnTo>
                    <a:pt x="17240" y="95"/>
                  </a:lnTo>
                  <a:lnTo>
                    <a:pt x="17240" y="1485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2" name="Bild 4">
              <a:extLst>
                <a:ext uri="{FF2B5EF4-FFF2-40B4-BE49-F238E27FC236}">
                  <a16:creationId xmlns:a16="http://schemas.microsoft.com/office/drawing/2014/main" id="{E24802B3-F3EB-464A-A630-CF3B492A1CF9}"/>
                </a:ext>
              </a:extLst>
            </p:cNvPr>
            <p:cNvSpPr/>
            <p:nvPr/>
          </p:nvSpPr>
          <p:spPr>
            <a:xfrm>
              <a:off x="7996433" y="4274167"/>
              <a:ext cx="20669" cy="18192"/>
            </a:xfrm>
            <a:custGeom>
              <a:avLst/>
              <a:gdLst>
                <a:gd name="connsiteX0" fmla="*/ 1640 w 20669"/>
                <a:gd name="connsiteY0" fmla="*/ -190 h 18192"/>
                <a:gd name="connsiteX1" fmla="*/ -74 w 20669"/>
                <a:gd name="connsiteY1" fmla="*/ 1524 h 18192"/>
                <a:gd name="connsiteX2" fmla="*/ -74 w 20669"/>
                <a:gd name="connsiteY2" fmla="*/ 16288 h 18192"/>
                <a:gd name="connsiteX3" fmla="*/ 1640 w 20669"/>
                <a:gd name="connsiteY3" fmla="*/ 18003 h 18192"/>
                <a:gd name="connsiteX4" fmla="*/ 18880 w 20669"/>
                <a:gd name="connsiteY4" fmla="*/ 18003 h 18192"/>
                <a:gd name="connsiteX5" fmla="*/ 20595 w 20669"/>
                <a:gd name="connsiteY5" fmla="*/ 16288 h 18192"/>
                <a:gd name="connsiteX6" fmla="*/ 20595 w 20669"/>
                <a:gd name="connsiteY6" fmla="*/ 1524 h 18192"/>
                <a:gd name="connsiteX7" fmla="*/ 18880 w 20669"/>
                <a:gd name="connsiteY7" fmla="*/ -190 h 18192"/>
                <a:gd name="connsiteX8" fmla="*/ 17166 w 20669"/>
                <a:gd name="connsiteY8" fmla="*/ 3239 h 18192"/>
                <a:gd name="connsiteX9" fmla="*/ 17166 w 20669"/>
                <a:gd name="connsiteY9" fmla="*/ 14574 h 18192"/>
                <a:gd name="connsiteX10" fmla="*/ 3355 w 20669"/>
                <a:gd name="connsiteY10" fmla="*/ 14574 h 18192"/>
                <a:gd name="connsiteX11" fmla="*/ 3355 w 20669"/>
                <a:gd name="connsiteY11" fmla="*/ 3239 h 18192"/>
                <a:gd name="connsiteX12" fmla="*/ 17166 w 20669"/>
                <a:gd name="connsiteY12" fmla="*/ 3239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9" h="18192">
                  <a:moveTo>
                    <a:pt x="1640" y="-190"/>
                  </a:moveTo>
                  <a:cubicBezTo>
                    <a:pt x="697" y="-190"/>
                    <a:pt x="-74" y="581"/>
                    <a:pt x="-74" y="1524"/>
                  </a:cubicBezTo>
                  <a:lnTo>
                    <a:pt x="-74" y="16288"/>
                  </a:lnTo>
                  <a:cubicBezTo>
                    <a:pt x="-74" y="17231"/>
                    <a:pt x="697" y="18003"/>
                    <a:pt x="1640" y="18003"/>
                  </a:cubicBezTo>
                  <a:lnTo>
                    <a:pt x="18880" y="18003"/>
                  </a:lnTo>
                  <a:cubicBezTo>
                    <a:pt x="19823" y="18003"/>
                    <a:pt x="20595" y="17231"/>
                    <a:pt x="20595" y="16288"/>
                  </a:cubicBezTo>
                  <a:lnTo>
                    <a:pt x="20595" y="1524"/>
                  </a:lnTo>
                  <a:cubicBezTo>
                    <a:pt x="20595" y="581"/>
                    <a:pt x="19823" y="-190"/>
                    <a:pt x="18880" y="-190"/>
                  </a:cubicBezTo>
                  <a:close/>
                  <a:moveTo>
                    <a:pt x="17166" y="3239"/>
                  </a:moveTo>
                  <a:lnTo>
                    <a:pt x="17166" y="14574"/>
                  </a:lnTo>
                  <a:lnTo>
                    <a:pt x="3355" y="14574"/>
                  </a:lnTo>
                  <a:lnTo>
                    <a:pt x="3355" y="3239"/>
                  </a:lnTo>
                  <a:lnTo>
                    <a:pt x="17166"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3" name="Bild 4">
              <a:extLst>
                <a:ext uri="{FF2B5EF4-FFF2-40B4-BE49-F238E27FC236}">
                  <a16:creationId xmlns:a16="http://schemas.microsoft.com/office/drawing/2014/main" id="{5E5B7C0A-3D30-4B9B-9CCB-D92610793B80}"/>
                </a:ext>
              </a:extLst>
            </p:cNvPr>
            <p:cNvSpPr/>
            <p:nvPr/>
          </p:nvSpPr>
          <p:spPr>
            <a:xfrm>
              <a:off x="8038724" y="4275882"/>
              <a:ext cx="17240" cy="14763"/>
            </a:xfrm>
            <a:custGeom>
              <a:avLst/>
              <a:gdLst>
                <a:gd name="connsiteX0" fmla="*/ 17240 w 17240"/>
                <a:gd name="connsiteY0" fmla="*/ 14764 h 14763"/>
                <a:gd name="connsiteX1" fmla="*/ 0 w 17240"/>
                <a:gd name="connsiteY1" fmla="*/ 14764 h 14763"/>
                <a:gd name="connsiteX2" fmla="*/ 0 w 17240"/>
                <a:gd name="connsiteY2" fmla="*/ 0 h 14763"/>
                <a:gd name="connsiteX3" fmla="*/ 17240 w 17240"/>
                <a:gd name="connsiteY3" fmla="*/ 0 h 14763"/>
                <a:gd name="connsiteX4" fmla="*/ 17240 w 17240"/>
                <a:gd name="connsiteY4" fmla="*/ 14764 h 14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14763">
                  <a:moveTo>
                    <a:pt x="17240" y="14764"/>
                  </a:moveTo>
                  <a:lnTo>
                    <a:pt x="0" y="14764"/>
                  </a:lnTo>
                  <a:lnTo>
                    <a:pt x="0" y="0"/>
                  </a:lnTo>
                  <a:lnTo>
                    <a:pt x="17240" y="0"/>
                  </a:lnTo>
                  <a:lnTo>
                    <a:pt x="17240" y="1476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4" name="Bild 4">
              <a:extLst>
                <a:ext uri="{FF2B5EF4-FFF2-40B4-BE49-F238E27FC236}">
                  <a16:creationId xmlns:a16="http://schemas.microsoft.com/office/drawing/2014/main" id="{B19299C1-6783-4A40-B692-1CA08A4D79FE}"/>
                </a:ext>
              </a:extLst>
            </p:cNvPr>
            <p:cNvSpPr/>
            <p:nvPr/>
          </p:nvSpPr>
          <p:spPr>
            <a:xfrm>
              <a:off x="8037010" y="4274167"/>
              <a:ext cx="20669" cy="18192"/>
            </a:xfrm>
            <a:custGeom>
              <a:avLst/>
              <a:gdLst>
                <a:gd name="connsiteX0" fmla="*/ 1640 w 20669"/>
                <a:gd name="connsiteY0" fmla="*/ -190 h 18192"/>
                <a:gd name="connsiteX1" fmla="*/ -74 w 20669"/>
                <a:gd name="connsiteY1" fmla="*/ 1524 h 18192"/>
                <a:gd name="connsiteX2" fmla="*/ -74 w 20669"/>
                <a:gd name="connsiteY2" fmla="*/ 16288 h 18192"/>
                <a:gd name="connsiteX3" fmla="*/ 1640 w 20669"/>
                <a:gd name="connsiteY3" fmla="*/ 18003 h 18192"/>
                <a:gd name="connsiteX4" fmla="*/ 18881 w 20669"/>
                <a:gd name="connsiteY4" fmla="*/ 18003 h 18192"/>
                <a:gd name="connsiteX5" fmla="*/ 20595 w 20669"/>
                <a:gd name="connsiteY5" fmla="*/ 16383 h 18192"/>
                <a:gd name="connsiteX6" fmla="*/ 20595 w 20669"/>
                <a:gd name="connsiteY6" fmla="*/ 1524 h 18192"/>
                <a:gd name="connsiteX7" fmla="*/ 18881 w 20669"/>
                <a:gd name="connsiteY7" fmla="*/ -190 h 18192"/>
                <a:gd name="connsiteX8" fmla="*/ 17261 w 20669"/>
                <a:gd name="connsiteY8" fmla="*/ 3239 h 18192"/>
                <a:gd name="connsiteX9" fmla="*/ 17261 w 20669"/>
                <a:gd name="connsiteY9" fmla="*/ 14669 h 18192"/>
                <a:gd name="connsiteX10" fmla="*/ 3355 w 20669"/>
                <a:gd name="connsiteY10" fmla="*/ 14669 h 18192"/>
                <a:gd name="connsiteX11" fmla="*/ 3355 w 20669"/>
                <a:gd name="connsiteY11" fmla="*/ 3334 h 18192"/>
                <a:gd name="connsiteX12" fmla="*/ 17261 w 20669"/>
                <a:gd name="connsiteY12" fmla="*/ 3334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69" h="18192">
                  <a:moveTo>
                    <a:pt x="1640" y="-190"/>
                  </a:moveTo>
                  <a:cubicBezTo>
                    <a:pt x="697" y="-190"/>
                    <a:pt x="-74" y="581"/>
                    <a:pt x="-74" y="1524"/>
                  </a:cubicBezTo>
                  <a:lnTo>
                    <a:pt x="-74" y="16288"/>
                  </a:lnTo>
                  <a:cubicBezTo>
                    <a:pt x="-74" y="17231"/>
                    <a:pt x="697" y="18003"/>
                    <a:pt x="1640" y="18003"/>
                  </a:cubicBezTo>
                  <a:lnTo>
                    <a:pt x="18881" y="18003"/>
                  </a:lnTo>
                  <a:cubicBezTo>
                    <a:pt x="19795" y="18003"/>
                    <a:pt x="20547" y="17288"/>
                    <a:pt x="20595" y="16383"/>
                  </a:cubicBezTo>
                  <a:lnTo>
                    <a:pt x="20595" y="1524"/>
                  </a:lnTo>
                  <a:cubicBezTo>
                    <a:pt x="20595" y="581"/>
                    <a:pt x="19823" y="-190"/>
                    <a:pt x="18881" y="-190"/>
                  </a:cubicBezTo>
                  <a:close/>
                  <a:moveTo>
                    <a:pt x="17261" y="3239"/>
                  </a:moveTo>
                  <a:lnTo>
                    <a:pt x="17261" y="14669"/>
                  </a:lnTo>
                  <a:lnTo>
                    <a:pt x="3355" y="14669"/>
                  </a:lnTo>
                  <a:lnTo>
                    <a:pt x="3355" y="3334"/>
                  </a:lnTo>
                  <a:lnTo>
                    <a:pt x="17261" y="333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5" name="Bild 4">
              <a:extLst>
                <a:ext uri="{FF2B5EF4-FFF2-40B4-BE49-F238E27FC236}">
                  <a16:creationId xmlns:a16="http://schemas.microsoft.com/office/drawing/2014/main" id="{863B9678-849B-4465-A082-388553BD658C}"/>
                </a:ext>
              </a:extLst>
            </p:cNvPr>
            <p:cNvSpPr/>
            <p:nvPr/>
          </p:nvSpPr>
          <p:spPr>
            <a:xfrm>
              <a:off x="7982146" y="4305504"/>
              <a:ext cx="86486" cy="90201"/>
            </a:xfrm>
            <a:custGeom>
              <a:avLst/>
              <a:gdLst>
                <a:gd name="connsiteX0" fmla="*/ 86487 w 86486"/>
                <a:gd name="connsiteY0" fmla="*/ 95 h 90201"/>
                <a:gd name="connsiteX1" fmla="*/ 0 w 86486"/>
                <a:gd name="connsiteY1" fmla="*/ 0 h 90201"/>
                <a:gd name="connsiteX2" fmla="*/ 0 w 86486"/>
                <a:gd name="connsiteY2" fmla="*/ 90202 h 90201"/>
                <a:gd name="connsiteX3" fmla="*/ 86392 w 86486"/>
                <a:gd name="connsiteY3" fmla="*/ 90202 h 90201"/>
                <a:gd name="connsiteX4" fmla="*/ 86487 w 86486"/>
                <a:gd name="connsiteY4" fmla="*/ 95 h 9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90201">
                  <a:moveTo>
                    <a:pt x="86487" y="95"/>
                  </a:moveTo>
                  <a:lnTo>
                    <a:pt x="0" y="0"/>
                  </a:lnTo>
                  <a:lnTo>
                    <a:pt x="0" y="90202"/>
                  </a:lnTo>
                  <a:lnTo>
                    <a:pt x="86392" y="90202"/>
                  </a:lnTo>
                  <a:lnTo>
                    <a:pt x="86487" y="95"/>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6" name="Bild 4">
              <a:extLst>
                <a:ext uri="{FF2B5EF4-FFF2-40B4-BE49-F238E27FC236}">
                  <a16:creationId xmlns:a16="http://schemas.microsoft.com/office/drawing/2014/main" id="{FBC97691-6633-4480-BBB6-1B2A42EE51C2}"/>
                </a:ext>
              </a:extLst>
            </p:cNvPr>
            <p:cNvSpPr/>
            <p:nvPr/>
          </p:nvSpPr>
          <p:spPr>
            <a:xfrm>
              <a:off x="7980526" y="4303790"/>
              <a:ext cx="89820" cy="94106"/>
            </a:xfrm>
            <a:custGeom>
              <a:avLst/>
              <a:gdLst>
                <a:gd name="connsiteX0" fmla="*/ 1640 w 89820"/>
                <a:gd name="connsiteY0" fmla="*/ -190 h 94106"/>
                <a:gd name="connsiteX1" fmla="*/ -74 w 89820"/>
                <a:gd name="connsiteY1" fmla="*/ 1524 h 94106"/>
                <a:gd name="connsiteX2" fmla="*/ -74 w 89820"/>
                <a:gd name="connsiteY2" fmla="*/ 92202 h 94106"/>
                <a:gd name="connsiteX3" fmla="*/ 1640 w 89820"/>
                <a:gd name="connsiteY3" fmla="*/ 93917 h 94106"/>
                <a:gd name="connsiteX4" fmla="*/ 88032 w 89820"/>
                <a:gd name="connsiteY4" fmla="*/ 93917 h 94106"/>
                <a:gd name="connsiteX5" fmla="*/ 89746 w 89820"/>
                <a:gd name="connsiteY5" fmla="*/ 92202 h 94106"/>
                <a:gd name="connsiteX6" fmla="*/ 89746 w 89820"/>
                <a:gd name="connsiteY6" fmla="*/ 2096 h 94106"/>
                <a:gd name="connsiteX7" fmla="*/ 88032 w 89820"/>
                <a:gd name="connsiteY7" fmla="*/ 381 h 94106"/>
                <a:gd name="connsiteX8" fmla="*/ 86317 w 89820"/>
                <a:gd name="connsiteY8" fmla="*/ 3334 h 94106"/>
                <a:gd name="connsiteX9" fmla="*/ 86317 w 89820"/>
                <a:gd name="connsiteY9" fmla="*/ 90012 h 94106"/>
                <a:gd name="connsiteX10" fmla="*/ 3259 w 89820"/>
                <a:gd name="connsiteY10" fmla="*/ 90012 h 94106"/>
                <a:gd name="connsiteX11" fmla="*/ 3259 w 89820"/>
                <a:gd name="connsiteY11" fmla="*/ 3239 h 94106"/>
                <a:gd name="connsiteX12" fmla="*/ 86317 w 89820"/>
                <a:gd name="connsiteY12" fmla="*/ 3239 h 9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20" h="94106">
                  <a:moveTo>
                    <a:pt x="1640" y="-190"/>
                  </a:moveTo>
                  <a:cubicBezTo>
                    <a:pt x="716" y="-143"/>
                    <a:pt x="-27" y="600"/>
                    <a:pt x="-74" y="1524"/>
                  </a:cubicBezTo>
                  <a:lnTo>
                    <a:pt x="-74" y="92202"/>
                  </a:lnTo>
                  <a:cubicBezTo>
                    <a:pt x="-74" y="93145"/>
                    <a:pt x="697" y="93917"/>
                    <a:pt x="1640" y="93917"/>
                  </a:cubicBezTo>
                  <a:lnTo>
                    <a:pt x="88032" y="93917"/>
                  </a:lnTo>
                  <a:cubicBezTo>
                    <a:pt x="88975" y="93917"/>
                    <a:pt x="89746" y="93145"/>
                    <a:pt x="89746" y="92202"/>
                  </a:cubicBezTo>
                  <a:lnTo>
                    <a:pt x="89746" y="2096"/>
                  </a:lnTo>
                  <a:cubicBezTo>
                    <a:pt x="89746" y="1153"/>
                    <a:pt x="88975" y="381"/>
                    <a:pt x="88032" y="381"/>
                  </a:cubicBezTo>
                  <a:close/>
                  <a:moveTo>
                    <a:pt x="86317" y="3334"/>
                  </a:moveTo>
                  <a:cubicBezTo>
                    <a:pt x="86317" y="6573"/>
                    <a:pt x="86317" y="86773"/>
                    <a:pt x="86317" y="90012"/>
                  </a:cubicBezTo>
                  <a:lnTo>
                    <a:pt x="3259" y="90012"/>
                  </a:lnTo>
                  <a:lnTo>
                    <a:pt x="3259" y="3239"/>
                  </a:lnTo>
                  <a:lnTo>
                    <a:pt x="86317"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7" name="Bild 4">
              <a:extLst>
                <a:ext uri="{FF2B5EF4-FFF2-40B4-BE49-F238E27FC236}">
                  <a16:creationId xmlns:a16="http://schemas.microsoft.com/office/drawing/2014/main" id="{D5350839-9FA3-4E6A-8295-35F2611346FF}"/>
                </a:ext>
              </a:extLst>
            </p:cNvPr>
            <p:cNvSpPr/>
            <p:nvPr/>
          </p:nvSpPr>
          <p:spPr>
            <a:xfrm>
              <a:off x="7982146" y="4395706"/>
              <a:ext cx="86391" cy="51244"/>
            </a:xfrm>
            <a:custGeom>
              <a:avLst/>
              <a:gdLst>
                <a:gd name="connsiteX0" fmla="*/ 0 w 86391"/>
                <a:gd name="connsiteY0" fmla="*/ 0 h 51244"/>
                <a:gd name="connsiteX1" fmla="*/ 41910 w 86391"/>
                <a:gd name="connsiteY1" fmla="*/ 51245 h 51244"/>
                <a:gd name="connsiteX2" fmla="*/ 86392 w 86391"/>
                <a:gd name="connsiteY2" fmla="*/ 0 h 51244"/>
                <a:gd name="connsiteX3" fmla="*/ 0 w 86391"/>
                <a:gd name="connsiteY3" fmla="*/ 0 h 51244"/>
              </a:gdLst>
              <a:ahLst/>
              <a:cxnLst>
                <a:cxn ang="0">
                  <a:pos x="connsiteX0" y="connsiteY0"/>
                </a:cxn>
                <a:cxn ang="0">
                  <a:pos x="connsiteX1" y="connsiteY1"/>
                </a:cxn>
                <a:cxn ang="0">
                  <a:pos x="connsiteX2" y="connsiteY2"/>
                </a:cxn>
                <a:cxn ang="0">
                  <a:pos x="connsiteX3" y="connsiteY3"/>
                </a:cxn>
              </a:cxnLst>
              <a:rect l="l" t="t" r="r" b="b"/>
              <a:pathLst>
                <a:path w="86391" h="51244">
                  <a:moveTo>
                    <a:pt x="0" y="0"/>
                  </a:moveTo>
                  <a:lnTo>
                    <a:pt x="41910" y="51245"/>
                  </a:lnTo>
                  <a:lnTo>
                    <a:pt x="86392" y="0"/>
                  </a:lnTo>
                  <a:lnTo>
                    <a:pt x="0"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8" name="Bild 4">
              <a:extLst>
                <a:ext uri="{FF2B5EF4-FFF2-40B4-BE49-F238E27FC236}">
                  <a16:creationId xmlns:a16="http://schemas.microsoft.com/office/drawing/2014/main" id="{667B9D5D-3333-4519-B2CB-00BB340F4DED}"/>
                </a:ext>
              </a:extLst>
            </p:cNvPr>
            <p:cNvSpPr/>
            <p:nvPr/>
          </p:nvSpPr>
          <p:spPr>
            <a:xfrm>
              <a:off x="7980379" y="4393989"/>
              <a:ext cx="89544" cy="54676"/>
            </a:xfrm>
            <a:custGeom>
              <a:avLst/>
              <a:gdLst>
                <a:gd name="connsiteX0" fmla="*/ 1693 w 89544"/>
                <a:gd name="connsiteY0" fmla="*/ -188 h 54676"/>
                <a:gd name="connsiteX1" fmla="*/ 169 w 89544"/>
                <a:gd name="connsiteY1" fmla="*/ 765 h 54676"/>
                <a:gd name="connsiteX2" fmla="*/ 169 w 89544"/>
                <a:gd name="connsiteY2" fmla="*/ 2574 h 54676"/>
                <a:gd name="connsiteX3" fmla="*/ 42174 w 89544"/>
                <a:gd name="connsiteY3" fmla="*/ 53914 h 54676"/>
                <a:gd name="connsiteX4" fmla="*/ 43412 w 89544"/>
                <a:gd name="connsiteY4" fmla="*/ 54486 h 54676"/>
                <a:gd name="connsiteX5" fmla="*/ 44746 w 89544"/>
                <a:gd name="connsiteY5" fmla="*/ 53914 h 54676"/>
                <a:gd name="connsiteX6" fmla="*/ 89227 w 89544"/>
                <a:gd name="connsiteY6" fmla="*/ 2670 h 54676"/>
                <a:gd name="connsiteX7" fmla="*/ 89227 w 89544"/>
                <a:gd name="connsiteY7" fmla="*/ 860 h 54676"/>
                <a:gd name="connsiteX8" fmla="*/ 87703 w 89544"/>
                <a:gd name="connsiteY8" fmla="*/ -188 h 54676"/>
                <a:gd name="connsiteX9" fmla="*/ 84370 w 89544"/>
                <a:gd name="connsiteY9" fmla="*/ 3241 h 54676"/>
                <a:gd name="connsiteX10" fmla="*/ 43698 w 89544"/>
                <a:gd name="connsiteY10" fmla="*/ 50104 h 54676"/>
                <a:gd name="connsiteX11" fmla="*/ 5598 w 89544"/>
                <a:gd name="connsiteY11" fmla="*/ 3241 h 54676"/>
                <a:gd name="connsiteX12" fmla="*/ 84370 w 89544"/>
                <a:gd name="connsiteY12" fmla="*/ 3241 h 5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44" h="54676">
                  <a:moveTo>
                    <a:pt x="1693" y="-188"/>
                  </a:moveTo>
                  <a:cubicBezTo>
                    <a:pt x="1045" y="-188"/>
                    <a:pt x="454" y="184"/>
                    <a:pt x="169" y="765"/>
                  </a:cubicBezTo>
                  <a:cubicBezTo>
                    <a:pt x="-155" y="1327"/>
                    <a:pt x="-155" y="2012"/>
                    <a:pt x="169" y="2574"/>
                  </a:cubicBezTo>
                  <a:lnTo>
                    <a:pt x="42174" y="53914"/>
                  </a:lnTo>
                  <a:cubicBezTo>
                    <a:pt x="42469" y="54286"/>
                    <a:pt x="42936" y="54505"/>
                    <a:pt x="43412" y="54486"/>
                  </a:cubicBezTo>
                  <a:cubicBezTo>
                    <a:pt x="43917" y="54476"/>
                    <a:pt x="44393" y="54276"/>
                    <a:pt x="44746" y="53914"/>
                  </a:cubicBezTo>
                  <a:lnTo>
                    <a:pt x="89227" y="2670"/>
                  </a:lnTo>
                  <a:cubicBezTo>
                    <a:pt x="89551" y="2108"/>
                    <a:pt x="89551" y="1422"/>
                    <a:pt x="89227" y="860"/>
                  </a:cubicBezTo>
                  <a:cubicBezTo>
                    <a:pt x="89018" y="203"/>
                    <a:pt x="88389" y="-226"/>
                    <a:pt x="87703" y="-188"/>
                  </a:cubicBezTo>
                  <a:close/>
                  <a:moveTo>
                    <a:pt x="84370" y="3241"/>
                  </a:moveTo>
                  <a:lnTo>
                    <a:pt x="43698" y="50104"/>
                  </a:lnTo>
                  <a:lnTo>
                    <a:pt x="5598" y="3241"/>
                  </a:lnTo>
                  <a:lnTo>
                    <a:pt x="84370" y="3241"/>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39" name="Bild 4">
              <a:extLst>
                <a:ext uri="{FF2B5EF4-FFF2-40B4-BE49-F238E27FC236}">
                  <a16:creationId xmlns:a16="http://schemas.microsoft.com/office/drawing/2014/main" id="{8F781392-35A1-4A20-945C-145734CCAAFD}"/>
                </a:ext>
              </a:extLst>
            </p:cNvPr>
            <p:cNvSpPr/>
            <p:nvPr/>
          </p:nvSpPr>
          <p:spPr>
            <a:xfrm>
              <a:off x="7980431" y="4334461"/>
              <a:ext cx="89820" cy="3428"/>
            </a:xfrm>
            <a:custGeom>
              <a:avLst/>
              <a:gdLst>
                <a:gd name="connsiteX0" fmla="*/ 88106 w 89820"/>
                <a:gd name="connsiteY0" fmla="*/ 0 h 3428"/>
                <a:gd name="connsiteX1" fmla="*/ 0 w 89820"/>
                <a:gd name="connsiteY1" fmla="*/ 0 h 3428"/>
                <a:gd name="connsiteX2" fmla="*/ 0 w 89820"/>
                <a:gd name="connsiteY2" fmla="*/ 3334 h 3428"/>
                <a:gd name="connsiteX3" fmla="*/ 89821 w 89820"/>
                <a:gd name="connsiteY3" fmla="*/ 3429 h 3428"/>
                <a:gd name="connsiteX4" fmla="*/ 89821 w 89820"/>
                <a:gd name="connsiteY4" fmla="*/ 0 h 3428"/>
                <a:gd name="connsiteX5" fmla="*/ 88106 w 89820"/>
                <a:gd name="connsiteY5" fmla="*/ 0 h 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3428">
                  <a:moveTo>
                    <a:pt x="88106" y="0"/>
                  </a:moveTo>
                  <a:lnTo>
                    <a:pt x="0" y="0"/>
                  </a:lnTo>
                  <a:lnTo>
                    <a:pt x="0" y="3334"/>
                  </a:lnTo>
                  <a:lnTo>
                    <a:pt x="89821" y="3429"/>
                  </a:lnTo>
                  <a:lnTo>
                    <a:pt x="89821" y="0"/>
                  </a:lnTo>
                  <a:lnTo>
                    <a:pt x="88106" y="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40" name="Bild 4">
              <a:extLst>
                <a:ext uri="{FF2B5EF4-FFF2-40B4-BE49-F238E27FC236}">
                  <a16:creationId xmlns:a16="http://schemas.microsoft.com/office/drawing/2014/main" id="{578F8DE9-AA1D-43EC-B28C-9226AE5A46A2}"/>
                </a:ext>
              </a:extLst>
            </p:cNvPr>
            <p:cNvSpPr/>
            <p:nvPr/>
          </p:nvSpPr>
          <p:spPr>
            <a:xfrm>
              <a:off x="7980431" y="4363321"/>
              <a:ext cx="89820" cy="3524"/>
            </a:xfrm>
            <a:custGeom>
              <a:avLst/>
              <a:gdLst>
                <a:gd name="connsiteX0" fmla="*/ 88106 w 89820"/>
                <a:gd name="connsiteY0" fmla="*/ 95 h 3524"/>
                <a:gd name="connsiteX1" fmla="*/ 0 w 89820"/>
                <a:gd name="connsiteY1" fmla="*/ 0 h 3524"/>
                <a:gd name="connsiteX2" fmla="*/ 0 w 89820"/>
                <a:gd name="connsiteY2" fmla="*/ 3429 h 3524"/>
                <a:gd name="connsiteX3" fmla="*/ 89821 w 89820"/>
                <a:gd name="connsiteY3" fmla="*/ 3524 h 3524"/>
                <a:gd name="connsiteX4" fmla="*/ 89821 w 89820"/>
                <a:gd name="connsiteY4" fmla="*/ 95 h 3524"/>
                <a:gd name="connsiteX5" fmla="*/ 88106 w 89820"/>
                <a:gd name="connsiteY5" fmla="*/ 95 h 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3524">
                  <a:moveTo>
                    <a:pt x="88106" y="95"/>
                  </a:moveTo>
                  <a:lnTo>
                    <a:pt x="0" y="0"/>
                  </a:lnTo>
                  <a:lnTo>
                    <a:pt x="0" y="3429"/>
                  </a:lnTo>
                  <a:lnTo>
                    <a:pt x="89821" y="3524"/>
                  </a:lnTo>
                  <a:lnTo>
                    <a:pt x="89821" y="95"/>
                  </a:lnTo>
                  <a:lnTo>
                    <a:pt x="88106" y="95"/>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41" name="Bild 4">
              <a:extLst>
                <a:ext uri="{FF2B5EF4-FFF2-40B4-BE49-F238E27FC236}">
                  <a16:creationId xmlns:a16="http://schemas.microsoft.com/office/drawing/2014/main" id="{50418A5E-7CCA-43D6-9D44-304C15010C3A}"/>
                </a:ext>
              </a:extLst>
            </p:cNvPr>
            <p:cNvSpPr/>
            <p:nvPr/>
          </p:nvSpPr>
          <p:spPr>
            <a:xfrm>
              <a:off x="8003577" y="4336175"/>
              <a:ext cx="13144" cy="28955"/>
            </a:xfrm>
            <a:custGeom>
              <a:avLst/>
              <a:gdLst>
                <a:gd name="connsiteX0" fmla="*/ 13144 w 13144"/>
                <a:gd name="connsiteY0" fmla="*/ 28956 h 28955"/>
                <a:gd name="connsiteX1" fmla="*/ 0 w 13144"/>
                <a:gd name="connsiteY1" fmla="*/ 28861 h 28955"/>
                <a:gd name="connsiteX2" fmla="*/ 0 w 13144"/>
                <a:gd name="connsiteY2" fmla="*/ 0 h 28955"/>
                <a:gd name="connsiteX3" fmla="*/ 13144 w 13144"/>
                <a:gd name="connsiteY3" fmla="*/ 0 h 28955"/>
                <a:gd name="connsiteX4" fmla="*/ 13144 w 13144"/>
                <a:gd name="connsiteY4" fmla="*/ 28956 h 2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28955">
                  <a:moveTo>
                    <a:pt x="13144" y="28956"/>
                  </a:moveTo>
                  <a:lnTo>
                    <a:pt x="0" y="28861"/>
                  </a:lnTo>
                  <a:lnTo>
                    <a:pt x="0" y="0"/>
                  </a:lnTo>
                  <a:lnTo>
                    <a:pt x="13144" y="0"/>
                  </a:lnTo>
                  <a:lnTo>
                    <a:pt x="13144" y="28956"/>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42" name="Bild 4">
              <a:extLst>
                <a:ext uri="{FF2B5EF4-FFF2-40B4-BE49-F238E27FC236}">
                  <a16:creationId xmlns:a16="http://schemas.microsoft.com/office/drawing/2014/main" id="{07D9B035-9DA1-41C8-9636-DEE472080BF8}"/>
                </a:ext>
              </a:extLst>
            </p:cNvPr>
            <p:cNvSpPr/>
            <p:nvPr/>
          </p:nvSpPr>
          <p:spPr>
            <a:xfrm>
              <a:off x="8001862" y="4334461"/>
              <a:ext cx="17049" cy="32004"/>
            </a:xfrm>
            <a:custGeom>
              <a:avLst/>
              <a:gdLst>
                <a:gd name="connsiteX0" fmla="*/ 1640 w 17049"/>
                <a:gd name="connsiteY0" fmla="*/ -190 h 32004"/>
                <a:gd name="connsiteX1" fmla="*/ -74 w 17049"/>
                <a:gd name="connsiteY1" fmla="*/ 1524 h 32004"/>
                <a:gd name="connsiteX2" fmla="*/ -74 w 17049"/>
                <a:gd name="connsiteY2" fmla="*/ 30099 h 32004"/>
                <a:gd name="connsiteX3" fmla="*/ 1640 w 17049"/>
                <a:gd name="connsiteY3" fmla="*/ 31814 h 32004"/>
                <a:gd name="connsiteX4" fmla="*/ 15261 w 17049"/>
                <a:gd name="connsiteY4" fmla="*/ 31814 h 32004"/>
                <a:gd name="connsiteX5" fmla="*/ 16975 w 17049"/>
                <a:gd name="connsiteY5" fmla="*/ 30099 h 32004"/>
                <a:gd name="connsiteX6" fmla="*/ 16975 w 17049"/>
                <a:gd name="connsiteY6" fmla="*/ 1524 h 32004"/>
                <a:gd name="connsiteX7" fmla="*/ 15261 w 17049"/>
                <a:gd name="connsiteY7" fmla="*/ -190 h 32004"/>
                <a:gd name="connsiteX8" fmla="*/ 13070 w 17049"/>
                <a:gd name="connsiteY8" fmla="*/ 3239 h 32004"/>
                <a:gd name="connsiteX9" fmla="*/ 13070 w 17049"/>
                <a:gd name="connsiteY9" fmla="*/ 28766 h 32004"/>
                <a:gd name="connsiteX10" fmla="*/ 3545 w 17049"/>
                <a:gd name="connsiteY10" fmla="*/ 28766 h 32004"/>
                <a:gd name="connsiteX11" fmla="*/ 3545 w 17049"/>
                <a:gd name="connsiteY11" fmla="*/ 3239 h 32004"/>
                <a:gd name="connsiteX12" fmla="*/ 13070 w 17049"/>
                <a:gd name="connsiteY12" fmla="*/ 3239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49" h="32004">
                  <a:moveTo>
                    <a:pt x="1640" y="-190"/>
                  </a:moveTo>
                  <a:cubicBezTo>
                    <a:pt x="697" y="-190"/>
                    <a:pt x="-74" y="581"/>
                    <a:pt x="-74" y="1524"/>
                  </a:cubicBezTo>
                  <a:lnTo>
                    <a:pt x="-74" y="30099"/>
                  </a:lnTo>
                  <a:cubicBezTo>
                    <a:pt x="-74" y="31042"/>
                    <a:pt x="697" y="31814"/>
                    <a:pt x="1640" y="31814"/>
                  </a:cubicBezTo>
                  <a:lnTo>
                    <a:pt x="15261" y="31814"/>
                  </a:lnTo>
                  <a:cubicBezTo>
                    <a:pt x="16204" y="31814"/>
                    <a:pt x="16975" y="31042"/>
                    <a:pt x="16975" y="30099"/>
                  </a:cubicBezTo>
                  <a:lnTo>
                    <a:pt x="16975" y="1524"/>
                  </a:lnTo>
                  <a:cubicBezTo>
                    <a:pt x="16975" y="581"/>
                    <a:pt x="16204" y="-190"/>
                    <a:pt x="15261" y="-190"/>
                  </a:cubicBezTo>
                  <a:close/>
                  <a:moveTo>
                    <a:pt x="13070" y="3239"/>
                  </a:moveTo>
                  <a:lnTo>
                    <a:pt x="13070" y="28766"/>
                  </a:lnTo>
                  <a:lnTo>
                    <a:pt x="3545" y="28766"/>
                  </a:lnTo>
                  <a:lnTo>
                    <a:pt x="3545" y="3239"/>
                  </a:lnTo>
                  <a:lnTo>
                    <a:pt x="13070"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nvGrpSpPr>
            <p:cNvPr id="243" name="Bild 4">
              <a:extLst>
                <a:ext uri="{FF2B5EF4-FFF2-40B4-BE49-F238E27FC236}">
                  <a16:creationId xmlns:a16="http://schemas.microsoft.com/office/drawing/2014/main" id="{47A6424F-A091-4752-A91C-4AF1EE589288}"/>
                </a:ext>
              </a:extLst>
            </p:cNvPr>
            <p:cNvGrpSpPr/>
            <p:nvPr/>
          </p:nvGrpSpPr>
          <p:grpSpPr>
            <a:xfrm>
              <a:off x="8137117" y="4274167"/>
              <a:ext cx="106108" cy="33146"/>
              <a:chOff x="8137117" y="4274167"/>
              <a:chExt cx="106108" cy="33146"/>
            </a:xfrm>
          </p:grpSpPr>
          <p:sp>
            <p:nvSpPr>
              <p:cNvPr id="361" name="Bild 4">
                <a:extLst>
                  <a:ext uri="{FF2B5EF4-FFF2-40B4-BE49-F238E27FC236}">
                    <a16:creationId xmlns:a16="http://schemas.microsoft.com/office/drawing/2014/main" id="{86506485-12E7-48B2-A4A4-4C063562B30E}"/>
                  </a:ext>
                </a:extLst>
              </p:cNvPr>
              <p:cNvSpPr/>
              <p:nvPr/>
            </p:nvSpPr>
            <p:spPr>
              <a:xfrm>
                <a:off x="8138737" y="4275882"/>
                <a:ext cx="102679" cy="29813"/>
              </a:xfrm>
              <a:custGeom>
                <a:avLst/>
                <a:gdLst>
                  <a:gd name="connsiteX0" fmla="*/ 0 w 102679"/>
                  <a:gd name="connsiteY0" fmla="*/ 0 h 29813"/>
                  <a:gd name="connsiteX1" fmla="*/ 0 w 102679"/>
                  <a:gd name="connsiteY1" fmla="*/ 29718 h 29813"/>
                  <a:gd name="connsiteX2" fmla="*/ 102679 w 102679"/>
                  <a:gd name="connsiteY2" fmla="*/ 29813 h 29813"/>
                  <a:gd name="connsiteX3" fmla="*/ 102679 w 102679"/>
                  <a:gd name="connsiteY3" fmla="*/ 95 h 29813"/>
                  <a:gd name="connsiteX4" fmla="*/ 0 w 102679"/>
                  <a:gd name="connsiteY4" fmla="*/ 0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29813">
                    <a:moveTo>
                      <a:pt x="0" y="0"/>
                    </a:moveTo>
                    <a:lnTo>
                      <a:pt x="0" y="29718"/>
                    </a:lnTo>
                    <a:lnTo>
                      <a:pt x="102679" y="29813"/>
                    </a:lnTo>
                    <a:lnTo>
                      <a:pt x="102679" y="95"/>
                    </a:lnTo>
                    <a:lnTo>
                      <a:pt x="0"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62" name="Bild 4">
                <a:extLst>
                  <a:ext uri="{FF2B5EF4-FFF2-40B4-BE49-F238E27FC236}">
                    <a16:creationId xmlns:a16="http://schemas.microsoft.com/office/drawing/2014/main" id="{6C1BCF1D-1A7A-4092-8495-72F3EB0637EB}"/>
                  </a:ext>
                </a:extLst>
              </p:cNvPr>
              <p:cNvSpPr/>
              <p:nvPr/>
            </p:nvSpPr>
            <p:spPr>
              <a:xfrm>
                <a:off x="8137117" y="4274167"/>
                <a:ext cx="106108" cy="33146"/>
              </a:xfrm>
              <a:custGeom>
                <a:avLst/>
                <a:gdLst>
                  <a:gd name="connsiteX0" fmla="*/ 1545 w 106108"/>
                  <a:gd name="connsiteY0" fmla="*/ -190 h 33146"/>
                  <a:gd name="connsiteX1" fmla="*/ -74 w 106108"/>
                  <a:gd name="connsiteY1" fmla="*/ 1524 h 33146"/>
                  <a:gd name="connsiteX2" fmla="*/ -74 w 106108"/>
                  <a:gd name="connsiteY2" fmla="*/ 31242 h 33146"/>
                  <a:gd name="connsiteX3" fmla="*/ 1640 w 106108"/>
                  <a:gd name="connsiteY3" fmla="*/ 32957 h 33146"/>
                  <a:gd name="connsiteX4" fmla="*/ 104320 w 106108"/>
                  <a:gd name="connsiteY4" fmla="*/ 32957 h 33146"/>
                  <a:gd name="connsiteX5" fmla="*/ 106034 w 106108"/>
                  <a:gd name="connsiteY5" fmla="*/ 31242 h 33146"/>
                  <a:gd name="connsiteX6" fmla="*/ 106034 w 106108"/>
                  <a:gd name="connsiteY6" fmla="*/ 1524 h 33146"/>
                  <a:gd name="connsiteX7" fmla="*/ 104320 w 106108"/>
                  <a:gd name="connsiteY7" fmla="*/ -190 h 33146"/>
                  <a:gd name="connsiteX8" fmla="*/ 102510 w 106108"/>
                  <a:gd name="connsiteY8" fmla="*/ 3334 h 33146"/>
                  <a:gd name="connsiteX9" fmla="*/ 102510 w 106108"/>
                  <a:gd name="connsiteY9" fmla="*/ 29623 h 33146"/>
                  <a:gd name="connsiteX10" fmla="*/ 3260 w 106108"/>
                  <a:gd name="connsiteY10" fmla="*/ 29623 h 33146"/>
                  <a:gd name="connsiteX11" fmla="*/ 3260 w 106108"/>
                  <a:gd name="connsiteY11" fmla="*/ 3334 h 33146"/>
                  <a:gd name="connsiteX12" fmla="*/ 102510 w 106108"/>
                  <a:gd name="connsiteY12" fmla="*/ 3334 h 3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108" h="33146">
                    <a:moveTo>
                      <a:pt x="1545" y="-190"/>
                    </a:moveTo>
                    <a:cubicBezTo>
                      <a:pt x="640" y="-142"/>
                      <a:pt x="-74" y="610"/>
                      <a:pt x="-74" y="1524"/>
                    </a:cubicBezTo>
                    <a:lnTo>
                      <a:pt x="-74" y="31242"/>
                    </a:lnTo>
                    <a:cubicBezTo>
                      <a:pt x="-74" y="32185"/>
                      <a:pt x="697" y="32957"/>
                      <a:pt x="1640" y="32957"/>
                    </a:cubicBezTo>
                    <a:lnTo>
                      <a:pt x="104320" y="32957"/>
                    </a:lnTo>
                    <a:cubicBezTo>
                      <a:pt x="105263" y="32957"/>
                      <a:pt x="106034" y="32185"/>
                      <a:pt x="106034" y="31242"/>
                    </a:cubicBezTo>
                    <a:lnTo>
                      <a:pt x="106034" y="1524"/>
                    </a:lnTo>
                    <a:cubicBezTo>
                      <a:pt x="106034" y="581"/>
                      <a:pt x="105263" y="-190"/>
                      <a:pt x="104320" y="-190"/>
                    </a:cubicBezTo>
                    <a:close/>
                    <a:moveTo>
                      <a:pt x="102510" y="3334"/>
                    </a:moveTo>
                    <a:lnTo>
                      <a:pt x="102510" y="29623"/>
                    </a:lnTo>
                    <a:lnTo>
                      <a:pt x="3260" y="29623"/>
                    </a:lnTo>
                    <a:lnTo>
                      <a:pt x="3260" y="3334"/>
                    </a:lnTo>
                    <a:lnTo>
                      <a:pt x="102510" y="333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sp>
          <p:nvSpPr>
            <p:cNvPr id="244" name="Bild 4">
              <a:extLst>
                <a:ext uri="{FF2B5EF4-FFF2-40B4-BE49-F238E27FC236}">
                  <a16:creationId xmlns:a16="http://schemas.microsoft.com/office/drawing/2014/main" id="{37839F4A-272B-4436-82ED-751BA443A5F1}"/>
                </a:ext>
              </a:extLst>
            </p:cNvPr>
            <p:cNvSpPr/>
            <p:nvPr/>
          </p:nvSpPr>
          <p:spPr>
            <a:xfrm>
              <a:off x="8161596" y="4275882"/>
              <a:ext cx="17240" cy="14858"/>
            </a:xfrm>
            <a:custGeom>
              <a:avLst/>
              <a:gdLst>
                <a:gd name="connsiteX0" fmla="*/ 17240 w 17240"/>
                <a:gd name="connsiteY0" fmla="*/ 14859 h 14858"/>
                <a:gd name="connsiteX1" fmla="*/ 0 w 17240"/>
                <a:gd name="connsiteY1" fmla="*/ 14859 h 14858"/>
                <a:gd name="connsiteX2" fmla="*/ 0 w 17240"/>
                <a:gd name="connsiteY2" fmla="*/ 0 h 14858"/>
                <a:gd name="connsiteX3" fmla="*/ 17240 w 17240"/>
                <a:gd name="connsiteY3" fmla="*/ 0 h 14858"/>
                <a:gd name="connsiteX4" fmla="*/ 17240 w 17240"/>
                <a:gd name="connsiteY4" fmla="*/ 14859 h 1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14858">
                  <a:moveTo>
                    <a:pt x="17240" y="14859"/>
                  </a:moveTo>
                  <a:lnTo>
                    <a:pt x="0" y="14859"/>
                  </a:lnTo>
                  <a:lnTo>
                    <a:pt x="0" y="0"/>
                  </a:lnTo>
                  <a:lnTo>
                    <a:pt x="17240" y="0"/>
                  </a:lnTo>
                  <a:lnTo>
                    <a:pt x="17240" y="1485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45" name="Bild 4">
              <a:extLst>
                <a:ext uri="{FF2B5EF4-FFF2-40B4-BE49-F238E27FC236}">
                  <a16:creationId xmlns:a16="http://schemas.microsoft.com/office/drawing/2014/main" id="{9CD1004A-C68B-48A7-ADC1-40682A904A99}"/>
                </a:ext>
              </a:extLst>
            </p:cNvPr>
            <p:cNvSpPr/>
            <p:nvPr/>
          </p:nvSpPr>
          <p:spPr>
            <a:xfrm>
              <a:off x="8159882" y="4274262"/>
              <a:ext cx="20958" cy="18192"/>
            </a:xfrm>
            <a:custGeom>
              <a:avLst/>
              <a:gdLst>
                <a:gd name="connsiteX0" fmla="*/ 1640 w 20958"/>
                <a:gd name="connsiteY0" fmla="*/ -190 h 18192"/>
                <a:gd name="connsiteX1" fmla="*/ -74 w 20958"/>
                <a:gd name="connsiteY1" fmla="*/ 1524 h 18192"/>
                <a:gd name="connsiteX2" fmla="*/ -74 w 20958"/>
                <a:gd name="connsiteY2" fmla="*/ 16288 h 18192"/>
                <a:gd name="connsiteX3" fmla="*/ 1640 w 20958"/>
                <a:gd name="connsiteY3" fmla="*/ 18003 h 18192"/>
                <a:gd name="connsiteX4" fmla="*/ 19166 w 20958"/>
                <a:gd name="connsiteY4" fmla="*/ 18003 h 18192"/>
                <a:gd name="connsiteX5" fmla="*/ 20881 w 20958"/>
                <a:gd name="connsiteY5" fmla="*/ 16288 h 18192"/>
                <a:gd name="connsiteX6" fmla="*/ 20881 w 20958"/>
                <a:gd name="connsiteY6" fmla="*/ 1524 h 18192"/>
                <a:gd name="connsiteX7" fmla="*/ 19357 w 20958"/>
                <a:gd name="connsiteY7" fmla="*/ -190 h 18192"/>
                <a:gd name="connsiteX8" fmla="*/ 19261 w 20958"/>
                <a:gd name="connsiteY8" fmla="*/ -190 h 18192"/>
                <a:gd name="connsiteX9" fmla="*/ 17261 w 20958"/>
                <a:gd name="connsiteY9" fmla="*/ 3239 h 18192"/>
                <a:gd name="connsiteX10" fmla="*/ 17261 w 20958"/>
                <a:gd name="connsiteY10" fmla="*/ 14574 h 18192"/>
                <a:gd name="connsiteX11" fmla="*/ 3355 w 20958"/>
                <a:gd name="connsiteY11" fmla="*/ 14574 h 18192"/>
                <a:gd name="connsiteX12" fmla="*/ 3355 w 20958"/>
                <a:gd name="connsiteY12" fmla="*/ 3239 h 18192"/>
                <a:gd name="connsiteX13" fmla="*/ 17261 w 20958"/>
                <a:gd name="connsiteY13" fmla="*/ 3239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8" h="18192">
                  <a:moveTo>
                    <a:pt x="1640" y="-190"/>
                  </a:moveTo>
                  <a:cubicBezTo>
                    <a:pt x="697" y="-190"/>
                    <a:pt x="-74" y="581"/>
                    <a:pt x="-74" y="1524"/>
                  </a:cubicBezTo>
                  <a:lnTo>
                    <a:pt x="-74" y="16288"/>
                  </a:lnTo>
                  <a:cubicBezTo>
                    <a:pt x="-74" y="17231"/>
                    <a:pt x="697" y="18003"/>
                    <a:pt x="1640" y="18003"/>
                  </a:cubicBezTo>
                  <a:lnTo>
                    <a:pt x="19166" y="18003"/>
                  </a:lnTo>
                  <a:cubicBezTo>
                    <a:pt x="20109" y="18003"/>
                    <a:pt x="20881" y="17231"/>
                    <a:pt x="20881" y="16288"/>
                  </a:cubicBezTo>
                  <a:lnTo>
                    <a:pt x="20881" y="1524"/>
                  </a:lnTo>
                  <a:cubicBezTo>
                    <a:pt x="20938" y="629"/>
                    <a:pt x="20252" y="-133"/>
                    <a:pt x="19357" y="-190"/>
                  </a:cubicBezTo>
                  <a:cubicBezTo>
                    <a:pt x="19328" y="-190"/>
                    <a:pt x="19290" y="-190"/>
                    <a:pt x="19261" y="-190"/>
                  </a:cubicBezTo>
                  <a:close/>
                  <a:moveTo>
                    <a:pt x="17261" y="3239"/>
                  </a:moveTo>
                  <a:lnTo>
                    <a:pt x="17261" y="14574"/>
                  </a:lnTo>
                  <a:lnTo>
                    <a:pt x="3355" y="14574"/>
                  </a:lnTo>
                  <a:lnTo>
                    <a:pt x="3355" y="3239"/>
                  </a:lnTo>
                  <a:lnTo>
                    <a:pt x="17261"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46" name="Bild 4">
              <a:extLst>
                <a:ext uri="{FF2B5EF4-FFF2-40B4-BE49-F238E27FC236}">
                  <a16:creationId xmlns:a16="http://schemas.microsoft.com/office/drawing/2014/main" id="{94B9BD75-8B85-401D-8991-CAEA194C4D27}"/>
                </a:ext>
              </a:extLst>
            </p:cNvPr>
            <p:cNvSpPr/>
            <p:nvPr/>
          </p:nvSpPr>
          <p:spPr>
            <a:xfrm>
              <a:off x="8202459" y="4275882"/>
              <a:ext cx="17335" cy="14858"/>
            </a:xfrm>
            <a:custGeom>
              <a:avLst/>
              <a:gdLst>
                <a:gd name="connsiteX0" fmla="*/ 17240 w 17335"/>
                <a:gd name="connsiteY0" fmla="*/ 14859 h 14858"/>
                <a:gd name="connsiteX1" fmla="*/ 0 w 17335"/>
                <a:gd name="connsiteY1" fmla="*/ 14859 h 14858"/>
                <a:gd name="connsiteX2" fmla="*/ 0 w 17335"/>
                <a:gd name="connsiteY2" fmla="*/ 0 h 14858"/>
                <a:gd name="connsiteX3" fmla="*/ 17335 w 17335"/>
                <a:gd name="connsiteY3" fmla="*/ 95 h 14858"/>
                <a:gd name="connsiteX4" fmla="*/ 17240 w 17335"/>
                <a:gd name="connsiteY4" fmla="*/ 14859 h 1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14858">
                  <a:moveTo>
                    <a:pt x="17240" y="14859"/>
                  </a:moveTo>
                  <a:lnTo>
                    <a:pt x="0" y="14859"/>
                  </a:lnTo>
                  <a:lnTo>
                    <a:pt x="0" y="0"/>
                  </a:lnTo>
                  <a:lnTo>
                    <a:pt x="17335" y="95"/>
                  </a:lnTo>
                  <a:lnTo>
                    <a:pt x="17240" y="1485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47" name="Bild 4">
              <a:extLst>
                <a:ext uri="{FF2B5EF4-FFF2-40B4-BE49-F238E27FC236}">
                  <a16:creationId xmlns:a16="http://schemas.microsoft.com/office/drawing/2014/main" id="{A486833C-CA0D-43E3-A613-4670099D888B}"/>
                </a:ext>
              </a:extLst>
            </p:cNvPr>
            <p:cNvSpPr/>
            <p:nvPr/>
          </p:nvSpPr>
          <p:spPr>
            <a:xfrm>
              <a:off x="8200744" y="4274262"/>
              <a:ext cx="20764" cy="18192"/>
            </a:xfrm>
            <a:custGeom>
              <a:avLst/>
              <a:gdLst>
                <a:gd name="connsiteX0" fmla="*/ 1640 w 20764"/>
                <a:gd name="connsiteY0" fmla="*/ -190 h 18192"/>
                <a:gd name="connsiteX1" fmla="*/ -74 w 20764"/>
                <a:gd name="connsiteY1" fmla="*/ 1524 h 18192"/>
                <a:gd name="connsiteX2" fmla="*/ -74 w 20764"/>
                <a:gd name="connsiteY2" fmla="*/ 16288 h 18192"/>
                <a:gd name="connsiteX3" fmla="*/ 1640 w 20764"/>
                <a:gd name="connsiteY3" fmla="*/ 18003 h 18192"/>
                <a:gd name="connsiteX4" fmla="*/ 18976 w 20764"/>
                <a:gd name="connsiteY4" fmla="*/ 18003 h 18192"/>
                <a:gd name="connsiteX5" fmla="*/ 20690 w 20764"/>
                <a:gd name="connsiteY5" fmla="*/ 16288 h 18192"/>
                <a:gd name="connsiteX6" fmla="*/ 20690 w 20764"/>
                <a:gd name="connsiteY6" fmla="*/ 1524 h 18192"/>
                <a:gd name="connsiteX7" fmla="*/ 18976 w 20764"/>
                <a:gd name="connsiteY7" fmla="*/ -190 h 18192"/>
                <a:gd name="connsiteX8" fmla="*/ 17261 w 20764"/>
                <a:gd name="connsiteY8" fmla="*/ 3239 h 18192"/>
                <a:gd name="connsiteX9" fmla="*/ 17261 w 20764"/>
                <a:gd name="connsiteY9" fmla="*/ 14574 h 18192"/>
                <a:gd name="connsiteX10" fmla="*/ 3355 w 20764"/>
                <a:gd name="connsiteY10" fmla="*/ 14574 h 18192"/>
                <a:gd name="connsiteX11" fmla="*/ 3355 w 20764"/>
                <a:gd name="connsiteY11" fmla="*/ 3239 h 18192"/>
                <a:gd name="connsiteX12" fmla="*/ 17261 w 20764"/>
                <a:gd name="connsiteY12" fmla="*/ 3239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64" h="18192">
                  <a:moveTo>
                    <a:pt x="1640" y="-190"/>
                  </a:moveTo>
                  <a:cubicBezTo>
                    <a:pt x="697" y="-190"/>
                    <a:pt x="-74" y="581"/>
                    <a:pt x="-74" y="1524"/>
                  </a:cubicBezTo>
                  <a:lnTo>
                    <a:pt x="-74" y="16288"/>
                  </a:lnTo>
                  <a:cubicBezTo>
                    <a:pt x="-74" y="17231"/>
                    <a:pt x="697" y="18003"/>
                    <a:pt x="1640" y="18003"/>
                  </a:cubicBezTo>
                  <a:lnTo>
                    <a:pt x="18976" y="18003"/>
                  </a:lnTo>
                  <a:cubicBezTo>
                    <a:pt x="19919" y="18003"/>
                    <a:pt x="20690" y="17231"/>
                    <a:pt x="20690" y="16288"/>
                  </a:cubicBezTo>
                  <a:lnTo>
                    <a:pt x="20690" y="1524"/>
                  </a:lnTo>
                  <a:cubicBezTo>
                    <a:pt x="20690" y="581"/>
                    <a:pt x="19919" y="-190"/>
                    <a:pt x="18976" y="-190"/>
                  </a:cubicBezTo>
                  <a:close/>
                  <a:moveTo>
                    <a:pt x="17261" y="3239"/>
                  </a:moveTo>
                  <a:lnTo>
                    <a:pt x="17261" y="14574"/>
                  </a:lnTo>
                  <a:lnTo>
                    <a:pt x="3355" y="14574"/>
                  </a:lnTo>
                  <a:lnTo>
                    <a:pt x="3355" y="3239"/>
                  </a:lnTo>
                  <a:lnTo>
                    <a:pt x="17261"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48" name="Bild 4">
              <a:extLst>
                <a:ext uri="{FF2B5EF4-FFF2-40B4-BE49-F238E27FC236}">
                  <a16:creationId xmlns:a16="http://schemas.microsoft.com/office/drawing/2014/main" id="{5A6BE9F6-5B1A-48B3-B972-534572AD5F23}"/>
                </a:ext>
              </a:extLst>
            </p:cNvPr>
            <p:cNvSpPr/>
            <p:nvPr/>
          </p:nvSpPr>
          <p:spPr>
            <a:xfrm>
              <a:off x="8145880" y="4305600"/>
              <a:ext cx="86486" cy="90201"/>
            </a:xfrm>
            <a:custGeom>
              <a:avLst/>
              <a:gdLst>
                <a:gd name="connsiteX0" fmla="*/ 86487 w 86486"/>
                <a:gd name="connsiteY0" fmla="*/ 0 h 90201"/>
                <a:gd name="connsiteX1" fmla="*/ 0 w 86486"/>
                <a:gd name="connsiteY1" fmla="*/ 0 h 90201"/>
                <a:gd name="connsiteX2" fmla="*/ 0 w 86486"/>
                <a:gd name="connsiteY2" fmla="*/ 90107 h 90201"/>
                <a:gd name="connsiteX3" fmla="*/ 86392 w 86486"/>
                <a:gd name="connsiteY3" fmla="*/ 90202 h 90201"/>
                <a:gd name="connsiteX4" fmla="*/ 86487 w 86486"/>
                <a:gd name="connsiteY4" fmla="*/ 0 h 9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86" h="90201">
                  <a:moveTo>
                    <a:pt x="86487" y="0"/>
                  </a:moveTo>
                  <a:lnTo>
                    <a:pt x="0" y="0"/>
                  </a:lnTo>
                  <a:lnTo>
                    <a:pt x="0" y="90107"/>
                  </a:lnTo>
                  <a:lnTo>
                    <a:pt x="86392" y="90202"/>
                  </a:lnTo>
                  <a:lnTo>
                    <a:pt x="86487"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49" name="Bild 4">
              <a:extLst>
                <a:ext uri="{FF2B5EF4-FFF2-40B4-BE49-F238E27FC236}">
                  <a16:creationId xmlns:a16="http://schemas.microsoft.com/office/drawing/2014/main" id="{94A65372-5C5B-44AF-940C-26F67D8B478F}"/>
                </a:ext>
              </a:extLst>
            </p:cNvPr>
            <p:cNvSpPr/>
            <p:nvPr/>
          </p:nvSpPr>
          <p:spPr>
            <a:xfrm>
              <a:off x="8144261" y="4303885"/>
              <a:ext cx="89820" cy="93916"/>
            </a:xfrm>
            <a:custGeom>
              <a:avLst/>
              <a:gdLst>
                <a:gd name="connsiteX0" fmla="*/ 1640 w 89820"/>
                <a:gd name="connsiteY0" fmla="*/ -190 h 93916"/>
                <a:gd name="connsiteX1" fmla="*/ -74 w 89820"/>
                <a:gd name="connsiteY1" fmla="*/ 1524 h 93916"/>
                <a:gd name="connsiteX2" fmla="*/ -74 w 89820"/>
                <a:gd name="connsiteY2" fmla="*/ 92107 h 93916"/>
                <a:gd name="connsiteX3" fmla="*/ 1640 w 89820"/>
                <a:gd name="connsiteY3" fmla="*/ 93726 h 93916"/>
                <a:gd name="connsiteX4" fmla="*/ 88127 w 89820"/>
                <a:gd name="connsiteY4" fmla="*/ 93726 h 93916"/>
                <a:gd name="connsiteX5" fmla="*/ 89747 w 89820"/>
                <a:gd name="connsiteY5" fmla="*/ 92012 h 93916"/>
                <a:gd name="connsiteX6" fmla="*/ 89747 w 89820"/>
                <a:gd name="connsiteY6" fmla="*/ 1620 h 93916"/>
                <a:gd name="connsiteX7" fmla="*/ 88032 w 89820"/>
                <a:gd name="connsiteY7" fmla="*/ -95 h 93916"/>
                <a:gd name="connsiteX8" fmla="*/ 86318 w 89820"/>
                <a:gd name="connsiteY8" fmla="*/ 3334 h 93916"/>
                <a:gd name="connsiteX9" fmla="*/ 86318 w 89820"/>
                <a:gd name="connsiteY9" fmla="*/ 90012 h 93916"/>
                <a:gd name="connsiteX10" fmla="*/ 3260 w 89820"/>
                <a:gd name="connsiteY10" fmla="*/ 90012 h 93916"/>
                <a:gd name="connsiteX11" fmla="*/ 3260 w 89820"/>
                <a:gd name="connsiteY11" fmla="*/ 3239 h 93916"/>
                <a:gd name="connsiteX12" fmla="*/ 86222 w 89820"/>
                <a:gd name="connsiteY12" fmla="*/ 3239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20" h="93916">
                  <a:moveTo>
                    <a:pt x="1640" y="-190"/>
                  </a:moveTo>
                  <a:cubicBezTo>
                    <a:pt x="697" y="-190"/>
                    <a:pt x="-74" y="581"/>
                    <a:pt x="-74" y="1524"/>
                  </a:cubicBezTo>
                  <a:lnTo>
                    <a:pt x="-74" y="92107"/>
                  </a:lnTo>
                  <a:cubicBezTo>
                    <a:pt x="-27" y="93012"/>
                    <a:pt x="726" y="93726"/>
                    <a:pt x="1640" y="93726"/>
                  </a:cubicBezTo>
                  <a:lnTo>
                    <a:pt x="88127" y="93726"/>
                  </a:lnTo>
                  <a:cubicBezTo>
                    <a:pt x="89032" y="93679"/>
                    <a:pt x="89747" y="92926"/>
                    <a:pt x="89747" y="92012"/>
                  </a:cubicBezTo>
                  <a:lnTo>
                    <a:pt x="89747" y="1620"/>
                  </a:lnTo>
                  <a:cubicBezTo>
                    <a:pt x="89747" y="677"/>
                    <a:pt x="88975" y="-95"/>
                    <a:pt x="88032" y="-95"/>
                  </a:cubicBezTo>
                  <a:close/>
                  <a:moveTo>
                    <a:pt x="86318" y="3334"/>
                  </a:moveTo>
                  <a:lnTo>
                    <a:pt x="86318" y="90012"/>
                  </a:lnTo>
                  <a:lnTo>
                    <a:pt x="3260" y="90012"/>
                  </a:lnTo>
                  <a:cubicBezTo>
                    <a:pt x="3260" y="86773"/>
                    <a:pt x="3260" y="6477"/>
                    <a:pt x="3260" y="3239"/>
                  </a:cubicBezTo>
                  <a:lnTo>
                    <a:pt x="86222"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50" name="Bild 4">
              <a:extLst>
                <a:ext uri="{FF2B5EF4-FFF2-40B4-BE49-F238E27FC236}">
                  <a16:creationId xmlns:a16="http://schemas.microsoft.com/office/drawing/2014/main" id="{B97041A3-6080-46E4-95CC-C4286D8DA7FE}"/>
                </a:ext>
              </a:extLst>
            </p:cNvPr>
            <p:cNvSpPr/>
            <p:nvPr/>
          </p:nvSpPr>
          <p:spPr>
            <a:xfrm>
              <a:off x="8145880" y="4395706"/>
              <a:ext cx="86391" cy="51339"/>
            </a:xfrm>
            <a:custGeom>
              <a:avLst/>
              <a:gdLst>
                <a:gd name="connsiteX0" fmla="*/ 0 w 86391"/>
                <a:gd name="connsiteY0" fmla="*/ 0 h 51339"/>
                <a:gd name="connsiteX1" fmla="*/ 42005 w 86391"/>
                <a:gd name="connsiteY1" fmla="*/ 51340 h 51339"/>
                <a:gd name="connsiteX2" fmla="*/ 86392 w 86391"/>
                <a:gd name="connsiteY2" fmla="*/ 95 h 51339"/>
                <a:gd name="connsiteX3" fmla="*/ 0 w 86391"/>
                <a:gd name="connsiteY3" fmla="*/ 0 h 51339"/>
              </a:gdLst>
              <a:ahLst/>
              <a:cxnLst>
                <a:cxn ang="0">
                  <a:pos x="connsiteX0" y="connsiteY0"/>
                </a:cxn>
                <a:cxn ang="0">
                  <a:pos x="connsiteX1" y="connsiteY1"/>
                </a:cxn>
                <a:cxn ang="0">
                  <a:pos x="connsiteX2" y="connsiteY2"/>
                </a:cxn>
                <a:cxn ang="0">
                  <a:pos x="connsiteX3" y="connsiteY3"/>
                </a:cxn>
              </a:cxnLst>
              <a:rect l="l" t="t" r="r" b="b"/>
              <a:pathLst>
                <a:path w="86391" h="51339">
                  <a:moveTo>
                    <a:pt x="0" y="0"/>
                  </a:moveTo>
                  <a:lnTo>
                    <a:pt x="42005" y="51340"/>
                  </a:lnTo>
                  <a:lnTo>
                    <a:pt x="86392" y="95"/>
                  </a:lnTo>
                  <a:lnTo>
                    <a:pt x="0" y="0"/>
                  </a:lnTo>
                </a:path>
              </a:pathLst>
            </a:custGeom>
            <a:solidFill>
              <a:srgbClr val="FFDC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51" name="Bild 4">
              <a:extLst>
                <a:ext uri="{FF2B5EF4-FFF2-40B4-BE49-F238E27FC236}">
                  <a16:creationId xmlns:a16="http://schemas.microsoft.com/office/drawing/2014/main" id="{3DD7C2B6-34DC-4813-9412-C9394AFFBB44}"/>
                </a:ext>
              </a:extLst>
            </p:cNvPr>
            <p:cNvSpPr/>
            <p:nvPr/>
          </p:nvSpPr>
          <p:spPr>
            <a:xfrm>
              <a:off x="8144078" y="4394087"/>
              <a:ext cx="89484" cy="54676"/>
            </a:xfrm>
            <a:custGeom>
              <a:avLst/>
              <a:gdLst>
                <a:gd name="connsiteX0" fmla="*/ 1728 w 89484"/>
                <a:gd name="connsiteY0" fmla="*/ -190 h 54676"/>
                <a:gd name="connsiteX1" fmla="*/ 204 w 89484"/>
                <a:gd name="connsiteY1" fmla="*/ 762 h 54676"/>
                <a:gd name="connsiteX2" fmla="*/ 204 w 89484"/>
                <a:gd name="connsiteY2" fmla="*/ 2572 h 54676"/>
                <a:gd name="connsiteX3" fmla="*/ 42114 w 89484"/>
                <a:gd name="connsiteY3" fmla="*/ 53817 h 54676"/>
                <a:gd name="connsiteX4" fmla="*/ 43353 w 89484"/>
                <a:gd name="connsiteY4" fmla="*/ 54483 h 54676"/>
                <a:gd name="connsiteX5" fmla="*/ 44686 w 89484"/>
                <a:gd name="connsiteY5" fmla="*/ 53912 h 54676"/>
                <a:gd name="connsiteX6" fmla="*/ 89168 w 89484"/>
                <a:gd name="connsiteY6" fmla="*/ 2667 h 54676"/>
                <a:gd name="connsiteX7" fmla="*/ 89168 w 89484"/>
                <a:gd name="connsiteY7" fmla="*/ 858 h 54676"/>
                <a:gd name="connsiteX8" fmla="*/ 87644 w 89484"/>
                <a:gd name="connsiteY8" fmla="*/ -190 h 54676"/>
                <a:gd name="connsiteX9" fmla="*/ 84405 w 89484"/>
                <a:gd name="connsiteY9" fmla="*/ 3239 h 54676"/>
                <a:gd name="connsiteX10" fmla="*/ 43734 w 89484"/>
                <a:gd name="connsiteY10" fmla="*/ 50102 h 54676"/>
                <a:gd name="connsiteX11" fmla="*/ 5634 w 89484"/>
                <a:gd name="connsiteY11" fmla="*/ 3239 h 54676"/>
                <a:gd name="connsiteX12" fmla="*/ 84691 w 89484"/>
                <a:gd name="connsiteY12" fmla="*/ 3239 h 5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84" h="54676">
                  <a:moveTo>
                    <a:pt x="1728" y="-190"/>
                  </a:moveTo>
                  <a:cubicBezTo>
                    <a:pt x="1081" y="-190"/>
                    <a:pt x="490" y="181"/>
                    <a:pt x="204" y="762"/>
                  </a:cubicBezTo>
                  <a:cubicBezTo>
                    <a:pt x="-167" y="1305"/>
                    <a:pt x="-167" y="2029"/>
                    <a:pt x="204" y="2572"/>
                  </a:cubicBezTo>
                  <a:lnTo>
                    <a:pt x="42114" y="53817"/>
                  </a:lnTo>
                  <a:cubicBezTo>
                    <a:pt x="42381" y="54245"/>
                    <a:pt x="42848" y="54493"/>
                    <a:pt x="43353" y="54483"/>
                  </a:cubicBezTo>
                  <a:cubicBezTo>
                    <a:pt x="43867" y="54512"/>
                    <a:pt x="44353" y="54302"/>
                    <a:pt x="44686" y="53912"/>
                  </a:cubicBezTo>
                  <a:lnTo>
                    <a:pt x="89168" y="2667"/>
                  </a:lnTo>
                  <a:cubicBezTo>
                    <a:pt x="89492" y="2105"/>
                    <a:pt x="89492" y="1420"/>
                    <a:pt x="89168" y="858"/>
                  </a:cubicBezTo>
                  <a:cubicBezTo>
                    <a:pt x="88911" y="238"/>
                    <a:pt x="88311" y="-171"/>
                    <a:pt x="87644" y="-190"/>
                  </a:cubicBezTo>
                  <a:close/>
                  <a:moveTo>
                    <a:pt x="84405" y="3239"/>
                  </a:moveTo>
                  <a:lnTo>
                    <a:pt x="43734" y="50102"/>
                  </a:lnTo>
                  <a:cubicBezTo>
                    <a:pt x="41447" y="47340"/>
                    <a:pt x="9348" y="8001"/>
                    <a:pt x="5634" y="3239"/>
                  </a:cubicBezTo>
                  <a:lnTo>
                    <a:pt x="84691"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52" name="Bild 4">
              <a:extLst>
                <a:ext uri="{FF2B5EF4-FFF2-40B4-BE49-F238E27FC236}">
                  <a16:creationId xmlns:a16="http://schemas.microsoft.com/office/drawing/2014/main" id="{8CF43CC0-F483-4095-93B6-C19CFE7515DE}"/>
                </a:ext>
              </a:extLst>
            </p:cNvPr>
            <p:cNvSpPr/>
            <p:nvPr/>
          </p:nvSpPr>
          <p:spPr>
            <a:xfrm>
              <a:off x="8144261" y="4334461"/>
              <a:ext cx="89725" cy="3524"/>
            </a:xfrm>
            <a:custGeom>
              <a:avLst/>
              <a:gdLst>
                <a:gd name="connsiteX0" fmla="*/ 88106 w 89725"/>
                <a:gd name="connsiteY0" fmla="*/ 95 h 3524"/>
                <a:gd name="connsiteX1" fmla="*/ 0 w 89725"/>
                <a:gd name="connsiteY1" fmla="*/ 0 h 3524"/>
                <a:gd name="connsiteX2" fmla="*/ 0 w 89725"/>
                <a:gd name="connsiteY2" fmla="*/ 3429 h 3524"/>
                <a:gd name="connsiteX3" fmla="*/ 89726 w 89725"/>
                <a:gd name="connsiteY3" fmla="*/ 3524 h 3524"/>
                <a:gd name="connsiteX4" fmla="*/ 89726 w 89725"/>
                <a:gd name="connsiteY4" fmla="*/ 95 h 3524"/>
                <a:gd name="connsiteX5" fmla="*/ 88106 w 89725"/>
                <a:gd name="connsiteY5" fmla="*/ 95 h 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25" h="3524">
                  <a:moveTo>
                    <a:pt x="88106" y="95"/>
                  </a:moveTo>
                  <a:lnTo>
                    <a:pt x="0" y="0"/>
                  </a:lnTo>
                  <a:lnTo>
                    <a:pt x="0" y="3429"/>
                  </a:lnTo>
                  <a:lnTo>
                    <a:pt x="89726" y="3524"/>
                  </a:lnTo>
                  <a:lnTo>
                    <a:pt x="89726" y="95"/>
                  </a:lnTo>
                  <a:lnTo>
                    <a:pt x="88106" y="95"/>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53" name="Bild 4">
              <a:extLst>
                <a:ext uri="{FF2B5EF4-FFF2-40B4-BE49-F238E27FC236}">
                  <a16:creationId xmlns:a16="http://schemas.microsoft.com/office/drawing/2014/main" id="{2C5B3C3E-7948-4793-A22E-642CA48630CE}"/>
                </a:ext>
              </a:extLst>
            </p:cNvPr>
            <p:cNvSpPr/>
            <p:nvPr/>
          </p:nvSpPr>
          <p:spPr>
            <a:xfrm>
              <a:off x="8144166" y="4363416"/>
              <a:ext cx="89820" cy="3524"/>
            </a:xfrm>
            <a:custGeom>
              <a:avLst/>
              <a:gdLst>
                <a:gd name="connsiteX0" fmla="*/ 88106 w 89820"/>
                <a:gd name="connsiteY0" fmla="*/ 95 h 3524"/>
                <a:gd name="connsiteX1" fmla="*/ 0 w 89820"/>
                <a:gd name="connsiteY1" fmla="*/ 0 h 3524"/>
                <a:gd name="connsiteX2" fmla="*/ 0 w 89820"/>
                <a:gd name="connsiteY2" fmla="*/ 3429 h 3524"/>
                <a:gd name="connsiteX3" fmla="*/ 89821 w 89820"/>
                <a:gd name="connsiteY3" fmla="*/ 3524 h 3524"/>
                <a:gd name="connsiteX4" fmla="*/ 89821 w 89820"/>
                <a:gd name="connsiteY4" fmla="*/ 95 h 3524"/>
                <a:gd name="connsiteX5" fmla="*/ 88106 w 89820"/>
                <a:gd name="connsiteY5" fmla="*/ 95 h 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20" h="3524">
                  <a:moveTo>
                    <a:pt x="88106" y="95"/>
                  </a:moveTo>
                  <a:lnTo>
                    <a:pt x="0" y="0"/>
                  </a:lnTo>
                  <a:lnTo>
                    <a:pt x="0" y="3429"/>
                  </a:lnTo>
                  <a:lnTo>
                    <a:pt x="89821" y="3524"/>
                  </a:lnTo>
                  <a:lnTo>
                    <a:pt x="89821" y="95"/>
                  </a:lnTo>
                  <a:lnTo>
                    <a:pt x="88106" y="95"/>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54" name="Bild 4">
              <a:extLst>
                <a:ext uri="{FF2B5EF4-FFF2-40B4-BE49-F238E27FC236}">
                  <a16:creationId xmlns:a16="http://schemas.microsoft.com/office/drawing/2014/main" id="{FD1D7CB1-55DA-4EC0-9D10-D19348C71856}"/>
                </a:ext>
              </a:extLst>
            </p:cNvPr>
            <p:cNvSpPr/>
            <p:nvPr/>
          </p:nvSpPr>
          <p:spPr>
            <a:xfrm>
              <a:off x="8167312" y="4336175"/>
              <a:ext cx="13144" cy="28955"/>
            </a:xfrm>
            <a:custGeom>
              <a:avLst/>
              <a:gdLst>
                <a:gd name="connsiteX0" fmla="*/ 13144 w 13144"/>
                <a:gd name="connsiteY0" fmla="*/ 28956 h 28955"/>
                <a:gd name="connsiteX1" fmla="*/ 0 w 13144"/>
                <a:gd name="connsiteY1" fmla="*/ 28956 h 28955"/>
                <a:gd name="connsiteX2" fmla="*/ 0 w 13144"/>
                <a:gd name="connsiteY2" fmla="*/ 0 h 28955"/>
                <a:gd name="connsiteX3" fmla="*/ 13144 w 13144"/>
                <a:gd name="connsiteY3" fmla="*/ 0 h 28955"/>
                <a:gd name="connsiteX4" fmla="*/ 13144 w 13144"/>
                <a:gd name="connsiteY4" fmla="*/ 28956 h 2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28955">
                  <a:moveTo>
                    <a:pt x="13144" y="28956"/>
                  </a:moveTo>
                  <a:lnTo>
                    <a:pt x="0" y="28956"/>
                  </a:lnTo>
                  <a:lnTo>
                    <a:pt x="0" y="0"/>
                  </a:lnTo>
                  <a:lnTo>
                    <a:pt x="13144" y="0"/>
                  </a:lnTo>
                  <a:lnTo>
                    <a:pt x="13144" y="28956"/>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55" name="Bild 4">
              <a:extLst>
                <a:ext uri="{FF2B5EF4-FFF2-40B4-BE49-F238E27FC236}">
                  <a16:creationId xmlns:a16="http://schemas.microsoft.com/office/drawing/2014/main" id="{9359E11E-0888-428E-98F4-6361DB5CD877}"/>
                </a:ext>
              </a:extLst>
            </p:cNvPr>
            <p:cNvSpPr/>
            <p:nvPr/>
          </p:nvSpPr>
          <p:spPr>
            <a:xfrm>
              <a:off x="8165597" y="4334556"/>
              <a:ext cx="16573" cy="32004"/>
            </a:xfrm>
            <a:custGeom>
              <a:avLst/>
              <a:gdLst>
                <a:gd name="connsiteX0" fmla="*/ 1640 w 16573"/>
                <a:gd name="connsiteY0" fmla="*/ -190 h 32004"/>
                <a:gd name="connsiteX1" fmla="*/ -74 w 16573"/>
                <a:gd name="connsiteY1" fmla="*/ 1524 h 32004"/>
                <a:gd name="connsiteX2" fmla="*/ -74 w 16573"/>
                <a:gd name="connsiteY2" fmla="*/ 30099 h 32004"/>
                <a:gd name="connsiteX3" fmla="*/ 1640 w 16573"/>
                <a:gd name="connsiteY3" fmla="*/ 31814 h 32004"/>
                <a:gd name="connsiteX4" fmla="*/ 14785 w 16573"/>
                <a:gd name="connsiteY4" fmla="*/ 31814 h 32004"/>
                <a:gd name="connsiteX5" fmla="*/ 16499 w 16573"/>
                <a:gd name="connsiteY5" fmla="*/ 30099 h 32004"/>
                <a:gd name="connsiteX6" fmla="*/ 16499 w 16573"/>
                <a:gd name="connsiteY6" fmla="*/ 1524 h 32004"/>
                <a:gd name="connsiteX7" fmla="*/ 14785 w 16573"/>
                <a:gd name="connsiteY7" fmla="*/ -190 h 32004"/>
                <a:gd name="connsiteX8" fmla="*/ 13165 w 16573"/>
                <a:gd name="connsiteY8" fmla="*/ 3239 h 32004"/>
                <a:gd name="connsiteX9" fmla="*/ 13165 w 16573"/>
                <a:gd name="connsiteY9" fmla="*/ 28766 h 32004"/>
                <a:gd name="connsiteX10" fmla="*/ 3640 w 16573"/>
                <a:gd name="connsiteY10" fmla="*/ 28766 h 32004"/>
                <a:gd name="connsiteX11" fmla="*/ 3640 w 16573"/>
                <a:gd name="connsiteY11" fmla="*/ 3239 h 32004"/>
                <a:gd name="connsiteX12" fmla="*/ 13165 w 16573"/>
                <a:gd name="connsiteY12" fmla="*/ 3239 h 3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3" h="32004">
                  <a:moveTo>
                    <a:pt x="1640" y="-190"/>
                  </a:moveTo>
                  <a:cubicBezTo>
                    <a:pt x="697" y="-190"/>
                    <a:pt x="-74" y="581"/>
                    <a:pt x="-74" y="1524"/>
                  </a:cubicBezTo>
                  <a:lnTo>
                    <a:pt x="-74" y="30099"/>
                  </a:lnTo>
                  <a:cubicBezTo>
                    <a:pt x="-74" y="31042"/>
                    <a:pt x="697" y="31814"/>
                    <a:pt x="1640" y="31814"/>
                  </a:cubicBezTo>
                  <a:lnTo>
                    <a:pt x="14785" y="31814"/>
                  </a:lnTo>
                  <a:cubicBezTo>
                    <a:pt x="15709" y="31766"/>
                    <a:pt x="16452" y="31023"/>
                    <a:pt x="16499" y="30099"/>
                  </a:cubicBezTo>
                  <a:lnTo>
                    <a:pt x="16499" y="1524"/>
                  </a:lnTo>
                  <a:cubicBezTo>
                    <a:pt x="16499" y="581"/>
                    <a:pt x="15728" y="-190"/>
                    <a:pt x="14785" y="-190"/>
                  </a:cubicBezTo>
                  <a:close/>
                  <a:moveTo>
                    <a:pt x="13165" y="3239"/>
                  </a:moveTo>
                  <a:cubicBezTo>
                    <a:pt x="13165" y="6001"/>
                    <a:pt x="13165" y="25908"/>
                    <a:pt x="13165" y="28766"/>
                  </a:cubicBezTo>
                  <a:lnTo>
                    <a:pt x="3640" y="28766"/>
                  </a:lnTo>
                  <a:lnTo>
                    <a:pt x="3640" y="3239"/>
                  </a:lnTo>
                  <a:lnTo>
                    <a:pt x="13165"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nvGrpSpPr>
            <p:cNvPr id="256" name="Bild 4">
              <a:extLst>
                <a:ext uri="{FF2B5EF4-FFF2-40B4-BE49-F238E27FC236}">
                  <a16:creationId xmlns:a16="http://schemas.microsoft.com/office/drawing/2014/main" id="{52E8F8CD-530E-4E87-B7DD-DE8EB921D6C6}"/>
                </a:ext>
              </a:extLst>
            </p:cNvPr>
            <p:cNvGrpSpPr/>
            <p:nvPr/>
          </p:nvGrpSpPr>
          <p:grpSpPr>
            <a:xfrm>
              <a:off x="7527598" y="4594779"/>
              <a:ext cx="682575" cy="839342"/>
              <a:chOff x="7527598" y="4594779"/>
              <a:chExt cx="682575" cy="839342"/>
            </a:xfrm>
            <a:solidFill>
              <a:srgbClr val="1D1D1B"/>
            </a:solidFill>
          </p:grpSpPr>
          <p:sp>
            <p:nvSpPr>
              <p:cNvPr id="359" name="Bild 4">
                <a:extLst>
                  <a:ext uri="{FF2B5EF4-FFF2-40B4-BE49-F238E27FC236}">
                    <a16:creationId xmlns:a16="http://schemas.microsoft.com/office/drawing/2014/main" id="{8A84AFCC-8D7F-4D2A-A20B-105D24DED35F}"/>
                  </a:ext>
                </a:extLst>
              </p:cNvPr>
              <p:cNvSpPr/>
              <p:nvPr/>
            </p:nvSpPr>
            <p:spPr>
              <a:xfrm>
                <a:off x="7529137" y="4596684"/>
                <a:ext cx="679608" cy="836199"/>
              </a:xfrm>
              <a:custGeom>
                <a:avLst/>
                <a:gdLst>
                  <a:gd name="connsiteX0" fmla="*/ 339397 w 679608"/>
                  <a:gd name="connsiteY0" fmla="*/ 836010 h 836199"/>
                  <a:gd name="connsiteX1" fmla="*/ 292724 w 679608"/>
                  <a:gd name="connsiteY1" fmla="*/ 804006 h 836199"/>
                  <a:gd name="connsiteX2" fmla="*/ 61933 w 679608"/>
                  <a:gd name="connsiteY2" fmla="*/ 752952 h 836199"/>
                  <a:gd name="connsiteX3" fmla="*/ -74 w 679608"/>
                  <a:gd name="connsiteY3" fmla="*/ 681038 h 836199"/>
                  <a:gd name="connsiteX4" fmla="*/ -74 w 679608"/>
                  <a:gd name="connsiteY4" fmla="*/ -190 h 836199"/>
                  <a:gd name="connsiteX5" fmla="*/ 679534 w 679608"/>
                  <a:gd name="connsiteY5" fmla="*/ -190 h 836199"/>
                  <a:gd name="connsiteX6" fmla="*/ 679534 w 679608"/>
                  <a:gd name="connsiteY6" fmla="*/ 681133 h 836199"/>
                  <a:gd name="connsiteX7" fmla="*/ 617431 w 679608"/>
                  <a:gd name="connsiteY7" fmla="*/ 752856 h 836199"/>
                  <a:gd name="connsiteX8" fmla="*/ 386641 w 679608"/>
                  <a:gd name="connsiteY8" fmla="*/ 803720 h 836199"/>
                  <a:gd name="connsiteX9" fmla="*/ 339968 w 679608"/>
                  <a:gd name="connsiteY9" fmla="*/ 835724 h 83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608" h="836199">
                    <a:moveTo>
                      <a:pt x="339397" y="836010"/>
                    </a:moveTo>
                    <a:cubicBezTo>
                      <a:pt x="339397" y="815817"/>
                      <a:pt x="292724" y="804006"/>
                      <a:pt x="292724" y="804006"/>
                    </a:cubicBezTo>
                    <a:cubicBezTo>
                      <a:pt x="292724" y="804006"/>
                      <a:pt x="111178" y="761334"/>
                      <a:pt x="61933" y="752952"/>
                    </a:cubicBezTo>
                    <a:cubicBezTo>
                      <a:pt x="12689" y="744569"/>
                      <a:pt x="-74" y="709518"/>
                      <a:pt x="-74" y="681038"/>
                    </a:cubicBezTo>
                    <a:cubicBezTo>
                      <a:pt x="-74" y="652558"/>
                      <a:pt x="-74" y="-190"/>
                      <a:pt x="-74" y="-190"/>
                    </a:cubicBezTo>
                    <a:lnTo>
                      <a:pt x="679534" y="-190"/>
                    </a:lnTo>
                    <a:cubicBezTo>
                      <a:pt x="679534" y="-190"/>
                      <a:pt x="679534" y="455105"/>
                      <a:pt x="679534" y="681133"/>
                    </a:cubicBezTo>
                    <a:cubicBezTo>
                      <a:pt x="679534" y="709708"/>
                      <a:pt x="666676" y="744665"/>
                      <a:pt x="617431" y="752856"/>
                    </a:cubicBezTo>
                    <a:cubicBezTo>
                      <a:pt x="568187" y="761048"/>
                      <a:pt x="386641" y="803720"/>
                      <a:pt x="386641" y="803720"/>
                    </a:cubicBezTo>
                    <a:cubicBezTo>
                      <a:pt x="386641" y="803720"/>
                      <a:pt x="339968" y="815531"/>
                      <a:pt x="339968" y="835724"/>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60" name="Bild 4">
                <a:extLst>
                  <a:ext uri="{FF2B5EF4-FFF2-40B4-BE49-F238E27FC236}">
                    <a16:creationId xmlns:a16="http://schemas.microsoft.com/office/drawing/2014/main" id="{835DF046-3C75-4AA4-84FE-EB2CAE552F7D}"/>
                  </a:ext>
                </a:extLst>
              </p:cNvPr>
              <p:cNvSpPr/>
              <p:nvPr/>
            </p:nvSpPr>
            <p:spPr>
              <a:xfrm>
                <a:off x="7527598" y="4594779"/>
                <a:ext cx="682575" cy="839342"/>
              </a:xfrm>
              <a:custGeom>
                <a:avLst/>
                <a:gdLst>
                  <a:gd name="connsiteX0" fmla="*/ 1273 w 682575"/>
                  <a:gd name="connsiteY0" fmla="*/ 0 h 839342"/>
                  <a:gd name="connsiteX1" fmla="*/ 35 w 682575"/>
                  <a:gd name="connsiteY1" fmla="*/ 0 h 839342"/>
                  <a:gd name="connsiteX2" fmla="*/ 35 w 682575"/>
                  <a:gd name="connsiteY2" fmla="*/ 1239 h 839342"/>
                  <a:gd name="connsiteX3" fmla="*/ 35 w 682575"/>
                  <a:gd name="connsiteY3" fmla="*/ 682466 h 839342"/>
                  <a:gd name="connsiteX4" fmla="*/ 63471 w 682575"/>
                  <a:gd name="connsiteY4" fmla="*/ 755999 h 839342"/>
                  <a:gd name="connsiteX5" fmla="*/ 294167 w 682575"/>
                  <a:gd name="connsiteY5" fmla="*/ 807149 h 839342"/>
                  <a:gd name="connsiteX6" fmla="*/ 339506 w 682575"/>
                  <a:gd name="connsiteY6" fmla="*/ 837438 h 839342"/>
                  <a:gd name="connsiteX7" fmla="*/ 341221 w 682575"/>
                  <a:gd name="connsiteY7" fmla="*/ 839153 h 839342"/>
                  <a:gd name="connsiteX8" fmla="*/ 342935 w 682575"/>
                  <a:gd name="connsiteY8" fmla="*/ 837438 h 839342"/>
                  <a:gd name="connsiteX9" fmla="*/ 388369 w 682575"/>
                  <a:gd name="connsiteY9" fmla="*/ 807149 h 839342"/>
                  <a:gd name="connsiteX10" fmla="*/ 618969 w 682575"/>
                  <a:gd name="connsiteY10" fmla="*/ 756285 h 839342"/>
                  <a:gd name="connsiteX11" fmla="*/ 682501 w 682575"/>
                  <a:gd name="connsiteY11" fmla="*/ 682848 h 839342"/>
                  <a:gd name="connsiteX12" fmla="*/ 682501 w 682575"/>
                  <a:gd name="connsiteY12" fmla="*/ 1524 h 839342"/>
                  <a:gd name="connsiteX13" fmla="*/ 680787 w 682575"/>
                  <a:gd name="connsiteY13" fmla="*/ -190 h 839342"/>
                  <a:gd name="connsiteX14" fmla="*/ 1178 w 682575"/>
                  <a:gd name="connsiteY14" fmla="*/ -190 h 839342"/>
                  <a:gd name="connsiteX15" fmla="*/ 679168 w 682575"/>
                  <a:gd name="connsiteY15" fmla="*/ 3715 h 839342"/>
                  <a:gd name="connsiteX16" fmla="*/ 679168 w 682575"/>
                  <a:gd name="connsiteY16" fmla="*/ 683324 h 839342"/>
                  <a:gd name="connsiteX17" fmla="*/ 618493 w 682575"/>
                  <a:gd name="connsiteY17" fmla="*/ 753428 h 839342"/>
                  <a:gd name="connsiteX18" fmla="*/ 387607 w 682575"/>
                  <a:gd name="connsiteY18" fmla="*/ 804291 h 839342"/>
                  <a:gd name="connsiteX19" fmla="*/ 341316 w 682575"/>
                  <a:gd name="connsiteY19" fmla="*/ 831438 h 839342"/>
                  <a:gd name="connsiteX20" fmla="*/ 295024 w 682575"/>
                  <a:gd name="connsiteY20" fmla="*/ 804291 h 839342"/>
                  <a:gd name="connsiteX21" fmla="*/ 64138 w 682575"/>
                  <a:gd name="connsiteY21" fmla="*/ 753142 h 839342"/>
                  <a:gd name="connsiteX22" fmla="*/ 3559 w 682575"/>
                  <a:gd name="connsiteY22" fmla="*/ 682943 h 839342"/>
                  <a:gd name="connsiteX23" fmla="*/ 3559 w 682575"/>
                  <a:gd name="connsiteY23" fmla="*/ 3429 h 839342"/>
                  <a:gd name="connsiteX24" fmla="*/ 679834 w 682575"/>
                  <a:gd name="connsiteY24" fmla="*/ 3429 h 83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575" h="839342">
                    <a:moveTo>
                      <a:pt x="1273" y="0"/>
                    </a:moveTo>
                    <a:cubicBezTo>
                      <a:pt x="871" y="-133"/>
                      <a:pt x="437" y="-133"/>
                      <a:pt x="35" y="0"/>
                    </a:cubicBezTo>
                    <a:cubicBezTo>
                      <a:pt x="-111" y="400"/>
                      <a:pt x="-111" y="838"/>
                      <a:pt x="35" y="1239"/>
                    </a:cubicBezTo>
                    <a:lnTo>
                      <a:pt x="35" y="682466"/>
                    </a:lnTo>
                    <a:cubicBezTo>
                      <a:pt x="35" y="701516"/>
                      <a:pt x="6226" y="746379"/>
                      <a:pt x="63471" y="755999"/>
                    </a:cubicBezTo>
                    <a:cubicBezTo>
                      <a:pt x="112049" y="764286"/>
                      <a:pt x="292071" y="806673"/>
                      <a:pt x="294167" y="807149"/>
                    </a:cubicBezTo>
                    <a:cubicBezTo>
                      <a:pt x="294167" y="807149"/>
                      <a:pt x="339506" y="818865"/>
                      <a:pt x="339506" y="837438"/>
                    </a:cubicBezTo>
                    <a:cubicBezTo>
                      <a:pt x="339506" y="838381"/>
                      <a:pt x="340278" y="839153"/>
                      <a:pt x="341221" y="839153"/>
                    </a:cubicBezTo>
                    <a:cubicBezTo>
                      <a:pt x="342163" y="839153"/>
                      <a:pt x="342935" y="838381"/>
                      <a:pt x="342935" y="837438"/>
                    </a:cubicBezTo>
                    <a:cubicBezTo>
                      <a:pt x="342935" y="818865"/>
                      <a:pt x="387893" y="807244"/>
                      <a:pt x="388369" y="807149"/>
                    </a:cubicBezTo>
                    <a:cubicBezTo>
                      <a:pt x="388846" y="807054"/>
                      <a:pt x="570392" y="764477"/>
                      <a:pt x="618969" y="756285"/>
                    </a:cubicBezTo>
                    <a:cubicBezTo>
                      <a:pt x="676119" y="746760"/>
                      <a:pt x="682501" y="701707"/>
                      <a:pt x="682501" y="682848"/>
                    </a:cubicBezTo>
                    <a:lnTo>
                      <a:pt x="682501" y="1524"/>
                    </a:lnTo>
                    <a:cubicBezTo>
                      <a:pt x="682501" y="581"/>
                      <a:pt x="681730" y="-190"/>
                      <a:pt x="680787" y="-190"/>
                    </a:cubicBezTo>
                    <a:lnTo>
                      <a:pt x="1178" y="-190"/>
                    </a:lnTo>
                    <a:close/>
                    <a:moveTo>
                      <a:pt x="679168" y="3715"/>
                    </a:moveTo>
                    <a:cubicBezTo>
                      <a:pt x="679168" y="7144"/>
                      <a:pt x="679168" y="683324"/>
                      <a:pt x="679168" y="683324"/>
                    </a:cubicBezTo>
                    <a:cubicBezTo>
                      <a:pt x="679168" y="701326"/>
                      <a:pt x="673262" y="744189"/>
                      <a:pt x="618493" y="753428"/>
                    </a:cubicBezTo>
                    <a:cubicBezTo>
                      <a:pt x="569820" y="761619"/>
                      <a:pt x="389893" y="803815"/>
                      <a:pt x="387607" y="804291"/>
                    </a:cubicBezTo>
                    <a:cubicBezTo>
                      <a:pt x="385321" y="804767"/>
                      <a:pt x="349507" y="814292"/>
                      <a:pt x="341316" y="831438"/>
                    </a:cubicBezTo>
                    <a:cubicBezTo>
                      <a:pt x="333410" y="814292"/>
                      <a:pt x="296739" y="804672"/>
                      <a:pt x="295024" y="804291"/>
                    </a:cubicBezTo>
                    <a:cubicBezTo>
                      <a:pt x="293310" y="803910"/>
                      <a:pt x="112811" y="761333"/>
                      <a:pt x="64138" y="753142"/>
                    </a:cubicBezTo>
                    <a:cubicBezTo>
                      <a:pt x="9369" y="743617"/>
                      <a:pt x="3559" y="700945"/>
                      <a:pt x="3559" y="682943"/>
                    </a:cubicBezTo>
                    <a:cubicBezTo>
                      <a:pt x="3559" y="682943"/>
                      <a:pt x="3559" y="6668"/>
                      <a:pt x="3559" y="3429"/>
                    </a:cubicBezTo>
                    <a:lnTo>
                      <a:pt x="679834" y="342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sp>
          <p:nvSpPr>
            <p:cNvPr id="257" name="Bild 4">
              <a:extLst>
                <a:ext uri="{FF2B5EF4-FFF2-40B4-BE49-F238E27FC236}">
                  <a16:creationId xmlns:a16="http://schemas.microsoft.com/office/drawing/2014/main" id="{E1D201A7-8CD2-4F8D-947E-89DE50ADC1AB}"/>
                </a:ext>
              </a:extLst>
            </p:cNvPr>
            <p:cNvSpPr/>
            <p:nvPr/>
          </p:nvSpPr>
          <p:spPr>
            <a:xfrm>
              <a:off x="7541519" y="4597065"/>
              <a:ext cx="653605" cy="819054"/>
            </a:xfrm>
            <a:custGeom>
              <a:avLst/>
              <a:gdLst>
                <a:gd name="connsiteX0" fmla="*/ 326633 w 653605"/>
                <a:gd name="connsiteY0" fmla="*/ 818865 h 819054"/>
                <a:gd name="connsiteX1" fmla="*/ 281675 w 653605"/>
                <a:gd name="connsiteY1" fmla="*/ 788099 h 819054"/>
                <a:gd name="connsiteX2" fmla="*/ 59648 w 653605"/>
                <a:gd name="connsiteY2" fmla="*/ 738950 h 819054"/>
                <a:gd name="connsiteX3" fmla="*/ -74 w 653605"/>
                <a:gd name="connsiteY3" fmla="*/ 676085 h 819054"/>
                <a:gd name="connsiteX4" fmla="*/ -74 w 653605"/>
                <a:gd name="connsiteY4" fmla="*/ -190 h 819054"/>
                <a:gd name="connsiteX5" fmla="*/ 653531 w 653605"/>
                <a:gd name="connsiteY5" fmla="*/ -190 h 819054"/>
                <a:gd name="connsiteX6" fmla="*/ 653531 w 653605"/>
                <a:gd name="connsiteY6" fmla="*/ 676085 h 819054"/>
                <a:gd name="connsiteX7" fmla="*/ 593714 w 653605"/>
                <a:gd name="connsiteY7" fmla="*/ 738760 h 819054"/>
                <a:gd name="connsiteX8" fmla="*/ 371591 w 653605"/>
                <a:gd name="connsiteY8" fmla="*/ 787718 h 819054"/>
                <a:gd name="connsiteX9" fmla="*/ 326633 w 653605"/>
                <a:gd name="connsiteY9" fmla="*/ 818484 h 81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605" h="819054">
                  <a:moveTo>
                    <a:pt x="326633" y="818865"/>
                  </a:moveTo>
                  <a:cubicBezTo>
                    <a:pt x="326633" y="799815"/>
                    <a:pt x="281675" y="788099"/>
                    <a:pt x="281675" y="788099"/>
                  </a:cubicBezTo>
                  <a:cubicBezTo>
                    <a:pt x="281675" y="788099"/>
                    <a:pt x="106987" y="746951"/>
                    <a:pt x="59648" y="738950"/>
                  </a:cubicBezTo>
                  <a:cubicBezTo>
                    <a:pt x="12308" y="730949"/>
                    <a:pt x="-74" y="703517"/>
                    <a:pt x="-74" y="676085"/>
                  </a:cubicBezTo>
                  <a:cubicBezTo>
                    <a:pt x="-74" y="648653"/>
                    <a:pt x="-74" y="-190"/>
                    <a:pt x="-74" y="-190"/>
                  </a:cubicBezTo>
                  <a:lnTo>
                    <a:pt x="653531" y="-190"/>
                  </a:lnTo>
                  <a:cubicBezTo>
                    <a:pt x="653531" y="-190"/>
                    <a:pt x="653531" y="649129"/>
                    <a:pt x="653531" y="676085"/>
                  </a:cubicBezTo>
                  <a:cubicBezTo>
                    <a:pt x="653531" y="703041"/>
                    <a:pt x="641053" y="730854"/>
                    <a:pt x="593714" y="738760"/>
                  </a:cubicBezTo>
                  <a:cubicBezTo>
                    <a:pt x="546375" y="746665"/>
                    <a:pt x="371591" y="787718"/>
                    <a:pt x="371591" y="787718"/>
                  </a:cubicBezTo>
                  <a:cubicBezTo>
                    <a:pt x="371591" y="787718"/>
                    <a:pt x="326633" y="799053"/>
                    <a:pt x="326633" y="818484"/>
                  </a:cubicBezTo>
                </a:path>
              </a:pathLst>
            </a:custGeom>
            <a:solidFill>
              <a:srgbClr val="007A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58" name="Bild 4">
              <a:extLst>
                <a:ext uri="{FF2B5EF4-FFF2-40B4-BE49-F238E27FC236}">
                  <a16:creationId xmlns:a16="http://schemas.microsoft.com/office/drawing/2014/main" id="{80D8BF27-556C-4BE2-A09A-7DE241632D8E}"/>
                </a:ext>
              </a:extLst>
            </p:cNvPr>
            <p:cNvSpPr/>
            <p:nvPr/>
          </p:nvSpPr>
          <p:spPr>
            <a:xfrm>
              <a:off x="7540090" y="4594969"/>
              <a:ext cx="657034" cy="822483"/>
            </a:xfrm>
            <a:custGeom>
              <a:avLst/>
              <a:gdLst>
                <a:gd name="connsiteX0" fmla="*/ 1640 w 657034"/>
                <a:gd name="connsiteY0" fmla="*/ -190 h 822483"/>
                <a:gd name="connsiteX1" fmla="*/ -74 w 657034"/>
                <a:gd name="connsiteY1" fmla="*/ 1524 h 822483"/>
                <a:gd name="connsiteX2" fmla="*/ -74 w 657034"/>
                <a:gd name="connsiteY2" fmla="*/ 677799 h 822483"/>
                <a:gd name="connsiteX3" fmla="*/ 61076 w 657034"/>
                <a:gd name="connsiteY3" fmla="*/ 742284 h 822483"/>
                <a:gd name="connsiteX4" fmla="*/ 283009 w 657034"/>
                <a:gd name="connsiteY4" fmla="*/ 791433 h 822483"/>
                <a:gd name="connsiteX5" fmla="*/ 326633 w 657034"/>
                <a:gd name="connsiteY5" fmla="*/ 820579 h 822483"/>
                <a:gd name="connsiteX6" fmla="*/ 328348 w 657034"/>
                <a:gd name="connsiteY6" fmla="*/ 822294 h 822483"/>
                <a:gd name="connsiteX7" fmla="*/ 330062 w 657034"/>
                <a:gd name="connsiteY7" fmla="*/ 820579 h 822483"/>
                <a:gd name="connsiteX8" fmla="*/ 373782 w 657034"/>
                <a:gd name="connsiteY8" fmla="*/ 791528 h 822483"/>
                <a:gd name="connsiteX9" fmla="*/ 595715 w 657034"/>
                <a:gd name="connsiteY9" fmla="*/ 742569 h 822483"/>
                <a:gd name="connsiteX10" fmla="*/ 656960 w 657034"/>
                <a:gd name="connsiteY10" fmla="*/ 678180 h 822483"/>
                <a:gd name="connsiteX11" fmla="*/ 656960 w 657034"/>
                <a:gd name="connsiteY11" fmla="*/ 1905 h 822483"/>
                <a:gd name="connsiteX12" fmla="*/ 655246 w 657034"/>
                <a:gd name="connsiteY12" fmla="*/ 191 h 822483"/>
                <a:gd name="connsiteX13" fmla="*/ 1640 w 657034"/>
                <a:gd name="connsiteY13" fmla="*/ 191 h 822483"/>
                <a:gd name="connsiteX14" fmla="*/ 653531 w 657034"/>
                <a:gd name="connsiteY14" fmla="*/ 3525 h 822483"/>
                <a:gd name="connsiteX15" fmla="*/ 653531 w 657034"/>
                <a:gd name="connsiteY15" fmla="*/ 678561 h 822483"/>
                <a:gd name="connsiteX16" fmla="*/ 595143 w 657034"/>
                <a:gd name="connsiteY16" fmla="*/ 739617 h 822483"/>
                <a:gd name="connsiteX17" fmla="*/ 372925 w 657034"/>
                <a:gd name="connsiteY17" fmla="*/ 788575 h 822483"/>
                <a:gd name="connsiteX18" fmla="*/ 328348 w 657034"/>
                <a:gd name="connsiteY18" fmla="*/ 814483 h 822483"/>
                <a:gd name="connsiteX19" fmla="*/ 283866 w 657034"/>
                <a:gd name="connsiteY19" fmla="*/ 788480 h 822483"/>
                <a:gd name="connsiteX20" fmla="*/ 61648 w 657034"/>
                <a:gd name="connsiteY20" fmla="*/ 739331 h 822483"/>
                <a:gd name="connsiteX21" fmla="*/ 3355 w 657034"/>
                <a:gd name="connsiteY21" fmla="*/ 678180 h 822483"/>
                <a:gd name="connsiteX22" fmla="*/ 3355 w 657034"/>
                <a:gd name="connsiteY22" fmla="*/ 3239 h 822483"/>
                <a:gd name="connsiteX23" fmla="*/ 653531 w 657034"/>
                <a:gd name="connsiteY23" fmla="*/ 3239 h 82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7034" h="822483">
                  <a:moveTo>
                    <a:pt x="1640" y="-190"/>
                  </a:moveTo>
                  <a:cubicBezTo>
                    <a:pt x="713" y="-142"/>
                    <a:pt x="-27" y="600"/>
                    <a:pt x="-74" y="1524"/>
                  </a:cubicBezTo>
                  <a:lnTo>
                    <a:pt x="-74" y="677799"/>
                  </a:lnTo>
                  <a:cubicBezTo>
                    <a:pt x="-74" y="713709"/>
                    <a:pt x="20500" y="735426"/>
                    <a:pt x="61076" y="742284"/>
                  </a:cubicBezTo>
                  <a:cubicBezTo>
                    <a:pt x="107844" y="750189"/>
                    <a:pt x="281294" y="791052"/>
                    <a:pt x="283009" y="791433"/>
                  </a:cubicBezTo>
                  <a:cubicBezTo>
                    <a:pt x="284723" y="791814"/>
                    <a:pt x="326633" y="802672"/>
                    <a:pt x="326633" y="820579"/>
                  </a:cubicBezTo>
                  <a:cubicBezTo>
                    <a:pt x="326633" y="821522"/>
                    <a:pt x="327405" y="822294"/>
                    <a:pt x="328348" y="822294"/>
                  </a:cubicBezTo>
                  <a:cubicBezTo>
                    <a:pt x="329291" y="822294"/>
                    <a:pt x="330062" y="821522"/>
                    <a:pt x="330062" y="820579"/>
                  </a:cubicBezTo>
                  <a:cubicBezTo>
                    <a:pt x="330062" y="802672"/>
                    <a:pt x="373306" y="792004"/>
                    <a:pt x="373782" y="791528"/>
                  </a:cubicBezTo>
                  <a:cubicBezTo>
                    <a:pt x="374258" y="791052"/>
                    <a:pt x="548947" y="750475"/>
                    <a:pt x="595715" y="742569"/>
                  </a:cubicBezTo>
                  <a:cubicBezTo>
                    <a:pt x="636291" y="735711"/>
                    <a:pt x="656960" y="713994"/>
                    <a:pt x="656960" y="678180"/>
                  </a:cubicBezTo>
                  <a:lnTo>
                    <a:pt x="656960" y="1905"/>
                  </a:lnTo>
                  <a:cubicBezTo>
                    <a:pt x="656960" y="962"/>
                    <a:pt x="656189" y="191"/>
                    <a:pt x="655246" y="191"/>
                  </a:cubicBezTo>
                  <a:lnTo>
                    <a:pt x="1640" y="191"/>
                  </a:lnTo>
                  <a:close/>
                  <a:moveTo>
                    <a:pt x="653531" y="3525"/>
                  </a:moveTo>
                  <a:cubicBezTo>
                    <a:pt x="653531" y="6954"/>
                    <a:pt x="653531" y="678561"/>
                    <a:pt x="653531" y="678561"/>
                  </a:cubicBezTo>
                  <a:cubicBezTo>
                    <a:pt x="653531" y="712566"/>
                    <a:pt x="633910" y="733044"/>
                    <a:pt x="595143" y="739617"/>
                  </a:cubicBezTo>
                  <a:cubicBezTo>
                    <a:pt x="548280" y="747427"/>
                    <a:pt x="374639" y="788099"/>
                    <a:pt x="372925" y="788575"/>
                  </a:cubicBezTo>
                  <a:cubicBezTo>
                    <a:pt x="371210" y="789052"/>
                    <a:pt x="336253" y="798100"/>
                    <a:pt x="328348" y="814483"/>
                  </a:cubicBezTo>
                  <a:cubicBezTo>
                    <a:pt x="320537" y="798100"/>
                    <a:pt x="285485" y="788956"/>
                    <a:pt x="283866" y="788480"/>
                  </a:cubicBezTo>
                  <a:cubicBezTo>
                    <a:pt x="282247" y="788004"/>
                    <a:pt x="108511" y="747237"/>
                    <a:pt x="61648" y="739331"/>
                  </a:cubicBezTo>
                  <a:cubicBezTo>
                    <a:pt x="22976" y="732759"/>
                    <a:pt x="3355" y="712185"/>
                    <a:pt x="3355" y="678180"/>
                  </a:cubicBezTo>
                  <a:cubicBezTo>
                    <a:pt x="3355" y="678180"/>
                    <a:pt x="3355" y="6668"/>
                    <a:pt x="3355" y="3239"/>
                  </a:cubicBezTo>
                  <a:lnTo>
                    <a:pt x="653531"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59" name="Bild 4">
              <a:extLst>
                <a:ext uri="{FF2B5EF4-FFF2-40B4-BE49-F238E27FC236}">
                  <a16:creationId xmlns:a16="http://schemas.microsoft.com/office/drawing/2014/main" id="{3E0E932C-46BF-423B-98FB-416C7415E3F1}"/>
                </a:ext>
              </a:extLst>
            </p:cNvPr>
            <p:cNvSpPr/>
            <p:nvPr/>
          </p:nvSpPr>
          <p:spPr>
            <a:xfrm>
              <a:off x="7540948" y="4836619"/>
              <a:ext cx="654043" cy="479012"/>
            </a:xfrm>
            <a:custGeom>
              <a:avLst/>
              <a:gdLst>
                <a:gd name="connsiteX0" fmla="*/ 688 w 654043"/>
                <a:gd name="connsiteY0" fmla="*/ 35052 h 479012"/>
                <a:gd name="connsiteX1" fmla="*/ 638863 w 654043"/>
                <a:gd name="connsiteY1" fmla="*/ 478822 h 479012"/>
                <a:gd name="connsiteX2" fmla="*/ 653912 w 654043"/>
                <a:gd name="connsiteY2" fmla="*/ 436912 h 479012"/>
                <a:gd name="connsiteX3" fmla="*/ 653912 w 654043"/>
                <a:gd name="connsiteY3" fmla="*/ 9335 h 479012"/>
                <a:gd name="connsiteX4" fmla="*/ 623528 w 654043"/>
                <a:gd name="connsiteY4" fmla="*/ -190 h 479012"/>
                <a:gd name="connsiteX5" fmla="*/ 548566 w 654043"/>
                <a:gd name="connsiteY5" fmla="*/ 36005 h 479012"/>
                <a:gd name="connsiteX6" fmla="*/ 475795 w 654043"/>
                <a:gd name="connsiteY6" fmla="*/ 7430 h 479012"/>
                <a:gd name="connsiteX7" fmla="*/ 397785 w 654043"/>
                <a:gd name="connsiteY7" fmla="*/ 39719 h 479012"/>
                <a:gd name="connsiteX8" fmla="*/ 331110 w 654043"/>
                <a:gd name="connsiteY8" fmla="*/ 4191 h 479012"/>
                <a:gd name="connsiteX9" fmla="*/ 247766 w 654043"/>
                <a:gd name="connsiteY9" fmla="*/ 39815 h 479012"/>
                <a:gd name="connsiteX10" fmla="*/ 176329 w 654043"/>
                <a:gd name="connsiteY10" fmla="*/ 7430 h 479012"/>
                <a:gd name="connsiteX11" fmla="*/ 92794 w 654043"/>
                <a:gd name="connsiteY11" fmla="*/ 45530 h 479012"/>
                <a:gd name="connsiteX12" fmla="*/ 28501 w 654043"/>
                <a:gd name="connsiteY12" fmla="*/ 10668 h 479012"/>
                <a:gd name="connsiteX13" fmla="*/ -74 w 654043"/>
                <a:gd name="connsiteY13" fmla="*/ 18955 h 479012"/>
                <a:gd name="connsiteX14" fmla="*/ -74 w 654043"/>
                <a:gd name="connsiteY14" fmla="*/ 35338 h 47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043" h="479012">
                  <a:moveTo>
                    <a:pt x="688" y="35052"/>
                  </a:moveTo>
                  <a:lnTo>
                    <a:pt x="638863" y="478822"/>
                  </a:lnTo>
                  <a:cubicBezTo>
                    <a:pt x="649178" y="467363"/>
                    <a:pt x="654589" y="452314"/>
                    <a:pt x="653912" y="436912"/>
                  </a:cubicBezTo>
                  <a:cubicBezTo>
                    <a:pt x="653912" y="421005"/>
                    <a:pt x="653912" y="195644"/>
                    <a:pt x="653912" y="9335"/>
                  </a:cubicBezTo>
                  <a:cubicBezTo>
                    <a:pt x="644883" y="3372"/>
                    <a:pt x="634348" y="67"/>
                    <a:pt x="623528" y="-190"/>
                  </a:cubicBezTo>
                  <a:cubicBezTo>
                    <a:pt x="598191" y="-190"/>
                    <a:pt x="575903" y="36100"/>
                    <a:pt x="548566" y="36005"/>
                  </a:cubicBezTo>
                  <a:cubicBezTo>
                    <a:pt x="521229" y="35910"/>
                    <a:pt x="512561" y="7430"/>
                    <a:pt x="475795" y="7430"/>
                  </a:cubicBezTo>
                  <a:cubicBezTo>
                    <a:pt x="443029" y="7430"/>
                    <a:pt x="430551" y="39719"/>
                    <a:pt x="397785" y="39719"/>
                  </a:cubicBezTo>
                  <a:cubicBezTo>
                    <a:pt x="365019" y="39719"/>
                    <a:pt x="360733" y="4191"/>
                    <a:pt x="331110" y="4191"/>
                  </a:cubicBezTo>
                  <a:cubicBezTo>
                    <a:pt x="295296" y="4191"/>
                    <a:pt x="277294" y="39815"/>
                    <a:pt x="247766" y="39815"/>
                  </a:cubicBezTo>
                  <a:cubicBezTo>
                    <a:pt x="218239" y="39815"/>
                    <a:pt x="212047" y="7525"/>
                    <a:pt x="176329" y="7430"/>
                  </a:cubicBezTo>
                  <a:cubicBezTo>
                    <a:pt x="140610" y="7335"/>
                    <a:pt x="121274" y="45530"/>
                    <a:pt x="92794" y="45530"/>
                  </a:cubicBezTo>
                  <a:cubicBezTo>
                    <a:pt x="64315" y="45530"/>
                    <a:pt x="56409" y="10764"/>
                    <a:pt x="28501" y="10668"/>
                  </a:cubicBezTo>
                  <a:cubicBezTo>
                    <a:pt x="18272" y="9735"/>
                    <a:pt x="8067" y="12688"/>
                    <a:pt x="-74" y="18955"/>
                  </a:cubicBezTo>
                  <a:lnTo>
                    <a:pt x="-74" y="35338"/>
                  </a:ln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0" name="Bild 4">
              <a:extLst>
                <a:ext uri="{FF2B5EF4-FFF2-40B4-BE49-F238E27FC236}">
                  <a16:creationId xmlns:a16="http://schemas.microsoft.com/office/drawing/2014/main" id="{7BF123C0-765C-4C53-B67E-DCF87DE50FB5}"/>
                </a:ext>
              </a:extLst>
            </p:cNvPr>
            <p:cNvSpPr/>
            <p:nvPr/>
          </p:nvSpPr>
          <p:spPr>
            <a:xfrm>
              <a:off x="7539804" y="4835571"/>
              <a:ext cx="656713" cy="482012"/>
            </a:xfrm>
            <a:custGeom>
              <a:avLst/>
              <a:gdLst>
                <a:gd name="connsiteX0" fmla="*/ 588095 w 656713"/>
                <a:gd name="connsiteY0" fmla="*/ 17622 h 482012"/>
                <a:gd name="connsiteX1" fmla="*/ 549995 w 656713"/>
                <a:gd name="connsiteY1" fmla="*/ 35910 h 482012"/>
                <a:gd name="connsiteX2" fmla="*/ 520372 w 656713"/>
                <a:gd name="connsiteY2" fmla="*/ 23432 h 482012"/>
                <a:gd name="connsiteX3" fmla="*/ 477224 w 656713"/>
                <a:gd name="connsiteY3" fmla="*/ 7049 h 482012"/>
                <a:gd name="connsiteX4" fmla="*/ 437219 w 656713"/>
                <a:gd name="connsiteY4" fmla="*/ 23527 h 482012"/>
                <a:gd name="connsiteX5" fmla="*/ 399119 w 656713"/>
                <a:gd name="connsiteY5" fmla="*/ 39339 h 482012"/>
                <a:gd name="connsiteX6" fmla="*/ 365210 w 656713"/>
                <a:gd name="connsiteY6" fmla="*/ 21336 h 482012"/>
                <a:gd name="connsiteX7" fmla="*/ 332729 w 656713"/>
                <a:gd name="connsiteY7" fmla="*/ 3810 h 482012"/>
                <a:gd name="connsiteX8" fmla="*/ 285866 w 656713"/>
                <a:gd name="connsiteY8" fmla="*/ 22860 h 482012"/>
                <a:gd name="connsiteX9" fmla="*/ 249386 w 656713"/>
                <a:gd name="connsiteY9" fmla="*/ 39053 h 482012"/>
                <a:gd name="connsiteX10" fmla="*/ 218525 w 656713"/>
                <a:gd name="connsiteY10" fmla="*/ 24480 h 482012"/>
                <a:gd name="connsiteX11" fmla="*/ 177948 w 656713"/>
                <a:gd name="connsiteY11" fmla="*/ 6668 h 482012"/>
                <a:gd name="connsiteX12" fmla="*/ 129561 w 656713"/>
                <a:gd name="connsiteY12" fmla="*/ 27813 h 482012"/>
                <a:gd name="connsiteX13" fmla="*/ 94414 w 656713"/>
                <a:gd name="connsiteY13" fmla="*/ 44673 h 482012"/>
                <a:gd name="connsiteX14" fmla="*/ 63743 w 656713"/>
                <a:gd name="connsiteY14" fmla="*/ 27813 h 482012"/>
                <a:gd name="connsiteX15" fmla="*/ 30120 w 656713"/>
                <a:gd name="connsiteY15" fmla="*/ 9906 h 482012"/>
                <a:gd name="connsiteX16" fmla="*/ 497 w 656713"/>
                <a:gd name="connsiteY16" fmla="*/ 18574 h 482012"/>
                <a:gd name="connsiteX17" fmla="*/ -74 w 656713"/>
                <a:gd name="connsiteY17" fmla="*/ 36195 h 482012"/>
                <a:gd name="connsiteX18" fmla="*/ 688 w 656713"/>
                <a:gd name="connsiteY18" fmla="*/ 37624 h 482012"/>
                <a:gd name="connsiteX19" fmla="*/ 638863 w 656713"/>
                <a:gd name="connsiteY19" fmla="*/ 481394 h 482012"/>
                <a:gd name="connsiteX20" fmla="*/ 641054 w 656713"/>
                <a:gd name="connsiteY20" fmla="*/ 481394 h 482012"/>
                <a:gd name="connsiteX21" fmla="*/ 656579 w 656713"/>
                <a:gd name="connsiteY21" fmla="*/ 438341 h 482012"/>
                <a:gd name="connsiteX22" fmla="*/ 656579 w 656713"/>
                <a:gd name="connsiteY22" fmla="*/ 10764 h 482012"/>
                <a:gd name="connsiteX23" fmla="*/ 655817 w 656713"/>
                <a:gd name="connsiteY23" fmla="*/ 9335 h 482012"/>
                <a:gd name="connsiteX24" fmla="*/ 624480 w 656713"/>
                <a:gd name="connsiteY24" fmla="*/ -190 h 482012"/>
                <a:gd name="connsiteX25" fmla="*/ 587523 w 656713"/>
                <a:gd name="connsiteY25" fmla="*/ 17717 h 482012"/>
                <a:gd name="connsiteX26" fmla="*/ 590095 w 656713"/>
                <a:gd name="connsiteY26" fmla="*/ 20384 h 482012"/>
                <a:gd name="connsiteX27" fmla="*/ 625051 w 656713"/>
                <a:gd name="connsiteY27" fmla="*/ 3144 h 482012"/>
                <a:gd name="connsiteX28" fmla="*/ 653626 w 656713"/>
                <a:gd name="connsiteY28" fmla="*/ 11906 h 482012"/>
                <a:gd name="connsiteX29" fmla="*/ 653626 w 656713"/>
                <a:gd name="connsiteY29" fmla="*/ 438436 h 482012"/>
                <a:gd name="connsiteX30" fmla="*/ 639815 w 656713"/>
                <a:gd name="connsiteY30" fmla="*/ 477870 h 482012"/>
                <a:gd name="connsiteX31" fmla="*/ 3545 w 656713"/>
                <a:gd name="connsiteY31" fmla="*/ 35243 h 482012"/>
                <a:gd name="connsiteX32" fmla="*/ 3545 w 656713"/>
                <a:gd name="connsiteY32" fmla="*/ 19717 h 482012"/>
                <a:gd name="connsiteX33" fmla="*/ 30310 w 656713"/>
                <a:gd name="connsiteY33" fmla="*/ 13145 h 482012"/>
                <a:gd name="connsiteX34" fmla="*/ 61552 w 656713"/>
                <a:gd name="connsiteY34" fmla="*/ 30195 h 482012"/>
                <a:gd name="connsiteX35" fmla="*/ 94604 w 656713"/>
                <a:gd name="connsiteY35" fmla="*/ 48006 h 482012"/>
                <a:gd name="connsiteX36" fmla="*/ 131752 w 656713"/>
                <a:gd name="connsiteY36" fmla="*/ 30480 h 482012"/>
                <a:gd name="connsiteX37" fmla="*/ 178138 w 656713"/>
                <a:gd name="connsiteY37" fmla="*/ 10002 h 482012"/>
                <a:gd name="connsiteX38" fmla="*/ 216238 w 656713"/>
                <a:gd name="connsiteY38" fmla="*/ 26956 h 482012"/>
                <a:gd name="connsiteX39" fmla="*/ 249290 w 656713"/>
                <a:gd name="connsiteY39" fmla="*/ 42387 h 482012"/>
                <a:gd name="connsiteX40" fmla="*/ 287390 w 656713"/>
                <a:gd name="connsiteY40" fmla="*/ 25527 h 482012"/>
                <a:gd name="connsiteX41" fmla="*/ 332253 w 656713"/>
                <a:gd name="connsiteY41" fmla="*/ 6477 h 482012"/>
                <a:gd name="connsiteX42" fmla="*/ 362352 w 656713"/>
                <a:gd name="connsiteY42" fmla="*/ 22956 h 482012"/>
                <a:gd name="connsiteX43" fmla="*/ 398642 w 656713"/>
                <a:gd name="connsiteY43" fmla="*/ 42006 h 482012"/>
                <a:gd name="connsiteX44" fmla="*/ 438647 w 656713"/>
                <a:gd name="connsiteY44" fmla="*/ 25527 h 482012"/>
                <a:gd name="connsiteX45" fmla="*/ 476747 w 656713"/>
                <a:gd name="connsiteY45" fmla="*/ 9716 h 482012"/>
                <a:gd name="connsiteX46" fmla="*/ 517895 w 656713"/>
                <a:gd name="connsiteY46" fmla="*/ 25432 h 482012"/>
                <a:gd name="connsiteX47" fmla="*/ 549518 w 656713"/>
                <a:gd name="connsiteY47" fmla="*/ 38577 h 482012"/>
                <a:gd name="connsiteX48" fmla="*/ 589523 w 656713"/>
                <a:gd name="connsiteY48" fmla="*/ 19527 h 48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56713" h="482012">
                  <a:moveTo>
                    <a:pt x="588095" y="17622"/>
                  </a:moveTo>
                  <a:cubicBezTo>
                    <a:pt x="575998" y="27147"/>
                    <a:pt x="563520" y="36005"/>
                    <a:pt x="549995" y="35910"/>
                  </a:cubicBezTo>
                  <a:cubicBezTo>
                    <a:pt x="539012" y="35138"/>
                    <a:pt x="528592" y="30747"/>
                    <a:pt x="520372" y="23432"/>
                  </a:cubicBezTo>
                  <a:cubicBezTo>
                    <a:pt x="508332" y="13126"/>
                    <a:pt x="493073" y="7325"/>
                    <a:pt x="477224" y="7049"/>
                  </a:cubicBezTo>
                  <a:cubicBezTo>
                    <a:pt x="462431" y="7944"/>
                    <a:pt x="448353" y="13735"/>
                    <a:pt x="437219" y="23527"/>
                  </a:cubicBezTo>
                  <a:cubicBezTo>
                    <a:pt x="426636" y="32900"/>
                    <a:pt x="413225" y="38462"/>
                    <a:pt x="399119" y="39339"/>
                  </a:cubicBezTo>
                  <a:cubicBezTo>
                    <a:pt x="385717" y="38615"/>
                    <a:pt x="373315" y="32033"/>
                    <a:pt x="365210" y="21336"/>
                  </a:cubicBezTo>
                  <a:cubicBezTo>
                    <a:pt x="357418" y="11087"/>
                    <a:pt x="345578" y="4696"/>
                    <a:pt x="332729" y="3810"/>
                  </a:cubicBezTo>
                  <a:cubicBezTo>
                    <a:pt x="313679" y="3810"/>
                    <a:pt x="299392" y="13335"/>
                    <a:pt x="285866" y="22860"/>
                  </a:cubicBezTo>
                  <a:cubicBezTo>
                    <a:pt x="274055" y="31147"/>
                    <a:pt x="262911" y="39053"/>
                    <a:pt x="249386" y="39053"/>
                  </a:cubicBezTo>
                  <a:cubicBezTo>
                    <a:pt x="237613" y="38310"/>
                    <a:pt x="226573" y="33100"/>
                    <a:pt x="218525" y="24480"/>
                  </a:cubicBezTo>
                  <a:cubicBezTo>
                    <a:pt x="207837" y="13478"/>
                    <a:pt x="193279" y="7087"/>
                    <a:pt x="177948" y="6668"/>
                  </a:cubicBezTo>
                  <a:cubicBezTo>
                    <a:pt x="157755" y="6668"/>
                    <a:pt x="142801" y="17907"/>
                    <a:pt x="129561" y="27813"/>
                  </a:cubicBezTo>
                  <a:cubicBezTo>
                    <a:pt x="118036" y="36481"/>
                    <a:pt x="107177" y="44673"/>
                    <a:pt x="94414" y="44673"/>
                  </a:cubicBezTo>
                  <a:cubicBezTo>
                    <a:pt x="81650" y="44673"/>
                    <a:pt x="72792" y="36481"/>
                    <a:pt x="63743" y="27813"/>
                  </a:cubicBezTo>
                  <a:cubicBezTo>
                    <a:pt x="54694" y="19146"/>
                    <a:pt x="44693" y="9906"/>
                    <a:pt x="30120" y="9906"/>
                  </a:cubicBezTo>
                  <a:cubicBezTo>
                    <a:pt x="19502" y="8916"/>
                    <a:pt x="8905" y="12011"/>
                    <a:pt x="497" y="18574"/>
                  </a:cubicBezTo>
                  <a:lnTo>
                    <a:pt x="-74" y="36195"/>
                  </a:lnTo>
                  <a:cubicBezTo>
                    <a:pt x="-59" y="36767"/>
                    <a:pt x="223" y="37291"/>
                    <a:pt x="688" y="37624"/>
                  </a:cubicBezTo>
                  <a:lnTo>
                    <a:pt x="638863" y="481394"/>
                  </a:lnTo>
                  <a:cubicBezTo>
                    <a:pt x="639482" y="481965"/>
                    <a:pt x="640434" y="481965"/>
                    <a:pt x="641054" y="481394"/>
                  </a:cubicBezTo>
                  <a:cubicBezTo>
                    <a:pt x="651702" y="469649"/>
                    <a:pt x="657284" y="454181"/>
                    <a:pt x="656579" y="438341"/>
                  </a:cubicBezTo>
                  <a:lnTo>
                    <a:pt x="656579" y="10764"/>
                  </a:lnTo>
                  <a:cubicBezTo>
                    <a:pt x="656579" y="10192"/>
                    <a:pt x="656293" y="9649"/>
                    <a:pt x="655817" y="9335"/>
                  </a:cubicBezTo>
                  <a:cubicBezTo>
                    <a:pt x="646454" y="3324"/>
                    <a:pt x="635605" y="19"/>
                    <a:pt x="624480" y="-190"/>
                  </a:cubicBezTo>
                  <a:cubicBezTo>
                    <a:pt x="611431" y="-190"/>
                    <a:pt x="599334" y="9335"/>
                    <a:pt x="587523" y="17717"/>
                  </a:cubicBezTo>
                  <a:close/>
                  <a:moveTo>
                    <a:pt x="590095" y="20384"/>
                  </a:moveTo>
                  <a:cubicBezTo>
                    <a:pt x="602001" y="11526"/>
                    <a:pt x="613145" y="3144"/>
                    <a:pt x="625051" y="3144"/>
                  </a:cubicBezTo>
                  <a:cubicBezTo>
                    <a:pt x="635196" y="3391"/>
                    <a:pt x="645083" y="6420"/>
                    <a:pt x="653626" y="11906"/>
                  </a:cubicBezTo>
                  <a:cubicBezTo>
                    <a:pt x="653626" y="14002"/>
                    <a:pt x="653626" y="438436"/>
                    <a:pt x="653626" y="438436"/>
                  </a:cubicBezTo>
                  <a:cubicBezTo>
                    <a:pt x="654169" y="452857"/>
                    <a:pt x="649235" y="466935"/>
                    <a:pt x="639815" y="477870"/>
                  </a:cubicBezTo>
                  <a:lnTo>
                    <a:pt x="3545" y="35243"/>
                  </a:lnTo>
                  <a:lnTo>
                    <a:pt x="3545" y="19717"/>
                  </a:lnTo>
                  <a:cubicBezTo>
                    <a:pt x="11624" y="14936"/>
                    <a:pt x="20936" y="12649"/>
                    <a:pt x="30310" y="13145"/>
                  </a:cubicBezTo>
                  <a:cubicBezTo>
                    <a:pt x="43646" y="13145"/>
                    <a:pt x="52408" y="21431"/>
                    <a:pt x="61552" y="30195"/>
                  </a:cubicBezTo>
                  <a:cubicBezTo>
                    <a:pt x="70696" y="38958"/>
                    <a:pt x="80602" y="47911"/>
                    <a:pt x="94604" y="48006"/>
                  </a:cubicBezTo>
                  <a:cubicBezTo>
                    <a:pt x="108606" y="48102"/>
                    <a:pt x="119846" y="39434"/>
                    <a:pt x="131752" y="30480"/>
                  </a:cubicBezTo>
                  <a:cubicBezTo>
                    <a:pt x="145182" y="20955"/>
                    <a:pt x="159088" y="10002"/>
                    <a:pt x="178138" y="10002"/>
                  </a:cubicBezTo>
                  <a:cubicBezTo>
                    <a:pt x="192540" y="10564"/>
                    <a:pt x="206180" y="16631"/>
                    <a:pt x="216238" y="26956"/>
                  </a:cubicBezTo>
                  <a:cubicBezTo>
                    <a:pt x="224859" y="36167"/>
                    <a:pt x="236698" y="41691"/>
                    <a:pt x="249290" y="42387"/>
                  </a:cubicBezTo>
                  <a:cubicBezTo>
                    <a:pt x="263959" y="42387"/>
                    <a:pt x="275484" y="34195"/>
                    <a:pt x="287390" y="25527"/>
                  </a:cubicBezTo>
                  <a:cubicBezTo>
                    <a:pt x="299878" y="14469"/>
                    <a:pt x="315622" y="7782"/>
                    <a:pt x="332253" y="6477"/>
                  </a:cubicBezTo>
                  <a:cubicBezTo>
                    <a:pt x="344197" y="7363"/>
                    <a:pt x="355170" y="13373"/>
                    <a:pt x="362352" y="22956"/>
                  </a:cubicBezTo>
                  <a:cubicBezTo>
                    <a:pt x="371039" y="34357"/>
                    <a:pt x="384326" y="41329"/>
                    <a:pt x="398642" y="42006"/>
                  </a:cubicBezTo>
                  <a:cubicBezTo>
                    <a:pt x="413435" y="41110"/>
                    <a:pt x="427513" y="35309"/>
                    <a:pt x="438647" y="25527"/>
                  </a:cubicBezTo>
                  <a:cubicBezTo>
                    <a:pt x="449230" y="16155"/>
                    <a:pt x="462641" y="10592"/>
                    <a:pt x="476747" y="9716"/>
                  </a:cubicBezTo>
                  <a:cubicBezTo>
                    <a:pt x="491883" y="9982"/>
                    <a:pt x="506437" y="15536"/>
                    <a:pt x="517895" y="25432"/>
                  </a:cubicBezTo>
                  <a:cubicBezTo>
                    <a:pt x="526668" y="33233"/>
                    <a:pt x="537803" y="37862"/>
                    <a:pt x="549518" y="38577"/>
                  </a:cubicBezTo>
                  <a:cubicBezTo>
                    <a:pt x="564092" y="38577"/>
                    <a:pt x="577046" y="29052"/>
                    <a:pt x="589523" y="19527"/>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1" name="Bild 4">
              <a:extLst>
                <a:ext uri="{FF2B5EF4-FFF2-40B4-BE49-F238E27FC236}">
                  <a16:creationId xmlns:a16="http://schemas.microsoft.com/office/drawing/2014/main" id="{92399226-7ECC-49B0-9C83-4FC298B79B7C}"/>
                </a:ext>
              </a:extLst>
            </p:cNvPr>
            <p:cNvSpPr/>
            <p:nvPr/>
          </p:nvSpPr>
          <p:spPr>
            <a:xfrm>
              <a:off x="7682354" y="5029785"/>
              <a:ext cx="55189" cy="302895"/>
            </a:xfrm>
            <a:custGeom>
              <a:avLst/>
              <a:gdLst>
                <a:gd name="connsiteX0" fmla="*/ 54924 w 55189"/>
                <a:gd name="connsiteY0" fmla="*/ 302705 h 302895"/>
                <a:gd name="connsiteX1" fmla="*/ 30255 w 55189"/>
                <a:gd name="connsiteY1" fmla="*/ 280607 h 302895"/>
                <a:gd name="connsiteX2" fmla="*/ 29207 w 55189"/>
                <a:gd name="connsiteY2" fmla="*/ 161354 h 302895"/>
                <a:gd name="connsiteX3" fmla="*/ 3394 w 55189"/>
                <a:gd name="connsiteY3" fmla="*/ 78486 h 302895"/>
                <a:gd name="connsiteX4" fmla="*/ 3966 w 55189"/>
                <a:gd name="connsiteY4" fmla="*/ 56960 h 302895"/>
                <a:gd name="connsiteX5" fmla="*/ 55115 w 55189"/>
                <a:gd name="connsiteY5" fmla="*/ -190 h 302895"/>
                <a:gd name="connsiteX6" fmla="*/ 55115 w 55189"/>
                <a:gd name="connsiteY6" fmla="*/ 302419 h 30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89" h="302895">
                  <a:moveTo>
                    <a:pt x="54924" y="302705"/>
                  </a:moveTo>
                  <a:cubicBezTo>
                    <a:pt x="41780" y="302705"/>
                    <a:pt x="30731" y="285560"/>
                    <a:pt x="30255" y="280607"/>
                  </a:cubicBezTo>
                  <a:cubicBezTo>
                    <a:pt x="30255" y="249460"/>
                    <a:pt x="33684" y="200978"/>
                    <a:pt x="29207" y="161354"/>
                  </a:cubicBezTo>
                  <a:cubicBezTo>
                    <a:pt x="25095" y="132531"/>
                    <a:pt x="16380" y="104547"/>
                    <a:pt x="3394" y="78486"/>
                  </a:cubicBezTo>
                  <a:cubicBezTo>
                    <a:pt x="-1436" y="72048"/>
                    <a:pt x="-1199" y="63132"/>
                    <a:pt x="3966" y="56960"/>
                  </a:cubicBezTo>
                  <a:lnTo>
                    <a:pt x="55115" y="-190"/>
                  </a:lnTo>
                  <a:cubicBezTo>
                    <a:pt x="55115" y="-190"/>
                    <a:pt x="55115" y="279178"/>
                    <a:pt x="55115" y="302419"/>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2" name="Bild 4">
              <a:extLst>
                <a:ext uri="{FF2B5EF4-FFF2-40B4-BE49-F238E27FC236}">
                  <a16:creationId xmlns:a16="http://schemas.microsoft.com/office/drawing/2014/main" id="{283C1F0A-0CF9-4258-BA81-715F45BBD216}"/>
                </a:ext>
              </a:extLst>
            </p:cNvPr>
            <p:cNvSpPr/>
            <p:nvPr/>
          </p:nvSpPr>
          <p:spPr>
            <a:xfrm>
              <a:off x="7680646" y="5028382"/>
              <a:ext cx="58421" cy="306013"/>
            </a:xfrm>
            <a:custGeom>
              <a:avLst/>
              <a:gdLst>
                <a:gd name="connsiteX0" fmla="*/ 55490 w 58421"/>
                <a:gd name="connsiteY0" fmla="*/ 356 h 306013"/>
                <a:gd name="connsiteX1" fmla="*/ 4436 w 58421"/>
                <a:gd name="connsiteY1" fmla="*/ 57506 h 306013"/>
                <a:gd name="connsiteX2" fmla="*/ 3579 w 58421"/>
                <a:gd name="connsiteY2" fmla="*/ 81033 h 306013"/>
                <a:gd name="connsiteX3" fmla="*/ 7103 w 58421"/>
                <a:gd name="connsiteY3" fmla="*/ 89034 h 306013"/>
                <a:gd name="connsiteX4" fmla="*/ 29201 w 58421"/>
                <a:gd name="connsiteY4" fmla="*/ 163234 h 306013"/>
                <a:gd name="connsiteX5" fmla="*/ 30820 w 58421"/>
                <a:gd name="connsiteY5" fmla="*/ 252864 h 306013"/>
                <a:gd name="connsiteX6" fmla="*/ 30249 w 58421"/>
                <a:gd name="connsiteY6" fmla="*/ 282011 h 306013"/>
                <a:gd name="connsiteX7" fmla="*/ 56633 w 58421"/>
                <a:gd name="connsiteY7" fmla="*/ 305823 h 306013"/>
                <a:gd name="connsiteX8" fmla="*/ 58348 w 58421"/>
                <a:gd name="connsiteY8" fmla="*/ 304109 h 306013"/>
                <a:gd name="connsiteX9" fmla="*/ 58348 w 58421"/>
                <a:gd name="connsiteY9" fmla="*/ 1499 h 306013"/>
                <a:gd name="connsiteX10" fmla="*/ 57205 w 58421"/>
                <a:gd name="connsiteY10" fmla="*/ -120 h 306013"/>
                <a:gd name="connsiteX11" fmla="*/ 55300 w 58421"/>
                <a:gd name="connsiteY11" fmla="*/ 356 h 306013"/>
                <a:gd name="connsiteX12" fmla="*/ 34154 w 58421"/>
                <a:gd name="connsiteY12" fmla="*/ 252674 h 306013"/>
                <a:gd name="connsiteX13" fmla="*/ 34916 w 58421"/>
                <a:gd name="connsiteY13" fmla="*/ 212764 h 306013"/>
                <a:gd name="connsiteX14" fmla="*/ 32535 w 58421"/>
                <a:gd name="connsiteY14" fmla="*/ 162567 h 306013"/>
                <a:gd name="connsiteX15" fmla="*/ 10246 w 58421"/>
                <a:gd name="connsiteY15" fmla="*/ 87415 h 306013"/>
                <a:gd name="connsiteX16" fmla="*/ 6627 w 58421"/>
                <a:gd name="connsiteY16" fmla="*/ 79223 h 306013"/>
                <a:gd name="connsiteX17" fmla="*/ 3388 w 58421"/>
                <a:gd name="connsiteY17" fmla="*/ 68460 h 306013"/>
                <a:gd name="connsiteX18" fmla="*/ 6913 w 58421"/>
                <a:gd name="connsiteY18" fmla="*/ 59507 h 306013"/>
                <a:gd name="connsiteX19" fmla="*/ 55109 w 58421"/>
                <a:gd name="connsiteY19" fmla="*/ 5976 h 306013"/>
                <a:gd name="connsiteX20" fmla="*/ 55109 w 58421"/>
                <a:gd name="connsiteY20" fmla="*/ 301918 h 306013"/>
                <a:gd name="connsiteX21" fmla="*/ 33583 w 58421"/>
                <a:gd name="connsiteY21" fmla="*/ 282011 h 306013"/>
                <a:gd name="connsiteX22" fmla="*/ 34154 w 58421"/>
                <a:gd name="connsiteY22" fmla="*/ 252864 h 30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421" h="306013">
                  <a:moveTo>
                    <a:pt x="55490" y="356"/>
                  </a:moveTo>
                  <a:lnTo>
                    <a:pt x="4436" y="57506"/>
                  </a:lnTo>
                  <a:cubicBezTo>
                    <a:pt x="-1241" y="64212"/>
                    <a:pt x="-1595" y="73927"/>
                    <a:pt x="3579" y="81033"/>
                  </a:cubicBezTo>
                  <a:cubicBezTo>
                    <a:pt x="3579" y="81033"/>
                    <a:pt x="7103" y="89034"/>
                    <a:pt x="7103" y="89034"/>
                  </a:cubicBezTo>
                  <a:cubicBezTo>
                    <a:pt x="18385" y="112428"/>
                    <a:pt x="25846" y="137478"/>
                    <a:pt x="29201" y="163234"/>
                  </a:cubicBezTo>
                  <a:cubicBezTo>
                    <a:pt x="31681" y="193047"/>
                    <a:pt x="32222" y="222984"/>
                    <a:pt x="30820" y="252864"/>
                  </a:cubicBezTo>
                  <a:lnTo>
                    <a:pt x="30249" y="282011"/>
                  </a:lnTo>
                  <a:cubicBezTo>
                    <a:pt x="30916" y="288107"/>
                    <a:pt x="42441" y="305823"/>
                    <a:pt x="56633" y="305823"/>
                  </a:cubicBezTo>
                  <a:cubicBezTo>
                    <a:pt x="57580" y="305823"/>
                    <a:pt x="58348" y="305052"/>
                    <a:pt x="58348" y="304109"/>
                  </a:cubicBezTo>
                  <a:lnTo>
                    <a:pt x="58348" y="1499"/>
                  </a:lnTo>
                  <a:cubicBezTo>
                    <a:pt x="58322" y="785"/>
                    <a:pt x="57873" y="147"/>
                    <a:pt x="57205" y="-120"/>
                  </a:cubicBezTo>
                  <a:cubicBezTo>
                    <a:pt x="56530" y="-301"/>
                    <a:pt x="55807" y="-129"/>
                    <a:pt x="55300" y="356"/>
                  </a:cubicBezTo>
                  <a:close/>
                  <a:moveTo>
                    <a:pt x="34154" y="252674"/>
                  </a:moveTo>
                  <a:cubicBezTo>
                    <a:pt x="34154" y="240387"/>
                    <a:pt x="34916" y="226670"/>
                    <a:pt x="34916" y="212764"/>
                  </a:cubicBezTo>
                  <a:cubicBezTo>
                    <a:pt x="35055" y="196000"/>
                    <a:pt x="34261" y="179245"/>
                    <a:pt x="32535" y="162567"/>
                  </a:cubicBezTo>
                  <a:cubicBezTo>
                    <a:pt x="29166" y="136488"/>
                    <a:pt x="21641" y="111113"/>
                    <a:pt x="10246" y="87415"/>
                  </a:cubicBezTo>
                  <a:lnTo>
                    <a:pt x="6627" y="79223"/>
                  </a:lnTo>
                  <a:cubicBezTo>
                    <a:pt x="4661" y="75966"/>
                    <a:pt x="3547" y="72261"/>
                    <a:pt x="3388" y="68460"/>
                  </a:cubicBezTo>
                  <a:cubicBezTo>
                    <a:pt x="3370" y="65136"/>
                    <a:pt x="4632" y="61926"/>
                    <a:pt x="6913" y="59507"/>
                  </a:cubicBezTo>
                  <a:cubicBezTo>
                    <a:pt x="6913" y="59507"/>
                    <a:pt x="49775" y="11882"/>
                    <a:pt x="55109" y="5976"/>
                  </a:cubicBezTo>
                  <a:cubicBezTo>
                    <a:pt x="55109" y="14549"/>
                    <a:pt x="55109" y="297537"/>
                    <a:pt x="55109" y="301918"/>
                  </a:cubicBezTo>
                  <a:cubicBezTo>
                    <a:pt x="45114" y="299194"/>
                    <a:pt x="37076" y="291764"/>
                    <a:pt x="33583" y="282011"/>
                  </a:cubicBezTo>
                  <a:lnTo>
                    <a:pt x="34154" y="25286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3" name="Bild 4">
              <a:extLst>
                <a:ext uri="{FF2B5EF4-FFF2-40B4-BE49-F238E27FC236}">
                  <a16:creationId xmlns:a16="http://schemas.microsoft.com/office/drawing/2014/main" id="{2A4879A5-F907-4D5A-B1F3-13F13BC7603D}"/>
                </a:ext>
              </a:extLst>
            </p:cNvPr>
            <p:cNvSpPr/>
            <p:nvPr/>
          </p:nvSpPr>
          <p:spPr>
            <a:xfrm>
              <a:off x="7580959" y="5105054"/>
              <a:ext cx="131987" cy="210586"/>
            </a:xfrm>
            <a:custGeom>
              <a:avLst/>
              <a:gdLst>
                <a:gd name="connsiteX0" fmla="*/ 131364 w 131987"/>
                <a:gd name="connsiteY0" fmla="*/ 93229 h 210586"/>
                <a:gd name="connsiteX1" fmla="*/ 88026 w 131987"/>
                <a:gd name="connsiteY1" fmla="*/ 11504 h 210586"/>
                <a:gd name="connsiteX2" fmla="*/ 17731 w 131987"/>
                <a:gd name="connsiteY2" fmla="*/ 11504 h 210586"/>
                <a:gd name="connsiteX3" fmla="*/ 9103 w 131987"/>
                <a:gd name="connsiteY3" fmla="*/ 74636 h 210586"/>
                <a:gd name="connsiteX4" fmla="*/ 11064 w 131987"/>
                <a:gd name="connsiteY4" fmla="*/ 77036 h 210586"/>
                <a:gd name="connsiteX5" fmla="*/ 51735 w 131987"/>
                <a:gd name="connsiteY5" fmla="*/ 114089 h 210586"/>
                <a:gd name="connsiteX6" fmla="*/ 55763 w 131987"/>
                <a:gd name="connsiteY6" fmla="*/ 139225 h 210586"/>
                <a:gd name="connsiteX7" fmla="*/ 55545 w 131987"/>
                <a:gd name="connsiteY7" fmla="*/ 139520 h 210586"/>
                <a:gd name="connsiteX8" fmla="*/ 93645 w 131987"/>
                <a:gd name="connsiteY8" fmla="*/ 107992 h 210586"/>
                <a:gd name="connsiteX9" fmla="*/ 84120 w 131987"/>
                <a:gd name="connsiteY9" fmla="*/ 82084 h 210586"/>
                <a:gd name="connsiteX10" fmla="*/ 111076 w 131987"/>
                <a:gd name="connsiteY10" fmla="*/ 109707 h 210586"/>
                <a:gd name="connsiteX11" fmla="*/ 111076 w 131987"/>
                <a:gd name="connsiteY11" fmla="*/ 157332 h 210586"/>
                <a:gd name="connsiteX12" fmla="*/ 94503 w 131987"/>
                <a:gd name="connsiteY12" fmla="*/ 158189 h 210586"/>
                <a:gd name="connsiteX13" fmla="*/ 68976 w 131987"/>
                <a:gd name="connsiteY13" fmla="*/ 160380 h 210586"/>
                <a:gd name="connsiteX14" fmla="*/ 68499 w 131987"/>
                <a:gd name="connsiteY14" fmla="*/ 177906 h 210586"/>
                <a:gd name="connsiteX15" fmla="*/ 85454 w 131987"/>
                <a:gd name="connsiteY15" fmla="*/ 190289 h 210586"/>
                <a:gd name="connsiteX16" fmla="*/ 130507 w 131987"/>
                <a:gd name="connsiteY16" fmla="*/ 197623 h 210586"/>
                <a:gd name="connsiteX17" fmla="*/ 130507 w 131987"/>
                <a:gd name="connsiteY17" fmla="*/ 92848 h 21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987" h="210586">
                  <a:moveTo>
                    <a:pt x="131364" y="93229"/>
                  </a:moveTo>
                  <a:cubicBezTo>
                    <a:pt x="130871" y="60615"/>
                    <a:pt x="114751" y="30211"/>
                    <a:pt x="88026" y="11504"/>
                  </a:cubicBezTo>
                  <a:cubicBezTo>
                    <a:pt x="67187" y="-4088"/>
                    <a:pt x="38570" y="-4088"/>
                    <a:pt x="17731" y="11504"/>
                  </a:cubicBezTo>
                  <a:cubicBezTo>
                    <a:pt x="-2084" y="26554"/>
                    <a:pt x="-5946" y="54814"/>
                    <a:pt x="9103" y="74636"/>
                  </a:cubicBezTo>
                  <a:cubicBezTo>
                    <a:pt x="9729" y="75455"/>
                    <a:pt x="10383" y="76255"/>
                    <a:pt x="11064" y="77036"/>
                  </a:cubicBezTo>
                  <a:cubicBezTo>
                    <a:pt x="21937" y="92047"/>
                    <a:pt x="35781" y="104659"/>
                    <a:pt x="51735" y="114089"/>
                  </a:cubicBezTo>
                  <a:cubicBezTo>
                    <a:pt x="59789" y="119918"/>
                    <a:pt x="61592" y="131176"/>
                    <a:pt x="55763" y="139225"/>
                  </a:cubicBezTo>
                  <a:cubicBezTo>
                    <a:pt x="55691" y="139330"/>
                    <a:pt x="55619" y="139425"/>
                    <a:pt x="55545" y="139520"/>
                  </a:cubicBezTo>
                  <a:cubicBezTo>
                    <a:pt x="73643" y="140568"/>
                    <a:pt x="93645" y="129995"/>
                    <a:pt x="93645" y="107992"/>
                  </a:cubicBezTo>
                  <a:cubicBezTo>
                    <a:pt x="93645" y="94753"/>
                    <a:pt x="78977" y="90085"/>
                    <a:pt x="84120" y="82084"/>
                  </a:cubicBezTo>
                  <a:cubicBezTo>
                    <a:pt x="89264" y="74083"/>
                    <a:pt x="109933" y="94657"/>
                    <a:pt x="111076" y="109707"/>
                  </a:cubicBezTo>
                  <a:cubicBezTo>
                    <a:pt x="112219" y="124757"/>
                    <a:pt x="111743" y="151522"/>
                    <a:pt x="111076" y="157332"/>
                  </a:cubicBezTo>
                  <a:cubicBezTo>
                    <a:pt x="110409" y="163142"/>
                    <a:pt x="106504" y="166857"/>
                    <a:pt x="94503" y="158189"/>
                  </a:cubicBezTo>
                  <a:cubicBezTo>
                    <a:pt x="86312" y="153789"/>
                    <a:pt x="76297" y="154646"/>
                    <a:pt x="68976" y="160380"/>
                  </a:cubicBezTo>
                  <a:cubicBezTo>
                    <a:pt x="58974" y="167143"/>
                    <a:pt x="59451" y="175810"/>
                    <a:pt x="68499" y="177906"/>
                  </a:cubicBezTo>
                  <a:cubicBezTo>
                    <a:pt x="75896" y="178858"/>
                    <a:pt x="82292" y="183535"/>
                    <a:pt x="85454" y="190289"/>
                  </a:cubicBezTo>
                  <a:cubicBezTo>
                    <a:pt x="89073" y="201623"/>
                    <a:pt x="112981" y="224959"/>
                    <a:pt x="130507" y="197623"/>
                  </a:cubicBezTo>
                  <a:cubicBezTo>
                    <a:pt x="132382" y="162723"/>
                    <a:pt x="132382" y="127747"/>
                    <a:pt x="130507" y="92848"/>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4" name="Bild 4">
              <a:extLst>
                <a:ext uri="{FF2B5EF4-FFF2-40B4-BE49-F238E27FC236}">
                  <a16:creationId xmlns:a16="http://schemas.microsoft.com/office/drawing/2014/main" id="{D628B696-37ED-46A0-BBB3-FC726900575B}"/>
                </a:ext>
              </a:extLst>
            </p:cNvPr>
            <p:cNvSpPr/>
            <p:nvPr/>
          </p:nvSpPr>
          <p:spPr>
            <a:xfrm>
              <a:off x="7579117" y="5103654"/>
              <a:ext cx="135431" cy="214066"/>
            </a:xfrm>
            <a:custGeom>
              <a:avLst/>
              <a:gdLst>
                <a:gd name="connsiteX0" fmla="*/ 18335 w 135431"/>
                <a:gd name="connsiteY0" fmla="*/ 11571 h 214066"/>
                <a:gd name="connsiteX1" fmla="*/ 428 w 135431"/>
                <a:gd name="connsiteY1" fmla="*/ 41479 h 214066"/>
                <a:gd name="connsiteX2" fmla="*/ 11286 w 135431"/>
                <a:gd name="connsiteY2" fmla="*/ 79579 h 214066"/>
                <a:gd name="connsiteX3" fmla="*/ 52434 w 135431"/>
                <a:gd name="connsiteY3" fmla="*/ 116917 h 214066"/>
                <a:gd name="connsiteX4" fmla="*/ 58911 w 135431"/>
                <a:gd name="connsiteY4" fmla="*/ 128062 h 214066"/>
                <a:gd name="connsiteX5" fmla="*/ 56054 w 135431"/>
                <a:gd name="connsiteY5" fmla="*/ 139587 h 214066"/>
                <a:gd name="connsiteX6" fmla="*/ 55482 w 135431"/>
                <a:gd name="connsiteY6" fmla="*/ 141397 h 214066"/>
                <a:gd name="connsiteX7" fmla="*/ 57006 w 135431"/>
                <a:gd name="connsiteY7" fmla="*/ 142635 h 214066"/>
                <a:gd name="connsiteX8" fmla="*/ 87582 w 135431"/>
                <a:gd name="connsiteY8" fmla="*/ 132158 h 214066"/>
                <a:gd name="connsiteX9" fmla="*/ 97107 w 135431"/>
                <a:gd name="connsiteY9" fmla="*/ 109393 h 214066"/>
                <a:gd name="connsiteX10" fmla="*/ 90344 w 135431"/>
                <a:gd name="connsiteY10" fmla="*/ 93772 h 214066"/>
                <a:gd name="connsiteX11" fmla="*/ 87486 w 135431"/>
                <a:gd name="connsiteY11" fmla="*/ 84247 h 214066"/>
                <a:gd name="connsiteX12" fmla="*/ 91582 w 135431"/>
                <a:gd name="connsiteY12" fmla="*/ 82913 h 214066"/>
                <a:gd name="connsiteX13" fmla="*/ 111299 w 135431"/>
                <a:gd name="connsiteY13" fmla="*/ 111488 h 214066"/>
                <a:gd name="connsiteX14" fmla="*/ 111299 w 135431"/>
                <a:gd name="connsiteY14" fmla="*/ 159113 h 214066"/>
                <a:gd name="connsiteX15" fmla="*/ 109299 w 135431"/>
                <a:gd name="connsiteY15" fmla="*/ 163114 h 214066"/>
                <a:gd name="connsiteX16" fmla="*/ 97392 w 135431"/>
                <a:gd name="connsiteY16" fmla="*/ 158732 h 214066"/>
                <a:gd name="connsiteX17" fmla="*/ 69960 w 135431"/>
                <a:gd name="connsiteY17" fmla="*/ 160828 h 214066"/>
                <a:gd name="connsiteX18" fmla="*/ 61864 w 135431"/>
                <a:gd name="connsiteY18" fmla="*/ 174258 h 214066"/>
                <a:gd name="connsiteX19" fmla="*/ 70056 w 135431"/>
                <a:gd name="connsiteY19" fmla="*/ 181402 h 214066"/>
                <a:gd name="connsiteX20" fmla="*/ 85772 w 135431"/>
                <a:gd name="connsiteY20" fmla="*/ 192736 h 214066"/>
                <a:gd name="connsiteX21" fmla="*/ 110632 w 135431"/>
                <a:gd name="connsiteY21" fmla="*/ 213787 h 214066"/>
                <a:gd name="connsiteX22" fmla="*/ 133873 w 135431"/>
                <a:gd name="connsiteY22" fmla="*/ 200452 h 214066"/>
                <a:gd name="connsiteX23" fmla="*/ 133873 w 135431"/>
                <a:gd name="connsiteY23" fmla="*/ 94819 h 214066"/>
                <a:gd name="connsiteX24" fmla="*/ 133873 w 135431"/>
                <a:gd name="connsiteY24" fmla="*/ 94248 h 214066"/>
                <a:gd name="connsiteX25" fmla="*/ 89772 w 135431"/>
                <a:gd name="connsiteY25" fmla="*/ 11761 h 214066"/>
                <a:gd name="connsiteX26" fmla="*/ 17573 w 135431"/>
                <a:gd name="connsiteY26" fmla="*/ 11761 h 214066"/>
                <a:gd name="connsiteX27" fmla="*/ 62436 w 135431"/>
                <a:gd name="connsiteY27" fmla="*/ 129586 h 214066"/>
                <a:gd name="connsiteX28" fmla="*/ 62436 w 135431"/>
                <a:gd name="connsiteY28" fmla="*/ 127871 h 214066"/>
                <a:gd name="connsiteX29" fmla="*/ 54244 w 135431"/>
                <a:gd name="connsiteY29" fmla="*/ 114155 h 214066"/>
                <a:gd name="connsiteX30" fmla="*/ 14049 w 135431"/>
                <a:gd name="connsiteY30" fmla="*/ 77484 h 214066"/>
                <a:gd name="connsiteX31" fmla="*/ 3381 w 135431"/>
                <a:gd name="connsiteY31" fmla="*/ 48433 h 214066"/>
                <a:gd name="connsiteX32" fmla="*/ 3381 w 135431"/>
                <a:gd name="connsiteY32" fmla="*/ 41956 h 214066"/>
                <a:gd name="connsiteX33" fmla="*/ 19859 w 135431"/>
                <a:gd name="connsiteY33" fmla="*/ 14428 h 214066"/>
                <a:gd name="connsiteX34" fmla="*/ 88248 w 135431"/>
                <a:gd name="connsiteY34" fmla="*/ 14428 h 214066"/>
                <a:gd name="connsiteX35" fmla="*/ 130825 w 135431"/>
                <a:gd name="connsiteY35" fmla="*/ 94248 h 214066"/>
                <a:gd name="connsiteX36" fmla="*/ 130825 w 135431"/>
                <a:gd name="connsiteY36" fmla="*/ 94819 h 214066"/>
                <a:gd name="connsiteX37" fmla="*/ 130825 w 135431"/>
                <a:gd name="connsiteY37" fmla="*/ 199594 h 214066"/>
                <a:gd name="connsiteX38" fmla="*/ 111204 w 135431"/>
                <a:gd name="connsiteY38" fmla="*/ 210643 h 214066"/>
                <a:gd name="connsiteX39" fmla="*/ 89106 w 135431"/>
                <a:gd name="connsiteY39" fmla="*/ 191593 h 214066"/>
                <a:gd name="connsiteX40" fmla="*/ 71294 w 135431"/>
                <a:gd name="connsiteY40" fmla="*/ 178163 h 214066"/>
                <a:gd name="connsiteX41" fmla="*/ 65769 w 135431"/>
                <a:gd name="connsiteY41" fmla="*/ 173782 h 214066"/>
                <a:gd name="connsiteX42" fmla="*/ 72342 w 135431"/>
                <a:gd name="connsiteY42" fmla="*/ 163780 h 214066"/>
                <a:gd name="connsiteX43" fmla="*/ 95868 w 135431"/>
                <a:gd name="connsiteY43" fmla="*/ 161590 h 214066"/>
                <a:gd name="connsiteX44" fmla="*/ 111299 w 135431"/>
                <a:gd name="connsiteY44" fmla="*/ 166352 h 214066"/>
                <a:gd name="connsiteX45" fmla="*/ 115204 w 135431"/>
                <a:gd name="connsiteY45" fmla="*/ 159494 h 214066"/>
                <a:gd name="connsiteX46" fmla="*/ 115204 w 135431"/>
                <a:gd name="connsiteY46" fmla="*/ 111869 h 214066"/>
                <a:gd name="connsiteX47" fmla="*/ 93011 w 135431"/>
                <a:gd name="connsiteY47" fmla="*/ 80627 h 214066"/>
                <a:gd name="connsiteX48" fmla="*/ 85200 w 135431"/>
                <a:gd name="connsiteY48" fmla="*/ 83389 h 214066"/>
                <a:gd name="connsiteX49" fmla="*/ 83772 w 135431"/>
                <a:gd name="connsiteY49" fmla="*/ 87771 h 214066"/>
                <a:gd name="connsiteX50" fmla="*/ 88248 w 135431"/>
                <a:gd name="connsiteY50" fmla="*/ 96724 h 214066"/>
                <a:gd name="connsiteX51" fmla="*/ 94249 w 135431"/>
                <a:gd name="connsiteY51" fmla="*/ 110250 h 214066"/>
                <a:gd name="connsiteX52" fmla="*/ 85677 w 135431"/>
                <a:gd name="connsiteY52" fmla="*/ 130538 h 214066"/>
                <a:gd name="connsiteX53" fmla="*/ 60340 w 135431"/>
                <a:gd name="connsiteY53" fmla="*/ 140063 h 214066"/>
                <a:gd name="connsiteX54" fmla="*/ 62817 w 135431"/>
                <a:gd name="connsiteY54" fmla="*/ 130538 h 21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5431" h="214066">
                  <a:moveTo>
                    <a:pt x="18335" y="11571"/>
                  </a:moveTo>
                  <a:cubicBezTo>
                    <a:pt x="8452" y="18600"/>
                    <a:pt x="1959" y="29449"/>
                    <a:pt x="428" y="41479"/>
                  </a:cubicBezTo>
                  <a:cubicBezTo>
                    <a:pt x="-1556" y="55148"/>
                    <a:pt x="2396" y="69007"/>
                    <a:pt x="11286" y="79579"/>
                  </a:cubicBezTo>
                  <a:cubicBezTo>
                    <a:pt x="22279" y="94734"/>
                    <a:pt x="36289" y="107440"/>
                    <a:pt x="52434" y="116917"/>
                  </a:cubicBezTo>
                  <a:cubicBezTo>
                    <a:pt x="56313" y="119327"/>
                    <a:pt x="58741" y="123499"/>
                    <a:pt x="58911" y="128062"/>
                  </a:cubicBezTo>
                  <a:cubicBezTo>
                    <a:pt x="59406" y="132129"/>
                    <a:pt x="58388" y="136224"/>
                    <a:pt x="56054" y="139587"/>
                  </a:cubicBezTo>
                  <a:cubicBezTo>
                    <a:pt x="55493" y="140006"/>
                    <a:pt x="55262" y="140730"/>
                    <a:pt x="55482" y="141397"/>
                  </a:cubicBezTo>
                  <a:cubicBezTo>
                    <a:pt x="55722" y="142063"/>
                    <a:pt x="56308" y="142540"/>
                    <a:pt x="57006" y="142635"/>
                  </a:cubicBezTo>
                  <a:cubicBezTo>
                    <a:pt x="68196" y="143425"/>
                    <a:pt x="79228" y="139644"/>
                    <a:pt x="87582" y="132158"/>
                  </a:cubicBezTo>
                  <a:cubicBezTo>
                    <a:pt x="93834" y="126261"/>
                    <a:pt x="97295" y="117984"/>
                    <a:pt x="97107" y="109393"/>
                  </a:cubicBezTo>
                  <a:cubicBezTo>
                    <a:pt x="96793" y="103544"/>
                    <a:pt x="94394" y="98001"/>
                    <a:pt x="90344" y="93772"/>
                  </a:cubicBezTo>
                  <a:cubicBezTo>
                    <a:pt x="87010" y="89485"/>
                    <a:pt x="85486" y="87390"/>
                    <a:pt x="87486" y="84247"/>
                  </a:cubicBezTo>
                  <a:cubicBezTo>
                    <a:pt x="88343" y="82865"/>
                    <a:pt x="90074" y="82294"/>
                    <a:pt x="91582" y="82913"/>
                  </a:cubicBezTo>
                  <a:cubicBezTo>
                    <a:pt x="102240" y="88857"/>
                    <a:pt x="109526" y="99420"/>
                    <a:pt x="111299" y="111488"/>
                  </a:cubicBezTo>
                  <a:cubicBezTo>
                    <a:pt x="112347" y="126061"/>
                    <a:pt x="112061" y="152731"/>
                    <a:pt x="111299" y="159113"/>
                  </a:cubicBezTo>
                  <a:cubicBezTo>
                    <a:pt x="111356" y="160704"/>
                    <a:pt x="110603" y="162209"/>
                    <a:pt x="109299" y="163114"/>
                  </a:cubicBezTo>
                  <a:cubicBezTo>
                    <a:pt x="108060" y="163780"/>
                    <a:pt x="104727" y="163971"/>
                    <a:pt x="97392" y="158732"/>
                  </a:cubicBezTo>
                  <a:cubicBezTo>
                    <a:pt x="88654" y="153874"/>
                    <a:pt x="77859" y="154694"/>
                    <a:pt x="69960" y="160828"/>
                  </a:cubicBezTo>
                  <a:cubicBezTo>
                    <a:pt x="64910" y="163380"/>
                    <a:pt x="61766" y="168600"/>
                    <a:pt x="61864" y="174258"/>
                  </a:cubicBezTo>
                  <a:cubicBezTo>
                    <a:pt x="62835" y="178115"/>
                    <a:pt x="66101" y="180964"/>
                    <a:pt x="70056" y="181402"/>
                  </a:cubicBezTo>
                  <a:cubicBezTo>
                    <a:pt x="76883" y="182259"/>
                    <a:pt x="82807" y="186526"/>
                    <a:pt x="85772" y="192736"/>
                  </a:cubicBezTo>
                  <a:cubicBezTo>
                    <a:pt x="90083" y="203424"/>
                    <a:pt x="99383" y="211291"/>
                    <a:pt x="110632" y="213787"/>
                  </a:cubicBezTo>
                  <a:cubicBezTo>
                    <a:pt x="120407" y="214644"/>
                    <a:pt x="129683" y="209329"/>
                    <a:pt x="133873" y="200452"/>
                  </a:cubicBezTo>
                  <a:cubicBezTo>
                    <a:pt x="135851" y="165266"/>
                    <a:pt x="135851" y="130005"/>
                    <a:pt x="133873" y="94819"/>
                  </a:cubicBezTo>
                  <a:lnTo>
                    <a:pt x="133873" y="94248"/>
                  </a:lnTo>
                  <a:cubicBezTo>
                    <a:pt x="133451" y="61215"/>
                    <a:pt x="117003" y="30459"/>
                    <a:pt x="89772" y="11761"/>
                  </a:cubicBezTo>
                  <a:cubicBezTo>
                    <a:pt x="68345" y="-4174"/>
                    <a:pt x="39000" y="-4174"/>
                    <a:pt x="17573" y="11761"/>
                  </a:cubicBezTo>
                  <a:close/>
                  <a:moveTo>
                    <a:pt x="62436" y="129586"/>
                  </a:moveTo>
                  <a:cubicBezTo>
                    <a:pt x="62436" y="129014"/>
                    <a:pt x="62436" y="128443"/>
                    <a:pt x="62436" y="127871"/>
                  </a:cubicBezTo>
                  <a:cubicBezTo>
                    <a:pt x="62199" y="122204"/>
                    <a:pt x="59118" y="117051"/>
                    <a:pt x="54244" y="114155"/>
                  </a:cubicBezTo>
                  <a:cubicBezTo>
                    <a:pt x="38485" y="104802"/>
                    <a:pt x="24807" y="92324"/>
                    <a:pt x="14049" y="77484"/>
                  </a:cubicBezTo>
                  <a:cubicBezTo>
                    <a:pt x="7216" y="69340"/>
                    <a:pt x="3443" y="59063"/>
                    <a:pt x="3381" y="48433"/>
                  </a:cubicBezTo>
                  <a:cubicBezTo>
                    <a:pt x="3242" y="46280"/>
                    <a:pt x="3242" y="44108"/>
                    <a:pt x="3381" y="41956"/>
                  </a:cubicBezTo>
                  <a:cubicBezTo>
                    <a:pt x="4815" y="30888"/>
                    <a:pt x="10783" y="20915"/>
                    <a:pt x="19859" y="14428"/>
                  </a:cubicBezTo>
                  <a:cubicBezTo>
                    <a:pt x="40065" y="-945"/>
                    <a:pt x="68042" y="-945"/>
                    <a:pt x="88248" y="14428"/>
                  </a:cubicBezTo>
                  <a:cubicBezTo>
                    <a:pt x="114568" y="32535"/>
                    <a:pt x="130447" y="62301"/>
                    <a:pt x="130825" y="94248"/>
                  </a:cubicBezTo>
                  <a:lnTo>
                    <a:pt x="130825" y="94819"/>
                  </a:lnTo>
                  <a:cubicBezTo>
                    <a:pt x="132641" y="129719"/>
                    <a:pt x="132641" y="164695"/>
                    <a:pt x="130825" y="199594"/>
                  </a:cubicBezTo>
                  <a:cubicBezTo>
                    <a:pt x="127041" y="206833"/>
                    <a:pt x="119352" y="211158"/>
                    <a:pt x="111204" y="210643"/>
                  </a:cubicBezTo>
                  <a:cubicBezTo>
                    <a:pt x="101166" y="208291"/>
                    <a:pt x="92914" y="201175"/>
                    <a:pt x="89106" y="191593"/>
                  </a:cubicBezTo>
                  <a:cubicBezTo>
                    <a:pt x="85762" y="184440"/>
                    <a:pt x="79091" y="179411"/>
                    <a:pt x="71294" y="178163"/>
                  </a:cubicBezTo>
                  <a:cubicBezTo>
                    <a:pt x="68055" y="177496"/>
                    <a:pt x="66150" y="175877"/>
                    <a:pt x="65769" y="173782"/>
                  </a:cubicBezTo>
                  <a:cubicBezTo>
                    <a:pt x="65388" y="171686"/>
                    <a:pt x="67674" y="166924"/>
                    <a:pt x="72342" y="163780"/>
                  </a:cubicBezTo>
                  <a:cubicBezTo>
                    <a:pt x="79075" y="158494"/>
                    <a:pt x="88275" y="157637"/>
                    <a:pt x="95868" y="161590"/>
                  </a:cubicBezTo>
                  <a:cubicBezTo>
                    <a:pt x="102631" y="166352"/>
                    <a:pt x="107775" y="167971"/>
                    <a:pt x="111299" y="166352"/>
                  </a:cubicBezTo>
                  <a:cubicBezTo>
                    <a:pt x="113745" y="164942"/>
                    <a:pt x="115237" y="162314"/>
                    <a:pt x="115204" y="159494"/>
                  </a:cubicBezTo>
                  <a:cubicBezTo>
                    <a:pt x="115204" y="153017"/>
                    <a:pt x="115966" y="126157"/>
                    <a:pt x="115204" y="111869"/>
                  </a:cubicBezTo>
                  <a:cubicBezTo>
                    <a:pt x="113280" y="98487"/>
                    <a:pt x="105015" y="86847"/>
                    <a:pt x="93011" y="80627"/>
                  </a:cubicBezTo>
                  <a:cubicBezTo>
                    <a:pt x="90082" y="79655"/>
                    <a:pt x="86869" y="80799"/>
                    <a:pt x="85200" y="83389"/>
                  </a:cubicBezTo>
                  <a:cubicBezTo>
                    <a:pt x="84289" y="84666"/>
                    <a:pt x="83791" y="86199"/>
                    <a:pt x="83772" y="87771"/>
                  </a:cubicBezTo>
                  <a:cubicBezTo>
                    <a:pt x="84268" y="91162"/>
                    <a:pt x="85837" y="94296"/>
                    <a:pt x="88248" y="96724"/>
                  </a:cubicBezTo>
                  <a:cubicBezTo>
                    <a:pt x="91750" y="100401"/>
                    <a:pt x="93870" y="105183"/>
                    <a:pt x="94249" y="110250"/>
                  </a:cubicBezTo>
                  <a:cubicBezTo>
                    <a:pt x="94386" y="117917"/>
                    <a:pt x="91273" y="125290"/>
                    <a:pt x="85677" y="130538"/>
                  </a:cubicBezTo>
                  <a:cubicBezTo>
                    <a:pt x="78681" y="136710"/>
                    <a:pt x="69667" y="140101"/>
                    <a:pt x="60340" y="140063"/>
                  </a:cubicBezTo>
                  <a:cubicBezTo>
                    <a:pt x="61914" y="137129"/>
                    <a:pt x="62762" y="133862"/>
                    <a:pt x="62817" y="130538"/>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5" name="Bild 4">
              <a:extLst>
                <a:ext uri="{FF2B5EF4-FFF2-40B4-BE49-F238E27FC236}">
                  <a16:creationId xmlns:a16="http://schemas.microsoft.com/office/drawing/2014/main" id="{359A7E27-0A8B-47B5-BBCF-C8C73BF1501F}"/>
                </a:ext>
              </a:extLst>
            </p:cNvPr>
            <p:cNvSpPr/>
            <p:nvPr/>
          </p:nvSpPr>
          <p:spPr>
            <a:xfrm>
              <a:off x="7739734" y="5029785"/>
              <a:ext cx="55243" cy="302895"/>
            </a:xfrm>
            <a:custGeom>
              <a:avLst/>
              <a:gdLst>
                <a:gd name="connsiteX0" fmla="*/ -74 w 55243"/>
                <a:gd name="connsiteY0" fmla="*/ 302705 h 302895"/>
                <a:gd name="connsiteX1" fmla="*/ 24691 w 55243"/>
                <a:gd name="connsiteY1" fmla="*/ 280607 h 302895"/>
                <a:gd name="connsiteX2" fmla="*/ 25834 w 55243"/>
                <a:gd name="connsiteY2" fmla="*/ 161354 h 302895"/>
                <a:gd name="connsiteX3" fmla="*/ 51742 w 55243"/>
                <a:gd name="connsiteY3" fmla="*/ 78582 h 302895"/>
                <a:gd name="connsiteX4" fmla="*/ 51170 w 55243"/>
                <a:gd name="connsiteY4" fmla="*/ 56960 h 302895"/>
                <a:gd name="connsiteX5" fmla="*/ 116 w 55243"/>
                <a:gd name="connsiteY5" fmla="*/ -190 h 302895"/>
                <a:gd name="connsiteX6" fmla="*/ 116 w 55243"/>
                <a:gd name="connsiteY6" fmla="*/ 302419 h 30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3" h="302895">
                  <a:moveTo>
                    <a:pt x="-74" y="302705"/>
                  </a:moveTo>
                  <a:cubicBezTo>
                    <a:pt x="13165" y="302705"/>
                    <a:pt x="24119" y="285560"/>
                    <a:pt x="24691" y="280607"/>
                  </a:cubicBezTo>
                  <a:cubicBezTo>
                    <a:pt x="24691" y="249460"/>
                    <a:pt x="21262" y="200978"/>
                    <a:pt x="25834" y="161354"/>
                  </a:cubicBezTo>
                  <a:cubicBezTo>
                    <a:pt x="29968" y="132550"/>
                    <a:pt x="38712" y="104604"/>
                    <a:pt x="51742" y="78582"/>
                  </a:cubicBezTo>
                  <a:cubicBezTo>
                    <a:pt x="56514" y="72095"/>
                    <a:pt x="56285" y="63189"/>
                    <a:pt x="51170" y="56960"/>
                  </a:cubicBezTo>
                  <a:cubicBezTo>
                    <a:pt x="45646" y="50959"/>
                    <a:pt x="116" y="-190"/>
                    <a:pt x="116" y="-190"/>
                  </a:cubicBezTo>
                  <a:cubicBezTo>
                    <a:pt x="116" y="-190"/>
                    <a:pt x="116" y="279178"/>
                    <a:pt x="116" y="302419"/>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6" name="Bild 4">
              <a:extLst>
                <a:ext uri="{FF2B5EF4-FFF2-40B4-BE49-F238E27FC236}">
                  <a16:creationId xmlns:a16="http://schemas.microsoft.com/office/drawing/2014/main" id="{02C6A57A-4796-48D6-9B69-27094D04C5C2}"/>
                </a:ext>
              </a:extLst>
            </p:cNvPr>
            <p:cNvSpPr/>
            <p:nvPr/>
          </p:nvSpPr>
          <p:spPr>
            <a:xfrm>
              <a:off x="7738210" y="5028096"/>
              <a:ext cx="58671" cy="306299"/>
            </a:xfrm>
            <a:custGeom>
              <a:avLst/>
              <a:gdLst>
                <a:gd name="connsiteX0" fmla="*/ 974 w 58671"/>
                <a:gd name="connsiteY0" fmla="*/ 166 h 306299"/>
                <a:gd name="connsiteX1" fmla="*/ -74 w 58671"/>
                <a:gd name="connsiteY1" fmla="*/ 1785 h 306299"/>
                <a:gd name="connsiteX2" fmla="*/ -74 w 58671"/>
                <a:gd name="connsiteY2" fmla="*/ 304395 h 306299"/>
                <a:gd name="connsiteX3" fmla="*/ 1641 w 58671"/>
                <a:gd name="connsiteY3" fmla="*/ 306109 h 306299"/>
                <a:gd name="connsiteX4" fmla="*/ 28120 w 58671"/>
                <a:gd name="connsiteY4" fmla="*/ 282487 h 306299"/>
                <a:gd name="connsiteX5" fmla="*/ 27549 w 58671"/>
                <a:gd name="connsiteY5" fmla="*/ 252864 h 306299"/>
                <a:gd name="connsiteX6" fmla="*/ 29263 w 58671"/>
                <a:gd name="connsiteY6" fmla="*/ 163234 h 306299"/>
                <a:gd name="connsiteX7" fmla="*/ 51361 w 58671"/>
                <a:gd name="connsiteY7" fmla="*/ 89129 h 306299"/>
                <a:gd name="connsiteX8" fmla="*/ 54981 w 58671"/>
                <a:gd name="connsiteY8" fmla="*/ 80938 h 306299"/>
                <a:gd name="connsiteX9" fmla="*/ 54123 w 58671"/>
                <a:gd name="connsiteY9" fmla="*/ 57506 h 306299"/>
                <a:gd name="connsiteX10" fmla="*/ 3069 w 58671"/>
                <a:gd name="connsiteY10" fmla="*/ 356 h 306299"/>
                <a:gd name="connsiteX11" fmla="*/ 1164 w 58671"/>
                <a:gd name="connsiteY11" fmla="*/ -120 h 306299"/>
                <a:gd name="connsiteX12" fmla="*/ 3260 w 58671"/>
                <a:gd name="connsiteY12" fmla="*/ 6262 h 306299"/>
                <a:gd name="connsiteX13" fmla="*/ 51456 w 58671"/>
                <a:gd name="connsiteY13" fmla="*/ 59888 h 306299"/>
                <a:gd name="connsiteX14" fmla="*/ 54981 w 58671"/>
                <a:gd name="connsiteY14" fmla="*/ 68841 h 306299"/>
                <a:gd name="connsiteX15" fmla="*/ 51742 w 58671"/>
                <a:gd name="connsiteY15" fmla="*/ 79414 h 306299"/>
                <a:gd name="connsiteX16" fmla="*/ 48123 w 58671"/>
                <a:gd name="connsiteY16" fmla="*/ 87701 h 306299"/>
                <a:gd name="connsiteX17" fmla="*/ 25644 w 58671"/>
                <a:gd name="connsiteY17" fmla="*/ 162853 h 306299"/>
                <a:gd name="connsiteX18" fmla="*/ 23262 w 58671"/>
                <a:gd name="connsiteY18" fmla="*/ 213050 h 306299"/>
                <a:gd name="connsiteX19" fmla="*/ 23929 w 58671"/>
                <a:gd name="connsiteY19" fmla="*/ 252960 h 306299"/>
                <a:gd name="connsiteX20" fmla="*/ 24501 w 58671"/>
                <a:gd name="connsiteY20" fmla="*/ 282296 h 306299"/>
                <a:gd name="connsiteX21" fmla="*/ 3165 w 58671"/>
                <a:gd name="connsiteY21" fmla="*/ 302204 h 306299"/>
                <a:gd name="connsiteX22" fmla="*/ 3165 w 58671"/>
                <a:gd name="connsiteY22" fmla="*/ 6262 h 30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671" h="306299">
                  <a:moveTo>
                    <a:pt x="974" y="166"/>
                  </a:moveTo>
                  <a:cubicBezTo>
                    <a:pt x="325" y="442"/>
                    <a:pt x="-90" y="1080"/>
                    <a:pt x="-74" y="1785"/>
                  </a:cubicBezTo>
                  <a:lnTo>
                    <a:pt x="-74" y="304395"/>
                  </a:lnTo>
                  <a:cubicBezTo>
                    <a:pt x="-74" y="305338"/>
                    <a:pt x="694" y="306109"/>
                    <a:pt x="1641" y="306109"/>
                  </a:cubicBezTo>
                  <a:cubicBezTo>
                    <a:pt x="15833" y="306109"/>
                    <a:pt x="27453" y="288393"/>
                    <a:pt x="28120" y="282487"/>
                  </a:cubicBezTo>
                  <a:cubicBezTo>
                    <a:pt x="28120" y="282487"/>
                    <a:pt x="27549" y="252864"/>
                    <a:pt x="27549" y="252864"/>
                  </a:cubicBezTo>
                  <a:cubicBezTo>
                    <a:pt x="26129" y="222984"/>
                    <a:pt x="26701" y="193038"/>
                    <a:pt x="29263" y="163234"/>
                  </a:cubicBezTo>
                  <a:cubicBezTo>
                    <a:pt x="32664" y="137516"/>
                    <a:pt x="40122" y="112504"/>
                    <a:pt x="51361" y="89129"/>
                  </a:cubicBezTo>
                  <a:lnTo>
                    <a:pt x="54981" y="80938"/>
                  </a:lnTo>
                  <a:cubicBezTo>
                    <a:pt x="60105" y="73851"/>
                    <a:pt x="59753" y="64193"/>
                    <a:pt x="54123" y="57506"/>
                  </a:cubicBezTo>
                  <a:lnTo>
                    <a:pt x="3069" y="356"/>
                  </a:lnTo>
                  <a:cubicBezTo>
                    <a:pt x="2562" y="-129"/>
                    <a:pt x="1839" y="-301"/>
                    <a:pt x="1164" y="-120"/>
                  </a:cubicBezTo>
                  <a:close/>
                  <a:moveTo>
                    <a:pt x="3260" y="6262"/>
                  </a:moveTo>
                  <a:cubicBezTo>
                    <a:pt x="8594" y="12072"/>
                    <a:pt x="51456" y="59888"/>
                    <a:pt x="51456" y="59888"/>
                  </a:cubicBezTo>
                  <a:cubicBezTo>
                    <a:pt x="53752" y="62298"/>
                    <a:pt x="55019" y="65507"/>
                    <a:pt x="54981" y="68841"/>
                  </a:cubicBezTo>
                  <a:cubicBezTo>
                    <a:pt x="54809" y="72585"/>
                    <a:pt x="53695" y="76223"/>
                    <a:pt x="51742" y="79414"/>
                  </a:cubicBezTo>
                  <a:cubicBezTo>
                    <a:pt x="51742" y="79414"/>
                    <a:pt x="48123" y="87701"/>
                    <a:pt x="48123" y="87701"/>
                  </a:cubicBezTo>
                  <a:cubicBezTo>
                    <a:pt x="36664" y="111389"/>
                    <a:pt x="29073" y="136764"/>
                    <a:pt x="25644" y="162853"/>
                  </a:cubicBezTo>
                  <a:cubicBezTo>
                    <a:pt x="23920" y="179531"/>
                    <a:pt x="23129" y="196286"/>
                    <a:pt x="23262" y="213050"/>
                  </a:cubicBezTo>
                  <a:cubicBezTo>
                    <a:pt x="23262" y="226956"/>
                    <a:pt x="23262" y="240672"/>
                    <a:pt x="23929" y="252960"/>
                  </a:cubicBezTo>
                  <a:lnTo>
                    <a:pt x="24501" y="282296"/>
                  </a:lnTo>
                  <a:cubicBezTo>
                    <a:pt x="21043" y="292003"/>
                    <a:pt x="13090" y="299432"/>
                    <a:pt x="3165" y="302204"/>
                  </a:cubicBezTo>
                  <a:cubicBezTo>
                    <a:pt x="3165" y="297822"/>
                    <a:pt x="3165" y="14835"/>
                    <a:pt x="3165" y="6262"/>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7" name="Bild 4">
              <a:extLst>
                <a:ext uri="{FF2B5EF4-FFF2-40B4-BE49-F238E27FC236}">
                  <a16:creationId xmlns:a16="http://schemas.microsoft.com/office/drawing/2014/main" id="{7E826715-1D03-4FB0-B47E-DC8B1E1ED42B}"/>
                </a:ext>
              </a:extLst>
            </p:cNvPr>
            <p:cNvSpPr/>
            <p:nvPr/>
          </p:nvSpPr>
          <p:spPr>
            <a:xfrm>
              <a:off x="7764556" y="5105164"/>
              <a:ext cx="132050" cy="210450"/>
            </a:xfrm>
            <a:custGeom>
              <a:avLst/>
              <a:gdLst>
                <a:gd name="connsiteX0" fmla="*/ 440 w 132050"/>
                <a:gd name="connsiteY0" fmla="*/ 93119 h 210450"/>
                <a:gd name="connsiteX1" fmla="*/ 43874 w 132050"/>
                <a:gd name="connsiteY1" fmla="*/ 11490 h 210450"/>
                <a:gd name="connsiteX2" fmla="*/ 114264 w 132050"/>
                <a:gd name="connsiteY2" fmla="*/ 11490 h 210450"/>
                <a:gd name="connsiteX3" fmla="*/ 122627 w 132050"/>
                <a:gd name="connsiteY3" fmla="*/ 74926 h 210450"/>
                <a:gd name="connsiteX4" fmla="*/ 120836 w 132050"/>
                <a:gd name="connsiteY4" fmla="*/ 77117 h 210450"/>
                <a:gd name="connsiteX5" fmla="*/ 80164 w 132050"/>
                <a:gd name="connsiteY5" fmla="*/ 114074 h 210450"/>
                <a:gd name="connsiteX6" fmla="*/ 76030 w 132050"/>
                <a:gd name="connsiteY6" fmla="*/ 139191 h 210450"/>
                <a:gd name="connsiteX7" fmla="*/ 76259 w 132050"/>
                <a:gd name="connsiteY7" fmla="*/ 139506 h 210450"/>
                <a:gd name="connsiteX8" fmla="*/ 38159 w 132050"/>
                <a:gd name="connsiteY8" fmla="*/ 107978 h 210450"/>
                <a:gd name="connsiteX9" fmla="*/ 47684 w 132050"/>
                <a:gd name="connsiteY9" fmla="*/ 82070 h 210450"/>
                <a:gd name="connsiteX10" fmla="*/ 20728 w 132050"/>
                <a:gd name="connsiteY10" fmla="*/ 109597 h 210450"/>
                <a:gd name="connsiteX11" fmla="*/ 20728 w 132050"/>
                <a:gd name="connsiteY11" fmla="*/ 157222 h 210450"/>
                <a:gd name="connsiteX12" fmla="*/ 37302 w 132050"/>
                <a:gd name="connsiteY12" fmla="*/ 158080 h 210450"/>
                <a:gd name="connsiteX13" fmla="*/ 62829 w 132050"/>
                <a:gd name="connsiteY13" fmla="*/ 160270 h 210450"/>
                <a:gd name="connsiteX14" fmla="*/ 63305 w 132050"/>
                <a:gd name="connsiteY14" fmla="*/ 177796 h 210450"/>
                <a:gd name="connsiteX15" fmla="*/ 46255 w 132050"/>
                <a:gd name="connsiteY15" fmla="*/ 190179 h 210450"/>
                <a:gd name="connsiteX16" fmla="*/ 1297 w 132050"/>
                <a:gd name="connsiteY16" fmla="*/ 197418 h 210450"/>
                <a:gd name="connsiteX17" fmla="*/ 1297 w 132050"/>
                <a:gd name="connsiteY17" fmla="*/ 92643 h 2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2050" h="210450">
                  <a:moveTo>
                    <a:pt x="440" y="93119"/>
                  </a:moveTo>
                  <a:cubicBezTo>
                    <a:pt x="1050" y="60534"/>
                    <a:pt x="17185" y="30197"/>
                    <a:pt x="43874" y="11490"/>
                  </a:cubicBezTo>
                  <a:cubicBezTo>
                    <a:pt x="64753" y="-4084"/>
                    <a:pt x="93385" y="-4084"/>
                    <a:pt x="114264" y="11490"/>
                  </a:cubicBezTo>
                  <a:cubicBezTo>
                    <a:pt x="134095" y="26701"/>
                    <a:pt x="137838" y="55095"/>
                    <a:pt x="122627" y="74926"/>
                  </a:cubicBezTo>
                  <a:cubicBezTo>
                    <a:pt x="122055" y="75679"/>
                    <a:pt x="121455" y="76403"/>
                    <a:pt x="120836" y="77117"/>
                  </a:cubicBezTo>
                  <a:cubicBezTo>
                    <a:pt x="109939" y="92081"/>
                    <a:pt x="96100" y="104663"/>
                    <a:pt x="80164" y="114074"/>
                  </a:cubicBezTo>
                  <a:cubicBezTo>
                    <a:pt x="72087" y="119865"/>
                    <a:pt x="70239" y="131114"/>
                    <a:pt x="76030" y="139191"/>
                  </a:cubicBezTo>
                  <a:cubicBezTo>
                    <a:pt x="76107" y="139296"/>
                    <a:pt x="76183" y="139401"/>
                    <a:pt x="76259" y="139506"/>
                  </a:cubicBezTo>
                  <a:cubicBezTo>
                    <a:pt x="58162" y="140554"/>
                    <a:pt x="38159" y="129505"/>
                    <a:pt x="38159" y="107978"/>
                  </a:cubicBezTo>
                  <a:cubicBezTo>
                    <a:pt x="38159" y="94738"/>
                    <a:pt x="52828" y="89976"/>
                    <a:pt x="47684" y="82070"/>
                  </a:cubicBezTo>
                  <a:cubicBezTo>
                    <a:pt x="41302" y="72545"/>
                    <a:pt x="21776" y="94643"/>
                    <a:pt x="20728" y="109597"/>
                  </a:cubicBezTo>
                  <a:cubicBezTo>
                    <a:pt x="19681" y="124552"/>
                    <a:pt x="19966" y="151412"/>
                    <a:pt x="20728" y="157222"/>
                  </a:cubicBezTo>
                  <a:cubicBezTo>
                    <a:pt x="21490" y="163033"/>
                    <a:pt x="25300" y="166747"/>
                    <a:pt x="37302" y="158080"/>
                  </a:cubicBezTo>
                  <a:cubicBezTo>
                    <a:pt x="45493" y="153679"/>
                    <a:pt x="55504" y="154536"/>
                    <a:pt x="62829" y="160270"/>
                  </a:cubicBezTo>
                  <a:cubicBezTo>
                    <a:pt x="72830" y="167033"/>
                    <a:pt x="72354" y="175701"/>
                    <a:pt x="63305" y="177796"/>
                  </a:cubicBezTo>
                  <a:cubicBezTo>
                    <a:pt x="55904" y="178787"/>
                    <a:pt x="49494" y="183445"/>
                    <a:pt x="46255" y="190179"/>
                  </a:cubicBezTo>
                  <a:cubicBezTo>
                    <a:pt x="42636" y="201514"/>
                    <a:pt x="18728" y="224850"/>
                    <a:pt x="1297" y="197418"/>
                  </a:cubicBezTo>
                  <a:cubicBezTo>
                    <a:pt x="-531" y="162518"/>
                    <a:pt x="-531" y="127542"/>
                    <a:pt x="1297" y="92643"/>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8" name="Bild 4">
              <a:extLst>
                <a:ext uri="{FF2B5EF4-FFF2-40B4-BE49-F238E27FC236}">
                  <a16:creationId xmlns:a16="http://schemas.microsoft.com/office/drawing/2014/main" id="{8134CC55-695D-4BA0-B0DE-57FAB2E9F456}"/>
                </a:ext>
              </a:extLst>
            </p:cNvPr>
            <p:cNvSpPr/>
            <p:nvPr/>
          </p:nvSpPr>
          <p:spPr>
            <a:xfrm>
              <a:off x="7762154" y="5103852"/>
              <a:ext cx="135697" cy="213744"/>
            </a:xfrm>
            <a:custGeom>
              <a:avLst/>
              <a:gdLst>
                <a:gd name="connsiteX0" fmla="*/ 45419 w 135697"/>
                <a:gd name="connsiteY0" fmla="*/ 11373 h 213744"/>
                <a:gd name="connsiteX1" fmla="*/ 1319 w 135697"/>
                <a:gd name="connsiteY1" fmla="*/ 93765 h 213744"/>
                <a:gd name="connsiteX2" fmla="*/ 1319 w 135697"/>
                <a:gd name="connsiteY2" fmla="*/ 94336 h 213744"/>
                <a:gd name="connsiteX3" fmla="*/ 1319 w 135697"/>
                <a:gd name="connsiteY3" fmla="*/ 199111 h 213744"/>
                <a:gd name="connsiteX4" fmla="*/ 24750 w 135697"/>
                <a:gd name="connsiteY4" fmla="*/ 213399 h 213744"/>
                <a:gd name="connsiteX5" fmla="*/ 49610 w 135697"/>
                <a:gd name="connsiteY5" fmla="*/ 192253 h 213744"/>
                <a:gd name="connsiteX6" fmla="*/ 65422 w 135697"/>
                <a:gd name="connsiteY6" fmla="*/ 181014 h 213744"/>
                <a:gd name="connsiteX7" fmla="*/ 73518 w 135697"/>
                <a:gd name="connsiteY7" fmla="*/ 173870 h 213744"/>
                <a:gd name="connsiteX8" fmla="*/ 65517 w 135697"/>
                <a:gd name="connsiteY8" fmla="*/ 160440 h 213744"/>
                <a:gd name="connsiteX9" fmla="*/ 38085 w 135697"/>
                <a:gd name="connsiteY9" fmla="*/ 158249 h 213744"/>
                <a:gd name="connsiteX10" fmla="*/ 26179 w 135697"/>
                <a:gd name="connsiteY10" fmla="*/ 162725 h 213744"/>
                <a:gd name="connsiteX11" fmla="*/ 24179 w 135697"/>
                <a:gd name="connsiteY11" fmla="*/ 158725 h 213744"/>
                <a:gd name="connsiteX12" fmla="*/ 24179 w 135697"/>
                <a:gd name="connsiteY12" fmla="*/ 111100 h 213744"/>
                <a:gd name="connsiteX13" fmla="*/ 43895 w 135697"/>
                <a:gd name="connsiteY13" fmla="*/ 83001 h 213744"/>
                <a:gd name="connsiteX14" fmla="*/ 47991 w 135697"/>
                <a:gd name="connsiteY14" fmla="*/ 84335 h 213744"/>
                <a:gd name="connsiteX15" fmla="*/ 45134 w 135697"/>
                <a:gd name="connsiteY15" fmla="*/ 93860 h 213744"/>
                <a:gd name="connsiteX16" fmla="*/ 38276 w 135697"/>
                <a:gd name="connsiteY16" fmla="*/ 109576 h 213744"/>
                <a:gd name="connsiteX17" fmla="*/ 47801 w 135697"/>
                <a:gd name="connsiteY17" fmla="*/ 132341 h 213744"/>
                <a:gd name="connsiteX18" fmla="*/ 78376 w 135697"/>
                <a:gd name="connsiteY18" fmla="*/ 142818 h 213744"/>
                <a:gd name="connsiteX19" fmla="*/ 79900 w 135697"/>
                <a:gd name="connsiteY19" fmla="*/ 141580 h 213744"/>
                <a:gd name="connsiteX20" fmla="*/ 79328 w 135697"/>
                <a:gd name="connsiteY20" fmla="*/ 139770 h 213744"/>
                <a:gd name="connsiteX21" fmla="*/ 76471 w 135697"/>
                <a:gd name="connsiteY21" fmla="*/ 128245 h 213744"/>
                <a:gd name="connsiteX22" fmla="*/ 83043 w 135697"/>
                <a:gd name="connsiteY22" fmla="*/ 117196 h 213744"/>
                <a:gd name="connsiteX23" fmla="*/ 124191 w 135697"/>
                <a:gd name="connsiteY23" fmla="*/ 79763 h 213744"/>
                <a:gd name="connsiteX24" fmla="*/ 135145 w 135697"/>
                <a:gd name="connsiteY24" fmla="*/ 41663 h 213744"/>
                <a:gd name="connsiteX25" fmla="*/ 117238 w 135697"/>
                <a:gd name="connsiteY25" fmla="*/ 11754 h 213744"/>
                <a:gd name="connsiteX26" fmla="*/ 44943 w 135697"/>
                <a:gd name="connsiteY26" fmla="*/ 11754 h 213744"/>
                <a:gd name="connsiteX27" fmla="*/ 4367 w 135697"/>
                <a:gd name="connsiteY27" fmla="*/ 198063 h 213744"/>
                <a:gd name="connsiteX28" fmla="*/ 4367 w 135697"/>
                <a:gd name="connsiteY28" fmla="*/ 94526 h 213744"/>
                <a:gd name="connsiteX29" fmla="*/ 4367 w 135697"/>
                <a:gd name="connsiteY29" fmla="*/ 93955 h 213744"/>
                <a:gd name="connsiteX30" fmla="*/ 47039 w 135697"/>
                <a:gd name="connsiteY30" fmla="*/ 14231 h 213744"/>
                <a:gd name="connsiteX31" fmla="*/ 115523 w 135697"/>
                <a:gd name="connsiteY31" fmla="*/ 14231 h 213744"/>
                <a:gd name="connsiteX32" fmla="*/ 131906 w 135697"/>
                <a:gd name="connsiteY32" fmla="*/ 41853 h 213744"/>
                <a:gd name="connsiteX33" fmla="*/ 132383 w 135697"/>
                <a:gd name="connsiteY33" fmla="*/ 48330 h 213744"/>
                <a:gd name="connsiteX34" fmla="*/ 121715 w 135697"/>
                <a:gd name="connsiteY34" fmla="*/ 76905 h 213744"/>
                <a:gd name="connsiteX35" fmla="*/ 81424 w 135697"/>
                <a:gd name="connsiteY35" fmla="*/ 113576 h 213744"/>
                <a:gd name="connsiteX36" fmla="*/ 73232 w 135697"/>
                <a:gd name="connsiteY36" fmla="*/ 127292 h 213744"/>
                <a:gd name="connsiteX37" fmla="*/ 73232 w 135697"/>
                <a:gd name="connsiteY37" fmla="*/ 129007 h 213744"/>
                <a:gd name="connsiteX38" fmla="*/ 75614 w 135697"/>
                <a:gd name="connsiteY38" fmla="*/ 138532 h 213744"/>
                <a:gd name="connsiteX39" fmla="*/ 50277 w 135697"/>
                <a:gd name="connsiteY39" fmla="*/ 129007 h 213744"/>
                <a:gd name="connsiteX40" fmla="*/ 41705 w 135697"/>
                <a:gd name="connsiteY40" fmla="*/ 108719 h 213744"/>
                <a:gd name="connsiteX41" fmla="*/ 47801 w 135697"/>
                <a:gd name="connsiteY41" fmla="*/ 95193 h 213744"/>
                <a:gd name="connsiteX42" fmla="*/ 52277 w 135697"/>
                <a:gd name="connsiteY42" fmla="*/ 86240 h 213744"/>
                <a:gd name="connsiteX43" fmla="*/ 50753 w 135697"/>
                <a:gd name="connsiteY43" fmla="*/ 81858 h 213744"/>
                <a:gd name="connsiteX44" fmla="*/ 43038 w 135697"/>
                <a:gd name="connsiteY44" fmla="*/ 79096 h 213744"/>
                <a:gd name="connsiteX45" fmla="*/ 20750 w 135697"/>
                <a:gd name="connsiteY45" fmla="*/ 110243 h 213744"/>
                <a:gd name="connsiteX46" fmla="*/ 20750 w 135697"/>
                <a:gd name="connsiteY46" fmla="*/ 157868 h 213744"/>
                <a:gd name="connsiteX47" fmla="*/ 24655 w 135697"/>
                <a:gd name="connsiteY47" fmla="*/ 164726 h 213744"/>
                <a:gd name="connsiteX48" fmla="*/ 40085 w 135697"/>
                <a:gd name="connsiteY48" fmla="*/ 160058 h 213744"/>
                <a:gd name="connsiteX49" fmla="*/ 63612 w 135697"/>
                <a:gd name="connsiteY49" fmla="*/ 162249 h 213744"/>
                <a:gd name="connsiteX50" fmla="*/ 70184 w 135697"/>
                <a:gd name="connsiteY50" fmla="*/ 172250 h 213744"/>
                <a:gd name="connsiteX51" fmla="*/ 64660 w 135697"/>
                <a:gd name="connsiteY51" fmla="*/ 176632 h 213744"/>
                <a:gd name="connsiteX52" fmla="*/ 46372 w 135697"/>
                <a:gd name="connsiteY52" fmla="*/ 190253 h 213744"/>
                <a:gd name="connsiteX53" fmla="*/ 24369 w 135697"/>
                <a:gd name="connsiteY53" fmla="*/ 209303 h 213744"/>
                <a:gd name="connsiteX54" fmla="*/ 4462 w 135697"/>
                <a:gd name="connsiteY54" fmla="*/ 197397 h 2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5697" h="213744">
                  <a:moveTo>
                    <a:pt x="45419" y="11373"/>
                  </a:moveTo>
                  <a:cubicBezTo>
                    <a:pt x="18187" y="30023"/>
                    <a:pt x="1738" y="60760"/>
                    <a:pt x="1319" y="93765"/>
                  </a:cubicBezTo>
                  <a:lnTo>
                    <a:pt x="1319" y="94336"/>
                  </a:lnTo>
                  <a:cubicBezTo>
                    <a:pt x="-539" y="129236"/>
                    <a:pt x="-539" y="164211"/>
                    <a:pt x="1319" y="199111"/>
                  </a:cubicBezTo>
                  <a:cubicBezTo>
                    <a:pt x="9605" y="212541"/>
                    <a:pt x="18559" y="214160"/>
                    <a:pt x="24750" y="213399"/>
                  </a:cubicBezTo>
                  <a:cubicBezTo>
                    <a:pt x="36028" y="210903"/>
                    <a:pt x="45343" y="202988"/>
                    <a:pt x="49610" y="192253"/>
                  </a:cubicBezTo>
                  <a:cubicBezTo>
                    <a:pt x="52678" y="186100"/>
                    <a:pt x="58602" y="181880"/>
                    <a:pt x="65422" y="181014"/>
                  </a:cubicBezTo>
                  <a:cubicBezTo>
                    <a:pt x="69337" y="180537"/>
                    <a:pt x="72556" y="177699"/>
                    <a:pt x="73518" y="173870"/>
                  </a:cubicBezTo>
                  <a:cubicBezTo>
                    <a:pt x="73680" y="168221"/>
                    <a:pt x="70565" y="162983"/>
                    <a:pt x="65517" y="160440"/>
                  </a:cubicBezTo>
                  <a:cubicBezTo>
                    <a:pt x="57640" y="154277"/>
                    <a:pt x="46839" y="153420"/>
                    <a:pt x="38085" y="158249"/>
                  </a:cubicBezTo>
                  <a:cubicBezTo>
                    <a:pt x="30751" y="163583"/>
                    <a:pt x="27417" y="163297"/>
                    <a:pt x="26179" y="162725"/>
                  </a:cubicBezTo>
                  <a:cubicBezTo>
                    <a:pt x="24865" y="161830"/>
                    <a:pt x="24103" y="160316"/>
                    <a:pt x="24179" y="158725"/>
                  </a:cubicBezTo>
                  <a:cubicBezTo>
                    <a:pt x="24179" y="152343"/>
                    <a:pt x="23417" y="125673"/>
                    <a:pt x="24179" y="111100"/>
                  </a:cubicBezTo>
                  <a:cubicBezTo>
                    <a:pt x="26008" y="99175"/>
                    <a:pt x="33294" y="88773"/>
                    <a:pt x="43895" y="83001"/>
                  </a:cubicBezTo>
                  <a:cubicBezTo>
                    <a:pt x="45400" y="82344"/>
                    <a:pt x="47163" y="82916"/>
                    <a:pt x="47991" y="84335"/>
                  </a:cubicBezTo>
                  <a:cubicBezTo>
                    <a:pt x="49896" y="87192"/>
                    <a:pt x="47991" y="89383"/>
                    <a:pt x="45134" y="93860"/>
                  </a:cubicBezTo>
                  <a:cubicBezTo>
                    <a:pt x="41057" y="98118"/>
                    <a:pt x="38628" y="103690"/>
                    <a:pt x="38276" y="109576"/>
                  </a:cubicBezTo>
                  <a:cubicBezTo>
                    <a:pt x="38104" y="118167"/>
                    <a:pt x="41562" y="126435"/>
                    <a:pt x="47801" y="132341"/>
                  </a:cubicBezTo>
                  <a:cubicBezTo>
                    <a:pt x="56154" y="139827"/>
                    <a:pt x="67184" y="143609"/>
                    <a:pt x="78376" y="142818"/>
                  </a:cubicBezTo>
                  <a:cubicBezTo>
                    <a:pt x="79071" y="142723"/>
                    <a:pt x="79662" y="142247"/>
                    <a:pt x="79900" y="141580"/>
                  </a:cubicBezTo>
                  <a:cubicBezTo>
                    <a:pt x="80090" y="140913"/>
                    <a:pt x="79862" y="140199"/>
                    <a:pt x="79328" y="139770"/>
                  </a:cubicBezTo>
                  <a:cubicBezTo>
                    <a:pt x="76995" y="136408"/>
                    <a:pt x="75976" y="132312"/>
                    <a:pt x="76471" y="128245"/>
                  </a:cubicBezTo>
                  <a:cubicBezTo>
                    <a:pt x="76681" y="123692"/>
                    <a:pt x="79148" y="119549"/>
                    <a:pt x="83043" y="117196"/>
                  </a:cubicBezTo>
                  <a:cubicBezTo>
                    <a:pt x="99188" y="107681"/>
                    <a:pt x="113199" y="94936"/>
                    <a:pt x="124191" y="79763"/>
                  </a:cubicBezTo>
                  <a:cubicBezTo>
                    <a:pt x="133097" y="69200"/>
                    <a:pt x="137079" y="55341"/>
                    <a:pt x="135145" y="41663"/>
                  </a:cubicBezTo>
                  <a:cubicBezTo>
                    <a:pt x="133573" y="29642"/>
                    <a:pt x="127087" y="18822"/>
                    <a:pt x="117238" y="11754"/>
                  </a:cubicBezTo>
                  <a:cubicBezTo>
                    <a:pt x="95769" y="-4172"/>
                    <a:pt x="66413" y="-4172"/>
                    <a:pt x="44943" y="11754"/>
                  </a:cubicBezTo>
                  <a:close/>
                  <a:moveTo>
                    <a:pt x="4367" y="198063"/>
                  </a:moveTo>
                  <a:cubicBezTo>
                    <a:pt x="2624" y="163573"/>
                    <a:pt x="2624" y="129016"/>
                    <a:pt x="4367" y="94526"/>
                  </a:cubicBezTo>
                  <a:lnTo>
                    <a:pt x="4367" y="93955"/>
                  </a:lnTo>
                  <a:cubicBezTo>
                    <a:pt x="4814" y="62027"/>
                    <a:pt x="20721" y="32309"/>
                    <a:pt x="47039" y="14231"/>
                  </a:cubicBezTo>
                  <a:cubicBezTo>
                    <a:pt x="67337" y="-962"/>
                    <a:pt x="95226" y="-962"/>
                    <a:pt x="115523" y="14231"/>
                  </a:cubicBezTo>
                  <a:cubicBezTo>
                    <a:pt x="124572" y="20775"/>
                    <a:pt x="130506" y="30776"/>
                    <a:pt x="131906" y="41853"/>
                  </a:cubicBezTo>
                  <a:cubicBezTo>
                    <a:pt x="132211" y="43996"/>
                    <a:pt x="132364" y="46158"/>
                    <a:pt x="132383" y="48330"/>
                  </a:cubicBezTo>
                  <a:cubicBezTo>
                    <a:pt x="132249" y="58808"/>
                    <a:pt x="128477" y="68904"/>
                    <a:pt x="121715" y="76905"/>
                  </a:cubicBezTo>
                  <a:cubicBezTo>
                    <a:pt x="110951" y="91774"/>
                    <a:pt x="97236" y="104251"/>
                    <a:pt x="81424" y="113576"/>
                  </a:cubicBezTo>
                  <a:cubicBezTo>
                    <a:pt x="76585" y="116510"/>
                    <a:pt x="73518" y="121644"/>
                    <a:pt x="73232" y="127292"/>
                  </a:cubicBezTo>
                  <a:lnTo>
                    <a:pt x="73232" y="129007"/>
                  </a:lnTo>
                  <a:cubicBezTo>
                    <a:pt x="73261" y="132322"/>
                    <a:pt x="74071" y="135589"/>
                    <a:pt x="75614" y="138532"/>
                  </a:cubicBezTo>
                  <a:cubicBezTo>
                    <a:pt x="66289" y="138561"/>
                    <a:pt x="57269" y="135179"/>
                    <a:pt x="50277" y="129007"/>
                  </a:cubicBezTo>
                  <a:cubicBezTo>
                    <a:pt x="44705" y="123749"/>
                    <a:pt x="41590" y="116386"/>
                    <a:pt x="41705" y="108719"/>
                  </a:cubicBezTo>
                  <a:cubicBezTo>
                    <a:pt x="42067" y="103633"/>
                    <a:pt x="44229" y="98841"/>
                    <a:pt x="47801" y="95193"/>
                  </a:cubicBezTo>
                  <a:cubicBezTo>
                    <a:pt x="50211" y="92764"/>
                    <a:pt x="51782" y="89621"/>
                    <a:pt x="52277" y="86240"/>
                  </a:cubicBezTo>
                  <a:cubicBezTo>
                    <a:pt x="52239" y="84659"/>
                    <a:pt x="51706" y="83125"/>
                    <a:pt x="50753" y="81858"/>
                  </a:cubicBezTo>
                  <a:cubicBezTo>
                    <a:pt x="49144" y="79248"/>
                    <a:pt x="45943" y="78105"/>
                    <a:pt x="43038" y="79096"/>
                  </a:cubicBezTo>
                  <a:cubicBezTo>
                    <a:pt x="31018" y="85278"/>
                    <a:pt x="22721" y="96870"/>
                    <a:pt x="20750" y="110243"/>
                  </a:cubicBezTo>
                  <a:cubicBezTo>
                    <a:pt x="19607" y="124911"/>
                    <a:pt x="19892" y="151867"/>
                    <a:pt x="20750" y="157868"/>
                  </a:cubicBezTo>
                  <a:cubicBezTo>
                    <a:pt x="20693" y="160697"/>
                    <a:pt x="22197" y="163326"/>
                    <a:pt x="24655" y="164726"/>
                  </a:cubicBezTo>
                  <a:cubicBezTo>
                    <a:pt x="28179" y="166440"/>
                    <a:pt x="33323" y="164726"/>
                    <a:pt x="40085" y="160058"/>
                  </a:cubicBezTo>
                  <a:cubicBezTo>
                    <a:pt x="47667" y="156058"/>
                    <a:pt x="56897" y="156915"/>
                    <a:pt x="63612" y="162249"/>
                  </a:cubicBezTo>
                  <a:cubicBezTo>
                    <a:pt x="68279" y="165392"/>
                    <a:pt x="70756" y="169202"/>
                    <a:pt x="70184" y="172250"/>
                  </a:cubicBezTo>
                  <a:cubicBezTo>
                    <a:pt x="69613" y="175299"/>
                    <a:pt x="67803" y="175965"/>
                    <a:pt x="64660" y="176632"/>
                  </a:cubicBezTo>
                  <a:cubicBezTo>
                    <a:pt x="56668" y="177823"/>
                    <a:pt x="49801" y="182938"/>
                    <a:pt x="46372" y="190253"/>
                  </a:cubicBezTo>
                  <a:cubicBezTo>
                    <a:pt x="42571" y="199797"/>
                    <a:pt x="34361" y="206902"/>
                    <a:pt x="24369" y="209303"/>
                  </a:cubicBezTo>
                  <a:cubicBezTo>
                    <a:pt x="15892" y="209893"/>
                    <a:pt x="7948" y="205140"/>
                    <a:pt x="4462" y="197397"/>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69" name="Bild 4">
              <a:extLst>
                <a:ext uri="{FF2B5EF4-FFF2-40B4-BE49-F238E27FC236}">
                  <a16:creationId xmlns:a16="http://schemas.microsoft.com/office/drawing/2014/main" id="{084E448E-700B-4098-9068-34789A12A7AA}"/>
                </a:ext>
              </a:extLst>
            </p:cNvPr>
            <p:cNvSpPr/>
            <p:nvPr/>
          </p:nvSpPr>
          <p:spPr>
            <a:xfrm>
              <a:off x="7627223" y="5144479"/>
              <a:ext cx="76316" cy="152577"/>
            </a:xfrm>
            <a:custGeom>
              <a:avLst/>
              <a:gdLst>
                <a:gd name="connsiteX0" fmla="*/ 4709 w 76316"/>
                <a:gd name="connsiteY0" fmla="*/ 6465 h 152577"/>
                <a:gd name="connsiteX1" fmla="*/ 14234 w 76316"/>
                <a:gd name="connsiteY1" fmla="*/ 51327 h 152577"/>
                <a:gd name="connsiteX2" fmla="*/ 25760 w 76316"/>
                <a:gd name="connsiteY2" fmla="*/ 76473 h 152577"/>
                <a:gd name="connsiteX3" fmla="*/ 8900 w 76316"/>
                <a:gd name="connsiteY3" fmla="*/ 98476 h 152577"/>
                <a:gd name="connsiteX4" fmla="*/ 7737 w 76316"/>
                <a:gd name="connsiteY4" fmla="*/ 100600 h 152577"/>
                <a:gd name="connsiteX5" fmla="*/ 7757 w 76316"/>
                <a:gd name="connsiteY5" fmla="*/ 100667 h 152577"/>
                <a:gd name="connsiteX6" fmla="*/ 9719 w 76316"/>
                <a:gd name="connsiteY6" fmla="*/ 101848 h 152577"/>
                <a:gd name="connsiteX7" fmla="*/ 9853 w 76316"/>
                <a:gd name="connsiteY7" fmla="*/ 101810 h 152577"/>
                <a:gd name="connsiteX8" fmla="*/ 28903 w 76316"/>
                <a:gd name="connsiteY8" fmla="*/ 76473 h 152577"/>
                <a:gd name="connsiteX9" fmla="*/ 16806 w 76316"/>
                <a:gd name="connsiteY9" fmla="*/ 49518 h 152577"/>
                <a:gd name="connsiteX10" fmla="*/ 7281 w 76316"/>
                <a:gd name="connsiteY10" fmla="*/ 8941 h 152577"/>
                <a:gd name="connsiteX11" fmla="*/ 55478 w 76316"/>
                <a:gd name="connsiteY11" fmla="*/ 18466 h 152577"/>
                <a:gd name="connsiteX12" fmla="*/ 72813 w 76316"/>
                <a:gd name="connsiteY12" fmla="*/ 64662 h 152577"/>
                <a:gd name="connsiteX13" fmla="*/ 72813 w 76316"/>
                <a:gd name="connsiteY13" fmla="*/ 139434 h 152577"/>
                <a:gd name="connsiteX14" fmla="*/ 65669 w 76316"/>
                <a:gd name="connsiteY14" fmla="*/ 148959 h 152577"/>
                <a:gd name="connsiteX15" fmla="*/ 58716 w 76316"/>
                <a:gd name="connsiteY15" fmla="*/ 143148 h 152577"/>
                <a:gd name="connsiteX16" fmla="*/ 15568 w 76316"/>
                <a:gd name="connsiteY16" fmla="*/ 131528 h 152577"/>
                <a:gd name="connsiteX17" fmla="*/ 14377 w 76316"/>
                <a:gd name="connsiteY17" fmla="*/ 133671 h 152577"/>
                <a:gd name="connsiteX18" fmla="*/ 16520 w 76316"/>
                <a:gd name="connsiteY18" fmla="*/ 134861 h 152577"/>
                <a:gd name="connsiteX19" fmla="*/ 56049 w 76316"/>
                <a:gd name="connsiteY19" fmla="*/ 145339 h 152577"/>
                <a:gd name="connsiteX20" fmla="*/ 65574 w 76316"/>
                <a:gd name="connsiteY20" fmla="*/ 152387 h 152577"/>
                <a:gd name="connsiteX21" fmla="*/ 76242 w 76316"/>
                <a:gd name="connsiteY21" fmla="*/ 140005 h 152577"/>
                <a:gd name="connsiteX22" fmla="*/ 76242 w 76316"/>
                <a:gd name="connsiteY22" fmla="*/ 64948 h 152577"/>
                <a:gd name="connsiteX23" fmla="*/ 58716 w 76316"/>
                <a:gd name="connsiteY23" fmla="*/ 17323 h 152577"/>
                <a:gd name="connsiteX24" fmla="*/ 4900 w 76316"/>
                <a:gd name="connsiteY24" fmla="*/ 6941 h 15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316" h="152577">
                  <a:moveTo>
                    <a:pt x="4709" y="6465"/>
                  </a:moveTo>
                  <a:cubicBezTo>
                    <a:pt x="-6721" y="17990"/>
                    <a:pt x="4709" y="35706"/>
                    <a:pt x="14234" y="51327"/>
                  </a:cubicBezTo>
                  <a:cubicBezTo>
                    <a:pt x="19912" y="58738"/>
                    <a:pt x="23851" y="67329"/>
                    <a:pt x="25760" y="76473"/>
                  </a:cubicBezTo>
                  <a:cubicBezTo>
                    <a:pt x="25315" y="86617"/>
                    <a:pt x="18581" y="95409"/>
                    <a:pt x="8900" y="98476"/>
                  </a:cubicBezTo>
                  <a:cubicBezTo>
                    <a:pt x="7992" y="98743"/>
                    <a:pt x="7471" y="99695"/>
                    <a:pt x="7737" y="100600"/>
                  </a:cubicBezTo>
                  <a:cubicBezTo>
                    <a:pt x="7744" y="100629"/>
                    <a:pt x="7751" y="100648"/>
                    <a:pt x="7757" y="100667"/>
                  </a:cubicBezTo>
                  <a:cubicBezTo>
                    <a:pt x="7973" y="101534"/>
                    <a:pt x="8850" y="102067"/>
                    <a:pt x="9719" y="101848"/>
                  </a:cubicBezTo>
                  <a:cubicBezTo>
                    <a:pt x="9763" y="101838"/>
                    <a:pt x="9809" y="101829"/>
                    <a:pt x="9853" y="101810"/>
                  </a:cubicBezTo>
                  <a:cubicBezTo>
                    <a:pt x="20734" y="97981"/>
                    <a:pt x="28249" y="87989"/>
                    <a:pt x="28903" y="76473"/>
                  </a:cubicBezTo>
                  <a:cubicBezTo>
                    <a:pt x="27038" y="66662"/>
                    <a:pt x="22894" y="57433"/>
                    <a:pt x="16806" y="49518"/>
                  </a:cubicBezTo>
                  <a:cubicBezTo>
                    <a:pt x="7281" y="34277"/>
                    <a:pt x="-2244" y="18466"/>
                    <a:pt x="7281" y="8941"/>
                  </a:cubicBezTo>
                  <a:cubicBezTo>
                    <a:pt x="23283" y="-7156"/>
                    <a:pt x="50715" y="13608"/>
                    <a:pt x="55478" y="18466"/>
                  </a:cubicBezTo>
                  <a:cubicBezTo>
                    <a:pt x="61669" y="24657"/>
                    <a:pt x="72813" y="35611"/>
                    <a:pt x="72813" y="64662"/>
                  </a:cubicBezTo>
                  <a:lnTo>
                    <a:pt x="72813" y="139434"/>
                  </a:lnTo>
                  <a:cubicBezTo>
                    <a:pt x="72813" y="139434"/>
                    <a:pt x="71003" y="148959"/>
                    <a:pt x="65669" y="148959"/>
                  </a:cubicBezTo>
                  <a:cubicBezTo>
                    <a:pt x="63288" y="148959"/>
                    <a:pt x="61288" y="146387"/>
                    <a:pt x="58716" y="143148"/>
                  </a:cubicBezTo>
                  <a:cubicBezTo>
                    <a:pt x="52430" y="135338"/>
                    <a:pt x="42809" y="123336"/>
                    <a:pt x="15568" y="131528"/>
                  </a:cubicBezTo>
                  <a:cubicBezTo>
                    <a:pt x="14647" y="131794"/>
                    <a:pt x="14114" y="132747"/>
                    <a:pt x="14377" y="133671"/>
                  </a:cubicBezTo>
                  <a:cubicBezTo>
                    <a:pt x="14640" y="134595"/>
                    <a:pt x="15599" y="135128"/>
                    <a:pt x="16520" y="134861"/>
                  </a:cubicBezTo>
                  <a:cubicBezTo>
                    <a:pt x="41666" y="127337"/>
                    <a:pt x="49953" y="137719"/>
                    <a:pt x="56049" y="145339"/>
                  </a:cubicBezTo>
                  <a:cubicBezTo>
                    <a:pt x="59097" y="149149"/>
                    <a:pt x="61669" y="152387"/>
                    <a:pt x="65574" y="152387"/>
                  </a:cubicBezTo>
                  <a:cubicBezTo>
                    <a:pt x="73861" y="152387"/>
                    <a:pt x="76147" y="140481"/>
                    <a:pt x="76242" y="140005"/>
                  </a:cubicBezTo>
                  <a:lnTo>
                    <a:pt x="76242" y="64948"/>
                  </a:lnTo>
                  <a:cubicBezTo>
                    <a:pt x="76242" y="34468"/>
                    <a:pt x="64431" y="22848"/>
                    <a:pt x="58716" y="17323"/>
                  </a:cubicBezTo>
                  <a:cubicBezTo>
                    <a:pt x="51668" y="10275"/>
                    <a:pt x="22807" y="-11252"/>
                    <a:pt x="4900" y="6941"/>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0" name="Bild 4">
              <a:extLst>
                <a:ext uri="{FF2B5EF4-FFF2-40B4-BE49-F238E27FC236}">
                  <a16:creationId xmlns:a16="http://schemas.microsoft.com/office/drawing/2014/main" id="{334036F6-AB53-40A8-8B4C-6B873799189F}"/>
                </a:ext>
              </a:extLst>
            </p:cNvPr>
            <p:cNvSpPr/>
            <p:nvPr/>
          </p:nvSpPr>
          <p:spPr>
            <a:xfrm>
              <a:off x="7773453" y="5144039"/>
              <a:ext cx="76380" cy="152636"/>
            </a:xfrm>
            <a:custGeom>
              <a:avLst/>
              <a:gdLst>
                <a:gd name="connsiteX0" fmla="*/ 39550 w 76380"/>
                <a:gd name="connsiteY0" fmla="*/ 3095 h 152636"/>
                <a:gd name="connsiteX1" fmla="*/ 18309 w 76380"/>
                <a:gd name="connsiteY1" fmla="*/ 16525 h 152636"/>
                <a:gd name="connsiteX2" fmla="*/ -74 w 76380"/>
                <a:gd name="connsiteY2" fmla="*/ 65007 h 152636"/>
                <a:gd name="connsiteX3" fmla="*/ -74 w 76380"/>
                <a:gd name="connsiteY3" fmla="*/ 139778 h 152636"/>
                <a:gd name="connsiteX4" fmla="*/ 10594 w 76380"/>
                <a:gd name="connsiteY4" fmla="*/ 152447 h 152636"/>
                <a:gd name="connsiteX5" fmla="*/ 20119 w 76380"/>
                <a:gd name="connsiteY5" fmla="*/ 145398 h 152636"/>
                <a:gd name="connsiteX6" fmla="*/ 59743 w 76380"/>
                <a:gd name="connsiteY6" fmla="*/ 135016 h 152636"/>
                <a:gd name="connsiteX7" fmla="*/ 61838 w 76380"/>
                <a:gd name="connsiteY7" fmla="*/ 133873 h 152636"/>
                <a:gd name="connsiteX8" fmla="*/ 60695 w 76380"/>
                <a:gd name="connsiteY8" fmla="*/ 131682 h 152636"/>
                <a:gd name="connsiteX9" fmla="*/ 17547 w 76380"/>
                <a:gd name="connsiteY9" fmla="*/ 143303 h 152636"/>
                <a:gd name="connsiteX10" fmla="*/ 10594 w 76380"/>
                <a:gd name="connsiteY10" fmla="*/ 149018 h 152636"/>
                <a:gd name="connsiteX11" fmla="*/ 3355 w 76380"/>
                <a:gd name="connsiteY11" fmla="*/ 139493 h 152636"/>
                <a:gd name="connsiteX12" fmla="*/ 3355 w 76380"/>
                <a:gd name="connsiteY12" fmla="*/ 65007 h 152636"/>
                <a:gd name="connsiteX13" fmla="*/ 19928 w 76380"/>
                <a:gd name="connsiteY13" fmla="*/ 19763 h 152636"/>
                <a:gd name="connsiteX14" fmla="*/ 68982 w 76380"/>
                <a:gd name="connsiteY14" fmla="*/ 9476 h 152636"/>
                <a:gd name="connsiteX15" fmla="*/ 59457 w 76380"/>
                <a:gd name="connsiteY15" fmla="*/ 50053 h 152636"/>
                <a:gd name="connsiteX16" fmla="*/ 47360 w 76380"/>
                <a:gd name="connsiteY16" fmla="*/ 77009 h 152636"/>
                <a:gd name="connsiteX17" fmla="*/ 66410 w 76380"/>
                <a:gd name="connsiteY17" fmla="*/ 102345 h 152636"/>
                <a:gd name="connsiteX18" fmla="*/ 68582 w 76380"/>
                <a:gd name="connsiteY18" fmla="*/ 101269 h 152636"/>
                <a:gd name="connsiteX19" fmla="*/ 68601 w 76380"/>
                <a:gd name="connsiteY19" fmla="*/ 101202 h 152636"/>
                <a:gd name="connsiteX20" fmla="*/ 67591 w 76380"/>
                <a:gd name="connsiteY20" fmla="*/ 99145 h 152636"/>
                <a:gd name="connsiteX21" fmla="*/ 67458 w 76380"/>
                <a:gd name="connsiteY21" fmla="*/ 99107 h 152636"/>
                <a:gd name="connsiteX22" fmla="*/ 50503 w 76380"/>
                <a:gd name="connsiteY22" fmla="*/ 77009 h 152636"/>
                <a:gd name="connsiteX23" fmla="*/ 62124 w 76380"/>
                <a:gd name="connsiteY23" fmla="*/ 51863 h 152636"/>
                <a:gd name="connsiteX24" fmla="*/ 71649 w 76380"/>
                <a:gd name="connsiteY24" fmla="*/ 7000 h 152636"/>
                <a:gd name="connsiteX25" fmla="*/ 39931 w 76380"/>
                <a:gd name="connsiteY25" fmla="*/ 3095 h 1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380" h="152636">
                  <a:moveTo>
                    <a:pt x="39550" y="3095"/>
                  </a:moveTo>
                  <a:cubicBezTo>
                    <a:pt x="31711" y="6228"/>
                    <a:pt x="24510" y="10781"/>
                    <a:pt x="18309" y="16525"/>
                  </a:cubicBezTo>
                  <a:cubicBezTo>
                    <a:pt x="11737" y="22907"/>
                    <a:pt x="-74" y="34527"/>
                    <a:pt x="-74" y="65007"/>
                  </a:cubicBezTo>
                  <a:lnTo>
                    <a:pt x="-74" y="139778"/>
                  </a:lnTo>
                  <a:cubicBezTo>
                    <a:pt x="-74" y="140636"/>
                    <a:pt x="2307" y="152447"/>
                    <a:pt x="10594" y="152447"/>
                  </a:cubicBezTo>
                  <a:cubicBezTo>
                    <a:pt x="14499" y="152447"/>
                    <a:pt x="17166" y="149208"/>
                    <a:pt x="20119" y="145398"/>
                  </a:cubicBezTo>
                  <a:cubicBezTo>
                    <a:pt x="26215" y="137873"/>
                    <a:pt x="34597" y="127396"/>
                    <a:pt x="59743" y="135016"/>
                  </a:cubicBezTo>
                  <a:cubicBezTo>
                    <a:pt x="60638" y="135263"/>
                    <a:pt x="61562" y="134759"/>
                    <a:pt x="61838" y="133873"/>
                  </a:cubicBezTo>
                  <a:cubicBezTo>
                    <a:pt x="62095" y="132958"/>
                    <a:pt x="61591" y="131997"/>
                    <a:pt x="60695" y="131682"/>
                  </a:cubicBezTo>
                  <a:cubicBezTo>
                    <a:pt x="33358" y="123491"/>
                    <a:pt x="23833" y="135397"/>
                    <a:pt x="17547" y="143303"/>
                  </a:cubicBezTo>
                  <a:cubicBezTo>
                    <a:pt x="14880" y="146541"/>
                    <a:pt x="12880" y="149113"/>
                    <a:pt x="10594" y="149018"/>
                  </a:cubicBezTo>
                  <a:cubicBezTo>
                    <a:pt x="5164" y="149018"/>
                    <a:pt x="3355" y="139493"/>
                    <a:pt x="3355" y="139493"/>
                  </a:cubicBezTo>
                  <a:lnTo>
                    <a:pt x="3355" y="65007"/>
                  </a:lnTo>
                  <a:cubicBezTo>
                    <a:pt x="3355" y="36432"/>
                    <a:pt x="14594" y="25002"/>
                    <a:pt x="19928" y="19763"/>
                  </a:cubicBezTo>
                  <a:cubicBezTo>
                    <a:pt x="25262" y="14525"/>
                    <a:pt x="52980" y="-6621"/>
                    <a:pt x="68982" y="9476"/>
                  </a:cubicBezTo>
                  <a:cubicBezTo>
                    <a:pt x="78507" y="19001"/>
                    <a:pt x="68982" y="34813"/>
                    <a:pt x="59457" y="50053"/>
                  </a:cubicBezTo>
                  <a:cubicBezTo>
                    <a:pt x="53370" y="57968"/>
                    <a:pt x="49227" y="67198"/>
                    <a:pt x="47360" y="77009"/>
                  </a:cubicBezTo>
                  <a:cubicBezTo>
                    <a:pt x="48017" y="88524"/>
                    <a:pt x="55533" y="98516"/>
                    <a:pt x="66410" y="102345"/>
                  </a:cubicBezTo>
                  <a:cubicBezTo>
                    <a:pt x="67306" y="102650"/>
                    <a:pt x="68277" y="102164"/>
                    <a:pt x="68582" y="101269"/>
                  </a:cubicBezTo>
                  <a:cubicBezTo>
                    <a:pt x="68591" y="101240"/>
                    <a:pt x="68591" y="101221"/>
                    <a:pt x="68601" y="101202"/>
                  </a:cubicBezTo>
                  <a:cubicBezTo>
                    <a:pt x="68887" y="100355"/>
                    <a:pt x="68439" y="99440"/>
                    <a:pt x="67591" y="99145"/>
                  </a:cubicBezTo>
                  <a:cubicBezTo>
                    <a:pt x="67544" y="99135"/>
                    <a:pt x="67506" y="99116"/>
                    <a:pt x="67458" y="99107"/>
                  </a:cubicBezTo>
                  <a:cubicBezTo>
                    <a:pt x="57762" y="95982"/>
                    <a:pt x="51008" y="87181"/>
                    <a:pt x="50503" y="77009"/>
                  </a:cubicBezTo>
                  <a:cubicBezTo>
                    <a:pt x="52408" y="67855"/>
                    <a:pt x="56390" y="59254"/>
                    <a:pt x="62124" y="51863"/>
                  </a:cubicBezTo>
                  <a:cubicBezTo>
                    <a:pt x="71649" y="36242"/>
                    <a:pt x="82793" y="18525"/>
                    <a:pt x="71649" y="7000"/>
                  </a:cubicBezTo>
                  <a:cubicBezTo>
                    <a:pt x="62962" y="-877"/>
                    <a:pt x="50265" y="-2439"/>
                    <a:pt x="39931" y="3095"/>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1" name="Bild 4">
              <a:extLst>
                <a:ext uri="{FF2B5EF4-FFF2-40B4-BE49-F238E27FC236}">
                  <a16:creationId xmlns:a16="http://schemas.microsoft.com/office/drawing/2014/main" id="{BE7875D9-9276-49D0-A03B-D3FE44BE3817}"/>
                </a:ext>
              </a:extLst>
            </p:cNvPr>
            <p:cNvSpPr/>
            <p:nvPr/>
          </p:nvSpPr>
          <p:spPr>
            <a:xfrm>
              <a:off x="7683726" y="5235715"/>
              <a:ext cx="108967" cy="21909"/>
            </a:xfrm>
            <a:custGeom>
              <a:avLst/>
              <a:gdLst>
                <a:gd name="connsiteX0" fmla="*/ 108893 w 108967"/>
                <a:gd name="connsiteY0" fmla="*/ 16194 h 21909"/>
                <a:gd name="connsiteX1" fmla="*/ 103559 w 108967"/>
                <a:gd name="connsiteY1" fmla="*/ 21718 h 21909"/>
                <a:gd name="connsiteX2" fmla="*/ 103463 w 108967"/>
                <a:gd name="connsiteY2" fmla="*/ 21718 h 21909"/>
                <a:gd name="connsiteX3" fmla="*/ 5356 w 108967"/>
                <a:gd name="connsiteY3" fmla="*/ 21718 h 21909"/>
                <a:gd name="connsiteX4" fmla="*/ -73 w 108967"/>
                <a:gd name="connsiteY4" fmla="*/ 16480 h 21909"/>
                <a:gd name="connsiteX5" fmla="*/ -73 w 108967"/>
                <a:gd name="connsiteY5" fmla="*/ 16289 h 21909"/>
                <a:gd name="connsiteX6" fmla="*/ -73 w 108967"/>
                <a:gd name="connsiteY6" fmla="*/ 5335 h 21909"/>
                <a:gd name="connsiteX7" fmla="*/ 5260 w 108967"/>
                <a:gd name="connsiteY7" fmla="*/ -189 h 21909"/>
                <a:gd name="connsiteX8" fmla="*/ 5356 w 108967"/>
                <a:gd name="connsiteY8" fmla="*/ -189 h 21909"/>
                <a:gd name="connsiteX9" fmla="*/ 103463 w 108967"/>
                <a:gd name="connsiteY9" fmla="*/ -189 h 21909"/>
                <a:gd name="connsiteX10" fmla="*/ 108893 w 108967"/>
                <a:gd name="connsiteY10" fmla="*/ 5049 h 21909"/>
                <a:gd name="connsiteX11" fmla="*/ 108893 w 108967"/>
                <a:gd name="connsiteY11" fmla="*/ 5240 h 21909"/>
                <a:gd name="connsiteX12" fmla="*/ 108893 w 108967"/>
                <a:gd name="connsiteY12" fmla="*/ 16194 h 2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967" h="21909">
                  <a:moveTo>
                    <a:pt x="108893" y="16194"/>
                  </a:moveTo>
                  <a:cubicBezTo>
                    <a:pt x="108950" y="19194"/>
                    <a:pt x="106559" y="21661"/>
                    <a:pt x="103559" y="21718"/>
                  </a:cubicBezTo>
                  <a:cubicBezTo>
                    <a:pt x="103530" y="21718"/>
                    <a:pt x="103492" y="21718"/>
                    <a:pt x="103463" y="21718"/>
                  </a:cubicBezTo>
                  <a:lnTo>
                    <a:pt x="5356" y="21718"/>
                  </a:lnTo>
                  <a:cubicBezTo>
                    <a:pt x="2411" y="21776"/>
                    <a:pt x="-20" y="19423"/>
                    <a:pt x="-73" y="16480"/>
                  </a:cubicBezTo>
                  <a:cubicBezTo>
                    <a:pt x="-74" y="16413"/>
                    <a:pt x="-74" y="16356"/>
                    <a:pt x="-73" y="16289"/>
                  </a:cubicBezTo>
                  <a:lnTo>
                    <a:pt x="-73" y="5335"/>
                  </a:lnTo>
                  <a:cubicBezTo>
                    <a:pt x="-126" y="2335"/>
                    <a:pt x="2262" y="-132"/>
                    <a:pt x="5260" y="-189"/>
                  </a:cubicBezTo>
                  <a:cubicBezTo>
                    <a:pt x="5292" y="-189"/>
                    <a:pt x="5323" y="-189"/>
                    <a:pt x="5356" y="-189"/>
                  </a:cubicBezTo>
                  <a:lnTo>
                    <a:pt x="103463" y="-189"/>
                  </a:lnTo>
                  <a:cubicBezTo>
                    <a:pt x="106407" y="-246"/>
                    <a:pt x="108835" y="2106"/>
                    <a:pt x="108893" y="5049"/>
                  </a:cubicBezTo>
                  <a:cubicBezTo>
                    <a:pt x="108893" y="5116"/>
                    <a:pt x="108893" y="5173"/>
                    <a:pt x="108893" y="5240"/>
                  </a:cubicBezTo>
                  <a:lnTo>
                    <a:pt x="108893" y="16194"/>
                  </a:ln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2" name="Bild 4">
              <a:extLst>
                <a:ext uri="{FF2B5EF4-FFF2-40B4-BE49-F238E27FC236}">
                  <a16:creationId xmlns:a16="http://schemas.microsoft.com/office/drawing/2014/main" id="{72B45FC5-2DC4-48F7-A701-256E92640480}"/>
                </a:ext>
              </a:extLst>
            </p:cNvPr>
            <p:cNvSpPr/>
            <p:nvPr/>
          </p:nvSpPr>
          <p:spPr>
            <a:xfrm>
              <a:off x="7682013" y="5234383"/>
              <a:ext cx="112395" cy="25336"/>
            </a:xfrm>
            <a:custGeom>
              <a:avLst/>
              <a:gdLst>
                <a:gd name="connsiteX0" fmla="*/ 7069 w 112395"/>
                <a:gd name="connsiteY0" fmla="*/ -190 h 25336"/>
                <a:gd name="connsiteX1" fmla="*/ -74 w 112395"/>
                <a:gd name="connsiteY1" fmla="*/ 7049 h 25336"/>
                <a:gd name="connsiteX2" fmla="*/ -74 w 112395"/>
                <a:gd name="connsiteY2" fmla="*/ 18003 h 25336"/>
                <a:gd name="connsiteX3" fmla="*/ 7069 w 112395"/>
                <a:gd name="connsiteY3" fmla="*/ 25146 h 25336"/>
                <a:gd name="connsiteX4" fmla="*/ 105177 w 112395"/>
                <a:gd name="connsiteY4" fmla="*/ 25146 h 25336"/>
                <a:gd name="connsiteX5" fmla="*/ 112321 w 112395"/>
                <a:gd name="connsiteY5" fmla="*/ 17907 h 25336"/>
                <a:gd name="connsiteX6" fmla="*/ 112321 w 112395"/>
                <a:gd name="connsiteY6" fmla="*/ 6954 h 25336"/>
                <a:gd name="connsiteX7" fmla="*/ 105177 w 112395"/>
                <a:gd name="connsiteY7" fmla="*/ -190 h 25336"/>
                <a:gd name="connsiteX8" fmla="*/ 3355 w 112395"/>
                <a:gd name="connsiteY8" fmla="*/ 18003 h 25336"/>
                <a:gd name="connsiteX9" fmla="*/ 3355 w 112395"/>
                <a:gd name="connsiteY9" fmla="*/ 7049 h 25336"/>
                <a:gd name="connsiteX10" fmla="*/ 6973 w 112395"/>
                <a:gd name="connsiteY10" fmla="*/ 3239 h 25336"/>
                <a:gd name="connsiteX11" fmla="*/ 7069 w 112395"/>
                <a:gd name="connsiteY11" fmla="*/ 3239 h 25336"/>
                <a:gd name="connsiteX12" fmla="*/ 105177 w 112395"/>
                <a:gd name="connsiteY12" fmla="*/ 3239 h 25336"/>
                <a:gd name="connsiteX13" fmla="*/ 108892 w 112395"/>
                <a:gd name="connsiteY13" fmla="*/ 6954 h 25336"/>
                <a:gd name="connsiteX14" fmla="*/ 108892 w 112395"/>
                <a:gd name="connsiteY14" fmla="*/ 17907 h 25336"/>
                <a:gd name="connsiteX15" fmla="*/ 105272 w 112395"/>
                <a:gd name="connsiteY15" fmla="*/ 21717 h 25336"/>
                <a:gd name="connsiteX16" fmla="*/ 105177 w 112395"/>
                <a:gd name="connsiteY16" fmla="*/ 21717 h 25336"/>
                <a:gd name="connsiteX17" fmla="*/ 7069 w 112395"/>
                <a:gd name="connsiteY17" fmla="*/ 21717 h 25336"/>
                <a:gd name="connsiteX18" fmla="*/ 3355 w 112395"/>
                <a:gd name="connsiteY18" fmla="*/ 18193 h 25336"/>
                <a:gd name="connsiteX19" fmla="*/ 3355 w 112395"/>
                <a:gd name="connsiteY19" fmla="*/ 18003 h 2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395" h="25336">
                  <a:moveTo>
                    <a:pt x="7069" y="-190"/>
                  </a:moveTo>
                  <a:cubicBezTo>
                    <a:pt x="3109" y="-142"/>
                    <a:pt x="-74" y="3086"/>
                    <a:pt x="-74" y="7049"/>
                  </a:cubicBezTo>
                  <a:lnTo>
                    <a:pt x="-74" y="18003"/>
                  </a:lnTo>
                  <a:cubicBezTo>
                    <a:pt x="-74" y="21946"/>
                    <a:pt x="3124" y="25146"/>
                    <a:pt x="7069" y="25146"/>
                  </a:cubicBezTo>
                  <a:lnTo>
                    <a:pt x="105177" y="25146"/>
                  </a:lnTo>
                  <a:cubicBezTo>
                    <a:pt x="109139" y="25099"/>
                    <a:pt x="112321" y="21870"/>
                    <a:pt x="112321" y="17907"/>
                  </a:cubicBezTo>
                  <a:lnTo>
                    <a:pt x="112321" y="6954"/>
                  </a:lnTo>
                  <a:cubicBezTo>
                    <a:pt x="112321" y="3010"/>
                    <a:pt x="109120" y="-190"/>
                    <a:pt x="105177" y="-190"/>
                  </a:cubicBezTo>
                  <a:close/>
                  <a:moveTo>
                    <a:pt x="3355" y="18003"/>
                  </a:moveTo>
                  <a:lnTo>
                    <a:pt x="3355" y="7049"/>
                  </a:lnTo>
                  <a:cubicBezTo>
                    <a:pt x="3302" y="5001"/>
                    <a:pt x="4922" y="3296"/>
                    <a:pt x="6973" y="3239"/>
                  </a:cubicBezTo>
                  <a:cubicBezTo>
                    <a:pt x="7005" y="3239"/>
                    <a:pt x="7037" y="3239"/>
                    <a:pt x="7069" y="3239"/>
                  </a:cubicBezTo>
                  <a:lnTo>
                    <a:pt x="105177" y="3239"/>
                  </a:lnTo>
                  <a:cubicBezTo>
                    <a:pt x="107225" y="3239"/>
                    <a:pt x="108892" y="4906"/>
                    <a:pt x="108892" y="6954"/>
                  </a:cubicBezTo>
                  <a:lnTo>
                    <a:pt x="108892" y="17907"/>
                  </a:lnTo>
                  <a:cubicBezTo>
                    <a:pt x="108949" y="19955"/>
                    <a:pt x="107320" y="21660"/>
                    <a:pt x="105272" y="21717"/>
                  </a:cubicBezTo>
                  <a:cubicBezTo>
                    <a:pt x="105244" y="21717"/>
                    <a:pt x="105206" y="21717"/>
                    <a:pt x="105177" y="21717"/>
                  </a:cubicBezTo>
                  <a:lnTo>
                    <a:pt x="7069" y="21717"/>
                  </a:lnTo>
                  <a:cubicBezTo>
                    <a:pt x="5071" y="21774"/>
                    <a:pt x="3408" y="20193"/>
                    <a:pt x="3355" y="18193"/>
                  </a:cubicBezTo>
                  <a:cubicBezTo>
                    <a:pt x="3353" y="18136"/>
                    <a:pt x="3353" y="18069"/>
                    <a:pt x="3355" y="18003"/>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3" name="Bild 4">
              <a:extLst>
                <a:ext uri="{FF2B5EF4-FFF2-40B4-BE49-F238E27FC236}">
                  <a16:creationId xmlns:a16="http://schemas.microsoft.com/office/drawing/2014/main" id="{B97BDED5-3BBD-46DC-915E-82343DAD4558}"/>
                </a:ext>
              </a:extLst>
            </p:cNvPr>
            <p:cNvSpPr/>
            <p:nvPr/>
          </p:nvSpPr>
          <p:spPr>
            <a:xfrm>
              <a:off x="7770214" y="4760323"/>
              <a:ext cx="73628" cy="43349"/>
            </a:xfrm>
            <a:custGeom>
              <a:avLst/>
              <a:gdLst>
                <a:gd name="connsiteX0" fmla="*/ 41074 w 73628"/>
                <a:gd name="connsiteY0" fmla="*/ 381 h 43349"/>
                <a:gd name="connsiteX1" fmla="*/ 41074 w 73628"/>
                <a:gd name="connsiteY1" fmla="*/ 381 h 43349"/>
                <a:gd name="connsiteX2" fmla="*/ 56123 w 73628"/>
                <a:gd name="connsiteY2" fmla="*/ 5144 h 43349"/>
                <a:gd name="connsiteX3" fmla="*/ 73554 w 73628"/>
                <a:gd name="connsiteY3" fmla="*/ -190 h 43349"/>
                <a:gd name="connsiteX4" fmla="*/ 12499 w 73628"/>
                <a:gd name="connsiteY4" fmla="*/ 43053 h 43349"/>
                <a:gd name="connsiteX5" fmla="*/ -74 w 73628"/>
                <a:gd name="connsiteY5" fmla="*/ 38958 h 43349"/>
                <a:gd name="connsiteX6" fmla="*/ 41074 w 73628"/>
                <a:gd name="connsiteY6" fmla="*/ 381 h 4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28" h="43349">
                  <a:moveTo>
                    <a:pt x="41074" y="381"/>
                  </a:moveTo>
                  <a:lnTo>
                    <a:pt x="41074" y="381"/>
                  </a:lnTo>
                  <a:cubicBezTo>
                    <a:pt x="45541" y="3353"/>
                    <a:pt x="50761" y="5001"/>
                    <a:pt x="56123" y="5144"/>
                  </a:cubicBezTo>
                  <a:cubicBezTo>
                    <a:pt x="62381" y="5468"/>
                    <a:pt x="68553" y="3582"/>
                    <a:pt x="73554" y="-190"/>
                  </a:cubicBezTo>
                  <a:cubicBezTo>
                    <a:pt x="62981" y="14764"/>
                    <a:pt x="39454" y="43053"/>
                    <a:pt x="12499" y="43053"/>
                  </a:cubicBezTo>
                  <a:cubicBezTo>
                    <a:pt x="7908" y="43587"/>
                    <a:pt x="3317" y="42091"/>
                    <a:pt x="-74" y="38958"/>
                  </a:cubicBezTo>
                  <a:cubicBezTo>
                    <a:pt x="15899" y="28737"/>
                    <a:pt x="29853" y="15659"/>
                    <a:pt x="41074" y="381"/>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4" name="Bild 4">
              <a:extLst>
                <a:ext uri="{FF2B5EF4-FFF2-40B4-BE49-F238E27FC236}">
                  <a16:creationId xmlns:a16="http://schemas.microsoft.com/office/drawing/2014/main" id="{2165389B-AF4E-43AA-88BA-C8031CB71B21}"/>
                </a:ext>
              </a:extLst>
            </p:cNvPr>
            <p:cNvSpPr/>
            <p:nvPr/>
          </p:nvSpPr>
          <p:spPr>
            <a:xfrm>
              <a:off x="7768364" y="4758275"/>
              <a:ext cx="76714" cy="46715"/>
            </a:xfrm>
            <a:custGeom>
              <a:avLst/>
              <a:gdLst>
                <a:gd name="connsiteX0" fmla="*/ 74356 w 76714"/>
                <a:gd name="connsiteY0" fmla="*/ 524 h 46715"/>
                <a:gd name="connsiteX1" fmla="*/ 58069 w 76714"/>
                <a:gd name="connsiteY1" fmla="*/ 5477 h 46715"/>
                <a:gd name="connsiteX2" fmla="*/ 43876 w 76714"/>
                <a:gd name="connsiteY2" fmla="*/ 1000 h 46715"/>
                <a:gd name="connsiteX3" fmla="*/ 41590 w 76714"/>
                <a:gd name="connsiteY3" fmla="*/ 1000 h 46715"/>
                <a:gd name="connsiteX4" fmla="*/ 919 w 76714"/>
                <a:gd name="connsiteY4" fmla="*/ 39100 h 46715"/>
                <a:gd name="connsiteX5" fmla="*/ 61 w 76714"/>
                <a:gd name="connsiteY5" fmla="*/ 40339 h 46715"/>
                <a:gd name="connsiteX6" fmla="*/ 61 w 76714"/>
                <a:gd name="connsiteY6" fmla="*/ 41767 h 46715"/>
                <a:gd name="connsiteX7" fmla="*/ 13873 w 76714"/>
                <a:gd name="connsiteY7" fmla="*/ 46435 h 46715"/>
                <a:gd name="connsiteX8" fmla="*/ 76261 w 76714"/>
                <a:gd name="connsiteY8" fmla="*/ 2525 h 46715"/>
                <a:gd name="connsiteX9" fmla="*/ 76261 w 76714"/>
                <a:gd name="connsiteY9" fmla="*/ 238 h 46715"/>
                <a:gd name="connsiteX10" fmla="*/ 74071 w 76714"/>
                <a:gd name="connsiteY10" fmla="*/ 238 h 46715"/>
                <a:gd name="connsiteX11" fmla="*/ 43400 w 76714"/>
                <a:gd name="connsiteY11" fmla="*/ 4525 h 46715"/>
                <a:gd name="connsiteX12" fmla="*/ 69118 w 76714"/>
                <a:gd name="connsiteY12" fmla="*/ 7192 h 46715"/>
                <a:gd name="connsiteX13" fmla="*/ 14349 w 76714"/>
                <a:gd name="connsiteY13" fmla="*/ 43387 h 46715"/>
                <a:gd name="connsiteX14" fmla="*/ 4824 w 76714"/>
                <a:gd name="connsiteY14" fmla="*/ 40529 h 46715"/>
                <a:gd name="connsiteX15" fmla="*/ 42924 w 76714"/>
                <a:gd name="connsiteY15" fmla="*/ 4525 h 4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714" h="46715">
                  <a:moveTo>
                    <a:pt x="74356" y="524"/>
                  </a:moveTo>
                  <a:cubicBezTo>
                    <a:pt x="69632" y="3953"/>
                    <a:pt x="63898" y="5696"/>
                    <a:pt x="58069" y="5477"/>
                  </a:cubicBezTo>
                  <a:cubicBezTo>
                    <a:pt x="53011" y="5325"/>
                    <a:pt x="48106" y="3772"/>
                    <a:pt x="43876" y="1000"/>
                  </a:cubicBezTo>
                  <a:cubicBezTo>
                    <a:pt x="43229" y="419"/>
                    <a:pt x="42238" y="419"/>
                    <a:pt x="41590" y="1000"/>
                  </a:cubicBezTo>
                  <a:cubicBezTo>
                    <a:pt x="30494" y="16088"/>
                    <a:pt x="16702" y="29004"/>
                    <a:pt x="919" y="39100"/>
                  </a:cubicBezTo>
                  <a:cubicBezTo>
                    <a:pt x="500" y="39405"/>
                    <a:pt x="195" y="39843"/>
                    <a:pt x="61" y="40339"/>
                  </a:cubicBezTo>
                  <a:cubicBezTo>
                    <a:pt x="-120" y="40796"/>
                    <a:pt x="-120" y="41310"/>
                    <a:pt x="61" y="41767"/>
                  </a:cubicBezTo>
                  <a:cubicBezTo>
                    <a:pt x="3776" y="45244"/>
                    <a:pt x="8815" y="46949"/>
                    <a:pt x="13873" y="46435"/>
                  </a:cubicBezTo>
                  <a:cubicBezTo>
                    <a:pt x="41209" y="46435"/>
                    <a:pt x="64641" y="18908"/>
                    <a:pt x="76261" y="2525"/>
                  </a:cubicBezTo>
                  <a:cubicBezTo>
                    <a:pt x="76766" y="1848"/>
                    <a:pt x="76766" y="915"/>
                    <a:pt x="76261" y="238"/>
                  </a:cubicBezTo>
                  <a:cubicBezTo>
                    <a:pt x="75642" y="-333"/>
                    <a:pt x="74690" y="-333"/>
                    <a:pt x="74071" y="238"/>
                  </a:cubicBezTo>
                  <a:close/>
                  <a:moveTo>
                    <a:pt x="43400" y="4525"/>
                  </a:moveTo>
                  <a:cubicBezTo>
                    <a:pt x="51134" y="9249"/>
                    <a:pt x="60583" y="10230"/>
                    <a:pt x="69118" y="7192"/>
                  </a:cubicBezTo>
                  <a:cubicBezTo>
                    <a:pt x="56926" y="22908"/>
                    <a:pt x="37114" y="43387"/>
                    <a:pt x="14349" y="43387"/>
                  </a:cubicBezTo>
                  <a:cubicBezTo>
                    <a:pt x="10939" y="43587"/>
                    <a:pt x="7558" y="42577"/>
                    <a:pt x="4824" y="40529"/>
                  </a:cubicBezTo>
                  <a:cubicBezTo>
                    <a:pt x="19426" y="30718"/>
                    <a:pt x="32304" y="18545"/>
                    <a:pt x="42924" y="4525"/>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5" name="Bild 4">
              <a:extLst>
                <a:ext uri="{FF2B5EF4-FFF2-40B4-BE49-F238E27FC236}">
                  <a16:creationId xmlns:a16="http://schemas.microsoft.com/office/drawing/2014/main" id="{E76C934C-ABB7-4DEA-BE0E-E7D6370D1A33}"/>
                </a:ext>
              </a:extLst>
            </p:cNvPr>
            <p:cNvSpPr/>
            <p:nvPr/>
          </p:nvSpPr>
          <p:spPr>
            <a:xfrm>
              <a:off x="7767452" y="4756037"/>
              <a:ext cx="95" cy="9525"/>
            </a:xfrm>
            <a:custGeom>
              <a:avLst/>
              <a:gdLst>
                <a:gd name="connsiteX0" fmla="*/ 95 w 95"/>
                <a:gd name="connsiteY0" fmla="*/ 0 h 9525"/>
                <a:gd name="connsiteX1" fmla="*/ 95 w 95"/>
                <a:gd name="connsiteY1" fmla="*/ 0 h 9525"/>
                <a:gd name="connsiteX2" fmla="*/ 0 w 95"/>
                <a:gd name="connsiteY2" fmla="*/ 0 h 9525"/>
                <a:gd name="connsiteX3" fmla="*/ 95 w 95"/>
                <a:gd name="connsiteY3" fmla="*/ 0 h 9525"/>
              </a:gdLst>
              <a:ahLst/>
              <a:cxnLst>
                <a:cxn ang="0">
                  <a:pos x="connsiteX0" y="connsiteY0"/>
                </a:cxn>
                <a:cxn ang="0">
                  <a:pos x="connsiteX1" y="connsiteY1"/>
                </a:cxn>
                <a:cxn ang="0">
                  <a:pos x="connsiteX2" y="connsiteY2"/>
                </a:cxn>
                <a:cxn ang="0">
                  <a:pos x="connsiteX3" y="connsiteY3"/>
                </a:cxn>
              </a:cxnLst>
              <a:rect l="l" t="t" r="r" b="b"/>
              <a:pathLst>
                <a:path w="95" h="9525">
                  <a:moveTo>
                    <a:pt x="95" y="0"/>
                  </a:moveTo>
                  <a:lnTo>
                    <a:pt x="95" y="0"/>
                  </a:lnTo>
                  <a:lnTo>
                    <a:pt x="0" y="0"/>
                  </a:lnTo>
                  <a:lnTo>
                    <a:pt x="95" y="0"/>
                  </a:ln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6" name="Bild 4">
              <a:extLst>
                <a:ext uri="{FF2B5EF4-FFF2-40B4-BE49-F238E27FC236}">
                  <a16:creationId xmlns:a16="http://schemas.microsoft.com/office/drawing/2014/main" id="{9416F79E-C4AF-47C9-9B97-A48F75AC76DE}"/>
                </a:ext>
              </a:extLst>
            </p:cNvPr>
            <p:cNvSpPr/>
            <p:nvPr/>
          </p:nvSpPr>
          <p:spPr>
            <a:xfrm>
              <a:off x="7754308" y="4760419"/>
              <a:ext cx="2476" cy="571"/>
            </a:xfrm>
            <a:custGeom>
              <a:avLst/>
              <a:gdLst>
                <a:gd name="connsiteX0" fmla="*/ 2402 w 2476"/>
                <a:gd name="connsiteY0" fmla="*/ -190 h 571"/>
                <a:gd name="connsiteX1" fmla="*/ -74 w 2476"/>
                <a:gd name="connsiteY1" fmla="*/ 381 h 571"/>
                <a:gd name="connsiteX2" fmla="*/ 2402 w 2476"/>
                <a:gd name="connsiteY2" fmla="*/ -190 h 571"/>
              </a:gdLst>
              <a:ahLst/>
              <a:cxnLst>
                <a:cxn ang="0">
                  <a:pos x="connsiteX0" y="connsiteY0"/>
                </a:cxn>
                <a:cxn ang="0">
                  <a:pos x="connsiteX1" y="connsiteY1"/>
                </a:cxn>
                <a:cxn ang="0">
                  <a:pos x="connsiteX2" y="connsiteY2"/>
                </a:cxn>
              </a:cxnLst>
              <a:rect l="l" t="t" r="r" b="b"/>
              <a:pathLst>
                <a:path w="2476" h="571">
                  <a:moveTo>
                    <a:pt x="2402" y="-190"/>
                  </a:moveTo>
                  <a:cubicBezTo>
                    <a:pt x="1593" y="57"/>
                    <a:pt x="764" y="248"/>
                    <a:pt x="-74" y="381"/>
                  </a:cubicBezTo>
                  <a:cubicBezTo>
                    <a:pt x="764" y="248"/>
                    <a:pt x="1593" y="57"/>
                    <a:pt x="2402" y="-190"/>
                  </a:cubicBez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7" name="Bild 4">
              <a:extLst>
                <a:ext uri="{FF2B5EF4-FFF2-40B4-BE49-F238E27FC236}">
                  <a16:creationId xmlns:a16="http://schemas.microsoft.com/office/drawing/2014/main" id="{72096315-F333-4BF9-B159-BE932350804C}"/>
                </a:ext>
              </a:extLst>
            </p:cNvPr>
            <p:cNvSpPr/>
            <p:nvPr/>
          </p:nvSpPr>
          <p:spPr>
            <a:xfrm>
              <a:off x="7754879" y="4758745"/>
              <a:ext cx="3611" cy="3769"/>
            </a:xfrm>
            <a:custGeom>
              <a:avLst/>
              <a:gdLst>
                <a:gd name="connsiteX0" fmla="*/ 1354 w 3611"/>
                <a:gd name="connsiteY0" fmla="*/ -136 h 3769"/>
                <a:gd name="connsiteX1" fmla="*/ -74 w 3611"/>
                <a:gd name="connsiteY1" fmla="*/ -136 h 3769"/>
                <a:gd name="connsiteX2" fmla="*/ 1907 w 3611"/>
                <a:gd name="connsiteY2" fmla="*/ 1017 h 3769"/>
                <a:gd name="connsiteX3" fmla="*/ 1926 w 3611"/>
                <a:gd name="connsiteY3" fmla="*/ 1102 h 3769"/>
                <a:gd name="connsiteX4" fmla="*/ 688 w 3611"/>
                <a:gd name="connsiteY4" fmla="*/ 3198 h 3769"/>
                <a:gd name="connsiteX5" fmla="*/ 2307 w 3611"/>
                <a:gd name="connsiteY5" fmla="*/ 3198 h 3769"/>
                <a:gd name="connsiteX6" fmla="*/ 3488 w 3611"/>
                <a:gd name="connsiteY6" fmla="*/ 1236 h 3769"/>
                <a:gd name="connsiteX7" fmla="*/ 3450 w 3611"/>
                <a:gd name="connsiteY7" fmla="*/ 1102 h 3769"/>
                <a:gd name="connsiteX8" fmla="*/ 1354 w 3611"/>
                <a:gd name="connsiteY8" fmla="*/ -136 h 3769"/>
                <a:gd name="connsiteX9" fmla="*/ 592 w 3611"/>
                <a:gd name="connsiteY9" fmla="*/ 3579 h 3769"/>
                <a:gd name="connsiteX10" fmla="*/ 2307 w 3611"/>
                <a:gd name="connsiteY10" fmla="*/ 3579 h 3769"/>
                <a:gd name="connsiteX11" fmla="*/ 592 w 3611"/>
                <a:gd name="connsiteY11" fmla="*/ 3579 h 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1" h="3769">
                  <a:moveTo>
                    <a:pt x="1354" y="-136"/>
                  </a:moveTo>
                  <a:lnTo>
                    <a:pt x="-74" y="-136"/>
                  </a:lnTo>
                  <a:cubicBezTo>
                    <a:pt x="793" y="-365"/>
                    <a:pt x="1678" y="150"/>
                    <a:pt x="1907" y="1017"/>
                  </a:cubicBezTo>
                  <a:cubicBezTo>
                    <a:pt x="1916" y="1045"/>
                    <a:pt x="1916" y="1074"/>
                    <a:pt x="1926" y="1102"/>
                  </a:cubicBezTo>
                  <a:cubicBezTo>
                    <a:pt x="2117" y="2017"/>
                    <a:pt x="1583" y="2922"/>
                    <a:pt x="688" y="3198"/>
                  </a:cubicBezTo>
                  <a:lnTo>
                    <a:pt x="2307" y="3198"/>
                  </a:lnTo>
                  <a:cubicBezTo>
                    <a:pt x="3174" y="2979"/>
                    <a:pt x="3707" y="2102"/>
                    <a:pt x="3488" y="1236"/>
                  </a:cubicBezTo>
                  <a:cubicBezTo>
                    <a:pt x="3479" y="1188"/>
                    <a:pt x="3469" y="1150"/>
                    <a:pt x="3450" y="1102"/>
                  </a:cubicBezTo>
                  <a:cubicBezTo>
                    <a:pt x="3174" y="207"/>
                    <a:pt x="2269" y="-326"/>
                    <a:pt x="1354" y="-136"/>
                  </a:cubicBezTo>
                  <a:close/>
                  <a:moveTo>
                    <a:pt x="592" y="3579"/>
                  </a:moveTo>
                  <a:lnTo>
                    <a:pt x="2307" y="3579"/>
                  </a:lnTo>
                  <a:lnTo>
                    <a:pt x="592" y="357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8" name="Bild 4">
              <a:extLst>
                <a:ext uri="{FF2B5EF4-FFF2-40B4-BE49-F238E27FC236}">
                  <a16:creationId xmlns:a16="http://schemas.microsoft.com/office/drawing/2014/main" id="{51A5637B-F32E-4419-9676-46B934CBA2F5}"/>
                </a:ext>
              </a:extLst>
            </p:cNvPr>
            <p:cNvSpPr/>
            <p:nvPr/>
          </p:nvSpPr>
          <p:spPr>
            <a:xfrm>
              <a:off x="7726685" y="4759275"/>
              <a:ext cx="84677" cy="46505"/>
            </a:xfrm>
            <a:custGeom>
              <a:avLst/>
              <a:gdLst>
                <a:gd name="connsiteX0" fmla="*/ 45169 w 84677"/>
                <a:gd name="connsiteY0" fmla="*/ 2858 h 46505"/>
                <a:gd name="connsiteX1" fmla="*/ 60505 w 84677"/>
                <a:gd name="connsiteY1" fmla="*/ 5715 h 46505"/>
                <a:gd name="connsiteX2" fmla="*/ 82507 w 84677"/>
                <a:gd name="connsiteY2" fmla="*/ -190 h 46505"/>
                <a:gd name="connsiteX3" fmla="*/ 84603 w 84677"/>
                <a:gd name="connsiteY3" fmla="*/ 1429 h 46505"/>
                <a:gd name="connsiteX4" fmla="*/ 23738 w 84677"/>
                <a:gd name="connsiteY4" fmla="*/ 46101 h 46505"/>
                <a:gd name="connsiteX5" fmla="*/ -74 w 84677"/>
                <a:gd name="connsiteY5" fmla="*/ 35910 h 46505"/>
                <a:gd name="connsiteX6" fmla="*/ 45169 w 84677"/>
                <a:gd name="connsiteY6" fmla="*/ 2858 h 4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77" h="46505">
                  <a:moveTo>
                    <a:pt x="45169" y="2858"/>
                  </a:moveTo>
                  <a:cubicBezTo>
                    <a:pt x="49989" y="4992"/>
                    <a:pt x="55237" y="5973"/>
                    <a:pt x="60505" y="5715"/>
                  </a:cubicBezTo>
                  <a:cubicBezTo>
                    <a:pt x="68249" y="5877"/>
                    <a:pt x="75888" y="3830"/>
                    <a:pt x="82507" y="-190"/>
                  </a:cubicBezTo>
                  <a:lnTo>
                    <a:pt x="84603" y="1429"/>
                  </a:lnTo>
                  <a:cubicBezTo>
                    <a:pt x="70982" y="18955"/>
                    <a:pt x="46503" y="46101"/>
                    <a:pt x="23738" y="46101"/>
                  </a:cubicBezTo>
                  <a:cubicBezTo>
                    <a:pt x="14537" y="47302"/>
                    <a:pt x="5409" y="43396"/>
                    <a:pt x="-74" y="35910"/>
                  </a:cubicBezTo>
                  <a:cubicBezTo>
                    <a:pt x="17366" y="28537"/>
                    <a:pt x="32854" y="17231"/>
                    <a:pt x="45169" y="2858"/>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79" name="Bild 4">
              <a:extLst>
                <a:ext uri="{FF2B5EF4-FFF2-40B4-BE49-F238E27FC236}">
                  <a16:creationId xmlns:a16="http://schemas.microsoft.com/office/drawing/2014/main" id="{A8E75D7E-D2D8-4EDD-A536-FBD77A204701}"/>
                </a:ext>
              </a:extLst>
            </p:cNvPr>
            <p:cNvSpPr/>
            <p:nvPr/>
          </p:nvSpPr>
          <p:spPr>
            <a:xfrm>
              <a:off x="7724888" y="4758016"/>
              <a:ext cx="87879" cy="49751"/>
            </a:xfrm>
            <a:custGeom>
              <a:avLst/>
              <a:gdLst>
                <a:gd name="connsiteX0" fmla="*/ 83543 w 87879"/>
                <a:gd name="connsiteY0" fmla="*/ -74 h 49751"/>
                <a:gd name="connsiteX1" fmla="*/ 62302 w 87879"/>
                <a:gd name="connsiteY1" fmla="*/ 5546 h 49751"/>
                <a:gd name="connsiteX2" fmla="*/ 47824 w 87879"/>
                <a:gd name="connsiteY2" fmla="*/ 2879 h 49751"/>
                <a:gd name="connsiteX3" fmla="*/ 45633 w 87879"/>
                <a:gd name="connsiteY3" fmla="*/ 3355 h 49751"/>
                <a:gd name="connsiteX4" fmla="*/ 1056 w 87879"/>
                <a:gd name="connsiteY4" fmla="*/ 35931 h 49751"/>
                <a:gd name="connsiteX5" fmla="*/ 104 w 87879"/>
                <a:gd name="connsiteY5" fmla="*/ 36979 h 49751"/>
                <a:gd name="connsiteX6" fmla="*/ 104 w 87879"/>
                <a:gd name="connsiteY6" fmla="*/ 38407 h 49751"/>
                <a:gd name="connsiteX7" fmla="*/ 25440 w 87879"/>
                <a:gd name="connsiteY7" fmla="*/ 49361 h 49751"/>
                <a:gd name="connsiteX8" fmla="*/ 87734 w 87879"/>
                <a:gd name="connsiteY8" fmla="*/ 4022 h 49751"/>
                <a:gd name="connsiteX9" fmla="*/ 87734 w 87879"/>
                <a:gd name="connsiteY9" fmla="*/ 2689 h 49751"/>
                <a:gd name="connsiteX10" fmla="*/ 86972 w 87879"/>
                <a:gd name="connsiteY10" fmla="*/ 1546 h 49751"/>
                <a:gd name="connsiteX11" fmla="*/ 85067 w 87879"/>
                <a:gd name="connsiteY11" fmla="*/ 117 h 49751"/>
                <a:gd name="connsiteX12" fmla="*/ 83162 w 87879"/>
                <a:gd name="connsiteY12" fmla="*/ 117 h 49751"/>
                <a:gd name="connsiteX13" fmla="*/ 46205 w 87879"/>
                <a:gd name="connsiteY13" fmla="*/ 5927 h 49751"/>
                <a:gd name="connsiteX14" fmla="*/ 47062 w 87879"/>
                <a:gd name="connsiteY14" fmla="*/ 5927 h 49751"/>
                <a:gd name="connsiteX15" fmla="*/ 46205 w 87879"/>
                <a:gd name="connsiteY15" fmla="*/ 5927 h 49751"/>
                <a:gd name="connsiteX16" fmla="*/ 84305 w 87879"/>
                <a:gd name="connsiteY16" fmla="*/ 3260 h 49751"/>
                <a:gd name="connsiteX17" fmla="*/ 84305 w 87879"/>
                <a:gd name="connsiteY17" fmla="*/ 3260 h 49751"/>
                <a:gd name="connsiteX18" fmla="*/ 25821 w 87879"/>
                <a:gd name="connsiteY18" fmla="*/ 45932 h 49751"/>
                <a:gd name="connsiteX19" fmla="*/ 4580 w 87879"/>
                <a:gd name="connsiteY19" fmla="*/ 38026 h 49751"/>
                <a:gd name="connsiteX20" fmla="*/ 47919 w 87879"/>
                <a:gd name="connsiteY20" fmla="*/ 6213 h 49751"/>
                <a:gd name="connsiteX21" fmla="*/ 62588 w 87879"/>
                <a:gd name="connsiteY21" fmla="*/ 8975 h 49751"/>
                <a:gd name="connsiteX22" fmla="*/ 84209 w 87879"/>
                <a:gd name="connsiteY22" fmla="*/ 3260 h 4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879" h="49751">
                  <a:moveTo>
                    <a:pt x="83543" y="-74"/>
                  </a:moveTo>
                  <a:cubicBezTo>
                    <a:pt x="77104" y="3708"/>
                    <a:pt x="69760" y="5651"/>
                    <a:pt x="62302" y="5546"/>
                  </a:cubicBezTo>
                  <a:cubicBezTo>
                    <a:pt x="57330" y="5803"/>
                    <a:pt x="52377" y="4889"/>
                    <a:pt x="47824" y="2879"/>
                  </a:cubicBezTo>
                  <a:cubicBezTo>
                    <a:pt x="47071" y="2546"/>
                    <a:pt x="46186" y="2736"/>
                    <a:pt x="45633" y="3355"/>
                  </a:cubicBezTo>
                  <a:cubicBezTo>
                    <a:pt x="33479" y="17500"/>
                    <a:pt x="18220" y="28644"/>
                    <a:pt x="1056" y="35931"/>
                  </a:cubicBezTo>
                  <a:cubicBezTo>
                    <a:pt x="586" y="36102"/>
                    <a:pt x="229" y="36493"/>
                    <a:pt x="104" y="36979"/>
                  </a:cubicBezTo>
                  <a:cubicBezTo>
                    <a:pt x="-134" y="37426"/>
                    <a:pt x="-134" y="37960"/>
                    <a:pt x="104" y="38407"/>
                  </a:cubicBezTo>
                  <a:cubicBezTo>
                    <a:pt x="5950" y="46370"/>
                    <a:pt x="15636" y="50552"/>
                    <a:pt x="25440" y="49361"/>
                  </a:cubicBezTo>
                  <a:cubicBezTo>
                    <a:pt x="48872" y="49361"/>
                    <a:pt x="74494" y="20786"/>
                    <a:pt x="87734" y="4022"/>
                  </a:cubicBezTo>
                  <a:cubicBezTo>
                    <a:pt x="87829" y="3584"/>
                    <a:pt x="87829" y="3127"/>
                    <a:pt x="87734" y="2689"/>
                  </a:cubicBezTo>
                  <a:cubicBezTo>
                    <a:pt x="87629" y="2222"/>
                    <a:pt x="87362" y="1822"/>
                    <a:pt x="86972" y="1546"/>
                  </a:cubicBezTo>
                  <a:lnTo>
                    <a:pt x="85067" y="117"/>
                  </a:lnTo>
                  <a:cubicBezTo>
                    <a:pt x="84495" y="-293"/>
                    <a:pt x="83733" y="-293"/>
                    <a:pt x="83162" y="117"/>
                  </a:cubicBezTo>
                  <a:close/>
                  <a:moveTo>
                    <a:pt x="46205" y="5927"/>
                  </a:moveTo>
                  <a:lnTo>
                    <a:pt x="47062" y="5927"/>
                  </a:lnTo>
                  <a:cubicBezTo>
                    <a:pt x="46786" y="6013"/>
                    <a:pt x="46481" y="6013"/>
                    <a:pt x="46205" y="5927"/>
                  </a:cubicBezTo>
                  <a:close/>
                  <a:moveTo>
                    <a:pt x="84305" y="3260"/>
                  </a:moveTo>
                  <a:lnTo>
                    <a:pt x="84305" y="3260"/>
                  </a:lnTo>
                  <a:cubicBezTo>
                    <a:pt x="71255" y="19834"/>
                    <a:pt x="47348" y="45932"/>
                    <a:pt x="25821" y="45932"/>
                  </a:cubicBezTo>
                  <a:cubicBezTo>
                    <a:pt x="17887" y="46837"/>
                    <a:pt x="9995" y="43894"/>
                    <a:pt x="4580" y="38026"/>
                  </a:cubicBezTo>
                  <a:cubicBezTo>
                    <a:pt x="21163" y="30702"/>
                    <a:pt x="35956" y="19843"/>
                    <a:pt x="47919" y="6213"/>
                  </a:cubicBezTo>
                  <a:cubicBezTo>
                    <a:pt x="52558" y="8166"/>
                    <a:pt x="57558" y="9109"/>
                    <a:pt x="62588" y="8975"/>
                  </a:cubicBezTo>
                  <a:cubicBezTo>
                    <a:pt x="70160" y="8947"/>
                    <a:pt x="77609" y="6975"/>
                    <a:pt x="84209" y="3260"/>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0" name="Bild 4">
              <a:extLst>
                <a:ext uri="{FF2B5EF4-FFF2-40B4-BE49-F238E27FC236}">
                  <a16:creationId xmlns:a16="http://schemas.microsoft.com/office/drawing/2014/main" id="{8741EA5F-62FE-4A27-809F-0BE7ACFFBBBC}"/>
                </a:ext>
              </a:extLst>
            </p:cNvPr>
            <p:cNvSpPr/>
            <p:nvPr/>
          </p:nvSpPr>
          <p:spPr>
            <a:xfrm>
              <a:off x="7761451" y="4758133"/>
              <a:ext cx="857" cy="9525"/>
            </a:xfrm>
            <a:custGeom>
              <a:avLst/>
              <a:gdLst>
                <a:gd name="connsiteX0" fmla="*/ 783 w 857"/>
                <a:gd name="connsiteY0" fmla="*/ -190 h 9525"/>
                <a:gd name="connsiteX1" fmla="*/ -74 w 857"/>
                <a:gd name="connsiteY1" fmla="*/ -190 h 9525"/>
                <a:gd name="connsiteX2" fmla="*/ 783 w 857"/>
                <a:gd name="connsiteY2" fmla="*/ -190 h 9525"/>
              </a:gdLst>
              <a:ahLst/>
              <a:cxnLst>
                <a:cxn ang="0">
                  <a:pos x="connsiteX0" y="connsiteY0"/>
                </a:cxn>
                <a:cxn ang="0">
                  <a:pos x="connsiteX1" y="connsiteY1"/>
                </a:cxn>
                <a:cxn ang="0">
                  <a:pos x="connsiteX2" y="connsiteY2"/>
                </a:cxn>
              </a:cxnLst>
              <a:rect l="l" t="t" r="r" b="b"/>
              <a:pathLst>
                <a:path w="857" h="9525">
                  <a:moveTo>
                    <a:pt x="783" y="-190"/>
                  </a:moveTo>
                  <a:lnTo>
                    <a:pt x="-74" y="-190"/>
                  </a:lnTo>
                  <a:lnTo>
                    <a:pt x="783" y="-190"/>
                  </a:ln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1" name="Bild 4">
              <a:extLst>
                <a:ext uri="{FF2B5EF4-FFF2-40B4-BE49-F238E27FC236}">
                  <a16:creationId xmlns:a16="http://schemas.microsoft.com/office/drawing/2014/main" id="{BEA9E18F-06C9-4270-A5BD-C74C4CAC3020}"/>
                </a:ext>
              </a:extLst>
            </p:cNvPr>
            <p:cNvSpPr/>
            <p:nvPr/>
          </p:nvSpPr>
          <p:spPr>
            <a:xfrm>
              <a:off x="7643627" y="4753656"/>
              <a:ext cx="128301" cy="49720"/>
            </a:xfrm>
            <a:custGeom>
              <a:avLst/>
              <a:gdLst>
                <a:gd name="connsiteX0" fmla="*/ 75745 w 128301"/>
                <a:gd name="connsiteY0" fmla="*/ -95 h 49720"/>
                <a:gd name="connsiteX1" fmla="*/ 80412 w 128301"/>
                <a:gd name="connsiteY1" fmla="*/ -95 h 49720"/>
                <a:gd name="connsiteX2" fmla="*/ 100891 w 128301"/>
                <a:gd name="connsiteY2" fmla="*/ 8192 h 49720"/>
                <a:gd name="connsiteX3" fmla="*/ 123846 w 128301"/>
                <a:gd name="connsiteY3" fmla="*/ 2096 h 49720"/>
                <a:gd name="connsiteX4" fmla="*/ 128227 w 128301"/>
                <a:gd name="connsiteY4" fmla="*/ 8382 h 49720"/>
                <a:gd name="connsiteX5" fmla="*/ 42502 w 128301"/>
                <a:gd name="connsiteY5" fmla="*/ 49530 h 49720"/>
                <a:gd name="connsiteX6" fmla="*/ -74 w 128301"/>
                <a:gd name="connsiteY6" fmla="*/ 26385 h 49720"/>
                <a:gd name="connsiteX7" fmla="*/ 75364 w 128301"/>
                <a:gd name="connsiteY7" fmla="*/ -190 h 4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301" h="49720">
                  <a:moveTo>
                    <a:pt x="75745" y="-95"/>
                  </a:moveTo>
                  <a:lnTo>
                    <a:pt x="80412" y="-95"/>
                  </a:lnTo>
                  <a:cubicBezTo>
                    <a:pt x="85328" y="6049"/>
                    <a:pt x="93087" y="9183"/>
                    <a:pt x="100891" y="8192"/>
                  </a:cubicBezTo>
                  <a:cubicBezTo>
                    <a:pt x="108930" y="8135"/>
                    <a:pt x="116836" y="6030"/>
                    <a:pt x="123846" y="2096"/>
                  </a:cubicBezTo>
                  <a:cubicBezTo>
                    <a:pt x="123960" y="4868"/>
                    <a:pt x="125675" y="7315"/>
                    <a:pt x="128227" y="8382"/>
                  </a:cubicBezTo>
                  <a:cubicBezTo>
                    <a:pt x="107082" y="34024"/>
                    <a:pt x="75733" y="49073"/>
                    <a:pt x="42502" y="49530"/>
                  </a:cubicBezTo>
                  <a:cubicBezTo>
                    <a:pt x="6688" y="49530"/>
                    <a:pt x="783" y="30480"/>
                    <a:pt x="-74" y="26385"/>
                  </a:cubicBezTo>
                  <a:cubicBezTo>
                    <a:pt x="25985" y="20374"/>
                    <a:pt x="51288" y="11459"/>
                    <a:pt x="75364" y="-190"/>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2" name="Bild 4">
              <a:extLst>
                <a:ext uri="{FF2B5EF4-FFF2-40B4-BE49-F238E27FC236}">
                  <a16:creationId xmlns:a16="http://schemas.microsoft.com/office/drawing/2014/main" id="{6EC7BE75-01DE-4CB6-985F-E0D52725D9D7}"/>
                </a:ext>
              </a:extLst>
            </p:cNvPr>
            <p:cNvSpPr/>
            <p:nvPr/>
          </p:nvSpPr>
          <p:spPr>
            <a:xfrm>
              <a:off x="7642339" y="4752132"/>
              <a:ext cx="131059" cy="53054"/>
            </a:xfrm>
            <a:custGeom>
              <a:avLst/>
              <a:gdLst>
                <a:gd name="connsiteX0" fmla="*/ 76271 w 131059"/>
                <a:gd name="connsiteY0" fmla="*/ -95 h 53054"/>
                <a:gd name="connsiteX1" fmla="*/ 1309 w 131059"/>
                <a:gd name="connsiteY1" fmla="*/ 26289 h 53054"/>
                <a:gd name="connsiteX2" fmla="*/ -57 w 131059"/>
                <a:gd name="connsiteY2" fmla="*/ 28128 h 53054"/>
                <a:gd name="connsiteX3" fmla="*/ -24 w 131059"/>
                <a:gd name="connsiteY3" fmla="*/ 28290 h 53054"/>
                <a:gd name="connsiteX4" fmla="*/ 44172 w 131059"/>
                <a:gd name="connsiteY4" fmla="*/ 52864 h 53054"/>
                <a:gd name="connsiteX5" fmla="*/ 130849 w 131059"/>
                <a:gd name="connsiteY5" fmla="*/ 11145 h 53054"/>
                <a:gd name="connsiteX6" fmla="*/ 130849 w 131059"/>
                <a:gd name="connsiteY6" fmla="*/ 9716 h 53054"/>
                <a:gd name="connsiteX7" fmla="*/ 129992 w 131059"/>
                <a:gd name="connsiteY7" fmla="*/ 8478 h 53054"/>
                <a:gd name="connsiteX8" fmla="*/ 126468 w 131059"/>
                <a:gd name="connsiteY8" fmla="*/ 3715 h 53054"/>
                <a:gd name="connsiteX9" fmla="*/ 124744 w 131059"/>
                <a:gd name="connsiteY9" fmla="*/ 2010 h 53054"/>
                <a:gd name="connsiteX10" fmla="*/ 123991 w 131059"/>
                <a:gd name="connsiteY10" fmla="*/ 2191 h 53054"/>
                <a:gd name="connsiteX11" fmla="*/ 101798 w 131059"/>
                <a:gd name="connsiteY11" fmla="*/ 8097 h 53054"/>
                <a:gd name="connsiteX12" fmla="*/ 82748 w 131059"/>
                <a:gd name="connsiteY12" fmla="*/ 572 h 53054"/>
                <a:gd name="connsiteX13" fmla="*/ 81319 w 131059"/>
                <a:gd name="connsiteY13" fmla="*/ -190 h 53054"/>
                <a:gd name="connsiteX14" fmla="*/ 76652 w 131059"/>
                <a:gd name="connsiteY14" fmla="*/ -190 h 53054"/>
                <a:gd name="connsiteX15" fmla="*/ 75890 w 131059"/>
                <a:gd name="connsiteY15" fmla="*/ -190 h 53054"/>
                <a:gd name="connsiteX16" fmla="*/ 77319 w 131059"/>
                <a:gd name="connsiteY16" fmla="*/ 3144 h 53054"/>
                <a:gd name="connsiteX17" fmla="*/ 81129 w 131059"/>
                <a:gd name="connsiteY17" fmla="*/ 3144 h 53054"/>
                <a:gd name="connsiteX18" fmla="*/ 102179 w 131059"/>
                <a:gd name="connsiteY18" fmla="*/ 11430 h 53054"/>
                <a:gd name="connsiteX19" fmla="*/ 123991 w 131059"/>
                <a:gd name="connsiteY19" fmla="*/ 5715 h 53054"/>
                <a:gd name="connsiteX20" fmla="*/ 127134 w 131059"/>
                <a:gd name="connsiteY20" fmla="*/ 10002 h 53054"/>
                <a:gd name="connsiteX21" fmla="*/ 44172 w 131059"/>
                <a:gd name="connsiteY21" fmla="*/ 49340 h 53054"/>
                <a:gd name="connsiteX22" fmla="*/ 3881 w 131059"/>
                <a:gd name="connsiteY22" fmla="*/ 29052 h 53054"/>
                <a:gd name="connsiteX23" fmla="*/ 77319 w 131059"/>
                <a:gd name="connsiteY23" fmla="*/ 3048 h 5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1059" h="53054">
                  <a:moveTo>
                    <a:pt x="76271" y="-95"/>
                  </a:moveTo>
                  <a:cubicBezTo>
                    <a:pt x="52347" y="11468"/>
                    <a:pt x="27203" y="20317"/>
                    <a:pt x="1309" y="26289"/>
                  </a:cubicBezTo>
                  <a:cubicBezTo>
                    <a:pt x="424" y="26423"/>
                    <a:pt x="-187" y="27242"/>
                    <a:pt x="-57" y="28128"/>
                  </a:cubicBezTo>
                  <a:cubicBezTo>
                    <a:pt x="-49" y="28185"/>
                    <a:pt x="-38" y="28233"/>
                    <a:pt x="-24" y="28290"/>
                  </a:cubicBezTo>
                  <a:cubicBezTo>
                    <a:pt x="833" y="32385"/>
                    <a:pt x="7119" y="52864"/>
                    <a:pt x="44172" y="52864"/>
                  </a:cubicBezTo>
                  <a:cubicBezTo>
                    <a:pt x="77794" y="52388"/>
                    <a:pt x="109504" y="37119"/>
                    <a:pt x="130849" y="11145"/>
                  </a:cubicBezTo>
                  <a:cubicBezTo>
                    <a:pt x="131030" y="10687"/>
                    <a:pt x="131030" y="10173"/>
                    <a:pt x="130849" y="9716"/>
                  </a:cubicBezTo>
                  <a:cubicBezTo>
                    <a:pt x="130716" y="9221"/>
                    <a:pt x="130411" y="8782"/>
                    <a:pt x="129992" y="8478"/>
                  </a:cubicBezTo>
                  <a:cubicBezTo>
                    <a:pt x="127992" y="7706"/>
                    <a:pt x="126620" y="5849"/>
                    <a:pt x="126468" y="3715"/>
                  </a:cubicBezTo>
                  <a:cubicBezTo>
                    <a:pt x="126458" y="2772"/>
                    <a:pt x="125687" y="2010"/>
                    <a:pt x="124744" y="2010"/>
                  </a:cubicBezTo>
                  <a:cubicBezTo>
                    <a:pt x="124477" y="2010"/>
                    <a:pt x="124220" y="2077"/>
                    <a:pt x="123991" y="2191"/>
                  </a:cubicBezTo>
                  <a:cubicBezTo>
                    <a:pt x="117219" y="6030"/>
                    <a:pt x="109580" y="8058"/>
                    <a:pt x="101798" y="8097"/>
                  </a:cubicBezTo>
                  <a:cubicBezTo>
                    <a:pt x="94587" y="8944"/>
                    <a:pt x="87431" y="6115"/>
                    <a:pt x="82748" y="572"/>
                  </a:cubicBezTo>
                  <a:cubicBezTo>
                    <a:pt x="82429" y="96"/>
                    <a:pt x="81893" y="-190"/>
                    <a:pt x="81319" y="-190"/>
                  </a:cubicBezTo>
                  <a:lnTo>
                    <a:pt x="76652" y="-190"/>
                  </a:lnTo>
                  <a:lnTo>
                    <a:pt x="75890" y="-190"/>
                  </a:lnTo>
                  <a:close/>
                  <a:moveTo>
                    <a:pt x="77319" y="3144"/>
                  </a:moveTo>
                  <a:lnTo>
                    <a:pt x="81129" y="3144"/>
                  </a:lnTo>
                  <a:cubicBezTo>
                    <a:pt x="86352" y="9202"/>
                    <a:pt x="94226" y="12307"/>
                    <a:pt x="102179" y="11430"/>
                  </a:cubicBezTo>
                  <a:cubicBezTo>
                    <a:pt x="109799" y="11259"/>
                    <a:pt x="117266" y="9297"/>
                    <a:pt x="123991" y="5715"/>
                  </a:cubicBezTo>
                  <a:cubicBezTo>
                    <a:pt x="124572" y="7430"/>
                    <a:pt x="125677" y="8925"/>
                    <a:pt x="127134" y="10002"/>
                  </a:cubicBezTo>
                  <a:cubicBezTo>
                    <a:pt x="106541" y="34586"/>
                    <a:pt x="76240" y="48959"/>
                    <a:pt x="44172" y="49340"/>
                  </a:cubicBezTo>
                  <a:cubicBezTo>
                    <a:pt x="12453" y="49340"/>
                    <a:pt x="5405" y="34386"/>
                    <a:pt x="3881" y="29052"/>
                  </a:cubicBezTo>
                  <a:cubicBezTo>
                    <a:pt x="29230" y="23070"/>
                    <a:pt x="53853" y="14345"/>
                    <a:pt x="77319" y="3048"/>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3" name="Bild 4">
              <a:extLst>
                <a:ext uri="{FF2B5EF4-FFF2-40B4-BE49-F238E27FC236}">
                  <a16:creationId xmlns:a16="http://schemas.microsoft.com/office/drawing/2014/main" id="{DFA9277B-9D64-43A1-9C02-649552B874C6}"/>
                </a:ext>
              </a:extLst>
            </p:cNvPr>
            <p:cNvSpPr/>
            <p:nvPr/>
          </p:nvSpPr>
          <p:spPr>
            <a:xfrm>
              <a:off x="7698586" y="4717175"/>
              <a:ext cx="9525" cy="9525"/>
            </a:xfrm>
            <a:custGeom>
              <a:avLst/>
              <a:gdLst>
                <a:gd name="connsiteX0" fmla="*/ -74 w 9525"/>
                <a:gd name="connsiteY0" fmla="*/ -190 h 9525"/>
                <a:gd name="connsiteX1" fmla="*/ -74 w 9525"/>
                <a:gd name="connsiteY1" fmla="*/ -190 h 9525"/>
                <a:gd name="connsiteX2" fmla="*/ -74 w 9525"/>
                <a:gd name="connsiteY2" fmla="*/ -190 h 9525"/>
                <a:gd name="connsiteX3" fmla="*/ -74 w 9525"/>
                <a:gd name="connsiteY3" fmla="*/ -190 h 9525"/>
              </a:gdLst>
              <a:ahLst/>
              <a:cxnLst>
                <a:cxn ang="0">
                  <a:pos x="connsiteX0" y="connsiteY0"/>
                </a:cxn>
                <a:cxn ang="0">
                  <a:pos x="connsiteX1" y="connsiteY1"/>
                </a:cxn>
                <a:cxn ang="0">
                  <a:pos x="connsiteX2" y="connsiteY2"/>
                </a:cxn>
                <a:cxn ang="0">
                  <a:pos x="connsiteX3" y="connsiteY3"/>
                </a:cxn>
              </a:cxnLst>
              <a:rect l="l" t="t" r="r" b="b"/>
              <a:pathLst>
                <a:path w="9525" h="9525">
                  <a:moveTo>
                    <a:pt x="-74" y="-190"/>
                  </a:moveTo>
                  <a:lnTo>
                    <a:pt x="-74" y="-190"/>
                  </a:lnTo>
                  <a:lnTo>
                    <a:pt x="-74" y="-190"/>
                  </a:lnTo>
                  <a:lnTo>
                    <a:pt x="-74" y="-190"/>
                  </a:ln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4" name="Bild 4">
              <a:extLst>
                <a:ext uri="{FF2B5EF4-FFF2-40B4-BE49-F238E27FC236}">
                  <a16:creationId xmlns:a16="http://schemas.microsoft.com/office/drawing/2014/main" id="{98D8746F-7826-42C6-9A32-B151F3B76369}"/>
                </a:ext>
              </a:extLst>
            </p:cNvPr>
            <p:cNvSpPr/>
            <p:nvPr/>
          </p:nvSpPr>
          <p:spPr>
            <a:xfrm>
              <a:off x="7586382" y="4717842"/>
              <a:ext cx="136874" cy="64204"/>
            </a:xfrm>
            <a:custGeom>
              <a:avLst/>
              <a:gdLst>
                <a:gd name="connsiteX0" fmla="*/ 85460 w 136874"/>
                <a:gd name="connsiteY0" fmla="*/ 12954 h 64204"/>
                <a:gd name="connsiteX1" fmla="*/ 112130 w 136874"/>
                <a:gd name="connsiteY1" fmla="*/ -190 h 64204"/>
                <a:gd name="connsiteX2" fmla="*/ 135848 w 136874"/>
                <a:gd name="connsiteY2" fmla="*/ 26194 h 64204"/>
                <a:gd name="connsiteX3" fmla="*/ 136800 w 136874"/>
                <a:gd name="connsiteY3" fmla="*/ 34005 h 64204"/>
                <a:gd name="connsiteX4" fmla="*/ 41550 w 136874"/>
                <a:gd name="connsiteY4" fmla="*/ 64008 h 64204"/>
                <a:gd name="connsiteX5" fmla="*/ -74 w 136874"/>
                <a:gd name="connsiteY5" fmla="*/ 34100 h 64204"/>
                <a:gd name="connsiteX6" fmla="*/ 85651 w 136874"/>
                <a:gd name="connsiteY6" fmla="*/ 12954 h 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874" h="64204">
                  <a:moveTo>
                    <a:pt x="85460" y="12954"/>
                  </a:moveTo>
                  <a:cubicBezTo>
                    <a:pt x="94700" y="9325"/>
                    <a:pt x="103622" y="4925"/>
                    <a:pt x="112130" y="-190"/>
                  </a:cubicBezTo>
                  <a:cubicBezTo>
                    <a:pt x="109558" y="13050"/>
                    <a:pt x="121655" y="24003"/>
                    <a:pt x="135848" y="26194"/>
                  </a:cubicBezTo>
                  <a:cubicBezTo>
                    <a:pt x="135485" y="28832"/>
                    <a:pt x="135813" y="31528"/>
                    <a:pt x="136800" y="34005"/>
                  </a:cubicBezTo>
                  <a:cubicBezTo>
                    <a:pt x="111749" y="45720"/>
                    <a:pt x="67648" y="64389"/>
                    <a:pt x="41550" y="64008"/>
                  </a:cubicBezTo>
                  <a:cubicBezTo>
                    <a:pt x="2879" y="64008"/>
                    <a:pt x="-74" y="34100"/>
                    <a:pt x="-74" y="34100"/>
                  </a:cubicBezTo>
                  <a:cubicBezTo>
                    <a:pt x="-74" y="34100"/>
                    <a:pt x="28501" y="45149"/>
                    <a:pt x="85651" y="12954"/>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5" name="Bild 4">
              <a:extLst>
                <a:ext uri="{FF2B5EF4-FFF2-40B4-BE49-F238E27FC236}">
                  <a16:creationId xmlns:a16="http://schemas.microsoft.com/office/drawing/2014/main" id="{1AE53C1D-5287-431A-AC08-1E70D1E66653}"/>
                </a:ext>
              </a:extLst>
            </p:cNvPr>
            <p:cNvSpPr/>
            <p:nvPr/>
          </p:nvSpPr>
          <p:spPr>
            <a:xfrm>
              <a:off x="7584180" y="4716346"/>
              <a:ext cx="140618" cy="67503"/>
            </a:xfrm>
            <a:custGeom>
              <a:avLst/>
              <a:gdLst>
                <a:gd name="connsiteX0" fmla="*/ 113380 w 140618"/>
                <a:gd name="connsiteY0" fmla="*/ -124 h 67503"/>
                <a:gd name="connsiteX1" fmla="*/ 86805 w 140618"/>
                <a:gd name="connsiteY1" fmla="*/ 13021 h 67503"/>
                <a:gd name="connsiteX2" fmla="*/ 2223 w 140618"/>
                <a:gd name="connsiteY2" fmla="*/ 34071 h 67503"/>
                <a:gd name="connsiteX3" fmla="*/ 28 w 140618"/>
                <a:gd name="connsiteY3" fmla="*/ 35100 h 67503"/>
                <a:gd name="connsiteX4" fmla="*/ -63 w 140618"/>
                <a:gd name="connsiteY4" fmla="*/ 35881 h 67503"/>
                <a:gd name="connsiteX5" fmla="*/ 43276 w 140618"/>
                <a:gd name="connsiteY5" fmla="*/ 67313 h 67503"/>
                <a:gd name="connsiteX6" fmla="*/ 139669 w 140618"/>
                <a:gd name="connsiteY6" fmla="*/ 37119 h 67503"/>
                <a:gd name="connsiteX7" fmla="*/ 140526 w 140618"/>
                <a:gd name="connsiteY7" fmla="*/ 34929 h 67503"/>
                <a:gd name="connsiteX8" fmla="*/ 139669 w 140618"/>
                <a:gd name="connsiteY8" fmla="*/ 27975 h 67503"/>
                <a:gd name="connsiteX9" fmla="*/ 138240 w 140618"/>
                <a:gd name="connsiteY9" fmla="*/ 26070 h 67503"/>
                <a:gd name="connsiteX10" fmla="*/ 119190 w 140618"/>
                <a:gd name="connsiteY10" fmla="*/ 14926 h 67503"/>
                <a:gd name="connsiteX11" fmla="*/ 116142 w 140618"/>
                <a:gd name="connsiteY11" fmla="*/ 1686 h 67503"/>
                <a:gd name="connsiteX12" fmla="*/ 115475 w 140618"/>
                <a:gd name="connsiteY12" fmla="*/ 67 h 67503"/>
                <a:gd name="connsiteX13" fmla="*/ 113570 w 140618"/>
                <a:gd name="connsiteY13" fmla="*/ 67 h 67503"/>
                <a:gd name="connsiteX14" fmla="*/ 112332 w 140618"/>
                <a:gd name="connsiteY14" fmla="*/ 4163 h 67503"/>
                <a:gd name="connsiteX15" fmla="*/ 112332 w 140618"/>
                <a:gd name="connsiteY15" fmla="*/ 4734 h 67503"/>
                <a:gd name="connsiteX16" fmla="*/ 116333 w 140618"/>
                <a:gd name="connsiteY16" fmla="*/ 16736 h 67503"/>
                <a:gd name="connsiteX17" fmla="*/ 136621 w 140618"/>
                <a:gd name="connsiteY17" fmla="*/ 28928 h 67503"/>
                <a:gd name="connsiteX18" fmla="*/ 137288 w 140618"/>
                <a:gd name="connsiteY18" fmla="*/ 34357 h 67503"/>
                <a:gd name="connsiteX19" fmla="*/ 43371 w 140618"/>
                <a:gd name="connsiteY19" fmla="*/ 63789 h 67503"/>
                <a:gd name="connsiteX20" fmla="*/ 3938 w 140618"/>
                <a:gd name="connsiteY20" fmla="*/ 37881 h 67503"/>
                <a:gd name="connsiteX21" fmla="*/ 88520 w 140618"/>
                <a:gd name="connsiteY21" fmla="*/ 15974 h 67503"/>
                <a:gd name="connsiteX22" fmla="*/ 88520 w 140618"/>
                <a:gd name="connsiteY22" fmla="*/ 15974 h 67503"/>
                <a:gd name="connsiteX23" fmla="*/ 112618 w 140618"/>
                <a:gd name="connsiteY23" fmla="*/ 4067 h 6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618" h="67503">
                  <a:moveTo>
                    <a:pt x="113380" y="-124"/>
                  </a:moveTo>
                  <a:lnTo>
                    <a:pt x="86805" y="13021"/>
                  </a:lnTo>
                  <a:cubicBezTo>
                    <a:pt x="30798" y="44358"/>
                    <a:pt x="2509" y="34167"/>
                    <a:pt x="2223" y="34071"/>
                  </a:cubicBezTo>
                  <a:cubicBezTo>
                    <a:pt x="1333" y="33747"/>
                    <a:pt x="350" y="34214"/>
                    <a:pt x="28" y="35100"/>
                  </a:cubicBezTo>
                  <a:cubicBezTo>
                    <a:pt x="-63" y="35348"/>
                    <a:pt x="-93" y="35614"/>
                    <a:pt x="-63" y="35881"/>
                  </a:cubicBezTo>
                  <a:cubicBezTo>
                    <a:pt x="-63" y="35881"/>
                    <a:pt x="3461" y="66837"/>
                    <a:pt x="43276" y="67313"/>
                  </a:cubicBezTo>
                  <a:cubicBezTo>
                    <a:pt x="70327" y="67313"/>
                    <a:pt x="115285" y="48263"/>
                    <a:pt x="139669" y="37119"/>
                  </a:cubicBezTo>
                  <a:cubicBezTo>
                    <a:pt x="140336" y="37119"/>
                    <a:pt x="140621" y="35595"/>
                    <a:pt x="140526" y="34929"/>
                  </a:cubicBezTo>
                  <a:lnTo>
                    <a:pt x="139669" y="27975"/>
                  </a:lnTo>
                  <a:cubicBezTo>
                    <a:pt x="139549" y="27137"/>
                    <a:pt x="139011" y="26423"/>
                    <a:pt x="138240" y="26070"/>
                  </a:cubicBezTo>
                  <a:cubicBezTo>
                    <a:pt x="130672" y="25003"/>
                    <a:pt x="123827" y="21003"/>
                    <a:pt x="119190" y="14926"/>
                  </a:cubicBezTo>
                  <a:cubicBezTo>
                    <a:pt x="116405" y="11116"/>
                    <a:pt x="115303" y="6334"/>
                    <a:pt x="116142" y="1686"/>
                  </a:cubicBezTo>
                  <a:cubicBezTo>
                    <a:pt x="116214" y="1067"/>
                    <a:pt x="115961" y="458"/>
                    <a:pt x="115475" y="67"/>
                  </a:cubicBezTo>
                  <a:cubicBezTo>
                    <a:pt x="114886" y="-276"/>
                    <a:pt x="114160" y="-276"/>
                    <a:pt x="113570" y="67"/>
                  </a:cubicBezTo>
                  <a:close/>
                  <a:moveTo>
                    <a:pt x="112332" y="4163"/>
                  </a:moveTo>
                  <a:cubicBezTo>
                    <a:pt x="112332" y="4163"/>
                    <a:pt x="112332" y="4163"/>
                    <a:pt x="112332" y="4734"/>
                  </a:cubicBezTo>
                  <a:cubicBezTo>
                    <a:pt x="112359" y="9059"/>
                    <a:pt x="113760" y="13259"/>
                    <a:pt x="116333" y="16736"/>
                  </a:cubicBezTo>
                  <a:cubicBezTo>
                    <a:pt x="121295" y="23232"/>
                    <a:pt x="128552" y="27594"/>
                    <a:pt x="136621" y="28928"/>
                  </a:cubicBezTo>
                  <a:cubicBezTo>
                    <a:pt x="136621" y="30547"/>
                    <a:pt x="137097" y="32642"/>
                    <a:pt x="137288" y="34357"/>
                  </a:cubicBezTo>
                  <a:cubicBezTo>
                    <a:pt x="112999" y="45787"/>
                    <a:pt x="69470" y="64170"/>
                    <a:pt x="43371" y="63789"/>
                  </a:cubicBezTo>
                  <a:cubicBezTo>
                    <a:pt x="12701" y="63789"/>
                    <a:pt x="5271" y="44739"/>
                    <a:pt x="3938" y="37881"/>
                  </a:cubicBezTo>
                  <a:cubicBezTo>
                    <a:pt x="11558" y="39882"/>
                    <a:pt x="38990" y="43596"/>
                    <a:pt x="88520" y="15974"/>
                  </a:cubicBezTo>
                  <a:lnTo>
                    <a:pt x="88520" y="15974"/>
                  </a:lnTo>
                  <a:lnTo>
                    <a:pt x="112618" y="4067"/>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6" name="Bild 4">
              <a:extLst>
                <a:ext uri="{FF2B5EF4-FFF2-40B4-BE49-F238E27FC236}">
                  <a16:creationId xmlns:a16="http://schemas.microsoft.com/office/drawing/2014/main" id="{86A8AD2B-B213-4FA5-A346-D795ADDE59BC}"/>
                </a:ext>
              </a:extLst>
            </p:cNvPr>
            <p:cNvSpPr/>
            <p:nvPr/>
          </p:nvSpPr>
          <p:spPr>
            <a:xfrm>
              <a:off x="7571047" y="4698220"/>
              <a:ext cx="127539" cy="42957"/>
            </a:xfrm>
            <a:custGeom>
              <a:avLst/>
              <a:gdLst>
                <a:gd name="connsiteX0" fmla="*/ 99843 w 127539"/>
                <a:gd name="connsiteY0" fmla="*/ 1239 h 42957"/>
                <a:gd name="connsiteX1" fmla="*/ 114035 w 127539"/>
                <a:gd name="connsiteY1" fmla="*/ -190 h 42957"/>
                <a:gd name="connsiteX2" fmla="*/ 114988 w 127539"/>
                <a:gd name="connsiteY2" fmla="*/ 6954 h 42957"/>
                <a:gd name="connsiteX3" fmla="*/ 127465 w 127539"/>
                <a:gd name="connsiteY3" fmla="*/ 18764 h 42957"/>
                <a:gd name="connsiteX4" fmla="*/ 127465 w 127539"/>
                <a:gd name="connsiteY4" fmla="*/ 19431 h 42957"/>
                <a:gd name="connsiteX5" fmla="*/ 50503 w 127539"/>
                <a:gd name="connsiteY5" fmla="*/ 42768 h 42957"/>
                <a:gd name="connsiteX6" fmla="*/ -74 w 127539"/>
                <a:gd name="connsiteY6" fmla="*/ 3334 h 42957"/>
                <a:gd name="connsiteX7" fmla="*/ 99843 w 127539"/>
                <a:gd name="connsiteY7" fmla="*/ 1239 h 4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539" h="42957">
                  <a:moveTo>
                    <a:pt x="99843" y="1239"/>
                  </a:moveTo>
                  <a:cubicBezTo>
                    <a:pt x="105558" y="762"/>
                    <a:pt x="110416" y="286"/>
                    <a:pt x="114035" y="-190"/>
                  </a:cubicBezTo>
                  <a:cubicBezTo>
                    <a:pt x="113895" y="2229"/>
                    <a:pt x="114218" y="4658"/>
                    <a:pt x="114988" y="6954"/>
                  </a:cubicBezTo>
                  <a:cubicBezTo>
                    <a:pt x="117418" y="12383"/>
                    <a:pt x="121907" y="16631"/>
                    <a:pt x="127465" y="18764"/>
                  </a:cubicBezTo>
                  <a:lnTo>
                    <a:pt x="127465" y="19431"/>
                  </a:lnTo>
                  <a:cubicBezTo>
                    <a:pt x="104339" y="33909"/>
                    <a:pt x="77774" y="41958"/>
                    <a:pt x="50503" y="42768"/>
                  </a:cubicBezTo>
                  <a:cubicBezTo>
                    <a:pt x="402" y="42768"/>
                    <a:pt x="-74" y="3334"/>
                    <a:pt x="-74" y="3334"/>
                  </a:cubicBezTo>
                  <a:cubicBezTo>
                    <a:pt x="32848" y="11326"/>
                    <a:pt x="67285" y="10602"/>
                    <a:pt x="99843" y="1239"/>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7" name="Bild 4">
              <a:extLst>
                <a:ext uri="{FF2B5EF4-FFF2-40B4-BE49-F238E27FC236}">
                  <a16:creationId xmlns:a16="http://schemas.microsoft.com/office/drawing/2014/main" id="{B7F20700-7A6A-466F-9B81-FC8C344F0311}"/>
                </a:ext>
              </a:extLst>
            </p:cNvPr>
            <p:cNvSpPr/>
            <p:nvPr/>
          </p:nvSpPr>
          <p:spPr>
            <a:xfrm>
              <a:off x="7569328" y="4696220"/>
              <a:ext cx="130974" cy="46386"/>
            </a:xfrm>
            <a:custGeom>
              <a:avLst/>
              <a:gdLst>
                <a:gd name="connsiteX0" fmla="*/ 115563 w 130974"/>
                <a:gd name="connsiteY0" fmla="*/ 96 h 46386"/>
                <a:gd name="connsiteX1" fmla="*/ 101085 w 130974"/>
                <a:gd name="connsiteY1" fmla="*/ 1620 h 46386"/>
                <a:gd name="connsiteX2" fmla="*/ 2121 w 130974"/>
                <a:gd name="connsiteY2" fmla="*/ 3715 h 46386"/>
                <a:gd name="connsiteX3" fmla="*/ 597 w 130974"/>
                <a:gd name="connsiteY3" fmla="*/ 3715 h 46386"/>
                <a:gd name="connsiteX4" fmla="*/ -70 w 130974"/>
                <a:gd name="connsiteY4" fmla="*/ 5144 h 46386"/>
                <a:gd name="connsiteX5" fmla="*/ 52222 w 130974"/>
                <a:gd name="connsiteY5" fmla="*/ 46197 h 46386"/>
                <a:gd name="connsiteX6" fmla="*/ 130041 w 130974"/>
                <a:gd name="connsiteY6" fmla="*/ 22575 h 46386"/>
                <a:gd name="connsiteX7" fmla="*/ 130899 w 130974"/>
                <a:gd name="connsiteY7" fmla="*/ 20765 h 46386"/>
                <a:gd name="connsiteX8" fmla="*/ 129946 w 130974"/>
                <a:gd name="connsiteY8" fmla="*/ 18955 h 46386"/>
                <a:gd name="connsiteX9" fmla="*/ 118326 w 130974"/>
                <a:gd name="connsiteY9" fmla="*/ 8097 h 46386"/>
                <a:gd name="connsiteX10" fmla="*/ 117468 w 130974"/>
                <a:gd name="connsiteY10" fmla="*/ 1620 h 46386"/>
                <a:gd name="connsiteX11" fmla="*/ 115563 w 130974"/>
                <a:gd name="connsiteY11" fmla="*/ -190 h 46386"/>
                <a:gd name="connsiteX12" fmla="*/ 114325 w 130974"/>
                <a:gd name="connsiteY12" fmla="*/ 3715 h 46386"/>
                <a:gd name="connsiteX13" fmla="*/ 115087 w 130974"/>
                <a:gd name="connsiteY13" fmla="*/ 9525 h 46386"/>
                <a:gd name="connsiteX14" fmla="*/ 126422 w 130974"/>
                <a:gd name="connsiteY14" fmla="*/ 20955 h 46386"/>
                <a:gd name="connsiteX15" fmla="*/ 52222 w 130974"/>
                <a:gd name="connsiteY15" fmla="*/ 42672 h 46386"/>
                <a:gd name="connsiteX16" fmla="*/ 3549 w 130974"/>
                <a:gd name="connsiteY16" fmla="*/ 7239 h 46386"/>
                <a:gd name="connsiteX17" fmla="*/ 101752 w 130974"/>
                <a:gd name="connsiteY17" fmla="*/ 4572 h 46386"/>
                <a:gd name="connsiteX18" fmla="*/ 114325 w 130974"/>
                <a:gd name="connsiteY18" fmla="*/ 3334 h 4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974" h="46386">
                  <a:moveTo>
                    <a:pt x="115563" y="96"/>
                  </a:moveTo>
                  <a:lnTo>
                    <a:pt x="101085" y="1620"/>
                  </a:lnTo>
                  <a:cubicBezTo>
                    <a:pt x="68834" y="10868"/>
                    <a:pt x="34734" y="11592"/>
                    <a:pt x="2121" y="3715"/>
                  </a:cubicBezTo>
                  <a:cubicBezTo>
                    <a:pt x="1629" y="3534"/>
                    <a:pt x="1088" y="3534"/>
                    <a:pt x="597" y="3715"/>
                  </a:cubicBezTo>
                  <a:cubicBezTo>
                    <a:pt x="142" y="4049"/>
                    <a:pt x="-110" y="4582"/>
                    <a:pt x="-70" y="5144"/>
                  </a:cubicBezTo>
                  <a:cubicBezTo>
                    <a:pt x="-70" y="5144"/>
                    <a:pt x="978" y="46197"/>
                    <a:pt x="52222" y="46197"/>
                  </a:cubicBezTo>
                  <a:cubicBezTo>
                    <a:pt x="79808" y="45425"/>
                    <a:pt x="106682" y="37272"/>
                    <a:pt x="130041" y="22575"/>
                  </a:cubicBezTo>
                  <a:cubicBezTo>
                    <a:pt x="130602" y="22146"/>
                    <a:pt x="130921" y="21470"/>
                    <a:pt x="130899" y="20765"/>
                  </a:cubicBezTo>
                  <a:cubicBezTo>
                    <a:pt x="130857" y="20050"/>
                    <a:pt x="130509" y="19393"/>
                    <a:pt x="129946" y="18955"/>
                  </a:cubicBezTo>
                  <a:cubicBezTo>
                    <a:pt x="124768" y="17050"/>
                    <a:pt x="120578" y="13135"/>
                    <a:pt x="118326" y="8097"/>
                  </a:cubicBezTo>
                  <a:lnTo>
                    <a:pt x="117468" y="1620"/>
                  </a:lnTo>
                  <a:cubicBezTo>
                    <a:pt x="117374" y="629"/>
                    <a:pt x="116561" y="-142"/>
                    <a:pt x="115563" y="-190"/>
                  </a:cubicBezTo>
                  <a:close/>
                  <a:moveTo>
                    <a:pt x="114325" y="3715"/>
                  </a:moveTo>
                  <a:lnTo>
                    <a:pt x="115087" y="9525"/>
                  </a:lnTo>
                  <a:cubicBezTo>
                    <a:pt x="117340" y="14593"/>
                    <a:pt x="121373" y="18660"/>
                    <a:pt x="126422" y="20955"/>
                  </a:cubicBezTo>
                  <a:cubicBezTo>
                    <a:pt x="104042" y="34624"/>
                    <a:pt x="78440" y="42120"/>
                    <a:pt x="52222" y="42672"/>
                  </a:cubicBezTo>
                  <a:cubicBezTo>
                    <a:pt x="10693" y="42672"/>
                    <a:pt x="4597" y="15431"/>
                    <a:pt x="3549" y="7239"/>
                  </a:cubicBezTo>
                  <a:cubicBezTo>
                    <a:pt x="36003" y="14459"/>
                    <a:pt x="69738" y="13535"/>
                    <a:pt x="101752" y="4572"/>
                  </a:cubicBezTo>
                  <a:lnTo>
                    <a:pt x="114325" y="333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8" name="Bild 4">
              <a:extLst>
                <a:ext uri="{FF2B5EF4-FFF2-40B4-BE49-F238E27FC236}">
                  <a16:creationId xmlns:a16="http://schemas.microsoft.com/office/drawing/2014/main" id="{0889F8EC-82BF-41CC-ADA6-36C4F92B4AF7}"/>
                </a:ext>
              </a:extLst>
            </p:cNvPr>
            <p:cNvSpPr/>
            <p:nvPr/>
          </p:nvSpPr>
          <p:spPr>
            <a:xfrm>
              <a:off x="7564906" y="4660882"/>
              <a:ext cx="120821" cy="40957"/>
            </a:xfrm>
            <a:custGeom>
              <a:avLst/>
              <a:gdLst>
                <a:gd name="connsiteX0" fmla="*/ 33117 w 120821"/>
                <a:gd name="connsiteY0" fmla="*/ 9811 h 40957"/>
                <a:gd name="connsiteX1" fmla="*/ 82076 w 120821"/>
                <a:gd name="connsiteY1" fmla="*/ 9811 h 40957"/>
                <a:gd name="connsiteX2" fmla="*/ 120747 w 120821"/>
                <a:gd name="connsiteY2" fmla="*/ 33909 h 40957"/>
                <a:gd name="connsiteX3" fmla="*/ 120747 w 120821"/>
                <a:gd name="connsiteY3" fmla="*/ 37148 h 40957"/>
                <a:gd name="connsiteX4" fmla="*/ 62645 w 120821"/>
                <a:gd name="connsiteY4" fmla="*/ 40767 h 40957"/>
                <a:gd name="connsiteX5" fmla="*/ 161 w 120821"/>
                <a:gd name="connsiteY5" fmla="*/ -190 h 40957"/>
                <a:gd name="connsiteX6" fmla="*/ 33117 w 120821"/>
                <a:gd name="connsiteY6" fmla="*/ 9811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21" h="40957">
                  <a:moveTo>
                    <a:pt x="33117" y="9811"/>
                  </a:moveTo>
                  <a:lnTo>
                    <a:pt x="82076" y="9811"/>
                  </a:lnTo>
                  <a:cubicBezTo>
                    <a:pt x="85028" y="16383"/>
                    <a:pt x="94363" y="30004"/>
                    <a:pt x="120747" y="33909"/>
                  </a:cubicBezTo>
                  <a:cubicBezTo>
                    <a:pt x="120747" y="34862"/>
                    <a:pt x="120747" y="36100"/>
                    <a:pt x="120747" y="37148"/>
                  </a:cubicBezTo>
                  <a:cubicBezTo>
                    <a:pt x="109889" y="38386"/>
                    <a:pt x="88172" y="40482"/>
                    <a:pt x="62645" y="40767"/>
                  </a:cubicBezTo>
                  <a:cubicBezTo>
                    <a:pt x="14543" y="40767"/>
                    <a:pt x="-2316" y="27718"/>
                    <a:pt x="161" y="-190"/>
                  </a:cubicBezTo>
                  <a:cubicBezTo>
                    <a:pt x="10142" y="5839"/>
                    <a:pt x="21470" y="9278"/>
                    <a:pt x="33117" y="9811"/>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89" name="Bild 4">
              <a:extLst>
                <a:ext uri="{FF2B5EF4-FFF2-40B4-BE49-F238E27FC236}">
                  <a16:creationId xmlns:a16="http://schemas.microsoft.com/office/drawing/2014/main" id="{3D26354A-3B3A-4AB0-926E-A1902F220A9D}"/>
                </a:ext>
              </a:extLst>
            </p:cNvPr>
            <p:cNvSpPr/>
            <p:nvPr/>
          </p:nvSpPr>
          <p:spPr>
            <a:xfrm>
              <a:off x="7562389" y="4659358"/>
              <a:ext cx="124497" cy="44208"/>
            </a:xfrm>
            <a:custGeom>
              <a:avLst/>
              <a:gdLst>
                <a:gd name="connsiteX0" fmla="*/ 1344 w 124497"/>
                <a:gd name="connsiteY0" fmla="*/ -190 h 44208"/>
                <a:gd name="connsiteX1" fmla="*/ 392 w 124497"/>
                <a:gd name="connsiteY1" fmla="*/ 1239 h 44208"/>
                <a:gd name="connsiteX2" fmla="*/ 8012 w 124497"/>
                <a:gd name="connsiteY2" fmla="*/ 29242 h 44208"/>
                <a:gd name="connsiteX3" fmla="*/ 64590 w 124497"/>
                <a:gd name="connsiteY3" fmla="*/ 44006 h 44208"/>
                <a:gd name="connsiteX4" fmla="*/ 122883 w 124497"/>
                <a:gd name="connsiteY4" fmla="*/ 40386 h 44208"/>
                <a:gd name="connsiteX5" fmla="*/ 124407 w 124497"/>
                <a:gd name="connsiteY5" fmla="*/ 38291 h 44208"/>
                <a:gd name="connsiteX6" fmla="*/ 124407 w 124497"/>
                <a:gd name="connsiteY6" fmla="*/ 35814 h 44208"/>
                <a:gd name="connsiteX7" fmla="*/ 122978 w 124497"/>
                <a:gd name="connsiteY7" fmla="*/ 33719 h 44208"/>
                <a:gd name="connsiteX8" fmla="*/ 85640 w 124497"/>
                <a:gd name="connsiteY8" fmla="*/ 10668 h 44208"/>
                <a:gd name="connsiteX9" fmla="*/ 84116 w 124497"/>
                <a:gd name="connsiteY9" fmla="*/ 9621 h 44208"/>
                <a:gd name="connsiteX10" fmla="*/ 35634 w 124497"/>
                <a:gd name="connsiteY10" fmla="*/ 9621 h 44208"/>
                <a:gd name="connsiteX11" fmla="*/ 3249 w 124497"/>
                <a:gd name="connsiteY11" fmla="*/ 96 h 44208"/>
                <a:gd name="connsiteX12" fmla="*/ 1630 w 124497"/>
                <a:gd name="connsiteY12" fmla="*/ 96 h 44208"/>
                <a:gd name="connsiteX13" fmla="*/ 10869 w 124497"/>
                <a:gd name="connsiteY13" fmla="*/ 26956 h 44208"/>
                <a:gd name="connsiteX14" fmla="*/ 3916 w 124497"/>
                <a:gd name="connsiteY14" fmla="*/ 6382 h 44208"/>
                <a:gd name="connsiteX15" fmla="*/ 3916 w 124497"/>
                <a:gd name="connsiteY15" fmla="*/ 3906 h 44208"/>
                <a:gd name="connsiteX16" fmla="*/ 35634 w 124497"/>
                <a:gd name="connsiteY16" fmla="*/ 12859 h 44208"/>
                <a:gd name="connsiteX17" fmla="*/ 83259 w 124497"/>
                <a:gd name="connsiteY17" fmla="*/ 12859 h 44208"/>
                <a:gd name="connsiteX18" fmla="*/ 121359 w 124497"/>
                <a:gd name="connsiteY18" fmla="*/ 36481 h 44208"/>
                <a:gd name="connsiteX19" fmla="*/ 121359 w 124497"/>
                <a:gd name="connsiteY19" fmla="*/ 36957 h 44208"/>
                <a:gd name="connsiteX20" fmla="*/ 64876 w 124497"/>
                <a:gd name="connsiteY20" fmla="*/ 40386 h 44208"/>
                <a:gd name="connsiteX21" fmla="*/ 10869 w 124497"/>
                <a:gd name="connsiteY21" fmla="*/ 26766 h 4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497" h="44208">
                  <a:moveTo>
                    <a:pt x="1344" y="-190"/>
                  </a:moveTo>
                  <a:cubicBezTo>
                    <a:pt x="845" y="134"/>
                    <a:pt x="501" y="648"/>
                    <a:pt x="392" y="1239"/>
                  </a:cubicBezTo>
                  <a:cubicBezTo>
                    <a:pt x="-1259" y="11240"/>
                    <a:pt x="1522" y="21460"/>
                    <a:pt x="8012" y="29242"/>
                  </a:cubicBezTo>
                  <a:cubicBezTo>
                    <a:pt x="17537" y="39529"/>
                    <a:pt x="35539" y="44292"/>
                    <a:pt x="64590" y="44006"/>
                  </a:cubicBezTo>
                  <a:cubicBezTo>
                    <a:pt x="90022" y="44006"/>
                    <a:pt x="112215" y="41625"/>
                    <a:pt x="122883" y="40386"/>
                  </a:cubicBezTo>
                  <a:cubicBezTo>
                    <a:pt x="123740" y="40386"/>
                    <a:pt x="124312" y="39148"/>
                    <a:pt x="124407" y="38291"/>
                  </a:cubicBezTo>
                  <a:lnTo>
                    <a:pt x="124407" y="35814"/>
                  </a:lnTo>
                  <a:cubicBezTo>
                    <a:pt x="124533" y="34852"/>
                    <a:pt x="123918" y="33957"/>
                    <a:pt x="122978" y="33719"/>
                  </a:cubicBezTo>
                  <a:cubicBezTo>
                    <a:pt x="97070" y="29909"/>
                    <a:pt x="88212" y="16288"/>
                    <a:pt x="85640" y="10668"/>
                  </a:cubicBezTo>
                  <a:cubicBezTo>
                    <a:pt x="85401" y="10030"/>
                    <a:pt x="84794" y="9621"/>
                    <a:pt x="84116" y="9621"/>
                  </a:cubicBezTo>
                  <a:lnTo>
                    <a:pt x="35634" y="9621"/>
                  </a:lnTo>
                  <a:cubicBezTo>
                    <a:pt x="24214" y="9201"/>
                    <a:pt x="13080" y="5925"/>
                    <a:pt x="3249" y="96"/>
                  </a:cubicBezTo>
                  <a:cubicBezTo>
                    <a:pt x="2748" y="-190"/>
                    <a:pt x="2131" y="-190"/>
                    <a:pt x="1630" y="96"/>
                  </a:cubicBezTo>
                  <a:close/>
                  <a:moveTo>
                    <a:pt x="10869" y="26956"/>
                  </a:moveTo>
                  <a:cubicBezTo>
                    <a:pt x="5996" y="21241"/>
                    <a:pt x="3506" y="13878"/>
                    <a:pt x="3916" y="6382"/>
                  </a:cubicBezTo>
                  <a:cubicBezTo>
                    <a:pt x="3870" y="5553"/>
                    <a:pt x="3870" y="4734"/>
                    <a:pt x="3916" y="3906"/>
                  </a:cubicBezTo>
                  <a:cubicBezTo>
                    <a:pt x="13608" y="9411"/>
                    <a:pt x="24493" y="12488"/>
                    <a:pt x="35634" y="12859"/>
                  </a:cubicBezTo>
                  <a:lnTo>
                    <a:pt x="83259" y="12859"/>
                  </a:lnTo>
                  <a:cubicBezTo>
                    <a:pt x="86402" y="19336"/>
                    <a:pt x="96023" y="31909"/>
                    <a:pt x="121359" y="36481"/>
                  </a:cubicBezTo>
                  <a:cubicBezTo>
                    <a:pt x="121418" y="36633"/>
                    <a:pt x="121418" y="36805"/>
                    <a:pt x="121359" y="36957"/>
                  </a:cubicBezTo>
                  <a:cubicBezTo>
                    <a:pt x="110215" y="38196"/>
                    <a:pt x="89260" y="40101"/>
                    <a:pt x="64876" y="40386"/>
                  </a:cubicBezTo>
                  <a:cubicBezTo>
                    <a:pt x="37158" y="40386"/>
                    <a:pt x="19537" y="36195"/>
                    <a:pt x="10869" y="26766"/>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0" name="Bild 4">
              <a:extLst>
                <a:ext uri="{FF2B5EF4-FFF2-40B4-BE49-F238E27FC236}">
                  <a16:creationId xmlns:a16="http://schemas.microsoft.com/office/drawing/2014/main" id="{F817CD37-339C-47F0-AF99-6F93F9DC63E5}"/>
                </a:ext>
              </a:extLst>
            </p:cNvPr>
            <p:cNvSpPr/>
            <p:nvPr/>
          </p:nvSpPr>
          <p:spPr>
            <a:xfrm>
              <a:off x="7809457" y="4744131"/>
              <a:ext cx="50291" cy="21561"/>
            </a:xfrm>
            <a:custGeom>
              <a:avLst/>
              <a:gdLst>
                <a:gd name="connsiteX0" fmla="*/ 17166 w 50291"/>
                <a:gd name="connsiteY0" fmla="*/ -190 h 21561"/>
                <a:gd name="connsiteX1" fmla="*/ 50218 w 50291"/>
                <a:gd name="connsiteY1" fmla="*/ -190 h 21561"/>
                <a:gd name="connsiteX2" fmla="*/ 37930 w 50291"/>
                <a:gd name="connsiteY2" fmla="*/ 12954 h 21561"/>
                <a:gd name="connsiteX3" fmla="*/ 17071 w 50291"/>
                <a:gd name="connsiteY3" fmla="*/ 21336 h 21561"/>
                <a:gd name="connsiteX4" fmla="*/ -74 w 50291"/>
                <a:gd name="connsiteY4" fmla="*/ 14955 h 21561"/>
                <a:gd name="connsiteX5" fmla="*/ 17166 w 50291"/>
                <a:gd name="connsiteY5" fmla="*/ -190 h 2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1" h="21561">
                  <a:moveTo>
                    <a:pt x="17166" y="-190"/>
                  </a:moveTo>
                  <a:lnTo>
                    <a:pt x="50218" y="-190"/>
                  </a:lnTo>
                  <a:lnTo>
                    <a:pt x="37930" y="12954"/>
                  </a:lnTo>
                  <a:cubicBezTo>
                    <a:pt x="32549" y="18679"/>
                    <a:pt x="24919" y="21736"/>
                    <a:pt x="17071" y="21336"/>
                  </a:cubicBezTo>
                  <a:cubicBezTo>
                    <a:pt x="10813" y="21146"/>
                    <a:pt x="4783" y="18908"/>
                    <a:pt x="-74" y="14955"/>
                  </a:cubicBezTo>
                  <a:cubicBezTo>
                    <a:pt x="6603" y="11068"/>
                    <a:pt x="12451" y="5925"/>
                    <a:pt x="17166" y="-190"/>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1" name="Bild 4">
              <a:extLst>
                <a:ext uri="{FF2B5EF4-FFF2-40B4-BE49-F238E27FC236}">
                  <a16:creationId xmlns:a16="http://schemas.microsoft.com/office/drawing/2014/main" id="{9DEE1658-9DB4-49B2-A191-88249296660B}"/>
                </a:ext>
              </a:extLst>
            </p:cNvPr>
            <p:cNvSpPr/>
            <p:nvPr/>
          </p:nvSpPr>
          <p:spPr>
            <a:xfrm>
              <a:off x="7806790" y="4742416"/>
              <a:ext cx="57150" cy="24989"/>
            </a:xfrm>
            <a:custGeom>
              <a:avLst/>
              <a:gdLst>
                <a:gd name="connsiteX0" fmla="*/ 52694 w 57150"/>
                <a:gd name="connsiteY0" fmla="*/ -190 h 24989"/>
                <a:gd name="connsiteX1" fmla="*/ 18785 w 57150"/>
                <a:gd name="connsiteY1" fmla="*/ -190 h 24989"/>
                <a:gd name="connsiteX2" fmla="*/ 18785 w 57150"/>
                <a:gd name="connsiteY2" fmla="*/ 477 h 24989"/>
                <a:gd name="connsiteX3" fmla="*/ 2116 w 57150"/>
                <a:gd name="connsiteY3" fmla="*/ 15240 h 24989"/>
                <a:gd name="connsiteX4" fmla="*/ -74 w 57150"/>
                <a:gd name="connsiteY4" fmla="*/ 16479 h 24989"/>
                <a:gd name="connsiteX5" fmla="*/ 1831 w 57150"/>
                <a:gd name="connsiteY5" fmla="*/ 18002 h 24989"/>
                <a:gd name="connsiteX6" fmla="*/ 19928 w 57150"/>
                <a:gd name="connsiteY6" fmla="*/ 24765 h 24989"/>
                <a:gd name="connsiteX7" fmla="*/ 42217 w 57150"/>
                <a:gd name="connsiteY7" fmla="*/ 15717 h 24989"/>
                <a:gd name="connsiteX8" fmla="*/ 57076 w 57150"/>
                <a:gd name="connsiteY8" fmla="*/ -190 h 24989"/>
                <a:gd name="connsiteX9" fmla="*/ 48694 w 57150"/>
                <a:gd name="connsiteY9" fmla="*/ 3239 h 24989"/>
                <a:gd name="connsiteX10" fmla="*/ 39169 w 57150"/>
                <a:gd name="connsiteY10" fmla="*/ 13431 h 24989"/>
                <a:gd name="connsiteX11" fmla="*/ 20119 w 57150"/>
                <a:gd name="connsiteY11" fmla="*/ 21336 h 24989"/>
                <a:gd name="connsiteX12" fmla="*/ 5926 w 57150"/>
                <a:gd name="connsiteY12" fmla="*/ 16574 h 24989"/>
                <a:gd name="connsiteX13" fmla="*/ 20881 w 57150"/>
                <a:gd name="connsiteY13" fmla="*/ 3239 h 24989"/>
                <a:gd name="connsiteX14" fmla="*/ 49456 w 57150"/>
                <a:gd name="connsiteY14" fmla="*/ 3239 h 2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 h="24989">
                  <a:moveTo>
                    <a:pt x="52694" y="-190"/>
                  </a:moveTo>
                  <a:lnTo>
                    <a:pt x="18785" y="-190"/>
                  </a:lnTo>
                  <a:lnTo>
                    <a:pt x="18785" y="477"/>
                  </a:lnTo>
                  <a:cubicBezTo>
                    <a:pt x="14204" y="6401"/>
                    <a:pt x="8555" y="11411"/>
                    <a:pt x="2116" y="15240"/>
                  </a:cubicBezTo>
                  <a:lnTo>
                    <a:pt x="-74" y="16479"/>
                  </a:lnTo>
                  <a:lnTo>
                    <a:pt x="1831" y="18002"/>
                  </a:lnTo>
                  <a:cubicBezTo>
                    <a:pt x="6946" y="22203"/>
                    <a:pt x="13308" y="24584"/>
                    <a:pt x="19928" y="24765"/>
                  </a:cubicBezTo>
                  <a:cubicBezTo>
                    <a:pt x="28329" y="25175"/>
                    <a:pt x="36483" y="21870"/>
                    <a:pt x="42217" y="15717"/>
                  </a:cubicBezTo>
                  <a:lnTo>
                    <a:pt x="57076" y="-190"/>
                  </a:lnTo>
                  <a:close/>
                  <a:moveTo>
                    <a:pt x="48694" y="3239"/>
                  </a:moveTo>
                  <a:lnTo>
                    <a:pt x="39169" y="13431"/>
                  </a:lnTo>
                  <a:cubicBezTo>
                    <a:pt x="34244" y="18669"/>
                    <a:pt x="27310" y="21546"/>
                    <a:pt x="20119" y="21336"/>
                  </a:cubicBezTo>
                  <a:cubicBezTo>
                    <a:pt x="15004" y="21298"/>
                    <a:pt x="10032" y="19631"/>
                    <a:pt x="5926" y="16574"/>
                  </a:cubicBezTo>
                  <a:cubicBezTo>
                    <a:pt x="11575" y="12935"/>
                    <a:pt x="16623" y="8439"/>
                    <a:pt x="20881" y="3239"/>
                  </a:cubicBezTo>
                  <a:lnTo>
                    <a:pt x="49456"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2" name="Bild 4">
              <a:extLst>
                <a:ext uri="{FF2B5EF4-FFF2-40B4-BE49-F238E27FC236}">
                  <a16:creationId xmlns:a16="http://schemas.microsoft.com/office/drawing/2014/main" id="{93CB8D5E-7360-480A-8A7F-27BA077F2E2D}"/>
                </a:ext>
              </a:extLst>
            </p:cNvPr>
            <p:cNvSpPr/>
            <p:nvPr/>
          </p:nvSpPr>
          <p:spPr>
            <a:xfrm>
              <a:off x="7776787" y="4742226"/>
              <a:ext cx="9525" cy="9525"/>
            </a:xfrm>
            <a:custGeom>
              <a:avLst/>
              <a:gdLst>
                <a:gd name="connsiteX0" fmla="*/ -74 w 9525"/>
                <a:gd name="connsiteY0" fmla="*/ -190 h 9525"/>
                <a:gd name="connsiteX1" fmla="*/ -74 w 9525"/>
                <a:gd name="connsiteY1" fmla="*/ -190 h 9525"/>
              </a:gdLst>
              <a:ahLst/>
              <a:cxnLst>
                <a:cxn ang="0">
                  <a:pos x="connsiteX0" y="connsiteY0"/>
                </a:cxn>
                <a:cxn ang="0">
                  <a:pos x="connsiteX1" y="connsiteY1"/>
                </a:cxn>
              </a:cxnLst>
              <a:rect l="l" t="t" r="r" b="b"/>
              <a:pathLst>
                <a:path w="9525" h="9525">
                  <a:moveTo>
                    <a:pt x="-74" y="-190"/>
                  </a:moveTo>
                  <a:lnTo>
                    <a:pt x="-74" y="-190"/>
                  </a:ln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3" name="Bild 4">
              <a:extLst>
                <a:ext uri="{FF2B5EF4-FFF2-40B4-BE49-F238E27FC236}">
                  <a16:creationId xmlns:a16="http://schemas.microsoft.com/office/drawing/2014/main" id="{640581AF-EEBD-428E-8D81-700D41B55183}"/>
                </a:ext>
              </a:extLst>
            </p:cNvPr>
            <p:cNvSpPr/>
            <p:nvPr/>
          </p:nvSpPr>
          <p:spPr>
            <a:xfrm>
              <a:off x="7767738" y="4743083"/>
              <a:ext cx="58959" cy="22098"/>
            </a:xfrm>
            <a:custGeom>
              <a:avLst/>
              <a:gdLst>
                <a:gd name="connsiteX0" fmla="*/ 17547 w 58959"/>
                <a:gd name="connsiteY0" fmla="*/ 191 h 22098"/>
                <a:gd name="connsiteX1" fmla="*/ 17547 w 58959"/>
                <a:gd name="connsiteY1" fmla="*/ 191 h 22098"/>
                <a:gd name="connsiteX2" fmla="*/ 31358 w 58959"/>
                <a:gd name="connsiteY2" fmla="*/ 858 h 22098"/>
                <a:gd name="connsiteX3" fmla="*/ 58885 w 58959"/>
                <a:gd name="connsiteY3" fmla="*/ 858 h 22098"/>
                <a:gd name="connsiteX4" fmla="*/ 19642 w 58959"/>
                <a:gd name="connsiteY4" fmla="*/ 21908 h 22098"/>
                <a:gd name="connsiteX5" fmla="*/ -74 w 58959"/>
                <a:gd name="connsiteY5" fmla="*/ 12383 h 22098"/>
                <a:gd name="connsiteX6" fmla="*/ 17737 w 58959"/>
                <a:gd name="connsiteY6" fmla="*/ -190 h 2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59" h="22098">
                  <a:moveTo>
                    <a:pt x="17547" y="191"/>
                  </a:moveTo>
                  <a:lnTo>
                    <a:pt x="17547" y="191"/>
                  </a:lnTo>
                  <a:cubicBezTo>
                    <a:pt x="21738" y="191"/>
                    <a:pt x="26310" y="858"/>
                    <a:pt x="31358" y="858"/>
                  </a:cubicBezTo>
                  <a:lnTo>
                    <a:pt x="58885" y="858"/>
                  </a:lnTo>
                  <a:cubicBezTo>
                    <a:pt x="49856" y="13669"/>
                    <a:pt x="35311" y="21470"/>
                    <a:pt x="19642" y="21908"/>
                  </a:cubicBezTo>
                  <a:cubicBezTo>
                    <a:pt x="4117" y="21908"/>
                    <a:pt x="592" y="17336"/>
                    <a:pt x="-74" y="12383"/>
                  </a:cubicBezTo>
                  <a:cubicBezTo>
                    <a:pt x="6355" y="8935"/>
                    <a:pt x="12337" y="4715"/>
                    <a:pt x="17737" y="-190"/>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4" name="Bild 4">
              <a:extLst>
                <a:ext uri="{FF2B5EF4-FFF2-40B4-BE49-F238E27FC236}">
                  <a16:creationId xmlns:a16="http://schemas.microsoft.com/office/drawing/2014/main" id="{2D5126A2-DA57-4B8C-AE6C-467BBE936DEE}"/>
                </a:ext>
              </a:extLst>
            </p:cNvPr>
            <p:cNvSpPr/>
            <p:nvPr/>
          </p:nvSpPr>
          <p:spPr>
            <a:xfrm>
              <a:off x="7765833" y="4741749"/>
              <a:ext cx="62250" cy="25145"/>
            </a:xfrm>
            <a:custGeom>
              <a:avLst/>
              <a:gdLst>
                <a:gd name="connsiteX0" fmla="*/ 18309 w 62250"/>
                <a:gd name="connsiteY0" fmla="*/ 286 h 25145"/>
                <a:gd name="connsiteX1" fmla="*/ 878 w 62250"/>
                <a:gd name="connsiteY1" fmla="*/ 12573 h 25145"/>
                <a:gd name="connsiteX2" fmla="*/ -74 w 62250"/>
                <a:gd name="connsiteY2" fmla="*/ 14193 h 25145"/>
                <a:gd name="connsiteX3" fmla="*/ 21357 w 62250"/>
                <a:gd name="connsiteY3" fmla="*/ 24956 h 25145"/>
                <a:gd name="connsiteX4" fmla="*/ 61933 w 62250"/>
                <a:gd name="connsiteY4" fmla="*/ 3239 h 25145"/>
                <a:gd name="connsiteX5" fmla="*/ 61933 w 62250"/>
                <a:gd name="connsiteY5" fmla="*/ 1429 h 25145"/>
                <a:gd name="connsiteX6" fmla="*/ 60409 w 62250"/>
                <a:gd name="connsiteY6" fmla="*/ 477 h 25145"/>
                <a:gd name="connsiteX7" fmla="*/ 33073 w 62250"/>
                <a:gd name="connsiteY7" fmla="*/ 477 h 25145"/>
                <a:gd name="connsiteX8" fmla="*/ 19452 w 62250"/>
                <a:gd name="connsiteY8" fmla="*/ -190 h 25145"/>
                <a:gd name="connsiteX9" fmla="*/ 18118 w 62250"/>
                <a:gd name="connsiteY9" fmla="*/ 286 h 25145"/>
                <a:gd name="connsiteX10" fmla="*/ 19928 w 62250"/>
                <a:gd name="connsiteY10" fmla="*/ 3239 h 25145"/>
                <a:gd name="connsiteX11" fmla="*/ 33263 w 62250"/>
                <a:gd name="connsiteY11" fmla="*/ 3906 h 25145"/>
                <a:gd name="connsiteX12" fmla="*/ 56790 w 62250"/>
                <a:gd name="connsiteY12" fmla="*/ 3906 h 25145"/>
                <a:gd name="connsiteX13" fmla="*/ 21357 w 62250"/>
                <a:gd name="connsiteY13" fmla="*/ 21527 h 25145"/>
                <a:gd name="connsiteX14" fmla="*/ 3831 w 62250"/>
                <a:gd name="connsiteY14" fmla="*/ 14669 h 25145"/>
                <a:gd name="connsiteX15" fmla="*/ 19928 w 62250"/>
                <a:gd name="connsiteY15" fmla="*/ 3239 h 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250" h="25145">
                  <a:moveTo>
                    <a:pt x="18309" y="286"/>
                  </a:moveTo>
                  <a:lnTo>
                    <a:pt x="878" y="12573"/>
                  </a:lnTo>
                  <a:cubicBezTo>
                    <a:pt x="354" y="12964"/>
                    <a:pt x="11" y="13545"/>
                    <a:pt x="-74" y="14193"/>
                  </a:cubicBezTo>
                  <a:cubicBezTo>
                    <a:pt x="-74" y="21146"/>
                    <a:pt x="7450" y="24765"/>
                    <a:pt x="21357" y="24956"/>
                  </a:cubicBezTo>
                  <a:cubicBezTo>
                    <a:pt x="37559" y="24556"/>
                    <a:pt x="52608" y="16498"/>
                    <a:pt x="61933" y="3239"/>
                  </a:cubicBezTo>
                  <a:cubicBezTo>
                    <a:pt x="62257" y="2677"/>
                    <a:pt x="62257" y="1991"/>
                    <a:pt x="61933" y="1429"/>
                  </a:cubicBezTo>
                  <a:cubicBezTo>
                    <a:pt x="61648" y="848"/>
                    <a:pt x="61057" y="477"/>
                    <a:pt x="60409" y="477"/>
                  </a:cubicBezTo>
                  <a:lnTo>
                    <a:pt x="33073" y="477"/>
                  </a:lnTo>
                  <a:lnTo>
                    <a:pt x="19452" y="-190"/>
                  </a:lnTo>
                  <a:cubicBezTo>
                    <a:pt x="18976" y="-162"/>
                    <a:pt x="18509" y="10"/>
                    <a:pt x="18118" y="286"/>
                  </a:cubicBezTo>
                  <a:close/>
                  <a:moveTo>
                    <a:pt x="19928" y="3239"/>
                  </a:moveTo>
                  <a:lnTo>
                    <a:pt x="33263" y="3906"/>
                  </a:lnTo>
                  <a:lnTo>
                    <a:pt x="56790" y="3906"/>
                  </a:lnTo>
                  <a:cubicBezTo>
                    <a:pt x="48256" y="14840"/>
                    <a:pt x="35225" y="21317"/>
                    <a:pt x="21357" y="21527"/>
                  </a:cubicBezTo>
                  <a:cubicBezTo>
                    <a:pt x="10213" y="21527"/>
                    <a:pt x="4593" y="18955"/>
                    <a:pt x="3831" y="14669"/>
                  </a:cubicBezTo>
                  <a:cubicBezTo>
                    <a:pt x="6117" y="12954"/>
                    <a:pt x="18880" y="4096"/>
                    <a:pt x="19928" y="3239"/>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5" name="Bild 4">
              <a:extLst>
                <a:ext uri="{FF2B5EF4-FFF2-40B4-BE49-F238E27FC236}">
                  <a16:creationId xmlns:a16="http://schemas.microsoft.com/office/drawing/2014/main" id="{CE5AA98A-2040-4EA8-8C41-478AFA6EF345}"/>
                </a:ext>
              </a:extLst>
            </p:cNvPr>
            <p:cNvSpPr/>
            <p:nvPr/>
          </p:nvSpPr>
          <p:spPr>
            <a:xfrm>
              <a:off x="7722138" y="4734129"/>
              <a:ext cx="63221" cy="28575"/>
            </a:xfrm>
            <a:custGeom>
              <a:avLst/>
              <a:gdLst>
                <a:gd name="connsiteX0" fmla="*/ 5045 w 63221"/>
                <a:gd name="connsiteY0" fmla="*/ 10383 h 28575"/>
                <a:gd name="connsiteX1" fmla="*/ 30286 w 63221"/>
                <a:gd name="connsiteY1" fmla="*/ -190 h 28575"/>
                <a:gd name="connsiteX2" fmla="*/ 63147 w 63221"/>
                <a:gd name="connsiteY2" fmla="*/ 9335 h 28575"/>
                <a:gd name="connsiteX3" fmla="*/ 22380 w 63221"/>
                <a:gd name="connsiteY3" fmla="*/ 28385 h 28575"/>
                <a:gd name="connsiteX4" fmla="*/ 92 w 63221"/>
                <a:gd name="connsiteY4" fmla="*/ 10478 h 28575"/>
                <a:gd name="connsiteX5" fmla="*/ 5045 w 63221"/>
                <a:gd name="connsiteY5" fmla="*/ 1095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21" h="28575">
                  <a:moveTo>
                    <a:pt x="5045" y="10383"/>
                  </a:moveTo>
                  <a:cubicBezTo>
                    <a:pt x="14390" y="9716"/>
                    <a:pt x="23256" y="6001"/>
                    <a:pt x="30286" y="-190"/>
                  </a:cubicBezTo>
                  <a:cubicBezTo>
                    <a:pt x="40373" y="5439"/>
                    <a:pt x="51612" y="8687"/>
                    <a:pt x="63147" y="9335"/>
                  </a:cubicBezTo>
                  <a:cubicBezTo>
                    <a:pt x="52289" y="20374"/>
                    <a:pt x="37820" y="27137"/>
                    <a:pt x="22380" y="28385"/>
                  </a:cubicBezTo>
                  <a:cubicBezTo>
                    <a:pt x="4378" y="28385"/>
                    <a:pt x="-1147" y="19717"/>
                    <a:pt x="92" y="10478"/>
                  </a:cubicBezTo>
                  <a:cubicBezTo>
                    <a:pt x="1725" y="10783"/>
                    <a:pt x="3382" y="10935"/>
                    <a:pt x="5045" y="10954"/>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6" name="Bild 4">
              <a:extLst>
                <a:ext uri="{FF2B5EF4-FFF2-40B4-BE49-F238E27FC236}">
                  <a16:creationId xmlns:a16="http://schemas.microsoft.com/office/drawing/2014/main" id="{020CDB7C-5AEE-4DFB-97A2-ECABBA45BC27}"/>
                </a:ext>
              </a:extLst>
            </p:cNvPr>
            <p:cNvSpPr/>
            <p:nvPr/>
          </p:nvSpPr>
          <p:spPr>
            <a:xfrm>
              <a:off x="7720373" y="4732796"/>
              <a:ext cx="66450" cy="31614"/>
            </a:xfrm>
            <a:custGeom>
              <a:avLst/>
              <a:gdLst>
                <a:gd name="connsiteX0" fmla="*/ 31002 w 66450"/>
                <a:gd name="connsiteY0" fmla="*/ -190 h 31614"/>
                <a:gd name="connsiteX1" fmla="*/ 6809 w 66450"/>
                <a:gd name="connsiteY1" fmla="*/ 10002 h 31614"/>
                <a:gd name="connsiteX2" fmla="*/ 2046 w 66450"/>
                <a:gd name="connsiteY2" fmla="*/ 10002 h 31614"/>
                <a:gd name="connsiteX3" fmla="*/ 141 w 66450"/>
                <a:gd name="connsiteY3" fmla="*/ 11526 h 31614"/>
                <a:gd name="connsiteX4" fmla="*/ 3570 w 66450"/>
                <a:gd name="connsiteY4" fmla="*/ 24099 h 31614"/>
                <a:gd name="connsiteX5" fmla="*/ 24144 w 66450"/>
                <a:gd name="connsiteY5" fmla="*/ 31338 h 31614"/>
                <a:gd name="connsiteX6" fmla="*/ 66054 w 66450"/>
                <a:gd name="connsiteY6" fmla="*/ 12288 h 31614"/>
                <a:gd name="connsiteX7" fmla="*/ 66054 w 66450"/>
                <a:gd name="connsiteY7" fmla="*/ 10478 h 31614"/>
                <a:gd name="connsiteX8" fmla="*/ 64626 w 66450"/>
                <a:gd name="connsiteY8" fmla="*/ 9335 h 31614"/>
                <a:gd name="connsiteX9" fmla="*/ 32526 w 66450"/>
                <a:gd name="connsiteY9" fmla="*/ 286 h 31614"/>
                <a:gd name="connsiteX10" fmla="*/ 30526 w 66450"/>
                <a:gd name="connsiteY10" fmla="*/ 286 h 31614"/>
                <a:gd name="connsiteX11" fmla="*/ 32241 w 66450"/>
                <a:gd name="connsiteY11" fmla="*/ 3048 h 31614"/>
                <a:gd name="connsiteX12" fmla="*/ 60816 w 66450"/>
                <a:gd name="connsiteY12" fmla="*/ 11526 h 31614"/>
                <a:gd name="connsiteX13" fmla="*/ 23954 w 66450"/>
                <a:gd name="connsiteY13" fmla="*/ 27432 h 31614"/>
                <a:gd name="connsiteX14" fmla="*/ 5952 w 66450"/>
                <a:gd name="connsiteY14" fmla="*/ 21432 h 31614"/>
                <a:gd name="connsiteX15" fmla="*/ 3189 w 66450"/>
                <a:gd name="connsiteY15" fmla="*/ 13526 h 31614"/>
                <a:gd name="connsiteX16" fmla="*/ 3189 w 66450"/>
                <a:gd name="connsiteY16" fmla="*/ 13526 h 31614"/>
                <a:gd name="connsiteX17" fmla="*/ 6618 w 66450"/>
                <a:gd name="connsiteY17" fmla="*/ 13526 h 31614"/>
                <a:gd name="connsiteX18" fmla="*/ 32050 w 66450"/>
                <a:gd name="connsiteY18" fmla="*/ 3144 h 3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450" h="31614">
                  <a:moveTo>
                    <a:pt x="31002" y="-190"/>
                  </a:moveTo>
                  <a:cubicBezTo>
                    <a:pt x="24240" y="5715"/>
                    <a:pt x="15759" y="9287"/>
                    <a:pt x="6809" y="10002"/>
                  </a:cubicBezTo>
                  <a:lnTo>
                    <a:pt x="2046" y="10002"/>
                  </a:lnTo>
                  <a:cubicBezTo>
                    <a:pt x="1113" y="9945"/>
                    <a:pt x="287" y="10602"/>
                    <a:pt x="141" y="11526"/>
                  </a:cubicBezTo>
                  <a:cubicBezTo>
                    <a:pt x="-615" y="16021"/>
                    <a:pt x="639" y="20612"/>
                    <a:pt x="3570" y="24099"/>
                  </a:cubicBezTo>
                  <a:cubicBezTo>
                    <a:pt x="9096" y="29309"/>
                    <a:pt x="16571" y="31947"/>
                    <a:pt x="24144" y="31338"/>
                  </a:cubicBezTo>
                  <a:cubicBezTo>
                    <a:pt x="39956" y="30261"/>
                    <a:pt x="54843" y="23489"/>
                    <a:pt x="66054" y="12288"/>
                  </a:cubicBezTo>
                  <a:cubicBezTo>
                    <a:pt x="66483" y="11764"/>
                    <a:pt x="66483" y="11002"/>
                    <a:pt x="66054" y="10478"/>
                  </a:cubicBezTo>
                  <a:cubicBezTo>
                    <a:pt x="65816" y="9868"/>
                    <a:pt x="65273" y="9430"/>
                    <a:pt x="64626" y="9335"/>
                  </a:cubicBezTo>
                  <a:cubicBezTo>
                    <a:pt x="53386" y="8725"/>
                    <a:pt x="42423" y="5639"/>
                    <a:pt x="32526" y="286"/>
                  </a:cubicBezTo>
                  <a:cubicBezTo>
                    <a:pt x="31917" y="-95"/>
                    <a:pt x="31136" y="-95"/>
                    <a:pt x="30526" y="286"/>
                  </a:cubicBezTo>
                  <a:close/>
                  <a:moveTo>
                    <a:pt x="32241" y="3048"/>
                  </a:moveTo>
                  <a:cubicBezTo>
                    <a:pt x="41137" y="7658"/>
                    <a:pt x="50843" y="10535"/>
                    <a:pt x="60816" y="11526"/>
                  </a:cubicBezTo>
                  <a:cubicBezTo>
                    <a:pt x="50786" y="20993"/>
                    <a:pt x="37727" y="26632"/>
                    <a:pt x="23954" y="27432"/>
                  </a:cubicBezTo>
                  <a:cubicBezTo>
                    <a:pt x="17389" y="27947"/>
                    <a:pt x="10896" y="25785"/>
                    <a:pt x="5952" y="21432"/>
                  </a:cubicBezTo>
                  <a:cubicBezTo>
                    <a:pt x="4064" y="19241"/>
                    <a:pt x="3077" y="16412"/>
                    <a:pt x="3189" y="13526"/>
                  </a:cubicBezTo>
                  <a:lnTo>
                    <a:pt x="3189" y="13526"/>
                  </a:lnTo>
                  <a:lnTo>
                    <a:pt x="6618" y="13526"/>
                  </a:lnTo>
                  <a:cubicBezTo>
                    <a:pt x="16001" y="12926"/>
                    <a:pt x="24935" y="9278"/>
                    <a:pt x="32050" y="3144"/>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7" name="Bild 4">
              <a:extLst>
                <a:ext uri="{FF2B5EF4-FFF2-40B4-BE49-F238E27FC236}">
                  <a16:creationId xmlns:a16="http://schemas.microsoft.com/office/drawing/2014/main" id="{CC3A5166-963B-418B-92BE-B470FDB57E21}"/>
                </a:ext>
              </a:extLst>
            </p:cNvPr>
            <p:cNvSpPr/>
            <p:nvPr/>
          </p:nvSpPr>
          <p:spPr>
            <a:xfrm>
              <a:off x="7698665" y="4717175"/>
              <a:ext cx="54308" cy="27527"/>
            </a:xfrm>
            <a:custGeom>
              <a:avLst/>
              <a:gdLst>
                <a:gd name="connsiteX0" fmla="*/ 23183 w 54308"/>
                <a:gd name="connsiteY0" fmla="*/ 4382 h 27527"/>
                <a:gd name="connsiteX1" fmla="*/ 42233 w 54308"/>
                <a:gd name="connsiteY1" fmla="*/ 2096 h 27527"/>
                <a:gd name="connsiteX2" fmla="*/ 42233 w 54308"/>
                <a:gd name="connsiteY2" fmla="*/ 2953 h 27527"/>
                <a:gd name="connsiteX3" fmla="*/ 46424 w 54308"/>
                <a:gd name="connsiteY3" fmla="*/ 10478 h 27527"/>
                <a:gd name="connsiteX4" fmla="*/ 54234 w 54308"/>
                <a:gd name="connsiteY4" fmla="*/ 16764 h 27527"/>
                <a:gd name="connsiteX5" fmla="*/ 28993 w 54308"/>
                <a:gd name="connsiteY5" fmla="*/ 27337 h 27527"/>
                <a:gd name="connsiteX6" fmla="*/ 418 w 54308"/>
                <a:gd name="connsiteY6" fmla="*/ -190 h 27527"/>
                <a:gd name="connsiteX7" fmla="*/ 23659 w 54308"/>
                <a:gd name="connsiteY7" fmla="*/ 4382 h 2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08" h="27527">
                  <a:moveTo>
                    <a:pt x="23183" y="4382"/>
                  </a:moveTo>
                  <a:cubicBezTo>
                    <a:pt x="29607" y="4468"/>
                    <a:pt x="36013" y="3706"/>
                    <a:pt x="42233" y="2096"/>
                  </a:cubicBezTo>
                  <a:cubicBezTo>
                    <a:pt x="42186" y="2382"/>
                    <a:pt x="42186" y="2667"/>
                    <a:pt x="42233" y="2953"/>
                  </a:cubicBezTo>
                  <a:cubicBezTo>
                    <a:pt x="42652" y="5896"/>
                    <a:pt x="44147" y="8573"/>
                    <a:pt x="46424" y="10478"/>
                  </a:cubicBezTo>
                  <a:cubicBezTo>
                    <a:pt x="48662" y="12992"/>
                    <a:pt x="51301" y="15117"/>
                    <a:pt x="54234" y="16764"/>
                  </a:cubicBezTo>
                  <a:cubicBezTo>
                    <a:pt x="47205" y="22956"/>
                    <a:pt x="38338" y="26670"/>
                    <a:pt x="28993" y="27337"/>
                  </a:cubicBezTo>
                  <a:cubicBezTo>
                    <a:pt x="12896" y="27337"/>
                    <a:pt x="-3106" y="14955"/>
                    <a:pt x="418" y="-190"/>
                  </a:cubicBezTo>
                  <a:cubicBezTo>
                    <a:pt x="7752" y="2972"/>
                    <a:pt x="15675" y="4525"/>
                    <a:pt x="23659" y="4382"/>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8" name="Bild 4">
              <a:extLst>
                <a:ext uri="{FF2B5EF4-FFF2-40B4-BE49-F238E27FC236}">
                  <a16:creationId xmlns:a16="http://schemas.microsoft.com/office/drawing/2014/main" id="{F3F4E582-0935-4FE5-A6F5-5DECCCE163FA}"/>
                </a:ext>
              </a:extLst>
            </p:cNvPr>
            <p:cNvSpPr/>
            <p:nvPr/>
          </p:nvSpPr>
          <p:spPr>
            <a:xfrm>
              <a:off x="7696464" y="4715508"/>
              <a:ext cx="57319" cy="30908"/>
            </a:xfrm>
            <a:custGeom>
              <a:avLst/>
              <a:gdLst>
                <a:gd name="connsiteX0" fmla="*/ 1286 w 57319"/>
                <a:gd name="connsiteY0" fmla="*/ -47 h 30908"/>
                <a:gd name="connsiteX1" fmla="*/ 429 w 57319"/>
                <a:gd name="connsiteY1" fmla="*/ 1096 h 30908"/>
                <a:gd name="connsiteX2" fmla="*/ 4715 w 57319"/>
                <a:gd name="connsiteY2" fmla="*/ 18812 h 30908"/>
                <a:gd name="connsiteX3" fmla="*/ 30718 w 57319"/>
                <a:gd name="connsiteY3" fmla="*/ 30718 h 30908"/>
                <a:gd name="connsiteX4" fmla="*/ 57102 w 57319"/>
                <a:gd name="connsiteY4" fmla="*/ 19765 h 30908"/>
                <a:gd name="connsiteX5" fmla="*/ 57102 w 57319"/>
                <a:gd name="connsiteY5" fmla="*/ 18431 h 30908"/>
                <a:gd name="connsiteX6" fmla="*/ 56436 w 57319"/>
                <a:gd name="connsiteY6" fmla="*/ 17002 h 30908"/>
                <a:gd name="connsiteX7" fmla="*/ 49006 w 57319"/>
                <a:gd name="connsiteY7" fmla="*/ 11097 h 30908"/>
                <a:gd name="connsiteX8" fmla="*/ 45101 w 57319"/>
                <a:gd name="connsiteY8" fmla="*/ 4620 h 30908"/>
                <a:gd name="connsiteX9" fmla="*/ 44529 w 57319"/>
                <a:gd name="connsiteY9" fmla="*/ 2906 h 30908"/>
                <a:gd name="connsiteX10" fmla="*/ 43101 w 57319"/>
                <a:gd name="connsiteY10" fmla="*/ 2143 h 30908"/>
                <a:gd name="connsiteX11" fmla="*/ 25384 w 57319"/>
                <a:gd name="connsiteY11" fmla="*/ 4334 h 30908"/>
                <a:gd name="connsiteX12" fmla="*/ 2905 w 57319"/>
                <a:gd name="connsiteY12" fmla="*/ -47 h 30908"/>
                <a:gd name="connsiteX13" fmla="*/ 1381 w 57319"/>
                <a:gd name="connsiteY13" fmla="*/ -47 h 30908"/>
                <a:gd name="connsiteX14" fmla="*/ 7382 w 57319"/>
                <a:gd name="connsiteY14" fmla="*/ 16717 h 30908"/>
                <a:gd name="connsiteX15" fmla="*/ 3286 w 57319"/>
                <a:gd name="connsiteY15" fmla="*/ 5572 h 30908"/>
                <a:gd name="connsiteX16" fmla="*/ 3286 w 57319"/>
                <a:gd name="connsiteY16" fmla="*/ 3763 h 30908"/>
                <a:gd name="connsiteX17" fmla="*/ 25098 w 57319"/>
                <a:gd name="connsiteY17" fmla="*/ 7763 h 30908"/>
                <a:gd name="connsiteX18" fmla="*/ 42434 w 57319"/>
                <a:gd name="connsiteY18" fmla="*/ 5668 h 30908"/>
                <a:gd name="connsiteX19" fmla="*/ 46911 w 57319"/>
                <a:gd name="connsiteY19" fmla="*/ 13478 h 30908"/>
                <a:gd name="connsiteX20" fmla="*/ 52911 w 57319"/>
                <a:gd name="connsiteY20" fmla="*/ 18336 h 30908"/>
                <a:gd name="connsiteX21" fmla="*/ 30528 w 57319"/>
                <a:gd name="connsiteY21" fmla="*/ 27289 h 30908"/>
                <a:gd name="connsiteX22" fmla="*/ 7191 w 57319"/>
                <a:gd name="connsiteY22" fmla="*/ 16717 h 30908"/>
                <a:gd name="connsiteX23" fmla="*/ 44434 w 57319"/>
                <a:gd name="connsiteY23" fmla="*/ 5382 h 30908"/>
                <a:gd name="connsiteX24" fmla="*/ 43291 w 57319"/>
                <a:gd name="connsiteY24" fmla="*/ 5382 h 30908"/>
                <a:gd name="connsiteX25" fmla="*/ 44434 w 57319"/>
                <a:gd name="connsiteY25" fmla="*/ 5382 h 3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319" h="30908">
                  <a:moveTo>
                    <a:pt x="1286" y="-47"/>
                  </a:moveTo>
                  <a:cubicBezTo>
                    <a:pt x="848" y="191"/>
                    <a:pt x="534" y="610"/>
                    <a:pt x="429" y="1096"/>
                  </a:cubicBezTo>
                  <a:cubicBezTo>
                    <a:pt x="-979" y="7344"/>
                    <a:pt x="606" y="13897"/>
                    <a:pt x="4715" y="18812"/>
                  </a:cubicBezTo>
                  <a:cubicBezTo>
                    <a:pt x="11235" y="26375"/>
                    <a:pt x="20730" y="30728"/>
                    <a:pt x="30718" y="30718"/>
                  </a:cubicBezTo>
                  <a:cubicBezTo>
                    <a:pt x="40492" y="30128"/>
                    <a:pt x="49778" y="26270"/>
                    <a:pt x="57102" y="19765"/>
                  </a:cubicBezTo>
                  <a:cubicBezTo>
                    <a:pt x="57293" y="19346"/>
                    <a:pt x="57293" y="18850"/>
                    <a:pt x="57102" y="18431"/>
                  </a:cubicBezTo>
                  <a:cubicBezTo>
                    <a:pt x="57093" y="17879"/>
                    <a:pt x="56855" y="17364"/>
                    <a:pt x="56436" y="17002"/>
                  </a:cubicBezTo>
                  <a:lnTo>
                    <a:pt x="49006" y="11097"/>
                  </a:lnTo>
                  <a:cubicBezTo>
                    <a:pt x="46958" y="9487"/>
                    <a:pt x="45568" y="7182"/>
                    <a:pt x="45101" y="4620"/>
                  </a:cubicBezTo>
                  <a:cubicBezTo>
                    <a:pt x="45101" y="4001"/>
                    <a:pt x="44901" y="3401"/>
                    <a:pt x="44529" y="2906"/>
                  </a:cubicBezTo>
                  <a:cubicBezTo>
                    <a:pt x="44529" y="2906"/>
                    <a:pt x="43577" y="2048"/>
                    <a:pt x="43101" y="2143"/>
                  </a:cubicBezTo>
                  <a:lnTo>
                    <a:pt x="25384" y="4334"/>
                  </a:lnTo>
                  <a:cubicBezTo>
                    <a:pt x="17666" y="4477"/>
                    <a:pt x="10005" y="2982"/>
                    <a:pt x="2905" y="-47"/>
                  </a:cubicBezTo>
                  <a:cubicBezTo>
                    <a:pt x="2416" y="-238"/>
                    <a:pt x="1871" y="-238"/>
                    <a:pt x="1381" y="-47"/>
                  </a:cubicBezTo>
                  <a:close/>
                  <a:moveTo>
                    <a:pt x="7382" y="16717"/>
                  </a:moveTo>
                  <a:cubicBezTo>
                    <a:pt x="4796" y="13573"/>
                    <a:pt x="3352" y="9640"/>
                    <a:pt x="3286" y="5572"/>
                  </a:cubicBezTo>
                  <a:cubicBezTo>
                    <a:pt x="3286" y="5001"/>
                    <a:pt x="3286" y="4334"/>
                    <a:pt x="3286" y="3763"/>
                  </a:cubicBezTo>
                  <a:cubicBezTo>
                    <a:pt x="10248" y="6430"/>
                    <a:pt x="17643" y="7782"/>
                    <a:pt x="25098" y="7763"/>
                  </a:cubicBezTo>
                  <a:lnTo>
                    <a:pt x="42434" y="5668"/>
                  </a:lnTo>
                  <a:cubicBezTo>
                    <a:pt x="43111" y="8659"/>
                    <a:pt x="44672" y="11383"/>
                    <a:pt x="46911" y="13478"/>
                  </a:cubicBezTo>
                  <a:lnTo>
                    <a:pt x="52911" y="18336"/>
                  </a:lnTo>
                  <a:cubicBezTo>
                    <a:pt x="46539" y="23537"/>
                    <a:pt x="38730" y="26661"/>
                    <a:pt x="30528" y="27289"/>
                  </a:cubicBezTo>
                  <a:cubicBezTo>
                    <a:pt x="21585" y="27309"/>
                    <a:pt x="13071" y="23460"/>
                    <a:pt x="7191" y="16717"/>
                  </a:cubicBezTo>
                  <a:close/>
                  <a:moveTo>
                    <a:pt x="44434" y="5382"/>
                  </a:moveTo>
                  <a:lnTo>
                    <a:pt x="43291" y="5382"/>
                  </a:lnTo>
                  <a:lnTo>
                    <a:pt x="44434" y="5382"/>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299" name="Bild 4">
              <a:extLst>
                <a:ext uri="{FF2B5EF4-FFF2-40B4-BE49-F238E27FC236}">
                  <a16:creationId xmlns:a16="http://schemas.microsoft.com/office/drawing/2014/main" id="{E7EB3AC8-7EB7-439B-9751-51FFA2ADFDFF}"/>
                </a:ext>
              </a:extLst>
            </p:cNvPr>
            <p:cNvSpPr/>
            <p:nvPr/>
          </p:nvSpPr>
          <p:spPr>
            <a:xfrm>
              <a:off x="7684755" y="4694982"/>
              <a:ext cx="68058" cy="26771"/>
            </a:xfrm>
            <a:custGeom>
              <a:avLst/>
              <a:gdLst>
                <a:gd name="connsiteX0" fmla="*/ 15948 w 68058"/>
                <a:gd name="connsiteY0" fmla="*/ 953 h 26771"/>
                <a:gd name="connsiteX1" fmla="*/ 61954 w 68058"/>
                <a:gd name="connsiteY1" fmla="*/ 953 h 26771"/>
                <a:gd name="connsiteX2" fmla="*/ 67983 w 68058"/>
                <a:gd name="connsiteY2" fmla="*/ 6725 h 26771"/>
                <a:gd name="connsiteX3" fmla="*/ 65573 w 68058"/>
                <a:gd name="connsiteY3" fmla="*/ 11621 h 26771"/>
                <a:gd name="connsiteX4" fmla="*/ 57762 w 68058"/>
                <a:gd name="connsiteY4" fmla="*/ 18765 h 26771"/>
                <a:gd name="connsiteX5" fmla="*/ 55762 w 68058"/>
                <a:gd name="connsiteY5" fmla="*/ 24289 h 26771"/>
                <a:gd name="connsiteX6" fmla="*/ 36712 w 68058"/>
                <a:gd name="connsiteY6" fmla="*/ 26575 h 26771"/>
                <a:gd name="connsiteX7" fmla="*/ 993 w 68058"/>
                <a:gd name="connsiteY7" fmla="*/ 10192 h 26771"/>
                <a:gd name="connsiteX8" fmla="*/ 327 w 68058"/>
                <a:gd name="connsiteY8" fmla="*/ -190 h 26771"/>
                <a:gd name="connsiteX9" fmla="*/ 15662 w 68058"/>
                <a:gd name="connsiteY9" fmla="*/ 953 h 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58" h="26771">
                  <a:moveTo>
                    <a:pt x="15948" y="953"/>
                  </a:moveTo>
                  <a:lnTo>
                    <a:pt x="61954" y="953"/>
                  </a:lnTo>
                  <a:cubicBezTo>
                    <a:pt x="65211" y="877"/>
                    <a:pt x="67916" y="3467"/>
                    <a:pt x="67983" y="6725"/>
                  </a:cubicBezTo>
                  <a:cubicBezTo>
                    <a:pt x="68030" y="8659"/>
                    <a:pt x="67126" y="10478"/>
                    <a:pt x="65573" y="11621"/>
                  </a:cubicBezTo>
                  <a:cubicBezTo>
                    <a:pt x="61287" y="15431"/>
                    <a:pt x="57762" y="18765"/>
                    <a:pt x="57762" y="18765"/>
                  </a:cubicBezTo>
                  <a:cubicBezTo>
                    <a:pt x="56534" y="20346"/>
                    <a:pt x="55830" y="22279"/>
                    <a:pt x="55762" y="24289"/>
                  </a:cubicBezTo>
                  <a:cubicBezTo>
                    <a:pt x="49542" y="25899"/>
                    <a:pt x="43136" y="26661"/>
                    <a:pt x="36712" y="26575"/>
                  </a:cubicBezTo>
                  <a:cubicBezTo>
                    <a:pt x="19281" y="26575"/>
                    <a:pt x="4423" y="20098"/>
                    <a:pt x="993" y="10192"/>
                  </a:cubicBezTo>
                  <a:cubicBezTo>
                    <a:pt x="-150" y="6849"/>
                    <a:pt x="-380" y="3267"/>
                    <a:pt x="327" y="-190"/>
                  </a:cubicBezTo>
                  <a:cubicBezTo>
                    <a:pt x="5404" y="562"/>
                    <a:pt x="10529" y="953"/>
                    <a:pt x="15662" y="953"/>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0" name="Bild 4">
              <a:extLst>
                <a:ext uri="{FF2B5EF4-FFF2-40B4-BE49-F238E27FC236}">
                  <a16:creationId xmlns:a16="http://schemas.microsoft.com/office/drawing/2014/main" id="{50E6BA69-6701-434F-B17A-340F00441398}"/>
                </a:ext>
              </a:extLst>
            </p:cNvPr>
            <p:cNvSpPr/>
            <p:nvPr/>
          </p:nvSpPr>
          <p:spPr>
            <a:xfrm>
              <a:off x="7683726" y="4693267"/>
              <a:ext cx="70581" cy="30194"/>
            </a:xfrm>
            <a:custGeom>
              <a:avLst/>
              <a:gdLst>
                <a:gd name="connsiteX0" fmla="*/ 498 w 70581"/>
                <a:gd name="connsiteY0" fmla="*/ 96 h 30194"/>
                <a:gd name="connsiteX1" fmla="*/ -73 w 70581"/>
                <a:gd name="connsiteY1" fmla="*/ 1239 h 30194"/>
                <a:gd name="connsiteX2" fmla="*/ 689 w 70581"/>
                <a:gd name="connsiteY2" fmla="*/ 12478 h 30194"/>
                <a:gd name="connsiteX3" fmla="*/ 38027 w 70581"/>
                <a:gd name="connsiteY3" fmla="*/ 30004 h 30194"/>
                <a:gd name="connsiteX4" fmla="*/ 57077 w 70581"/>
                <a:gd name="connsiteY4" fmla="*/ 27623 h 30194"/>
                <a:gd name="connsiteX5" fmla="*/ 58410 w 70581"/>
                <a:gd name="connsiteY5" fmla="*/ 26194 h 30194"/>
                <a:gd name="connsiteX6" fmla="*/ 60029 w 70581"/>
                <a:gd name="connsiteY6" fmla="*/ 21527 h 30194"/>
                <a:gd name="connsiteX7" fmla="*/ 67554 w 70581"/>
                <a:gd name="connsiteY7" fmla="*/ 14574 h 30194"/>
                <a:gd name="connsiteX8" fmla="*/ 70507 w 70581"/>
                <a:gd name="connsiteY8" fmla="*/ 8382 h 30194"/>
                <a:gd name="connsiteX9" fmla="*/ 69935 w 70581"/>
                <a:gd name="connsiteY9" fmla="*/ 5620 h 30194"/>
                <a:gd name="connsiteX10" fmla="*/ 62887 w 70581"/>
                <a:gd name="connsiteY10" fmla="*/ 953 h 30194"/>
                <a:gd name="connsiteX11" fmla="*/ 16976 w 70581"/>
                <a:gd name="connsiteY11" fmla="*/ 953 h 30194"/>
                <a:gd name="connsiteX12" fmla="*/ 1832 w 70581"/>
                <a:gd name="connsiteY12" fmla="*/ -190 h 30194"/>
                <a:gd name="connsiteX13" fmla="*/ 498 w 70581"/>
                <a:gd name="connsiteY13" fmla="*/ -190 h 30194"/>
                <a:gd name="connsiteX14" fmla="*/ 3927 w 70581"/>
                <a:gd name="connsiteY14" fmla="*/ 11335 h 30194"/>
                <a:gd name="connsiteX15" fmla="*/ 3356 w 70581"/>
                <a:gd name="connsiteY15" fmla="*/ 3334 h 30194"/>
                <a:gd name="connsiteX16" fmla="*/ 16976 w 70581"/>
                <a:gd name="connsiteY16" fmla="*/ 4382 h 30194"/>
                <a:gd name="connsiteX17" fmla="*/ 62982 w 70581"/>
                <a:gd name="connsiteY17" fmla="*/ 4382 h 30194"/>
                <a:gd name="connsiteX18" fmla="*/ 67173 w 70581"/>
                <a:gd name="connsiteY18" fmla="*/ 8192 h 30194"/>
                <a:gd name="connsiteX19" fmla="*/ 67173 w 70581"/>
                <a:gd name="connsiteY19" fmla="*/ 8382 h 30194"/>
                <a:gd name="connsiteX20" fmla="*/ 65459 w 70581"/>
                <a:gd name="connsiteY20" fmla="*/ 12097 h 30194"/>
                <a:gd name="connsiteX21" fmla="*/ 57648 w 70581"/>
                <a:gd name="connsiteY21" fmla="*/ 19146 h 30194"/>
                <a:gd name="connsiteX22" fmla="*/ 55553 w 70581"/>
                <a:gd name="connsiteY22" fmla="*/ 24480 h 30194"/>
                <a:gd name="connsiteX23" fmla="*/ 38122 w 70581"/>
                <a:gd name="connsiteY23" fmla="*/ 26575 h 30194"/>
                <a:gd name="connsiteX24" fmla="*/ 4022 w 70581"/>
                <a:gd name="connsiteY24" fmla="*/ 11335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0581" h="30194">
                  <a:moveTo>
                    <a:pt x="498" y="96"/>
                  </a:moveTo>
                  <a:cubicBezTo>
                    <a:pt x="126" y="353"/>
                    <a:pt x="-90" y="781"/>
                    <a:pt x="-73" y="1239"/>
                  </a:cubicBezTo>
                  <a:lnTo>
                    <a:pt x="689" y="12478"/>
                  </a:lnTo>
                  <a:cubicBezTo>
                    <a:pt x="4308" y="22956"/>
                    <a:pt x="19739" y="30004"/>
                    <a:pt x="38027" y="30004"/>
                  </a:cubicBezTo>
                  <a:lnTo>
                    <a:pt x="57077" y="27623"/>
                  </a:lnTo>
                  <a:cubicBezTo>
                    <a:pt x="57743" y="27623"/>
                    <a:pt x="58124" y="26766"/>
                    <a:pt x="58410" y="26194"/>
                  </a:cubicBezTo>
                  <a:lnTo>
                    <a:pt x="60029" y="21527"/>
                  </a:lnTo>
                  <a:lnTo>
                    <a:pt x="67554" y="14574"/>
                  </a:lnTo>
                  <a:cubicBezTo>
                    <a:pt x="69392" y="13040"/>
                    <a:pt x="70478" y="10783"/>
                    <a:pt x="70507" y="8382"/>
                  </a:cubicBezTo>
                  <a:cubicBezTo>
                    <a:pt x="70497" y="7430"/>
                    <a:pt x="70307" y="6496"/>
                    <a:pt x="69935" y="5620"/>
                  </a:cubicBezTo>
                  <a:cubicBezTo>
                    <a:pt x="68811" y="2734"/>
                    <a:pt x="65983" y="858"/>
                    <a:pt x="62887" y="953"/>
                  </a:cubicBezTo>
                  <a:lnTo>
                    <a:pt x="16976" y="953"/>
                  </a:lnTo>
                  <a:lnTo>
                    <a:pt x="1832" y="-190"/>
                  </a:lnTo>
                  <a:cubicBezTo>
                    <a:pt x="1832" y="-190"/>
                    <a:pt x="879" y="-190"/>
                    <a:pt x="498" y="-190"/>
                  </a:cubicBezTo>
                  <a:close/>
                  <a:moveTo>
                    <a:pt x="3927" y="11335"/>
                  </a:moveTo>
                  <a:cubicBezTo>
                    <a:pt x="3927" y="11335"/>
                    <a:pt x="3927" y="5525"/>
                    <a:pt x="3356" y="3334"/>
                  </a:cubicBezTo>
                  <a:lnTo>
                    <a:pt x="16976" y="4382"/>
                  </a:lnTo>
                  <a:lnTo>
                    <a:pt x="62982" y="4382"/>
                  </a:lnTo>
                  <a:cubicBezTo>
                    <a:pt x="65192" y="4277"/>
                    <a:pt x="67059" y="5982"/>
                    <a:pt x="67173" y="8192"/>
                  </a:cubicBezTo>
                  <a:cubicBezTo>
                    <a:pt x="67173" y="8249"/>
                    <a:pt x="67173" y="8316"/>
                    <a:pt x="67173" y="8382"/>
                  </a:cubicBezTo>
                  <a:cubicBezTo>
                    <a:pt x="67106" y="9792"/>
                    <a:pt x="66497" y="11126"/>
                    <a:pt x="65459" y="12097"/>
                  </a:cubicBezTo>
                  <a:lnTo>
                    <a:pt x="57648" y="19146"/>
                  </a:lnTo>
                  <a:cubicBezTo>
                    <a:pt x="57648" y="19146"/>
                    <a:pt x="56219" y="22670"/>
                    <a:pt x="55553" y="24480"/>
                  </a:cubicBezTo>
                  <a:lnTo>
                    <a:pt x="38122" y="26575"/>
                  </a:lnTo>
                  <a:cubicBezTo>
                    <a:pt x="21167" y="26575"/>
                    <a:pt x="7166" y="20289"/>
                    <a:pt x="4022" y="11335"/>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1" name="Bild 4">
              <a:extLst>
                <a:ext uri="{FF2B5EF4-FFF2-40B4-BE49-F238E27FC236}">
                  <a16:creationId xmlns:a16="http://schemas.microsoft.com/office/drawing/2014/main" id="{8A77543B-BCE2-4C50-B4F5-B0A0B77C1120}"/>
                </a:ext>
              </a:extLst>
            </p:cNvPr>
            <p:cNvSpPr/>
            <p:nvPr/>
          </p:nvSpPr>
          <p:spPr>
            <a:xfrm>
              <a:off x="7645723" y="4667074"/>
              <a:ext cx="223379" cy="76962"/>
            </a:xfrm>
            <a:custGeom>
              <a:avLst/>
              <a:gdLst>
                <a:gd name="connsiteX0" fmla="*/ 114226 w 223379"/>
                <a:gd name="connsiteY0" fmla="*/ 191 h 76962"/>
                <a:gd name="connsiteX1" fmla="*/ -74 w 223379"/>
                <a:gd name="connsiteY1" fmla="*/ 191 h 76962"/>
                <a:gd name="connsiteX2" fmla="*/ 55266 w 223379"/>
                <a:gd name="connsiteY2" fmla="*/ 28766 h 76962"/>
                <a:gd name="connsiteX3" fmla="*/ 101272 w 223379"/>
                <a:gd name="connsiteY3" fmla="*/ 28766 h 76962"/>
                <a:gd name="connsiteX4" fmla="*/ 107301 w 223379"/>
                <a:gd name="connsiteY4" fmla="*/ 34538 h 76962"/>
                <a:gd name="connsiteX5" fmla="*/ 104891 w 223379"/>
                <a:gd name="connsiteY5" fmla="*/ 39434 h 76962"/>
                <a:gd name="connsiteX6" fmla="*/ 97081 w 223379"/>
                <a:gd name="connsiteY6" fmla="*/ 46578 h 76962"/>
                <a:gd name="connsiteX7" fmla="*/ 94985 w 223379"/>
                <a:gd name="connsiteY7" fmla="*/ 52959 h 76962"/>
                <a:gd name="connsiteX8" fmla="*/ 99176 w 223379"/>
                <a:gd name="connsiteY8" fmla="*/ 60484 h 76962"/>
                <a:gd name="connsiteX9" fmla="*/ 153659 w 223379"/>
                <a:gd name="connsiteY9" fmla="*/ 76772 h 76962"/>
                <a:gd name="connsiteX10" fmla="*/ 215762 w 223379"/>
                <a:gd name="connsiteY10" fmla="*/ 76772 h 76962"/>
                <a:gd name="connsiteX11" fmla="*/ 223296 w 223379"/>
                <a:gd name="connsiteY11" fmla="*/ 68504 h 76962"/>
                <a:gd name="connsiteX12" fmla="*/ 223287 w 223379"/>
                <a:gd name="connsiteY12" fmla="*/ 68390 h 76962"/>
                <a:gd name="connsiteX13" fmla="*/ 216648 w 223379"/>
                <a:gd name="connsiteY13" fmla="*/ 60779 h 76962"/>
                <a:gd name="connsiteX14" fmla="*/ 215762 w 223379"/>
                <a:gd name="connsiteY14" fmla="*/ 60770 h 76962"/>
                <a:gd name="connsiteX15" fmla="*/ 141563 w 223379"/>
                <a:gd name="connsiteY15" fmla="*/ 60770 h 76962"/>
                <a:gd name="connsiteX16" fmla="*/ 126894 w 223379"/>
                <a:gd name="connsiteY16" fmla="*/ 51245 h 76962"/>
                <a:gd name="connsiteX17" fmla="*/ 129180 w 223379"/>
                <a:gd name="connsiteY17" fmla="*/ 43434 h 76962"/>
                <a:gd name="connsiteX18" fmla="*/ 138133 w 223379"/>
                <a:gd name="connsiteY18" fmla="*/ 30385 h 76962"/>
                <a:gd name="connsiteX19" fmla="*/ 141181 w 223379"/>
                <a:gd name="connsiteY19" fmla="*/ 19717 h 76962"/>
                <a:gd name="connsiteX20" fmla="*/ 114511 w 223379"/>
                <a:gd name="connsiteY20" fmla="*/ -190 h 7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3379" h="76962">
                  <a:moveTo>
                    <a:pt x="114226" y="191"/>
                  </a:moveTo>
                  <a:lnTo>
                    <a:pt x="-74" y="191"/>
                  </a:lnTo>
                  <a:cubicBezTo>
                    <a:pt x="-74" y="191"/>
                    <a:pt x="6403" y="28766"/>
                    <a:pt x="55266" y="28766"/>
                  </a:cubicBezTo>
                  <a:lnTo>
                    <a:pt x="101272" y="28766"/>
                  </a:lnTo>
                  <a:cubicBezTo>
                    <a:pt x="104529" y="28690"/>
                    <a:pt x="107234" y="31280"/>
                    <a:pt x="107301" y="34538"/>
                  </a:cubicBezTo>
                  <a:cubicBezTo>
                    <a:pt x="107349" y="36472"/>
                    <a:pt x="106444" y="38291"/>
                    <a:pt x="104891" y="39434"/>
                  </a:cubicBezTo>
                  <a:cubicBezTo>
                    <a:pt x="100605" y="43244"/>
                    <a:pt x="97081" y="46578"/>
                    <a:pt x="97081" y="46578"/>
                  </a:cubicBezTo>
                  <a:cubicBezTo>
                    <a:pt x="95633" y="48378"/>
                    <a:pt x="94885" y="50645"/>
                    <a:pt x="94985" y="52959"/>
                  </a:cubicBezTo>
                  <a:cubicBezTo>
                    <a:pt x="95404" y="55902"/>
                    <a:pt x="96900" y="58579"/>
                    <a:pt x="99176" y="60484"/>
                  </a:cubicBezTo>
                  <a:cubicBezTo>
                    <a:pt x="99176" y="60484"/>
                    <a:pt x="110511" y="76772"/>
                    <a:pt x="153659" y="76772"/>
                  </a:cubicBezTo>
                  <a:lnTo>
                    <a:pt x="215762" y="76772"/>
                  </a:lnTo>
                  <a:cubicBezTo>
                    <a:pt x="220125" y="76572"/>
                    <a:pt x="223497" y="72867"/>
                    <a:pt x="223296" y="68504"/>
                  </a:cubicBezTo>
                  <a:cubicBezTo>
                    <a:pt x="223287" y="68466"/>
                    <a:pt x="223287" y="68428"/>
                    <a:pt x="223287" y="68390"/>
                  </a:cubicBezTo>
                  <a:cubicBezTo>
                    <a:pt x="223554" y="64456"/>
                    <a:pt x="220582" y="61046"/>
                    <a:pt x="216648" y="60779"/>
                  </a:cubicBezTo>
                  <a:cubicBezTo>
                    <a:pt x="216353" y="60751"/>
                    <a:pt x="216058" y="60751"/>
                    <a:pt x="215762" y="60770"/>
                  </a:cubicBezTo>
                  <a:lnTo>
                    <a:pt x="141563" y="60770"/>
                  </a:lnTo>
                  <a:cubicBezTo>
                    <a:pt x="141563" y="60770"/>
                    <a:pt x="126989" y="60770"/>
                    <a:pt x="126894" y="51245"/>
                  </a:cubicBezTo>
                  <a:cubicBezTo>
                    <a:pt x="126551" y="48435"/>
                    <a:pt x="127380" y="45615"/>
                    <a:pt x="129180" y="43434"/>
                  </a:cubicBezTo>
                  <a:lnTo>
                    <a:pt x="138133" y="30385"/>
                  </a:lnTo>
                  <a:cubicBezTo>
                    <a:pt x="140181" y="27213"/>
                    <a:pt x="141248" y="23499"/>
                    <a:pt x="141181" y="19717"/>
                  </a:cubicBezTo>
                  <a:cubicBezTo>
                    <a:pt x="141181" y="6192"/>
                    <a:pt x="128418" y="-190"/>
                    <a:pt x="114511" y="-190"/>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2" name="Bild 4">
              <a:extLst>
                <a:ext uri="{FF2B5EF4-FFF2-40B4-BE49-F238E27FC236}">
                  <a16:creationId xmlns:a16="http://schemas.microsoft.com/office/drawing/2014/main" id="{16BA054F-885B-4F9C-AF52-EDD5DE23B406}"/>
                </a:ext>
              </a:extLst>
            </p:cNvPr>
            <p:cNvSpPr/>
            <p:nvPr/>
          </p:nvSpPr>
          <p:spPr>
            <a:xfrm>
              <a:off x="7644250" y="4665644"/>
              <a:ext cx="227329" cy="80200"/>
            </a:xfrm>
            <a:custGeom>
              <a:avLst/>
              <a:gdLst>
                <a:gd name="connsiteX0" fmla="*/ 1399 w 227329"/>
                <a:gd name="connsiteY0" fmla="*/ -190 h 80200"/>
                <a:gd name="connsiteX1" fmla="*/ 65 w 227329"/>
                <a:gd name="connsiteY1" fmla="*/ 477 h 80200"/>
                <a:gd name="connsiteX2" fmla="*/ 65 w 227329"/>
                <a:gd name="connsiteY2" fmla="*/ 1906 h 80200"/>
                <a:gd name="connsiteX3" fmla="*/ 57215 w 227329"/>
                <a:gd name="connsiteY3" fmla="*/ 32005 h 80200"/>
                <a:gd name="connsiteX4" fmla="*/ 103221 w 227329"/>
                <a:gd name="connsiteY4" fmla="*/ 32005 h 80200"/>
                <a:gd name="connsiteX5" fmla="*/ 107126 w 227329"/>
                <a:gd name="connsiteY5" fmla="*/ 34481 h 80200"/>
                <a:gd name="connsiteX6" fmla="*/ 105697 w 227329"/>
                <a:gd name="connsiteY6" fmla="*/ 39720 h 80200"/>
                <a:gd name="connsiteX7" fmla="*/ 97887 w 227329"/>
                <a:gd name="connsiteY7" fmla="*/ 46768 h 80200"/>
                <a:gd name="connsiteX8" fmla="*/ 95220 w 227329"/>
                <a:gd name="connsiteY8" fmla="*/ 54484 h 80200"/>
                <a:gd name="connsiteX9" fmla="*/ 100078 w 227329"/>
                <a:gd name="connsiteY9" fmla="*/ 63342 h 80200"/>
                <a:gd name="connsiteX10" fmla="*/ 155608 w 227329"/>
                <a:gd name="connsiteY10" fmla="*/ 80011 h 80200"/>
                <a:gd name="connsiteX11" fmla="*/ 217711 w 227329"/>
                <a:gd name="connsiteY11" fmla="*/ 80011 h 80200"/>
                <a:gd name="connsiteX12" fmla="*/ 227255 w 227329"/>
                <a:gd name="connsiteY12" fmla="*/ 70505 h 80200"/>
                <a:gd name="connsiteX13" fmla="*/ 227236 w 227329"/>
                <a:gd name="connsiteY13" fmla="*/ 69914 h 80200"/>
                <a:gd name="connsiteX14" fmla="*/ 224569 w 227329"/>
                <a:gd name="connsiteY14" fmla="*/ 62961 h 80200"/>
                <a:gd name="connsiteX15" fmla="*/ 217902 w 227329"/>
                <a:gd name="connsiteY15" fmla="*/ 60580 h 80200"/>
                <a:gd name="connsiteX16" fmla="*/ 143797 w 227329"/>
                <a:gd name="connsiteY16" fmla="*/ 60580 h 80200"/>
                <a:gd name="connsiteX17" fmla="*/ 130843 w 227329"/>
                <a:gd name="connsiteY17" fmla="*/ 52960 h 80200"/>
                <a:gd name="connsiteX18" fmla="*/ 132558 w 227329"/>
                <a:gd name="connsiteY18" fmla="*/ 46483 h 80200"/>
                <a:gd name="connsiteX19" fmla="*/ 142083 w 227329"/>
                <a:gd name="connsiteY19" fmla="*/ 33148 h 80200"/>
                <a:gd name="connsiteX20" fmla="*/ 145417 w 227329"/>
                <a:gd name="connsiteY20" fmla="*/ 21527 h 80200"/>
                <a:gd name="connsiteX21" fmla="*/ 116842 w 227329"/>
                <a:gd name="connsiteY21" fmla="*/ -95 h 80200"/>
                <a:gd name="connsiteX22" fmla="*/ 115699 w 227329"/>
                <a:gd name="connsiteY22" fmla="*/ 3334 h 80200"/>
                <a:gd name="connsiteX23" fmla="*/ 140654 w 227329"/>
                <a:gd name="connsiteY23" fmla="*/ 21527 h 80200"/>
                <a:gd name="connsiteX24" fmla="*/ 137987 w 227329"/>
                <a:gd name="connsiteY24" fmla="*/ 31052 h 80200"/>
                <a:gd name="connsiteX25" fmla="*/ 128462 w 227329"/>
                <a:gd name="connsiteY25" fmla="*/ 44197 h 80200"/>
                <a:gd name="connsiteX26" fmla="*/ 125890 w 227329"/>
                <a:gd name="connsiteY26" fmla="*/ 52960 h 80200"/>
                <a:gd name="connsiteX27" fmla="*/ 142273 w 227329"/>
                <a:gd name="connsiteY27" fmla="*/ 63913 h 80200"/>
                <a:gd name="connsiteX28" fmla="*/ 216473 w 227329"/>
                <a:gd name="connsiteY28" fmla="*/ 63913 h 80200"/>
                <a:gd name="connsiteX29" fmla="*/ 220759 w 227329"/>
                <a:gd name="connsiteY29" fmla="*/ 65437 h 80200"/>
                <a:gd name="connsiteX30" fmla="*/ 222283 w 227329"/>
                <a:gd name="connsiteY30" fmla="*/ 69819 h 80200"/>
                <a:gd name="connsiteX31" fmla="*/ 216597 w 227329"/>
                <a:gd name="connsiteY31" fmla="*/ 76477 h 80200"/>
                <a:gd name="connsiteX32" fmla="*/ 216378 w 227329"/>
                <a:gd name="connsiteY32" fmla="*/ 76486 h 80200"/>
                <a:gd name="connsiteX33" fmla="*/ 154370 w 227329"/>
                <a:gd name="connsiteY33" fmla="*/ 76486 h 80200"/>
                <a:gd name="connsiteX34" fmla="*/ 101316 w 227329"/>
                <a:gd name="connsiteY34" fmla="*/ 60961 h 80200"/>
                <a:gd name="connsiteX35" fmla="*/ 97315 w 227329"/>
                <a:gd name="connsiteY35" fmla="*/ 54388 h 80200"/>
                <a:gd name="connsiteX36" fmla="*/ 99030 w 227329"/>
                <a:gd name="connsiteY36" fmla="*/ 49150 h 80200"/>
                <a:gd name="connsiteX37" fmla="*/ 106650 w 227329"/>
                <a:gd name="connsiteY37" fmla="*/ 42101 h 80200"/>
                <a:gd name="connsiteX38" fmla="*/ 109603 w 227329"/>
                <a:gd name="connsiteY38" fmla="*/ 35910 h 80200"/>
                <a:gd name="connsiteX39" fmla="*/ 109031 w 227329"/>
                <a:gd name="connsiteY39" fmla="*/ 33148 h 80200"/>
                <a:gd name="connsiteX40" fmla="*/ 101983 w 227329"/>
                <a:gd name="connsiteY40" fmla="*/ 28480 h 80200"/>
                <a:gd name="connsiteX41" fmla="*/ 56453 w 227329"/>
                <a:gd name="connsiteY41" fmla="*/ 28480 h 80200"/>
                <a:gd name="connsiteX42" fmla="*/ 3494 w 227329"/>
                <a:gd name="connsiteY42" fmla="*/ 3144 h 80200"/>
                <a:gd name="connsiteX43" fmla="*/ 115699 w 227329"/>
                <a:gd name="connsiteY43" fmla="*/ 3144 h 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7329" h="80200">
                  <a:moveTo>
                    <a:pt x="1399" y="-190"/>
                  </a:moveTo>
                  <a:cubicBezTo>
                    <a:pt x="872" y="-199"/>
                    <a:pt x="375" y="48"/>
                    <a:pt x="65" y="477"/>
                  </a:cubicBezTo>
                  <a:cubicBezTo>
                    <a:pt x="-121" y="934"/>
                    <a:pt x="-121" y="1449"/>
                    <a:pt x="65" y="1906"/>
                  </a:cubicBezTo>
                  <a:cubicBezTo>
                    <a:pt x="65" y="3144"/>
                    <a:pt x="7399" y="32005"/>
                    <a:pt x="57215" y="32005"/>
                  </a:cubicBezTo>
                  <a:lnTo>
                    <a:pt x="103221" y="32005"/>
                  </a:lnTo>
                  <a:cubicBezTo>
                    <a:pt x="104926" y="31890"/>
                    <a:pt x="106507" y="32890"/>
                    <a:pt x="107126" y="34481"/>
                  </a:cubicBezTo>
                  <a:cubicBezTo>
                    <a:pt x="107764" y="36358"/>
                    <a:pt x="107193" y="38424"/>
                    <a:pt x="105697" y="39720"/>
                  </a:cubicBezTo>
                  <a:lnTo>
                    <a:pt x="97887" y="46768"/>
                  </a:lnTo>
                  <a:lnTo>
                    <a:pt x="95220" y="54484"/>
                  </a:lnTo>
                  <a:cubicBezTo>
                    <a:pt x="95584" y="57970"/>
                    <a:pt x="97334" y="61161"/>
                    <a:pt x="100078" y="63342"/>
                  </a:cubicBezTo>
                  <a:cubicBezTo>
                    <a:pt x="100078" y="63342"/>
                    <a:pt x="112079" y="80011"/>
                    <a:pt x="155608" y="80011"/>
                  </a:cubicBezTo>
                  <a:lnTo>
                    <a:pt x="217711" y="80011"/>
                  </a:lnTo>
                  <a:cubicBezTo>
                    <a:pt x="222969" y="80020"/>
                    <a:pt x="227246" y="75763"/>
                    <a:pt x="227255" y="70505"/>
                  </a:cubicBezTo>
                  <a:cubicBezTo>
                    <a:pt x="227255" y="70305"/>
                    <a:pt x="227246" y="70114"/>
                    <a:pt x="227236" y="69914"/>
                  </a:cubicBezTo>
                  <a:lnTo>
                    <a:pt x="224569" y="62961"/>
                  </a:lnTo>
                  <a:lnTo>
                    <a:pt x="217902" y="60580"/>
                  </a:lnTo>
                  <a:lnTo>
                    <a:pt x="143797" y="60580"/>
                  </a:lnTo>
                  <a:cubicBezTo>
                    <a:pt x="143797" y="60580"/>
                    <a:pt x="130843" y="60580"/>
                    <a:pt x="130843" y="52960"/>
                  </a:cubicBezTo>
                  <a:cubicBezTo>
                    <a:pt x="130548" y="50664"/>
                    <a:pt x="131158" y="48331"/>
                    <a:pt x="132558" y="46483"/>
                  </a:cubicBezTo>
                  <a:lnTo>
                    <a:pt x="142083" y="33148"/>
                  </a:lnTo>
                  <a:cubicBezTo>
                    <a:pt x="144350" y="29700"/>
                    <a:pt x="145512" y="25652"/>
                    <a:pt x="145417" y="21527"/>
                  </a:cubicBezTo>
                  <a:cubicBezTo>
                    <a:pt x="145417" y="6573"/>
                    <a:pt x="131224" y="-95"/>
                    <a:pt x="116842" y="-95"/>
                  </a:cubicBezTo>
                  <a:close/>
                  <a:moveTo>
                    <a:pt x="115699" y="3334"/>
                  </a:moveTo>
                  <a:cubicBezTo>
                    <a:pt x="127224" y="3334"/>
                    <a:pt x="140654" y="8097"/>
                    <a:pt x="140654" y="21527"/>
                  </a:cubicBezTo>
                  <a:cubicBezTo>
                    <a:pt x="140692" y="24890"/>
                    <a:pt x="139768" y="28195"/>
                    <a:pt x="137987" y="31052"/>
                  </a:cubicBezTo>
                  <a:lnTo>
                    <a:pt x="128462" y="44197"/>
                  </a:lnTo>
                  <a:cubicBezTo>
                    <a:pt x="126443" y="46645"/>
                    <a:pt x="125519" y="49807"/>
                    <a:pt x="125890" y="52960"/>
                  </a:cubicBezTo>
                  <a:cubicBezTo>
                    <a:pt x="125890" y="63437"/>
                    <a:pt x="141607" y="63913"/>
                    <a:pt x="142273" y="63913"/>
                  </a:cubicBezTo>
                  <a:lnTo>
                    <a:pt x="216473" y="63913"/>
                  </a:lnTo>
                  <a:lnTo>
                    <a:pt x="220759" y="65437"/>
                  </a:lnTo>
                  <a:lnTo>
                    <a:pt x="222283" y="69819"/>
                  </a:lnTo>
                  <a:cubicBezTo>
                    <a:pt x="222550" y="73229"/>
                    <a:pt x="219997" y="76210"/>
                    <a:pt x="216597" y="76477"/>
                  </a:cubicBezTo>
                  <a:cubicBezTo>
                    <a:pt x="216521" y="76477"/>
                    <a:pt x="216454" y="76486"/>
                    <a:pt x="216378" y="76486"/>
                  </a:cubicBezTo>
                  <a:lnTo>
                    <a:pt x="154370" y="76486"/>
                  </a:lnTo>
                  <a:cubicBezTo>
                    <a:pt x="112841" y="76486"/>
                    <a:pt x="101411" y="61151"/>
                    <a:pt x="101316" y="60961"/>
                  </a:cubicBezTo>
                  <a:cubicBezTo>
                    <a:pt x="99220" y="59332"/>
                    <a:pt x="97801" y="56998"/>
                    <a:pt x="97315" y="54388"/>
                  </a:cubicBezTo>
                  <a:lnTo>
                    <a:pt x="99030" y="49150"/>
                  </a:lnTo>
                  <a:lnTo>
                    <a:pt x="106650" y="42101"/>
                  </a:lnTo>
                  <a:cubicBezTo>
                    <a:pt x="108488" y="40568"/>
                    <a:pt x="109574" y="38310"/>
                    <a:pt x="109603" y="35910"/>
                  </a:cubicBezTo>
                  <a:cubicBezTo>
                    <a:pt x="109593" y="34957"/>
                    <a:pt x="109402" y="34024"/>
                    <a:pt x="109031" y="33148"/>
                  </a:cubicBezTo>
                  <a:cubicBezTo>
                    <a:pt x="107907" y="30262"/>
                    <a:pt x="105078" y="28385"/>
                    <a:pt x="101983" y="28480"/>
                  </a:cubicBezTo>
                  <a:lnTo>
                    <a:pt x="56453" y="28480"/>
                  </a:lnTo>
                  <a:cubicBezTo>
                    <a:pt x="16543" y="28480"/>
                    <a:pt x="5971" y="9430"/>
                    <a:pt x="3494" y="3144"/>
                  </a:cubicBezTo>
                  <a:lnTo>
                    <a:pt x="115699" y="314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3" name="Bild 4">
              <a:extLst>
                <a:ext uri="{FF2B5EF4-FFF2-40B4-BE49-F238E27FC236}">
                  <a16:creationId xmlns:a16="http://schemas.microsoft.com/office/drawing/2014/main" id="{EBAE3AAC-4044-4783-A455-55FF99D2B08C}"/>
                </a:ext>
              </a:extLst>
            </p:cNvPr>
            <p:cNvSpPr/>
            <p:nvPr/>
          </p:nvSpPr>
          <p:spPr>
            <a:xfrm>
              <a:off x="7571137" y="4668449"/>
              <a:ext cx="83538" cy="12940"/>
            </a:xfrm>
            <a:custGeom>
              <a:avLst/>
              <a:gdLst>
                <a:gd name="connsiteX0" fmla="*/ 406 w 83538"/>
                <a:gd name="connsiteY0" fmla="*/ 625 h 12940"/>
                <a:gd name="connsiteX1" fmla="*/ 406 w 83538"/>
                <a:gd name="connsiteY1" fmla="*/ 3006 h 12940"/>
                <a:gd name="connsiteX2" fmla="*/ 32601 w 83538"/>
                <a:gd name="connsiteY2" fmla="*/ 12531 h 12940"/>
                <a:gd name="connsiteX3" fmla="*/ 81750 w 83538"/>
                <a:gd name="connsiteY3" fmla="*/ 12531 h 12940"/>
                <a:gd name="connsiteX4" fmla="*/ 83465 w 83538"/>
                <a:gd name="connsiteY4" fmla="*/ 10816 h 12940"/>
                <a:gd name="connsiteX5" fmla="*/ 81750 w 83538"/>
                <a:gd name="connsiteY5" fmla="*/ 9102 h 12940"/>
                <a:gd name="connsiteX6" fmla="*/ 32601 w 83538"/>
                <a:gd name="connsiteY6" fmla="*/ 9102 h 12940"/>
                <a:gd name="connsiteX7" fmla="*/ 2883 w 83538"/>
                <a:gd name="connsiteY7" fmla="*/ 339 h 12940"/>
                <a:gd name="connsiteX8" fmla="*/ 459 w 83538"/>
                <a:gd name="connsiteY8" fmla="*/ 282 h 12940"/>
                <a:gd name="connsiteX9" fmla="*/ 406 w 83538"/>
                <a:gd name="connsiteY9" fmla="*/ 339 h 1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38" h="12940">
                  <a:moveTo>
                    <a:pt x="406" y="625"/>
                  </a:moveTo>
                  <a:cubicBezTo>
                    <a:pt x="-235" y="1291"/>
                    <a:pt x="-235" y="2339"/>
                    <a:pt x="406" y="3006"/>
                  </a:cubicBezTo>
                  <a:cubicBezTo>
                    <a:pt x="9482" y="10264"/>
                    <a:pt x="21038" y="13683"/>
                    <a:pt x="32601" y="12531"/>
                  </a:cubicBezTo>
                  <a:lnTo>
                    <a:pt x="81750" y="12531"/>
                  </a:lnTo>
                  <a:cubicBezTo>
                    <a:pt x="82697" y="12531"/>
                    <a:pt x="83465" y="11759"/>
                    <a:pt x="83465" y="10816"/>
                  </a:cubicBezTo>
                  <a:cubicBezTo>
                    <a:pt x="83465" y="9874"/>
                    <a:pt x="82697" y="9102"/>
                    <a:pt x="81750" y="9102"/>
                  </a:cubicBezTo>
                  <a:lnTo>
                    <a:pt x="32601" y="9102"/>
                  </a:lnTo>
                  <a:cubicBezTo>
                    <a:pt x="21944" y="10035"/>
                    <a:pt x="11328" y="6902"/>
                    <a:pt x="2883" y="339"/>
                  </a:cubicBezTo>
                  <a:cubicBezTo>
                    <a:pt x="2228" y="-347"/>
                    <a:pt x="1143" y="-366"/>
                    <a:pt x="459" y="282"/>
                  </a:cubicBezTo>
                  <a:cubicBezTo>
                    <a:pt x="441" y="301"/>
                    <a:pt x="424" y="320"/>
                    <a:pt x="406" y="339"/>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4" name="Bild 4">
              <a:extLst>
                <a:ext uri="{FF2B5EF4-FFF2-40B4-BE49-F238E27FC236}">
                  <a16:creationId xmlns:a16="http://schemas.microsoft.com/office/drawing/2014/main" id="{00EBE3F7-D109-46B2-90A6-6E7FE10FB434}"/>
                </a:ext>
              </a:extLst>
            </p:cNvPr>
            <p:cNvSpPr/>
            <p:nvPr/>
          </p:nvSpPr>
          <p:spPr>
            <a:xfrm>
              <a:off x="7580576" y="4703119"/>
              <a:ext cx="106834" cy="14342"/>
            </a:xfrm>
            <a:custGeom>
              <a:avLst/>
              <a:gdLst>
                <a:gd name="connsiteX0" fmla="*/ 104982 w 106834"/>
                <a:gd name="connsiteY0" fmla="*/ 341 h 14342"/>
                <a:gd name="connsiteX1" fmla="*/ 31830 w 106834"/>
                <a:gd name="connsiteY1" fmla="*/ 11199 h 14342"/>
                <a:gd name="connsiteX2" fmla="*/ 2779 w 106834"/>
                <a:gd name="connsiteY2" fmla="*/ 5961 h 14342"/>
                <a:gd name="connsiteX3" fmla="*/ 398 w 106834"/>
                <a:gd name="connsiteY3" fmla="*/ 5961 h 14342"/>
                <a:gd name="connsiteX4" fmla="*/ 398 w 106834"/>
                <a:gd name="connsiteY4" fmla="*/ 8247 h 14342"/>
                <a:gd name="connsiteX5" fmla="*/ 31449 w 106834"/>
                <a:gd name="connsiteY5" fmla="*/ 14152 h 14342"/>
                <a:gd name="connsiteX6" fmla="*/ 105554 w 106834"/>
                <a:gd name="connsiteY6" fmla="*/ 3198 h 14342"/>
                <a:gd name="connsiteX7" fmla="*/ 106697 w 106834"/>
                <a:gd name="connsiteY7" fmla="*/ 1103 h 14342"/>
                <a:gd name="connsiteX8" fmla="*/ 104614 w 106834"/>
                <a:gd name="connsiteY8" fmla="*/ -135 h 14342"/>
                <a:gd name="connsiteX9" fmla="*/ 104601 w 106834"/>
                <a:gd name="connsiteY9" fmla="*/ -135 h 1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34" h="14342">
                  <a:moveTo>
                    <a:pt x="104982" y="341"/>
                  </a:moveTo>
                  <a:cubicBezTo>
                    <a:pt x="81196" y="7227"/>
                    <a:pt x="56591" y="10875"/>
                    <a:pt x="31830" y="11199"/>
                  </a:cubicBezTo>
                  <a:cubicBezTo>
                    <a:pt x="21850" y="12142"/>
                    <a:pt x="11802" y="10333"/>
                    <a:pt x="2779" y="5961"/>
                  </a:cubicBezTo>
                  <a:cubicBezTo>
                    <a:pt x="2097" y="5361"/>
                    <a:pt x="1080" y="5361"/>
                    <a:pt x="398" y="5961"/>
                  </a:cubicBezTo>
                  <a:cubicBezTo>
                    <a:pt x="-232" y="6589"/>
                    <a:pt x="-232" y="7618"/>
                    <a:pt x="398" y="8247"/>
                  </a:cubicBezTo>
                  <a:cubicBezTo>
                    <a:pt x="398" y="8247"/>
                    <a:pt x="8685" y="14152"/>
                    <a:pt x="31449" y="14152"/>
                  </a:cubicBezTo>
                  <a:cubicBezTo>
                    <a:pt x="56531" y="13847"/>
                    <a:pt x="81457" y="10161"/>
                    <a:pt x="105554" y="3198"/>
                  </a:cubicBezTo>
                  <a:cubicBezTo>
                    <a:pt x="106439" y="2922"/>
                    <a:pt x="106945" y="1998"/>
                    <a:pt x="106697" y="1103"/>
                  </a:cubicBezTo>
                  <a:cubicBezTo>
                    <a:pt x="106464" y="189"/>
                    <a:pt x="105532" y="-374"/>
                    <a:pt x="104614" y="-135"/>
                  </a:cubicBezTo>
                  <a:cubicBezTo>
                    <a:pt x="104610" y="-135"/>
                    <a:pt x="104605" y="-135"/>
                    <a:pt x="104601" y="-135"/>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5" name="Bild 4">
              <a:extLst>
                <a:ext uri="{FF2B5EF4-FFF2-40B4-BE49-F238E27FC236}">
                  <a16:creationId xmlns:a16="http://schemas.microsoft.com/office/drawing/2014/main" id="{EBE8A6AA-9407-4E17-AD62-68AB36860EF5}"/>
                </a:ext>
              </a:extLst>
            </p:cNvPr>
            <p:cNvSpPr/>
            <p:nvPr/>
          </p:nvSpPr>
          <p:spPr>
            <a:xfrm>
              <a:off x="7599661" y="4722888"/>
              <a:ext cx="100642" cy="39966"/>
            </a:xfrm>
            <a:custGeom>
              <a:avLst/>
              <a:gdLst>
                <a:gd name="connsiteX0" fmla="*/ 97899 w 100642"/>
                <a:gd name="connsiteY0" fmla="*/ 98 h 39966"/>
                <a:gd name="connsiteX1" fmla="*/ 2077 w 100642"/>
                <a:gd name="connsiteY1" fmla="*/ 35817 h 39966"/>
                <a:gd name="connsiteX2" fmla="*/ -18 w 100642"/>
                <a:gd name="connsiteY2" fmla="*/ 37055 h 39966"/>
                <a:gd name="connsiteX3" fmla="*/ 1208 w 100642"/>
                <a:gd name="connsiteY3" fmla="*/ 39150 h 39966"/>
                <a:gd name="connsiteX4" fmla="*/ 1220 w 100642"/>
                <a:gd name="connsiteY4" fmla="*/ 39150 h 39966"/>
                <a:gd name="connsiteX5" fmla="*/ 99804 w 100642"/>
                <a:gd name="connsiteY5" fmla="*/ 2955 h 39966"/>
                <a:gd name="connsiteX6" fmla="*/ 100280 w 100642"/>
                <a:gd name="connsiteY6" fmla="*/ 574 h 39966"/>
                <a:gd name="connsiteX7" fmla="*/ 97899 w 100642"/>
                <a:gd name="connsiteY7" fmla="*/ 98 h 3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42" h="39966">
                  <a:moveTo>
                    <a:pt x="97899" y="98"/>
                  </a:moveTo>
                  <a:cubicBezTo>
                    <a:pt x="34272" y="43627"/>
                    <a:pt x="2649" y="35912"/>
                    <a:pt x="2077" y="35817"/>
                  </a:cubicBezTo>
                  <a:cubicBezTo>
                    <a:pt x="1171" y="35674"/>
                    <a:pt x="291" y="36188"/>
                    <a:pt x="-18" y="37055"/>
                  </a:cubicBezTo>
                  <a:cubicBezTo>
                    <a:pt x="-257" y="37969"/>
                    <a:pt x="291" y="38912"/>
                    <a:pt x="1208" y="39150"/>
                  </a:cubicBezTo>
                  <a:cubicBezTo>
                    <a:pt x="1211" y="39150"/>
                    <a:pt x="1215" y="39150"/>
                    <a:pt x="1220" y="39150"/>
                  </a:cubicBezTo>
                  <a:cubicBezTo>
                    <a:pt x="2553" y="39150"/>
                    <a:pt x="34748" y="47532"/>
                    <a:pt x="99804" y="2955"/>
                  </a:cubicBezTo>
                  <a:cubicBezTo>
                    <a:pt x="100592" y="2431"/>
                    <a:pt x="100806" y="1365"/>
                    <a:pt x="100280" y="574"/>
                  </a:cubicBezTo>
                  <a:cubicBezTo>
                    <a:pt x="99754" y="-216"/>
                    <a:pt x="98687" y="-426"/>
                    <a:pt x="97899" y="98"/>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6" name="Bild 4">
              <a:extLst>
                <a:ext uri="{FF2B5EF4-FFF2-40B4-BE49-F238E27FC236}">
                  <a16:creationId xmlns:a16="http://schemas.microsoft.com/office/drawing/2014/main" id="{0C567CA1-2B5D-4EC6-90A4-5386B5518EFC}"/>
                </a:ext>
              </a:extLst>
            </p:cNvPr>
            <p:cNvSpPr/>
            <p:nvPr/>
          </p:nvSpPr>
          <p:spPr>
            <a:xfrm>
              <a:off x="7664094" y="4757082"/>
              <a:ext cx="66351" cy="28485"/>
            </a:xfrm>
            <a:custGeom>
              <a:avLst/>
              <a:gdLst>
                <a:gd name="connsiteX0" fmla="*/ 63851 w 66351"/>
                <a:gd name="connsiteY0" fmla="*/ -93 h 28485"/>
                <a:gd name="connsiteX1" fmla="*/ 1462 w 66351"/>
                <a:gd name="connsiteY1" fmla="*/ 24863 h 28485"/>
                <a:gd name="connsiteX2" fmla="*/ -65 w 66351"/>
                <a:gd name="connsiteY2" fmla="*/ 26749 h 28485"/>
                <a:gd name="connsiteX3" fmla="*/ -62 w 66351"/>
                <a:gd name="connsiteY3" fmla="*/ 26768 h 28485"/>
                <a:gd name="connsiteX4" fmla="*/ 1843 w 66351"/>
                <a:gd name="connsiteY4" fmla="*/ 28292 h 28485"/>
                <a:gd name="connsiteX5" fmla="*/ 65756 w 66351"/>
                <a:gd name="connsiteY5" fmla="*/ 2670 h 28485"/>
                <a:gd name="connsiteX6" fmla="*/ 65849 w 66351"/>
                <a:gd name="connsiteY6" fmla="*/ 384 h 28485"/>
                <a:gd name="connsiteX7" fmla="*/ 65756 w 66351"/>
                <a:gd name="connsiteY7" fmla="*/ 288 h 28485"/>
                <a:gd name="connsiteX8" fmla="*/ 63374 w 66351"/>
                <a:gd name="connsiteY8" fmla="*/ 288 h 2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51" h="28485">
                  <a:moveTo>
                    <a:pt x="63851" y="-93"/>
                  </a:moveTo>
                  <a:cubicBezTo>
                    <a:pt x="45086" y="12604"/>
                    <a:pt x="23808" y="21120"/>
                    <a:pt x="1462" y="24863"/>
                  </a:cubicBezTo>
                  <a:cubicBezTo>
                    <a:pt x="520" y="24958"/>
                    <a:pt x="-163" y="25806"/>
                    <a:pt x="-65" y="26749"/>
                  </a:cubicBezTo>
                  <a:cubicBezTo>
                    <a:pt x="-64" y="26758"/>
                    <a:pt x="-63" y="26758"/>
                    <a:pt x="-62" y="26768"/>
                  </a:cubicBezTo>
                  <a:cubicBezTo>
                    <a:pt x="84" y="27692"/>
                    <a:pt x="909" y="28349"/>
                    <a:pt x="1843" y="28292"/>
                  </a:cubicBezTo>
                  <a:cubicBezTo>
                    <a:pt x="24752" y="24482"/>
                    <a:pt x="46560" y="15738"/>
                    <a:pt x="65756" y="2670"/>
                  </a:cubicBezTo>
                  <a:cubicBezTo>
                    <a:pt x="66413" y="2060"/>
                    <a:pt x="66455" y="1041"/>
                    <a:pt x="65849" y="384"/>
                  </a:cubicBezTo>
                  <a:cubicBezTo>
                    <a:pt x="65819" y="346"/>
                    <a:pt x="65788" y="317"/>
                    <a:pt x="65756" y="288"/>
                  </a:cubicBezTo>
                  <a:cubicBezTo>
                    <a:pt x="65091" y="-350"/>
                    <a:pt x="64038" y="-350"/>
                    <a:pt x="63374" y="288"/>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7" name="Bild 4">
              <a:extLst>
                <a:ext uri="{FF2B5EF4-FFF2-40B4-BE49-F238E27FC236}">
                  <a16:creationId xmlns:a16="http://schemas.microsoft.com/office/drawing/2014/main" id="{B8E8FE20-8C50-47A6-A8B6-E9CCD8CFAFFF}"/>
                </a:ext>
              </a:extLst>
            </p:cNvPr>
            <p:cNvSpPr/>
            <p:nvPr/>
          </p:nvSpPr>
          <p:spPr>
            <a:xfrm>
              <a:off x="7750993" y="4762835"/>
              <a:ext cx="29953" cy="30003"/>
            </a:xfrm>
            <a:custGeom>
              <a:avLst/>
              <a:gdLst>
                <a:gd name="connsiteX0" fmla="*/ 26672 w 29953"/>
                <a:gd name="connsiteY0" fmla="*/ 823 h 30003"/>
                <a:gd name="connsiteX1" fmla="*/ 1049 w 29953"/>
                <a:gd name="connsiteY1" fmla="*/ 26445 h 30003"/>
                <a:gd name="connsiteX2" fmla="*/ 2 w 29953"/>
                <a:gd name="connsiteY2" fmla="*/ 28636 h 30003"/>
                <a:gd name="connsiteX3" fmla="*/ 2002 w 29953"/>
                <a:gd name="connsiteY3" fmla="*/ 29750 h 30003"/>
                <a:gd name="connsiteX4" fmla="*/ 2192 w 29953"/>
                <a:gd name="connsiteY4" fmla="*/ 29683 h 30003"/>
                <a:gd name="connsiteX5" fmla="*/ 29720 w 29953"/>
                <a:gd name="connsiteY5" fmla="*/ 2251 h 30003"/>
                <a:gd name="connsiteX6" fmla="*/ 28881 w 29953"/>
                <a:gd name="connsiteY6" fmla="*/ -25 h 30003"/>
                <a:gd name="connsiteX7" fmla="*/ 28862 w 29953"/>
                <a:gd name="connsiteY7" fmla="*/ -35 h 30003"/>
                <a:gd name="connsiteX8" fmla="*/ 26710 w 29953"/>
                <a:gd name="connsiteY8" fmla="*/ 737 h 30003"/>
                <a:gd name="connsiteX9" fmla="*/ 26672 w 29953"/>
                <a:gd name="connsiteY9" fmla="*/ 823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53" h="30003">
                  <a:moveTo>
                    <a:pt x="26672" y="823"/>
                  </a:moveTo>
                  <a:cubicBezTo>
                    <a:pt x="21719" y="12329"/>
                    <a:pt x="12556" y="21492"/>
                    <a:pt x="1049" y="26445"/>
                  </a:cubicBezTo>
                  <a:cubicBezTo>
                    <a:pt x="192" y="26797"/>
                    <a:pt x="-265" y="27740"/>
                    <a:pt x="2" y="28636"/>
                  </a:cubicBezTo>
                  <a:cubicBezTo>
                    <a:pt x="249" y="29493"/>
                    <a:pt x="1145" y="29998"/>
                    <a:pt x="2002" y="29750"/>
                  </a:cubicBezTo>
                  <a:cubicBezTo>
                    <a:pt x="2069" y="29731"/>
                    <a:pt x="2126" y="29712"/>
                    <a:pt x="2192" y="29683"/>
                  </a:cubicBezTo>
                  <a:cubicBezTo>
                    <a:pt x="14594" y="24473"/>
                    <a:pt x="24471" y="14634"/>
                    <a:pt x="29720" y="2251"/>
                  </a:cubicBezTo>
                  <a:cubicBezTo>
                    <a:pt x="30120" y="1394"/>
                    <a:pt x="29739" y="375"/>
                    <a:pt x="28881" y="-25"/>
                  </a:cubicBezTo>
                  <a:cubicBezTo>
                    <a:pt x="28881" y="-25"/>
                    <a:pt x="28872" y="-35"/>
                    <a:pt x="28862" y="-35"/>
                  </a:cubicBezTo>
                  <a:cubicBezTo>
                    <a:pt x="28053" y="-416"/>
                    <a:pt x="27091" y="-73"/>
                    <a:pt x="26710" y="737"/>
                  </a:cubicBezTo>
                  <a:cubicBezTo>
                    <a:pt x="26691" y="765"/>
                    <a:pt x="26681" y="794"/>
                    <a:pt x="26672" y="823"/>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8" name="Bild 4">
              <a:extLst>
                <a:ext uri="{FF2B5EF4-FFF2-40B4-BE49-F238E27FC236}">
                  <a16:creationId xmlns:a16="http://schemas.microsoft.com/office/drawing/2014/main" id="{7A1D803C-470E-437B-8AB7-CDE9E33566C5}"/>
                </a:ext>
              </a:extLst>
            </p:cNvPr>
            <p:cNvSpPr/>
            <p:nvPr/>
          </p:nvSpPr>
          <p:spPr>
            <a:xfrm>
              <a:off x="7789264" y="4771753"/>
              <a:ext cx="27527" cy="23241"/>
            </a:xfrm>
            <a:custGeom>
              <a:avLst/>
              <a:gdLst>
                <a:gd name="connsiteX0" fmla="*/ -74 w 27527"/>
                <a:gd name="connsiteY0" fmla="*/ 23051 h 23241"/>
                <a:gd name="connsiteX1" fmla="*/ 27453 w 27527"/>
                <a:gd name="connsiteY1" fmla="*/ -190 h 23241"/>
              </a:gdLst>
              <a:ahLst/>
              <a:cxnLst>
                <a:cxn ang="0">
                  <a:pos x="connsiteX0" y="connsiteY0"/>
                </a:cxn>
                <a:cxn ang="0">
                  <a:pos x="connsiteX1" y="connsiteY1"/>
                </a:cxn>
              </a:cxnLst>
              <a:rect l="l" t="t" r="r" b="b"/>
              <a:pathLst>
                <a:path w="27527" h="23241">
                  <a:moveTo>
                    <a:pt x="-74" y="23051"/>
                  </a:moveTo>
                  <a:cubicBezTo>
                    <a:pt x="10270" y="16812"/>
                    <a:pt x="19566" y="8963"/>
                    <a:pt x="27453" y="-190"/>
                  </a:cubicBez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09" name="Bild 4">
              <a:extLst>
                <a:ext uri="{FF2B5EF4-FFF2-40B4-BE49-F238E27FC236}">
                  <a16:creationId xmlns:a16="http://schemas.microsoft.com/office/drawing/2014/main" id="{B434BEA0-12E7-43DD-9121-698132F27071}"/>
                </a:ext>
              </a:extLst>
            </p:cNvPr>
            <p:cNvSpPr/>
            <p:nvPr/>
          </p:nvSpPr>
          <p:spPr>
            <a:xfrm>
              <a:off x="7787486" y="4770019"/>
              <a:ext cx="31563" cy="26658"/>
            </a:xfrm>
            <a:custGeom>
              <a:avLst/>
              <a:gdLst>
                <a:gd name="connsiteX0" fmla="*/ 27898 w 31563"/>
                <a:gd name="connsiteY0" fmla="*/ 497 h 26658"/>
                <a:gd name="connsiteX1" fmla="*/ 752 w 31563"/>
                <a:gd name="connsiteY1" fmla="*/ 23261 h 26658"/>
                <a:gd name="connsiteX2" fmla="*/ 180 w 31563"/>
                <a:gd name="connsiteY2" fmla="*/ 25643 h 26658"/>
                <a:gd name="connsiteX3" fmla="*/ 2561 w 31563"/>
                <a:gd name="connsiteY3" fmla="*/ 26214 h 26658"/>
                <a:gd name="connsiteX4" fmla="*/ 31136 w 31563"/>
                <a:gd name="connsiteY4" fmla="*/ 2592 h 26658"/>
                <a:gd name="connsiteX5" fmla="*/ 30803 w 31563"/>
                <a:gd name="connsiteY5" fmla="*/ 163 h 26658"/>
                <a:gd name="connsiteX6" fmla="*/ 28374 w 31563"/>
                <a:gd name="connsiteY6" fmla="*/ 497 h 2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63" h="26658">
                  <a:moveTo>
                    <a:pt x="27898" y="497"/>
                  </a:moveTo>
                  <a:cubicBezTo>
                    <a:pt x="20106" y="9469"/>
                    <a:pt x="10943" y="17146"/>
                    <a:pt x="752" y="23261"/>
                  </a:cubicBezTo>
                  <a:cubicBezTo>
                    <a:pt x="-68" y="23757"/>
                    <a:pt x="-315" y="24823"/>
                    <a:pt x="180" y="25643"/>
                  </a:cubicBezTo>
                  <a:cubicBezTo>
                    <a:pt x="675" y="26462"/>
                    <a:pt x="1742" y="26709"/>
                    <a:pt x="2561" y="26214"/>
                  </a:cubicBezTo>
                  <a:cubicBezTo>
                    <a:pt x="13287" y="19918"/>
                    <a:pt x="22935" y="11946"/>
                    <a:pt x="31136" y="2592"/>
                  </a:cubicBezTo>
                  <a:cubicBezTo>
                    <a:pt x="31717" y="1830"/>
                    <a:pt x="31565" y="744"/>
                    <a:pt x="30803" y="163"/>
                  </a:cubicBezTo>
                  <a:cubicBezTo>
                    <a:pt x="30041" y="-418"/>
                    <a:pt x="28955" y="-265"/>
                    <a:pt x="28374" y="497"/>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0" name="Bild 4">
              <a:extLst>
                <a:ext uri="{FF2B5EF4-FFF2-40B4-BE49-F238E27FC236}">
                  <a16:creationId xmlns:a16="http://schemas.microsoft.com/office/drawing/2014/main" id="{502187E5-7881-4977-A167-950C9FEDEA6C}"/>
                </a:ext>
              </a:extLst>
            </p:cNvPr>
            <p:cNvSpPr/>
            <p:nvPr/>
          </p:nvSpPr>
          <p:spPr>
            <a:xfrm>
              <a:off x="7781166" y="4649165"/>
              <a:ext cx="174690" cy="174692"/>
            </a:xfrm>
            <a:custGeom>
              <a:avLst/>
              <a:gdLst>
                <a:gd name="connsiteX0" fmla="*/ 87843 w 174690"/>
                <a:gd name="connsiteY0" fmla="*/ -188 h 174692"/>
                <a:gd name="connsiteX1" fmla="*/ -72 w 174690"/>
                <a:gd name="connsiteY1" fmla="*/ 86584 h 174692"/>
                <a:gd name="connsiteX2" fmla="*/ 86700 w 174690"/>
                <a:gd name="connsiteY2" fmla="*/ 174500 h 174692"/>
                <a:gd name="connsiteX3" fmla="*/ 174616 w 174690"/>
                <a:gd name="connsiteY3" fmla="*/ 87727 h 174692"/>
                <a:gd name="connsiteX4" fmla="*/ 174616 w 174690"/>
                <a:gd name="connsiteY4" fmla="*/ 87156 h 174692"/>
                <a:gd name="connsiteX5" fmla="*/ 87843 w 174690"/>
                <a:gd name="connsiteY5" fmla="*/ -188 h 174692"/>
                <a:gd name="connsiteX6" fmla="*/ 30693 w 174690"/>
                <a:gd name="connsiteY6" fmla="*/ 106777 h 174692"/>
                <a:gd name="connsiteX7" fmla="*/ 27074 w 174690"/>
                <a:gd name="connsiteY7" fmla="*/ 86489 h 174692"/>
                <a:gd name="connsiteX8" fmla="*/ 30979 w 174690"/>
                <a:gd name="connsiteY8" fmla="*/ 65058 h 174692"/>
                <a:gd name="connsiteX9" fmla="*/ 43095 w 174690"/>
                <a:gd name="connsiteY9" fmla="*/ 62458 h 174692"/>
                <a:gd name="connsiteX10" fmla="*/ 43552 w 174690"/>
                <a:gd name="connsiteY10" fmla="*/ 62772 h 174692"/>
                <a:gd name="connsiteX11" fmla="*/ 64031 w 174690"/>
                <a:gd name="connsiteY11" fmla="*/ 75631 h 174692"/>
                <a:gd name="connsiteX12" fmla="*/ 68031 w 174690"/>
                <a:gd name="connsiteY12" fmla="*/ 85156 h 174692"/>
                <a:gd name="connsiteX13" fmla="*/ 63650 w 174690"/>
                <a:gd name="connsiteY13" fmla="*/ 95729 h 174692"/>
                <a:gd name="connsiteX14" fmla="*/ 43266 w 174690"/>
                <a:gd name="connsiteY14" fmla="*/ 108778 h 174692"/>
                <a:gd name="connsiteX15" fmla="*/ 31122 w 174690"/>
                <a:gd name="connsiteY15" fmla="*/ 107111 h 174692"/>
                <a:gd name="connsiteX16" fmla="*/ 30693 w 174690"/>
                <a:gd name="connsiteY16" fmla="*/ 106492 h 174692"/>
                <a:gd name="connsiteX17" fmla="*/ 78890 w 174690"/>
                <a:gd name="connsiteY17" fmla="*/ 136496 h 174692"/>
                <a:gd name="connsiteX18" fmla="*/ 70155 w 174690"/>
                <a:gd name="connsiteY18" fmla="*/ 145287 h 174692"/>
                <a:gd name="connsiteX19" fmla="*/ 69365 w 174690"/>
                <a:gd name="connsiteY19" fmla="*/ 145259 h 174692"/>
                <a:gd name="connsiteX20" fmla="*/ 57744 w 174690"/>
                <a:gd name="connsiteY20" fmla="*/ 140591 h 174692"/>
                <a:gd name="connsiteX21" fmla="*/ 47553 w 174690"/>
                <a:gd name="connsiteY21" fmla="*/ 133352 h 174692"/>
                <a:gd name="connsiteX22" fmla="*/ 49200 w 174690"/>
                <a:gd name="connsiteY22" fmla="*/ 121065 h 174692"/>
                <a:gd name="connsiteX23" fmla="*/ 49743 w 174690"/>
                <a:gd name="connsiteY23" fmla="*/ 120684 h 174692"/>
                <a:gd name="connsiteX24" fmla="*/ 69651 w 174690"/>
                <a:gd name="connsiteY24" fmla="*/ 103920 h 174692"/>
                <a:gd name="connsiteX25" fmla="*/ 80128 w 174690"/>
                <a:gd name="connsiteY25" fmla="*/ 104758 h 174692"/>
                <a:gd name="connsiteX26" fmla="*/ 81843 w 174690"/>
                <a:gd name="connsiteY26" fmla="*/ 110492 h 174692"/>
                <a:gd name="connsiteX27" fmla="*/ 78699 w 174690"/>
                <a:gd name="connsiteY27" fmla="*/ 136496 h 174692"/>
                <a:gd name="connsiteX28" fmla="*/ 80319 w 174690"/>
                <a:gd name="connsiteY28" fmla="*/ 69821 h 174692"/>
                <a:gd name="connsiteX29" fmla="*/ 71937 w 174690"/>
                <a:gd name="connsiteY29" fmla="*/ 69059 h 174692"/>
                <a:gd name="connsiteX30" fmla="*/ 51839 w 174690"/>
                <a:gd name="connsiteY30" fmla="*/ 52485 h 174692"/>
                <a:gd name="connsiteX31" fmla="*/ 49162 w 174690"/>
                <a:gd name="connsiteY31" fmla="*/ 40245 h 174692"/>
                <a:gd name="connsiteX32" fmla="*/ 49458 w 174690"/>
                <a:gd name="connsiteY32" fmla="*/ 39817 h 174692"/>
                <a:gd name="connsiteX33" fmla="*/ 59554 w 174690"/>
                <a:gd name="connsiteY33" fmla="*/ 32578 h 174692"/>
                <a:gd name="connsiteX34" fmla="*/ 71079 w 174690"/>
                <a:gd name="connsiteY34" fmla="*/ 27625 h 174692"/>
                <a:gd name="connsiteX35" fmla="*/ 80576 w 174690"/>
                <a:gd name="connsiteY35" fmla="*/ 35788 h 174692"/>
                <a:gd name="connsiteX36" fmla="*/ 80604 w 174690"/>
                <a:gd name="connsiteY36" fmla="*/ 36388 h 174692"/>
                <a:gd name="connsiteX37" fmla="*/ 84033 w 174690"/>
                <a:gd name="connsiteY37" fmla="*/ 62296 h 174692"/>
                <a:gd name="connsiteX38" fmla="*/ 80319 w 174690"/>
                <a:gd name="connsiteY38" fmla="*/ 69821 h 174692"/>
                <a:gd name="connsiteX39" fmla="*/ 97559 w 174690"/>
                <a:gd name="connsiteY39" fmla="*/ 37531 h 174692"/>
                <a:gd name="connsiteX40" fmla="*/ 106589 w 174690"/>
                <a:gd name="connsiteY40" fmla="*/ 28653 h 174692"/>
                <a:gd name="connsiteX41" fmla="*/ 107084 w 174690"/>
                <a:gd name="connsiteY41" fmla="*/ 28672 h 174692"/>
                <a:gd name="connsiteX42" fmla="*/ 118609 w 174690"/>
                <a:gd name="connsiteY42" fmla="*/ 33435 h 174692"/>
                <a:gd name="connsiteX43" fmla="*/ 128896 w 174690"/>
                <a:gd name="connsiteY43" fmla="*/ 40579 h 174692"/>
                <a:gd name="connsiteX44" fmla="*/ 127086 w 174690"/>
                <a:gd name="connsiteY44" fmla="*/ 52971 h 174692"/>
                <a:gd name="connsiteX45" fmla="*/ 126705 w 174690"/>
                <a:gd name="connsiteY45" fmla="*/ 53247 h 174692"/>
                <a:gd name="connsiteX46" fmla="*/ 106703 w 174690"/>
                <a:gd name="connsiteY46" fmla="*/ 70106 h 174692"/>
                <a:gd name="connsiteX47" fmla="*/ 98416 w 174690"/>
                <a:gd name="connsiteY47" fmla="*/ 70964 h 174692"/>
                <a:gd name="connsiteX48" fmla="*/ 94606 w 174690"/>
                <a:gd name="connsiteY48" fmla="*/ 63534 h 174692"/>
                <a:gd name="connsiteX49" fmla="*/ 97654 w 174690"/>
                <a:gd name="connsiteY49" fmla="*/ 37531 h 174692"/>
                <a:gd name="connsiteX50" fmla="*/ 127086 w 174690"/>
                <a:gd name="connsiteY50" fmla="*/ 133829 h 174692"/>
                <a:gd name="connsiteX51" fmla="*/ 116895 w 174690"/>
                <a:gd name="connsiteY51" fmla="*/ 141163 h 174692"/>
                <a:gd name="connsiteX52" fmla="*/ 105369 w 174690"/>
                <a:gd name="connsiteY52" fmla="*/ 146021 h 174692"/>
                <a:gd name="connsiteX53" fmla="*/ 95863 w 174690"/>
                <a:gd name="connsiteY53" fmla="*/ 137858 h 174692"/>
                <a:gd name="connsiteX54" fmla="*/ 95844 w 174690"/>
                <a:gd name="connsiteY54" fmla="*/ 137353 h 174692"/>
                <a:gd name="connsiteX55" fmla="*/ 92415 w 174690"/>
                <a:gd name="connsiteY55" fmla="*/ 111350 h 174692"/>
                <a:gd name="connsiteX56" fmla="*/ 96130 w 174690"/>
                <a:gd name="connsiteY56" fmla="*/ 103825 h 174692"/>
                <a:gd name="connsiteX57" fmla="*/ 104417 w 174690"/>
                <a:gd name="connsiteY57" fmla="*/ 104682 h 174692"/>
                <a:gd name="connsiteX58" fmla="*/ 124610 w 174690"/>
                <a:gd name="connsiteY58" fmla="*/ 121160 h 174692"/>
                <a:gd name="connsiteX59" fmla="*/ 127286 w 174690"/>
                <a:gd name="connsiteY59" fmla="*/ 133400 h 174692"/>
                <a:gd name="connsiteX60" fmla="*/ 126991 w 174690"/>
                <a:gd name="connsiteY60" fmla="*/ 133829 h 174692"/>
                <a:gd name="connsiteX61" fmla="*/ 149375 w 174690"/>
                <a:gd name="connsiteY61" fmla="*/ 91918 h 174692"/>
                <a:gd name="connsiteX62" fmla="*/ 138469 w 174690"/>
                <a:gd name="connsiteY62" fmla="*/ 97805 h 174692"/>
                <a:gd name="connsiteX63" fmla="*/ 137945 w 174690"/>
                <a:gd name="connsiteY63" fmla="*/ 97634 h 174692"/>
                <a:gd name="connsiteX64" fmla="*/ 112608 w 174690"/>
                <a:gd name="connsiteY64" fmla="*/ 91633 h 174692"/>
                <a:gd name="connsiteX65" fmla="*/ 106893 w 174690"/>
                <a:gd name="connsiteY65" fmla="*/ 85442 h 174692"/>
                <a:gd name="connsiteX66" fmla="*/ 110608 w 174690"/>
                <a:gd name="connsiteY66" fmla="*/ 77917 h 174692"/>
                <a:gd name="connsiteX67" fmla="*/ 133182 w 174690"/>
                <a:gd name="connsiteY67" fmla="*/ 64868 h 174692"/>
                <a:gd name="connsiteX68" fmla="*/ 145679 w 174690"/>
                <a:gd name="connsiteY68" fmla="*/ 66906 h 174692"/>
                <a:gd name="connsiteX69" fmla="*/ 145851 w 174690"/>
                <a:gd name="connsiteY69" fmla="*/ 67154 h 174692"/>
                <a:gd name="connsiteX70" fmla="*/ 148994 w 174690"/>
                <a:gd name="connsiteY70" fmla="*/ 79346 h 174692"/>
                <a:gd name="connsiteX71" fmla="*/ 148994 w 174690"/>
                <a:gd name="connsiteY71" fmla="*/ 91918 h 1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4690" h="174692">
                  <a:moveTo>
                    <a:pt x="87843" y="-188"/>
                  </a:moveTo>
                  <a:cubicBezTo>
                    <a:pt x="39609" y="-503"/>
                    <a:pt x="242" y="38340"/>
                    <a:pt x="-72" y="86584"/>
                  </a:cubicBezTo>
                  <a:cubicBezTo>
                    <a:pt x="-387" y="134819"/>
                    <a:pt x="38466" y="174176"/>
                    <a:pt x="86700" y="174500"/>
                  </a:cubicBezTo>
                  <a:cubicBezTo>
                    <a:pt x="134935" y="174815"/>
                    <a:pt x="174302" y="135962"/>
                    <a:pt x="174616" y="87727"/>
                  </a:cubicBezTo>
                  <a:cubicBezTo>
                    <a:pt x="174616" y="87537"/>
                    <a:pt x="174616" y="87347"/>
                    <a:pt x="174616" y="87156"/>
                  </a:cubicBezTo>
                  <a:cubicBezTo>
                    <a:pt x="174721" y="39093"/>
                    <a:pt x="135907" y="21"/>
                    <a:pt x="87843" y="-188"/>
                  </a:cubicBezTo>
                  <a:close/>
                  <a:moveTo>
                    <a:pt x="30693" y="106777"/>
                  </a:moveTo>
                  <a:cubicBezTo>
                    <a:pt x="27760" y="100443"/>
                    <a:pt x="26512" y="93452"/>
                    <a:pt x="27074" y="86489"/>
                  </a:cubicBezTo>
                  <a:cubicBezTo>
                    <a:pt x="26617" y="79136"/>
                    <a:pt x="27960" y="71783"/>
                    <a:pt x="30979" y="65058"/>
                  </a:cubicBezTo>
                  <a:cubicBezTo>
                    <a:pt x="33608" y="60991"/>
                    <a:pt x="39028" y="59829"/>
                    <a:pt x="43095" y="62458"/>
                  </a:cubicBezTo>
                  <a:cubicBezTo>
                    <a:pt x="43247" y="62553"/>
                    <a:pt x="43400" y="62658"/>
                    <a:pt x="43552" y="62772"/>
                  </a:cubicBezTo>
                  <a:cubicBezTo>
                    <a:pt x="50124" y="66392"/>
                    <a:pt x="60507" y="73535"/>
                    <a:pt x="64031" y="75631"/>
                  </a:cubicBezTo>
                  <a:cubicBezTo>
                    <a:pt x="67555" y="77726"/>
                    <a:pt x="68031" y="79155"/>
                    <a:pt x="68031" y="85156"/>
                  </a:cubicBezTo>
                  <a:cubicBezTo>
                    <a:pt x="68031" y="91156"/>
                    <a:pt x="66412" y="94109"/>
                    <a:pt x="63650" y="95729"/>
                  </a:cubicBezTo>
                  <a:cubicBezTo>
                    <a:pt x="60888" y="97348"/>
                    <a:pt x="49839" y="105254"/>
                    <a:pt x="43266" y="108778"/>
                  </a:cubicBezTo>
                  <a:cubicBezTo>
                    <a:pt x="39456" y="111673"/>
                    <a:pt x="34018" y="110921"/>
                    <a:pt x="31122" y="107111"/>
                  </a:cubicBezTo>
                  <a:cubicBezTo>
                    <a:pt x="30970" y="106911"/>
                    <a:pt x="30827" y="106701"/>
                    <a:pt x="30693" y="106492"/>
                  </a:cubicBezTo>
                  <a:close/>
                  <a:moveTo>
                    <a:pt x="78890" y="136496"/>
                  </a:moveTo>
                  <a:cubicBezTo>
                    <a:pt x="78909" y="141334"/>
                    <a:pt x="75004" y="145278"/>
                    <a:pt x="70155" y="145287"/>
                  </a:cubicBezTo>
                  <a:cubicBezTo>
                    <a:pt x="69898" y="145297"/>
                    <a:pt x="69632" y="145278"/>
                    <a:pt x="69365" y="145259"/>
                  </a:cubicBezTo>
                  <a:cubicBezTo>
                    <a:pt x="65307" y="144220"/>
                    <a:pt x="61392" y="142649"/>
                    <a:pt x="57744" y="140591"/>
                  </a:cubicBezTo>
                  <a:cubicBezTo>
                    <a:pt x="54049" y="138629"/>
                    <a:pt x="50620" y="136200"/>
                    <a:pt x="47553" y="133352"/>
                  </a:cubicBezTo>
                  <a:cubicBezTo>
                    <a:pt x="44619" y="129504"/>
                    <a:pt x="45352" y="124008"/>
                    <a:pt x="49200" y="121065"/>
                  </a:cubicBezTo>
                  <a:cubicBezTo>
                    <a:pt x="49372" y="120932"/>
                    <a:pt x="49553" y="120808"/>
                    <a:pt x="49743" y="120684"/>
                  </a:cubicBezTo>
                  <a:cubicBezTo>
                    <a:pt x="55458" y="115826"/>
                    <a:pt x="66507" y="106397"/>
                    <a:pt x="69651" y="103920"/>
                  </a:cubicBezTo>
                  <a:cubicBezTo>
                    <a:pt x="72775" y="101263"/>
                    <a:pt x="77461" y="101634"/>
                    <a:pt x="80128" y="104758"/>
                  </a:cubicBezTo>
                  <a:cubicBezTo>
                    <a:pt x="81481" y="106339"/>
                    <a:pt x="82100" y="108425"/>
                    <a:pt x="81843" y="110492"/>
                  </a:cubicBezTo>
                  <a:cubicBezTo>
                    <a:pt x="81843" y="114588"/>
                    <a:pt x="79652" y="128971"/>
                    <a:pt x="78699" y="136496"/>
                  </a:cubicBezTo>
                  <a:close/>
                  <a:moveTo>
                    <a:pt x="80319" y="69821"/>
                  </a:moveTo>
                  <a:cubicBezTo>
                    <a:pt x="77633" y="71297"/>
                    <a:pt x="74318" y="71002"/>
                    <a:pt x="71937" y="69059"/>
                  </a:cubicBezTo>
                  <a:cubicBezTo>
                    <a:pt x="68698" y="66487"/>
                    <a:pt x="57554" y="57343"/>
                    <a:pt x="51839" y="52485"/>
                  </a:cubicBezTo>
                  <a:cubicBezTo>
                    <a:pt x="47724" y="49847"/>
                    <a:pt x="46524" y="44360"/>
                    <a:pt x="49162" y="40245"/>
                  </a:cubicBezTo>
                  <a:cubicBezTo>
                    <a:pt x="49258" y="40102"/>
                    <a:pt x="49353" y="39960"/>
                    <a:pt x="49458" y="39817"/>
                  </a:cubicBezTo>
                  <a:cubicBezTo>
                    <a:pt x="52468" y="36940"/>
                    <a:pt x="55858" y="34502"/>
                    <a:pt x="59554" y="32578"/>
                  </a:cubicBezTo>
                  <a:cubicBezTo>
                    <a:pt x="63212" y="30520"/>
                    <a:pt x="67069" y="28863"/>
                    <a:pt x="71079" y="27625"/>
                  </a:cubicBezTo>
                  <a:cubicBezTo>
                    <a:pt x="75956" y="27253"/>
                    <a:pt x="80214" y="30911"/>
                    <a:pt x="80576" y="35788"/>
                  </a:cubicBezTo>
                  <a:cubicBezTo>
                    <a:pt x="80595" y="35988"/>
                    <a:pt x="80604" y="36188"/>
                    <a:pt x="80604" y="36388"/>
                  </a:cubicBezTo>
                  <a:cubicBezTo>
                    <a:pt x="81652" y="43817"/>
                    <a:pt x="83557" y="58200"/>
                    <a:pt x="84033" y="62296"/>
                  </a:cubicBezTo>
                  <a:cubicBezTo>
                    <a:pt x="84414" y="65325"/>
                    <a:pt x="82947" y="68277"/>
                    <a:pt x="80319" y="69821"/>
                  </a:cubicBezTo>
                  <a:close/>
                  <a:moveTo>
                    <a:pt x="97559" y="37531"/>
                  </a:moveTo>
                  <a:cubicBezTo>
                    <a:pt x="97597" y="32587"/>
                    <a:pt x="101645" y="28615"/>
                    <a:pt x="106589" y="28653"/>
                  </a:cubicBezTo>
                  <a:cubicBezTo>
                    <a:pt x="106750" y="28653"/>
                    <a:pt x="106922" y="28663"/>
                    <a:pt x="107084" y="28672"/>
                  </a:cubicBezTo>
                  <a:cubicBezTo>
                    <a:pt x="111132" y="29720"/>
                    <a:pt x="115009" y="31320"/>
                    <a:pt x="118609" y="33435"/>
                  </a:cubicBezTo>
                  <a:cubicBezTo>
                    <a:pt x="122286" y="35435"/>
                    <a:pt x="125734" y="37836"/>
                    <a:pt x="128896" y="40579"/>
                  </a:cubicBezTo>
                  <a:cubicBezTo>
                    <a:pt x="131820" y="44503"/>
                    <a:pt x="131011" y="50047"/>
                    <a:pt x="127086" y="52971"/>
                  </a:cubicBezTo>
                  <a:cubicBezTo>
                    <a:pt x="126963" y="53066"/>
                    <a:pt x="126839" y="53161"/>
                    <a:pt x="126705" y="53247"/>
                  </a:cubicBezTo>
                  <a:cubicBezTo>
                    <a:pt x="120990" y="58200"/>
                    <a:pt x="109941" y="67534"/>
                    <a:pt x="106703" y="70106"/>
                  </a:cubicBezTo>
                  <a:cubicBezTo>
                    <a:pt x="104398" y="72116"/>
                    <a:pt x="101083" y="72459"/>
                    <a:pt x="98416" y="70964"/>
                  </a:cubicBezTo>
                  <a:cubicBezTo>
                    <a:pt x="95721" y="69525"/>
                    <a:pt x="94206" y="66563"/>
                    <a:pt x="94606" y="63534"/>
                  </a:cubicBezTo>
                  <a:cubicBezTo>
                    <a:pt x="94606" y="59438"/>
                    <a:pt x="96702" y="44960"/>
                    <a:pt x="97654" y="37531"/>
                  </a:cubicBezTo>
                  <a:close/>
                  <a:moveTo>
                    <a:pt x="127086" y="133829"/>
                  </a:moveTo>
                  <a:cubicBezTo>
                    <a:pt x="124048" y="136743"/>
                    <a:pt x="120619" y="139210"/>
                    <a:pt x="116895" y="141163"/>
                  </a:cubicBezTo>
                  <a:cubicBezTo>
                    <a:pt x="113247" y="143211"/>
                    <a:pt x="109379" y="144849"/>
                    <a:pt x="105369" y="146021"/>
                  </a:cubicBezTo>
                  <a:cubicBezTo>
                    <a:pt x="100493" y="146392"/>
                    <a:pt x="96235" y="142734"/>
                    <a:pt x="95863" y="137858"/>
                  </a:cubicBezTo>
                  <a:cubicBezTo>
                    <a:pt x="95854" y="137686"/>
                    <a:pt x="95844" y="137524"/>
                    <a:pt x="95844" y="137353"/>
                  </a:cubicBezTo>
                  <a:cubicBezTo>
                    <a:pt x="94797" y="129923"/>
                    <a:pt x="92892" y="115445"/>
                    <a:pt x="92415" y="111350"/>
                  </a:cubicBezTo>
                  <a:cubicBezTo>
                    <a:pt x="91958" y="108311"/>
                    <a:pt x="93435" y="105311"/>
                    <a:pt x="96130" y="103825"/>
                  </a:cubicBezTo>
                  <a:cubicBezTo>
                    <a:pt x="98797" y="102329"/>
                    <a:pt x="102112" y="102672"/>
                    <a:pt x="104417" y="104682"/>
                  </a:cubicBezTo>
                  <a:cubicBezTo>
                    <a:pt x="107655" y="107159"/>
                    <a:pt x="118800" y="116398"/>
                    <a:pt x="124610" y="121160"/>
                  </a:cubicBezTo>
                  <a:cubicBezTo>
                    <a:pt x="128725" y="123799"/>
                    <a:pt x="129925" y="129285"/>
                    <a:pt x="127286" y="133400"/>
                  </a:cubicBezTo>
                  <a:cubicBezTo>
                    <a:pt x="127191" y="133543"/>
                    <a:pt x="127096" y="133686"/>
                    <a:pt x="126991" y="133829"/>
                  </a:cubicBezTo>
                  <a:close/>
                  <a:moveTo>
                    <a:pt x="149375" y="91918"/>
                  </a:moveTo>
                  <a:cubicBezTo>
                    <a:pt x="147994" y="96557"/>
                    <a:pt x="143107" y="99196"/>
                    <a:pt x="138469" y="97805"/>
                  </a:cubicBezTo>
                  <a:cubicBezTo>
                    <a:pt x="138297" y="97757"/>
                    <a:pt x="138116" y="97700"/>
                    <a:pt x="137945" y="97634"/>
                  </a:cubicBezTo>
                  <a:cubicBezTo>
                    <a:pt x="130611" y="96014"/>
                    <a:pt x="116514" y="92680"/>
                    <a:pt x="112608" y="91633"/>
                  </a:cubicBezTo>
                  <a:cubicBezTo>
                    <a:pt x="109608" y="90956"/>
                    <a:pt x="107332" y="88489"/>
                    <a:pt x="106893" y="85442"/>
                  </a:cubicBezTo>
                  <a:cubicBezTo>
                    <a:pt x="106512" y="82413"/>
                    <a:pt x="107979" y="79460"/>
                    <a:pt x="110608" y="77917"/>
                  </a:cubicBezTo>
                  <a:lnTo>
                    <a:pt x="133182" y="64868"/>
                  </a:lnTo>
                  <a:cubicBezTo>
                    <a:pt x="137192" y="61981"/>
                    <a:pt x="142793" y="62896"/>
                    <a:pt x="145679" y="66906"/>
                  </a:cubicBezTo>
                  <a:cubicBezTo>
                    <a:pt x="145736" y="66992"/>
                    <a:pt x="145793" y="67068"/>
                    <a:pt x="145851" y="67154"/>
                  </a:cubicBezTo>
                  <a:cubicBezTo>
                    <a:pt x="147441" y="71059"/>
                    <a:pt x="148499" y="75155"/>
                    <a:pt x="148994" y="79346"/>
                  </a:cubicBezTo>
                  <a:cubicBezTo>
                    <a:pt x="149489" y="83518"/>
                    <a:pt x="149489" y="87747"/>
                    <a:pt x="148994" y="91918"/>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1" name="Bild 4">
              <a:extLst>
                <a:ext uri="{FF2B5EF4-FFF2-40B4-BE49-F238E27FC236}">
                  <a16:creationId xmlns:a16="http://schemas.microsoft.com/office/drawing/2014/main" id="{BC0957C3-2180-4068-BA92-8D60DCDCF11E}"/>
                </a:ext>
              </a:extLst>
            </p:cNvPr>
            <p:cNvSpPr/>
            <p:nvPr/>
          </p:nvSpPr>
          <p:spPr>
            <a:xfrm>
              <a:off x="7780406" y="4647452"/>
              <a:ext cx="177165" cy="177165"/>
            </a:xfrm>
            <a:custGeom>
              <a:avLst/>
              <a:gdLst>
                <a:gd name="connsiteX0" fmla="*/ -74 w 177165"/>
                <a:gd name="connsiteY0" fmla="*/ 88773 h 177165"/>
                <a:gd name="connsiteX1" fmla="*/ 88889 w 177165"/>
                <a:gd name="connsiteY1" fmla="*/ 176975 h 177165"/>
                <a:gd name="connsiteX2" fmla="*/ 177091 w 177165"/>
                <a:gd name="connsiteY2" fmla="*/ 88011 h 177165"/>
                <a:gd name="connsiteX3" fmla="*/ 88604 w 177165"/>
                <a:gd name="connsiteY3" fmla="*/ -190 h 177165"/>
                <a:gd name="connsiteX4" fmla="*/ -74 w 177165"/>
                <a:gd name="connsiteY4" fmla="*/ 88773 h 177165"/>
                <a:gd name="connsiteX5" fmla="*/ 3355 w 177165"/>
                <a:gd name="connsiteY5" fmla="*/ 88773 h 177165"/>
                <a:gd name="connsiteX6" fmla="*/ 89080 w 177165"/>
                <a:gd name="connsiteY6" fmla="*/ 4191 h 177165"/>
                <a:gd name="connsiteX7" fmla="*/ 173662 w 177165"/>
                <a:gd name="connsiteY7" fmla="*/ 89916 h 177165"/>
                <a:gd name="connsiteX8" fmla="*/ 88508 w 177165"/>
                <a:gd name="connsiteY8" fmla="*/ 174498 h 177165"/>
                <a:gd name="connsiteX9" fmla="*/ 3355 w 177165"/>
                <a:gd name="connsiteY9" fmla="*/ 88773 h 17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165" h="177165">
                  <a:moveTo>
                    <a:pt x="-74" y="88773"/>
                  </a:moveTo>
                  <a:cubicBezTo>
                    <a:pt x="135" y="137694"/>
                    <a:pt x="39969" y="177184"/>
                    <a:pt x="88889" y="176975"/>
                  </a:cubicBezTo>
                  <a:cubicBezTo>
                    <a:pt x="137810" y="176765"/>
                    <a:pt x="177300" y="136932"/>
                    <a:pt x="177091" y="88011"/>
                  </a:cubicBezTo>
                  <a:cubicBezTo>
                    <a:pt x="176881" y="39272"/>
                    <a:pt x="137343" y="-133"/>
                    <a:pt x="88604" y="-190"/>
                  </a:cubicBezTo>
                  <a:cubicBezTo>
                    <a:pt x="39559" y="-85"/>
                    <a:pt x="-131" y="39729"/>
                    <a:pt x="-74" y="88773"/>
                  </a:cubicBezTo>
                  <a:close/>
                  <a:moveTo>
                    <a:pt x="3355" y="88773"/>
                  </a:moveTo>
                  <a:cubicBezTo>
                    <a:pt x="3669" y="41748"/>
                    <a:pt x="42045" y="3877"/>
                    <a:pt x="89080" y="4191"/>
                  </a:cubicBezTo>
                  <a:cubicBezTo>
                    <a:pt x="136105" y="4506"/>
                    <a:pt x="173976" y="42891"/>
                    <a:pt x="173662" y="89916"/>
                  </a:cubicBezTo>
                  <a:cubicBezTo>
                    <a:pt x="173347" y="136722"/>
                    <a:pt x="135314" y="174498"/>
                    <a:pt x="88508" y="174498"/>
                  </a:cubicBezTo>
                  <a:cubicBezTo>
                    <a:pt x="41388" y="174184"/>
                    <a:pt x="3355" y="135894"/>
                    <a:pt x="3355" y="88773"/>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2" name="Bild 4">
              <a:extLst>
                <a:ext uri="{FF2B5EF4-FFF2-40B4-BE49-F238E27FC236}">
                  <a16:creationId xmlns:a16="http://schemas.microsoft.com/office/drawing/2014/main" id="{050DA5EC-2BAD-46FA-8823-6D21B6891D40}"/>
                </a:ext>
              </a:extLst>
            </p:cNvPr>
            <p:cNvSpPr/>
            <p:nvPr/>
          </p:nvSpPr>
          <p:spPr>
            <a:xfrm>
              <a:off x="7805997" y="4708179"/>
              <a:ext cx="44840" cy="53622"/>
            </a:xfrm>
            <a:custGeom>
              <a:avLst/>
              <a:gdLst>
                <a:gd name="connsiteX0" fmla="*/ 9768 w 44840"/>
                <a:gd name="connsiteY0" fmla="*/ 805 h 53622"/>
                <a:gd name="connsiteX1" fmla="*/ 4148 w 44840"/>
                <a:gd name="connsiteY1" fmla="*/ 5282 h 53622"/>
                <a:gd name="connsiteX2" fmla="*/ 52 w 44840"/>
                <a:gd name="connsiteY2" fmla="*/ 27475 h 53622"/>
                <a:gd name="connsiteX3" fmla="*/ 3862 w 44840"/>
                <a:gd name="connsiteY3" fmla="*/ 48526 h 53622"/>
                <a:gd name="connsiteX4" fmla="*/ 3862 w 44840"/>
                <a:gd name="connsiteY4" fmla="*/ 48526 h 53622"/>
                <a:gd name="connsiteX5" fmla="*/ 9482 w 44840"/>
                <a:gd name="connsiteY5" fmla="*/ 53002 h 53622"/>
                <a:gd name="connsiteX6" fmla="*/ 19007 w 44840"/>
                <a:gd name="connsiteY6" fmla="*/ 51574 h 53622"/>
                <a:gd name="connsiteX7" fmla="*/ 33485 w 44840"/>
                <a:gd name="connsiteY7" fmla="*/ 42049 h 53622"/>
                <a:gd name="connsiteX8" fmla="*/ 39486 w 44840"/>
                <a:gd name="connsiteY8" fmla="*/ 38239 h 53622"/>
                <a:gd name="connsiteX9" fmla="*/ 44629 w 44840"/>
                <a:gd name="connsiteY9" fmla="*/ 26142 h 53622"/>
                <a:gd name="connsiteX10" fmla="*/ 39772 w 44840"/>
                <a:gd name="connsiteY10" fmla="*/ 14902 h 53622"/>
                <a:gd name="connsiteX11" fmla="*/ 33961 w 44840"/>
                <a:gd name="connsiteY11" fmla="*/ 11188 h 53622"/>
                <a:gd name="connsiteX12" fmla="*/ 19293 w 44840"/>
                <a:gd name="connsiteY12" fmla="*/ 1663 h 53622"/>
                <a:gd name="connsiteX13" fmla="*/ 9768 w 44840"/>
                <a:gd name="connsiteY13" fmla="*/ 234 h 53622"/>
                <a:gd name="connsiteX14" fmla="*/ 3481 w 44840"/>
                <a:gd name="connsiteY14" fmla="*/ 27475 h 53622"/>
                <a:gd name="connsiteX15" fmla="*/ 3481 w 44840"/>
                <a:gd name="connsiteY15" fmla="*/ 27475 h 53622"/>
                <a:gd name="connsiteX16" fmla="*/ 7196 w 44840"/>
                <a:gd name="connsiteY16" fmla="*/ 6901 h 53622"/>
                <a:gd name="connsiteX17" fmla="*/ 10720 w 44840"/>
                <a:gd name="connsiteY17" fmla="*/ 4139 h 53622"/>
                <a:gd name="connsiteX18" fmla="*/ 17388 w 44840"/>
                <a:gd name="connsiteY18" fmla="*/ 5187 h 53622"/>
                <a:gd name="connsiteX19" fmla="*/ 31961 w 44840"/>
                <a:gd name="connsiteY19" fmla="*/ 14712 h 53622"/>
                <a:gd name="connsiteX20" fmla="*/ 37867 w 44840"/>
                <a:gd name="connsiteY20" fmla="*/ 18522 h 53622"/>
                <a:gd name="connsiteX21" fmla="*/ 41105 w 44840"/>
                <a:gd name="connsiteY21" fmla="*/ 26809 h 53622"/>
                <a:gd name="connsiteX22" fmla="*/ 37486 w 44840"/>
                <a:gd name="connsiteY22" fmla="*/ 36334 h 53622"/>
                <a:gd name="connsiteX23" fmla="*/ 31485 w 44840"/>
                <a:gd name="connsiteY23" fmla="*/ 40239 h 53622"/>
                <a:gd name="connsiteX24" fmla="*/ 17197 w 44840"/>
                <a:gd name="connsiteY24" fmla="*/ 49764 h 53622"/>
                <a:gd name="connsiteX25" fmla="*/ 10435 w 44840"/>
                <a:gd name="connsiteY25" fmla="*/ 50907 h 53622"/>
                <a:gd name="connsiteX26" fmla="*/ 6910 w 44840"/>
                <a:gd name="connsiteY26" fmla="*/ 48240 h 53622"/>
                <a:gd name="connsiteX27" fmla="*/ 6910 w 44840"/>
                <a:gd name="connsiteY27" fmla="*/ 48240 h 53622"/>
                <a:gd name="connsiteX28" fmla="*/ 3577 w 44840"/>
                <a:gd name="connsiteY28" fmla="*/ 29190 h 53622"/>
                <a:gd name="connsiteX29" fmla="*/ 3481 w 44840"/>
                <a:gd name="connsiteY29" fmla="*/ 48526 h 53622"/>
                <a:gd name="connsiteX30" fmla="*/ 3481 w 44840"/>
                <a:gd name="connsiteY30" fmla="*/ 48526 h 53622"/>
                <a:gd name="connsiteX31" fmla="*/ 3481 w 44840"/>
                <a:gd name="connsiteY31" fmla="*/ 48526 h 5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40" h="53622">
                  <a:moveTo>
                    <a:pt x="9768" y="805"/>
                  </a:moveTo>
                  <a:lnTo>
                    <a:pt x="4148" y="5282"/>
                  </a:lnTo>
                  <a:cubicBezTo>
                    <a:pt x="1119" y="12273"/>
                    <a:pt x="-281" y="19865"/>
                    <a:pt x="52" y="27475"/>
                  </a:cubicBezTo>
                  <a:cubicBezTo>
                    <a:pt x="-510" y="34705"/>
                    <a:pt x="805" y="41953"/>
                    <a:pt x="3862" y="48526"/>
                  </a:cubicBezTo>
                  <a:lnTo>
                    <a:pt x="3862" y="48526"/>
                  </a:lnTo>
                  <a:lnTo>
                    <a:pt x="9482" y="53002"/>
                  </a:lnTo>
                  <a:cubicBezTo>
                    <a:pt x="12721" y="53898"/>
                    <a:pt x="16178" y="53383"/>
                    <a:pt x="19007" y="51574"/>
                  </a:cubicBezTo>
                  <a:lnTo>
                    <a:pt x="33485" y="42049"/>
                  </a:lnTo>
                  <a:lnTo>
                    <a:pt x="39486" y="38239"/>
                  </a:lnTo>
                  <a:cubicBezTo>
                    <a:pt x="43344" y="35495"/>
                    <a:pt x="45325" y="30819"/>
                    <a:pt x="44629" y="26142"/>
                  </a:cubicBezTo>
                  <a:cubicBezTo>
                    <a:pt x="44629" y="19951"/>
                    <a:pt x="43391" y="16617"/>
                    <a:pt x="39772" y="14902"/>
                  </a:cubicBezTo>
                  <a:lnTo>
                    <a:pt x="33961" y="11188"/>
                  </a:lnTo>
                  <a:lnTo>
                    <a:pt x="19293" y="1663"/>
                  </a:lnTo>
                  <a:cubicBezTo>
                    <a:pt x="16464" y="-138"/>
                    <a:pt x="13006" y="-652"/>
                    <a:pt x="9768" y="234"/>
                  </a:cubicBezTo>
                  <a:close/>
                  <a:moveTo>
                    <a:pt x="3481" y="27475"/>
                  </a:moveTo>
                  <a:lnTo>
                    <a:pt x="3481" y="27475"/>
                  </a:lnTo>
                  <a:cubicBezTo>
                    <a:pt x="3177" y="20427"/>
                    <a:pt x="4453" y="13397"/>
                    <a:pt x="7196" y="6901"/>
                  </a:cubicBezTo>
                  <a:lnTo>
                    <a:pt x="10720" y="4139"/>
                  </a:lnTo>
                  <a:cubicBezTo>
                    <a:pt x="12987" y="3510"/>
                    <a:pt x="15416" y="3891"/>
                    <a:pt x="17388" y="5187"/>
                  </a:cubicBezTo>
                  <a:lnTo>
                    <a:pt x="31961" y="14712"/>
                  </a:lnTo>
                  <a:lnTo>
                    <a:pt x="37867" y="18522"/>
                  </a:lnTo>
                  <a:cubicBezTo>
                    <a:pt x="39867" y="19760"/>
                    <a:pt x="41105" y="20903"/>
                    <a:pt x="41105" y="26809"/>
                  </a:cubicBezTo>
                  <a:cubicBezTo>
                    <a:pt x="41105" y="32714"/>
                    <a:pt x="39295" y="34810"/>
                    <a:pt x="37486" y="36334"/>
                  </a:cubicBezTo>
                  <a:lnTo>
                    <a:pt x="31485" y="40239"/>
                  </a:lnTo>
                  <a:lnTo>
                    <a:pt x="17197" y="49764"/>
                  </a:lnTo>
                  <a:cubicBezTo>
                    <a:pt x="15197" y="51069"/>
                    <a:pt x="12749" y="51488"/>
                    <a:pt x="10435" y="50907"/>
                  </a:cubicBezTo>
                  <a:lnTo>
                    <a:pt x="6910" y="48240"/>
                  </a:lnTo>
                  <a:lnTo>
                    <a:pt x="6910" y="48240"/>
                  </a:lnTo>
                  <a:cubicBezTo>
                    <a:pt x="4224" y="42268"/>
                    <a:pt x="3081" y="35714"/>
                    <a:pt x="3577" y="29190"/>
                  </a:cubicBezTo>
                  <a:close/>
                  <a:moveTo>
                    <a:pt x="3481" y="48526"/>
                  </a:moveTo>
                  <a:lnTo>
                    <a:pt x="3481" y="48526"/>
                  </a:lnTo>
                  <a:cubicBezTo>
                    <a:pt x="3481" y="48526"/>
                    <a:pt x="3481" y="48526"/>
                    <a:pt x="3481" y="48526"/>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3" name="Bild 4">
              <a:extLst>
                <a:ext uri="{FF2B5EF4-FFF2-40B4-BE49-F238E27FC236}">
                  <a16:creationId xmlns:a16="http://schemas.microsoft.com/office/drawing/2014/main" id="{AD65A146-AD8C-44F3-B71D-40866AB923FA}"/>
                </a:ext>
              </a:extLst>
            </p:cNvPr>
            <p:cNvSpPr/>
            <p:nvPr/>
          </p:nvSpPr>
          <p:spPr>
            <a:xfrm>
              <a:off x="7824983" y="4750212"/>
              <a:ext cx="39438" cy="46115"/>
            </a:xfrm>
            <a:custGeom>
              <a:avLst/>
              <a:gdLst>
                <a:gd name="connsiteX0" fmla="*/ 24500 w 39438"/>
                <a:gd name="connsiteY0" fmla="*/ 1444 h 46115"/>
                <a:gd name="connsiteX1" fmla="*/ 4498 w 39438"/>
                <a:gd name="connsiteY1" fmla="*/ 18303 h 46115"/>
                <a:gd name="connsiteX2" fmla="*/ -74 w 39438"/>
                <a:gd name="connsiteY2" fmla="*/ 26590 h 46115"/>
                <a:gd name="connsiteX3" fmla="*/ 2117 w 39438"/>
                <a:gd name="connsiteY3" fmla="*/ 33448 h 46115"/>
                <a:gd name="connsiteX4" fmla="*/ 12784 w 39438"/>
                <a:gd name="connsiteY4" fmla="*/ 40973 h 46115"/>
                <a:gd name="connsiteX5" fmla="*/ 24976 w 39438"/>
                <a:gd name="connsiteY5" fmla="*/ 45925 h 46115"/>
                <a:gd name="connsiteX6" fmla="*/ 31834 w 39438"/>
                <a:gd name="connsiteY6" fmla="*/ 44021 h 46115"/>
                <a:gd name="connsiteX7" fmla="*/ 36311 w 39438"/>
                <a:gd name="connsiteY7" fmla="*/ 35638 h 46115"/>
                <a:gd name="connsiteX8" fmla="*/ 39359 w 39438"/>
                <a:gd name="connsiteY8" fmla="*/ 9635 h 46115"/>
                <a:gd name="connsiteX9" fmla="*/ 30139 w 39438"/>
                <a:gd name="connsiteY9" fmla="*/ -185 h 46115"/>
                <a:gd name="connsiteX10" fmla="*/ 24500 w 39438"/>
                <a:gd name="connsiteY10" fmla="*/ 1444 h 46115"/>
                <a:gd name="connsiteX11" fmla="*/ 14499 w 39438"/>
                <a:gd name="connsiteY11" fmla="*/ 38020 h 46115"/>
                <a:gd name="connsiteX12" fmla="*/ 4974 w 39438"/>
                <a:gd name="connsiteY12" fmla="*/ 31162 h 46115"/>
                <a:gd name="connsiteX13" fmla="*/ 3640 w 39438"/>
                <a:gd name="connsiteY13" fmla="*/ 26875 h 46115"/>
                <a:gd name="connsiteX14" fmla="*/ 6974 w 39438"/>
                <a:gd name="connsiteY14" fmla="*/ 20970 h 46115"/>
                <a:gd name="connsiteX15" fmla="*/ 26977 w 39438"/>
                <a:gd name="connsiteY15" fmla="*/ 4206 h 46115"/>
                <a:gd name="connsiteX16" fmla="*/ 33358 w 39438"/>
                <a:gd name="connsiteY16" fmla="*/ 3444 h 46115"/>
                <a:gd name="connsiteX17" fmla="*/ 36311 w 39438"/>
                <a:gd name="connsiteY17" fmla="*/ 9254 h 46115"/>
                <a:gd name="connsiteX18" fmla="*/ 33263 w 39438"/>
                <a:gd name="connsiteY18" fmla="*/ 35162 h 46115"/>
                <a:gd name="connsiteX19" fmla="*/ 30120 w 39438"/>
                <a:gd name="connsiteY19" fmla="*/ 41258 h 46115"/>
                <a:gd name="connsiteX20" fmla="*/ 25834 w 39438"/>
                <a:gd name="connsiteY20" fmla="*/ 42496 h 46115"/>
                <a:gd name="connsiteX21" fmla="*/ 14785 w 39438"/>
                <a:gd name="connsiteY21" fmla="*/ 38020 h 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38" h="46115">
                  <a:moveTo>
                    <a:pt x="24500" y="1444"/>
                  </a:moveTo>
                  <a:lnTo>
                    <a:pt x="4498" y="18303"/>
                  </a:lnTo>
                  <a:cubicBezTo>
                    <a:pt x="1916" y="20341"/>
                    <a:pt x="269" y="23323"/>
                    <a:pt x="-74" y="26590"/>
                  </a:cubicBezTo>
                  <a:lnTo>
                    <a:pt x="2117" y="33448"/>
                  </a:lnTo>
                  <a:lnTo>
                    <a:pt x="12784" y="40973"/>
                  </a:lnTo>
                  <a:lnTo>
                    <a:pt x="24976" y="45925"/>
                  </a:lnTo>
                  <a:lnTo>
                    <a:pt x="31834" y="44021"/>
                  </a:lnTo>
                  <a:cubicBezTo>
                    <a:pt x="34416" y="41963"/>
                    <a:pt x="36035" y="38925"/>
                    <a:pt x="36311" y="35638"/>
                  </a:cubicBezTo>
                  <a:lnTo>
                    <a:pt x="39359" y="9635"/>
                  </a:lnTo>
                  <a:cubicBezTo>
                    <a:pt x="39531" y="4377"/>
                    <a:pt x="35397" y="-23"/>
                    <a:pt x="30139" y="-185"/>
                  </a:cubicBezTo>
                  <a:cubicBezTo>
                    <a:pt x="28139" y="-252"/>
                    <a:pt x="26158" y="320"/>
                    <a:pt x="24500" y="1444"/>
                  </a:cubicBezTo>
                  <a:close/>
                  <a:moveTo>
                    <a:pt x="14499" y="38020"/>
                  </a:moveTo>
                  <a:lnTo>
                    <a:pt x="4974" y="31162"/>
                  </a:lnTo>
                  <a:lnTo>
                    <a:pt x="3640" y="26875"/>
                  </a:lnTo>
                  <a:cubicBezTo>
                    <a:pt x="3917" y="24542"/>
                    <a:pt x="5117" y="22408"/>
                    <a:pt x="6974" y="20970"/>
                  </a:cubicBezTo>
                  <a:lnTo>
                    <a:pt x="26977" y="4206"/>
                  </a:lnTo>
                  <a:cubicBezTo>
                    <a:pt x="28720" y="2615"/>
                    <a:pt x="31292" y="2311"/>
                    <a:pt x="33358" y="3444"/>
                  </a:cubicBezTo>
                  <a:cubicBezTo>
                    <a:pt x="35435" y="4597"/>
                    <a:pt x="36606" y="6892"/>
                    <a:pt x="36311" y="9254"/>
                  </a:cubicBezTo>
                  <a:lnTo>
                    <a:pt x="33263" y="35162"/>
                  </a:lnTo>
                  <a:cubicBezTo>
                    <a:pt x="33101" y="37544"/>
                    <a:pt x="31958" y="39744"/>
                    <a:pt x="30120" y="41258"/>
                  </a:cubicBezTo>
                  <a:lnTo>
                    <a:pt x="25834" y="42496"/>
                  </a:lnTo>
                  <a:lnTo>
                    <a:pt x="14785" y="3802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4" name="Bild 4">
              <a:extLst>
                <a:ext uri="{FF2B5EF4-FFF2-40B4-BE49-F238E27FC236}">
                  <a16:creationId xmlns:a16="http://schemas.microsoft.com/office/drawing/2014/main" id="{9BCB0135-1467-4EBB-BDF8-0C570BDAEC20}"/>
                </a:ext>
              </a:extLst>
            </p:cNvPr>
            <p:cNvSpPr/>
            <p:nvPr/>
          </p:nvSpPr>
          <p:spPr>
            <a:xfrm>
              <a:off x="7826793" y="4675646"/>
              <a:ext cx="39754" cy="46040"/>
            </a:xfrm>
            <a:custGeom>
              <a:avLst/>
              <a:gdLst>
                <a:gd name="connsiteX0" fmla="*/ 12689 w 39754"/>
                <a:gd name="connsiteY0" fmla="*/ 4858 h 46040"/>
                <a:gd name="connsiteX1" fmla="*/ 2021 w 39754"/>
                <a:gd name="connsiteY1" fmla="*/ 12478 h 46040"/>
                <a:gd name="connsiteX2" fmla="*/ -74 w 39754"/>
                <a:gd name="connsiteY2" fmla="*/ 19336 h 46040"/>
                <a:gd name="connsiteX3" fmla="*/ 4593 w 39754"/>
                <a:gd name="connsiteY3" fmla="*/ 27623 h 46040"/>
                <a:gd name="connsiteX4" fmla="*/ 24786 w 39754"/>
                <a:gd name="connsiteY4" fmla="*/ 44196 h 46040"/>
                <a:gd name="connsiteX5" fmla="*/ 38016 w 39754"/>
                <a:gd name="connsiteY5" fmla="*/ 41682 h 46040"/>
                <a:gd name="connsiteX6" fmla="*/ 39645 w 39754"/>
                <a:gd name="connsiteY6" fmla="*/ 37053 h 46040"/>
                <a:gd name="connsiteX7" fmla="*/ 39645 w 39754"/>
                <a:gd name="connsiteY7" fmla="*/ 35910 h 46040"/>
                <a:gd name="connsiteX8" fmla="*/ 36216 w 39754"/>
                <a:gd name="connsiteY8" fmla="*/ 9906 h 46040"/>
                <a:gd name="connsiteX9" fmla="*/ 31739 w 39754"/>
                <a:gd name="connsiteY9" fmla="*/ 1620 h 46040"/>
                <a:gd name="connsiteX10" fmla="*/ 24786 w 39754"/>
                <a:gd name="connsiteY10" fmla="*/ -190 h 46040"/>
                <a:gd name="connsiteX11" fmla="*/ 12784 w 39754"/>
                <a:gd name="connsiteY11" fmla="*/ 4858 h 46040"/>
                <a:gd name="connsiteX12" fmla="*/ 26881 w 39754"/>
                <a:gd name="connsiteY12" fmla="*/ 41529 h 46040"/>
                <a:gd name="connsiteX13" fmla="*/ 6784 w 39754"/>
                <a:gd name="connsiteY13" fmla="*/ 25146 h 46040"/>
                <a:gd name="connsiteX14" fmla="*/ 3355 w 39754"/>
                <a:gd name="connsiteY14" fmla="*/ 19241 h 46040"/>
                <a:gd name="connsiteX15" fmla="*/ 4593 w 39754"/>
                <a:gd name="connsiteY15" fmla="*/ 14955 h 46040"/>
                <a:gd name="connsiteX16" fmla="*/ 14118 w 39754"/>
                <a:gd name="connsiteY16" fmla="*/ 8001 h 46040"/>
                <a:gd name="connsiteX17" fmla="*/ 25072 w 39754"/>
                <a:gd name="connsiteY17" fmla="*/ 3334 h 46040"/>
                <a:gd name="connsiteX18" fmla="*/ 29453 w 39754"/>
                <a:gd name="connsiteY18" fmla="*/ 4572 h 46040"/>
                <a:gd name="connsiteX19" fmla="*/ 32596 w 39754"/>
                <a:gd name="connsiteY19" fmla="*/ 10573 h 46040"/>
                <a:gd name="connsiteX20" fmla="*/ 36025 w 39754"/>
                <a:gd name="connsiteY20" fmla="*/ 36481 h 46040"/>
                <a:gd name="connsiteX21" fmla="*/ 33168 w 39754"/>
                <a:gd name="connsiteY21" fmla="*/ 42291 h 46040"/>
                <a:gd name="connsiteX22" fmla="*/ 26691 w 39754"/>
                <a:gd name="connsiteY22" fmla="*/ 41720 h 46040"/>
                <a:gd name="connsiteX23" fmla="*/ 34978 w 39754"/>
                <a:gd name="connsiteY23" fmla="*/ 45149 h 46040"/>
                <a:gd name="connsiteX24" fmla="*/ 34978 w 39754"/>
                <a:gd name="connsiteY24" fmla="*/ 45149 h 4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754" h="46040">
                  <a:moveTo>
                    <a:pt x="12689" y="4858"/>
                  </a:moveTo>
                  <a:lnTo>
                    <a:pt x="2021" y="12478"/>
                  </a:lnTo>
                  <a:lnTo>
                    <a:pt x="-74" y="19336"/>
                  </a:lnTo>
                  <a:cubicBezTo>
                    <a:pt x="278" y="22622"/>
                    <a:pt x="1964" y="25623"/>
                    <a:pt x="4593" y="27623"/>
                  </a:cubicBezTo>
                  <a:lnTo>
                    <a:pt x="24786" y="44196"/>
                  </a:lnTo>
                  <a:cubicBezTo>
                    <a:pt x="29129" y="47159"/>
                    <a:pt x="35063" y="46035"/>
                    <a:pt x="38016" y="41682"/>
                  </a:cubicBezTo>
                  <a:cubicBezTo>
                    <a:pt x="38959" y="40310"/>
                    <a:pt x="39521" y="38710"/>
                    <a:pt x="39645" y="37053"/>
                  </a:cubicBezTo>
                  <a:cubicBezTo>
                    <a:pt x="39693" y="36672"/>
                    <a:pt x="39693" y="36291"/>
                    <a:pt x="39645" y="35910"/>
                  </a:cubicBezTo>
                  <a:lnTo>
                    <a:pt x="36216" y="9906"/>
                  </a:lnTo>
                  <a:cubicBezTo>
                    <a:pt x="35968" y="6630"/>
                    <a:pt x="34340" y="3620"/>
                    <a:pt x="31739" y="1620"/>
                  </a:cubicBezTo>
                  <a:lnTo>
                    <a:pt x="24786" y="-190"/>
                  </a:lnTo>
                  <a:lnTo>
                    <a:pt x="12784" y="4858"/>
                  </a:lnTo>
                  <a:close/>
                  <a:moveTo>
                    <a:pt x="26881" y="41529"/>
                  </a:moveTo>
                  <a:lnTo>
                    <a:pt x="6784" y="25146"/>
                  </a:lnTo>
                  <a:cubicBezTo>
                    <a:pt x="4869" y="23737"/>
                    <a:pt x="3631" y="21603"/>
                    <a:pt x="3355" y="19241"/>
                  </a:cubicBezTo>
                  <a:lnTo>
                    <a:pt x="4593" y="14955"/>
                  </a:lnTo>
                  <a:lnTo>
                    <a:pt x="14118" y="8001"/>
                  </a:lnTo>
                  <a:lnTo>
                    <a:pt x="25072" y="3334"/>
                  </a:lnTo>
                  <a:lnTo>
                    <a:pt x="29453" y="4572"/>
                  </a:lnTo>
                  <a:cubicBezTo>
                    <a:pt x="31301" y="6039"/>
                    <a:pt x="32444" y="8221"/>
                    <a:pt x="32596" y="10573"/>
                  </a:cubicBezTo>
                  <a:lnTo>
                    <a:pt x="36025" y="36481"/>
                  </a:lnTo>
                  <a:cubicBezTo>
                    <a:pt x="36426" y="38834"/>
                    <a:pt x="35273" y="41177"/>
                    <a:pt x="33168" y="42291"/>
                  </a:cubicBezTo>
                  <a:cubicBezTo>
                    <a:pt x="31111" y="43491"/>
                    <a:pt x="28510" y="43263"/>
                    <a:pt x="26691" y="41720"/>
                  </a:cubicBezTo>
                  <a:close/>
                  <a:moveTo>
                    <a:pt x="34978" y="45149"/>
                  </a:moveTo>
                  <a:lnTo>
                    <a:pt x="34978" y="4514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5" name="Bild 4">
              <a:extLst>
                <a:ext uri="{FF2B5EF4-FFF2-40B4-BE49-F238E27FC236}">
                  <a16:creationId xmlns:a16="http://schemas.microsoft.com/office/drawing/2014/main" id="{27BA9682-A8EC-44F2-A5F2-53C86A7EAD86}"/>
                </a:ext>
              </a:extLst>
            </p:cNvPr>
            <p:cNvSpPr/>
            <p:nvPr/>
          </p:nvSpPr>
          <p:spPr>
            <a:xfrm>
              <a:off x="7873558" y="4676694"/>
              <a:ext cx="39435" cy="46018"/>
            </a:xfrm>
            <a:custGeom>
              <a:avLst/>
              <a:gdLst>
                <a:gd name="connsiteX0" fmla="*/ 7453 w 39435"/>
                <a:gd name="connsiteY0" fmla="*/ 1620 h 46018"/>
                <a:gd name="connsiteX1" fmla="*/ 2976 w 39435"/>
                <a:gd name="connsiteY1" fmla="*/ 10002 h 46018"/>
                <a:gd name="connsiteX2" fmla="*/ -72 w 39435"/>
                <a:gd name="connsiteY2" fmla="*/ 36100 h 46018"/>
                <a:gd name="connsiteX3" fmla="*/ 9244 w 39435"/>
                <a:gd name="connsiteY3" fmla="*/ 45825 h 46018"/>
                <a:gd name="connsiteX4" fmla="*/ 14787 w 39435"/>
                <a:gd name="connsiteY4" fmla="*/ 44196 h 46018"/>
                <a:gd name="connsiteX5" fmla="*/ 34790 w 39435"/>
                <a:gd name="connsiteY5" fmla="*/ 27337 h 46018"/>
                <a:gd name="connsiteX6" fmla="*/ 39362 w 39435"/>
                <a:gd name="connsiteY6" fmla="*/ 19050 h 46018"/>
                <a:gd name="connsiteX7" fmla="*/ 37171 w 39435"/>
                <a:gd name="connsiteY7" fmla="*/ 12192 h 46018"/>
                <a:gd name="connsiteX8" fmla="*/ 26503 w 39435"/>
                <a:gd name="connsiteY8" fmla="*/ 4668 h 46018"/>
                <a:gd name="connsiteX9" fmla="*/ 14311 w 39435"/>
                <a:gd name="connsiteY9" fmla="*/ -190 h 46018"/>
                <a:gd name="connsiteX10" fmla="*/ 7453 w 39435"/>
                <a:gd name="connsiteY10" fmla="*/ 1620 h 46018"/>
                <a:gd name="connsiteX11" fmla="*/ 9548 w 39435"/>
                <a:gd name="connsiteY11" fmla="*/ 4382 h 46018"/>
                <a:gd name="connsiteX12" fmla="*/ 13835 w 39435"/>
                <a:gd name="connsiteY12" fmla="*/ 3144 h 46018"/>
                <a:gd name="connsiteX13" fmla="*/ 24788 w 39435"/>
                <a:gd name="connsiteY13" fmla="*/ 7716 h 46018"/>
                <a:gd name="connsiteX14" fmla="*/ 34313 w 39435"/>
                <a:gd name="connsiteY14" fmla="*/ 14478 h 46018"/>
                <a:gd name="connsiteX15" fmla="*/ 35552 w 39435"/>
                <a:gd name="connsiteY15" fmla="*/ 18765 h 46018"/>
                <a:gd name="connsiteX16" fmla="*/ 32218 w 39435"/>
                <a:gd name="connsiteY16" fmla="*/ 24765 h 46018"/>
                <a:gd name="connsiteX17" fmla="*/ 12311 w 39435"/>
                <a:gd name="connsiteY17" fmla="*/ 41529 h 46018"/>
                <a:gd name="connsiteX18" fmla="*/ 5834 w 39435"/>
                <a:gd name="connsiteY18" fmla="*/ 42196 h 46018"/>
                <a:gd name="connsiteX19" fmla="*/ 2881 w 39435"/>
                <a:gd name="connsiteY19" fmla="*/ 37148 h 46018"/>
                <a:gd name="connsiteX20" fmla="*/ 2881 w 39435"/>
                <a:gd name="connsiteY20" fmla="*/ 36386 h 46018"/>
                <a:gd name="connsiteX21" fmla="*/ 5929 w 39435"/>
                <a:gd name="connsiteY21" fmla="*/ 10478 h 46018"/>
                <a:gd name="connsiteX22" fmla="*/ 9072 w 39435"/>
                <a:gd name="connsiteY22" fmla="*/ 4382 h 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435" h="46018">
                  <a:moveTo>
                    <a:pt x="7453" y="1620"/>
                  </a:moveTo>
                  <a:cubicBezTo>
                    <a:pt x="4910" y="3706"/>
                    <a:pt x="3290" y="6725"/>
                    <a:pt x="2976" y="10002"/>
                  </a:cubicBezTo>
                  <a:lnTo>
                    <a:pt x="-72" y="36100"/>
                  </a:lnTo>
                  <a:cubicBezTo>
                    <a:pt x="-186" y="41358"/>
                    <a:pt x="3986" y="45711"/>
                    <a:pt x="9244" y="45825"/>
                  </a:cubicBezTo>
                  <a:cubicBezTo>
                    <a:pt x="11215" y="45873"/>
                    <a:pt x="13149" y="45301"/>
                    <a:pt x="14787" y="44196"/>
                  </a:cubicBezTo>
                  <a:lnTo>
                    <a:pt x="34790" y="27337"/>
                  </a:lnTo>
                  <a:cubicBezTo>
                    <a:pt x="37380" y="25318"/>
                    <a:pt x="39038" y="22327"/>
                    <a:pt x="39362" y="19050"/>
                  </a:cubicBezTo>
                  <a:lnTo>
                    <a:pt x="37171" y="12192"/>
                  </a:lnTo>
                  <a:lnTo>
                    <a:pt x="26503" y="4668"/>
                  </a:lnTo>
                  <a:lnTo>
                    <a:pt x="14311" y="-190"/>
                  </a:lnTo>
                  <a:lnTo>
                    <a:pt x="7453" y="1620"/>
                  </a:lnTo>
                  <a:close/>
                  <a:moveTo>
                    <a:pt x="9548" y="4382"/>
                  </a:moveTo>
                  <a:lnTo>
                    <a:pt x="13835" y="3144"/>
                  </a:lnTo>
                  <a:lnTo>
                    <a:pt x="24788" y="7716"/>
                  </a:lnTo>
                  <a:lnTo>
                    <a:pt x="34313" y="14478"/>
                  </a:lnTo>
                  <a:lnTo>
                    <a:pt x="35552" y="18765"/>
                  </a:lnTo>
                  <a:cubicBezTo>
                    <a:pt x="35332" y="21146"/>
                    <a:pt x="34123" y="23327"/>
                    <a:pt x="32218" y="24765"/>
                  </a:cubicBezTo>
                  <a:lnTo>
                    <a:pt x="12311" y="41529"/>
                  </a:lnTo>
                  <a:cubicBezTo>
                    <a:pt x="10510" y="43111"/>
                    <a:pt x="7910" y="43377"/>
                    <a:pt x="5834" y="42196"/>
                  </a:cubicBezTo>
                  <a:cubicBezTo>
                    <a:pt x="3967" y="41215"/>
                    <a:pt x="2824" y="39253"/>
                    <a:pt x="2881" y="37148"/>
                  </a:cubicBezTo>
                  <a:cubicBezTo>
                    <a:pt x="2833" y="36900"/>
                    <a:pt x="2833" y="36633"/>
                    <a:pt x="2881" y="36386"/>
                  </a:cubicBezTo>
                  <a:lnTo>
                    <a:pt x="5929" y="10478"/>
                  </a:lnTo>
                  <a:cubicBezTo>
                    <a:pt x="6186" y="8125"/>
                    <a:pt x="7300" y="5954"/>
                    <a:pt x="9072" y="4382"/>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6" name="Bild 4">
              <a:extLst>
                <a:ext uri="{FF2B5EF4-FFF2-40B4-BE49-F238E27FC236}">
                  <a16:creationId xmlns:a16="http://schemas.microsoft.com/office/drawing/2014/main" id="{AFCD4E52-4D5D-4E23-A656-8CCEA3A2455B}"/>
                </a:ext>
              </a:extLst>
            </p:cNvPr>
            <p:cNvSpPr/>
            <p:nvPr/>
          </p:nvSpPr>
          <p:spPr>
            <a:xfrm>
              <a:off x="7871398" y="4751214"/>
              <a:ext cx="39786" cy="46542"/>
            </a:xfrm>
            <a:custGeom>
              <a:avLst/>
              <a:gdLst>
                <a:gd name="connsiteX0" fmla="*/ 4660 w 39786"/>
                <a:gd name="connsiteY0" fmla="*/ 632 h 46542"/>
                <a:gd name="connsiteX1" fmla="*/ 88 w 39786"/>
                <a:gd name="connsiteY1" fmla="*/ 10157 h 46542"/>
                <a:gd name="connsiteX2" fmla="*/ 3517 w 39786"/>
                <a:gd name="connsiteY2" fmla="*/ 36160 h 46542"/>
                <a:gd name="connsiteX3" fmla="*/ 8089 w 39786"/>
                <a:gd name="connsiteY3" fmla="*/ 44542 h 46542"/>
                <a:gd name="connsiteX4" fmla="*/ 14947 w 39786"/>
                <a:gd name="connsiteY4" fmla="*/ 46352 h 46542"/>
                <a:gd name="connsiteX5" fmla="*/ 27044 w 39786"/>
                <a:gd name="connsiteY5" fmla="*/ 41304 h 46542"/>
                <a:gd name="connsiteX6" fmla="*/ 37616 w 39786"/>
                <a:gd name="connsiteY6" fmla="*/ 33589 h 46542"/>
                <a:gd name="connsiteX7" fmla="*/ 39712 w 39786"/>
                <a:gd name="connsiteY7" fmla="*/ 26731 h 46542"/>
                <a:gd name="connsiteX8" fmla="*/ 35140 w 39786"/>
                <a:gd name="connsiteY8" fmla="*/ 18444 h 46542"/>
                <a:gd name="connsiteX9" fmla="*/ 14852 w 39786"/>
                <a:gd name="connsiteY9" fmla="*/ 1870 h 46542"/>
                <a:gd name="connsiteX10" fmla="*/ 4660 w 39786"/>
                <a:gd name="connsiteY10" fmla="*/ 1013 h 46542"/>
                <a:gd name="connsiteX11" fmla="*/ 10089 w 39786"/>
                <a:gd name="connsiteY11" fmla="*/ 41304 h 46542"/>
                <a:gd name="connsiteX12" fmla="*/ 6946 w 39786"/>
                <a:gd name="connsiteY12" fmla="*/ 35303 h 46542"/>
                <a:gd name="connsiteX13" fmla="*/ 3422 w 39786"/>
                <a:gd name="connsiteY13" fmla="*/ 9490 h 46542"/>
                <a:gd name="connsiteX14" fmla="*/ 6279 w 39786"/>
                <a:gd name="connsiteY14" fmla="*/ 3585 h 46542"/>
                <a:gd name="connsiteX15" fmla="*/ 12756 w 39786"/>
                <a:gd name="connsiteY15" fmla="*/ 4252 h 46542"/>
                <a:gd name="connsiteX16" fmla="*/ 32949 w 39786"/>
                <a:gd name="connsiteY16" fmla="*/ 20730 h 46542"/>
                <a:gd name="connsiteX17" fmla="*/ 36378 w 39786"/>
                <a:gd name="connsiteY17" fmla="*/ 26635 h 46542"/>
                <a:gd name="connsiteX18" fmla="*/ 35140 w 39786"/>
                <a:gd name="connsiteY18" fmla="*/ 30921 h 46542"/>
                <a:gd name="connsiteX19" fmla="*/ 35140 w 39786"/>
                <a:gd name="connsiteY19" fmla="*/ 30921 h 46542"/>
                <a:gd name="connsiteX20" fmla="*/ 25615 w 39786"/>
                <a:gd name="connsiteY20" fmla="*/ 37875 h 46542"/>
                <a:gd name="connsiteX21" fmla="*/ 14566 w 39786"/>
                <a:gd name="connsiteY21" fmla="*/ 42542 h 46542"/>
                <a:gd name="connsiteX22" fmla="*/ 10280 w 39786"/>
                <a:gd name="connsiteY22" fmla="*/ 41304 h 46542"/>
                <a:gd name="connsiteX23" fmla="*/ 37616 w 39786"/>
                <a:gd name="connsiteY23" fmla="*/ 33207 h 46542"/>
                <a:gd name="connsiteX24" fmla="*/ 37616 w 39786"/>
                <a:gd name="connsiteY24" fmla="*/ 33207 h 46542"/>
                <a:gd name="connsiteX25" fmla="*/ 37616 w 39786"/>
                <a:gd name="connsiteY25" fmla="*/ 33207 h 4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786" h="46542">
                  <a:moveTo>
                    <a:pt x="4660" y="632"/>
                  </a:moveTo>
                  <a:cubicBezTo>
                    <a:pt x="1202" y="2451"/>
                    <a:pt x="-655" y="6318"/>
                    <a:pt x="88" y="10157"/>
                  </a:cubicBezTo>
                  <a:lnTo>
                    <a:pt x="3517" y="36160"/>
                  </a:lnTo>
                  <a:cubicBezTo>
                    <a:pt x="3860" y="39456"/>
                    <a:pt x="5508" y="42475"/>
                    <a:pt x="8089" y="44542"/>
                  </a:cubicBezTo>
                  <a:lnTo>
                    <a:pt x="14947" y="46352"/>
                  </a:lnTo>
                  <a:lnTo>
                    <a:pt x="27044" y="41304"/>
                  </a:lnTo>
                  <a:lnTo>
                    <a:pt x="37616" y="33589"/>
                  </a:lnTo>
                  <a:lnTo>
                    <a:pt x="39712" y="26731"/>
                  </a:lnTo>
                  <a:cubicBezTo>
                    <a:pt x="39436" y="23444"/>
                    <a:pt x="37769" y="20434"/>
                    <a:pt x="35140" y="18444"/>
                  </a:cubicBezTo>
                  <a:lnTo>
                    <a:pt x="14852" y="1870"/>
                  </a:lnTo>
                  <a:cubicBezTo>
                    <a:pt x="11966" y="-521"/>
                    <a:pt x="7898" y="-863"/>
                    <a:pt x="4660" y="1013"/>
                  </a:cubicBezTo>
                  <a:close/>
                  <a:moveTo>
                    <a:pt x="10089" y="41304"/>
                  </a:moveTo>
                  <a:cubicBezTo>
                    <a:pt x="8241" y="39837"/>
                    <a:pt x="7098" y="37656"/>
                    <a:pt x="6946" y="35303"/>
                  </a:cubicBezTo>
                  <a:lnTo>
                    <a:pt x="3422" y="9490"/>
                  </a:lnTo>
                  <a:cubicBezTo>
                    <a:pt x="3117" y="7128"/>
                    <a:pt x="4241" y="4813"/>
                    <a:pt x="6279" y="3585"/>
                  </a:cubicBezTo>
                  <a:cubicBezTo>
                    <a:pt x="8356" y="2404"/>
                    <a:pt x="10956" y="2670"/>
                    <a:pt x="12756" y="4252"/>
                  </a:cubicBezTo>
                  <a:lnTo>
                    <a:pt x="32949" y="20730"/>
                  </a:lnTo>
                  <a:cubicBezTo>
                    <a:pt x="34845" y="22149"/>
                    <a:pt x="36083" y="24283"/>
                    <a:pt x="36378" y="26635"/>
                  </a:cubicBezTo>
                  <a:lnTo>
                    <a:pt x="35140" y="30921"/>
                  </a:lnTo>
                  <a:cubicBezTo>
                    <a:pt x="35140" y="30921"/>
                    <a:pt x="35140" y="30921"/>
                    <a:pt x="35140" y="30921"/>
                  </a:cubicBezTo>
                  <a:lnTo>
                    <a:pt x="25615" y="37875"/>
                  </a:lnTo>
                  <a:lnTo>
                    <a:pt x="14566" y="42542"/>
                  </a:lnTo>
                  <a:lnTo>
                    <a:pt x="10280" y="41304"/>
                  </a:lnTo>
                  <a:close/>
                  <a:moveTo>
                    <a:pt x="37616" y="33207"/>
                  </a:moveTo>
                  <a:lnTo>
                    <a:pt x="37616" y="33207"/>
                  </a:lnTo>
                  <a:cubicBezTo>
                    <a:pt x="37616" y="33207"/>
                    <a:pt x="37616" y="33207"/>
                    <a:pt x="37616" y="33207"/>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7" name="Bild 4">
              <a:extLst>
                <a:ext uri="{FF2B5EF4-FFF2-40B4-BE49-F238E27FC236}">
                  <a16:creationId xmlns:a16="http://schemas.microsoft.com/office/drawing/2014/main" id="{340A340F-B9FB-4D40-BBCB-B05F156971E8}"/>
                </a:ext>
              </a:extLst>
            </p:cNvPr>
            <p:cNvSpPr/>
            <p:nvPr/>
          </p:nvSpPr>
          <p:spPr>
            <a:xfrm>
              <a:off x="7886504" y="4711210"/>
              <a:ext cx="45540" cy="38250"/>
            </a:xfrm>
            <a:custGeom>
              <a:avLst/>
              <a:gdLst>
                <a:gd name="connsiteX0" fmla="*/ 26511 w 45540"/>
                <a:gd name="connsiteY0" fmla="*/ 1679 h 38250"/>
                <a:gd name="connsiteX1" fmla="*/ 3937 w 45540"/>
                <a:gd name="connsiteY1" fmla="*/ 14729 h 38250"/>
                <a:gd name="connsiteX2" fmla="*/ 1679 w 45540"/>
                <a:gd name="connsiteY2" fmla="*/ 28006 h 38250"/>
                <a:gd name="connsiteX3" fmla="*/ 6318 w 45540"/>
                <a:gd name="connsiteY3" fmla="*/ 31493 h 38250"/>
                <a:gd name="connsiteX4" fmla="*/ 31750 w 45540"/>
                <a:gd name="connsiteY4" fmla="*/ 37588 h 38250"/>
                <a:gd name="connsiteX5" fmla="*/ 41275 w 45540"/>
                <a:gd name="connsiteY5" fmla="*/ 36255 h 38250"/>
                <a:gd name="connsiteX6" fmla="*/ 45466 w 45540"/>
                <a:gd name="connsiteY6" fmla="*/ 30445 h 38250"/>
                <a:gd name="connsiteX7" fmla="*/ 44990 w 45540"/>
                <a:gd name="connsiteY7" fmla="*/ 17396 h 38250"/>
                <a:gd name="connsiteX8" fmla="*/ 41656 w 45540"/>
                <a:gd name="connsiteY8" fmla="*/ 4632 h 38250"/>
                <a:gd name="connsiteX9" fmla="*/ 36131 w 45540"/>
                <a:gd name="connsiteY9" fmla="*/ 251 h 38250"/>
                <a:gd name="connsiteX10" fmla="*/ 26606 w 45540"/>
                <a:gd name="connsiteY10" fmla="*/ 1679 h 38250"/>
                <a:gd name="connsiteX11" fmla="*/ 32512 w 45540"/>
                <a:gd name="connsiteY11" fmla="*/ 34255 h 38250"/>
                <a:gd name="connsiteX12" fmla="*/ 7175 w 45540"/>
                <a:gd name="connsiteY12" fmla="*/ 28254 h 38250"/>
                <a:gd name="connsiteX13" fmla="*/ 2794 w 45540"/>
                <a:gd name="connsiteY13" fmla="*/ 23492 h 38250"/>
                <a:gd name="connsiteX14" fmla="*/ 5651 w 45540"/>
                <a:gd name="connsiteY14" fmla="*/ 17586 h 38250"/>
                <a:gd name="connsiteX15" fmla="*/ 28226 w 45540"/>
                <a:gd name="connsiteY15" fmla="*/ 4632 h 38250"/>
                <a:gd name="connsiteX16" fmla="*/ 34988 w 45540"/>
                <a:gd name="connsiteY16" fmla="*/ 3489 h 38250"/>
                <a:gd name="connsiteX17" fmla="*/ 38513 w 45540"/>
                <a:gd name="connsiteY17" fmla="*/ 6251 h 38250"/>
                <a:gd name="connsiteX18" fmla="*/ 41465 w 45540"/>
                <a:gd name="connsiteY18" fmla="*/ 17777 h 38250"/>
                <a:gd name="connsiteX19" fmla="*/ 41465 w 45540"/>
                <a:gd name="connsiteY19" fmla="*/ 29778 h 38250"/>
                <a:gd name="connsiteX20" fmla="*/ 41465 w 45540"/>
                <a:gd name="connsiteY20" fmla="*/ 29778 h 38250"/>
                <a:gd name="connsiteX21" fmla="*/ 38798 w 45540"/>
                <a:gd name="connsiteY21" fmla="*/ 33398 h 38250"/>
                <a:gd name="connsiteX22" fmla="*/ 32036 w 45540"/>
                <a:gd name="connsiteY22" fmla="*/ 34255 h 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540" h="38250">
                  <a:moveTo>
                    <a:pt x="26511" y="1679"/>
                  </a:moveTo>
                  <a:lnTo>
                    <a:pt x="3937" y="14729"/>
                  </a:lnTo>
                  <a:cubicBezTo>
                    <a:pt x="-349" y="17777"/>
                    <a:pt x="-1359" y="23720"/>
                    <a:pt x="1679" y="28006"/>
                  </a:cubicBezTo>
                  <a:cubicBezTo>
                    <a:pt x="2822" y="29626"/>
                    <a:pt x="4451" y="30845"/>
                    <a:pt x="6318" y="31493"/>
                  </a:cubicBezTo>
                  <a:lnTo>
                    <a:pt x="31750" y="37588"/>
                  </a:lnTo>
                  <a:cubicBezTo>
                    <a:pt x="34969" y="38532"/>
                    <a:pt x="38436" y="38046"/>
                    <a:pt x="41275" y="36255"/>
                  </a:cubicBezTo>
                  <a:lnTo>
                    <a:pt x="45466" y="30445"/>
                  </a:lnTo>
                  <a:lnTo>
                    <a:pt x="44990" y="17396"/>
                  </a:lnTo>
                  <a:lnTo>
                    <a:pt x="41656" y="4632"/>
                  </a:lnTo>
                  <a:lnTo>
                    <a:pt x="36131" y="251"/>
                  </a:lnTo>
                  <a:cubicBezTo>
                    <a:pt x="32902" y="-664"/>
                    <a:pt x="29426" y="-140"/>
                    <a:pt x="26606" y="1679"/>
                  </a:cubicBezTo>
                  <a:close/>
                  <a:moveTo>
                    <a:pt x="32512" y="34255"/>
                  </a:moveTo>
                  <a:lnTo>
                    <a:pt x="7175" y="28254"/>
                  </a:lnTo>
                  <a:cubicBezTo>
                    <a:pt x="4880" y="27702"/>
                    <a:pt x="3156" y="25825"/>
                    <a:pt x="2794" y="23492"/>
                  </a:cubicBezTo>
                  <a:cubicBezTo>
                    <a:pt x="2413" y="21120"/>
                    <a:pt x="3556" y="18758"/>
                    <a:pt x="5651" y="17586"/>
                  </a:cubicBezTo>
                  <a:lnTo>
                    <a:pt x="28226" y="4632"/>
                  </a:lnTo>
                  <a:cubicBezTo>
                    <a:pt x="30235" y="3356"/>
                    <a:pt x="32674" y="2946"/>
                    <a:pt x="34988" y="3489"/>
                  </a:cubicBezTo>
                  <a:lnTo>
                    <a:pt x="38513" y="6251"/>
                  </a:lnTo>
                  <a:lnTo>
                    <a:pt x="41465" y="17777"/>
                  </a:lnTo>
                  <a:lnTo>
                    <a:pt x="41465" y="29778"/>
                  </a:lnTo>
                  <a:lnTo>
                    <a:pt x="41465" y="29778"/>
                  </a:lnTo>
                  <a:lnTo>
                    <a:pt x="38798" y="33398"/>
                  </a:lnTo>
                  <a:cubicBezTo>
                    <a:pt x="36760" y="34617"/>
                    <a:pt x="34312" y="34931"/>
                    <a:pt x="32036" y="34255"/>
                  </a:cubicBez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8" name="Bild 4">
              <a:extLst>
                <a:ext uri="{FF2B5EF4-FFF2-40B4-BE49-F238E27FC236}">
                  <a16:creationId xmlns:a16="http://schemas.microsoft.com/office/drawing/2014/main" id="{1BAF8BA3-4CE1-4937-8AB0-41398001FA9A}"/>
                </a:ext>
              </a:extLst>
            </p:cNvPr>
            <p:cNvSpPr/>
            <p:nvPr/>
          </p:nvSpPr>
          <p:spPr>
            <a:xfrm>
              <a:off x="7790979" y="4658025"/>
              <a:ext cx="156210" cy="156210"/>
            </a:xfrm>
            <a:custGeom>
              <a:avLst/>
              <a:gdLst>
                <a:gd name="connsiteX0" fmla="*/ -74 w 156210"/>
                <a:gd name="connsiteY0" fmla="*/ 78201 h 156210"/>
                <a:gd name="connsiteX1" fmla="*/ 78317 w 156210"/>
                <a:gd name="connsiteY1" fmla="*/ 156020 h 156210"/>
                <a:gd name="connsiteX2" fmla="*/ 156136 w 156210"/>
                <a:gd name="connsiteY2" fmla="*/ 77629 h 156210"/>
                <a:gd name="connsiteX3" fmla="*/ 78031 w 156210"/>
                <a:gd name="connsiteY3" fmla="*/ -190 h 156210"/>
                <a:gd name="connsiteX4" fmla="*/ -74 w 156210"/>
                <a:gd name="connsiteY4" fmla="*/ 78201 h 156210"/>
                <a:gd name="connsiteX5" fmla="*/ 6689 w 156210"/>
                <a:gd name="connsiteY5" fmla="*/ 78201 h 156210"/>
                <a:gd name="connsiteX6" fmla="*/ 78317 w 156210"/>
                <a:gd name="connsiteY6" fmla="*/ 7335 h 156210"/>
                <a:gd name="connsiteX7" fmla="*/ 149183 w 156210"/>
                <a:gd name="connsiteY7" fmla="*/ 78963 h 156210"/>
                <a:gd name="connsiteX8" fmla="*/ 77936 w 156210"/>
                <a:gd name="connsiteY8" fmla="*/ 149829 h 156210"/>
                <a:gd name="connsiteX9" fmla="*/ 6689 w 156210"/>
                <a:gd name="connsiteY9" fmla="*/ 78201 h 15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0" h="156210">
                  <a:moveTo>
                    <a:pt x="-74" y="78201"/>
                  </a:moveTo>
                  <a:cubicBezTo>
                    <a:pt x="88" y="121339"/>
                    <a:pt x="35178" y="156182"/>
                    <a:pt x="78317" y="156020"/>
                  </a:cubicBezTo>
                  <a:cubicBezTo>
                    <a:pt x="121455" y="155858"/>
                    <a:pt x="156288" y="120768"/>
                    <a:pt x="156136" y="77629"/>
                  </a:cubicBezTo>
                  <a:cubicBezTo>
                    <a:pt x="155974" y="34605"/>
                    <a:pt x="121055" y="-190"/>
                    <a:pt x="78031" y="-190"/>
                  </a:cubicBezTo>
                  <a:cubicBezTo>
                    <a:pt x="34825" y="-85"/>
                    <a:pt x="-131" y="34995"/>
                    <a:pt x="-74" y="78201"/>
                  </a:cubicBezTo>
                  <a:close/>
                  <a:moveTo>
                    <a:pt x="6689" y="78201"/>
                  </a:moveTo>
                  <a:cubicBezTo>
                    <a:pt x="6898" y="38853"/>
                    <a:pt x="38969" y="7125"/>
                    <a:pt x="78317" y="7335"/>
                  </a:cubicBezTo>
                  <a:cubicBezTo>
                    <a:pt x="117664" y="7544"/>
                    <a:pt x="149392" y="39615"/>
                    <a:pt x="149183" y="78963"/>
                  </a:cubicBezTo>
                  <a:cubicBezTo>
                    <a:pt x="148973" y="118158"/>
                    <a:pt x="117131" y="149829"/>
                    <a:pt x="77936" y="149829"/>
                  </a:cubicBezTo>
                  <a:cubicBezTo>
                    <a:pt x="38502" y="149667"/>
                    <a:pt x="6631" y="117634"/>
                    <a:pt x="6689" y="78201"/>
                  </a:cubicBezTo>
                </a:path>
              </a:pathLst>
            </a:custGeom>
            <a:solidFill>
              <a:srgbClr val="006E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19" name="Bild 4">
              <a:extLst>
                <a:ext uri="{FF2B5EF4-FFF2-40B4-BE49-F238E27FC236}">
                  <a16:creationId xmlns:a16="http://schemas.microsoft.com/office/drawing/2014/main" id="{5E13E19B-662D-482D-95FC-41C8247F78D1}"/>
                </a:ext>
              </a:extLst>
            </p:cNvPr>
            <p:cNvSpPr/>
            <p:nvPr/>
          </p:nvSpPr>
          <p:spPr>
            <a:xfrm>
              <a:off x="7904648" y="4891483"/>
              <a:ext cx="252757" cy="258415"/>
            </a:xfrm>
            <a:custGeom>
              <a:avLst/>
              <a:gdLst>
                <a:gd name="connsiteX0" fmla="*/ 158671 w 252757"/>
                <a:gd name="connsiteY0" fmla="*/ -190 h 258415"/>
                <a:gd name="connsiteX1" fmla="*/ 202391 w 252757"/>
                <a:gd name="connsiteY1" fmla="*/ 26385 h 258415"/>
                <a:gd name="connsiteX2" fmla="*/ 166101 w 252757"/>
                <a:gd name="connsiteY2" fmla="*/ 68485 h 258415"/>
                <a:gd name="connsiteX3" fmla="*/ 105331 w 252757"/>
                <a:gd name="connsiteY3" fmla="*/ 48673 h 258415"/>
                <a:gd name="connsiteX4" fmla="*/ -72 w 252757"/>
                <a:gd name="connsiteY4" fmla="*/ 152810 h 258415"/>
                <a:gd name="connsiteX5" fmla="*/ 104065 w 252757"/>
                <a:gd name="connsiteY5" fmla="*/ 258223 h 258415"/>
                <a:gd name="connsiteX6" fmla="*/ 209468 w 252757"/>
                <a:gd name="connsiteY6" fmla="*/ 154077 h 258415"/>
                <a:gd name="connsiteX7" fmla="*/ 187723 w 252757"/>
                <a:gd name="connsiteY7" fmla="*/ 89535 h 258415"/>
                <a:gd name="connsiteX8" fmla="*/ 224108 w 252757"/>
                <a:gd name="connsiteY8" fmla="*/ 48292 h 258415"/>
                <a:gd name="connsiteX9" fmla="*/ 252683 w 252757"/>
                <a:gd name="connsiteY9" fmla="*/ 92869 h 258415"/>
                <a:gd name="connsiteX10" fmla="*/ 252683 w 252757"/>
                <a:gd name="connsiteY10" fmla="*/ -190 h 258415"/>
                <a:gd name="connsiteX11" fmla="*/ 105236 w 252757"/>
                <a:gd name="connsiteY11" fmla="*/ 226029 h 258415"/>
                <a:gd name="connsiteX12" fmla="*/ 32179 w 252757"/>
                <a:gd name="connsiteY12" fmla="*/ 153734 h 258415"/>
                <a:gd name="connsiteX13" fmla="*/ 104474 w 252757"/>
                <a:gd name="connsiteY13" fmla="*/ 80677 h 258415"/>
                <a:gd name="connsiteX14" fmla="*/ 177531 w 252757"/>
                <a:gd name="connsiteY14" fmla="*/ 152972 h 258415"/>
                <a:gd name="connsiteX15" fmla="*/ 177531 w 252757"/>
                <a:gd name="connsiteY15" fmla="*/ 153353 h 258415"/>
                <a:gd name="connsiteX16" fmla="*/ 105427 w 252757"/>
                <a:gd name="connsiteY16" fmla="*/ 226029 h 258415"/>
                <a:gd name="connsiteX17" fmla="*/ 105236 w 252757"/>
                <a:gd name="connsiteY17" fmla="*/ 226029 h 2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757" h="258415">
                  <a:moveTo>
                    <a:pt x="158671" y="-190"/>
                  </a:moveTo>
                  <a:lnTo>
                    <a:pt x="202391" y="26385"/>
                  </a:lnTo>
                  <a:lnTo>
                    <a:pt x="166101" y="68485"/>
                  </a:lnTo>
                  <a:cubicBezTo>
                    <a:pt x="148461" y="55598"/>
                    <a:pt x="127182" y="48654"/>
                    <a:pt x="105331" y="48673"/>
                  </a:cubicBezTo>
                  <a:cubicBezTo>
                    <a:pt x="47467" y="48321"/>
                    <a:pt x="271" y="94946"/>
                    <a:pt x="-72" y="152810"/>
                  </a:cubicBezTo>
                  <a:cubicBezTo>
                    <a:pt x="-425" y="210674"/>
                    <a:pt x="46200" y="257871"/>
                    <a:pt x="104065" y="258223"/>
                  </a:cubicBezTo>
                  <a:cubicBezTo>
                    <a:pt x="161929" y="258566"/>
                    <a:pt x="209116" y="211941"/>
                    <a:pt x="209468" y="154077"/>
                  </a:cubicBezTo>
                  <a:cubicBezTo>
                    <a:pt x="209611" y="130741"/>
                    <a:pt x="201963" y="108023"/>
                    <a:pt x="187723" y="89535"/>
                  </a:cubicBezTo>
                  <a:lnTo>
                    <a:pt x="224108" y="48292"/>
                  </a:lnTo>
                  <a:lnTo>
                    <a:pt x="252683" y="92869"/>
                  </a:lnTo>
                  <a:lnTo>
                    <a:pt x="252683" y="-190"/>
                  </a:lnTo>
                  <a:close/>
                  <a:moveTo>
                    <a:pt x="105236" y="226029"/>
                  </a:moveTo>
                  <a:cubicBezTo>
                    <a:pt x="65098" y="226238"/>
                    <a:pt x="32389" y="193872"/>
                    <a:pt x="32179" y="153734"/>
                  </a:cubicBezTo>
                  <a:cubicBezTo>
                    <a:pt x="31970" y="113596"/>
                    <a:pt x="64336" y="80887"/>
                    <a:pt x="104474" y="80677"/>
                  </a:cubicBezTo>
                  <a:cubicBezTo>
                    <a:pt x="144612" y="80467"/>
                    <a:pt x="177321" y="112833"/>
                    <a:pt x="177531" y="152972"/>
                  </a:cubicBezTo>
                  <a:cubicBezTo>
                    <a:pt x="177531" y="153096"/>
                    <a:pt x="177531" y="153229"/>
                    <a:pt x="177531" y="153353"/>
                  </a:cubicBezTo>
                  <a:cubicBezTo>
                    <a:pt x="177693" y="193329"/>
                    <a:pt x="145403" y="225867"/>
                    <a:pt x="105427" y="226029"/>
                  </a:cubicBezTo>
                  <a:cubicBezTo>
                    <a:pt x="105360" y="226029"/>
                    <a:pt x="105303" y="226029"/>
                    <a:pt x="105236" y="226029"/>
                  </a:cubicBezTo>
                </a:path>
              </a:pathLst>
            </a:custGeom>
            <a:solidFill>
              <a:srgbClr val="006EA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0" name="Bild 4">
              <a:extLst>
                <a:ext uri="{FF2B5EF4-FFF2-40B4-BE49-F238E27FC236}">
                  <a16:creationId xmlns:a16="http://schemas.microsoft.com/office/drawing/2014/main" id="{DB556ED5-4A54-4B5B-8C82-E0B4C04153F9}"/>
                </a:ext>
              </a:extLst>
            </p:cNvPr>
            <p:cNvSpPr/>
            <p:nvPr/>
          </p:nvSpPr>
          <p:spPr>
            <a:xfrm>
              <a:off x="7901939" y="4889387"/>
              <a:ext cx="257371" cy="262886"/>
            </a:xfrm>
            <a:custGeom>
              <a:avLst/>
              <a:gdLst>
                <a:gd name="connsiteX0" fmla="*/ 255678 w 257371"/>
                <a:gd name="connsiteY0" fmla="*/ -190 h 262886"/>
                <a:gd name="connsiteX1" fmla="*/ 155285 w 257371"/>
                <a:gd name="connsiteY1" fmla="*/ -190 h 262886"/>
                <a:gd name="connsiteX2" fmla="*/ 202433 w 257371"/>
                <a:gd name="connsiteY2" fmla="*/ 28385 h 262886"/>
                <a:gd name="connsiteX3" fmla="*/ 168334 w 257371"/>
                <a:gd name="connsiteY3" fmla="*/ 67818 h 262886"/>
                <a:gd name="connsiteX4" fmla="*/ 108041 w 257371"/>
                <a:gd name="connsiteY4" fmla="*/ 48768 h 262886"/>
                <a:gd name="connsiteX5" fmla="*/ -68 w 257371"/>
                <a:gd name="connsiteY5" fmla="*/ 154582 h 262886"/>
                <a:gd name="connsiteX6" fmla="*/ 105745 w 257371"/>
                <a:gd name="connsiteY6" fmla="*/ 262690 h 262886"/>
                <a:gd name="connsiteX7" fmla="*/ 213854 w 257371"/>
                <a:gd name="connsiteY7" fmla="*/ 156877 h 262886"/>
                <a:gd name="connsiteX8" fmla="*/ 192527 w 257371"/>
                <a:gd name="connsiteY8" fmla="*/ 91631 h 262886"/>
                <a:gd name="connsiteX9" fmla="*/ 226627 w 257371"/>
                <a:gd name="connsiteY9" fmla="*/ 52864 h 262886"/>
                <a:gd name="connsiteX10" fmla="*/ 257297 w 257371"/>
                <a:gd name="connsiteY10" fmla="*/ 100489 h 262886"/>
                <a:gd name="connsiteX11" fmla="*/ 257297 w 257371"/>
                <a:gd name="connsiteY11" fmla="*/ -190 h 262886"/>
                <a:gd name="connsiteX12" fmla="*/ 253964 w 257371"/>
                <a:gd name="connsiteY12" fmla="*/ 3239 h 262886"/>
                <a:gd name="connsiteX13" fmla="*/ 253964 w 257371"/>
                <a:gd name="connsiteY13" fmla="*/ 88964 h 262886"/>
                <a:gd name="connsiteX14" fmla="*/ 227008 w 257371"/>
                <a:gd name="connsiteY14" fmla="*/ 47339 h 262886"/>
                <a:gd name="connsiteX15" fmla="*/ 188241 w 257371"/>
                <a:gd name="connsiteY15" fmla="*/ 91440 h 262886"/>
                <a:gd name="connsiteX16" fmla="*/ 189098 w 257371"/>
                <a:gd name="connsiteY16" fmla="*/ 92488 h 262886"/>
                <a:gd name="connsiteX17" fmla="*/ 169905 w 257371"/>
                <a:gd name="connsiteY17" fmla="*/ 235877 h 262886"/>
                <a:gd name="connsiteX18" fmla="*/ 26516 w 257371"/>
                <a:gd name="connsiteY18" fmla="*/ 216694 h 262886"/>
                <a:gd name="connsiteX19" fmla="*/ 45709 w 257371"/>
                <a:gd name="connsiteY19" fmla="*/ 73295 h 262886"/>
                <a:gd name="connsiteX20" fmla="*/ 108041 w 257371"/>
                <a:gd name="connsiteY20" fmla="*/ 52293 h 262886"/>
                <a:gd name="connsiteX21" fmla="*/ 167762 w 257371"/>
                <a:gd name="connsiteY21" fmla="*/ 71343 h 262886"/>
                <a:gd name="connsiteX22" fmla="*/ 169001 w 257371"/>
                <a:gd name="connsiteY22" fmla="*/ 72295 h 262886"/>
                <a:gd name="connsiteX23" fmla="*/ 207672 w 257371"/>
                <a:gd name="connsiteY23" fmla="*/ 27528 h 262886"/>
                <a:gd name="connsiteX24" fmla="*/ 167477 w 257371"/>
                <a:gd name="connsiteY24" fmla="*/ 3048 h 262886"/>
                <a:gd name="connsiteX25" fmla="*/ 253964 w 257371"/>
                <a:gd name="connsiteY25" fmla="*/ 3048 h 2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71" h="262886">
                  <a:moveTo>
                    <a:pt x="255678" y="-190"/>
                  </a:moveTo>
                  <a:lnTo>
                    <a:pt x="155285" y="-190"/>
                  </a:lnTo>
                  <a:lnTo>
                    <a:pt x="202433" y="28385"/>
                  </a:lnTo>
                  <a:lnTo>
                    <a:pt x="168334" y="67818"/>
                  </a:lnTo>
                  <a:cubicBezTo>
                    <a:pt x="150675" y="55407"/>
                    <a:pt x="129624" y="48759"/>
                    <a:pt x="108041" y="48768"/>
                  </a:cubicBezTo>
                  <a:cubicBezTo>
                    <a:pt x="48967" y="48130"/>
                    <a:pt x="570" y="95507"/>
                    <a:pt x="-68" y="154582"/>
                  </a:cubicBezTo>
                  <a:cubicBezTo>
                    <a:pt x="-697" y="213656"/>
                    <a:pt x="46671" y="262052"/>
                    <a:pt x="105745" y="262690"/>
                  </a:cubicBezTo>
                  <a:cubicBezTo>
                    <a:pt x="164819" y="263319"/>
                    <a:pt x="213216" y="215951"/>
                    <a:pt x="213854" y="156877"/>
                  </a:cubicBezTo>
                  <a:cubicBezTo>
                    <a:pt x="214101" y="133379"/>
                    <a:pt x="206615" y="110443"/>
                    <a:pt x="192527" y="91631"/>
                  </a:cubicBezTo>
                  <a:lnTo>
                    <a:pt x="226627" y="52864"/>
                  </a:lnTo>
                  <a:cubicBezTo>
                    <a:pt x="228818" y="56388"/>
                    <a:pt x="257297" y="100489"/>
                    <a:pt x="257297" y="100489"/>
                  </a:cubicBezTo>
                  <a:lnTo>
                    <a:pt x="257297" y="-190"/>
                  </a:lnTo>
                  <a:close/>
                  <a:moveTo>
                    <a:pt x="253964" y="3239"/>
                  </a:moveTo>
                  <a:lnTo>
                    <a:pt x="253964" y="88964"/>
                  </a:lnTo>
                  <a:lnTo>
                    <a:pt x="227008" y="47339"/>
                  </a:lnTo>
                  <a:lnTo>
                    <a:pt x="188241" y="91440"/>
                  </a:lnTo>
                  <a:lnTo>
                    <a:pt x="189098" y="92488"/>
                  </a:lnTo>
                  <a:cubicBezTo>
                    <a:pt x="223398" y="137379"/>
                    <a:pt x="214806" y="201587"/>
                    <a:pt x="169905" y="235877"/>
                  </a:cubicBezTo>
                  <a:cubicBezTo>
                    <a:pt x="125014" y="270177"/>
                    <a:pt x="60816" y="261585"/>
                    <a:pt x="26516" y="216694"/>
                  </a:cubicBezTo>
                  <a:cubicBezTo>
                    <a:pt x="-7783" y="171793"/>
                    <a:pt x="808" y="107595"/>
                    <a:pt x="45709" y="73295"/>
                  </a:cubicBezTo>
                  <a:cubicBezTo>
                    <a:pt x="63607" y="59627"/>
                    <a:pt x="85514" y="52245"/>
                    <a:pt x="108041" y="52293"/>
                  </a:cubicBezTo>
                  <a:cubicBezTo>
                    <a:pt x="129462" y="52131"/>
                    <a:pt x="150389" y="58808"/>
                    <a:pt x="167762" y="71343"/>
                  </a:cubicBezTo>
                  <a:lnTo>
                    <a:pt x="169001" y="72295"/>
                  </a:lnTo>
                  <a:lnTo>
                    <a:pt x="207672" y="27528"/>
                  </a:lnTo>
                  <a:lnTo>
                    <a:pt x="167477" y="3048"/>
                  </a:lnTo>
                  <a:lnTo>
                    <a:pt x="253964" y="3048"/>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1" name="Bild 4">
              <a:extLst>
                <a:ext uri="{FF2B5EF4-FFF2-40B4-BE49-F238E27FC236}">
                  <a16:creationId xmlns:a16="http://schemas.microsoft.com/office/drawing/2014/main" id="{0C705770-456E-4898-8580-5DB8D7DE7143}"/>
                </a:ext>
              </a:extLst>
            </p:cNvPr>
            <p:cNvSpPr/>
            <p:nvPr/>
          </p:nvSpPr>
          <p:spPr>
            <a:xfrm>
              <a:off x="7935949" y="4970254"/>
              <a:ext cx="148018" cy="148019"/>
            </a:xfrm>
            <a:custGeom>
              <a:avLst/>
              <a:gdLst>
                <a:gd name="connsiteX0" fmla="*/ -74 w 148018"/>
                <a:gd name="connsiteY0" fmla="*/ 74105 h 148019"/>
                <a:gd name="connsiteX1" fmla="*/ 74221 w 148018"/>
                <a:gd name="connsiteY1" fmla="*/ 147828 h 148019"/>
                <a:gd name="connsiteX2" fmla="*/ 147944 w 148018"/>
                <a:gd name="connsiteY2" fmla="*/ 73534 h 148019"/>
                <a:gd name="connsiteX3" fmla="*/ 73935 w 148018"/>
                <a:gd name="connsiteY3" fmla="*/ -190 h 148019"/>
                <a:gd name="connsiteX4" fmla="*/ -74 w 148018"/>
                <a:gd name="connsiteY4" fmla="*/ 74105 h 148019"/>
                <a:gd name="connsiteX5" fmla="*/ 3355 w 148018"/>
                <a:gd name="connsiteY5" fmla="*/ 74105 h 148019"/>
                <a:gd name="connsiteX6" fmla="*/ 74411 w 148018"/>
                <a:gd name="connsiteY6" fmla="*/ 4001 h 148019"/>
                <a:gd name="connsiteX7" fmla="*/ 144515 w 148018"/>
                <a:gd name="connsiteY7" fmla="*/ 75058 h 148019"/>
                <a:gd name="connsiteX8" fmla="*/ 73935 w 148018"/>
                <a:gd name="connsiteY8" fmla="*/ 145161 h 148019"/>
                <a:gd name="connsiteX9" fmla="*/ 3355 w 148018"/>
                <a:gd name="connsiteY9" fmla="*/ 74105 h 14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018" h="148019">
                  <a:moveTo>
                    <a:pt x="-74" y="74105"/>
                  </a:moveTo>
                  <a:cubicBezTo>
                    <a:pt x="88" y="114977"/>
                    <a:pt x="33349" y="147990"/>
                    <a:pt x="74221" y="147828"/>
                  </a:cubicBezTo>
                  <a:cubicBezTo>
                    <a:pt x="115093" y="147667"/>
                    <a:pt x="148097" y="114405"/>
                    <a:pt x="147944" y="73534"/>
                  </a:cubicBezTo>
                  <a:cubicBezTo>
                    <a:pt x="147782" y="32767"/>
                    <a:pt x="114702" y="-190"/>
                    <a:pt x="73935" y="-190"/>
                  </a:cubicBezTo>
                  <a:cubicBezTo>
                    <a:pt x="33016" y="-38"/>
                    <a:pt x="-74" y="33185"/>
                    <a:pt x="-74" y="74105"/>
                  </a:cubicBezTo>
                  <a:close/>
                  <a:moveTo>
                    <a:pt x="3355" y="74105"/>
                  </a:moveTo>
                  <a:cubicBezTo>
                    <a:pt x="3621" y="35129"/>
                    <a:pt x="35425" y="3744"/>
                    <a:pt x="74411" y="4001"/>
                  </a:cubicBezTo>
                  <a:cubicBezTo>
                    <a:pt x="113388" y="4268"/>
                    <a:pt x="144772" y="36081"/>
                    <a:pt x="144515" y="75058"/>
                  </a:cubicBezTo>
                  <a:cubicBezTo>
                    <a:pt x="144248" y="113853"/>
                    <a:pt x="112730" y="145161"/>
                    <a:pt x="73935" y="145161"/>
                  </a:cubicBezTo>
                  <a:cubicBezTo>
                    <a:pt x="34835" y="145000"/>
                    <a:pt x="3250" y="113205"/>
                    <a:pt x="3355" y="74105"/>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2" name="Bild 4">
              <a:extLst>
                <a:ext uri="{FF2B5EF4-FFF2-40B4-BE49-F238E27FC236}">
                  <a16:creationId xmlns:a16="http://schemas.microsoft.com/office/drawing/2014/main" id="{9ACFD60A-5BF6-46CF-9DAC-BC944B9269C0}"/>
                </a:ext>
              </a:extLst>
            </p:cNvPr>
            <p:cNvSpPr/>
            <p:nvPr/>
          </p:nvSpPr>
          <p:spPr>
            <a:xfrm>
              <a:off x="7895277" y="4760323"/>
              <a:ext cx="73533" cy="43444"/>
            </a:xfrm>
            <a:custGeom>
              <a:avLst/>
              <a:gdLst>
                <a:gd name="connsiteX0" fmla="*/ 32311 w 73533"/>
                <a:gd name="connsiteY0" fmla="*/ 381 h 43444"/>
                <a:gd name="connsiteX1" fmla="*/ 32311 w 73533"/>
                <a:gd name="connsiteY1" fmla="*/ 381 h 43444"/>
                <a:gd name="connsiteX2" fmla="*/ 17261 w 73533"/>
                <a:gd name="connsiteY2" fmla="*/ 5239 h 43444"/>
                <a:gd name="connsiteX3" fmla="*/ -74 w 73533"/>
                <a:gd name="connsiteY3" fmla="*/ -190 h 43444"/>
                <a:gd name="connsiteX4" fmla="*/ 60886 w 73533"/>
                <a:gd name="connsiteY4" fmla="*/ 43149 h 43444"/>
                <a:gd name="connsiteX5" fmla="*/ 73459 w 73533"/>
                <a:gd name="connsiteY5" fmla="*/ 39053 h 43444"/>
                <a:gd name="connsiteX6" fmla="*/ 32311 w 73533"/>
                <a:gd name="connsiteY6" fmla="*/ 381 h 4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33" h="43444">
                  <a:moveTo>
                    <a:pt x="32311" y="381"/>
                  </a:moveTo>
                  <a:lnTo>
                    <a:pt x="32311" y="381"/>
                  </a:lnTo>
                  <a:cubicBezTo>
                    <a:pt x="27834" y="3353"/>
                    <a:pt x="22633" y="5030"/>
                    <a:pt x="17261" y="5239"/>
                  </a:cubicBezTo>
                  <a:cubicBezTo>
                    <a:pt x="11032" y="5496"/>
                    <a:pt x="4898" y="3582"/>
                    <a:pt x="-74" y="-190"/>
                  </a:cubicBezTo>
                  <a:cubicBezTo>
                    <a:pt x="10498" y="14859"/>
                    <a:pt x="33930" y="43149"/>
                    <a:pt x="60886" y="43149"/>
                  </a:cubicBezTo>
                  <a:cubicBezTo>
                    <a:pt x="65477" y="43682"/>
                    <a:pt x="70068" y="42187"/>
                    <a:pt x="73459" y="39053"/>
                  </a:cubicBezTo>
                  <a:cubicBezTo>
                    <a:pt x="57457" y="28842"/>
                    <a:pt x="43503" y="15726"/>
                    <a:pt x="32311" y="381"/>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3" name="Bild 4">
              <a:extLst>
                <a:ext uri="{FF2B5EF4-FFF2-40B4-BE49-F238E27FC236}">
                  <a16:creationId xmlns:a16="http://schemas.microsoft.com/office/drawing/2014/main" id="{78A9144E-B854-458B-B848-5471E8CD8372}"/>
                </a:ext>
              </a:extLst>
            </p:cNvPr>
            <p:cNvSpPr/>
            <p:nvPr/>
          </p:nvSpPr>
          <p:spPr>
            <a:xfrm>
              <a:off x="7893646" y="4758935"/>
              <a:ext cx="76757" cy="46531"/>
            </a:xfrm>
            <a:custGeom>
              <a:avLst/>
              <a:gdLst>
                <a:gd name="connsiteX0" fmla="*/ 319 w 76757"/>
                <a:gd name="connsiteY0" fmla="*/ 55 h 46531"/>
                <a:gd name="connsiteX1" fmla="*/ 319 w 76757"/>
                <a:gd name="connsiteY1" fmla="*/ 2246 h 46531"/>
                <a:gd name="connsiteX2" fmla="*/ 62707 w 76757"/>
                <a:gd name="connsiteY2" fmla="*/ 46251 h 46531"/>
                <a:gd name="connsiteX3" fmla="*/ 76519 w 76757"/>
                <a:gd name="connsiteY3" fmla="*/ 41584 h 46531"/>
                <a:gd name="connsiteX4" fmla="*/ 76519 w 76757"/>
                <a:gd name="connsiteY4" fmla="*/ 40155 h 46531"/>
                <a:gd name="connsiteX5" fmla="*/ 75661 w 76757"/>
                <a:gd name="connsiteY5" fmla="*/ 38917 h 46531"/>
                <a:gd name="connsiteX6" fmla="*/ 34990 w 76757"/>
                <a:gd name="connsiteY6" fmla="*/ 817 h 46531"/>
                <a:gd name="connsiteX7" fmla="*/ 32704 w 76757"/>
                <a:gd name="connsiteY7" fmla="*/ 817 h 46531"/>
                <a:gd name="connsiteX8" fmla="*/ 18607 w 76757"/>
                <a:gd name="connsiteY8" fmla="*/ 5294 h 46531"/>
                <a:gd name="connsiteX9" fmla="*/ 2319 w 76757"/>
                <a:gd name="connsiteY9" fmla="*/ 246 h 46531"/>
                <a:gd name="connsiteX10" fmla="*/ 33 w 76757"/>
                <a:gd name="connsiteY10" fmla="*/ 246 h 46531"/>
                <a:gd name="connsiteX11" fmla="*/ 19369 w 76757"/>
                <a:gd name="connsiteY11" fmla="*/ 8342 h 46531"/>
                <a:gd name="connsiteX12" fmla="*/ 33942 w 76757"/>
                <a:gd name="connsiteY12" fmla="*/ 3960 h 46531"/>
                <a:gd name="connsiteX13" fmla="*/ 72042 w 76757"/>
                <a:gd name="connsiteY13" fmla="*/ 39965 h 46531"/>
                <a:gd name="connsiteX14" fmla="*/ 62517 w 76757"/>
                <a:gd name="connsiteY14" fmla="*/ 42822 h 46531"/>
                <a:gd name="connsiteX15" fmla="*/ 7843 w 76757"/>
                <a:gd name="connsiteY15" fmla="*/ 6532 h 46531"/>
                <a:gd name="connsiteX16" fmla="*/ 18702 w 76757"/>
                <a:gd name="connsiteY16" fmla="*/ 8532 h 4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757" h="46531">
                  <a:moveTo>
                    <a:pt x="319" y="55"/>
                  </a:moveTo>
                  <a:cubicBezTo>
                    <a:pt x="-205" y="693"/>
                    <a:pt x="-205" y="1608"/>
                    <a:pt x="319" y="2246"/>
                  </a:cubicBezTo>
                  <a:cubicBezTo>
                    <a:pt x="11939" y="18629"/>
                    <a:pt x="35371" y="46251"/>
                    <a:pt x="62707" y="46251"/>
                  </a:cubicBezTo>
                  <a:cubicBezTo>
                    <a:pt x="67765" y="46766"/>
                    <a:pt x="72804" y="45061"/>
                    <a:pt x="76519" y="41584"/>
                  </a:cubicBezTo>
                  <a:cubicBezTo>
                    <a:pt x="76738" y="41136"/>
                    <a:pt x="76738" y="40603"/>
                    <a:pt x="76519" y="40155"/>
                  </a:cubicBezTo>
                  <a:cubicBezTo>
                    <a:pt x="76385" y="39660"/>
                    <a:pt x="76081" y="39222"/>
                    <a:pt x="75661" y="38917"/>
                  </a:cubicBezTo>
                  <a:cubicBezTo>
                    <a:pt x="59917" y="28773"/>
                    <a:pt x="46143" y="15867"/>
                    <a:pt x="34990" y="817"/>
                  </a:cubicBezTo>
                  <a:cubicBezTo>
                    <a:pt x="34361" y="188"/>
                    <a:pt x="33332" y="188"/>
                    <a:pt x="32704" y="817"/>
                  </a:cubicBezTo>
                  <a:cubicBezTo>
                    <a:pt x="28494" y="3551"/>
                    <a:pt x="23626" y="5103"/>
                    <a:pt x="18607" y="5294"/>
                  </a:cubicBezTo>
                  <a:cubicBezTo>
                    <a:pt x="12758" y="5570"/>
                    <a:pt x="6986" y="3779"/>
                    <a:pt x="2319" y="246"/>
                  </a:cubicBezTo>
                  <a:cubicBezTo>
                    <a:pt x="1671" y="-335"/>
                    <a:pt x="681" y="-335"/>
                    <a:pt x="33" y="246"/>
                  </a:cubicBezTo>
                  <a:close/>
                  <a:moveTo>
                    <a:pt x="19369" y="8342"/>
                  </a:moveTo>
                  <a:cubicBezTo>
                    <a:pt x="24522" y="8142"/>
                    <a:pt x="29532" y="6637"/>
                    <a:pt x="33942" y="3960"/>
                  </a:cubicBezTo>
                  <a:cubicBezTo>
                    <a:pt x="44562" y="17991"/>
                    <a:pt x="57440" y="30154"/>
                    <a:pt x="72042" y="39965"/>
                  </a:cubicBezTo>
                  <a:cubicBezTo>
                    <a:pt x="69308" y="42013"/>
                    <a:pt x="65927" y="43022"/>
                    <a:pt x="62517" y="42822"/>
                  </a:cubicBezTo>
                  <a:cubicBezTo>
                    <a:pt x="39752" y="42822"/>
                    <a:pt x="19940" y="22344"/>
                    <a:pt x="7843" y="6532"/>
                  </a:cubicBezTo>
                  <a:cubicBezTo>
                    <a:pt x="11301" y="7894"/>
                    <a:pt x="14987" y="8580"/>
                    <a:pt x="18702" y="8532"/>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4" name="Bild 4">
              <a:extLst>
                <a:ext uri="{FF2B5EF4-FFF2-40B4-BE49-F238E27FC236}">
                  <a16:creationId xmlns:a16="http://schemas.microsoft.com/office/drawing/2014/main" id="{00E70986-728E-4613-BB39-41FD3D588BA1}"/>
                </a:ext>
              </a:extLst>
            </p:cNvPr>
            <p:cNvSpPr/>
            <p:nvPr/>
          </p:nvSpPr>
          <p:spPr>
            <a:xfrm>
              <a:off x="7971477" y="4756132"/>
              <a:ext cx="95" cy="9525"/>
            </a:xfrm>
            <a:custGeom>
              <a:avLst/>
              <a:gdLst>
                <a:gd name="connsiteX0" fmla="*/ 0 w 95"/>
                <a:gd name="connsiteY0" fmla="*/ 0 h 9525"/>
                <a:gd name="connsiteX1" fmla="*/ 0 w 95"/>
                <a:gd name="connsiteY1" fmla="*/ 0 h 9525"/>
                <a:gd name="connsiteX2" fmla="*/ 95 w 95"/>
                <a:gd name="connsiteY2" fmla="*/ 0 h 9525"/>
                <a:gd name="connsiteX3" fmla="*/ 0 w 95"/>
                <a:gd name="connsiteY3" fmla="*/ 0 h 9525"/>
              </a:gdLst>
              <a:ahLst/>
              <a:cxnLst>
                <a:cxn ang="0">
                  <a:pos x="connsiteX0" y="connsiteY0"/>
                </a:cxn>
                <a:cxn ang="0">
                  <a:pos x="connsiteX1" y="connsiteY1"/>
                </a:cxn>
                <a:cxn ang="0">
                  <a:pos x="connsiteX2" y="connsiteY2"/>
                </a:cxn>
                <a:cxn ang="0">
                  <a:pos x="connsiteX3" y="connsiteY3"/>
                </a:cxn>
              </a:cxnLst>
              <a:rect l="l" t="t" r="r" b="b"/>
              <a:pathLst>
                <a:path w="95" h="9525">
                  <a:moveTo>
                    <a:pt x="0" y="0"/>
                  </a:moveTo>
                  <a:lnTo>
                    <a:pt x="0" y="0"/>
                  </a:lnTo>
                  <a:lnTo>
                    <a:pt x="95" y="0"/>
                  </a:lnTo>
                  <a:lnTo>
                    <a:pt x="0" y="0"/>
                  </a:ln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5" name="Bild 4">
              <a:extLst>
                <a:ext uri="{FF2B5EF4-FFF2-40B4-BE49-F238E27FC236}">
                  <a16:creationId xmlns:a16="http://schemas.microsoft.com/office/drawing/2014/main" id="{D0B77656-23F1-4BEF-8C54-3AC9A9DC1869}"/>
                </a:ext>
              </a:extLst>
            </p:cNvPr>
            <p:cNvSpPr/>
            <p:nvPr/>
          </p:nvSpPr>
          <p:spPr>
            <a:xfrm>
              <a:off x="7982336" y="4760609"/>
              <a:ext cx="2381" cy="476"/>
            </a:xfrm>
            <a:custGeom>
              <a:avLst/>
              <a:gdLst>
                <a:gd name="connsiteX0" fmla="*/ -74 w 2381"/>
                <a:gd name="connsiteY0" fmla="*/ -190 h 476"/>
                <a:gd name="connsiteX1" fmla="*/ 2307 w 2381"/>
                <a:gd name="connsiteY1" fmla="*/ 286 h 476"/>
                <a:gd name="connsiteX2" fmla="*/ -74 w 2381"/>
                <a:gd name="connsiteY2" fmla="*/ -190 h 476"/>
              </a:gdLst>
              <a:ahLst/>
              <a:cxnLst>
                <a:cxn ang="0">
                  <a:pos x="connsiteX0" y="connsiteY0"/>
                </a:cxn>
                <a:cxn ang="0">
                  <a:pos x="connsiteX1" y="connsiteY1"/>
                </a:cxn>
                <a:cxn ang="0">
                  <a:pos x="connsiteX2" y="connsiteY2"/>
                </a:cxn>
              </a:cxnLst>
              <a:rect l="l" t="t" r="r" b="b"/>
              <a:pathLst>
                <a:path w="2381" h="476">
                  <a:moveTo>
                    <a:pt x="-74" y="-190"/>
                  </a:moveTo>
                  <a:lnTo>
                    <a:pt x="2307" y="286"/>
                  </a:lnTo>
                  <a:lnTo>
                    <a:pt x="-74" y="-190"/>
                  </a:ln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6" name="Bild 4">
              <a:extLst>
                <a:ext uri="{FF2B5EF4-FFF2-40B4-BE49-F238E27FC236}">
                  <a16:creationId xmlns:a16="http://schemas.microsoft.com/office/drawing/2014/main" id="{87CB2092-98ED-4532-9A9D-DE872AFFC15B}"/>
                </a:ext>
              </a:extLst>
            </p:cNvPr>
            <p:cNvSpPr/>
            <p:nvPr/>
          </p:nvSpPr>
          <p:spPr>
            <a:xfrm>
              <a:off x="7980566" y="4758842"/>
              <a:ext cx="3580" cy="3386"/>
            </a:xfrm>
            <a:custGeom>
              <a:avLst/>
              <a:gdLst>
                <a:gd name="connsiteX0" fmla="*/ -18 w 3580"/>
                <a:gd name="connsiteY0" fmla="*/ 1101 h 3386"/>
                <a:gd name="connsiteX1" fmla="*/ 1210 w 3580"/>
                <a:gd name="connsiteY1" fmla="*/ 3196 h 3386"/>
                <a:gd name="connsiteX2" fmla="*/ 1220 w 3580"/>
                <a:gd name="connsiteY2" fmla="*/ 3196 h 3386"/>
                <a:gd name="connsiteX3" fmla="*/ 2934 w 3580"/>
                <a:gd name="connsiteY3" fmla="*/ 3196 h 3386"/>
                <a:gd name="connsiteX4" fmla="*/ 1506 w 3580"/>
                <a:gd name="connsiteY4" fmla="*/ 1101 h 3386"/>
                <a:gd name="connsiteX5" fmla="*/ 3420 w 3580"/>
                <a:gd name="connsiteY5" fmla="*/ -156 h 3386"/>
                <a:gd name="connsiteX6" fmla="*/ 3506 w 3580"/>
                <a:gd name="connsiteY6" fmla="*/ -137 h 3386"/>
                <a:gd name="connsiteX7" fmla="*/ 3506 w 3580"/>
                <a:gd name="connsiteY7" fmla="*/ -137 h 3386"/>
                <a:gd name="connsiteX8" fmla="*/ 2172 w 3580"/>
                <a:gd name="connsiteY8" fmla="*/ -137 h 3386"/>
                <a:gd name="connsiteX9" fmla="*/ -18 w 3580"/>
                <a:gd name="connsiteY9" fmla="*/ 1101 h 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 h="3386">
                  <a:moveTo>
                    <a:pt x="-18" y="1101"/>
                  </a:moveTo>
                  <a:cubicBezTo>
                    <a:pt x="-256" y="2015"/>
                    <a:pt x="286" y="2958"/>
                    <a:pt x="1210" y="3196"/>
                  </a:cubicBezTo>
                  <a:cubicBezTo>
                    <a:pt x="1210" y="3196"/>
                    <a:pt x="1220" y="3196"/>
                    <a:pt x="1220" y="3196"/>
                  </a:cubicBezTo>
                  <a:lnTo>
                    <a:pt x="2934" y="3196"/>
                  </a:lnTo>
                  <a:cubicBezTo>
                    <a:pt x="1963" y="3006"/>
                    <a:pt x="1334" y="2073"/>
                    <a:pt x="1506" y="1101"/>
                  </a:cubicBezTo>
                  <a:cubicBezTo>
                    <a:pt x="1687" y="225"/>
                    <a:pt x="2544" y="-337"/>
                    <a:pt x="3420" y="-156"/>
                  </a:cubicBezTo>
                  <a:cubicBezTo>
                    <a:pt x="3449" y="-156"/>
                    <a:pt x="3477" y="-147"/>
                    <a:pt x="3506" y="-137"/>
                  </a:cubicBezTo>
                  <a:lnTo>
                    <a:pt x="3506" y="-137"/>
                  </a:lnTo>
                  <a:lnTo>
                    <a:pt x="2172" y="-137"/>
                  </a:lnTo>
                  <a:cubicBezTo>
                    <a:pt x="1239" y="-337"/>
                    <a:pt x="296" y="196"/>
                    <a:pt x="-18" y="1101"/>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7" name="Bild 4">
              <a:extLst>
                <a:ext uri="{FF2B5EF4-FFF2-40B4-BE49-F238E27FC236}">
                  <a16:creationId xmlns:a16="http://schemas.microsoft.com/office/drawing/2014/main" id="{145DEE82-71FA-4835-9DA2-E4B443936BEB}"/>
                </a:ext>
              </a:extLst>
            </p:cNvPr>
            <p:cNvSpPr/>
            <p:nvPr/>
          </p:nvSpPr>
          <p:spPr>
            <a:xfrm>
              <a:off x="7927662" y="4759371"/>
              <a:ext cx="84772" cy="46492"/>
            </a:xfrm>
            <a:custGeom>
              <a:avLst/>
              <a:gdLst>
                <a:gd name="connsiteX0" fmla="*/ 39359 w 84772"/>
                <a:gd name="connsiteY0" fmla="*/ 2858 h 46492"/>
                <a:gd name="connsiteX1" fmla="*/ 24119 w 84772"/>
                <a:gd name="connsiteY1" fmla="*/ 5715 h 46492"/>
                <a:gd name="connsiteX2" fmla="*/ 2021 w 84772"/>
                <a:gd name="connsiteY2" fmla="*/ -190 h 46492"/>
                <a:gd name="connsiteX3" fmla="*/ -74 w 84772"/>
                <a:gd name="connsiteY3" fmla="*/ 1334 h 46492"/>
                <a:gd name="connsiteX4" fmla="*/ 60790 w 84772"/>
                <a:gd name="connsiteY4" fmla="*/ 46101 h 46492"/>
                <a:gd name="connsiteX5" fmla="*/ 84698 w 84772"/>
                <a:gd name="connsiteY5" fmla="*/ 36005 h 46492"/>
                <a:gd name="connsiteX6" fmla="*/ 39359 w 84772"/>
                <a:gd name="connsiteY6" fmla="*/ 2858 h 4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 h="46492">
                  <a:moveTo>
                    <a:pt x="39359" y="2858"/>
                  </a:moveTo>
                  <a:cubicBezTo>
                    <a:pt x="34578" y="4991"/>
                    <a:pt x="29348" y="5972"/>
                    <a:pt x="24119" y="5715"/>
                  </a:cubicBezTo>
                  <a:cubicBezTo>
                    <a:pt x="16356" y="5772"/>
                    <a:pt x="8717" y="3734"/>
                    <a:pt x="2021" y="-190"/>
                  </a:cubicBezTo>
                  <a:cubicBezTo>
                    <a:pt x="1383" y="391"/>
                    <a:pt x="678" y="905"/>
                    <a:pt x="-74" y="1334"/>
                  </a:cubicBezTo>
                  <a:cubicBezTo>
                    <a:pt x="13546" y="18955"/>
                    <a:pt x="38026" y="46101"/>
                    <a:pt x="60790" y="46101"/>
                  </a:cubicBezTo>
                  <a:cubicBezTo>
                    <a:pt x="69992" y="47254"/>
                    <a:pt x="79107" y="43406"/>
                    <a:pt x="84698" y="36005"/>
                  </a:cubicBezTo>
                  <a:cubicBezTo>
                    <a:pt x="67248" y="28575"/>
                    <a:pt x="51732" y="17231"/>
                    <a:pt x="39359" y="2858"/>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8" name="Bild 4">
              <a:extLst>
                <a:ext uri="{FF2B5EF4-FFF2-40B4-BE49-F238E27FC236}">
                  <a16:creationId xmlns:a16="http://schemas.microsoft.com/office/drawing/2014/main" id="{BCB40F0A-9E79-4755-9E1B-1DE0C989CC16}"/>
                </a:ext>
              </a:extLst>
            </p:cNvPr>
            <p:cNvSpPr/>
            <p:nvPr/>
          </p:nvSpPr>
          <p:spPr>
            <a:xfrm>
              <a:off x="7925900" y="4757685"/>
              <a:ext cx="87827" cy="50006"/>
            </a:xfrm>
            <a:custGeom>
              <a:avLst/>
              <a:gdLst>
                <a:gd name="connsiteX0" fmla="*/ 2736 w 87827"/>
                <a:gd name="connsiteY0" fmla="*/ 258 h 50006"/>
                <a:gd name="connsiteX1" fmla="*/ 735 w 87827"/>
                <a:gd name="connsiteY1" fmla="*/ 1686 h 50006"/>
                <a:gd name="connsiteX2" fmla="*/ 69 w 87827"/>
                <a:gd name="connsiteY2" fmla="*/ 2925 h 50006"/>
                <a:gd name="connsiteX3" fmla="*/ 69 w 87827"/>
                <a:gd name="connsiteY3" fmla="*/ 4258 h 50006"/>
                <a:gd name="connsiteX4" fmla="*/ 62267 w 87827"/>
                <a:gd name="connsiteY4" fmla="*/ 49597 h 50006"/>
                <a:gd name="connsiteX5" fmla="*/ 87603 w 87827"/>
                <a:gd name="connsiteY5" fmla="*/ 38643 h 50006"/>
                <a:gd name="connsiteX6" fmla="*/ 87603 w 87827"/>
                <a:gd name="connsiteY6" fmla="*/ 37215 h 50006"/>
                <a:gd name="connsiteX7" fmla="*/ 86556 w 87827"/>
                <a:gd name="connsiteY7" fmla="*/ 36167 h 50006"/>
                <a:gd name="connsiteX8" fmla="*/ 41979 w 87827"/>
                <a:gd name="connsiteY8" fmla="*/ 3591 h 50006"/>
                <a:gd name="connsiteX9" fmla="*/ 39883 w 87827"/>
                <a:gd name="connsiteY9" fmla="*/ 3115 h 50006"/>
                <a:gd name="connsiteX10" fmla="*/ 25310 w 87827"/>
                <a:gd name="connsiteY10" fmla="*/ 5782 h 50006"/>
                <a:gd name="connsiteX11" fmla="*/ 4164 w 87827"/>
                <a:gd name="connsiteY11" fmla="*/ 67 h 50006"/>
                <a:gd name="connsiteX12" fmla="*/ 2259 w 87827"/>
                <a:gd name="connsiteY12" fmla="*/ 67 h 50006"/>
                <a:gd name="connsiteX13" fmla="*/ 4164 w 87827"/>
                <a:gd name="connsiteY13" fmla="*/ 3401 h 50006"/>
                <a:gd name="connsiteX14" fmla="*/ 25881 w 87827"/>
                <a:gd name="connsiteY14" fmla="*/ 9211 h 50006"/>
                <a:gd name="connsiteX15" fmla="*/ 40455 w 87827"/>
                <a:gd name="connsiteY15" fmla="*/ 6449 h 50006"/>
                <a:gd name="connsiteX16" fmla="*/ 83793 w 87827"/>
                <a:gd name="connsiteY16" fmla="*/ 38358 h 50006"/>
                <a:gd name="connsiteX17" fmla="*/ 62553 w 87827"/>
                <a:gd name="connsiteY17" fmla="*/ 46168 h 50006"/>
                <a:gd name="connsiteX18" fmla="*/ 4164 w 87827"/>
                <a:gd name="connsiteY18" fmla="*/ 3496 h 50006"/>
                <a:gd name="connsiteX19" fmla="*/ 42264 w 87827"/>
                <a:gd name="connsiteY19" fmla="*/ 6163 h 50006"/>
                <a:gd name="connsiteX20" fmla="*/ 41407 w 87827"/>
                <a:gd name="connsiteY20" fmla="*/ 6163 h 50006"/>
                <a:gd name="connsiteX21" fmla="*/ 42264 w 87827"/>
                <a:gd name="connsiteY21" fmla="*/ 616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27" h="50006">
                  <a:moveTo>
                    <a:pt x="2736" y="258"/>
                  </a:moveTo>
                  <a:lnTo>
                    <a:pt x="735" y="1686"/>
                  </a:lnTo>
                  <a:cubicBezTo>
                    <a:pt x="335" y="1972"/>
                    <a:pt x="88" y="2429"/>
                    <a:pt x="69" y="2925"/>
                  </a:cubicBezTo>
                  <a:cubicBezTo>
                    <a:pt x="-122" y="3344"/>
                    <a:pt x="-122" y="3839"/>
                    <a:pt x="69" y="4258"/>
                  </a:cubicBezTo>
                  <a:cubicBezTo>
                    <a:pt x="13213" y="21117"/>
                    <a:pt x="38835" y="49597"/>
                    <a:pt x="62267" y="49597"/>
                  </a:cubicBezTo>
                  <a:cubicBezTo>
                    <a:pt x="72078" y="50854"/>
                    <a:pt x="81793" y="46654"/>
                    <a:pt x="87603" y="38643"/>
                  </a:cubicBezTo>
                  <a:cubicBezTo>
                    <a:pt x="87803" y="38186"/>
                    <a:pt x="87803" y="37672"/>
                    <a:pt x="87603" y="37215"/>
                  </a:cubicBezTo>
                  <a:cubicBezTo>
                    <a:pt x="87413" y="36738"/>
                    <a:pt x="87032" y="36357"/>
                    <a:pt x="86556" y="36167"/>
                  </a:cubicBezTo>
                  <a:cubicBezTo>
                    <a:pt x="69382" y="28890"/>
                    <a:pt x="54132" y="17736"/>
                    <a:pt x="41979" y="3591"/>
                  </a:cubicBezTo>
                  <a:cubicBezTo>
                    <a:pt x="41464" y="2991"/>
                    <a:pt x="40607" y="2801"/>
                    <a:pt x="39883" y="3115"/>
                  </a:cubicBezTo>
                  <a:cubicBezTo>
                    <a:pt x="35302" y="5125"/>
                    <a:pt x="30310" y="6039"/>
                    <a:pt x="25310" y="5782"/>
                  </a:cubicBezTo>
                  <a:cubicBezTo>
                    <a:pt x="17861" y="5896"/>
                    <a:pt x="10537" y="3915"/>
                    <a:pt x="4164" y="67"/>
                  </a:cubicBezTo>
                  <a:cubicBezTo>
                    <a:pt x="3574" y="-276"/>
                    <a:pt x="2850" y="-276"/>
                    <a:pt x="2259" y="67"/>
                  </a:cubicBezTo>
                  <a:close/>
                  <a:moveTo>
                    <a:pt x="4164" y="3401"/>
                  </a:moveTo>
                  <a:cubicBezTo>
                    <a:pt x="10794" y="7154"/>
                    <a:pt x="18261" y="9154"/>
                    <a:pt x="25881" y="9211"/>
                  </a:cubicBezTo>
                  <a:cubicBezTo>
                    <a:pt x="30882" y="9344"/>
                    <a:pt x="35854" y="8401"/>
                    <a:pt x="40455" y="6449"/>
                  </a:cubicBezTo>
                  <a:cubicBezTo>
                    <a:pt x="52408" y="20117"/>
                    <a:pt x="67201" y="31004"/>
                    <a:pt x="83793" y="38358"/>
                  </a:cubicBezTo>
                  <a:cubicBezTo>
                    <a:pt x="78336" y="44158"/>
                    <a:pt x="70468" y="47044"/>
                    <a:pt x="62553" y="46168"/>
                  </a:cubicBezTo>
                  <a:cubicBezTo>
                    <a:pt x="41026" y="46168"/>
                    <a:pt x="17214" y="19974"/>
                    <a:pt x="4164" y="3496"/>
                  </a:cubicBezTo>
                  <a:close/>
                  <a:moveTo>
                    <a:pt x="42264" y="6163"/>
                  </a:moveTo>
                  <a:cubicBezTo>
                    <a:pt x="41988" y="6249"/>
                    <a:pt x="41683" y="6249"/>
                    <a:pt x="41407" y="6163"/>
                  </a:cubicBezTo>
                  <a:lnTo>
                    <a:pt x="42264" y="6163"/>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29" name="Bild 4">
              <a:extLst>
                <a:ext uri="{FF2B5EF4-FFF2-40B4-BE49-F238E27FC236}">
                  <a16:creationId xmlns:a16="http://schemas.microsoft.com/office/drawing/2014/main" id="{C463C176-D76A-403C-8602-81280B65C721}"/>
                </a:ext>
              </a:extLst>
            </p:cNvPr>
            <p:cNvSpPr/>
            <p:nvPr/>
          </p:nvSpPr>
          <p:spPr>
            <a:xfrm>
              <a:off x="7976716" y="4758609"/>
              <a:ext cx="857" cy="9525"/>
            </a:xfrm>
            <a:custGeom>
              <a:avLst/>
              <a:gdLst>
                <a:gd name="connsiteX0" fmla="*/ -74 w 857"/>
                <a:gd name="connsiteY0" fmla="*/ -190 h 9525"/>
                <a:gd name="connsiteX1" fmla="*/ 783 w 857"/>
                <a:gd name="connsiteY1" fmla="*/ -190 h 9525"/>
                <a:gd name="connsiteX2" fmla="*/ -74 w 857"/>
                <a:gd name="connsiteY2" fmla="*/ -190 h 9525"/>
              </a:gdLst>
              <a:ahLst/>
              <a:cxnLst>
                <a:cxn ang="0">
                  <a:pos x="connsiteX0" y="connsiteY0"/>
                </a:cxn>
                <a:cxn ang="0">
                  <a:pos x="connsiteX1" y="connsiteY1"/>
                </a:cxn>
                <a:cxn ang="0">
                  <a:pos x="connsiteX2" y="connsiteY2"/>
                </a:cxn>
              </a:cxnLst>
              <a:rect l="l" t="t" r="r" b="b"/>
              <a:pathLst>
                <a:path w="857" h="9525">
                  <a:moveTo>
                    <a:pt x="-74" y="-190"/>
                  </a:moveTo>
                  <a:lnTo>
                    <a:pt x="783" y="-190"/>
                  </a:lnTo>
                  <a:lnTo>
                    <a:pt x="-74" y="-190"/>
                  </a:ln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0" name="Bild 4">
              <a:extLst>
                <a:ext uri="{FF2B5EF4-FFF2-40B4-BE49-F238E27FC236}">
                  <a16:creationId xmlns:a16="http://schemas.microsoft.com/office/drawing/2014/main" id="{4D558D6C-7E09-4E94-B69F-CC2F818CDCEA}"/>
                </a:ext>
              </a:extLst>
            </p:cNvPr>
            <p:cNvSpPr/>
            <p:nvPr/>
          </p:nvSpPr>
          <p:spPr>
            <a:xfrm>
              <a:off x="7967096" y="4753941"/>
              <a:ext cx="128206" cy="49720"/>
            </a:xfrm>
            <a:custGeom>
              <a:avLst/>
              <a:gdLst>
                <a:gd name="connsiteX0" fmla="*/ 52504 w 128206"/>
                <a:gd name="connsiteY0" fmla="*/ -190 h 49720"/>
                <a:gd name="connsiteX1" fmla="*/ 47837 w 128206"/>
                <a:gd name="connsiteY1" fmla="*/ -190 h 49720"/>
                <a:gd name="connsiteX2" fmla="*/ 27262 w 128206"/>
                <a:gd name="connsiteY2" fmla="*/ 8192 h 49720"/>
                <a:gd name="connsiteX3" fmla="*/ 4402 w 128206"/>
                <a:gd name="connsiteY3" fmla="*/ 2001 h 49720"/>
                <a:gd name="connsiteX4" fmla="*/ -74 w 128206"/>
                <a:gd name="connsiteY4" fmla="*/ 8287 h 49720"/>
                <a:gd name="connsiteX5" fmla="*/ 85651 w 128206"/>
                <a:gd name="connsiteY5" fmla="*/ 49530 h 49720"/>
                <a:gd name="connsiteX6" fmla="*/ 128132 w 128206"/>
                <a:gd name="connsiteY6" fmla="*/ 26385 h 49720"/>
                <a:gd name="connsiteX7" fmla="*/ 52789 w 128206"/>
                <a:gd name="connsiteY7" fmla="*/ -190 h 4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6" h="49720">
                  <a:moveTo>
                    <a:pt x="52504" y="-190"/>
                  </a:moveTo>
                  <a:lnTo>
                    <a:pt x="47837" y="-190"/>
                  </a:lnTo>
                  <a:cubicBezTo>
                    <a:pt x="42864" y="5944"/>
                    <a:pt x="35102" y="9106"/>
                    <a:pt x="27262" y="8192"/>
                  </a:cubicBezTo>
                  <a:cubicBezTo>
                    <a:pt x="19242" y="8087"/>
                    <a:pt x="11384" y="5954"/>
                    <a:pt x="4402" y="2001"/>
                  </a:cubicBezTo>
                  <a:cubicBezTo>
                    <a:pt x="4269" y="4791"/>
                    <a:pt x="2517" y="7249"/>
                    <a:pt x="-74" y="8287"/>
                  </a:cubicBezTo>
                  <a:cubicBezTo>
                    <a:pt x="21100" y="33900"/>
                    <a:pt x="52418" y="48968"/>
                    <a:pt x="85651" y="49530"/>
                  </a:cubicBezTo>
                  <a:cubicBezTo>
                    <a:pt x="121370" y="49530"/>
                    <a:pt x="127275" y="30480"/>
                    <a:pt x="128132" y="26385"/>
                  </a:cubicBezTo>
                  <a:cubicBezTo>
                    <a:pt x="102100" y="20374"/>
                    <a:pt x="76831" y="11459"/>
                    <a:pt x="52789" y="-190"/>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1" name="Bild 4">
              <a:extLst>
                <a:ext uri="{FF2B5EF4-FFF2-40B4-BE49-F238E27FC236}">
                  <a16:creationId xmlns:a16="http://schemas.microsoft.com/office/drawing/2014/main" id="{F54C012E-FD53-43B3-BB5E-A53F286A0D9B}"/>
                </a:ext>
              </a:extLst>
            </p:cNvPr>
            <p:cNvSpPr/>
            <p:nvPr/>
          </p:nvSpPr>
          <p:spPr>
            <a:xfrm>
              <a:off x="7965408" y="4752227"/>
              <a:ext cx="131180" cy="53054"/>
            </a:xfrm>
            <a:custGeom>
              <a:avLst/>
              <a:gdLst>
                <a:gd name="connsiteX0" fmla="*/ 54192 w 131180"/>
                <a:gd name="connsiteY0" fmla="*/ -190 h 53054"/>
                <a:gd name="connsiteX1" fmla="*/ 49525 w 131180"/>
                <a:gd name="connsiteY1" fmla="*/ -190 h 53054"/>
                <a:gd name="connsiteX2" fmla="*/ 48096 w 131180"/>
                <a:gd name="connsiteY2" fmla="*/ 667 h 53054"/>
                <a:gd name="connsiteX3" fmla="*/ 29046 w 131180"/>
                <a:gd name="connsiteY3" fmla="*/ 8192 h 53054"/>
                <a:gd name="connsiteX4" fmla="*/ 6948 w 131180"/>
                <a:gd name="connsiteY4" fmla="*/ 2191 h 53054"/>
                <a:gd name="connsiteX5" fmla="*/ 5329 w 131180"/>
                <a:gd name="connsiteY5" fmla="*/ 2191 h 53054"/>
                <a:gd name="connsiteX6" fmla="*/ 4472 w 131180"/>
                <a:gd name="connsiteY6" fmla="*/ 3620 h 53054"/>
                <a:gd name="connsiteX7" fmla="*/ 947 w 131180"/>
                <a:gd name="connsiteY7" fmla="*/ 8382 h 53054"/>
                <a:gd name="connsiteX8" fmla="*/ 90 w 131180"/>
                <a:gd name="connsiteY8" fmla="*/ 9621 h 53054"/>
                <a:gd name="connsiteX9" fmla="*/ 90 w 131180"/>
                <a:gd name="connsiteY9" fmla="*/ 11049 h 53054"/>
                <a:gd name="connsiteX10" fmla="*/ 86767 w 131180"/>
                <a:gd name="connsiteY10" fmla="*/ 52864 h 53054"/>
                <a:gd name="connsiteX11" fmla="*/ 130964 w 131180"/>
                <a:gd name="connsiteY11" fmla="*/ 28385 h 53054"/>
                <a:gd name="connsiteX12" fmla="*/ 130964 w 131180"/>
                <a:gd name="connsiteY12" fmla="*/ 27051 h 53054"/>
                <a:gd name="connsiteX13" fmla="*/ 129821 w 131180"/>
                <a:gd name="connsiteY13" fmla="*/ 26289 h 53054"/>
                <a:gd name="connsiteX14" fmla="*/ 54859 w 131180"/>
                <a:gd name="connsiteY14" fmla="*/ -190 h 53054"/>
                <a:gd name="connsiteX15" fmla="*/ 54192 w 131180"/>
                <a:gd name="connsiteY15" fmla="*/ 3239 h 53054"/>
                <a:gd name="connsiteX16" fmla="*/ 127630 w 131180"/>
                <a:gd name="connsiteY16" fmla="*/ 29242 h 53054"/>
                <a:gd name="connsiteX17" fmla="*/ 87434 w 131180"/>
                <a:gd name="connsiteY17" fmla="*/ 49530 h 53054"/>
                <a:gd name="connsiteX18" fmla="*/ 4472 w 131180"/>
                <a:gd name="connsiteY18" fmla="*/ 10097 h 53054"/>
                <a:gd name="connsiteX19" fmla="*/ 7615 w 131180"/>
                <a:gd name="connsiteY19" fmla="*/ 5810 h 53054"/>
                <a:gd name="connsiteX20" fmla="*/ 29427 w 131180"/>
                <a:gd name="connsiteY20" fmla="*/ 11621 h 53054"/>
                <a:gd name="connsiteX21" fmla="*/ 50477 w 131180"/>
                <a:gd name="connsiteY21" fmla="*/ 3239 h 53054"/>
                <a:gd name="connsiteX22" fmla="*/ 54192 w 131180"/>
                <a:gd name="connsiteY22" fmla="*/ 3239 h 5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180" h="53054">
                  <a:moveTo>
                    <a:pt x="54192" y="-190"/>
                  </a:moveTo>
                  <a:lnTo>
                    <a:pt x="49525" y="-190"/>
                  </a:lnTo>
                  <a:cubicBezTo>
                    <a:pt x="48934" y="-152"/>
                    <a:pt x="48401" y="162"/>
                    <a:pt x="48096" y="667"/>
                  </a:cubicBezTo>
                  <a:cubicBezTo>
                    <a:pt x="43362" y="6144"/>
                    <a:pt x="36247" y="8954"/>
                    <a:pt x="29046" y="8192"/>
                  </a:cubicBezTo>
                  <a:cubicBezTo>
                    <a:pt x="21293" y="8087"/>
                    <a:pt x="13692" y="6020"/>
                    <a:pt x="6948" y="2191"/>
                  </a:cubicBezTo>
                  <a:cubicBezTo>
                    <a:pt x="6443" y="1905"/>
                    <a:pt x="5834" y="1905"/>
                    <a:pt x="5329" y="2191"/>
                  </a:cubicBezTo>
                  <a:cubicBezTo>
                    <a:pt x="4786" y="2458"/>
                    <a:pt x="4452" y="3020"/>
                    <a:pt x="4472" y="3620"/>
                  </a:cubicBezTo>
                  <a:cubicBezTo>
                    <a:pt x="4319" y="5753"/>
                    <a:pt x="2948" y="7611"/>
                    <a:pt x="947" y="8382"/>
                  </a:cubicBezTo>
                  <a:cubicBezTo>
                    <a:pt x="500" y="8659"/>
                    <a:pt x="195" y="9106"/>
                    <a:pt x="90" y="9621"/>
                  </a:cubicBezTo>
                  <a:cubicBezTo>
                    <a:pt x="-129" y="10068"/>
                    <a:pt x="-129" y="10602"/>
                    <a:pt x="90" y="11049"/>
                  </a:cubicBezTo>
                  <a:cubicBezTo>
                    <a:pt x="21417" y="37062"/>
                    <a:pt x="53125" y="52359"/>
                    <a:pt x="86767" y="52864"/>
                  </a:cubicBezTo>
                  <a:cubicBezTo>
                    <a:pt x="123725" y="52864"/>
                    <a:pt x="130011" y="32481"/>
                    <a:pt x="130964" y="28385"/>
                  </a:cubicBezTo>
                  <a:cubicBezTo>
                    <a:pt x="131154" y="27966"/>
                    <a:pt x="131154" y="27480"/>
                    <a:pt x="130964" y="27051"/>
                  </a:cubicBezTo>
                  <a:cubicBezTo>
                    <a:pt x="130687" y="26661"/>
                    <a:pt x="130287" y="26394"/>
                    <a:pt x="129821" y="26289"/>
                  </a:cubicBezTo>
                  <a:cubicBezTo>
                    <a:pt x="103922" y="20298"/>
                    <a:pt x="78776" y="11421"/>
                    <a:pt x="54859" y="-190"/>
                  </a:cubicBezTo>
                  <a:close/>
                  <a:moveTo>
                    <a:pt x="54192" y="3239"/>
                  </a:moveTo>
                  <a:cubicBezTo>
                    <a:pt x="77662" y="14526"/>
                    <a:pt x="102284" y="23241"/>
                    <a:pt x="127630" y="29242"/>
                  </a:cubicBezTo>
                  <a:cubicBezTo>
                    <a:pt x="126106" y="34576"/>
                    <a:pt x="119057" y="49530"/>
                    <a:pt x="87434" y="49530"/>
                  </a:cubicBezTo>
                  <a:cubicBezTo>
                    <a:pt x="55354" y="49102"/>
                    <a:pt x="25065" y="34700"/>
                    <a:pt x="4472" y="10097"/>
                  </a:cubicBezTo>
                  <a:cubicBezTo>
                    <a:pt x="5881" y="8973"/>
                    <a:pt x="6958" y="7487"/>
                    <a:pt x="7615" y="5810"/>
                  </a:cubicBezTo>
                  <a:cubicBezTo>
                    <a:pt x="14349" y="9382"/>
                    <a:pt x="21807" y="11364"/>
                    <a:pt x="29427" y="11621"/>
                  </a:cubicBezTo>
                  <a:cubicBezTo>
                    <a:pt x="37399" y="12469"/>
                    <a:pt x="45277" y="9335"/>
                    <a:pt x="50477" y="3239"/>
                  </a:cubicBezTo>
                  <a:lnTo>
                    <a:pt x="54192" y="3239"/>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2" name="Bild 4">
              <a:extLst>
                <a:ext uri="{FF2B5EF4-FFF2-40B4-BE49-F238E27FC236}">
                  <a16:creationId xmlns:a16="http://schemas.microsoft.com/office/drawing/2014/main" id="{0A2F6EBB-872F-4E12-84CC-6C4D546A5B4D}"/>
                </a:ext>
              </a:extLst>
            </p:cNvPr>
            <p:cNvSpPr/>
            <p:nvPr/>
          </p:nvSpPr>
          <p:spPr>
            <a:xfrm>
              <a:off x="8040534" y="4717366"/>
              <a:ext cx="476" cy="9525"/>
            </a:xfrm>
            <a:custGeom>
              <a:avLst/>
              <a:gdLst>
                <a:gd name="connsiteX0" fmla="*/ -74 w 476"/>
                <a:gd name="connsiteY0" fmla="*/ -190 h 9525"/>
                <a:gd name="connsiteX1" fmla="*/ -74 w 476"/>
                <a:gd name="connsiteY1" fmla="*/ -190 h 9525"/>
                <a:gd name="connsiteX2" fmla="*/ 402 w 476"/>
                <a:gd name="connsiteY2" fmla="*/ -190 h 9525"/>
                <a:gd name="connsiteX3" fmla="*/ -74 w 476"/>
                <a:gd name="connsiteY3" fmla="*/ -190 h 9525"/>
              </a:gdLst>
              <a:ahLst/>
              <a:cxnLst>
                <a:cxn ang="0">
                  <a:pos x="connsiteX0" y="connsiteY0"/>
                </a:cxn>
                <a:cxn ang="0">
                  <a:pos x="connsiteX1" y="connsiteY1"/>
                </a:cxn>
                <a:cxn ang="0">
                  <a:pos x="connsiteX2" y="connsiteY2"/>
                </a:cxn>
                <a:cxn ang="0">
                  <a:pos x="connsiteX3" y="connsiteY3"/>
                </a:cxn>
              </a:cxnLst>
              <a:rect l="l" t="t" r="r" b="b"/>
              <a:pathLst>
                <a:path w="476" h="9525">
                  <a:moveTo>
                    <a:pt x="-74" y="-190"/>
                  </a:moveTo>
                  <a:lnTo>
                    <a:pt x="-74" y="-190"/>
                  </a:lnTo>
                  <a:lnTo>
                    <a:pt x="402" y="-190"/>
                  </a:lnTo>
                  <a:lnTo>
                    <a:pt x="-74" y="-190"/>
                  </a:ln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3" name="Bild 4">
              <a:extLst>
                <a:ext uri="{FF2B5EF4-FFF2-40B4-BE49-F238E27FC236}">
                  <a16:creationId xmlns:a16="http://schemas.microsoft.com/office/drawing/2014/main" id="{0B8C4ACA-F82D-4316-82DC-0E38CBF14C08}"/>
                </a:ext>
              </a:extLst>
            </p:cNvPr>
            <p:cNvSpPr/>
            <p:nvPr/>
          </p:nvSpPr>
          <p:spPr>
            <a:xfrm>
              <a:off x="8015864" y="4718032"/>
              <a:ext cx="136969" cy="64296"/>
            </a:xfrm>
            <a:custGeom>
              <a:avLst/>
              <a:gdLst>
                <a:gd name="connsiteX0" fmla="*/ 51265 w 136969"/>
                <a:gd name="connsiteY0" fmla="*/ 12954 h 64296"/>
                <a:gd name="connsiteX1" fmla="*/ 24595 w 136969"/>
                <a:gd name="connsiteY1" fmla="*/ -190 h 64296"/>
                <a:gd name="connsiteX2" fmla="*/ 878 w 136969"/>
                <a:gd name="connsiteY2" fmla="*/ 26194 h 64296"/>
                <a:gd name="connsiteX3" fmla="*/ -74 w 136969"/>
                <a:gd name="connsiteY3" fmla="*/ 33909 h 64296"/>
                <a:gd name="connsiteX4" fmla="*/ 95176 w 136969"/>
                <a:gd name="connsiteY4" fmla="*/ 64104 h 64296"/>
                <a:gd name="connsiteX5" fmla="*/ 136895 w 136969"/>
                <a:gd name="connsiteY5" fmla="*/ 34195 h 64296"/>
                <a:gd name="connsiteX6" fmla="*/ 51170 w 136969"/>
                <a:gd name="connsiteY6" fmla="*/ 12954 h 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969" h="64296">
                  <a:moveTo>
                    <a:pt x="51265" y="12954"/>
                  </a:moveTo>
                  <a:cubicBezTo>
                    <a:pt x="42036" y="9306"/>
                    <a:pt x="33111" y="4906"/>
                    <a:pt x="24595" y="-190"/>
                  </a:cubicBezTo>
                  <a:cubicBezTo>
                    <a:pt x="27167" y="13050"/>
                    <a:pt x="15070" y="24003"/>
                    <a:pt x="878" y="26194"/>
                  </a:cubicBezTo>
                  <a:cubicBezTo>
                    <a:pt x="1240" y="28804"/>
                    <a:pt x="916" y="31462"/>
                    <a:pt x="-74" y="33909"/>
                  </a:cubicBezTo>
                  <a:cubicBezTo>
                    <a:pt x="24881" y="45720"/>
                    <a:pt x="68982" y="64389"/>
                    <a:pt x="95176" y="64104"/>
                  </a:cubicBezTo>
                  <a:cubicBezTo>
                    <a:pt x="133942" y="64104"/>
                    <a:pt x="136895" y="34195"/>
                    <a:pt x="136895" y="34195"/>
                  </a:cubicBezTo>
                  <a:cubicBezTo>
                    <a:pt x="136895" y="34195"/>
                    <a:pt x="108320" y="45149"/>
                    <a:pt x="51170" y="12954"/>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4" name="Bild 4">
              <a:extLst>
                <a:ext uri="{FF2B5EF4-FFF2-40B4-BE49-F238E27FC236}">
                  <a16:creationId xmlns:a16="http://schemas.microsoft.com/office/drawing/2014/main" id="{EE9F434B-5F55-4066-8BFD-5C464A083EDF}"/>
                </a:ext>
              </a:extLst>
            </p:cNvPr>
            <p:cNvSpPr/>
            <p:nvPr/>
          </p:nvSpPr>
          <p:spPr>
            <a:xfrm>
              <a:off x="8014531" y="4716551"/>
              <a:ext cx="140688" cy="67492"/>
            </a:xfrm>
            <a:custGeom>
              <a:avLst/>
              <a:gdLst>
                <a:gd name="connsiteX0" fmla="*/ 24977 w 140688"/>
                <a:gd name="connsiteY0" fmla="*/ -43 h 67492"/>
                <a:gd name="connsiteX1" fmla="*/ 24310 w 140688"/>
                <a:gd name="connsiteY1" fmla="*/ 1577 h 67492"/>
                <a:gd name="connsiteX2" fmla="*/ 21262 w 140688"/>
                <a:gd name="connsiteY2" fmla="*/ 14721 h 67492"/>
                <a:gd name="connsiteX3" fmla="*/ 2212 w 140688"/>
                <a:gd name="connsiteY3" fmla="*/ 25961 h 67492"/>
                <a:gd name="connsiteX4" fmla="*/ 783 w 140688"/>
                <a:gd name="connsiteY4" fmla="*/ 27866 h 67492"/>
                <a:gd name="connsiteX5" fmla="*/ -74 w 140688"/>
                <a:gd name="connsiteY5" fmla="*/ 34724 h 67492"/>
                <a:gd name="connsiteX6" fmla="*/ 783 w 140688"/>
                <a:gd name="connsiteY6" fmla="*/ 36914 h 67492"/>
                <a:gd name="connsiteX7" fmla="*/ 97271 w 140688"/>
                <a:gd name="connsiteY7" fmla="*/ 67299 h 67492"/>
                <a:gd name="connsiteX8" fmla="*/ 140610 w 140688"/>
                <a:gd name="connsiteY8" fmla="*/ 35867 h 67492"/>
                <a:gd name="connsiteX9" fmla="*/ 139943 w 140688"/>
                <a:gd name="connsiteY9" fmla="*/ 34343 h 67492"/>
                <a:gd name="connsiteX10" fmla="*/ 138229 w 140688"/>
                <a:gd name="connsiteY10" fmla="*/ 34343 h 67492"/>
                <a:gd name="connsiteX11" fmla="*/ 53742 w 140688"/>
                <a:gd name="connsiteY11" fmla="*/ 13197 h 67492"/>
                <a:gd name="connsiteX12" fmla="*/ 27167 w 140688"/>
                <a:gd name="connsiteY12" fmla="*/ 53 h 67492"/>
                <a:gd name="connsiteX13" fmla="*/ 25262 w 140688"/>
                <a:gd name="connsiteY13" fmla="*/ 53 h 67492"/>
                <a:gd name="connsiteX14" fmla="*/ 24024 w 140688"/>
                <a:gd name="connsiteY14" fmla="*/ 16721 h 67492"/>
                <a:gd name="connsiteX15" fmla="*/ 28024 w 140688"/>
                <a:gd name="connsiteY15" fmla="*/ 4720 h 67492"/>
                <a:gd name="connsiteX16" fmla="*/ 28024 w 140688"/>
                <a:gd name="connsiteY16" fmla="*/ 4148 h 67492"/>
                <a:gd name="connsiteX17" fmla="*/ 52123 w 140688"/>
                <a:gd name="connsiteY17" fmla="*/ 16055 h 67492"/>
                <a:gd name="connsiteX18" fmla="*/ 52123 w 140688"/>
                <a:gd name="connsiteY18" fmla="*/ 16055 h 67492"/>
                <a:gd name="connsiteX19" fmla="*/ 136800 w 140688"/>
                <a:gd name="connsiteY19" fmla="*/ 38057 h 67492"/>
                <a:gd name="connsiteX20" fmla="*/ 97271 w 140688"/>
                <a:gd name="connsiteY20" fmla="*/ 63965 h 67492"/>
                <a:gd name="connsiteX21" fmla="*/ 3450 w 140688"/>
                <a:gd name="connsiteY21" fmla="*/ 34438 h 67492"/>
                <a:gd name="connsiteX22" fmla="*/ 4117 w 140688"/>
                <a:gd name="connsiteY22" fmla="*/ 29009 h 67492"/>
                <a:gd name="connsiteX23" fmla="*/ 24405 w 140688"/>
                <a:gd name="connsiteY23" fmla="*/ 16817 h 6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0688" h="67492">
                  <a:moveTo>
                    <a:pt x="24977" y="-43"/>
                  </a:moveTo>
                  <a:cubicBezTo>
                    <a:pt x="24472" y="338"/>
                    <a:pt x="24215" y="958"/>
                    <a:pt x="24310" y="1577"/>
                  </a:cubicBezTo>
                  <a:cubicBezTo>
                    <a:pt x="25167" y="6187"/>
                    <a:pt x="24062" y="10959"/>
                    <a:pt x="21262" y="14721"/>
                  </a:cubicBezTo>
                  <a:cubicBezTo>
                    <a:pt x="16680" y="20874"/>
                    <a:pt x="9813" y="24922"/>
                    <a:pt x="2212" y="25961"/>
                  </a:cubicBezTo>
                  <a:cubicBezTo>
                    <a:pt x="1450" y="25961"/>
                    <a:pt x="878" y="27104"/>
                    <a:pt x="783" y="27866"/>
                  </a:cubicBezTo>
                  <a:lnTo>
                    <a:pt x="-74" y="34724"/>
                  </a:lnTo>
                  <a:cubicBezTo>
                    <a:pt x="-74" y="35486"/>
                    <a:pt x="-74" y="36629"/>
                    <a:pt x="783" y="36914"/>
                  </a:cubicBezTo>
                  <a:cubicBezTo>
                    <a:pt x="25167" y="48440"/>
                    <a:pt x="70125" y="67585"/>
                    <a:pt x="97271" y="67299"/>
                  </a:cubicBezTo>
                  <a:cubicBezTo>
                    <a:pt x="136990" y="66728"/>
                    <a:pt x="140515" y="36152"/>
                    <a:pt x="140610" y="35867"/>
                  </a:cubicBezTo>
                  <a:cubicBezTo>
                    <a:pt x="140648" y="35276"/>
                    <a:pt x="140400" y="34714"/>
                    <a:pt x="139943" y="34343"/>
                  </a:cubicBezTo>
                  <a:cubicBezTo>
                    <a:pt x="139410" y="34057"/>
                    <a:pt x="138762" y="34057"/>
                    <a:pt x="138229" y="34343"/>
                  </a:cubicBezTo>
                  <a:cubicBezTo>
                    <a:pt x="138229" y="34343"/>
                    <a:pt x="109654" y="44534"/>
                    <a:pt x="53742" y="13197"/>
                  </a:cubicBezTo>
                  <a:lnTo>
                    <a:pt x="27167" y="53"/>
                  </a:lnTo>
                  <a:cubicBezTo>
                    <a:pt x="26577" y="-271"/>
                    <a:pt x="25853" y="-271"/>
                    <a:pt x="25262" y="53"/>
                  </a:cubicBezTo>
                  <a:close/>
                  <a:moveTo>
                    <a:pt x="24024" y="16721"/>
                  </a:moveTo>
                  <a:cubicBezTo>
                    <a:pt x="26596" y="13245"/>
                    <a:pt x="27996" y="9044"/>
                    <a:pt x="28024" y="4720"/>
                  </a:cubicBezTo>
                  <a:cubicBezTo>
                    <a:pt x="28024" y="4720"/>
                    <a:pt x="28024" y="4720"/>
                    <a:pt x="28024" y="4148"/>
                  </a:cubicBezTo>
                  <a:lnTo>
                    <a:pt x="52123" y="16055"/>
                  </a:lnTo>
                  <a:lnTo>
                    <a:pt x="52123" y="16055"/>
                  </a:lnTo>
                  <a:cubicBezTo>
                    <a:pt x="101653" y="43772"/>
                    <a:pt x="129085" y="39962"/>
                    <a:pt x="136800" y="38057"/>
                  </a:cubicBezTo>
                  <a:cubicBezTo>
                    <a:pt x="135181" y="44820"/>
                    <a:pt x="127942" y="63584"/>
                    <a:pt x="97271" y="63965"/>
                  </a:cubicBezTo>
                  <a:cubicBezTo>
                    <a:pt x="71268" y="63965"/>
                    <a:pt x="27739" y="45773"/>
                    <a:pt x="3450" y="34438"/>
                  </a:cubicBezTo>
                  <a:cubicBezTo>
                    <a:pt x="3450" y="32723"/>
                    <a:pt x="3450" y="30533"/>
                    <a:pt x="4117" y="29009"/>
                  </a:cubicBezTo>
                  <a:cubicBezTo>
                    <a:pt x="12175" y="27656"/>
                    <a:pt x="19433" y="23303"/>
                    <a:pt x="24405" y="16817"/>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5" name="Bild 4">
              <a:extLst>
                <a:ext uri="{FF2B5EF4-FFF2-40B4-BE49-F238E27FC236}">
                  <a16:creationId xmlns:a16="http://schemas.microsoft.com/office/drawing/2014/main" id="{F3B475E8-2B2C-44A8-8B99-77DDD4918856}"/>
                </a:ext>
              </a:extLst>
            </p:cNvPr>
            <p:cNvSpPr/>
            <p:nvPr/>
          </p:nvSpPr>
          <p:spPr>
            <a:xfrm>
              <a:off x="8040534" y="4698411"/>
              <a:ext cx="127539" cy="43053"/>
            </a:xfrm>
            <a:custGeom>
              <a:avLst/>
              <a:gdLst>
                <a:gd name="connsiteX0" fmla="*/ 27548 w 127539"/>
                <a:gd name="connsiteY0" fmla="*/ 1239 h 43053"/>
                <a:gd name="connsiteX1" fmla="*/ 13356 w 127539"/>
                <a:gd name="connsiteY1" fmla="*/ -190 h 43053"/>
                <a:gd name="connsiteX2" fmla="*/ 12403 w 127539"/>
                <a:gd name="connsiteY2" fmla="*/ 6858 h 43053"/>
                <a:gd name="connsiteX3" fmla="*/ -74 w 127539"/>
                <a:gd name="connsiteY3" fmla="*/ 18765 h 43053"/>
                <a:gd name="connsiteX4" fmla="*/ -74 w 127539"/>
                <a:gd name="connsiteY4" fmla="*/ 19431 h 43053"/>
                <a:gd name="connsiteX5" fmla="*/ 76888 w 127539"/>
                <a:gd name="connsiteY5" fmla="*/ 42863 h 43053"/>
                <a:gd name="connsiteX6" fmla="*/ 127465 w 127539"/>
                <a:gd name="connsiteY6" fmla="*/ 3429 h 43053"/>
                <a:gd name="connsiteX7" fmla="*/ 27548 w 127539"/>
                <a:gd name="connsiteY7" fmla="*/ 1239 h 4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539" h="43053">
                  <a:moveTo>
                    <a:pt x="27548" y="1239"/>
                  </a:moveTo>
                  <a:cubicBezTo>
                    <a:pt x="21833" y="1239"/>
                    <a:pt x="16976" y="191"/>
                    <a:pt x="13356" y="-190"/>
                  </a:cubicBezTo>
                  <a:cubicBezTo>
                    <a:pt x="13537" y="2201"/>
                    <a:pt x="13213" y="4601"/>
                    <a:pt x="12403" y="6858"/>
                  </a:cubicBezTo>
                  <a:cubicBezTo>
                    <a:pt x="10013" y="12345"/>
                    <a:pt x="5517" y="16631"/>
                    <a:pt x="-74" y="18765"/>
                  </a:cubicBezTo>
                  <a:lnTo>
                    <a:pt x="-74" y="19431"/>
                  </a:lnTo>
                  <a:cubicBezTo>
                    <a:pt x="23072" y="33871"/>
                    <a:pt x="49618" y="41958"/>
                    <a:pt x="76888" y="42863"/>
                  </a:cubicBezTo>
                  <a:cubicBezTo>
                    <a:pt x="126989" y="42863"/>
                    <a:pt x="127465" y="3429"/>
                    <a:pt x="127465" y="3429"/>
                  </a:cubicBezTo>
                  <a:cubicBezTo>
                    <a:pt x="94538" y="11411"/>
                    <a:pt x="60095" y="10659"/>
                    <a:pt x="27548" y="1239"/>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6" name="Bild 4">
              <a:extLst>
                <a:ext uri="{FF2B5EF4-FFF2-40B4-BE49-F238E27FC236}">
                  <a16:creationId xmlns:a16="http://schemas.microsoft.com/office/drawing/2014/main" id="{62AD12A4-0E55-4A8C-81F0-633999A201C1}"/>
                </a:ext>
              </a:extLst>
            </p:cNvPr>
            <p:cNvSpPr/>
            <p:nvPr/>
          </p:nvSpPr>
          <p:spPr>
            <a:xfrm>
              <a:off x="8038816" y="4697268"/>
              <a:ext cx="131002" cy="45910"/>
            </a:xfrm>
            <a:custGeom>
              <a:avLst/>
              <a:gdLst>
                <a:gd name="connsiteX0" fmla="*/ 13359 w 131002"/>
                <a:gd name="connsiteY0" fmla="*/ 1048 h 45910"/>
                <a:gd name="connsiteX1" fmla="*/ 12502 w 131002"/>
                <a:gd name="connsiteY1" fmla="*/ 7430 h 45910"/>
                <a:gd name="connsiteX2" fmla="*/ 881 w 131002"/>
                <a:gd name="connsiteY2" fmla="*/ 18384 h 45910"/>
                <a:gd name="connsiteX3" fmla="*/ -71 w 131002"/>
                <a:gd name="connsiteY3" fmla="*/ 20098 h 45910"/>
                <a:gd name="connsiteX4" fmla="*/ 786 w 131002"/>
                <a:gd name="connsiteY4" fmla="*/ 22003 h 45910"/>
                <a:gd name="connsiteX5" fmla="*/ 78605 w 131002"/>
                <a:gd name="connsiteY5" fmla="*/ 45720 h 45910"/>
                <a:gd name="connsiteX6" fmla="*/ 130898 w 131002"/>
                <a:gd name="connsiteY6" fmla="*/ 4668 h 45910"/>
                <a:gd name="connsiteX7" fmla="*/ 130707 w 131002"/>
                <a:gd name="connsiteY7" fmla="*/ 3525 h 45910"/>
                <a:gd name="connsiteX8" fmla="*/ 129183 w 131002"/>
                <a:gd name="connsiteY8" fmla="*/ 3525 h 45910"/>
                <a:gd name="connsiteX9" fmla="*/ 30218 w 131002"/>
                <a:gd name="connsiteY9" fmla="*/ 1334 h 45910"/>
                <a:gd name="connsiteX10" fmla="*/ 15740 w 131002"/>
                <a:gd name="connsiteY10" fmla="*/ -190 h 45910"/>
                <a:gd name="connsiteX11" fmla="*/ 13835 w 131002"/>
                <a:gd name="connsiteY11" fmla="*/ 1620 h 45910"/>
                <a:gd name="connsiteX12" fmla="*/ 15740 w 131002"/>
                <a:gd name="connsiteY12" fmla="*/ 8573 h 45910"/>
                <a:gd name="connsiteX13" fmla="*/ 16502 w 131002"/>
                <a:gd name="connsiteY13" fmla="*/ 2858 h 45910"/>
                <a:gd name="connsiteX14" fmla="*/ 29075 w 131002"/>
                <a:gd name="connsiteY14" fmla="*/ 4096 h 45910"/>
                <a:gd name="connsiteX15" fmla="*/ 127278 w 131002"/>
                <a:gd name="connsiteY15" fmla="*/ 6858 h 45910"/>
                <a:gd name="connsiteX16" fmla="*/ 78605 w 131002"/>
                <a:gd name="connsiteY16" fmla="*/ 42291 h 45910"/>
                <a:gd name="connsiteX17" fmla="*/ 4406 w 131002"/>
                <a:gd name="connsiteY17" fmla="*/ 20098 h 45910"/>
                <a:gd name="connsiteX18" fmla="*/ 15740 w 131002"/>
                <a:gd name="connsiteY18" fmla="*/ 8573 h 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002" h="45910">
                  <a:moveTo>
                    <a:pt x="13359" y="1048"/>
                  </a:moveTo>
                  <a:lnTo>
                    <a:pt x="12502" y="7430"/>
                  </a:lnTo>
                  <a:cubicBezTo>
                    <a:pt x="10263" y="12497"/>
                    <a:pt x="6072" y="16450"/>
                    <a:pt x="881" y="18384"/>
                  </a:cubicBezTo>
                  <a:cubicBezTo>
                    <a:pt x="300" y="18765"/>
                    <a:pt x="-62" y="19403"/>
                    <a:pt x="-71" y="20098"/>
                  </a:cubicBezTo>
                  <a:cubicBezTo>
                    <a:pt x="-109" y="20832"/>
                    <a:pt x="205" y="21546"/>
                    <a:pt x="786" y="22003"/>
                  </a:cubicBezTo>
                  <a:cubicBezTo>
                    <a:pt x="24151" y="36710"/>
                    <a:pt x="51011" y="44892"/>
                    <a:pt x="78605" y="45720"/>
                  </a:cubicBezTo>
                  <a:cubicBezTo>
                    <a:pt x="129754" y="45720"/>
                    <a:pt x="130898" y="5049"/>
                    <a:pt x="130898" y="4668"/>
                  </a:cubicBezTo>
                  <a:cubicBezTo>
                    <a:pt x="130974" y="4277"/>
                    <a:pt x="130907" y="3867"/>
                    <a:pt x="130707" y="3525"/>
                  </a:cubicBezTo>
                  <a:cubicBezTo>
                    <a:pt x="130212" y="3344"/>
                    <a:pt x="129678" y="3344"/>
                    <a:pt x="129183" y="3525"/>
                  </a:cubicBezTo>
                  <a:cubicBezTo>
                    <a:pt x="96560" y="11335"/>
                    <a:pt x="62470" y="10583"/>
                    <a:pt x="30218" y="1334"/>
                  </a:cubicBezTo>
                  <a:lnTo>
                    <a:pt x="15740" y="-190"/>
                  </a:lnTo>
                  <a:cubicBezTo>
                    <a:pt x="14740" y="-142"/>
                    <a:pt x="13931" y="629"/>
                    <a:pt x="13835" y="1620"/>
                  </a:cubicBezTo>
                  <a:close/>
                  <a:moveTo>
                    <a:pt x="15740" y="8573"/>
                  </a:moveTo>
                  <a:lnTo>
                    <a:pt x="16502" y="2858"/>
                  </a:lnTo>
                  <a:lnTo>
                    <a:pt x="29075" y="4096"/>
                  </a:lnTo>
                  <a:cubicBezTo>
                    <a:pt x="61089" y="13069"/>
                    <a:pt x="94817" y="14021"/>
                    <a:pt x="127278" y="6858"/>
                  </a:cubicBezTo>
                  <a:cubicBezTo>
                    <a:pt x="126325" y="15050"/>
                    <a:pt x="120039" y="42291"/>
                    <a:pt x="78605" y="42291"/>
                  </a:cubicBezTo>
                  <a:cubicBezTo>
                    <a:pt x="52354" y="41548"/>
                    <a:pt x="26761" y="33890"/>
                    <a:pt x="4406" y="20098"/>
                  </a:cubicBezTo>
                  <a:cubicBezTo>
                    <a:pt x="9482" y="17793"/>
                    <a:pt x="13521" y="13688"/>
                    <a:pt x="15740" y="8573"/>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7" name="Bild 4">
              <a:extLst>
                <a:ext uri="{FF2B5EF4-FFF2-40B4-BE49-F238E27FC236}">
                  <a16:creationId xmlns:a16="http://schemas.microsoft.com/office/drawing/2014/main" id="{CE2C62C7-1A5D-47A0-BB4D-2C7BA25EC6DC}"/>
                </a:ext>
              </a:extLst>
            </p:cNvPr>
            <p:cNvSpPr/>
            <p:nvPr/>
          </p:nvSpPr>
          <p:spPr>
            <a:xfrm>
              <a:off x="8053393" y="4661168"/>
              <a:ext cx="120816" cy="40879"/>
            </a:xfrm>
            <a:custGeom>
              <a:avLst/>
              <a:gdLst>
                <a:gd name="connsiteX0" fmla="*/ 87556 w 120816"/>
                <a:gd name="connsiteY0" fmla="*/ 9811 h 40879"/>
                <a:gd name="connsiteX1" fmla="*/ 38597 w 120816"/>
                <a:gd name="connsiteY1" fmla="*/ 9811 h 40879"/>
                <a:gd name="connsiteX2" fmla="*/ -74 w 120816"/>
                <a:gd name="connsiteY2" fmla="*/ 33814 h 40879"/>
                <a:gd name="connsiteX3" fmla="*/ -74 w 120816"/>
                <a:gd name="connsiteY3" fmla="*/ 37052 h 40879"/>
                <a:gd name="connsiteX4" fmla="*/ 58028 w 120816"/>
                <a:gd name="connsiteY4" fmla="*/ 40672 h 40879"/>
                <a:gd name="connsiteX5" fmla="*/ 120512 w 120816"/>
                <a:gd name="connsiteY5" fmla="*/ -190 h 40879"/>
                <a:gd name="connsiteX6" fmla="*/ 87270 w 120816"/>
                <a:gd name="connsiteY6" fmla="*/ 9811 h 4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16" h="40879">
                  <a:moveTo>
                    <a:pt x="87556" y="9811"/>
                  </a:moveTo>
                  <a:lnTo>
                    <a:pt x="38597" y="9811"/>
                  </a:lnTo>
                  <a:cubicBezTo>
                    <a:pt x="35644" y="16288"/>
                    <a:pt x="26310" y="29909"/>
                    <a:pt x="-74" y="33814"/>
                  </a:cubicBezTo>
                  <a:cubicBezTo>
                    <a:pt x="31" y="34890"/>
                    <a:pt x="31" y="35976"/>
                    <a:pt x="-74" y="37052"/>
                  </a:cubicBezTo>
                  <a:cubicBezTo>
                    <a:pt x="10784" y="38291"/>
                    <a:pt x="32596" y="40386"/>
                    <a:pt x="58028" y="40672"/>
                  </a:cubicBezTo>
                  <a:cubicBezTo>
                    <a:pt x="105653" y="41244"/>
                    <a:pt x="122989" y="27718"/>
                    <a:pt x="120512" y="-190"/>
                  </a:cubicBezTo>
                  <a:cubicBezTo>
                    <a:pt x="110463" y="5906"/>
                    <a:pt x="99024" y="9354"/>
                    <a:pt x="87270" y="9811"/>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8" name="Bild 4">
              <a:extLst>
                <a:ext uri="{FF2B5EF4-FFF2-40B4-BE49-F238E27FC236}">
                  <a16:creationId xmlns:a16="http://schemas.microsoft.com/office/drawing/2014/main" id="{3BBDACE4-84F9-46A7-9AFD-7C7C1A50C1BA}"/>
                </a:ext>
              </a:extLst>
            </p:cNvPr>
            <p:cNvSpPr/>
            <p:nvPr/>
          </p:nvSpPr>
          <p:spPr>
            <a:xfrm>
              <a:off x="8052043" y="4659275"/>
              <a:ext cx="124495" cy="44279"/>
            </a:xfrm>
            <a:custGeom>
              <a:avLst/>
              <a:gdLst>
                <a:gd name="connsiteX0" fmla="*/ 121671 w 124495"/>
                <a:gd name="connsiteY0" fmla="*/ 274 h 44279"/>
                <a:gd name="connsiteX1" fmla="*/ 89191 w 124495"/>
                <a:gd name="connsiteY1" fmla="*/ 9799 h 44279"/>
                <a:gd name="connsiteX2" fmla="*/ 40328 w 124495"/>
                <a:gd name="connsiteY2" fmla="*/ 9799 h 44279"/>
                <a:gd name="connsiteX3" fmla="*/ 38708 w 124495"/>
                <a:gd name="connsiteY3" fmla="*/ 10752 h 44279"/>
                <a:gd name="connsiteX4" fmla="*/ 1370 w 124495"/>
                <a:gd name="connsiteY4" fmla="*/ 33802 h 44279"/>
                <a:gd name="connsiteX5" fmla="*/ -58 w 124495"/>
                <a:gd name="connsiteY5" fmla="*/ 35898 h 44279"/>
                <a:gd name="connsiteX6" fmla="*/ -58 w 124495"/>
                <a:gd name="connsiteY6" fmla="*/ 38374 h 44279"/>
                <a:gd name="connsiteX7" fmla="*/ 1466 w 124495"/>
                <a:gd name="connsiteY7" fmla="*/ 40470 h 44279"/>
                <a:gd name="connsiteX8" fmla="*/ 59759 w 124495"/>
                <a:gd name="connsiteY8" fmla="*/ 44089 h 44279"/>
                <a:gd name="connsiteX9" fmla="*/ 116337 w 124495"/>
                <a:gd name="connsiteY9" fmla="*/ 29421 h 44279"/>
                <a:gd name="connsiteX10" fmla="*/ 123957 w 124495"/>
                <a:gd name="connsiteY10" fmla="*/ 1417 h 44279"/>
                <a:gd name="connsiteX11" fmla="*/ 123100 w 124495"/>
                <a:gd name="connsiteY11" fmla="*/ -12 h 44279"/>
                <a:gd name="connsiteX12" fmla="*/ 121481 w 124495"/>
                <a:gd name="connsiteY12" fmla="*/ -12 h 44279"/>
                <a:gd name="connsiteX13" fmla="*/ 88905 w 124495"/>
                <a:gd name="connsiteY13" fmla="*/ 13419 h 44279"/>
                <a:gd name="connsiteX14" fmla="*/ 120623 w 124495"/>
                <a:gd name="connsiteY14" fmla="*/ 3894 h 44279"/>
                <a:gd name="connsiteX15" fmla="*/ 120623 w 124495"/>
                <a:gd name="connsiteY15" fmla="*/ 6465 h 44279"/>
                <a:gd name="connsiteX16" fmla="*/ 113575 w 124495"/>
                <a:gd name="connsiteY16" fmla="*/ 26944 h 44279"/>
                <a:gd name="connsiteX17" fmla="*/ 59568 w 124495"/>
                <a:gd name="connsiteY17" fmla="*/ 40470 h 44279"/>
                <a:gd name="connsiteX18" fmla="*/ 3085 w 124495"/>
                <a:gd name="connsiteY18" fmla="*/ 37041 h 44279"/>
                <a:gd name="connsiteX19" fmla="*/ 3085 w 124495"/>
                <a:gd name="connsiteY19" fmla="*/ 37041 h 44279"/>
                <a:gd name="connsiteX20" fmla="*/ 41185 w 124495"/>
                <a:gd name="connsiteY20" fmla="*/ 13514 h 44279"/>
                <a:gd name="connsiteX21" fmla="*/ 88810 w 124495"/>
                <a:gd name="connsiteY21" fmla="*/ 13514 h 4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495" h="44279">
                  <a:moveTo>
                    <a:pt x="121671" y="274"/>
                  </a:moveTo>
                  <a:cubicBezTo>
                    <a:pt x="111803" y="6103"/>
                    <a:pt x="100640" y="9380"/>
                    <a:pt x="89191" y="9799"/>
                  </a:cubicBezTo>
                  <a:lnTo>
                    <a:pt x="40328" y="9799"/>
                  </a:lnTo>
                  <a:cubicBezTo>
                    <a:pt x="39651" y="9790"/>
                    <a:pt x="39032" y="10161"/>
                    <a:pt x="38708" y="10752"/>
                  </a:cubicBezTo>
                  <a:cubicBezTo>
                    <a:pt x="36137" y="16371"/>
                    <a:pt x="27278" y="29802"/>
                    <a:pt x="1370" y="33802"/>
                  </a:cubicBezTo>
                  <a:cubicBezTo>
                    <a:pt x="427" y="34040"/>
                    <a:pt x="-182" y="34936"/>
                    <a:pt x="-58" y="35898"/>
                  </a:cubicBezTo>
                  <a:lnTo>
                    <a:pt x="-58" y="38374"/>
                  </a:lnTo>
                  <a:cubicBezTo>
                    <a:pt x="-58" y="39231"/>
                    <a:pt x="704" y="40374"/>
                    <a:pt x="1466" y="40470"/>
                  </a:cubicBezTo>
                  <a:cubicBezTo>
                    <a:pt x="12324" y="41708"/>
                    <a:pt x="34327" y="43803"/>
                    <a:pt x="59759" y="44089"/>
                  </a:cubicBezTo>
                  <a:cubicBezTo>
                    <a:pt x="88334" y="44089"/>
                    <a:pt x="106812" y="39708"/>
                    <a:pt x="116337" y="29421"/>
                  </a:cubicBezTo>
                  <a:cubicBezTo>
                    <a:pt x="122824" y="21639"/>
                    <a:pt x="125605" y="11418"/>
                    <a:pt x="123957" y="1417"/>
                  </a:cubicBezTo>
                  <a:cubicBezTo>
                    <a:pt x="123919" y="827"/>
                    <a:pt x="123605" y="293"/>
                    <a:pt x="123100" y="-12"/>
                  </a:cubicBezTo>
                  <a:cubicBezTo>
                    <a:pt x="122585" y="-250"/>
                    <a:pt x="121995" y="-250"/>
                    <a:pt x="121481" y="-12"/>
                  </a:cubicBezTo>
                  <a:close/>
                  <a:moveTo>
                    <a:pt x="88905" y="13419"/>
                  </a:moveTo>
                  <a:cubicBezTo>
                    <a:pt x="100087" y="12847"/>
                    <a:pt x="110975" y="9580"/>
                    <a:pt x="120623" y="3894"/>
                  </a:cubicBezTo>
                  <a:cubicBezTo>
                    <a:pt x="120623" y="4751"/>
                    <a:pt x="120623" y="5608"/>
                    <a:pt x="120623" y="6465"/>
                  </a:cubicBezTo>
                  <a:cubicBezTo>
                    <a:pt x="121052" y="13952"/>
                    <a:pt x="118518" y="21305"/>
                    <a:pt x="113575" y="26944"/>
                  </a:cubicBezTo>
                  <a:cubicBezTo>
                    <a:pt x="104907" y="36469"/>
                    <a:pt x="87286" y="40755"/>
                    <a:pt x="59568" y="40470"/>
                  </a:cubicBezTo>
                  <a:cubicBezTo>
                    <a:pt x="35184" y="40470"/>
                    <a:pt x="14229" y="38279"/>
                    <a:pt x="3085" y="37041"/>
                  </a:cubicBezTo>
                  <a:cubicBezTo>
                    <a:pt x="3085" y="37041"/>
                    <a:pt x="3085" y="37041"/>
                    <a:pt x="3085" y="37041"/>
                  </a:cubicBezTo>
                  <a:cubicBezTo>
                    <a:pt x="28136" y="32754"/>
                    <a:pt x="37756" y="19896"/>
                    <a:pt x="41185" y="13514"/>
                  </a:cubicBezTo>
                  <a:lnTo>
                    <a:pt x="88810" y="1351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39" name="Bild 4">
              <a:extLst>
                <a:ext uri="{FF2B5EF4-FFF2-40B4-BE49-F238E27FC236}">
                  <a16:creationId xmlns:a16="http://schemas.microsoft.com/office/drawing/2014/main" id="{0CCA3127-F120-4411-82D0-5608A33C65EC}"/>
                </a:ext>
              </a:extLst>
            </p:cNvPr>
            <p:cNvSpPr/>
            <p:nvPr/>
          </p:nvSpPr>
          <p:spPr>
            <a:xfrm>
              <a:off x="7879371" y="4744226"/>
              <a:ext cx="50196" cy="21644"/>
            </a:xfrm>
            <a:custGeom>
              <a:avLst/>
              <a:gdLst>
                <a:gd name="connsiteX0" fmla="*/ 32977 w 50196"/>
                <a:gd name="connsiteY0" fmla="*/ -190 h 21644"/>
                <a:gd name="connsiteX1" fmla="*/ -74 w 50196"/>
                <a:gd name="connsiteY1" fmla="*/ -190 h 21644"/>
                <a:gd name="connsiteX2" fmla="*/ 12213 w 50196"/>
                <a:gd name="connsiteY2" fmla="*/ 12954 h 21644"/>
                <a:gd name="connsiteX3" fmla="*/ 32977 w 50196"/>
                <a:gd name="connsiteY3" fmla="*/ 21432 h 21644"/>
                <a:gd name="connsiteX4" fmla="*/ 50123 w 50196"/>
                <a:gd name="connsiteY4" fmla="*/ 15050 h 21644"/>
                <a:gd name="connsiteX5" fmla="*/ 32977 w 50196"/>
                <a:gd name="connsiteY5" fmla="*/ -95 h 2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96" h="21644">
                  <a:moveTo>
                    <a:pt x="32977" y="-190"/>
                  </a:moveTo>
                  <a:lnTo>
                    <a:pt x="-74" y="-190"/>
                  </a:lnTo>
                  <a:lnTo>
                    <a:pt x="12213" y="12954"/>
                  </a:lnTo>
                  <a:cubicBezTo>
                    <a:pt x="17576" y="18660"/>
                    <a:pt x="25157" y="21755"/>
                    <a:pt x="32977" y="21432"/>
                  </a:cubicBezTo>
                  <a:cubicBezTo>
                    <a:pt x="39235" y="21241"/>
                    <a:pt x="45265" y="19003"/>
                    <a:pt x="50123" y="15050"/>
                  </a:cubicBezTo>
                  <a:cubicBezTo>
                    <a:pt x="43512" y="11116"/>
                    <a:pt x="37702" y="5973"/>
                    <a:pt x="32977" y="-95"/>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0" name="Bild 4">
              <a:extLst>
                <a:ext uri="{FF2B5EF4-FFF2-40B4-BE49-F238E27FC236}">
                  <a16:creationId xmlns:a16="http://schemas.microsoft.com/office/drawing/2014/main" id="{DD1044A0-0261-4837-B09B-CEC029E3E461}"/>
                </a:ext>
              </a:extLst>
            </p:cNvPr>
            <p:cNvSpPr/>
            <p:nvPr/>
          </p:nvSpPr>
          <p:spPr>
            <a:xfrm>
              <a:off x="7875466" y="4742512"/>
              <a:ext cx="56959" cy="25165"/>
            </a:xfrm>
            <a:custGeom>
              <a:avLst/>
              <a:gdLst>
                <a:gd name="connsiteX0" fmla="*/ 36883 w 56959"/>
                <a:gd name="connsiteY0" fmla="*/ -190 h 25165"/>
                <a:gd name="connsiteX1" fmla="*/ -74 w 56959"/>
                <a:gd name="connsiteY1" fmla="*/ -190 h 25165"/>
                <a:gd name="connsiteX2" fmla="*/ 14880 w 56959"/>
                <a:gd name="connsiteY2" fmla="*/ 15812 h 25165"/>
                <a:gd name="connsiteX3" fmla="*/ 36883 w 56959"/>
                <a:gd name="connsiteY3" fmla="*/ 24956 h 25165"/>
                <a:gd name="connsiteX4" fmla="*/ 55075 w 56959"/>
                <a:gd name="connsiteY4" fmla="*/ 18193 h 25165"/>
                <a:gd name="connsiteX5" fmla="*/ 56885 w 56959"/>
                <a:gd name="connsiteY5" fmla="*/ 16574 h 25165"/>
                <a:gd name="connsiteX6" fmla="*/ 54790 w 56959"/>
                <a:gd name="connsiteY6" fmla="*/ 15336 h 25165"/>
                <a:gd name="connsiteX7" fmla="*/ 38121 w 56959"/>
                <a:gd name="connsiteY7" fmla="*/ 572 h 25165"/>
                <a:gd name="connsiteX8" fmla="*/ 37549 w 56959"/>
                <a:gd name="connsiteY8" fmla="*/ 0 h 25165"/>
                <a:gd name="connsiteX9" fmla="*/ 36121 w 56959"/>
                <a:gd name="connsiteY9" fmla="*/ 3144 h 25165"/>
                <a:gd name="connsiteX10" fmla="*/ 51075 w 56959"/>
                <a:gd name="connsiteY10" fmla="*/ 16574 h 25165"/>
                <a:gd name="connsiteX11" fmla="*/ 36883 w 56959"/>
                <a:gd name="connsiteY11" fmla="*/ 21336 h 25165"/>
                <a:gd name="connsiteX12" fmla="*/ 17833 w 56959"/>
                <a:gd name="connsiteY12" fmla="*/ 13431 h 25165"/>
                <a:gd name="connsiteX13" fmla="*/ 8308 w 56959"/>
                <a:gd name="connsiteY13" fmla="*/ 3144 h 25165"/>
                <a:gd name="connsiteX14" fmla="*/ 36883 w 56959"/>
                <a:gd name="connsiteY14" fmla="*/ 3144 h 2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959" h="25165">
                  <a:moveTo>
                    <a:pt x="36883" y="-190"/>
                  </a:moveTo>
                  <a:lnTo>
                    <a:pt x="-74" y="-190"/>
                  </a:lnTo>
                  <a:lnTo>
                    <a:pt x="14880" y="15812"/>
                  </a:lnTo>
                  <a:cubicBezTo>
                    <a:pt x="20528" y="21917"/>
                    <a:pt x="28567" y="25261"/>
                    <a:pt x="36883" y="24956"/>
                  </a:cubicBezTo>
                  <a:cubicBezTo>
                    <a:pt x="43522" y="24727"/>
                    <a:pt x="49903" y="22356"/>
                    <a:pt x="55075" y="18193"/>
                  </a:cubicBezTo>
                  <a:lnTo>
                    <a:pt x="56885" y="16574"/>
                  </a:lnTo>
                  <a:lnTo>
                    <a:pt x="54790" y="15336"/>
                  </a:lnTo>
                  <a:cubicBezTo>
                    <a:pt x="48332" y="11535"/>
                    <a:pt x="42674" y="6525"/>
                    <a:pt x="38121" y="572"/>
                  </a:cubicBezTo>
                  <a:lnTo>
                    <a:pt x="37549" y="0"/>
                  </a:lnTo>
                  <a:close/>
                  <a:moveTo>
                    <a:pt x="36121" y="3144"/>
                  </a:moveTo>
                  <a:cubicBezTo>
                    <a:pt x="40321" y="8421"/>
                    <a:pt x="45379" y="12964"/>
                    <a:pt x="51075" y="16574"/>
                  </a:cubicBezTo>
                  <a:cubicBezTo>
                    <a:pt x="46941" y="19574"/>
                    <a:pt x="41988" y="21231"/>
                    <a:pt x="36883" y="21336"/>
                  </a:cubicBezTo>
                  <a:cubicBezTo>
                    <a:pt x="29701" y="21498"/>
                    <a:pt x="22786" y="18631"/>
                    <a:pt x="17833" y="13431"/>
                  </a:cubicBezTo>
                  <a:lnTo>
                    <a:pt x="8308" y="3144"/>
                  </a:lnTo>
                  <a:lnTo>
                    <a:pt x="36883" y="3144"/>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1" name="Bild 4">
              <a:extLst>
                <a:ext uri="{FF2B5EF4-FFF2-40B4-BE49-F238E27FC236}">
                  <a16:creationId xmlns:a16="http://schemas.microsoft.com/office/drawing/2014/main" id="{62BBAB0A-B880-47EB-B491-9D767AEDFD1A}"/>
                </a:ext>
              </a:extLst>
            </p:cNvPr>
            <p:cNvSpPr/>
            <p:nvPr/>
          </p:nvSpPr>
          <p:spPr>
            <a:xfrm>
              <a:off x="7962238" y="4742321"/>
              <a:ext cx="9525" cy="9525"/>
            </a:xfrm>
            <a:custGeom>
              <a:avLst/>
              <a:gdLst>
                <a:gd name="connsiteX0" fmla="*/ -74 w 9525"/>
                <a:gd name="connsiteY0" fmla="*/ -190 h 9525"/>
                <a:gd name="connsiteX1" fmla="*/ -74 w 9525"/>
                <a:gd name="connsiteY1" fmla="*/ -190 h 9525"/>
              </a:gdLst>
              <a:ahLst/>
              <a:cxnLst>
                <a:cxn ang="0">
                  <a:pos x="connsiteX0" y="connsiteY0"/>
                </a:cxn>
                <a:cxn ang="0">
                  <a:pos x="connsiteX1" y="connsiteY1"/>
                </a:cxn>
              </a:cxnLst>
              <a:rect l="l" t="t" r="r" b="b"/>
              <a:pathLst>
                <a:path w="9525" h="9525">
                  <a:moveTo>
                    <a:pt x="-74" y="-190"/>
                  </a:moveTo>
                  <a:lnTo>
                    <a:pt x="-74" y="-19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2" name="Bild 4">
              <a:extLst>
                <a:ext uri="{FF2B5EF4-FFF2-40B4-BE49-F238E27FC236}">
                  <a16:creationId xmlns:a16="http://schemas.microsoft.com/office/drawing/2014/main" id="{D2329C70-AECA-49C0-9B25-CF76893B4044}"/>
                </a:ext>
              </a:extLst>
            </p:cNvPr>
            <p:cNvSpPr/>
            <p:nvPr/>
          </p:nvSpPr>
          <p:spPr>
            <a:xfrm>
              <a:off x="7912423" y="4743178"/>
              <a:ext cx="58959" cy="22098"/>
            </a:xfrm>
            <a:custGeom>
              <a:avLst/>
              <a:gdLst>
                <a:gd name="connsiteX0" fmla="*/ 41169 w 58959"/>
                <a:gd name="connsiteY0" fmla="*/ 191 h 22098"/>
                <a:gd name="connsiteX1" fmla="*/ 41169 w 58959"/>
                <a:gd name="connsiteY1" fmla="*/ 191 h 22098"/>
                <a:gd name="connsiteX2" fmla="*/ 27453 w 58959"/>
                <a:gd name="connsiteY2" fmla="*/ 858 h 22098"/>
                <a:gd name="connsiteX3" fmla="*/ -74 w 58959"/>
                <a:gd name="connsiteY3" fmla="*/ 858 h 22098"/>
                <a:gd name="connsiteX4" fmla="*/ 39169 w 58959"/>
                <a:gd name="connsiteY4" fmla="*/ 21908 h 22098"/>
                <a:gd name="connsiteX5" fmla="*/ 58885 w 58959"/>
                <a:gd name="connsiteY5" fmla="*/ 12383 h 22098"/>
                <a:gd name="connsiteX6" fmla="*/ 40978 w 58959"/>
                <a:gd name="connsiteY6" fmla="*/ -190 h 2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59" h="22098">
                  <a:moveTo>
                    <a:pt x="41169" y="191"/>
                  </a:moveTo>
                  <a:lnTo>
                    <a:pt x="41169" y="191"/>
                  </a:lnTo>
                  <a:cubicBezTo>
                    <a:pt x="36978" y="191"/>
                    <a:pt x="32501" y="858"/>
                    <a:pt x="27453" y="858"/>
                  </a:cubicBezTo>
                  <a:lnTo>
                    <a:pt x="-74" y="858"/>
                  </a:lnTo>
                  <a:cubicBezTo>
                    <a:pt x="8955" y="13669"/>
                    <a:pt x="23500" y="21470"/>
                    <a:pt x="39169" y="21908"/>
                  </a:cubicBezTo>
                  <a:cubicBezTo>
                    <a:pt x="54599" y="21908"/>
                    <a:pt x="58219" y="17336"/>
                    <a:pt x="58885" y="12383"/>
                  </a:cubicBezTo>
                  <a:cubicBezTo>
                    <a:pt x="52428" y="8935"/>
                    <a:pt x="46417" y="4706"/>
                    <a:pt x="40978" y="-190"/>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3" name="Bild 4">
              <a:extLst>
                <a:ext uri="{FF2B5EF4-FFF2-40B4-BE49-F238E27FC236}">
                  <a16:creationId xmlns:a16="http://schemas.microsoft.com/office/drawing/2014/main" id="{82FD7E2D-FC75-4C04-890C-EFC8E1BA86BA}"/>
                </a:ext>
              </a:extLst>
            </p:cNvPr>
            <p:cNvSpPr/>
            <p:nvPr/>
          </p:nvSpPr>
          <p:spPr>
            <a:xfrm>
              <a:off x="7910656" y="4741845"/>
              <a:ext cx="62155" cy="25145"/>
            </a:xfrm>
            <a:custGeom>
              <a:avLst/>
              <a:gdLst>
                <a:gd name="connsiteX0" fmla="*/ 42841 w 62155"/>
                <a:gd name="connsiteY0" fmla="*/ -190 h 25145"/>
                <a:gd name="connsiteX1" fmla="*/ 29220 w 62155"/>
                <a:gd name="connsiteY1" fmla="*/ 477 h 25145"/>
                <a:gd name="connsiteX2" fmla="*/ 1693 w 62155"/>
                <a:gd name="connsiteY2" fmla="*/ 477 h 25145"/>
                <a:gd name="connsiteX3" fmla="*/ 169 w 62155"/>
                <a:gd name="connsiteY3" fmla="*/ 1429 h 25145"/>
                <a:gd name="connsiteX4" fmla="*/ 169 w 62155"/>
                <a:gd name="connsiteY4" fmla="*/ 3239 h 25145"/>
                <a:gd name="connsiteX5" fmla="*/ 40745 w 62155"/>
                <a:gd name="connsiteY5" fmla="*/ 24956 h 25145"/>
                <a:gd name="connsiteX6" fmla="*/ 62081 w 62155"/>
                <a:gd name="connsiteY6" fmla="*/ 14193 h 25145"/>
                <a:gd name="connsiteX7" fmla="*/ 61224 w 62155"/>
                <a:gd name="connsiteY7" fmla="*/ 12573 h 25145"/>
                <a:gd name="connsiteX8" fmla="*/ 43698 w 62155"/>
                <a:gd name="connsiteY8" fmla="*/ 286 h 25145"/>
                <a:gd name="connsiteX9" fmla="*/ 42460 w 62155"/>
                <a:gd name="connsiteY9" fmla="*/ -190 h 25145"/>
                <a:gd name="connsiteX10" fmla="*/ 29220 w 62155"/>
                <a:gd name="connsiteY10" fmla="*/ 3906 h 25145"/>
                <a:gd name="connsiteX11" fmla="*/ 42460 w 62155"/>
                <a:gd name="connsiteY11" fmla="*/ 3239 h 25145"/>
                <a:gd name="connsiteX12" fmla="*/ 58557 w 62155"/>
                <a:gd name="connsiteY12" fmla="*/ 14669 h 25145"/>
                <a:gd name="connsiteX13" fmla="*/ 41031 w 62155"/>
                <a:gd name="connsiteY13" fmla="*/ 21527 h 25145"/>
                <a:gd name="connsiteX14" fmla="*/ 5693 w 62155"/>
                <a:gd name="connsiteY14" fmla="*/ 3810 h 25145"/>
                <a:gd name="connsiteX15" fmla="*/ 29220 w 62155"/>
                <a:gd name="connsiteY15" fmla="*/ 3810 h 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55" h="25145">
                  <a:moveTo>
                    <a:pt x="42841" y="-190"/>
                  </a:moveTo>
                  <a:lnTo>
                    <a:pt x="29220" y="477"/>
                  </a:lnTo>
                  <a:lnTo>
                    <a:pt x="1693" y="477"/>
                  </a:lnTo>
                  <a:cubicBezTo>
                    <a:pt x="1035" y="429"/>
                    <a:pt x="416" y="810"/>
                    <a:pt x="169" y="1429"/>
                  </a:cubicBezTo>
                  <a:cubicBezTo>
                    <a:pt x="-155" y="1991"/>
                    <a:pt x="-155" y="2677"/>
                    <a:pt x="169" y="3239"/>
                  </a:cubicBezTo>
                  <a:cubicBezTo>
                    <a:pt x="9446" y="16545"/>
                    <a:pt x="24524" y="24613"/>
                    <a:pt x="40745" y="24956"/>
                  </a:cubicBezTo>
                  <a:cubicBezTo>
                    <a:pt x="54652" y="24956"/>
                    <a:pt x="61795" y="21146"/>
                    <a:pt x="62081" y="14193"/>
                  </a:cubicBezTo>
                  <a:cubicBezTo>
                    <a:pt x="62072" y="13545"/>
                    <a:pt x="61757" y="12945"/>
                    <a:pt x="61224" y="12573"/>
                  </a:cubicBezTo>
                  <a:lnTo>
                    <a:pt x="43698" y="286"/>
                  </a:lnTo>
                  <a:cubicBezTo>
                    <a:pt x="43355" y="-9"/>
                    <a:pt x="42917" y="-181"/>
                    <a:pt x="42460" y="-190"/>
                  </a:cubicBezTo>
                  <a:close/>
                  <a:moveTo>
                    <a:pt x="29220" y="3906"/>
                  </a:moveTo>
                  <a:lnTo>
                    <a:pt x="42460" y="3239"/>
                  </a:lnTo>
                  <a:lnTo>
                    <a:pt x="58557" y="14669"/>
                  </a:lnTo>
                  <a:cubicBezTo>
                    <a:pt x="57795" y="18955"/>
                    <a:pt x="52175" y="21336"/>
                    <a:pt x="41031" y="21527"/>
                  </a:cubicBezTo>
                  <a:cubicBezTo>
                    <a:pt x="27163" y="21327"/>
                    <a:pt x="14151" y="14802"/>
                    <a:pt x="5693" y="3810"/>
                  </a:cubicBezTo>
                  <a:lnTo>
                    <a:pt x="29220" y="3810"/>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4" name="Bild 4">
              <a:extLst>
                <a:ext uri="{FF2B5EF4-FFF2-40B4-BE49-F238E27FC236}">
                  <a16:creationId xmlns:a16="http://schemas.microsoft.com/office/drawing/2014/main" id="{2AEA3186-C8A8-49A9-BD54-2AB1976E0FBC}"/>
                </a:ext>
              </a:extLst>
            </p:cNvPr>
            <p:cNvSpPr/>
            <p:nvPr/>
          </p:nvSpPr>
          <p:spPr>
            <a:xfrm>
              <a:off x="7953666" y="4734320"/>
              <a:ext cx="63294" cy="28575"/>
            </a:xfrm>
            <a:custGeom>
              <a:avLst/>
              <a:gdLst>
                <a:gd name="connsiteX0" fmla="*/ 58123 w 63294"/>
                <a:gd name="connsiteY0" fmla="*/ 10383 h 28575"/>
                <a:gd name="connsiteX1" fmla="*/ 32787 w 63294"/>
                <a:gd name="connsiteY1" fmla="*/ -190 h 28575"/>
                <a:gd name="connsiteX2" fmla="*/ -74 w 63294"/>
                <a:gd name="connsiteY2" fmla="*/ 9335 h 28575"/>
                <a:gd name="connsiteX3" fmla="*/ 40693 w 63294"/>
                <a:gd name="connsiteY3" fmla="*/ 28385 h 28575"/>
                <a:gd name="connsiteX4" fmla="*/ 63077 w 63294"/>
                <a:gd name="connsiteY4" fmla="*/ 10478 h 28575"/>
                <a:gd name="connsiteX5" fmla="*/ 58123 w 63294"/>
                <a:gd name="connsiteY5" fmla="*/ 1095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94" h="28575">
                  <a:moveTo>
                    <a:pt x="58123" y="10383"/>
                  </a:moveTo>
                  <a:cubicBezTo>
                    <a:pt x="48760" y="9668"/>
                    <a:pt x="39874" y="5963"/>
                    <a:pt x="32787" y="-190"/>
                  </a:cubicBezTo>
                  <a:cubicBezTo>
                    <a:pt x="22681" y="5391"/>
                    <a:pt x="11451" y="8649"/>
                    <a:pt x="-74" y="9335"/>
                  </a:cubicBezTo>
                  <a:cubicBezTo>
                    <a:pt x="10841" y="20298"/>
                    <a:pt x="25281" y="27042"/>
                    <a:pt x="40693" y="28385"/>
                  </a:cubicBezTo>
                  <a:cubicBezTo>
                    <a:pt x="58695" y="28385"/>
                    <a:pt x="64219" y="19622"/>
                    <a:pt x="63077" y="10478"/>
                  </a:cubicBezTo>
                  <a:cubicBezTo>
                    <a:pt x="61438" y="10735"/>
                    <a:pt x="59781" y="10887"/>
                    <a:pt x="58123" y="10954"/>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5" name="Bild 4">
              <a:extLst>
                <a:ext uri="{FF2B5EF4-FFF2-40B4-BE49-F238E27FC236}">
                  <a16:creationId xmlns:a16="http://schemas.microsoft.com/office/drawing/2014/main" id="{1DB2B1FF-49AD-4E55-A5E1-F92DDAD79E26}"/>
                </a:ext>
              </a:extLst>
            </p:cNvPr>
            <p:cNvSpPr/>
            <p:nvPr/>
          </p:nvSpPr>
          <p:spPr>
            <a:xfrm>
              <a:off x="7951789" y="4732415"/>
              <a:ext cx="66470" cy="31513"/>
            </a:xfrm>
            <a:custGeom>
              <a:avLst/>
              <a:gdLst>
                <a:gd name="connsiteX0" fmla="*/ 33806 w 66470"/>
                <a:gd name="connsiteY0" fmla="*/ 191 h 31513"/>
                <a:gd name="connsiteX1" fmla="*/ 1707 w 66470"/>
                <a:gd name="connsiteY1" fmla="*/ 9240 h 31513"/>
                <a:gd name="connsiteX2" fmla="*/ 183 w 66470"/>
                <a:gd name="connsiteY2" fmla="*/ 10383 h 31513"/>
                <a:gd name="connsiteX3" fmla="*/ 183 w 66470"/>
                <a:gd name="connsiteY3" fmla="*/ 12192 h 31513"/>
                <a:gd name="connsiteX4" fmla="*/ 42188 w 66470"/>
                <a:gd name="connsiteY4" fmla="*/ 31242 h 31513"/>
                <a:gd name="connsiteX5" fmla="*/ 62762 w 66470"/>
                <a:gd name="connsiteY5" fmla="*/ 23908 h 31513"/>
                <a:gd name="connsiteX6" fmla="*/ 66191 w 66470"/>
                <a:gd name="connsiteY6" fmla="*/ 11335 h 31513"/>
                <a:gd name="connsiteX7" fmla="*/ 64191 w 66470"/>
                <a:gd name="connsiteY7" fmla="*/ 9906 h 31513"/>
                <a:gd name="connsiteX8" fmla="*/ 59524 w 66470"/>
                <a:gd name="connsiteY8" fmla="*/ 10383 h 31513"/>
                <a:gd name="connsiteX9" fmla="*/ 35235 w 66470"/>
                <a:gd name="connsiteY9" fmla="*/ 96 h 31513"/>
                <a:gd name="connsiteX10" fmla="*/ 33330 w 66470"/>
                <a:gd name="connsiteY10" fmla="*/ 96 h 31513"/>
                <a:gd name="connsiteX11" fmla="*/ 34568 w 66470"/>
                <a:gd name="connsiteY11" fmla="*/ 3525 h 31513"/>
                <a:gd name="connsiteX12" fmla="*/ 60000 w 66470"/>
                <a:gd name="connsiteY12" fmla="*/ 14002 h 31513"/>
                <a:gd name="connsiteX13" fmla="*/ 63334 w 66470"/>
                <a:gd name="connsiteY13" fmla="*/ 14002 h 31513"/>
                <a:gd name="connsiteX14" fmla="*/ 63334 w 66470"/>
                <a:gd name="connsiteY14" fmla="*/ 14478 h 31513"/>
                <a:gd name="connsiteX15" fmla="*/ 60571 w 66470"/>
                <a:gd name="connsiteY15" fmla="*/ 22289 h 31513"/>
                <a:gd name="connsiteX16" fmla="*/ 42474 w 66470"/>
                <a:gd name="connsiteY16" fmla="*/ 28385 h 31513"/>
                <a:gd name="connsiteX17" fmla="*/ 5707 w 66470"/>
                <a:gd name="connsiteY17" fmla="*/ 12383 h 31513"/>
                <a:gd name="connsiteX18" fmla="*/ 34282 w 66470"/>
                <a:gd name="connsiteY18" fmla="*/ 3906 h 3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470" h="31513">
                  <a:moveTo>
                    <a:pt x="33806" y="191"/>
                  </a:moveTo>
                  <a:cubicBezTo>
                    <a:pt x="23900" y="5515"/>
                    <a:pt x="12937" y="8611"/>
                    <a:pt x="1707" y="9240"/>
                  </a:cubicBezTo>
                  <a:cubicBezTo>
                    <a:pt x="1031" y="9325"/>
                    <a:pt x="450" y="9754"/>
                    <a:pt x="183" y="10383"/>
                  </a:cubicBezTo>
                  <a:cubicBezTo>
                    <a:pt x="-160" y="10935"/>
                    <a:pt x="-160" y="11640"/>
                    <a:pt x="183" y="12192"/>
                  </a:cubicBezTo>
                  <a:cubicBezTo>
                    <a:pt x="11470" y="23337"/>
                    <a:pt x="26367" y="30090"/>
                    <a:pt x="42188" y="31242"/>
                  </a:cubicBezTo>
                  <a:cubicBezTo>
                    <a:pt x="49780" y="31833"/>
                    <a:pt x="57257" y="29166"/>
                    <a:pt x="62762" y="23908"/>
                  </a:cubicBezTo>
                  <a:cubicBezTo>
                    <a:pt x="65667" y="20412"/>
                    <a:pt x="66925" y="15821"/>
                    <a:pt x="66191" y="11335"/>
                  </a:cubicBezTo>
                  <a:cubicBezTo>
                    <a:pt x="66001" y="10411"/>
                    <a:pt x="65124" y="9783"/>
                    <a:pt x="64191" y="9906"/>
                  </a:cubicBezTo>
                  <a:lnTo>
                    <a:pt x="59524" y="10383"/>
                  </a:lnTo>
                  <a:cubicBezTo>
                    <a:pt x="50532" y="9640"/>
                    <a:pt x="42026" y="6030"/>
                    <a:pt x="35235" y="96"/>
                  </a:cubicBezTo>
                  <a:cubicBezTo>
                    <a:pt x="34654" y="-285"/>
                    <a:pt x="33911" y="-285"/>
                    <a:pt x="33330" y="96"/>
                  </a:cubicBezTo>
                  <a:close/>
                  <a:moveTo>
                    <a:pt x="34568" y="3525"/>
                  </a:moveTo>
                  <a:cubicBezTo>
                    <a:pt x="41655" y="9725"/>
                    <a:pt x="50599" y="13412"/>
                    <a:pt x="60000" y="14002"/>
                  </a:cubicBezTo>
                  <a:lnTo>
                    <a:pt x="63334" y="14002"/>
                  </a:lnTo>
                  <a:cubicBezTo>
                    <a:pt x="63334" y="14002"/>
                    <a:pt x="63334" y="14002"/>
                    <a:pt x="63334" y="14478"/>
                  </a:cubicBezTo>
                  <a:cubicBezTo>
                    <a:pt x="63391" y="17336"/>
                    <a:pt x="62410" y="20108"/>
                    <a:pt x="60571" y="22289"/>
                  </a:cubicBezTo>
                  <a:cubicBezTo>
                    <a:pt x="55637" y="26728"/>
                    <a:pt x="49084" y="28928"/>
                    <a:pt x="42474" y="28385"/>
                  </a:cubicBezTo>
                  <a:cubicBezTo>
                    <a:pt x="28729" y="27509"/>
                    <a:pt x="15718" y="21851"/>
                    <a:pt x="5707" y="12383"/>
                  </a:cubicBezTo>
                  <a:cubicBezTo>
                    <a:pt x="15690" y="11430"/>
                    <a:pt x="25396" y="8544"/>
                    <a:pt x="34282" y="3906"/>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6" name="Bild 4">
              <a:extLst>
                <a:ext uri="{FF2B5EF4-FFF2-40B4-BE49-F238E27FC236}">
                  <a16:creationId xmlns:a16="http://schemas.microsoft.com/office/drawing/2014/main" id="{665C3169-95BF-456D-9853-FB21CE9A4618}"/>
                </a:ext>
              </a:extLst>
            </p:cNvPr>
            <p:cNvSpPr/>
            <p:nvPr/>
          </p:nvSpPr>
          <p:spPr>
            <a:xfrm>
              <a:off x="7986051" y="4717366"/>
              <a:ext cx="54381" cy="27527"/>
            </a:xfrm>
            <a:custGeom>
              <a:avLst/>
              <a:gdLst>
                <a:gd name="connsiteX0" fmla="*/ 31072 w 54381"/>
                <a:gd name="connsiteY0" fmla="*/ 4382 h 27527"/>
                <a:gd name="connsiteX1" fmla="*/ 12022 w 54381"/>
                <a:gd name="connsiteY1" fmla="*/ 2001 h 27527"/>
                <a:gd name="connsiteX2" fmla="*/ 12022 w 54381"/>
                <a:gd name="connsiteY2" fmla="*/ 2858 h 27527"/>
                <a:gd name="connsiteX3" fmla="*/ 7831 w 54381"/>
                <a:gd name="connsiteY3" fmla="*/ 10478 h 27527"/>
                <a:gd name="connsiteX4" fmla="*/ -74 w 54381"/>
                <a:gd name="connsiteY4" fmla="*/ 16764 h 27527"/>
                <a:gd name="connsiteX5" fmla="*/ 25262 w 54381"/>
                <a:gd name="connsiteY5" fmla="*/ 27337 h 27527"/>
                <a:gd name="connsiteX6" fmla="*/ 53837 w 54381"/>
                <a:gd name="connsiteY6" fmla="*/ -190 h 27527"/>
                <a:gd name="connsiteX7" fmla="*/ 30596 w 54381"/>
                <a:gd name="connsiteY7" fmla="*/ 4382 h 2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81" h="27527">
                  <a:moveTo>
                    <a:pt x="31072" y="4382"/>
                  </a:moveTo>
                  <a:cubicBezTo>
                    <a:pt x="24643" y="4496"/>
                    <a:pt x="18223" y="3696"/>
                    <a:pt x="12022" y="2001"/>
                  </a:cubicBezTo>
                  <a:cubicBezTo>
                    <a:pt x="12022" y="2001"/>
                    <a:pt x="12022" y="2572"/>
                    <a:pt x="12022" y="2858"/>
                  </a:cubicBezTo>
                  <a:cubicBezTo>
                    <a:pt x="11603" y="5820"/>
                    <a:pt x="10108" y="8535"/>
                    <a:pt x="7831" y="10478"/>
                  </a:cubicBezTo>
                  <a:cubicBezTo>
                    <a:pt x="5545" y="12973"/>
                    <a:pt x="2878" y="15097"/>
                    <a:pt x="-74" y="16764"/>
                  </a:cubicBezTo>
                  <a:cubicBezTo>
                    <a:pt x="7012" y="22917"/>
                    <a:pt x="15899" y="26623"/>
                    <a:pt x="25262" y="27337"/>
                  </a:cubicBezTo>
                  <a:cubicBezTo>
                    <a:pt x="41359" y="27337"/>
                    <a:pt x="57266" y="14955"/>
                    <a:pt x="53837" y="-190"/>
                  </a:cubicBezTo>
                  <a:cubicBezTo>
                    <a:pt x="46503" y="2972"/>
                    <a:pt x="38578" y="4525"/>
                    <a:pt x="30596" y="4382"/>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7" name="Bild 4">
              <a:extLst>
                <a:ext uri="{FF2B5EF4-FFF2-40B4-BE49-F238E27FC236}">
                  <a16:creationId xmlns:a16="http://schemas.microsoft.com/office/drawing/2014/main" id="{3C4FFEB5-D450-4460-B271-E04E99694B74}"/>
                </a:ext>
              </a:extLst>
            </p:cNvPr>
            <p:cNvSpPr/>
            <p:nvPr/>
          </p:nvSpPr>
          <p:spPr>
            <a:xfrm>
              <a:off x="7984812" y="4715472"/>
              <a:ext cx="57752" cy="30944"/>
            </a:xfrm>
            <a:custGeom>
              <a:avLst/>
              <a:gdLst>
                <a:gd name="connsiteX0" fmla="*/ 54885 w 57752"/>
                <a:gd name="connsiteY0" fmla="*/ 179 h 30944"/>
                <a:gd name="connsiteX1" fmla="*/ 32311 w 57752"/>
                <a:gd name="connsiteY1" fmla="*/ 4370 h 30944"/>
                <a:gd name="connsiteX2" fmla="*/ 14023 w 57752"/>
                <a:gd name="connsiteY2" fmla="*/ 2084 h 30944"/>
                <a:gd name="connsiteX3" fmla="*/ 12594 w 57752"/>
                <a:gd name="connsiteY3" fmla="*/ 2941 h 30944"/>
                <a:gd name="connsiteX4" fmla="*/ 11927 w 57752"/>
                <a:gd name="connsiteY4" fmla="*/ 4560 h 30944"/>
                <a:gd name="connsiteX5" fmla="*/ 8308 w 57752"/>
                <a:gd name="connsiteY5" fmla="*/ 10847 h 30944"/>
                <a:gd name="connsiteX6" fmla="*/ 688 w 57752"/>
                <a:gd name="connsiteY6" fmla="*/ 16943 h 30944"/>
                <a:gd name="connsiteX7" fmla="*/ -74 w 57752"/>
                <a:gd name="connsiteY7" fmla="*/ 18372 h 30944"/>
                <a:gd name="connsiteX8" fmla="*/ 497 w 57752"/>
                <a:gd name="connsiteY8" fmla="*/ 19800 h 30944"/>
                <a:gd name="connsiteX9" fmla="*/ 26881 w 57752"/>
                <a:gd name="connsiteY9" fmla="*/ 30754 h 30944"/>
                <a:gd name="connsiteX10" fmla="*/ 52789 w 57752"/>
                <a:gd name="connsiteY10" fmla="*/ 18848 h 30944"/>
                <a:gd name="connsiteX11" fmla="*/ 57171 w 57752"/>
                <a:gd name="connsiteY11" fmla="*/ 1131 h 30944"/>
                <a:gd name="connsiteX12" fmla="*/ 56314 w 57752"/>
                <a:gd name="connsiteY12" fmla="*/ -12 h 30944"/>
                <a:gd name="connsiteX13" fmla="*/ 54790 w 57752"/>
                <a:gd name="connsiteY13" fmla="*/ -12 h 30944"/>
                <a:gd name="connsiteX14" fmla="*/ 13165 w 57752"/>
                <a:gd name="connsiteY14" fmla="*/ 5608 h 30944"/>
                <a:gd name="connsiteX15" fmla="*/ 14308 w 57752"/>
                <a:gd name="connsiteY15" fmla="*/ 5608 h 30944"/>
                <a:gd name="connsiteX16" fmla="*/ 13165 w 57752"/>
                <a:gd name="connsiteY16" fmla="*/ 5608 h 30944"/>
                <a:gd name="connsiteX17" fmla="*/ 54218 w 57752"/>
                <a:gd name="connsiteY17" fmla="*/ 3989 h 30944"/>
                <a:gd name="connsiteX18" fmla="*/ 54218 w 57752"/>
                <a:gd name="connsiteY18" fmla="*/ 5799 h 30944"/>
                <a:gd name="connsiteX19" fmla="*/ 50122 w 57752"/>
                <a:gd name="connsiteY19" fmla="*/ 16848 h 30944"/>
                <a:gd name="connsiteX20" fmla="*/ 26786 w 57752"/>
                <a:gd name="connsiteY20" fmla="*/ 27516 h 30944"/>
                <a:gd name="connsiteX21" fmla="*/ 4402 w 57752"/>
                <a:gd name="connsiteY21" fmla="*/ 17991 h 30944"/>
                <a:gd name="connsiteX22" fmla="*/ 10689 w 57752"/>
                <a:gd name="connsiteY22" fmla="*/ 12942 h 30944"/>
                <a:gd name="connsiteX23" fmla="*/ 14880 w 57752"/>
                <a:gd name="connsiteY23" fmla="*/ 5323 h 30944"/>
                <a:gd name="connsiteX24" fmla="*/ 32216 w 57752"/>
                <a:gd name="connsiteY24" fmla="*/ 7513 h 30944"/>
                <a:gd name="connsiteX25" fmla="*/ 54028 w 57752"/>
                <a:gd name="connsiteY25" fmla="*/ 3513 h 3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52" h="30944">
                  <a:moveTo>
                    <a:pt x="54885" y="179"/>
                  </a:moveTo>
                  <a:cubicBezTo>
                    <a:pt x="47741" y="3151"/>
                    <a:pt x="40045" y="4580"/>
                    <a:pt x="32311" y="4370"/>
                  </a:cubicBezTo>
                  <a:lnTo>
                    <a:pt x="14023" y="2084"/>
                  </a:lnTo>
                  <a:cubicBezTo>
                    <a:pt x="14023" y="2084"/>
                    <a:pt x="12975" y="2560"/>
                    <a:pt x="12594" y="2941"/>
                  </a:cubicBezTo>
                  <a:cubicBezTo>
                    <a:pt x="12184" y="3379"/>
                    <a:pt x="11946" y="3960"/>
                    <a:pt x="11927" y="4560"/>
                  </a:cubicBezTo>
                  <a:cubicBezTo>
                    <a:pt x="11594" y="7056"/>
                    <a:pt x="10298" y="9313"/>
                    <a:pt x="8308" y="10847"/>
                  </a:cubicBezTo>
                  <a:cubicBezTo>
                    <a:pt x="8308" y="10847"/>
                    <a:pt x="688" y="16943"/>
                    <a:pt x="688" y="16943"/>
                  </a:cubicBezTo>
                  <a:cubicBezTo>
                    <a:pt x="250" y="17295"/>
                    <a:pt x="-27" y="17810"/>
                    <a:pt x="-74" y="18372"/>
                  </a:cubicBezTo>
                  <a:cubicBezTo>
                    <a:pt x="-74" y="18905"/>
                    <a:pt x="135" y="19410"/>
                    <a:pt x="497" y="19800"/>
                  </a:cubicBezTo>
                  <a:cubicBezTo>
                    <a:pt x="7822" y="26297"/>
                    <a:pt x="17109" y="30154"/>
                    <a:pt x="26881" y="30754"/>
                  </a:cubicBezTo>
                  <a:cubicBezTo>
                    <a:pt x="36845" y="30783"/>
                    <a:pt x="46322" y="26430"/>
                    <a:pt x="52789" y="18848"/>
                  </a:cubicBezTo>
                  <a:cubicBezTo>
                    <a:pt x="56971" y="13971"/>
                    <a:pt x="58600" y="7399"/>
                    <a:pt x="57171" y="1131"/>
                  </a:cubicBezTo>
                  <a:cubicBezTo>
                    <a:pt x="57095" y="636"/>
                    <a:pt x="56771" y="208"/>
                    <a:pt x="56314" y="-12"/>
                  </a:cubicBezTo>
                  <a:cubicBezTo>
                    <a:pt x="55837" y="-250"/>
                    <a:pt x="55266" y="-250"/>
                    <a:pt x="54790" y="-12"/>
                  </a:cubicBezTo>
                  <a:close/>
                  <a:moveTo>
                    <a:pt x="13165" y="5608"/>
                  </a:moveTo>
                  <a:lnTo>
                    <a:pt x="14308" y="5608"/>
                  </a:lnTo>
                  <a:cubicBezTo>
                    <a:pt x="14308" y="5608"/>
                    <a:pt x="13546" y="5608"/>
                    <a:pt x="13165" y="5608"/>
                  </a:cubicBezTo>
                  <a:close/>
                  <a:moveTo>
                    <a:pt x="54218" y="3989"/>
                  </a:moveTo>
                  <a:cubicBezTo>
                    <a:pt x="54218" y="4560"/>
                    <a:pt x="54218" y="5227"/>
                    <a:pt x="54218" y="5799"/>
                  </a:cubicBezTo>
                  <a:cubicBezTo>
                    <a:pt x="54152" y="9837"/>
                    <a:pt x="52704" y="13742"/>
                    <a:pt x="50122" y="16848"/>
                  </a:cubicBezTo>
                  <a:cubicBezTo>
                    <a:pt x="44284" y="23658"/>
                    <a:pt x="35749" y="27554"/>
                    <a:pt x="26786" y="27516"/>
                  </a:cubicBezTo>
                  <a:cubicBezTo>
                    <a:pt x="18519" y="26725"/>
                    <a:pt x="10708" y="23391"/>
                    <a:pt x="4402" y="17991"/>
                  </a:cubicBezTo>
                  <a:lnTo>
                    <a:pt x="10689" y="12942"/>
                  </a:lnTo>
                  <a:cubicBezTo>
                    <a:pt x="12756" y="10837"/>
                    <a:pt x="14213" y="8199"/>
                    <a:pt x="14880" y="5323"/>
                  </a:cubicBezTo>
                  <a:lnTo>
                    <a:pt x="32216" y="7513"/>
                  </a:lnTo>
                  <a:cubicBezTo>
                    <a:pt x="39674" y="7523"/>
                    <a:pt x="47065" y="6170"/>
                    <a:pt x="54028" y="3513"/>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8" name="Bild 4">
              <a:extLst>
                <a:ext uri="{FF2B5EF4-FFF2-40B4-BE49-F238E27FC236}">
                  <a16:creationId xmlns:a16="http://schemas.microsoft.com/office/drawing/2014/main" id="{190D9074-EE06-4F4E-BEAA-2EFFB48A0D3E}"/>
                </a:ext>
              </a:extLst>
            </p:cNvPr>
            <p:cNvSpPr/>
            <p:nvPr/>
          </p:nvSpPr>
          <p:spPr>
            <a:xfrm>
              <a:off x="7986306" y="4695267"/>
              <a:ext cx="68071" cy="26776"/>
            </a:xfrm>
            <a:custGeom>
              <a:avLst/>
              <a:gdLst>
                <a:gd name="connsiteX0" fmla="*/ 51963 w 68071"/>
                <a:gd name="connsiteY0" fmla="*/ 858 h 26776"/>
                <a:gd name="connsiteX1" fmla="*/ 5957 w 68071"/>
                <a:gd name="connsiteY1" fmla="*/ 858 h 26776"/>
                <a:gd name="connsiteX2" fmla="*/ -72 w 68071"/>
                <a:gd name="connsiteY2" fmla="*/ 6630 h 26776"/>
                <a:gd name="connsiteX3" fmla="*/ 2337 w 68071"/>
                <a:gd name="connsiteY3" fmla="*/ 11526 h 26776"/>
                <a:gd name="connsiteX4" fmla="*/ 10148 w 68071"/>
                <a:gd name="connsiteY4" fmla="*/ 18669 h 26776"/>
                <a:gd name="connsiteX5" fmla="*/ 12148 w 68071"/>
                <a:gd name="connsiteY5" fmla="*/ 24194 h 26776"/>
                <a:gd name="connsiteX6" fmla="*/ 31198 w 68071"/>
                <a:gd name="connsiteY6" fmla="*/ 26575 h 26776"/>
                <a:gd name="connsiteX7" fmla="*/ 66917 w 68071"/>
                <a:gd name="connsiteY7" fmla="*/ 10097 h 26776"/>
                <a:gd name="connsiteX8" fmla="*/ 67584 w 68071"/>
                <a:gd name="connsiteY8" fmla="*/ -190 h 26776"/>
                <a:gd name="connsiteX9" fmla="*/ 52248 w 68071"/>
                <a:gd name="connsiteY9" fmla="*/ 953 h 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71" h="26776">
                  <a:moveTo>
                    <a:pt x="51963" y="858"/>
                  </a:moveTo>
                  <a:lnTo>
                    <a:pt x="5957" y="858"/>
                  </a:lnTo>
                  <a:cubicBezTo>
                    <a:pt x="2699" y="781"/>
                    <a:pt x="-6" y="3372"/>
                    <a:pt x="-72" y="6630"/>
                  </a:cubicBezTo>
                  <a:cubicBezTo>
                    <a:pt x="-120" y="8563"/>
                    <a:pt x="785" y="10383"/>
                    <a:pt x="2337" y="11526"/>
                  </a:cubicBezTo>
                  <a:cubicBezTo>
                    <a:pt x="6624" y="15336"/>
                    <a:pt x="10148" y="18669"/>
                    <a:pt x="10148" y="18669"/>
                  </a:cubicBezTo>
                  <a:cubicBezTo>
                    <a:pt x="11310" y="20289"/>
                    <a:pt x="12005" y="22203"/>
                    <a:pt x="12148" y="24194"/>
                  </a:cubicBezTo>
                  <a:cubicBezTo>
                    <a:pt x="18349" y="25889"/>
                    <a:pt x="24769" y="26689"/>
                    <a:pt x="31198" y="26575"/>
                  </a:cubicBezTo>
                  <a:cubicBezTo>
                    <a:pt x="48534" y="26575"/>
                    <a:pt x="63488" y="20098"/>
                    <a:pt x="66917" y="10097"/>
                  </a:cubicBezTo>
                  <a:cubicBezTo>
                    <a:pt x="68079" y="6792"/>
                    <a:pt x="68308" y="3239"/>
                    <a:pt x="67584" y="-190"/>
                  </a:cubicBezTo>
                  <a:cubicBezTo>
                    <a:pt x="62507" y="562"/>
                    <a:pt x="57382" y="943"/>
                    <a:pt x="52248" y="953"/>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49" name="Bild 4">
              <a:extLst>
                <a:ext uri="{FF2B5EF4-FFF2-40B4-BE49-F238E27FC236}">
                  <a16:creationId xmlns:a16="http://schemas.microsoft.com/office/drawing/2014/main" id="{F420143A-191B-4367-BD0D-057E20203447}"/>
                </a:ext>
              </a:extLst>
            </p:cNvPr>
            <p:cNvSpPr/>
            <p:nvPr/>
          </p:nvSpPr>
          <p:spPr>
            <a:xfrm>
              <a:off x="7984772" y="4693458"/>
              <a:ext cx="70430" cy="30289"/>
            </a:xfrm>
            <a:custGeom>
              <a:avLst/>
              <a:gdLst>
                <a:gd name="connsiteX0" fmla="*/ 68642 w 70430"/>
                <a:gd name="connsiteY0" fmla="*/ -190 h 30289"/>
                <a:gd name="connsiteX1" fmla="*/ 53497 w 70430"/>
                <a:gd name="connsiteY1" fmla="*/ 953 h 30289"/>
                <a:gd name="connsiteX2" fmla="*/ 7491 w 70430"/>
                <a:gd name="connsiteY2" fmla="*/ 953 h 30289"/>
                <a:gd name="connsiteX3" fmla="*/ 443 w 70430"/>
                <a:gd name="connsiteY3" fmla="*/ 5620 h 30289"/>
                <a:gd name="connsiteX4" fmla="*/ 2824 w 70430"/>
                <a:gd name="connsiteY4" fmla="*/ 14669 h 30289"/>
                <a:gd name="connsiteX5" fmla="*/ 10539 w 70430"/>
                <a:gd name="connsiteY5" fmla="*/ 21717 h 30289"/>
                <a:gd name="connsiteX6" fmla="*/ 11968 w 70430"/>
                <a:gd name="connsiteY6" fmla="*/ 26194 h 30289"/>
                <a:gd name="connsiteX7" fmla="*/ 13206 w 70430"/>
                <a:gd name="connsiteY7" fmla="*/ 27718 h 30289"/>
                <a:gd name="connsiteX8" fmla="*/ 32256 w 70430"/>
                <a:gd name="connsiteY8" fmla="*/ 30099 h 30289"/>
                <a:gd name="connsiteX9" fmla="*/ 69594 w 70430"/>
                <a:gd name="connsiteY9" fmla="*/ 12478 h 30289"/>
                <a:gd name="connsiteX10" fmla="*/ 70356 w 70430"/>
                <a:gd name="connsiteY10" fmla="*/ 1239 h 30289"/>
                <a:gd name="connsiteX11" fmla="*/ 69784 w 70430"/>
                <a:gd name="connsiteY11" fmla="*/ 191 h 30289"/>
                <a:gd name="connsiteX12" fmla="*/ 68451 w 70430"/>
                <a:gd name="connsiteY12" fmla="*/ 191 h 30289"/>
                <a:gd name="connsiteX13" fmla="*/ 53497 w 70430"/>
                <a:gd name="connsiteY13" fmla="*/ 4382 h 30289"/>
                <a:gd name="connsiteX14" fmla="*/ 67117 w 70430"/>
                <a:gd name="connsiteY14" fmla="*/ 3334 h 30289"/>
                <a:gd name="connsiteX15" fmla="*/ 66546 w 70430"/>
                <a:gd name="connsiteY15" fmla="*/ 11240 h 30289"/>
                <a:gd name="connsiteX16" fmla="*/ 32446 w 70430"/>
                <a:gd name="connsiteY16" fmla="*/ 26575 h 30289"/>
                <a:gd name="connsiteX17" fmla="*/ 14921 w 70430"/>
                <a:gd name="connsiteY17" fmla="*/ 24384 h 30289"/>
                <a:gd name="connsiteX18" fmla="*/ 13016 w 70430"/>
                <a:gd name="connsiteY18" fmla="*/ 19241 h 30289"/>
                <a:gd name="connsiteX19" fmla="*/ 5015 w 70430"/>
                <a:gd name="connsiteY19" fmla="*/ 12002 h 30289"/>
                <a:gd name="connsiteX20" fmla="*/ 3300 w 70430"/>
                <a:gd name="connsiteY20" fmla="*/ 8287 h 30289"/>
                <a:gd name="connsiteX21" fmla="*/ 3300 w 70430"/>
                <a:gd name="connsiteY21" fmla="*/ 6763 h 30289"/>
                <a:gd name="connsiteX22" fmla="*/ 7205 w 70430"/>
                <a:gd name="connsiteY22" fmla="*/ 4286 h 30289"/>
                <a:gd name="connsiteX23" fmla="*/ 53211 w 70430"/>
                <a:gd name="connsiteY23" fmla="*/ 4286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430" h="30289">
                  <a:moveTo>
                    <a:pt x="68642" y="-190"/>
                  </a:moveTo>
                  <a:lnTo>
                    <a:pt x="53497" y="953"/>
                  </a:lnTo>
                  <a:lnTo>
                    <a:pt x="7491" y="953"/>
                  </a:lnTo>
                  <a:cubicBezTo>
                    <a:pt x="4395" y="858"/>
                    <a:pt x="1566" y="2734"/>
                    <a:pt x="443" y="5620"/>
                  </a:cubicBezTo>
                  <a:cubicBezTo>
                    <a:pt x="-767" y="8840"/>
                    <a:pt x="195" y="12459"/>
                    <a:pt x="2824" y="14669"/>
                  </a:cubicBezTo>
                  <a:lnTo>
                    <a:pt x="10539" y="21717"/>
                  </a:lnTo>
                  <a:cubicBezTo>
                    <a:pt x="10539" y="21717"/>
                    <a:pt x="11968" y="26194"/>
                    <a:pt x="11968" y="26194"/>
                  </a:cubicBezTo>
                  <a:cubicBezTo>
                    <a:pt x="11968" y="26194"/>
                    <a:pt x="12635" y="27623"/>
                    <a:pt x="13206" y="27718"/>
                  </a:cubicBezTo>
                  <a:lnTo>
                    <a:pt x="32256" y="30099"/>
                  </a:lnTo>
                  <a:cubicBezTo>
                    <a:pt x="51306" y="30099"/>
                    <a:pt x="65879" y="23051"/>
                    <a:pt x="69594" y="12478"/>
                  </a:cubicBezTo>
                  <a:lnTo>
                    <a:pt x="70356" y="1239"/>
                  </a:lnTo>
                  <a:cubicBezTo>
                    <a:pt x="70356" y="1239"/>
                    <a:pt x="70356" y="572"/>
                    <a:pt x="69784" y="191"/>
                  </a:cubicBezTo>
                  <a:cubicBezTo>
                    <a:pt x="69213" y="-190"/>
                    <a:pt x="68927" y="191"/>
                    <a:pt x="68451" y="191"/>
                  </a:cubicBezTo>
                  <a:close/>
                  <a:moveTo>
                    <a:pt x="53497" y="4382"/>
                  </a:moveTo>
                  <a:lnTo>
                    <a:pt x="67117" y="3334"/>
                  </a:lnTo>
                  <a:cubicBezTo>
                    <a:pt x="67117" y="5525"/>
                    <a:pt x="66546" y="11240"/>
                    <a:pt x="66546" y="11240"/>
                  </a:cubicBezTo>
                  <a:cubicBezTo>
                    <a:pt x="63403" y="20765"/>
                    <a:pt x="49401" y="26575"/>
                    <a:pt x="32446" y="26575"/>
                  </a:cubicBezTo>
                  <a:lnTo>
                    <a:pt x="14921" y="24384"/>
                  </a:lnTo>
                  <a:lnTo>
                    <a:pt x="13016" y="19241"/>
                  </a:lnTo>
                  <a:lnTo>
                    <a:pt x="5015" y="12002"/>
                  </a:lnTo>
                  <a:cubicBezTo>
                    <a:pt x="3976" y="11030"/>
                    <a:pt x="3367" y="9706"/>
                    <a:pt x="3300" y="8287"/>
                  </a:cubicBezTo>
                  <a:cubicBezTo>
                    <a:pt x="3205" y="7782"/>
                    <a:pt x="3205" y="7268"/>
                    <a:pt x="3300" y="6763"/>
                  </a:cubicBezTo>
                  <a:cubicBezTo>
                    <a:pt x="3919" y="5172"/>
                    <a:pt x="5500" y="4172"/>
                    <a:pt x="7205" y="4286"/>
                  </a:cubicBezTo>
                  <a:lnTo>
                    <a:pt x="53211" y="4286"/>
                  </a:ln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0" name="Bild 4">
              <a:extLst>
                <a:ext uri="{FF2B5EF4-FFF2-40B4-BE49-F238E27FC236}">
                  <a16:creationId xmlns:a16="http://schemas.microsoft.com/office/drawing/2014/main" id="{3224EBE4-8B0C-4764-AA84-88C03A09D0A7}"/>
                </a:ext>
              </a:extLst>
            </p:cNvPr>
            <p:cNvSpPr/>
            <p:nvPr/>
          </p:nvSpPr>
          <p:spPr>
            <a:xfrm>
              <a:off x="7870018" y="4667169"/>
              <a:ext cx="223379" cy="76962"/>
            </a:xfrm>
            <a:custGeom>
              <a:avLst/>
              <a:gdLst>
                <a:gd name="connsiteX0" fmla="*/ 109005 w 223379"/>
                <a:gd name="connsiteY0" fmla="*/ 191 h 76962"/>
                <a:gd name="connsiteX1" fmla="*/ 223305 w 223379"/>
                <a:gd name="connsiteY1" fmla="*/ 191 h 76962"/>
                <a:gd name="connsiteX2" fmla="*/ 167965 w 223379"/>
                <a:gd name="connsiteY2" fmla="*/ 28766 h 76962"/>
                <a:gd name="connsiteX3" fmla="*/ 121959 w 223379"/>
                <a:gd name="connsiteY3" fmla="*/ 28766 h 76962"/>
                <a:gd name="connsiteX4" fmla="*/ 115930 w 223379"/>
                <a:gd name="connsiteY4" fmla="*/ 34538 h 76962"/>
                <a:gd name="connsiteX5" fmla="*/ 118339 w 223379"/>
                <a:gd name="connsiteY5" fmla="*/ 39434 h 76962"/>
                <a:gd name="connsiteX6" fmla="*/ 126150 w 223379"/>
                <a:gd name="connsiteY6" fmla="*/ 46578 h 76962"/>
                <a:gd name="connsiteX7" fmla="*/ 128245 w 223379"/>
                <a:gd name="connsiteY7" fmla="*/ 52959 h 76962"/>
                <a:gd name="connsiteX8" fmla="*/ 124054 w 223379"/>
                <a:gd name="connsiteY8" fmla="*/ 60579 h 76962"/>
                <a:gd name="connsiteX9" fmla="*/ 69571 w 223379"/>
                <a:gd name="connsiteY9" fmla="*/ 76772 h 76962"/>
                <a:gd name="connsiteX10" fmla="*/ 7468 w 223379"/>
                <a:gd name="connsiteY10" fmla="*/ 76772 h 76962"/>
                <a:gd name="connsiteX11" fmla="*/ -66 w 223379"/>
                <a:gd name="connsiteY11" fmla="*/ 68504 h 76962"/>
                <a:gd name="connsiteX12" fmla="*/ -56 w 223379"/>
                <a:gd name="connsiteY12" fmla="*/ 68390 h 76962"/>
                <a:gd name="connsiteX13" fmla="*/ 6583 w 223379"/>
                <a:gd name="connsiteY13" fmla="*/ 60779 h 76962"/>
                <a:gd name="connsiteX14" fmla="*/ 7468 w 223379"/>
                <a:gd name="connsiteY14" fmla="*/ 60770 h 76962"/>
                <a:gd name="connsiteX15" fmla="*/ 81573 w 223379"/>
                <a:gd name="connsiteY15" fmla="*/ 60770 h 76962"/>
                <a:gd name="connsiteX16" fmla="*/ 96337 w 223379"/>
                <a:gd name="connsiteY16" fmla="*/ 51245 h 76962"/>
                <a:gd name="connsiteX17" fmla="*/ 94051 w 223379"/>
                <a:gd name="connsiteY17" fmla="*/ 43434 h 76962"/>
                <a:gd name="connsiteX18" fmla="*/ 85097 w 223379"/>
                <a:gd name="connsiteY18" fmla="*/ 30385 h 76962"/>
                <a:gd name="connsiteX19" fmla="*/ 82049 w 223379"/>
                <a:gd name="connsiteY19" fmla="*/ 19717 h 76962"/>
                <a:gd name="connsiteX20" fmla="*/ 108719 w 223379"/>
                <a:gd name="connsiteY20" fmla="*/ -190 h 7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3379" h="76962">
                  <a:moveTo>
                    <a:pt x="109005" y="191"/>
                  </a:moveTo>
                  <a:lnTo>
                    <a:pt x="223305" y="191"/>
                  </a:lnTo>
                  <a:cubicBezTo>
                    <a:pt x="223305" y="191"/>
                    <a:pt x="216923" y="28766"/>
                    <a:pt x="167965" y="28766"/>
                  </a:cubicBezTo>
                  <a:lnTo>
                    <a:pt x="121959" y="28766"/>
                  </a:lnTo>
                  <a:cubicBezTo>
                    <a:pt x="118701" y="28690"/>
                    <a:pt x="115996" y="31280"/>
                    <a:pt x="115930" y="34538"/>
                  </a:cubicBezTo>
                  <a:cubicBezTo>
                    <a:pt x="115882" y="36472"/>
                    <a:pt x="116787" y="38291"/>
                    <a:pt x="118339" y="39434"/>
                  </a:cubicBezTo>
                  <a:cubicBezTo>
                    <a:pt x="122626" y="43244"/>
                    <a:pt x="126150" y="46578"/>
                    <a:pt x="126150" y="46578"/>
                  </a:cubicBezTo>
                  <a:cubicBezTo>
                    <a:pt x="127550" y="48406"/>
                    <a:pt x="128284" y="50654"/>
                    <a:pt x="128245" y="52959"/>
                  </a:cubicBezTo>
                  <a:cubicBezTo>
                    <a:pt x="127826" y="55922"/>
                    <a:pt x="126331" y="58636"/>
                    <a:pt x="124054" y="60579"/>
                  </a:cubicBezTo>
                  <a:cubicBezTo>
                    <a:pt x="124054" y="60579"/>
                    <a:pt x="112720" y="76772"/>
                    <a:pt x="69571" y="76772"/>
                  </a:cubicBezTo>
                  <a:lnTo>
                    <a:pt x="7468" y="76772"/>
                  </a:lnTo>
                  <a:cubicBezTo>
                    <a:pt x="3106" y="76572"/>
                    <a:pt x="-266" y="72867"/>
                    <a:pt x="-66" y="68504"/>
                  </a:cubicBezTo>
                  <a:cubicBezTo>
                    <a:pt x="-56" y="68466"/>
                    <a:pt x="-56" y="68428"/>
                    <a:pt x="-56" y="68390"/>
                  </a:cubicBezTo>
                  <a:cubicBezTo>
                    <a:pt x="-323" y="64456"/>
                    <a:pt x="2649" y="61046"/>
                    <a:pt x="6583" y="60779"/>
                  </a:cubicBezTo>
                  <a:cubicBezTo>
                    <a:pt x="6878" y="60751"/>
                    <a:pt x="7173" y="60751"/>
                    <a:pt x="7468" y="60770"/>
                  </a:cubicBezTo>
                  <a:lnTo>
                    <a:pt x="81573" y="60770"/>
                  </a:lnTo>
                  <a:cubicBezTo>
                    <a:pt x="81573" y="60770"/>
                    <a:pt x="96241" y="60770"/>
                    <a:pt x="96337" y="51245"/>
                  </a:cubicBezTo>
                  <a:cubicBezTo>
                    <a:pt x="96680" y="48435"/>
                    <a:pt x="95851" y="45616"/>
                    <a:pt x="94051" y="43434"/>
                  </a:cubicBezTo>
                  <a:lnTo>
                    <a:pt x="85097" y="30385"/>
                  </a:lnTo>
                  <a:cubicBezTo>
                    <a:pt x="83049" y="27213"/>
                    <a:pt x="81983" y="23499"/>
                    <a:pt x="82049" y="19717"/>
                  </a:cubicBezTo>
                  <a:cubicBezTo>
                    <a:pt x="82049" y="6192"/>
                    <a:pt x="94813" y="-190"/>
                    <a:pt x="108719" y="-190"/>
                  </a:cubicBezTo>
                </a:path>
              </a:pathLst>
            </a:custGeom>
            <a:solidFill>
              <a:srgbClr val="A1A4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1" name="Bild 4">
              <a:extLst>
                <a:ext uri="{FF2B5EF4-FFF2-40B4-BE49-F238E27FC236}">
                  <a16:creationId xmlns:a16="http://schemas.microsoft.com/office/drawing/2014/main" id="{58E1ED6C-FD31-4ED7-BF32-C4200E7E0123}"/>
                </a:ext>
              </a:extLst>
            </p:cNvPr>
            <p:cNvSpPr/>
            <p:nvPr/>
          </p:nvSpPr>
          <p:spPr>
            <a:xfrm>
              <a:off x="7868400" y="4665833"/>
              <a:ext cx="227455" cy="80107"/>
            </a:xfrm>
            <a:custGeom>
              <a:avLst/>
              <a:gdLst>
                <a:gd name="connsiteX0" fmla="*/ 110624 w 227455"/>
                <a:gd name="connsiteY0" fmla="*/ -188 h 80107"/>
                <a:gd name="connsiteX1" fmla="*/ 82049 w 227455"/>
                <a:gd name="connsiteY1" fmla="*/ 21434 h 80107"/>
                <a:gd name="connsiteX2" fmla="*/ 85478 w 227455"/>
                <a:gd name="connsiteY2" fmla="*/ 33150 h 80107"/>
                <a:gd name="connsiteX3" fmla="*/ 94431 w 227455"/>
                <a:gd name="connsiteY3" fmla="*/ 46104 h 80107"/>
                <a:gd name="connsiteX4" fmla="*/ 96336 w 227455"/>
                <a:gd name="connsiteY4" fmla="*/ 52867 h 80107"/>
                <a:gd name="connsiteX5" fmla="*/ 83287 w 227455"/>
                <a:gd name="connsiteY5" fmla="*/ 60487 h 80107"/>
                <a:gd name="connsiteX6" fmla="*/ 9182 w 227455"/>
                <a:gd name="connsiteY6" fmla="*/ 60487 h 80107"/>
                <a:gd name="connsiteX7" fmla="*/ 2610 w 227455"/>
                <a:gd name="connsiteY7" fmla="*/ 62868 h 80107"/>
                <a:gd name="connsiteX8" fmla="*/ -57 w 227455"/>
                <a:gd name="connsiteY8" fmla="*/ 69821 h 80107"/>
                <a:gd name="connsiteX9" fmla="*/ 8878 w 227455"/>
                <a:gd name="connsiteY9" fmla="*/ 79899 h 80107"/>
                <a:gd name="connsiteX10" fmla="*/ 9468 w 227455"/>
                <a:gd name="connsiteY10" fmla="*/ 79918 h 80107"/>
                <a:gd name="connsiteX11" fmla="*/ 71666 w 227455"/>
                <a:gd name="connsiteY11" fmla="*/ 79918 h 80107"/>
                <a:gd name="connsiteX12" fmla="*/ 127483 w 227455"/>
                <a:gd name="connsiteY12" fmla="*/ 62963 h 80107"/>
                <a:gd name="connsiteX13" fmla="*/ 132055 w 227455"/>
                <a:gd name="connsiteY13" fmla="*/ 54391 h 80107"/>
                <a:gd name="connsiteX14" fmla="*/ 129483 w 227455"/>
                <a:gd name="connsiteY14" fmla="*/ 46866 h 80107"/>
                <a:gd name="connsiteX15" fmla="*/ 121577 w 227455"/>
                <a:gd name="connsiteY15" fmla="*/ 39627 h 80107"/>
                <a:gd name="connsiteX16" fmla="*/ 120149 w 227455"/>
                <a:gd name="connsiteY16" fmla="*/ 34388 h 80107"/>
                <a:gd name="connsiteX17" fmla="*/ 124054 w 227455"/>
                <a:gd name="connsiteY17" fmla="*/ 31912 h 80107"/>
                <a:gd name="connsiteX18" fmla="*/ 170060 w 227455"/>
                <a:gd name="connsiteY18" fmla="*/ 31912 h 80107"/>
                <a:gd name="connsiteX19" fmla="*/ 227210 w 227455"/>
                <a:gd name="connsiteY19" fmla="*/ 1908 h 80107"/>
                <a:gd name="connsiteX20" fmla="*/ 227210 w 227455"/>
                <a:gd name="connsiteY20" fmla="*/ 384 h 80107"/>
                <a:gd name="connsiteX21" fmla="*/ 225876 w 227455"/>
                <a:gd name="connsiteY21" fmla="*/ -188 h 80107"/>
                <a:gd name="connsiteX22" fmla="*/ 99956 w 227455"/>
                <a:gd name="connsiteY22" fmla="*/ 52962 h 80107"/>
                <a:gd name="connsiteX23" fmla="*/ 99956 w 227455"/>
                <a:gd name="connsiteY23" fmla="*/ 52962 h 80107"/>
                <a:gd name="connsiteX24" fmla="*/ 97098 w 227455"/>
                <a:gd name="connsiteY24" fmla="*/ 44104 h 80107"/>
                <a:gd name="connsiteX25" fmla="*/ 88430 w 227455"/>
                <a:gd name="connsiteY25" fmla="*/ 31340 h 80107"/>
                <a:gd name="connsiteX26" fmla="*/ 85668 w 227455"/>
                <a:gd name="connsiteY26" fmla="*/ 21815 h 80107"/>
                <a:gd name="connsiteX27" fmla="*/ 110624 w 227455"/>
                <a:gd name="connsiteY27" fmla="*/ 3622 h 80107"/>
                <a:gd name="connsiteX28" fmla="*/ 222828 w 227455"/>
                <a:gd name="connsiteY28" fmla="*/ 3622 h 80107"/>
                <a:gd name="connsiteX29" fmla="*/ 169869 w 227455"/>
                <a:gd name="connsiteY29" fmla="*/ 28864 h 80107"/>
                <a:gd name="connsiteX30" fmla="*/ 123863 w 227455"/>
                <a:gd name="connsiteY30" fmla="*/ 28864 h 80107"/>
                <a:gd name="connsiteX31" fmla="*/ 116815 w 227455"/>
                <a:gd name="connsiteY31" fmla="*/ 33531 h 80107"/>
                <a:gd name="connsiteX32" fmla="*/ 119196 w 227455"/>
                <a:gd name="connsiteY32" fmla="*/ 42580 h 80107"/>
                <a:gd name="connsiteX33" fmla="*/ 126911 w 227455"/>
                <a:gd name="connsiteY33" fmla="*/ 49628 h 80107"/>
                <a:gd name="connsiteX34" fmla="*/ 128435 w 227455"/>
                <a:gd name="connsiteY34" fmla="*/ 54772 h 80107"/>
                <a:gd name="connsiteX35" fmla="*/ 124816 w 227455"/>
                <a:gd name="connsiteY35" fmla="*/ 61058 h 80107"/>
                <a:gd name="connsiteX36" fmla="*/ 71476 w 227455"/>
                <a:gd name="connsiteY36" fmla="*/ 76870 h 80107"/>
                <a:gd name="connsiteX37" fmla="*/ 9373 w 227455"/>
                <a:gd name="connsiteY37" fmla="*/ 76870 h 80107"/>
                <a:gd name="connsiteX38" fmla="*/ 3544 w 227455"/>
                <a:gd name="connsiteY38" fmla="*/ 70517 h 80107"/>
                <a:gd name="connsiteX39" fmla="*/ 3563 w 227455"/>
                <a:gd name="connsiteY39" fmla="*/ 70202 h 80107"/>
                <a:gd name="connsiteX40" fmla="*/ 5087 w 227455"/>
                <a:gd name="connsiteY40" fmla="*/ 65821 h 80107"/>
                <a:gd name="connsiteX41" fmla="*/ 9278 w 227455"/>
                <a:gd name="connsiteY41" fmla="*/ 64297 h 80107"/>
                <a:gd name="connsiteX42" fmla="*/ 83477 w 227455"/>
                <a:gd name="connsiteY42" fmla="*/ 64297 h 80107"/>
                <a:gd name="connsiteX43" fmla="*/ 99956 w 227455"/>
                <a:gd name="connsiteY43" fmla="*/ 53343 h 8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7455" h="80107">
                  <a:moveTo>
                    <a:pt x="110624" y="-188"/>
                  </a:moveTo>
                  <a:cubicBezTo>
                    <a:pt x="96527" y="-188"/>
                    <a:pt x="82049" y="6480"/>
                    <a:pt x="82049" y="21434"/>
                  </a:cubicBezTo>
                  <a:cubicBezTo>
                    <a:pt x="81991" y="25597"/>
                    <a:pt x="83182" y="29673"/>
                    <a:pt x="85478" y="33150"/>
                  </a:cubicBezTo>
                  <a:lnTo>
                    <a:pt x="94431" y="46104"/>
                  </a:lnTo>
                  <a:cubicBezTo>
                    <a:pt x="95907" y="48038"/>
                    <a:pt x="96584" y="50447"/>
                    <a:pt x="96336" y="52867"/>
                  </a:cubicBezTo>
                  <a:cubicBezTo>
                    <a:pt x="96336" y="60106"/>
                    <a:pt x="83382" y="60487"/>
                    <a:pt x="83287" y="60487"/>
                  </a:cubicBezTo>
                  <a:lnTo>
                    <a:pt x="9182" y="60487"/>
                  </a:lnTo>
                  <a:lnTo>
                    <a:pt x="2610" y="62868"/>
                  </a:lnTo>
                  <a:lnTo>
                    <a:pt x="-57" y="69821"/>
                  </a:lnTo>
                  <a:cubicBezTo>
                    <a:pt x="-371" y="75069"/>
                    <a:pt x="3629" y="79584"/>
                    <a:pt x="8878" y="79899"/>
                  </a:cubicBezTo>
                  <a:cubicBezTo>
                    <a:pt x="9078" y="79908"/>
                    <a:pt x="9268" y="79918"/>
                    <a:pt x="9468" y="79918"/>
                  </a:cubicBezTo>
                  <a:lnTo>
                    <a:pt x="71666" y="79918"/>
                  </a:lnTo>
                  <a:cubicBezTo>
                    <a:pt x="115196" y="79918"/>
                    <a:pt x="127007" y="63630"/>
                    <a:pt x="127483" y="62963"/>
                  </a:cubicBezTo>
                  <a:cubicBezTo>
                    <a:pt x="130074" y="60811"/>
                    <a:pt x="131712" y="57734"/>
                    <a:pt x="132055" y="54391"/>
                  </a:cubicBezTo>
                  <a:lnTo>
                    <a:pt x="129483" y="46866"/>
                  </a:lnTo>
                  <a:lnTo>
                    <a:pt x="121577" y="39627"/>
                  </a:lnTo>
                  <a:cubicBezTo>
                    <a:pt x="120082" y="38332"/>
                    <a:pt x="119510" y="36265"/>
                    <a:pt x="120149" y="34388"/>
                  </a:cubicBezTo>
                  <a:cubicBezTo>
                    <a:pt x="120768" y="32797"/>
                    <a:pt x="122349" y="31797"/>
                    <a:pt x="124054" y="31912"/>
                  </a:cubicBezTo>
                  <a:lnTo>
                    <a:pt x="170060" y="31912"/>
                  </a:lnTo>
                  <a:cubicBezTo>
                    <a:pt x="219780" y="31912"/>
                    <a:pt x="227210" y="3337"/>
                    <a:pt x="227210" y="1908"/>
                  </a:cubicBezTo>
                  <a:cubicBezTo>
                    <a:pt x="227438" y="1422"/>
                    <a:pt x="227438" y="870"/>
                    <a:pt x="227210" y="384"/>
                  </a:cubicBezTo>
                  <a:cubicBezTo>
                    <a:pt x="226876" y="-7"/>
                    <a:pt x="226390" y="-216"/>
                    <a:pt x="225876" y="-188"/>
                  </a:cubicBezTo>
                  <a:close/>
                  <a:moveTo>
                    <a:pt x="99956" y="52962"/>
                  </a:moveTo>
                  <a:lnTo>
                    <a:pt x="99956" y="52962"/>
                  </a:lnTo>
                  <a:cubicBezTo>
                    <a:pt x="100298" y="49733"/>
                    <a:pt x="99260" y="46513"/>
                    <a:pt x="97098" y="44104"/>
                  </a:cubicBezTo>
                  <a:lnTo>
                    <a:pt x="88430" y="31340"/>
                  </a:lnTo>
                  <a:cubicBezTo>
                    <a:pt x="86592" y="28502"/>
                    <a:pt x="85639" y="25197"/>
                    <a:pt x="85668" y="21815"/>
                  </a:cubicBezTo>
                  <a:cubicBezTo>
                    <a:pt x="85668" y="8385"/>
                    <a:pt x="99098" y="3622"/>
                    <a:pt x="110624" y="3622"/>
                  </a:cubicBezTo>
                  <a:lnTo>
                    <a:pt x="222828" y="3622"/>
                  </a:lnTo>
                  <a:cubicBezTo>
                    <a:pt x="220447" y="9909"/>
                    <a:pt x="209779" y="28864"/>
                    <a:pt x="169869" y="28864"/>
                  </a:cubicBezTo>
                  <a:lnTo>
                    <a:pt x="123863" y="28864"/>
                  </a:lnTo>
                  <a:cubicBezTo>
                    <a:pt x="120768" y="28768"/>
                    <a:pt x="117939" y="30645"/>
                    <a:pt x="116815" y="33531"/>
                  </a:cubicBezTo>
                  <a:cubicBezTo>
                    <a:pt x="115605" y="36750"/>
                    <a:pt x="116567" y="40370"/>
                    <a:pt x="119196" y="42580"/>
                  </a:cubicBezTo>
                  <a:lnTo>
                    <a:pt x="126911" y="49628"/>
                  </a:lnTo>
                  <a:cubicBezTo>
                    <a:pt x="126911" y="49628"/>
                    <a:pt x="128435" y="54772"/>
                    <a:pt x="128435" y="54772"/>
                  </a:cubicBezTo>
                  <a:cubicBezTo>
                    <a:pt x="128102" y="57267"/>
                    <a:pt x="126807" y="59525"/>
                    <a:pt x="124816" y="61058"/>
                  </a:cubicBezTo>
                  <a:cubicBezTo>
                    <a:pt x="124816" y="61534"/>
                    <a:pt x="113005" y="76870"/>
                    <a:pt x="71476" y="76870"/>
                  </a:cubicBezTo>
                  <a:lnTo>
                    <a:pt x="9373" y="76870"/>
                  </a:lnTo>
                  <a:cubicBezTo>
                    <a:pt x="6010" y="76727"/>
                    <a:pt x="3401" y="73888"/>
                    <a:pt x="3544" y="70517"/>
                  </a:cubicBezTo>
                  <a:cubicBezTo>
                    <a:pt x="3544" y="70412"/>
                    <a:pt x="3553" y="70307"/>
                    <a:pt x="3563" y="70202"/>
                  </a:cubicBezTo>
                  <a:lnTo>
                    <a:pt x="5087" y="65821"/>
                  </a:lnTo>
                  <a:lnTo>
                    <a:pt x="9278" y="64297"/>
                  </a:lnTo>
                  <a:lnTo>
                    <a:pt x="83477" y="64297"/>
                  </a:lnTo>
                  <a:cubicBezTo>
                    <a:pt x="84239" y="64297"/>
                    <a:pt x="99860" y="64297"/>
                    <a:pt x="99956" y="53343"/>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2" name="Bild 4">
              <a:extLst>
                <a:ext uri="{FF2B5EF4-FFF2-40B4-BE49-F238E27FC236}">
                  <a16:creationId xmlns:a16="http://schemas.microsoft.com/office/drawing/2014/main" id="{DA74CCF5-4BF3-4684-9578-89ABF1D86064}"/>
                </a:ext>
              </a:extLst>
            </p:cNvPr>
            <p:cNvSpPr/>
            <p:nvPr/>
          </p:nvSpPr>
          <p:spPr>
            <a:xfrm>
              <a:off x="8084444" y="4669357"/>
              <a:ext cx="83610" cy="12675"/>
            </a:xfrm>
            <a:custGeom>
              <a:avLst/>
              <a:gdLst>
                <a:gd name="connsiteX0" fmla="*/ 80602 w 83610"/>
                <a:gd name="connsiteY0" fmla="*/ 98 h 12675"/>
                <a:gd name="connsiteX1" fmla="*/ 50789 w 83610"/>
                <a:gd name="connsiteY1" fmla="*/ 8861 h 12675"/>
                <a:gd name="connsiteX2" fmla="*/ 1640 w 83610"/>
                <a:gd name="connsiteY2" fmla="*/ 8861 h 12675"/>
                <a:gd name="connsiteX3" fmla="*/ -74 w 83610"/>
                <a:gd name="connsiteY3" fmla="*/ 10575 h 12675"/>
                <a:gd name="connsiteX4" fmla="*/ 1640 w 83610"/>
                <a:gd name="connsiteY4" fmla="*/ 12290 h 12675"/>
                <a:gd name="connsiteX5" fmla="*/ 50789 w 83610"/>
                <a:gd name="connsiteY5" fmla="*/ 12290 h 12675"/>
                <a:gd name="connsiteX6" fmla="*/ 83079 w 83610"/>
                <a:gd name="connsiteY6" fmla="*/ 2765 h 12675"/>
                <a:gd name="connsiteX7" fmla="*/ 83079 w 83610"/>
                <a:gd name="connsiteY7" fmla="*/ 288 h 12675"/>
                <a:gd name="connsiteX8" fmla="*/ 80698 w 83610"/>
                <a:gd name="connsiteY8" fmla="*/ 288 h 1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0" h="12675">
                  <a:moveTo>
                    <a:pt x="80602" y="98"/>
                  </a:moveTo>
                  <a:cubicBezTo>
                    <a:pt x="72078" y="6575"/>
                    <a:pt x="61467" y="9690"/>
                    <a:pt x="50789" y="8861"/>
                  </a:cubicBezTo>
                  <a:lnTo>
                    <a:pt x="1640" y="8861"/>
                  </a:lnTo>
                  <a:cubicBezTo>
                    <a:pt x="697" y="8861"/>
                    <a:pt x="-74" y="9633"/>
                    <a:pt x="-74" y="10575"/>
                  </a:cubicBezTo>
                  <a:cubicBezTo>
                    <a:pt x="-74" y="11518"/>
                    <a:pt x="697" y="12290"/>
                    <a:pt x="1640" y="12290"/>
                  </a:cubicBezTo>
                  <a:lnTo>
                    <a:pt x="50789" y="12290"/>
                  </a:lnTo>
                  <a:cubicBezTo>
                    <a:pt x="62372" y="13366"/>
                    <a:pt x="73935" y="9956"/>
                    <a:pt x="83079" y="2765"/>
                  </a:cubicBezTo>
                  <a:cubicBezTo>
                    <a:pt x="83689" y="2051"/>
                    <a:pt x="83689" y="1003"/>
                    <a:pt x="83079" y="288"/>
                  </a:cubicBezTo>
                  <a:cubicBezTo>
                    <a:pt x="82412" y="-350"/>
                    <a:pt x="81365" y="-350"/>
                    <a:pt x="80698" y="288"/>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3" name="Bild 4">
              <a:extLst>
                <a:ext uri="{FF2B5EF4-FFF2-40B4-BE49-F238E27FC236}">
                  <a16:creationId xmlns:a16="http://schemas.microsoft.com/office/drawing/2014/main" id="{1F266086-2EBB-4FEF-8867-F2C69469F8A4}"/>
                </a:ext>
              </a:extLst>
            </p:cNvPr>
            <p:cNvSpPr/>
            <p:nvPr/>
          </p:nvSpPr>
          <p:spPr>
            <a:xfrm>
              <a:off x="8051329" y="4704141"/>
              <a:ext cx="106840" cy="14082"/>
            </a:xfrm>
            <a:custGeom>
              <a:avLst/>
              <a:gdLst>
                <a:gd name="connsiteX0" fmla="*/ -11 w 106840"/>
                <a:gd name="connsiteY0" fmla="*/ 747 h 14082"/>
                <a:gd name="connsiteX1" fmla="*/ 1132 w 106840"/>
                <a:gd name="connsiteY1" fmla="*/ 2843 h 14082"/>
                <a:gd name="connsiteX2" fmla="*/ 75236 w 106840"/>
                <a:gd name="connsiteY2" fmla="*/ 13892 h 14082"/>
                <a:gd name="connsiteX3" fmla="*/ 106288 w 106840"/>
                <a:gd name="connsiteY3" fmla="*/ 7987 h 14082"/>
                <a:gd name="connsiteX4" fmla="*/ 106288 w 106840"/>
                <a:gd name="connsiteY4" fmla="*/ 5605 h 14082"/>
                <a:gd name="connsiteX5" fmla="*/ 103906 w 106840"/>
                <a:gd name="connsiteY5" fmla="*/ 5605 h 14082"/>
                <a:gd name="connsiteX6" fmla="*/ 75331 w 106840"/>
                <a:gd name="connsiteY6" fmla="*/ 10844 h 14082"/>
                <a:gd name="connsiteX7" fmla="*/ 2179 w 106840"/>
                <a:gd name="connsiteY7" fmla="*/ -110 h 14082"/>
                <a:gd name="connsiteX8" fmla="*/ 141 w 106840"/>
                <a:gd name="connsiteY8" fmla="*/ 929 h 14082"/>
                <a:gd name="connsiteX9" fmla="*/ 84 w 106840"/>
                <a:gd name="connsiteY9" fmla="*/ 1129 h 1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40" h="14082">
                  <a:moveTo>
                    <a:pt x="-11" y="747"/>
                  </a:moveTo>
                  <a:cubicBezTo>
                    <a:pt x="-259" y="1643"/>
                    <a:pt x="246" y="2567"/>
                    <a:pt x="1132" y="2843"/>
                  </a:cubicBezTo>
                  <a:cubicBezTo>
                    <a:pt x="25230" y="9834"/>
                    <a:pt x="50147" y="13549"/>
                    <a:pt x="75236" y="13892"/>
                  </a:cubicBezTo>
                  <a:cubicBezTo>
                    <a:pt x="98001" y="13892"/>
                    <a:pt x="105907" y="8272"/>
                    <a:pt x="106288" y="7987"/>
                  </a:cubicBezTo>
                  <a:cubicBezTo>
                    <a:pt x="106926" y="7320"/>
                    <a:pt x="106926" y="6272"/>
                    <a:pt x="106288" y="5605"/>
                  </a:cubicBezTo>
                  <a:cubicBezTo>
                    <a:pt x="105602" y="5005"/>
                    <a:pt x="104592" y="5005"/>
                    <a:pt x="103906" y="5605"/>
                  </a:cubicBezTo>
                  <a:cubicBezTo>
                    <a:pt x="95029" y="9891"/>
                    <a:pt x="85152" y="11701"/>
                    <a:pt x="75331" y="10844"/>
                  </a:cubicBezTo>
                  <a:cubicBezTo>
                    <a:pt x="50566" y="10492"/>
                    <a:pt x="25963" y="6805"/>
                    <a:pt x="2179" y="-110"/>
                  </a:cubicBezTo>
                  <a:cubicBezTo>
                    <a:pt x="1332" y="-386"/>
                    <a:pt x="417" y="71"/>
                    <a:pt x="141" y="929"/>
                  </a:cubicBezTo>
                  <a:cubicBezTo>
                    <a:pt x="112" y="995"/>
                    <a:pt x="93" y="1062"/>
                    <a:pt x="84" y="1129"/>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4" name="Bild 4">
              <a:extLst>
                <a:ext uri="{FF2B5EF4-FFF2-40B4-BE49-F238E27FC236}">
                  <a16:creationId xmlns:a16="http://schemas.microsoft.com/office/drawing/2014/main" id="{0C258E9D-068E-48A3-8888-0CC540EDAE91}"/>
                </a:ext>
              </a:extLst>
            </p:cNvPr>
            <p:cNvSpPr/>
            <p:nvPr/>
          </p:nvSpPr>
          <p:spPr>
            <a:xfrm>
              <a:off x="8038626" y="4723036"/>
              <a:ext cx="100268" cy="40251"/>
            </a:xfrm>
            <a:custGeom>
              <a:avLst/>
              <a:gdLst>
                <a:gd name="connsiteX0" fmla="*/ 404 w 100268"/>
                <a:gd name="connsiteY0" fmla="*/ 617 h 40251"/>
                <a:gd name="connsiteX1" fmla="*/ 404 w 100268"/>
                <a:gd name="connsiteY1" fmla="*/ 2998 h 40251"/>
                <a:gd name="connsiteX2" fmla="*/ 98988 w 100268"/>
                <a:gd name="connsiteY2" fmla="*/ 39288 h 40251"/>
                <a:gd name="connsiteX3" fmla="*/ 100131 w 100268"/>
                <a:gd name="connsiteY3" fmla="*/ 37193 h 40251"/>
                <a:gd name="connsiteX4" fmla="*/ 98045 w 100268"/>
                <a:gd name="connsiteY4" fmla="*/ 35954 h 40251"/>
                <a:gd name="connsiteX5" fmla="*/ 98036 w 100268"/>
                <a:gd name="connsiteY5" fmla="*/ 35954 h 40251"/>
                <a:gd name="connsiteX6" fmla="*/ 2786 w 100268"/>
                <a:gd name="connsiteY6" fmla="*/ 140 h 40251"/>
                <a:gd name="connsiteX7" fmla="*/ 519 w 100268"/>
                <a:gd name="connsiteY7" fmla="*/ 445 h 40251"/>
                <a:gd name="connsiteX8" fmla="*/ 404 w 100268"/>
                <a:gd name="connsiteY8" fmla="*/ 617 h 4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68" h="40251">
                  <a:moveTo>
                    <a:pt x="404" y="617"/>
                  </a:moveTo>
                  <a:cubicBezTo>
                    <a:pt x="-234" y="1283"/>
                    <a:pt x="-234" y="2331"/>
                    <a:pt x="404" y="2998"/>
                  </a:cubicBezTo>
                  <a:cubicBezTo>
                    <a:pt x="65460" y="47575"/>
                    <a:pt x="97655" y="39669"/>
                    <a:pt x="98988" y="39288"/>
                  </a:cubicBezTo>
                  <a:cubicBezTo>
                    <a:pt x="99874" y="39012"/>
                    <a:pt x="100379" y="38088"/>
                    <a:pt x="100131" y="37193"/>
                  </a:cubicBezTo>
                  <a:cubicBezTo>
                    <a:pt x="99903" y="36278"/>
                    <a:pt x="98969" y="35716"/>
                    <a:pt x="98045" y="35954"/>
                  </a:cubicBezTo>
                  <a:cubicBezTo>
                    <a:pt x="98045" y="35954"/>
                    <a:pt x="98036" y="35954"/>
                    <a:pt x="98036" y="35954"/>
                  </a:cubicBezTo>
                  <a:cubicBezTo>
                    <a:pt x="98036" y="35954"/>
                    <a:pt x="65841" y="43765"/>
                    <a:pt x="2786" y="140"/>
                  </a:cubicBezTo>
                  <a:cubicBezTo>
                    <a:pt x="2071" y="-403"/>
                    <a:pt x="1062" y="-260"/>
                    <a:pt x="519" y="445"/>
                  </a:cubicBezTo>
                  <a:cubicBezTo>
                    <a:pt x="471" y="502"/>
                    <a:pt x="442" y="559"/>
                    <a:pt x="404" y="617"/>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5" name="Bild 4">
              <a:extLst>
                <a:ext uri="{FF2B5EF4-FFF2-40B4-BE49-F238E27FC236}">
                  <a16:creationId xmlns:a16="http://schemas.microsoft.com/office/drawing/2014/main" id="{7B9592BF-6041-41A8-A7C0-42A9C64B1BA7}"/>
                </a:ext>
              </a:extLst>
            </p:cNvPr>
            <p:cNvSpPr/>
            <p:nvPr/>
          </p:nvSpPr>
          <p:spPr>
            <a:xfrm>
              <a:off x="8007958" y="4757328"/>
              <a:ext cx="66389" cy="28808"/>
            </a:xfrm>
            <a:custGeom>
              <a:avLst/>
              <a:gdLst>
                <a:gd name="connsiteX0" fmla="*/ 688 w 66389"/>
                <a:gd name="connsiteY0" fmla="*/ 615 h 28808"/>
                <a:gd name="connsiteX1" fmla="*/ 688 w 66389"/>
                <a:gd name="connsiteY1" fmla="*/ 2996 h 28808"/>
                <a:gd name="connsiteX2" fmla="*/ 64601 w 66389"/>
                <a:gd name="connsiteY2" fmla="*/ 28618 h 28808"/>
                <a:gd name="connsiteX3" fmla="*/ 66315 w 66389"/>
                <a:gd name="connsiteY3" fmla="*/ 26904 h 28808"/>
                <a:gd name="connsiteX4" fmla="*/ 64601 w 66389"/>
                <a:gd name="connsiteY4" fmla="*/ 25189 h 28808"/>
                <a:gd name="connsiteX5" fmla="*/ 2212 w 66389"/>
                <a:gd name="connsiteY5" fmla="*/ 139 h 28808"/>
                <a:gd name="connsiteX6" fmla="*/ 69 w 66389"/>
                <a:gd name="connsiteY6" fmla="*/ 396 h 28808"/>
                <a:gd name="connsiteX7" fmla="*/ -74 w 66389"/>
                <a:gd name="connsiteY7" fmla="*/ 615 h 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9" h="28808">
                  <a:moveTo>
                    <a:pt x="688" y="615"/>
                  </a:moveTo>
                  <a:cubicBezTo>
                    <a:pt x="50" y="1282"/>
                    <a:pt x="50" y="2329"/>
                    <a:pt x="688" y="2996"/>
                  </a:cubicBezTo>
                  <a:cubicBezTo>
                    <a:pt x="19881" y="16064"/>
                    <a:pt x="41693" y="24808"/>
                    <a:pt x="64601" y="28618"/>
                  </a:cubicBezTo>
                  <a:cubicBezTo>
                    <a:pt x="65544" y="28618"/>
                    <a:pt x="66315" y="27847"/>
                    <a:pt x="66315" y="26904"/>
                  </a:cubicBezTo>
                  <a:cubicBezTo>
                    <a:pt x="66315" y="25961"/>
                    <a:pt x="65544" y="25189"/>
                    <a:pt x="64601" y="25189"/>
                  </a:cubicBezTo>
                  <a:cubicBezTo>
                    <a:pt x="42226" y="21494"/>
                    <a:pt x="20928" y="12940"/>
                    <a:pt x="2212" y="139"/>
                  </a:cubicBezTo>
                  <a:cubicBezTo>
                    <a:pt x="1555" y="-385"/>
                    <a:pt x="593" y="-271"/>
                    <a:pt x="69" y="396"/>
                  </a:cubicBezTo>
                  <a:cubicBezTo>
                    <a:pt x="21" y="462"/>
                    <a:pt x="-36" y="539"/>
                    <a:pt x="-74" y="615"/>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6" name="Bild 4">
              <a:extLst>
                <a:ext uri="{FF2B5EF4-FFF2-40B4-BE49-F238E27FC236}">
                  <a16:creationId xmlns:a16="http://schemas.microsoft.com/office/drawing/2014/main" id="{C0CE9A54-2D54-4921-8311-381FB63E49A9}"/>
                </a:ext>
              </a:extLst>
            </p:cNvPr>
            <p:cNvSpPr/>
            <p:nvPr/>
          </p:nvSpPr>
          <p:spPr>
            <a:xfrm>
              <a:off x="7958120" y="4762924"/>
              <a:ext cx="29907" cy="30065"/>
            </a:xfrm>
            <a:custGeom>
              <a:avLst/>
              <a:gdLst>
                <a:gd name="connsiteX0" fmla="*/ 901 w 29907"/>
                <a:gd name="connsiteY0" fmla="*/ -29 h 30065"/>
                <a:gd name="connsiteX1" fmla="*/ 63 w 29907"/>
                <a:gd name="connsiteY1" fmla="*/ 2105 h 30065"/>
                <a:gd name="connsiteX2" fmla="*/ 139 w 29907"/>
                <a:gd name="connsiteY2" fmla="*/ 2257 h 30065"/>
                <a:gd name="connsiteX3" fmla="*/ 27571 w 29907"/>
                <a:gd name="connsiteY3" fmla="*/ 29784 h 30065"/>
                <a:gd name="connsiteX4" fmla="*/ 29743 w 29907"/>
                <a:gd name="connsiteY4" fmla="*/ 28708 h 30065"/>
                <a:gd name="connsiteX5" fmla="*/ 29762 w 29907"/>
                <a:gd name="connsiteY5" fmla="*/ 28641 h 30065"/>
                <a:gd name="connsiteX6" fmla="*/ 28714 w 29907"/>
                <a:gd name="connsiteY6" fmla="*/ 26546 h 30065"/>
                <a:gd name="connsiteX7" fmla="*/ 3187 w 29907"/>
                <a:gd name="connsiteY7" fmla="*/ 828 h 30065"/>
                <a:gd name="connsiteX8" fmla="*/ 920 w 29907"/>
                <a:gd name="connsiteY8" fmla="*/ -39 h 30065"/>
                <a:gd name="connsiteX9" fmla="*/ 901 w 29907"/>
                <a:gd name="connsiteY9" fmla="*/ -29 h 3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07" h="30065">
                  <a:moveTo>
                    <a:pt x="901" y="-29"/>
                  </a:moveTo>
                  <a:cubicBezTo>
                    <a:pt x="82" y="323"/>
                    <a:pt x="-299" y="1285"/>
                    <a:pt x="63" y="2105"/>
                  </a:cubicBezTo>
                  <a:cubicBezTo>
                    <a:pt x="82" y="2152"/>
                    <a:pt x="110" y="2209"/>
                    <a:pt x="139" y="2257"/>
                  </a:cubicBezTo>
                  <a:cubicBezTo>
                    <a:pt x="5397" y="14620"/>
                    <a:pt x="15227" y="24479"/>
                    <a:pt x="27571" y="29784"/>
                  </a:cubicBezTo>
                  <a:cubicBezTo>
                    <a:pt x="28466" y="30089"/>
                    <a:pt x="29438" y="29603"/>
                    <a:pt x="29743" y="28708"/>
                  </a:cubicBezTo>
                  <a:cubicBezTo>
                    <a:pt x="29752" y="28679"/>
                    <a:pt x="29752" y="28660"/>
                    <a:pt x="29762" y="28641"/>
                  </a:cubicBezTo>
                  <a:cubicBezTo>
                    <a:pt x="30019" y="27774"/>
                    <a:pt x="29562" y="26860"/>
                    <a:pt x="28714" y="26546"/>
                  </a:cubicBezTo>
                  <a:cubicBezTo>
                    <a:pt x="17274" y="21478"/>
                    <a:pt x="8169" y="12306"/>
                    <a:pt x="3187" y="828"/>
                  </a:cubicBezTo>
                  <a:cubicBezTo>
                    <a:pt x="2796" y="-39"/>
                    <a:pt x="1787" y="-429"/>
                    <a:pt x="920" y="-39"/>
                  </a:cubicBezTo>
                  <a:cubicBezTo>
                    <a:pt x="920" y="-39"/>
                    <a:pt x="910" y="-29"/>
                    <a:pt x="901" y="-29"/>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7" name="Bild 4">
              <a:extLst>
                <a:ext uri="{FF2B5EF4-FFF2-40B4-BE49-F238E27FC236}">
                  <a16:creationId xmlns:a16="http://schemas.microsoft.com/office/drawing/2014/main" id="{7350AD40-8A27-4231-8F5E-E72314B60C32}"/>
                </a:ext>
              </a:extLst>
            </p:cNvPr>
            <p:cNvSpPr/>
            <p:nvPr/>
          </p:nvSpPr>
          <p:spPr>
            <a:xfrm>
              <a:off x="7922233" y="4771849"/>
              <a:ext cx="27527" cy="23145"/>
            </a:xfrm>
            <a:custGeom>
              <a:avLst/>
              <a:gdLst>
                <a:gd name="connsiteX0" fmla="*/ 27453 w 27527"/>
                <a:gd name="connsiteY0" fmla="*/ 22956 h 23145"/>
                <a:gd name="connsiteX1" fmla="*/ -74 w 27527"/>
                <a:gd name="connsiteY1" fmla="*/ -190 h 23145"/>
              </a:gdLst>
              <a:ahLst/>
              <a:cxnLst>
                <a:cxn ang="0">
                  <a:pos x="connsiteX0" y="connsiteY0"/>
                </a:cxn>
                <a:cxn ang="0">
                  <a:pos x="connsiteX1" y="connsiteY1"/>
                </a:cxn>
              </a:cxnLst>
              <a:rect l="l" t="t" r="r" b="b"/>
              <a:pathLst>
                <a:path w="27527" h="23145">
                  <a:moveTo>
                    <a:pt x="27453" y="22956"/>
                  </a:moveTo>
                  <a:cubicBezTo>
                    <a:pt x="17137" y="16707"/>
                    <a:pt x="7851" y="8897"/>
                    <a:pt x="-74" y="-190"/>
                  </a:cubicBez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58" name="Bild 4">
              <a:extLst>
                <a:ext uri="{FF2B5EF4-FFF2-40B4-BE49-F238E27FC236}">
                  <a16:creationId xmlns:a16="http://schemas.microsoft.com/office/drawing/2014/main" id="{500E5C87-6A5A-46D8-A7D8-7DEC2CBB57F0}"/>
                </a:ext>
              </a:extLst>
            </p:cNvPr>
            <p:cNvSpPr/>
            <p:nvPr/>
          </p:nvSpPr>
          <p:spPr>
            <a:xfrm>
              <a:off x="7920802" y="4770329"/>
              <a:ext cx="31117" cy="26443"/>
            </a:xfrm>
            <a:custGeom>
              <a:avLst/>
              <a:gdLst>
                <a:gd name="connsiteX0" fmla="*/ 404 w 31117"/>
                <a:gd name="connsiteY0" fmla="*/ -100 h 26443"/>
                <a:gd name="connsiteX1" fmla="*/ 404 w 31117"/>
                <a:gd name="connsiteY1" fmla="*/ 2281 h 26443"/>
                <a:gd name="connsiteX2" fmla="*/ 28408 w 31117"/>
                <a:gd name="connsiteY2" fmla="*/ 25999 h 26443"/>
                <a:gd name="connsiteX3" fmla="*/ 30789 w 31117"/>
                <a:gd name="connsiteY3" fmla="*/ 25427 h 26443"/>
                <a:gd name="connsiteX4" fmla="*/ 30218 w 31117"/>
                <a:gd name="connsiteY4" fmla="*/ 23046 h 26443"/>
                <a:gd name="connsiteX5" fmla="*/ 3071 w 31117"/>
                <a:gd name="connsiteY5" fmla="*/ 281 h 26443"/>
                <a:gd name="connsiteX6" fmla="*/ 785 w 31117"/>
                <a:gd name="connsiteY6" fmla="*/ 281 h 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17" h="26443">
                  <a:moveTo>
                    <a:pt x="404" y="-100"/>
                  </a:moveTo>
                  <a:cubicBezTo>
                    <a:pt x="-234" y="567"/>
                    <a:pt x="-234" y="1615"/>
                    <a:pt x="404" y="2281"/>
                  </a:cubicBezTo>
                  <a:cubicBezTo>
                    <a:pt x="8415" y="11626"/>
                    <a:pt x="17873" y="19636"/>
                    <a:pt x="28408" y="25999"/>
                  </a:cubicBezTo>
                  <a:cubicBezTo>
                    <a:pt x="29227" y="26494"/>
                    <a:pt x="30294" y="26246"/>
                    <a:pt x="30789" y="25427"/>
                  </a:cubicBezTo>
                  <a:cubicBezTo>
                    <a:pt x="31284" y="24608"/>
                    <a:pt x="31037" y="23541"/>
                    <a:pt x="30218" y="23046"/>
                  </a:cubicBezTo>
                  <a:cubicBezTo>
                    <a:pt x="20054" y="16902"/>
                    <a:pt x="10891" y="9225"/>
                    <a:pt x="3071" y="281"/>
                  </a:cubicBezTo>
                  <a:cubicBezTo>
                    <a:pt x="2443" y="-347"/>
                    <a:pt x="1414" y="-347"/>
                    <a:pt x="785" y="281"/>
                  </a:cubicBezTo>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grpSp>
        <p:nvGrpSpPr>
          <p:cNvPr id="363" name="Grupp 362">
            <a:extLst>
              <a:ext uri="{FF2B5EF4-FFF2-40B4-BE49-F238E27FC236}">
                <a16:creationId xmlns:a16="http://schemas.microsoft.com/office/drawing/2014/main" id="{D0AC4780-818F-4700-81BC-DBE0963D0BD1}"/>
              </a:ext>
            </a:extLst>
          </p:cNvPr>
          <p:cNvGrpSpPr>
            <a:grpSpLocks noChangeAspect="1"/>
          </p:cNvGrpSpPr>
          <p:nvPr/>
        </p:nvGrpSpPr>
        <p:grpSpPr>
          <a:xfrm>
            <a:off x="2479618" y="5505840"/>
            <a:ext cx="523128" cy="677775"/>
            <a:chOff x="5811468" y="3047683"/>
            <a:chExt cx="865441" cy="1121283"/>
          </a:xfrm>
        </p:grpSpPr>
        <p:sp>
          <p:nvSpPr>
            <p:cNvPr id="364" name="Bild 2">
              <a:extLst>
                <a:ext uri="{FF2B5EF4-FFF2-40B4-BE49-F238E27FC236}">
                  <a16:creationId xmlns:a16="http://schemas.microsoft.com/office/drawing/2014/main" id="{2A865802-6715-4CC6-A251-0F33B534D0B7}"/>
                </a:ext>
              </a:extLst>
            </p:cNvPr>
            <p:cNvSpPr/>
            <p:nvPr/>
          </p:nvSpPr>
          <p:spPr>
            <a:xfrm>
              <a:off x="5811468" y="3047683"/>
              <a:ext cx="865441" cy="1121283"/>
            </a:xfrm>
            <a:custGeom>
              <a:avLst/>
              <a:gdLst>
                <a:gd name="connsiteX0" fmla="*/ 811916 w 865441"/>
                <a:gd name="connsiteY0" fmla="*/ 973685 h 1121283"/>
                <a:gd name="connsiteX1" fmla="*/ 735716 w 865441"/>
                <a:gd name="connsiteY1" fmla="*/ 1060172 h 1121283"/>
                <a:gd name="connsiteX2" fmla="*/ 490923 w 865441"/>
                <a:gd name="connsiteY2" fmla="*/ 1060172 h 1121283"/>
                <a:gd name="connsiteX3" fmla="*/ 454538 w 865441"/>
                <a:gd name="connsiteY3" fmla="*/ 1079222 h 1121283"/>
                <a:gd name="connsiteX4" fmla="*/ 431963 w 865441"/>
                <a:gd name="connsiteY4" fmla="*/ 1121037 h 1121283"/>
                <a:gd name="connsiteX5" fmla="*/ 431963 w 865441"/>
                <a:gd name="connsiteY5" fmla="*/ 1121037 h 1121283"/>
                <a:gd name="connsiteX6" fmla="*/ 425772 w 865441"/>
                <a:gd name="connsiteY6" fmla="*/ 1108750 h 1121283"/>
                <a:gd name="connsiteX7" fmla="*/ 425772 w 865441"/>
                <a:gd name="connsiteY7" fmla="*/ 1108750 h 1121283"/>
                <a:gd name="connsiteX8" fmla="*/ 405198 w 865441"/>
                <a:gd name="connsiteY8" fmla="*/ 1075126 h 1121283"/>
                <a:gd name="connsiteX9" fmla="*/ 369575 w 865441"/>
                <a:gd name="connsiteY9" fmla="*/ 1060077 h 1121283"/>
                <a:gd name="connsiteX10" fmla="*/ 147452 w 865441"/>
                <a:gd name="connsiteY10" fmla="*/ 1060077 h 1121283"/>
                <a:gd name="connsiteX11" fmla="*/ 87063 w 865441"/>
                <a:gd name="connsiteY11" fmla="*/ 1043599 h 1121283"/>
                <a:gd name="connsiteX12" fmla="*/ 52773 w 865441"/>
                <a:gd name="connsiteY12" fmla="*/ 977781 h 1121283"/>
                <a:gd name="connsiteX13" fmla="*/ 52773 w 865441"/>
                <a:gd name="connsiteY13" fmla="*/ 977781 h 1121283"/>
                <a:gd name="connsiteX14" fmla="*/ 52773 w 865441"/>
                <a:gd name="connsiteY14" fmla="*/ 243308 h 1121283"/>
                <a:gd name="connsiteX15" fmla="*/ 61060 w 865441"/>
                <a:gd name="connsiteY15" fmla="*/ 243308 h 1121283"/>
                <a:gd name="connsiteX16" fmla="*/ 61727 w 865441"/>
                <a:gd name="connsiteY16" fmla="*/ 152821 h 1121283"/>
                <a:gd name="connsiteX17" fmla="*/ 16483 w 865441"/>
                <a:gd name="connsiteY17" fmla="*/ 110339 h 1121283"/>
                <a:gd name="connsiteX18" fmla="*/ 16483 w 865441"/>
                <a:gd name="connsiteY18" fmla="*/ 62714 h 1121283"/>
                <a:gd name="connsiteX19" fmla="*/ -91 w 865441"/>
                <a:gd name="connsiteY19" fmla="*/ 62714 h 1121283"/>
                <a:gd name="connsiteX20" fmla="*/ -91 w 865441"/>
                <a:gd name="connsiteY20" fmla="*/ 2326 h 1121283"/>
                <a:gd name="connsiteX21" fmla="*/ 34199 w 865441"/>
                <a:gd name="connsiteY21" fmla="*/ 2326 h 1121283"/>
                <a:gd name="connsiteX22" fmla="*/ 34199 w 865441"/>
                <a:gd name="connsiteY22" fmla="*/ 29757 h 1121283"/>
                <a:gd name="connsiteX23" fmla="*/ 47249 w 865441"/>
                <a:gd name="connsiteY23" fmla="*/ 29757 h 1121283"/>
                <a:gd name="connsiteX24" fmla="*/ 47916 w 865441"/>
                <a:gd name="connsiteY24" fmla="*/ 2326 h 1121283"/>
                <a:gd name="connsiteX25" fmla="*/ 86016 w 865441"/>
                <a:gd name="connsiteY25" fmla="*/ 2326 h 1121283"/>
                <a:gd name="connsiteX26" fmla="*/ 86016 w 865441"/>
                <a:gd name="connsiteY26" fmla="*/ 29757 h 1121283"/>
                <a:gd name="connsiteX27" fmla="*/ 99827 w 865441"/>
                <a:gd name="connsiteY27" fmla="*/ 29757 h 1121283"/>
                <a:gd name="connsiteX28" fmla="*/ 100493 w 865441"/>
                <a:gd name="connsiteY28" fmla="*/ 2326 h 1121283"/>
                <a:gd name="connsiteX29" fmla="*/ 134117 w 865441"/>
                <a:gd name="connsiteY29" fmla="*/ 2326 h 1121283"/>
                <a:gd name="connsiteX30" fmla="*/ 133450 w 865441"/>
                <a:gd name="connsiteY30" fmla="*/ 62714 h 1121283"/>
                <a:gd name="connsiteX31" fmla="*/ 118305 w 865441"/>
                <a:gd name="connsiteY31" fmla="*/ 62714 h 1121283"/>
                <a:gd name="connsiteX32" fmla="*/ 118305 w 865441"/>
                <a:gd name="connsiteY32" fmla="*/ 101766 h 1121283"/>
                <a:gd name="connsiteX33" fmla="*/ 199934 w 865441"/>
                <a:gd name="connsiteY33" fmla="*/ 101100 h 1121283"/>
                <a:gd name="connsiteX34" fmla="*/ 200601 w 865441"/>
                <a:gd name="connsiteY34" fmla="*/ 63000 h 1121283"/>
                <a:gd name="connsiteX35" fmla="*/ 183647 w 865441"/>
                <a:gd name="connsiteY35" fmla="*/ 63000 h 1121283"/>
                <a:gd name="connsiteX36" fmla="*/ 183647 w 865441"/>
                <a:gd name="connsiteY36" fmla="*/ 2611 h 1121283"/>
                <a:gd name="connsiteX37" fmla="*/ 217270 w 865441"/>
                <a:gd name="connsiteY37" fmla="*/ 2611 h 1121283"/>
                <a:gd name="connsiteX38" fmla="*/ 217270 w 865441"/>
                <a:gd name="connsiteY38" fmla="*/ 30043 h 1121283"/>
                <a:gd name="connsiteX39" fmla="*/ 233177 w 865441"/>
                <a:gd name="connsiteY39" fmla="*/ 30043 h 1121283"/>
                <a:gd name="connsiteX40" fmla="*/ 233843 w 865441"/>
                <a:gd name="connsiteY40" fmla="*/ 29377 h 1121283"/>
                <a:gd name="connsiteX41" fmla="*/ 233843 w 865441"/>
                <a:gd name="connsiteY41" fmla="*/ 2611 h 1121283"/>
                <a:gd name="connsiteX42" fmla="*/ 271943 w 865441"/>
                <a:gd name="connsiteY42" fmla="*/ 2611 h 1121283"/>
                <a:gd name="connsiteX43" fmla="*/ 271943 w 865441"/>
                <a:gd name="connsiteY43" fmla="*/ 30043 h 1121283"/>
                <a:gd name="connsiteX44" fmla="*/ 285660 w 865441"/>
                <a:gd name="connsiteY44" fmla="*/ 30043 h 1121283"/>
                <a:gd name="connsiteX45" fmla="*/ 286326 w 865441"/>
                <a:gd name="connsiteY45" fmla="*/ 29377 h 1121283"/>
                <a:gd name="connsiteX46" fmla="*/ 286326 w 865441"/>
                <a:gd name="connsiteY46" fmla="*/ 2611 h 1121283"/>
                <a:gd name="connsiteX47" fmla="*/ 319949 w 865441"/>
                <a:gd name="connsiteY47" fmla="*/ 2611 h 1121283"/>
                <a:gd name="connsiteX48" fmla="*/ 319949 w 865441"/>
                <a:gd name="connsiteY48" fmla="*/ 63000 h 1121283"/>
                <a:gd name="connsiteX49" fmla="*/ 304900 w 865441"/>
                <a:gd name="connsiteY49" fmla="*/ 63000 h 1121283"/>
                <a:gd name="connsiteX50" fmla="*/ 304900 w 865441"/>
                <a:gd name="connsiteY50" fmla="*/ 102052 h 1121283"/>
                <a:gd name="connsiteX51" fmla="*/ 382338 w 865441"/>
                <a:gd name="connsiteY51" fmla="*/ 101385 h 1121283"/>
                <a:gd name="connsiteX52" fmla="*/ 383005 w 865441"/>
                <a:gd name="connsiteY52" fmla="*/ 63286 h 1121283"/>
                <a:gd name="connsiteX53" fmla="*/ 365860 w 865441"/>
                <a:gd name="connsiteY53" fmla="*/ 63286 h 1121283"/>
                <a:gd name="connsiteX54" fmla="*/ 365860 w 865441"/>
                <a:gd name="connsiteY54" fmla="*/ 2897 h 1121283"/>
                <a:gd name="connsiteX55" fmla="*/ 399483 w 865441"/>
                <a:gd name="connsiteY55" fmla="*/ 2897 h 1121283"/>
                <a:gd name="connsiteX56" fmla="*/ 399483 w 865441"/>
                <a:gd name="connsiteY56" fmla="*/ 30329 h 1121283"/>
                <a:gd name="connsiteX57" fmla="*/ 413199 w 865441"/>
                <a:gd name="connsiteY57" fmla="*/ 30329 h 1121283"/>
                <a:gd name="connsiteX58" fmla="*/ 413199 w 865441"/>
                <a:gd name="connsiteY58" fmla="*/ 2897 h 1121283"/>
                <a:gd name="connsiteX59" fmla="*/ 451299 w 865441"/>
                <a:gd name="connsiteY59" fmla="*/ 2897 h 1121283"/>
                <a:gd name="connsiteX60" fmla="*/ 451299 w 865441"/>
                <a:gd name="connsiteY60" fmla="*/ 30329 h 1121283"/>
                <a:gd name="connsiteX61" fmla="*/ 465015 w 865441"/>
                <a:gd name="connsiteY61" fmla="*/ 30329 h 1121283"/>
                <a:gd name="connsiteX62" fmla="*/ 465015 w 865441"/>
                <a:gd name="connsiteY62" fmla="*/ 2897 h 1121283"/>
                <a:gd name="connsiteX63" fmla="*/ 500734 w 865441"/>
                <a:gd name="connsiteY63" fmla="*/ 2897 h 1121283"/>
                <a:gd name="connsiteX64" fmla="*/ 500734 w 865441"/>
                <a:gd name="connsiteY64" fmla="*/ 63286 h 1121283"/>
                <a:gd name="connsiteX65" fmla="*/ 486351 w 865441"/>
                <a:gd name="connsiteY65" fmla="*/ 63286 h 1121283"/>
                <a:gd name="connsiteX66" fmla="*/ 486351 w 865441"/>
                <a:gd name="connsiteY66" fmla="*/ 102338 h 1121283"/>
                <a:gd name="connsiteX67" fmla="*/ 561789 w 865441"/>
                <a:gd name="connsiteY67" fmla="*/ 101671 h 1121283"/>
                <a:gd name="connsiteX68" fmla="*/ 561789 w 865441"/>
                <a:gd name="connsiteY68" fmla="*/ 61190 h 1121283"/>
                <a:gd name="connsiteX69" fmla="*/ 546645 w 865441"/>
                <a:gd name="connsiteY69" fmla="*/ 61190 h 1121283"/>
                <a:gd name="connsiteX70" fmla="*/ 546645 w 865441"/>
                <a:gd name="connsiteY70" fmla="*/ -151 h 1121283"/>
                <a:gd name="connsiteX71" fmla="*/ 580268 w 865441"/>
                <a:gd name="connsiteY71" fmla="*/ -151 h 1121283"/>
                <a:gd name="connsiteX72" fmla="*/ 580268 w 865441"/>
                <a:gd name="connsiteY72" fmla="*/ 26519 h 1121283"/>
                <a:gd name="connsiteX73" fmla="*/ 594650 w 865441"/>
                <a:gd name="connsiteY73" fmla="*/ 26519 h 1121283"/>
                <a:gd name="connsiteX74" fmla="*/ 594650 w 865441"/>
                <a:gd name="connsiteY74" fmla="*/ -151 h 1121283"/>
                <a:gd name="connsiteX75" fmla="*/ 632750 w 865441"/>
                <a:gd name="connsiteY75" fmla="*/ -151 h 1121283"/>
                <a:gd name="connsiteX76" fmla="*/ 632750 w 865441"/>
                <a:gd name="connsiteY76" fmla="*/ 26519 h 1121283"/>
                <a:gd name="connsiteX77" fmla="*/ 645800 w 865441"/>
                <a:gd name="connsiteY77" fmla="*/ 26519 h 1121283"/>
                <a:gd name="connsiteX78" fmla="*/ 645800 w 865441"/>
                <a:gd name="connsiteY78" fmla="*/ 25852 h 1121283"/>
                <a:gd name="connsiteX79" fmla="*/ 646466 w 865441"/>
                <a:gd name="connsiteY79" fmla="*/ -246 h 1121283"/>
                <a:gd name="connsiteX80" fmla="*/ 680090 w 865441"/>
                <a:gd name="connsiteY80" fmla="*/ -246 h 1121283"/>
                <a:gd name="connsiteX81" fmla="*/ 679423 w 865441"/>
                <a:gd name="connsiteY81" fmla="*/ 60142 h 1121283"/>
                <a:gd name="connsiteX82" fmla="*/ 665707 w 865441"/>
                <a:gd name="connsiteY82" fmla="*/ 60142 h 1121283"/>
                <a:gd name="connsiteX83" fmla="*/ 665707 w 865441"/>
                <a:gd name="connsiteY83" fmla="*/ 101290 h 1121283"/>
                <a:gd name="connsiteX84" fmla="*/ 744574 w 865441"/>
                <a:gd name="connsiteY84" fmla="*/ 100624 h 1121283"/>
                <a:gd name="connsiteX85" fmla="*/ 744574 w 865441"/>
                <a:gd name="connsiteY85" fmla="*/ 62524 h 1121283"/>
                <a:gd name="connsiteX86" fmla="*/ 728477 w 865441"/>
                <a:gd name="connsiteY86" fmla="*/ 62524 h 1121283"/>
                <a:gd name="connsiteX87" fmla="*/ 728477 w 865441"/>
                <a:gd name="connsiteY87" fmla="*/ 2135 h 1121283"/>
                <a:gd name="connsiteX88" fmla="*/ 762100 w 865441"/>
                <a:gd name="connsiteY88" fmla="*/ 2135 h 1121283"/>
                <a:gd name="connsiteX89" fmla="*/ 762100 w 865441"/>
                <a:gd name="connsiteY89" fmla="*/ 29567 h 1121283"/>
                <a:gd name="connsiteX90" fmla="*/ 777912 w 865441"/>
                <a:gd name="connsiteY90" fmla="*/ 29567 h 1121283"/>
                <a:gd name="connsiteX91" fmla="*/ 778578 w 865441"/>
                <a:gd name="connsiteY91" fmla="*/ 2135 h 1121283"/>
                <a:gd name="connsiteX92" fmla="*/ 816678 w 865441"/>
                <a:gd name="connsiteY92" fmla="*/ 2135 h 1121283"/>
                <a:gd name="connsiteX93" fmla="*/ 816678 w 865441"/>
                <a:gd name="connsiteY93" fmla="*/ 29567 h 1121283"/>
                <a:gd name="connsiteX94" fmla="*/ 829728 w 865441"/>
                <a:gd name="connsiteY94" fmla="*/ 29567 h 1121283"/>
                <a:gd name="connsiteX95" fmla="*/ 830394 w 865441"/>
                <a:gd name="connsiteY95" fmla="*/ 2135 h 1121283"/>
                <a:gd name="connsiteX96" fmla="*/ 865351 w 865441"/>
                <a:gd name="connsiteY96" fmla="*/ 2135 h 1121283"/>
                <a:gd name="connsiteX97" fmla="*/ 865351 w 865441"/>
                <a:gd name="connsiteY97" fmla="*/ 62524 h 1121283"/>
                <a:gd name="connsiteX98" fmla="*/ 850301 w 865441"/>
                <a:gd name="connsiteY98" fmla="*/ 62524 h 1121283"/>
                <a:gd name="connsiteX99" fmla="*/ 849635 w 865441"/>
                <a:gd name="connsiteY99" fmla="*/ 109101 h 1121283"/>
                <a:gd name="connsiteX100" fmla="*/ 802010 w 865441"/>
                <a:gd name="connsiteY100" fmla="*/ 153011 h 1121283"/>
                <a:gd name="connsiteX101" fmla="*/ 802010 w 865441"/>
                <a:gd name="connsiteY101" fmla="*/ 243499 h 1121283"/>
                <a:gd name="connsiteX102" fmla="*/ 811535 w 865441"/>
                <a:gd name="connsiteY102" fmla="*/ 243499 h 11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865441" h="1121283">
                  <a:moveTo>
                    <a:pt x="811916" y="973685"/>
                  </a:moveTo>
                  <a:cubicBezTo>
                    <a:pt x="811916" y="1020358"/>
                    <a:pt x="787913" y="1060172"/>
                    <a:pt x="735716" y="1060172"/>
                  </a:cubicBezTo>
                  <a:lnTo>
                    <a:pt x="490923" y="1060172"/>
                  </a:lnTo>
                  <a:cubicBezTo>
                    <a:pt x="476683" y="1061201"/>
                    <a:pt x="463501" y="1068106"/>
                    <a:pt x="454538" y="1079222"/>
                  </a:cubicBezTo>
                  <a:cubicBezTo>
                    <a:pt x="445718" y="1092424"/>
                    <a:pt x="438164" y="1106426"/>
                    <a:pt x="431963" y="1121037"/>
                  </a:cubicBezTo>
                  <a:lnTo>
                    <a:pt x="431963" y="1121037"/>
                  </a:lnTo>
                  <a:lnTo>
                    <a:pt x="425772" y="1108750"/>
                  </a:lnTo>
                  <a:lnTo>
                    <a:pt x="425772" y="1108750"/>
                  </a:lnTo>
                  <a:cubicBezTo>
                    <a:pt x="420257" y="1096767"/>
                    <a:pt x="413352" y="1085490"/>
                    <a:pt x="405198" y="1075126"/>
                  </a:cubicBezTo>
                  <a:cubicBezTo>
                    <a:pt x="396207" y="1064982"/>
                    <a:pt x="383110" y="1059458"/>
                    <a:pt x="369575" y="1060077"/>
                  </a:cubicBezTo>
                  <a:lnTo>
                    <a:pt x="147452" y="1060077"/>
                  </a:lnTo>
                  <a:cubicBezTo>
                    <a:pt x="126201" y="1060172"/>
                    <a:pt x="105323" y="1054476"/>
                    <a:pt x="87063" y="1043599"/>
                  </a:cubicBezTo>
                  <a:cubicBezTo>
                    <a:pt x="64527" y="1029521"/>
                    <a:pt x="51400" y="1004318"/>
                    <a:pt x="52773" y="977781"/>
                  </a:cubicBezTo>
                  <a:lnTo>
                    <a:pt x="52773" y="977781"/>
                  </a:lnTo>
                  <a:lnTo>
                    <a:pt x="52773" y="243308"/>
                  </a:lnTo>
                  <a:lnTo>
                    <a:pt x="61060" y="243308"/>
                  </a:lnTo>
                  <a:lnTo>
                    <a:pt x="61727" y="152821"/>
                  </a:lnTo>
                  <a:lnTo>
                    <a:pt x="16483" y="110339"/>
                  </a:lnTo>
                  <a:lnTo>
                    <a:pt x="16483" y="62714"/>
                  </a:lnTo>
                  <a:lnTo>
                    <a:pt x="-91" y="62714"/>
                  </a:lnTo>
                  <a:lnTo>
                    <a:pt x="-91" y="2326"/>
                  </a:lnTo>
                  <a:lnTo>
                    <a:pt x="34199" y="2326"/>
                  </a:lnTo>
                  <a:lnTo>
                    <a:pt x="34199" y="29757"/>
                  </a:lnTo>
                  <a:lnTo>
                    <a:pt x="47249" y="29757"/>
                  </a:lnTo>
                  <a:lnTo>
                    <a:pt x="47916" y="2326"/>
                  </a:lnTo>
                  <a:lnTo>
                    <a:pt x="86016" y="2326"/>
                  </a:lnTo>
                  <a:lnTo>
                    <a:pt x="86016" y="29757"/>
                  </a:lnTo>
                  <a:lnTo>
                    <a:pt x="99827" y="29757"/>
                  </a:lnTo>
                  <a:lnTo>
                    <a:pt x="100493" y="2326"/>
                  </a:lnTo>
                  <a:lnTo>
                    <a:pt x="134117" y="2326"/>
                  </a:lnTo>
                  <a:lnTo>
                    <a:pt x="133450" y="62714"/>
                  </a:lnTo>
                  <a:lnTo>
                    <a:pt x="118305" y="62714"/>
                  </a:lnTo>
                  <a:lnTo>
                    <a:pt x="118305" y="101766"/>
                  </a:lnTo>
                  <a:lnTo>
                    <a:pt x="199934" y="101100"/>
                  </a:lnTo>
                  <a:lnTo>
                    <a:pt x="200601" y="63000"/>
                  </a:lnTo>
                  <a:lnTo>
                    <a:pt x="183647" y="63000"/>
                  </a:lnTo>
                  <a:lnTo>
                    <a:pt x="183647" y="2611"/>
                  </a:lnTo>
                  <a:lnTo>
                    <a:pt x="217270" y="2611"/>
                  </a:lnTo>
                  <a:lnTo>
                    <a:pt x="217270" y="30043"/>
                  </a:lnTo>
                  <a:lnTo>
                    <a:pt x="233177" y="30043"/>
                  </a:lnTo>
                  <a:lnTo>
                    <a:pt x="233843" y="29377"/>
                  </a:lnTo>
                  <a:lnTo>
                    <a:pt x="233843" y="2611"/>
                  </a:lnTo>
                  <a:lnTo>
                    <a:pt x="271943" y="2611"/>
                  </a:lnTo>
                  <a:lnTo>
                    <a:pt x="271943" y="30043"/>
                  </a:lnTo>
                  <a:lnTo>
                    <a:pt x="285660" y="30043"/>
                  </a:lnTo>
                  <a:lnTo>
                    <a:pt x="286326" y="29377"/>
                  </a:lnTo>
                  <a:lnTo>
                    <a:pt x="286326" y="2611"/>
                  </a:lnTo>
                  <a:lnTo>
                    <a:pt x="319949" y="2611"/>
                  </a:lnTo>
                  <a:lnTo>
                    <a:pt x="319949" y="63000"/>
                  </a:lnTo>
                  <a:lnTo>
                    <a:pt x="304900" y="63000"/>
                  </a:lnTo>
                  <a:lnTo>
                    <a:pt x="304900" y="102052"/>
                  </a:lnTo>
                  <a:lnTo>
                    <a:pt x="382338" y="101385"/>
                  </a:lnTo>
                  <a:lnTo>
                    <a:pt x="383005" y="63286"/>
                  </a:lnTo>
                  <a:lnTo>
                    <a:pt x="365860" y="63286"/>
                  </a:lnTo>
                  <a:lnTo>
                    <a:pt x="365860" y="2897"/>
                  </a:lnTo>
                  <a:lnTo>
                    <a:pt x="399483" y="2897"/>
                  </a:lnTo>
                  <a:lnTo>
                    <a:pt x="399483" y="30329"/>
                  </a:lnTo>
                  <a:lnTo>
                    <a:pt x="413199" y="30329"/>
                  </a:lnTo>
                  <a:lnTo>
                    <a:pt x="413199" y="2897"/>
                  </a:lnTo>
                  <a:lnTo>
                    <a:pt x="451299" y="2897"/>
                  </a:lnTo>
                  <a:lnTo>
                    <a:pt x="451299" y="30329"/>
                  </a:lnTo>
                  <a:lnTo>
                    <a:pt x="465015" y="30329"/>
                  </a:lnTo>
                  <a:lnTo>
                    <a:pt x="465015" y="2897"/>
                  </a:lnTo>
                  <a:lnTo>
                    <a:pt x="500734" y="2897"/>
                  </a:lnTo>
                  <a:lnTo>
                    <a:pt x="500734" y="63286"/>
                  </a:lnTo>
                  <a:lnTo>
                    <a:pt x="486351" y="63286"/>
                  </a:lnTo>
                  <a:lnTo>
                    <a:pt x="486351" y="102338"/>
                  </a:lnTo>
                  <a:lnTo>
                    <a:pt x="561789" y="101671"/>
                  </a:lnTo>
                  <a:lnTo>
                    <a:pt x="561789" y="61190"/>
                  </a:lnTo>
                  <a:lnTo>
                    <a:pt x="546645" y="61190"/>
                  </a:lnTo>
                  <a:lnTo>
                    <a:pt x="546645" y="-151"/>
                  </a:lnTo>
                  <a:lnTo>
                    <a:pt x="580268" y="-151"/>
                  </a:lnTo>
                  <a:lnTo>
                    <a:pt x="580268" y="26519"/>
                  </a:lnTo>
                  <a:lnTo>
                    <a:pt x="594650" y="26519"/>
                  </a:lnTo>
                  <a:lnTo>
                    <a:pt x="594650" y="-151"/>
                  </a:lnTo>
                  <a:lnTo>
                    <a:pt x="632750" y="-151"/>
                  </a:lnTo>
                  <a:lnTo>
                    <a:pt x="632750" y="26519"/>
                  </a:lnTo>
                  <a:lnTo>
                    <a:pt x="645800" y="26519"/>
                  </a:lnTo>
                  <a:lnTo>
                    <a:pt x="645800" y="25852"/>
                  </a:lnTo>
                  <a:lnTo>
                    <a:pt x="646466" y="-246"/>
                  </a:lnTo>
                  <a:lnTo>
                    <a:pt x="680090" y="-246"/>
                  </a:lnTo>
                  <a:lnTo>
                    <a:pt x="679423" y="60142"/>
                  </a:lnTo>
                  <a:lnTo>
                    <a:pt x="665707" y="60142"/>
                  </a:lnTo>
                  <a:lnTo>
                    <a:pt x="665707" y="101290"/>
                  </a:lnTo>
                  <a:lnTo>
                    <a:pt x="744574" y="100624"/>
                  </a:lnTo>
                  <a:lnTo>
                    <a:pt x="744574" y="62524"/>
                  </a:lnTo>
                  <a:lnTo>
                    <a:pt x="728477" y="62524"/>
                  </a:lnTo>
                  <a:lnTo>
                    <a:pt x="728477" y="2135"/>
                  </a:lnTo>
                  <a:lnTo>
                    <a:pt x="762100" y="2135"/>
                  </a:lnTo>
                  <a:lnTo>
                    <a:pt x="762100" y="29567"/>
                  </a:lnTo>
                  <a:lnTo>
                    <a:pt x="777912" y="29567"/>
                  </a:lnTo>
                  <a:lnTo>
                    <a:pt x="778578" y="2135"/>
                  </a:lnTo>
                  <a:lnTo>
                    <a:pt x="816678" y="2135"/>
                  </a:lnTo>
                  <a:lnTo>
                    <a:pt x="816678" y="29567"/>
                  </a:lnTo>
                  <a:lnTo>
                    <a:pt x="829728" y="29567"/>
                  </a:lnTo>
                  <a:lnTo>
                    <a:pt x="830394" y="2135"/>
                  </a:lnTo>
                  <a:lnTo>
                    <a:pt x="865351" y="2135"/>
                  </a:lnTo>
                  <a:lnTo>
                    <a:pt x="865351" y="62524"/>
                  </a:lnTo>
                  <a:lnTo>
                    <a:pt x="850301" y="62524"/>
                  </a:lnTo>
                  <a:lnTo>
                    <a:pt x="849635" y="109101"/>
                  </a:lnTo>
                  <a:lnTo>
                    <a:pt x="802010" y="153011"/>
                  </a:lnTo>
                  <a:lnTo>
                    <a:pt x="802010" y="243499"/>
                  </a:lnTo>
                  <a:lnTo>
                    <a:pt x="811535" y="243499"/>
                  </a:ln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65" name="Bild 2">
              <a:extLst>
                <a:ext uri="{FF2B5EF4-FFF2-40B4-BE49-F238E27FC236}">
                  <a16:creationId xmlns:a16="http://schemas.microsoft.com/office/drawing/2014/main" id="{055E5B84-10B1-4714-B65A-157F8469508A}"/>
                </a:ext>
              </a:extLst>
            </p:cNvPr>
            <p:cNvSpPr/>
            <p:nvPr/>
          </p:nvSpPr>
          <p:spPr>
            <a:xfrm>
              <a:off x="5875952" y="3334481"/>
              <a:ext cx="733425" cy="812006"/>
            </a:xfrm>
            <a:custGeom>
              <a:avLst/>
              <a:gdLst>
                <a:gd name="connsiteX0" fmla="*/ -91 w 733425"/>
                <a:gd name="connsiteY0" fmla="*/ -246 h 812006"/>
                <a:gd name="connsiteX1" fmla="*/ 733335 w 733425"/>
                <a:gd name="connsiteY1" fmla="*/ -246 h 812006"/>
                <a:gd name="connsiteX2" fmla="*/ 733335 w 733425"/>
                <a:gd name="connsiteY2" fmla="*/ 680791 h 812006"/>
                <a:gd name="connsiteX3" fmla="*/ 733335 w 733425"/>
                <a:gd name="connsiteY3" fmla="*/ 680791 h 812006"/>
                <a:gd name="connsiteX4" fmla="*/ 667422 w 733425"/>
                <a:gd name="connsiteY4" fmla="*/ 759658 h 812006"/>
                <a:gd name="connsiteX5" fmla="*/ 428535 w 733425"/>
                <a:gd name="connsiteY5" fmla="*/ 759658 h 812006"/>
                <a:gd name="connsiteX6" fmla="*/ 367479 w 733425"/>
                <a:gd name="connsiteY6" fmla="*/ 811760 h 812006"/>
                <a:gd name="connsiteX7" fmla="*/ 305091 w 733425"/>
                <a:gd name="connsiteY7" fmla="*/ 758896 h 812006"/>
                <a:gd name="connsiteX8" fmla="*/ 305091 w 733425"/>
                <a:gd name="connsiteY8" fmla="*/ 758896 h 812006"/>
                <a:gd name="connsiteX9" fmla="*/ 91064 w 733425"/>
                <a:gd name="connsiteY9" fmla="*/ 759658 h 812006"/>
                <a:gd name="connsiteX10" fmla="*/ 91064 w 733425"/>
                <a:gd name="connsiteY10" fmla="*/ 759658 h 812006"/>
                <a:gd name="connsiteX11" fmla="*/ -91 w 733425"/>
                <a:gd name="connsiteY11" fmla="*/ 684220 h 812006"/>
                <a:gd name="connsiteX12" fmla="*/ -91 w 733425"/>
                <a:gd name="connsiteY12" fmla="*/ 684220 h 812006"/>
                <a:gd name="connsiteX13" fmla="*/ -91 w 733425"/>
                <a:gd name="connsiteY13" fmla="*/ -246 h 81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3425" h="812006">
                  <a:moveTo>
                    <a:pt x="-91" y="-246"/>
                  </a:moveTo>
                  <a:lnTo>
                    <a:pt x="733335" y="-246"/>
                  </a:lnTo>
                  <a:lnTo>
                    <a:pt x="733335" y="680791"/>
                  </a:lnTo>
                  <a:lnTo>
                    <a:pt x="733335" y="680791"/>
                  </a:lnTo>
                  <a:cubicBezTo>
                    <a:pt x="733335" y="725369"/>
                    <a:pt x="715427" y="759658"/>
                    <a:pt x="667422" y="759658"/>
                  </a:cubicBezTo>
                  <a:lnTo>
                    <a:pt x="428535" y="759658"/>
                  </a:lnTo>
                  <a:cubicBezTo>
                    <a:pt x="385958" y="760325"/>
                    <a:pt x="375004" y="797758"/>
                    <a:pt x="367479" y="811760"/>
                  </a:cubicBezTo>
                  <a:cubicBezTo>
                    <a:pt x="358526" y="797378"/>
                    <a:pt x="348429" y="759658"/>
                    <a:pt x="305091" y="758896"/>
                  </a:cubicBezTo>
                  <a:lnTo>
                    <a:pt x="305091" y="758896"/>
                  </a:lnTo>
                  <a:lnTo>
                    <a:pt x="91064" y="759658"/>
                  </a:lnTo>
                  <a:lnTo>
                    <a:pt x="91064" y="759658"/>
                  </a:lnTo>
                  <a:cubicBezTo>
                    <a:pt x="32771" y="759658"/>
                    <a:pt x="-91" y="731083"/>
                    <a:pt x="-91" y="684220"/>
                  </a:cubicBezTo>
                  <a:lnTo>
                    <a:pt x="-91" y="684220"/>
                  </a:lnTo>
                  <a:lnTo>
                    <a:pt x="-91" y="-246"/>
                  </a:lnTo>
                  <a:close/>
                </a:path>
              </a:pathLst>
            </a:custGeom>
            <a:solidFill>
              <a:srgbClr val="EDEDE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66" name="Bild 2">
              <a:extLst>
                <a:ext uri="{FF2B5EF4-FFF2-40B4-BE49-F238E27FC236}">
                  <a16:creationId xmlns:a16="http://schemas.microsoft.com/office/drawing/2014/main" id="{15D4141B-076A-4A74-96A7-E73EA9FAD762}"/>
                </a:ext>
              </a:extLst>
            </p:cNvPr>
            <p:cNvSpPr/>
            <p:nvPr/>
          </p:nvSpPr>
          <p:spPr>
            <a:xfrm>
              <a:off x="5910337" y="3356381"/>
              <a:ext cx="661560" cy="714001"/>
            </a:xfrm>
            <a:custGeom>
              <a:avLst/>
              <a:gdLst>
                <a:gd name="connsiteX0" fmla="*/ 317949 w 661560"/>
                <a:gd name="connsiteY0" fmla="*/ 116347 h 714001"/>
                <a:gd name="connsiteX1" fmla="*/ 257656 w 661560"/>
                <a:gd name="connsiteY1" fmla="*/ 203501 h 714001"/>
                <a:gd name="connsiteX2" fmla="*/ 121830 w 661560"/>
                <a:gd name="connsiteY2" fmla="*/ 118443 h 714001"/>
                <a:gd name="connsiteX3" fmla="*/ 151357 w 661560"/>
                <a:gd name="connsiteY3" fmla="*/ 71770 h 714001"/>
                <a:gd name="connsiteX4" fmla="*/ 87539 w 661560"/>
                <a:gd name="connsiteY4" fmla="*/ -239 h 714001"/>
                <a:gd name="connsiteX5" fmla="*/ 25818 w 661560"/>
                <a:gd name="connsiteY5" fmla="*/ 97869 h 714001"/>
                <a:gd name="connsiteX6" fmla="*/ 18959 w 661560"/>
                <a:gd name="connsiteY6" fmla="*/ 208930 h 714001"/>
                <a:gd name="connsiteX7" fmla="*/ -91 w 661560"/>
                <a:gd name="connsiteY7" fmla="*/ 224742 h 714001"/>
                <a:gd name="connsiteX8" fmla="*/ 11530 w 661560"/>
                <a:gd name="connsiteY8" fmla="*/ 236362 h 714001"/>
                <a:gd name="connsiteX9" fmla="*/ 91064 w 661560"/>
                <a:gd name="connsiteY9" fmla="*/ 190452 h 714001"/>
                <a:gd name="connsiteX10" fmla="*/ 10197 w 661560"/>
                <a:gd name="connsiteY10" fmla="*/ 264556 h 714001"/>
                <a:gd name="connsiteX11" fmla="*/ 28675 w 661560"/>
                <a:gd name="connsiteY11" fmla="*/ 296751 h 714001"/>
                <a:gd name="connsiteX12" fmla="*/ 113733 w 661560"/>
                <a:gd name="connsiteY12" fmla="*/ 263128 h 714001"/>
                <a:gd name="connsiteX13" fmla="*/ 22484 w 661560"/>
                <a:gd name="connsiteY13" fmla="*/ 325516 h 714001"/>
                <a:gd name="connsiteX14" fmla="*/ 43724 w 661560"/>
                <a:gd name="connsiteY14" fmla="*/ 364664 h 714001"/>
                <a:gd name="connsiteX15" fmla="*/ 163073 w 661560"/>
                <a:gd name="connsiteY15" fmla="*/ 273414 h 714001"/>
                <a:gd name="connsiteX16" fmla="*/ 70490 w 661560"/>
                <a:gd name="connsiteY16" fmla="*/ 402383 h 714001"/>
                <a:gd name="connsiteX17" fmla="*/ 31437 w 661560"/>
                <a:gd name="connsiteY17" fmla="*/ 409908 h 714001"/>
                <a:gd name="connsiteX18" fmla="*/ 95922 w 661560"/>
                <a:gd name="connsiteY18" fmla="*/ 439435 h 714001"/>
                <a:gd name="connsiteX19" fmla="*/ 207650 w 661560"/>
                <a:gd name="connsiteY19" fmla="*/ 308371 h 714001"/>
                <a:gd name="connsiteX20" fmla="*/ 64775 w 661560"/>
                <a:gd name="connsiteY20" fmla="*/ 477154 h 714001"/>
                <a:gd name="connsiteX21" fmla="*/ 73633 w 661560"/>
                <a:gd name="connsiteY21" fmla="*/ 500395 h 714001"/>
                <a:gd name="connsiteX22" fmla="*/ 138784 w 661560"/>
                <a:gd name="connsiteY22" fmla="*/ 501824 h 714001"/>
                <a:gd name="connsiteX23" fmla="*/ 240987 w 661560"/>
                <a:gd name="connsiteY23" fmla="*/ 324850 h 714001"/>
                <a:gd name="connsiteX24" fmla="*/ 243749 w 661560"/>
                <a:gd name="connsiteY24" fmla="*/ 324850 h 714001"/>
                <a:gd name="connsiteX25" fmla="*/ 267752 w 661560"/>
                <a:gd name="connsiteY25" fmla="*/ 385905 h 714001"/>
                <a:gd name="connsiteX26" fmla="*/ 210603 w 661560"/>
                <a:gd name="connsiteY26" fmla="*/ 491537 h 714001"/>
                <a:gd name="connsiteX27" fmla="*/ 184504 w 661560"/>
                <a:gd name="connsiteY27" fmla="*/ 492204 h 714001"/>
                <a:gd name="connsiteX28" fmla="*/ 180408 w 661560"/>
                <a:gd name="connsiteY28" fmla="*/ 506587 h 714001"/>
                <a:gd name="connsiteX29" fmla="*/ 259275 w 661560"/>
                <a:gd name="connsiteY29" fmla="*/ 537447 h 714001"/>
                <a:gd name="connsiteX30" fmla="*/ 270991 w 661560"/>
                <a:gd name="connsiteY30" fmla="*/ 502491 h 714001"/>
                <a:gd name="connsiteX31" fmla="*/ 291565 w 661560"/>
                <a:gd name="connsiteY31" fmla="*/ 486679 h 714001"/>
                <a:gd name="connsiteX32" fmla="*/ 299756 w 661560"/>
                <a:gd name="connsiteY32" fmla="*/ 509349 h 714001"/>
                <a:gd name="connsiteX33" fmla="*/ 286707 w 661560"/>
                <a:gd name="connsiteY33" fmla="*/ 527827 h 714001"/>
                <a:gd name="connsiteX34" fmla="*/ 305281 w 661560"/>
                <a:gd name="connsiteY34" fmla="*/ 554593 h 714001"/>
                <a:gd name="connsiteX35" fmla="*/ 301852 w 661560"/>
                <a:gd name="connsiteY35" fmla="*/ 596407 h 714001"/>
                <a:gd name="connsiteX36" fmla="*/ 278516 w 661560"/>
                <a:gd name="connsiteY36" fmla="*/ 616314 h 714001"/>
                <a:gd name="connsiteX37" fmla="*/ 253084 w 661560"/>
                <a:gd name="connsiteY37" fmla="*/ 585454 h 714001"/>
                <a:gd name="connsiteX38" fmla="*/ 231176 w 661560"/>
                <a:gd name="connsiteY38" fmla="*/ 599836 h 714001"/>
                <a:gd name="connsiteX39" fmla="*/ 227747 w 661560"/>
                <a:gd name="connsiteY39" fmla="*/ 637936 h 714001"/>
                <a:gd name="connsiteX40" fmla="*/ 260704 w 661560"/>
                <a:gd name="connsiteY40" fmla="*/ 660511 h 714001"/>
                <a:gd name="connsiteX41" fmla="*/ 253846 w 661560"/>
                <a:gd name="connsiteY41" fmla="*/ 695467 h 714001"/>
                <a:gd name="connsiteX42" fmla="*/ 306614 w 661560"/>
                <a:gd name="connsiteY42" fmla="*/ 675655 h 714001"/>
                <a:gd name="connsiteX43" fmla="*/ 337476 w 661560"/>
                <a:gd name="connsiteY43" fmla="*/ 713755 h 714001"/>
                <a:gd name="connsiteX44" fmla="*/ 374528 w 661560"/>
                <a:gd name="connsiteY44" fmla="*/ 679465 h 714001"/>
                <a:gd name="connsiteX45" fmla="*/ 407389 w 661560"/>
                <a:gd name="connsiteY45" fmla="*/ 695181 h 714001"/>
                <a:gd name="connsiteX46" fmla="*/ 410818 w 661560"/>
                <a:gd name="connsiteY46" fmla="*/ 657081 h 714001"/>
                <a:gd name="connsiteX47" fmla="*/ 436917 w 661560"/>
                <a:gd name="connsiteY47" fmla="*/ 648890 h 714001"/>
                <a:gd name="connsiteX48" fmla="*/ 446442 w 661560"/>
                <a:gd name="connsiteY48" fmla="*/ 609837 h 714001"/>
                <a:gd name="connsiteX49" fmla="*/ 403865 w 661560"/>
                <a:gd name="connsiteY49" fmla="*/ 585072 h 714001"/>
                <a:gd name="connsiteX50" fmla="*/ 402531 w 661560"/>
                <a:gd name="connsiteY50" fmla="*/ 610504 h 714001"/>
                <a:gd name="connsiteX51" fmla="*/ 376433 w 661560"/>
                <a:gd name="connsiteY51" fmla="*/ 611171 h 714001"/>
                <a:gd name="connsiteX52" fmla="*/ 353859 w 661560"/>
                <a:gd name="connsiteY52" fmla="*/ 550116 h 714001"/>
                <a:gd name="connsiteX53" fmla="*/ 372337 w 661560"/>
                <a:gd name="connsiteY53" fmla="*/ 526113 h 714001"/>
                <a:gd name="connsiteX54" fmla="*/ 359288 w 661560"/>
                <a:gd name="connsiteY54" fmla="*/ 504205 h 714001"/>
                <a:gd name="connsiteX55" fmla="*/ 366146 w 661560"/>
                <a:gd name="connsiteY55" fmla="*/ 480869 h 714001"/>
                <a:gd name="connsiteX56" fmla="*/ 385196 w 661560"/>
                <a:gd name="connsiteY56" fmla="*/ 491823 h 714001"/>
                <a:gd name="connsiteX57" fmla="*/ 385196 w 661560"/>
                <a:gd name="connsiteY57" fmla="*/ 491823 h 714001"/>
                <a:gd name="connsiteX58" fmla="*/ 392721 w 661560"/>
                <a:gd name="connsiteY58" fmla="*/ 528208 h 714001"/>
                <a:gd name="connsiteX59" fmla="*/ 392721 w 661560"/>
                <a:gd name="connsiteY59" fmla="*/ 528208 h 714001"/>
                <a:gd name="connsiteX60" fmla="*/ 429773 w 661560"/>
                <a:gd name="connsiteY60" fmla="*/ 548116 h 714001"/>
                <a:gd name="connsiteX61" fmla="*/ 473016 w 661560"/>
                <a:gd name="connsiteY61" fmla="*/ 504872 h 714001"/>
                <a:gd name="connsiteX62" fmla="*/ 454443 w 661560"/>
                <a:gd name="connsiteY62" fmla="*/ 500776 h 714001"/>
                <a:gd name="connsiteX63" fmla="*/ 441393 w 661560"/>
                <a:gd name="connsiteY63" fmla="*/ 486394 h 714001"/>
                <a:gd name="connsiteX64" fmla="*/ 389958 w 661560"/>
                <a:gd name="connsiteY64" fmla="*/ 384857 h 714001"/>
                <a:gd name="connsiteX65" fmla="*/ 409865 w 661560"/>
                <a:gd name="connsiteY65" fmla="*/ 329326 h 714001"/>
                <a:gd name="connsiteX66" fmla="*/ 413294 w 661560"/>
                <a:gd name="connsiteY66" fmla="*/ 329326 h 714001"/>
                <a:gd name="connsiteX67" fmla="*/ 476445 w 661560"/>
                <a:gd name="connsiteY67" fmla="*/ 485631 h 714001"/>
                <a:gd name="connsiteX68" fmla="*/ 534357 w 661560"/>
                <a:gd name="connsiteY68" fmla="*/ 508396 h 714001"/>
                <a:gd name="connsiteX69" fmla="*/ 574743 w 661560"/>
                <a:gd name="connsiteY69" fmla="*/ 481631 h 714001"/>
                <a:gd name="connsiteX70" fmla="*/ 487685 w 661560"/>
                <a:gd name="connsiteY70" fmla="*/ 422671 h 714001"/>
                <a:gd name="connsiteX71" fmla="*/ 452728 w 661560"/>
                <a:gd name="connsiteY71" fmla="*/ 290274 h 714001"/>
                <a:gd name="connsiteX72" fmla="*/ 547311 w 661560"/>
                <a:gd name="connsiteY72" fmla="*/ 452866 h 714001"/>
                <a:gd name="connsiteX73" fmla="*/ 616653 w 661560"/>
                <a:gd name="connsiteY73" fmla="*/ 439150 h 714001"/>
                <a:gd name="connsiteX74" fmla="*/ 619320 w 661560"/>
                <a:gd name="connsiteY74" fmla="*/ 423338 h 714001"/>
                <a:gd name="connsiteX75" fmla="*/ 521975 w 661560"/>
                <a:gd name="connsiteY75" fmla="*/ 361616 h 714001"/>
                <a:gd name="connsiteX76" fmla="*/ 492447 w 661560"/>
                <a:gd name="connsiteY76" fmla="*/ 264270 h 714001"/>
                <a:gd name="connsiteX77" fmla="*/ 585030 w 661560"/>
                <a:gd name="connsiteY77" fmla="*/ 383524 h 714001"/>
                <a:gd name="connsiteX78" fmla="*/ 655039 w 661560"/>
                <a:gd name="connsiteY78" fmla="*/ 339709 h 714001"/>
                <a:gd name="connsiteX79" fmla="*/ 613224 w 661560"/>
                <a:gd name="connsiteY79" fmla="*/ 331422 h 714001"/>
                <a:gd name="connsiteX80" fmla="*/ 531595 w 661560"/>
                <a:gd name="connsiteY80" fmla="*/ 231314 h 714001"/>
                <a:gd name="connsiteX81" fmla="*/ 645419 w 661560"/>
                <a:gd name="connsiteY81" fmla="*/ 310848 h 714001"/>
                <a:gd name="connsiteX82" fmla="*/ 661230 w 661560"/>
                <a:gd name="connsiteY82" fmla="*/ 289607 h 714001"/>
                <a:gd name="connsiteX83" fmla="*/ 585792 w 661560"/>
                <a:gd name="connsiteY83" fmla="*/ 243696 h 714001"/>
                <a:gd name="connsiteX84" fmla="*/ 568647 w 661560"/>
                <a:gd name="connsiteY84" fmla="*/ 181212 h 714001"/>
                <a:gd name="connsiteX85" fmla="*/ 599508 w 661560"/>
                <a:gd name="connsiteY85" fmla="*/ 225123 h 714001"/>
                <a:gd name="connsiteX86" fmla="*/ 656658 w 661560"/>
                <a:gd name="connsiteY86" fmla="*/ 233410 h 714001"/>
                <a:gd name="connsiteX87" fmla="*/ 641609 w 661560"/>
                <a:gd name="connsiteY87" fmla="*/ 212836 h 714001"/>
                <a:gd name="connsiteX88" fmla="*/ 634751 w 661560"/>
                <a:gd name="connsiteY88" fmla="*/ 92820 h 714001"/>
                <a:gd name="connsiteX89" fmla="*/ 584649 w 661560"/>
                <a:gd name="connsiteY89" fmla="*/ 7762 h 714001"/>
                <a:gd name="connsiteX90" fmla="*/ 506659 w 661560"/>
                <a:gd name="connsiteY90" fmla="*/ 56311 h 714001"/>
                <a:gd name="connsiteX91" fmla="*/ 510640 w 661560"/>
                <a:gd name="connsiteY91" fmla="*/ 97583 h 714001"/>
                <a:gd name="connsiteX92" fmla="*/ 534643 w 661560"/>
                <a:gd name="connsiteY92" fmla="*/ 128444 h 714001"/>
                <a:gd name="connsiteX93" fmla="*/ 407008 w 661560"/>
                <a:gd name="connsiteY93" fmla="*/ 210073 h 714001"/>
                <a:gd name="connsiteX94" fmla="*/ 395388 w 661560"/>
                <a:gd name="connsiteY94" fmla="*/ 192928 h 714001"/>
                <a:gd name="connsiteX95" fmla="*/ 410437 w 661560"/>
                <a:gd name="connsiteY95" fmla="*/ 187404 h 714001"/>
                <a:gd name="connsiteX96" fmla="*/ 399483 w 661560"/>
                <a:gd name="connsiteY96" fmla="*/ 159305 h 714001"/>
                <a:gd name="connsiteX97" fmla="*/ 415295 w 661560"/>
                <a:gd name="connsiteY97" fmla="*/ 153780 h 714001"/>
                <a:gd name="connsiteX98" fmla="*/ 409770 w 661560"/>
                <a:gd name="connsiteY98" fmla="*/ 127111 h 714001"/>
                <a:gd name="connsiteX99" fmla="*/ 420724 w 661560"/>
                <a:gd name="connsiteY99" fmla="*/ 117586 h 714001"/>
                <a:gd name="connsiteX100" fmla="*/ 412533 w 661560"/>
                <a:gd name="connsiteY100" fmla="*/ 87391 h 714001"/>
                <a:gd name="connsiteX101" fmla="*/ 425582 w 661560"/>
                <a:gd name="connsiteY101" fmla="*/ 78438 h 714001"/>
                <a:gd name="connsiteX102" fmla="*/ 407770 w 661560"/>
                <a:gd name="connsiteY102" fmla="*/ 58626 h 714001"/>
                <a:gd name="connsiteX103" fmla="*/ 406341 w 661560"/>
                <a:gd name="connsiteY103" fmla="*/ 6429 h 714001"/>
                <a:gd name="connsiteX104" fmla="*/ 375480 w 661560"/>
                <a:gd name="connsiteY104" fmla="*/ 15382 h 714001"/>
                <a:gd name="connsiteX105" fmla="*/ 295280 w 661560"/>
                <a:gd name="connsiteY105" fmla="*/ 31861 h 714001"/>
                <a:gd name="connsiteX106" fmla="*/ 337094 w 661560"/>
                <a:gd name="connsiteY106" fmla="*/ 117586 h 714001"/>
                <a:gd name="connsiteX107" fmla="*/ 318044 w 661560"/>
                <a:gd name="connsiteY107" fmla="*/ 116157 h 71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61560" h="714001">
                  <a:moveTo>
                    <a:pt x="317949" y="116347"/>
                  </a:moveTo>
                  <a:cubicBezTo>
                    <a:pt x="307662" y="143779"/>
                    <a:pt x="263085" y="154447"/>
                    <a:pt x="257656" y="203501"/>
                  </a:cubicBezTo>
                  <a:cubicBezTo>
                    <a:pt x="201363" y="198643"/>
                    <a:pt x="144499" y="173307"/>
                    <a:pt x="121830" y="118443"/>
                  </a:cubicBezTo>
                  <a:cubicBezTo>
                    <a:pt x="136212" y="106060"/>
                    <a:pt x="146499" y="100631"/>
                    <a:pt x="151357" y="71770"/>
                  </a:cubicBezTo>
                  <a:cubicBezTo>
                    <a:pt x="156215" y="42910"/>
                    <a:pt x="125925" y="-905"/>
                    <a:pt x="87539" y="-239"/>
                  </a:cubicBezTo>
                  <a:cubicBezTo>
                    <a:pt x="39914" y="-239"/>
                    <a:pt x="4577" y="40243"/>
                    <a:pt x="25818" y="97869"/>
                  </a:cubicBezTo>
                  <a:cubicBezTo>
                    <a:pt x="38200" y="130063"/>
                    <a:pt x="50487" y="178069"/>
                    <a:pt x="18959" y="208930"/>
                  </a:cubicBezTo>
                  <a:cubicBezTo>
                    <a:pt x="15530" y="212359"/>
                    <a:pt x="4577" y="220646"/>
                    <a:pt x="-91" y="224742"/>
                  </a:cubicBezTo>
                  <a:cubicBezTo>
                    <a:pt x="576" y="230933"/>
                    <a:pt x="7434" y="234267"/>
                    <a:pt x="11530" y="236362"/>
                  </a:cubicBezTo>
                  <a:cubicBezTo>
                    <a:pt x="30009" y="244649"/>
                    <a:pt x="78776" y="234362"/>
                    <a:pt x="91064" y="190452"/>
                  </a:cubicBezTo>
                  <a:cubicBezTo>
                    <a:pt x="78014" y="271414"/>
                    <a:pt x="23151" y="262461"/>
                    <a:pt x="10197" y="264556"/>
                  </a:cubicBezTo>
                  <a:cubicBezTo>
                    <a:pt x="4005" y="276177"/>
                    <a:pt x="21817" y="293131"/>
                    <a:pt x="28675" y="296751"/>
                  </a:cubicBezTo>
                  <a:cubicBezTo>
                    <a:pt x="53345" y="307704"/>
                    <a:pt x="95922" y="290560"/>
                    <a:pt x="113733" y="263128"/>
                  </a:cubicBezTo>
                  <a:cubicBezTo>
                    <a:pt x="104208" y="317992"/>
                    <a:pt x="66108" y="326278"/>
                    <a:pt x="22484" y="325516"/>
                  </a:cubicBezTo>
                  <a:cubicBezTo>
                    <a:pt x="21817" y="338566"/>
                    <a:pt x="29342" y="358473"/>
                    <a:pt x="43724" y="364664"/>
                  </a:cubicBezTo>
                  <a:cubicBezTo>
                    <a:pt x="102780" y="386571"/>
                    <a:pt x="145928" y="305704"/>
                    <a:pt x="163073" y="273414"/>
                  </a:cubicBezTo>
                  <a:cubicBezTo>
                    <a:pt x="167168" y="320087"/>
                    <a:pt x="99351" y="390667"/>
                    <a:pt x="70490" y="402383"/>
                  </a:cubicBezTo>
                  <a:cubicBezTo>
                    <a:pt x="57907" y="406755"/>
                    <a:pt x="44753" y="409298"/>
                    <a:pt x="31437" y="409908"/>
                  </a:cubicBezTo>
                  <a:cubicBezTo>
                    <a:pt x="26580" y="448008"/>
                    <a:pt x="75347" y="444864"/>
                    <a:pt x="95922" y="439435"/>
                  </a:cubicBezTo>
                  <a:cubicBezTo>
                    <a:pt x="135641" y="429148"/>
                    <a:pt x="197363" y="329707"/>
                    <a:pt x="207650" y="308371"/>
                  </a:cubicBezTo>
                  <a:cubicBezTo>
                    <a:pt x="196696" y="370855"/>
                    <a:pt x="153453" y="460009"/>
                    <a:pt x="64775" y="477154"/>
                  </a:cubicBezTo>
                  <a:cubicBezTo>
                    <a:pt x="65232" y="485641"/>
                    <a:pt x="68328" y="493766"/>
                    <a:pt x="73633" y="500395"/>
                  </a:cubicBezTo>
                  <a:cubicBezTo>
                    <a:pt x="85349" y="514111"/>
                    <a:pt x="122306" y="511444"/>
                    <a:pt x="138784" y="501824"/>
                  </a:cubicBezTo>
                  <a:cubicBezTo>
                    <a:pt x="195934" y="470296"/>
                    <a:pt x="226605" y="391429"/>
                    <a:pt x="240987" y="324850"/>
                  </a:cubicBezTo>
                  <a:lnTo>
                    <a:pt x="243749" y="324850"/>
                  </a:lnTo>
                  <a:cubicBezTo>
                    <a:pt x="250607" y="339232"/>
                    <a:pt x="258799" y="362950"/>
                    <a:pt x="267752" y="385905"/>
                  </a:cubicBezTo>
                  <a:cubicBezTo>
                    <a:pt x="239178" y="417433"/>
                    <a:pt x="215651" y="448294"/>
                    <a:pt x="210603" y="491537"/>
                  </a:cubicBezTo>
                  <a:cubicBezTo>
                    <a:pt x="203078" y="498395"/>
                    <a:pt x="192791" y="488775"/>
                    <a:pt x="184504" y="492204"/>
                  </a:cubicBezTo>
                  <a:cubicBezTo>
                    <a:pt x="181837" y="495633"/>
                    <a:pt x="182504" y="499728"/>
                    <a:pt x="180408" y="506587"/>
                  </a:cubicBezTo>
                  <a:cubicBezTo>
                    <a:pt x="183170" y="526494"/>
                    <a:pt x="255180" y="552592"/>
                    <a:pt x="259275" y="537447"/>
                  </a:cubicBezTo>
                  <a:cubicBezTo>
                    <a:pt x="262418" y="525551"/>
                    <a:pt x="266333" y="513873"/>
                    <a:pt x="270991" y="502491"/>
                  </a:cubicBezTo>
                  <a:cubicBezTo>
                    <a:pt x="275087" y="499728"/>
                    <a:pt x="282612" y="479821"/>
                    <a:pt x="291565" y="486679"/>
                  </a:cubicBezTo>
                  <a:cubicBezTo>
                    <a:pt x="297832" y="492451"/>
                    <a:pt x="300890" y="500910"/>
                    <a:pt x="299756" y="509349"/>
                  </a:cubicBezTo>
                  <a:cubicBezTo>
                    <a:pt x="290803" y="514111"/>
                    <a:pt x="286040" y="520303"/>
                    <a:pt x="286707" y="527827"/>
                  </a:cubicBezTo>
                  <a:cubicBezTo>
                    <a:pt x="288136" y="540210"/>
                    <a:pt x="294994" y="546401"/>
                    <a:pt x="305281" y="554593"/>
                  </a:cubicBezTo>
                  <a:cubicBezTo>
                    <a:pt x="306719" y="568623"/>
                    <a:pt x="305557" y="582796"/>
                    <a:pt x="301852" y="596407"/>
                  </a:cubicBezTo>
                  <a:cubicBezTo>
                    <a:pt x="299747" y="607713"/>
                    <a:pt x="290012" y="616019"/>
                    <a:pt x="278516" y="616314"/>
                  </a:cubicBezTo>
                  <a:cubicBezTo>
                    <a:pt x="255846" y="616981"/>
                    <a:pt x="255180" y="601932"/>
                    <a:pt x="253084" y="585454"/>
                  </a:cubicBezTo>
                  <a:cubicBezTo>
                    <a:pt x="244130" y="587073"/>
                    <a:pt x="236225" y="592264"/>
                    <a:pt x="231176" y="599836"/>
                  </a:cubicBezTo>
                  <a:cubicBezTo>
                    <a:pt x="223604" y="611123"/>
                    <a:pt x="222318" y="625487"/>
                    <a:pt x="227747" y="637936"/>
                  </a:cubicBezTo>
                  <a:cubicBezTo>
                    <a:pt x="233939" y="652986"/>
                    <a:pt x="247655" y="652986"/>
                    <a:pt x="260704" y="660511"/>
                  </a:cubicBezTo>
                  <a:cubicBezTo>
                    <a:pt x="262314" y="672598"/>
                    <a:pt x="259904" y="684885"/>
                    <a:pt x="253846" y="695467"/>
                  </a:cubicBezTo>
                  <a:cubicBezTo>
                    <a:pt x="275087" y="695467"/>
                    <a:pt x="288136" y="676417"/>
                    <a:pt x="306614" y="675655"/>
                  </a:cubicBezTo>
                  <a:cubicBezTo>
                    <a:pt x="315349" y="689543"/>
                    <a:pt x="325712" y="702325"/>
                    <a:pt x="337476" y="713755"/>
                  </a:cubicBezTo>
                  <a:cubicBezTo>
                    <a:pt x="351506" y="704288"/>
                    <a:pt x="364003" y="692724"/>
                    <a:pt x="374528" y="679465"/>
                  </a:cubicBezTo>
                  <a:cubicBezTo>
                    <a:pt x="386148" y="682894"/>
                    <a:pt x="397864" y="691753"/>
                    <a:pt x="407389" y="695181"/>
                  </a:cubicBezTo>
                  <a:cubicBezTo>
                    <a:pt x="406903" y="682389"/>
                    <a:pt x="408056" y="669588"/>
                    <a:pt x="410818" y="657081"/>
                  </a:cubicBezTo>
                  <a:cubicBezTo>
                    <a:pt x="419772" y="654414"/>
                    <a:pt x="429868" y="654414"/>
                    <a:pt x="436917" y="648890"/>
                  </a:cubicBezTo>
                  <a:cubicBezTo>
                    <a:pt x="448137" y="639260"/>
                    <a:pt x="451966" y="623554"/>
                    <a:pt x="446442" y="609837"/>
                  </a:cubicBezTo>
                  <a:cubicBezTo>
                    <a:pt x="447108" y="612504"/>
                    <a:pt x="434059" y="580310"/>
                    <a:pt x="403865" y="585072"/>
                  </a:cubicBezTo>
                  <a:cubicBezTo>
                    <a:pt x="406941" y="593369"/>
                    <a:pt x="406465" y="602570"/>
                    <a:pt x="402531" y="610504"/>
                  </a:cubicBezTo>
                  <a:cubicBezTo>
                    <a:pt x="394949" y="616515"/>
                    <a:pt x="384310" y="616791"/>
                    <a:pt x="376433" y="611171"/>
                  </a:cubicBezTo>
                  <a:cubicBezTo>
                    <a:pt x="357383" y="598122"/>
                    <a:pt x="354525" y="573071"/>
                    <a:pt x="353859" y="550116"/>
                  </a:cubicBezTo>
                  <a:cubicBezTo>
                    <a:pt x="363384" y="543258"/>
                    <a:pt x="371004" y="539829"/>
                    <a:pt x="372337" y="526113"/>
                  </a:cubicBezTo>
                  <a:cubicBezTo>
                    <a:pt x="372347" y="516969"/>
                    <a:pt x="367336" y="508549"/>
                    <a:pt x="359288" y="504205"/>
                  </a:cubicBezTo>
                  <a:cubicBezTo>
                    <a:pt x="358621" y="495842"/>
                    <a:pt x="361059" y="487537"/>
                    <a:pt x="366146" y="480869"/>
                  </a:cubicBezTo>
                  <a:cubicBezTo>
                    <a:pt x="372337" y="475345"/>
                    <a:pt x="384053" y="485631"/>
                    <a:pt x="385196" y="491823"/>
                  </a:cubicBezTo>
                  <a:lnTo>
                    <a:pt x="385196" y="491823"/>
                  </a:lnTo>
                  <a:lnTo>
                    <a:pt x="392721" y="528208"/>
                  </a:lnTo>
                  <a:lnTo>
                    <a:pt x="392721" y="528208"/>
                  </a:lnTo>
                  <a:cubicBezTo>
                    <a:pt x="399683" y="541953"/>
                    <a:pt x="414476" y="549897"/>
                    <a:pt x="429773" y="548116"/>
                  </a:cubicBezTo>
                  <a:cubicBezTo>
                    <a:pt x="441393" y="546687"/>
                    <a:pt x="490161" y="524779"/>
                    <a:pt x="473016" y="504872"/>
                  </a:cubicBezTo>
                  <a:cubicBezTo>
                    <a:pt x="466825" y="498014"/>
                    <a:pt x="464730" y="503538"/>
                    <a:pt x="454443" y="500776"/>
                  </a:cubicBezTo>
                  <a:cubicBezTo>
                    <a:pt x="449680" y="499347"/>
                    <a:pt x="446251" y="498681"/>
                    <a:pt x="441393" y="486394"/>
                  </a:cubicBezTo>
                  <a:cubicBezTo>
                    <a:pt x="431106" y="446579"/>
                    <a:pt x="420152" y="406764"/>
                    <a:pt x="389958" y="384857"/>
                  </a:cubicBezTo>
                  <a:cubicBezTo>
                    <a:pt x="395340" y="365921"/>
                    <a:pt x="401998" y="347367"/>
                    <a:pt x="409865" y="329326"/>
                  </a:cubicBezTo>
                  <a:lnTo>
                    <a:pt x="413294" y="329326"/>
                  </a:lnTo>
                  <a:cubicBezTo>
                    <a:pt x="419486" y="378666"/>
                    <a:pt x="439393" y="447246"/>
                    <a:pt x="476445" y="485631"/>
                  </a:cubicBezTo>
                  <a:cubicBezTo>
                    <a:pt x="490533" y="502691"/>
                    <a:pt x="512421" y="511292"/>
                    <a:pt x="534357" y="508396"/>
                  </a:cubicBezTo>
                  <a:cubicBezTo>
                    <a:pt x="552169" y="504967"/>
                    <a:pt x="570648" y="496680"/>
                    <a:pt x="574743" y="481631"/>
                  </a:cubicBezTo>
                  <a:cubicBezTo>
                    <a:pt x="538453" y="469249"/>
                    <a:pt x="506925" y="454866"/>
                    <a:pt x="487685" y="422671"/>
                  </a:cubicBezTo>
                  <a:cubicBezTo>
                    <a:pt x="457490" y="373999"/>
                    <a:pt x="444441" y="341709"/>
                    <a:pt x="452728" y="290274"/>
                  </a:cubicBezTo>
                  <a:cubicBezTo>
                    <a:pt x="456824" y="337899"/>
                    <a:pt x="481303" y="417147"/>
                    <a:pt x="547311" y="452866"/>
                  </a:cubicBezTo>
                  <a:cubicBezTo>
                    <a:pt x="566361" y="462391"/>
                    <a:pt x="591888" y="462391"/>
                    <a:pt x="616653" y="439150"/>
                  </a:cubicBezTo>
                  <a:cubicBezTo>
                    <a:pt x="620749" y="436387"/>
                    <a:pt x="624845" y="427434"/>
                    <a:pt x="619320" y="423338"/>
                  </a:cubicBezTo>
                  <a:cubicBezTo>
                    <a:pt x="577506" y="419242"/>
                    <a:pt x="540453" y="398668"/>
                    <a:pt x="521975" y="361616"/>
                  </a:cubicBezTo>
                  <a:cubicBezTo>
                    <a:pt x="515117" y="345804"/>
                    <a:pt x="480160" y="276558"/>
                    <a:pt x="492447" y="264270"/>
                  </a:cubicBezTo>
                  <a:cubicBezTo>
                    <a:pt x="513021" y="308847"/>
                    <a:pt x="540072" y="369808"/>
                    <a:pt x="585030" y="383524"/>
                  </a:cubicBezTo>
                  <a:cubicBezTo>
                    <a:pt x="603604" y="389048"/>
                    <a:pt x="656373" y="372570"/>
                    <a:pt x="655039" y="339709"/>
                  </a:cubicBezTo>
                  <a:cubicBezTo>
                    <a:pt x="640942" y="337794"/>
                    <a:pt x="626978" y="335022"/>
                    <a:pt x="613224" y="331422"/>
                  </a:cubicBezTo>
                  <a:cubicBezTo>
                    <a:pt x="559027" y="321897"/>
                    <a:pt x="523308" y="240934"/>
                    <a:pt x="531595" y="231314"/>
                  </a:cubicBezTo>
                  <a:cubicBezTo>
                    <a:pt x="548740" y="266271"/>
                    <a:pt x="576172" y="327993"/>
                    <a:pt x="645419" y="310848"/>
                  </a:cubicBezTo>
                  <a:cubicBezTo>
                    <a:pt x="652277" y="306752"/>
                    <a:pt x="663231" y="301323"/>
                    <a:pt x="661230" y="289607"/>
                  </a:cubicBezTo>
                  <a:cubicBezTo>
                    <a:pt x="630455" y="286435"/>
                    <a:pt x="602747" y="269576"/>
                    <a:pt x="585792" y="243696"/>
                  </a:cubicBezTo>
                  <a:cubicBezTo>
                    <a:pt x="587793" y="247792"/>
                    <a:pt x="559027" y="186546"/>
                    <a:pt x="568647" y="181212"/>
                  </a:cubicBezTo>
                  <a:cubicBezTo>
                    <a:pt x="578163" y="196376"/>
                    <a:pt x="588459" y="211035"/>
                    <a:pt x="599508" y="225123"/>
                  </a:cubicBezTo>
                  <a:cubicBezTo>
                    <a:pt x="615358" y="238696"/>
                    <a:pt x="637608" y="241915"/>
                    <a:pt x="656658" y="233410"/>
                  </a:cubicBezTo>
                  <a:cubicBezTo>
                    <a:pt x="650286" y="227656"/>
                    <a:pt x="645162" y="220655"/>
                    <a:pt x="641609" y="212836"/>
                  </a:cubicBezTo>
                  <a:cubicBezTo>
                    <a:pt x="621702" y="179879"/>
                    <a:pt x="624464" y="131206"/>
                    <a:pt x="634751" y="92820"/>
                  </a:cubicBezTo>
                  <a:cubicBezTo>
                    <a:pt x="645038" y="54435"/>
                    <a:pt x="623797" y="13192"/>
                    <a:pt x="584649" y="7762"/>
                  </a:cubicBezTo>
                  <a:cubicBezTo>
                    <a:pt x="549702" y="-372"/>
                    <a:pt x="514783" y="21364"/>
                    <a:pt x="506659" y="56311"/>
                  </a:cubicBezTo>
                  <a:cubicBezTo>
                    <a:pt x="503439" y="70132"/>
                    <a:pt x="504839" y="84629"/>
                    <a:pt x="510640" y="97583"/>
                  </a:cubicBezTo>
                  <a:cubicBezTo>
                    <a:pt x="516336" y="109470"/>
                    <a:pt x="524527" y="119995"/>
                    <a:pt x="534643" y="128444"/>
                  </a:cubicBezTo>
                  <a:cubicBezTo>
                    <a:pt x="498258" y="183308"/>
                    <a:pt x="463301" y="209406"/>
                    <a:pt x="407008" y="210073"/>
                  </a:cubicBezTo>
                  <a:cubicBezTo>
                    <a:pt x="398150" y="210740"/>
                    <a:pt x="392625" y="198358"/>
                    <a:pt x="395388" y="192928"/>
                  </a:cubicBezTo>
                  <a:cubicBezTo>
                    <a:pt x="396054" y="190166"/>
                    <a:pt x="402912" y="190166"/>
                    <a:pt x="410437" y="187404"/>
                  </a:cubicBezTo>
                  <a:cubicBezTo>
                    <a:pt x="403836" y="179470"/>
                    <a:pt x="399998" y="169611"/>
                    <a:pt x="399483" y="159305"/>
                  </a:cubicBezTo>
                  <a:cubicBezTo>
                    <a:pt x="404655" y="157190"/>
                    <a:pt x="409932" y="155352"/>
                    <a:pt x="415295" y="153780"/>
                  </a:cubicBezTo>
                  <a:cubicBezTo>
                    <a:pt x="412533" y="146256"/>
                    <a:pt x="403579" y="133969"/>
                    <a:pt x="409770" y="127111"/>
                  </a:cubicBezTo>
                  <a:cubicBezTo>
                    <a:pt x="413161" y="123643"/>
                    <a:pt x="416819" y="120462"/>
                    <a:pt x="420724" y="117586"/>
                  </a:cubicBezTo>
                  <a:cubicBezTo>
                    <a:pt x="416628" y="105203"/>
                    <a:pt x="409104" y="95583"/>
                    <a:pt x="412533" y="87391"/>
                  </a:cubicBezTo>
                  <a:cubicBezTo>
                    <a:pt x="416304" y="83648"/>
                    <a:pt x="420724" y="80610"/>
                    <a:pt x="425582" y="78438"/>
                  </a:cubicBezTo>
                  <a:cubicBezTo>
                    <a:pt x="417571" y="74047"/>
                    <a:pt x="411285" y="67055"/>
                    <a:pt x="407770" y="58626"/>
                  </a:cubicBezTo>
                  <a:cubicBezTo>
                    <a:pt x="391959" y="38052"/>
                    <a:pt x="416628" y="22240"/>
                    <a:pt x="406341" y="6429"/>
                  </a:cubicBezTo>
                  <a:cubicBezTo>
                    <a:pt x="397483" y="9191"/>
                    <a:pt x="388530" y="17478"/>
                    <a:pt x="375480" y="15382"/>
                  </a:cubicBezTo>
                  <a:cubicBezTo>
                    <a:pt x="346905" y="6429"/>
                    <a:pt x="313758" y="3762"/>
                    <a:pt x="295280" y="31861"/>
                  </a:cubicBezTo>
                  <a:cubicBezTo>
                    <a:pt x="327455" y="47234"/>
                    <a:pt x="344791" y="82762"/>
                    <a:pt x="337094" y="117586"/>
                  </a:cubicBezTo>
                  <a:cubicBezTo>
                    <a:pt x="332332" y="112728"/>
                    <a:pt x="319950" y="112061"/>
                    <a:pt x="318044" y="116157"/>
                  </a:cubicBez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67" name="Bild 2">
              <a:extLst>
                <a:ext uri="{FF2B5EF4-FFF2-40B4-BE49-F238E27FC236}">
                  <a16:creationId xmlns:a16="http://schemas.microsoft.com/office/drawing/2014/main" id="{1F2411BF-4BF8-4092-8859-F9928AB0538D}"/>
                </a:ext>
              </a:extLst>
            </p:cNvPr>
            <p:cNvSpPr/>
            <p:nvPr/>
          </p:nvSpPr>
          <p:spPr>
            <a:xfrm>
              <a:off x="6219519" y="3387240"/>
              <a:ext cx="27431" cy="16487"/>
            </a:xfrm>
            <a:custGeom>
              <a:avLst/>
              <a:gdLst>
                <a:gd name="connsiteX0" fmla="*/ 9530 w 27431"/>
                <a:gd name="connsiteY0" fmla="*/ 16241 h 16487"/>
                <a:gd name="connsiteX1" fmla="*/ 27341 w 27431"/>
                <a:gd name="connsiteY1" fmla="*/ 3192 h 16487"/>
                <a:gd name="connsiteX2" fmla="*/ -91 w 27431"/>
                <a:gd name="connsiteY2" fmla="*/ 8717 h 16487"/>
                <a:gd name="connsiteX3" fmla="*/ 1243 w 27431"/>
                <a:gd name="connsiteY3" fmla="*/ 9383 h 16487"/>
                <a:gd name="connsiteX4" fmla="*/ 9530 w 27431"/>
                <a:gd name="connsiteY4" fmla="*/ 16241 h 1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 h="16487">
                  <a:moveTo>
                    <a:pt x="9530" y="16241"/>
                  </a:moveTo>
                  <a:cubicBezTo>
                    <a:pt x="11282" y="7993"/>
                    <a:pt x="18950" y="2382"/>
                    <a:pt x="27341" y="3192"/>
                  </a:cubicBezTo>
                  <a:cubicBezTo>
                    <a:pt x="12959" y="-4333"/>
                    <a:pt x="1910" y="1859"/>
                    <a:pt x="-91" y="8717"/>
                  </a:cubicBezTo>
                  <a:lnTo>
                    <a:pt x="1243" y="9383"/>
                  </a:lnTo>
                  <a:cubicBezTo>
                    <a:pt x="4672" y="11479"/>
                    <a:pt x="6101" y="14241"/>
                    <a:pt x="9530" y="16241"/>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68" name="Bild 2">
              <a:extLst>
                <a:ext uri="{FF2B5EF4-FFF2-40B4-BE49-F238E27FC236}">
                  <a16:creationId xmlns:a16="http://schemas.microsoft.com/office/drawing/2014/main" id="{9D9A0FB0-6B90-400B-98FC-B2902A906D9D}"/>
                </a:ext>
              </a:extLst>
            </p:cNvPr>
            <p:cNvSpPr/>
            <p:nvPr/>
          </p:nvSpPr>
          <p:spPr>
            <a:xfrm>
              <a:off x="6110002" y="3382098"/>
              <a:ext cx="140053" cy="93257"/>
            </a:xfrm>
            <a:custGeom>
              <a:avLst/>
              <a:gdLst>
                <a:gd name="connsiteX0" fmla="*/ 94281 w 140053"/>
                <a:gd name="connsiteY0" fmla="*/ 4906 h 93257"/>
                <a:gd name="connsiteX1" fmla="*/ 56181 w 140053"/>
                <a:gd name="connsiteY1" fmla="*/ 5668 h 93257"/>
                <a:gd name="connsiteX2" fmla="*/ 44560 w 140053"/>
                <a:gd name="connsiteY2" fmla="*/ 29671 h 93257"/>
                <a:gd name="connsiteX3" fmla="*/ 99424 w 140053"/>
                <a:gd name="connsiteY3" fmla="*/ 46054 h 93257"/>
                <a:gd name="connsiteX4" fmla="*/ 2079 w 140053"/>
                <a:gd name="connsiteY4" fmla="*/ 48816 h 93257"/>
                <a:gd name="connsiteX5" fmla="*/ 14366 w 140053"/>
                <a:gd name="connsiteY5" fmla="*/ 72152 h 93257"/>
                <a:gd name="connsiteX6" fmla="*/ 99424 w 140053"/>
                <a:gd name="connsiteY6" fmla="*/ 56340 h 93257"/>
                <a:gd name="connsiteX7" fmla="*/ 87042 w 140053"/>
                <a:gd name="connsiteY7" fmla="*/ 73105 h 93257"/>
                <a:gd name="connsiteX8" fmla="*/ 118570 w 140053"/>
                <a:gd name="connsiteY8" fmla="*/ 89583 h 93257"/>
                <a:gd name="connsiteX9" fmla="*/ 137620 w 140053"/>
                <a:gd name="connsiteY9" fmla="*/ 93012 h 93257"/>
                <a:gd name="connsiteX10" fmla="*/ 94376 w 140053"/>
                <a:gd name="connsiteY10" fmla="*/ 4524 h 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053" h="93257">
                  <a:moveTo>
                    <a:pt x="94281" y="4906"/>
                  </a:moveTo>
                  <a:cubicBezTo>
                    <a:pt x="82498" y="-2229"/>
                    <a:pt x="67668" y="-1933"/>
                    <a:pt x="56181" y="5668"/>
                  </a:cubicBezTo>
                  <a:cubicBezTo>
                    <a:pt x="49399" y="11907"/>
                    <a:pt x="45246" y="20489"/>
                    <a:pt x="44560" y="29671"/>
                  </a:cubicBezTo>
                  <a:cubicBezTo>
                    <a:pt x="63039" y="21384"/>
                    <a:pt x="94662" y="16621"/>
                    <a:pt x="99424" y="46054"/>
                  </a:cubicBezTo>
                  <a:cubicBezTo>
                    <a:pt x="66468" y="51578"/>
                    <a:pt x="32178" y="63961"/>
                    <a:pt x="2079" y="48816"/>
                  </a:cubicBezTo>
                  <a:cubicBezTo>
                    <a:pt x="-5541" y="50245"/>
                    <a:pt x="8937" y="71485"/>
                    <a:pt x="14366" y="72152"/>
                  </a:cubicBezTo>
                  <a:cubicBezTo>
                    <a:pt x="32178" y="78343"/>
                    <a:pt x="99424" y="55674"/>
                    <a:pt x="99424" y="56340"/>
                  </a:cubicBezTo>
                  <a:cubicBezTo>
                    <a:pt x="100358" y="64323"/>
                    <a:pt x="94938" y="71657"/>
                    <a:pt x="87042" y="73105"/>
                  </a:cubicBezTo>
                  <a:cubicBezTo>
                    <a:pt x="88471" y="83391"/>
                    <a:pt x="108283" y="93012"/>
                    <a:pt x="118570" y="89583"/>
                  </a:cubicBezTo>
                  <a:cubicBezTo>
                    <a:pt x="124094" y="88249"/>
                    <a:pt x="129619" y="84820"/>
                    <a:pt x="137620" y="93012"/>
                  </a:cubicBezTo>
                  <a:cubicBezTo>
                    <a:pt x="146764" y="56912"/>
                    <a:pt x="128476" y="19488"/>
                    <a:pt x="94376" y="4524"/>
                  </a:cubicBezTo>
                  <a:close/>
                </a:path>
              </a:pathLst>
            </a:custGeom>
            <a:solidFill>
              <a:srgbClr val="E206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69" name="Bild 2">
              <a:extLst>
                <a:ext uri="{FF2B5EF4-FFF2-40B4-BE49-F238E27FC236}">
                  <a16:creationId xmlns:a16="http://schemas.microsoft.com/office/drawing/2014/main" id="{4C3E34BE-7261-47EC-8CA5-47C3C1524C1D}"/>
                </a:ext>
              </a:extLst>
            </p:cNvPr>
            <p:cNvSpPr/>
            <p:nvPr/>
          </p:nvSpPr>
          <p:spPr>
            <a:xfrm>
              <a:off x="6348011" y="3889312"/>
              <a:ext cx="197732" cy="172116"/>
            </a:xfrm>
            <a:custGeom>
              <a:avLst/>
              <a:gdLst>
                <a:gd name="connsiteX0" fmla="*/ 291 w 197732"/>
                <a:gd name="connsiteY0" fmla="*/ 14137 h 172116"/>
                <a:gd name="connsiteX1" fmla="*/ 25722 w 197732"/>
                <a:gd name="connsiteY1" fmla="*/ -246 h 172116"/>
                <a:gd name="connsiteX2" fmla="*/ 81253 w 197732"/>
                <a:gd name="connsiteY2" fmla="*/ 67667 h 172116"/>
                <a:gd name="connsiteX3" fmla="*/ 109828 w 197732"/>
                <a:gd name="connsiteY3" fmla="*/ 29567 h 172116"/>
                <a:gd name="connsiteX4" fmla="*/ 133831 w 197732"/>
                <a:gd name="connsiteY4" fmla="*/ 20042 h 172116"/>
                <a:gd name="connsiteX5" fmla="*/ 153738 w 197732"/>
                <a:gd name="connsiteY5" fmla="*/ 12422 h 172116"/>
                <a:gd name="connsiteX6" fmla="*/ 166788 w 197732"/>
                <a:gd name="connsiteY6" fmla="*/ 30329 h 172116"/>
                <a:gd name="connsiteX7" fmla="*/ 148309 w 197732"/>
                <a:gd name="connsiteY7" fmla="*/ 32996 h 172116"/>
                <a:gd name="connsiteX8" fmla="*/ 146214 w 197732"/>
                <a:gd name="connsiteY8" fmla="*/ 46712 h 172116"/>
                <a:gd name="connsiteX9" fmla="*/ 108113 w 197732"/>
                <a:gd name="connsiteY9" fmla="*/ 75287 h 172116"/>
                <a:gd name="connsiteX10" fmla="*/ 171931 w 197732"/>
                <a:gd name="connsiteY10" fmla="*/ 62905 h 172116"/>
                <a:gd name="connsiteX11" fmla="*/ 189743 w 197732"/>
                <a:gd name="connsiteY11" fmla="*/ 87574 h 172116"/>
                <a:gd name="connsiteX12" fmla="*/ 195172 w 197732"/>
                <a:gd name="connsiteY12" fmla="*/ 109577 h 172116"/>
                <a:gd name="connsiteX13" fmla="*/ 183551 w 197732"/>
                <a:gd name="connsiteY13" fmla="*/ 100052 h 172116"/>
                <a:gd name="connsiteX14" fmla="*/ 171931 w 197732"/>
                <a:gd name="connsiteY14" fmla="*/ 107577 h 172116"/>
                <a:gd name="connsiteX15" fmla="*/ 114305 w 197732"/>
                <a:gd name="connsiteY15" fmla="*/ 91765 h 172116"/>
                <a:gd name="connsiteX16" fmla="*/ 112876 w 197732"/>
                <a:gd name="connsiteY16" fmla="*/ 100719 h 172116"/>
                <a:gd name="connsiteX17" fmla="*/ 154786 w 197732"/>
                <a:gd name="connsiteY17" fmla="*/ 129294 h 172116"/>
                <a:gd name="connsiteX18" fmla="*/ 154786 w 197732"/>
                <a:gd name="connsiteY18" fmla="*/ 162250 h 172116"/>
                <a:gd name="connsiteX19" fmla="*/ 134212 w 197732"/>
                <a:gd name="connsiteY19" fmla="*/ 169775 h 172116"/>
                <a:gd name="connsiteX20" fmla="*/ 136212 w 197732"/>
                <a:gd name="connsiteY20" fmla="*/ 147201 h 172116"/>
                <a:gd name="connsiteX21" fmla="*/ 107637 w 197732"/>
                <a:gd name="connsiteY21" fmla="*/ 132056 h 172116"/>
                <a:gd name="connsiteX22" fmla="*/ 80872 w 197732"/>
                <a:gd name="connsiteY22" fmla="*/ 111482 h 172116"/>
                <a:gd name="connsiteX23" fmla="*/ 69918 w 197732"/>
                <a:gd name="connsiteY23" fmla="*/ 141677 h 172116"/>
                <a:gd name="connsiteX24" fmla="*/ 63260 w 197732"/>
                <a:gd name="connsiteY24" fmla="*/ 154916 h 172116"/>
                <a:gd name="connsiteX25" fmla="*/ 58964 w 197732"/>
                <a:gd name="connsiteY25" fmla="*/ 155393 h 172116"/>
                <a:gd name="connsiteX26" fmla="*/ 42486 w 197732"/>
                <a:gd name="connsiteY26" fmla="*/ 171871 h 172116"/>
                <a:gd name="connsiteX27" fmla="*/ 34962 w 197732"/>
                <a:gd name="connsiteY27" fmla="*/ 148535 h 172116"/>
                <a:gd name="connsiteX28" fmla="*/ 34200 w 197732"/>
                <a:gd name="connsiteY28" fmla="*/ 119960 h 172116"/>
                <a:gd name="connsiteX29" fmla="*/ 65822 w 197732"/>
                <a:gd name="connsiteY29" fmla="*/ 91385 h 172116"/>
                <a:gd name="connsiteX30" fmla="*/ -91 w 197732"/>
                <a:gd name="connsiteY30" fmla="*/ 14613 h 17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732" h="172116">
                  <a:moveTo>
                    <a:pt x="291" y="14137"/>
                  </a:moveTo>
                  <a:cubicBezTo>
                    <a:pt x="16769" y="9374"/>
                    <a:pt x="12006" y="9374"/>
                    <a:pt x="25722" y="-246"/>
                  </a:cubicBezTo>
                  <a:cubicBezTo>
                    <a:pt x="38772" y="24424"/>
                    <a:pt x="62013" y="46331"/>
                    <a:pt x="81253" y="67667"/>
                  </a:cubicBezTo>
                  <a:cubicBezTo>
                    <a:pt x="98398" y="62143"/>
                    <a:pt x="96303" y="38140"/>
                    <a:pt x="109828" y="29567"/>
                  </a:cubicBezTo>
                  <a:cubicBezTo>
                    <a:pt x="117439" y="25481"/>
                    <a:pt x="125487" y="22290"/>
                    <a:pt x="133831" y="20042"/>
                  </a:cubicBezTo>
                  <a:cubicBezTo>
                    <a:pt x="136593" y="11755"/>
                    <a:pt x="148309" y="11755"/>
                    <a:pt x="153738" y="12422"/>
                  </a:cubicBezTo>
                  <a:cubicBezTo>
                    <a:pt x="161473" y="14984"/>
                    <a:pt x="166711" y="22185"/>
                    <a:pt x="166788" y="30329"/>
                  </a:cubicBezTo>
                  <a:cubicBezTo>
                    <a:pt x="157263" y="25471"/>
                    <a:pt x="150976" y="26900"/>
                    <a:pt x="148309" y="32996"/>
                  </a:cubicBezTo>
                  <a:cubicBezTo>
                    <a:pt x="149090" y="37673"/>
                    <a:pt x="148357" y="42483"/>
                    <a:pt x="146214" y="46712"/>
                  </a:cubicBezTo>
                  <a:cubicBezTo>
                    <a:pt x="144880" y="50141"/>
                    <a:pt x="108113" y="66619"/>
                    <a:pt x="108113" y="75287"/>
                  </a:cubicBezTo>
                  <a:cubicBezTo>
                    <a:pt x="117638" y="81383"/>
                    <a:pt x="161644" y="56713"/>
                    <a:pt x="171931" y="62905"/>
                  </a:cubicBezTo>
                  <a:cubicBezTo>
                    <a:pt x="181532" y="67734"/>
                    <a:pt x="188181" y="76935"/>
                    <a:pt x="189743" y="87574"/>
                  </a:cubicBezTo>
                  <a:cubicBezTo>
                    <a:pt x="190409" y="91003"/>
                    <a:pt x="202792" y="91003"/>
                    <a:pt x="195172" y="109577"/>
                  </a:cubicBezTo>
                  <a:cubicBezTo>
                    <a:pt x="191743" y="105386"/>
                    <a:pt x="190409" y="101290"/>
                    <a:pt x="183551" y="100052"/>
                  </a:cubicBezTo>
                  <a:cubicBezTo>
                    <a:pt x="176693" y="98814"/>
                    <a:pt x="176027" y="106244"/>
                    <a:pt x="171931" y="107577"/>
                  </a:cubicBezTo>
                  <a:cubicBezTo>
                    <a:pt x="156786" y="110339"/>
                    <a:pt x="128688" y="89765"/>
                    <a:pt x="114305" y="91765"/>
                  </a:cubicBezTo>
                  <a:cubicBezTo>
                    <a:pt x="110876" y="93194"/>
                    <a:pt x="107447" y="94528"/>
                    <a:pt x="112876" y="100719"/>
                  </a:cubicBezTo>
                  <a:cubicBezTo>
                    <a:pt x="124592" y="108244"/>
                    <a:pt x="152024" y="111673"/>
                    <a:pt x="154786" y="129294"/>
                  </a:cubicBezTo>
                  <a:cubicBezTo>
                    <a:pt x="153357" y="143772"/>
                    <a:pt x="161644" y="153297"/>
                    <a:pt x="154786" y="162250"/>
                  </a:cubicBezTo>
                  <a:cubicBezTo>
                    <a:pt x="149776" y="168270"/>
                    <a:pt x="141927" y="171147"/>
                    <a:pt x="134212" y="169775"/>
                  </a:cubicBezTo>
                  <a:cubicBezTo>
                    <a:pt x="140308" y="162250"/>
                    <a:pt x="141070" y="147868"/>
                    <a:pt x="136212" y="147201"/>
                  </a:cubicBezTo>
                  <a:cubicBezTo>
                    <a:pt x="125925" y="145772"/>
                    <a:pt x="112876" y="142343"/>
                    <a:pt x="107637" y="132056"/>
                  </a:cubicBezTo>
                  <a:cubicBezTo>
                    <a:pt x="102113" y="123865"/>
                    <a:pt x="91826" y="111482"/>
                    <a:pt x="80872" y="111482"/>
                  </a:cubicBezTo>
                  <a:cubicBezTo>
                    <a:pt x="67156" y="110815"/>
                    <a:pt x="69251" y="130532"/>
                    <a:pt x="69918" y="141677"/>
                  </a:cubicBezTo>
                  <a:cubicBezTo>
                    <a:pt x="71738" y="147172"/>
                    <a:pt x="68747" y="153097"/>
                    <a:pt x="63260" y="154916"/>
                  </a:cubicBezTo>
                  <a:cubicBezTo>
                    <a:pt x="61879" y="155364"/>
                    <a:pt x="60412" y="155535"/>
                    <a:pt x="58964" y="155393"/>
                  </a:cubicBezTo>
                  <a:cubicBezTo>
                    <a:pt x="46582" y="151963"/>
                    <a:pt x="43153" y="161584"/>
                    <a:pt x="42486" y="171871"/>
                  </a:cubicBezTo>
                  <a:cubicBezTo>
                    <a:pt x="32199" y="168442"/>
                    <a:pt x="26008" y="152821"/>
                    <a:pt x="34962" y="148535"/>
                  </a:cubicBezTo>
                  <a:cubicBezTo>
                    <a:pt x="29999" y="139724"/>
                    <a:pt x="29713" y="129027"/>
                    <a:pt x="34200" y="119960"/>
                  </a:cubicBezTo>
                  <a:cubicBezTo>
                    <a:pt x="43801" y="109444"/>
                    <a:pt x="54393" y="99871"/>
                    <a:pt x="65822" y="91385"/>
                  </a:cubicBezTo>
                  <a:cubicBezTo>
                    <a:pt x="48678" y="57856"/>
                    <a:pt x="23246" y="36520"/>
                    <a:pt x="-91" y="14613"/>
                  </a:cubicBezTo>
                  <a:close/>
                </a:path>
              </a:pathLst>
            </a:custGeom>
            <a:solidFill>
              <a:srgbClr val="E206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0" name="Bild 2">
              <a:extLst>
                <a:ext uri="{FF2B5EF4-FFF2-40B4-BE49-F238E27FC236}">
                  <a16:creationId xmlns:a16="http://schemas.microsoft.com/office/drawing/2014/main" id="{622A89C6-7B1D-4FF0-A966-BFEAFB1E224A}"/>
                </a:ext>
              </a:extLst>
            </p:cNvPr>
            <p:cNvSpPr/>
            <p:nvPr/>
          </p:nvSpPr>
          <p:spPr>
            <a:xfrm>
              <a:off x="5929300" y="3880359"/>
              <a:ext cx="208588" cy="185832"/>
            </a:xfrm>
            <a:custGeom>
              <a:avLst/>
              <a:gdLst>
                <a:gd name="connsiteX0" fmla="*/ 176971 w 208588"/>
                <a:gd name="connsiteY0" fmla="*/ -246 h 185832"/>
                <a:gd name="connsiteX1" fmla="*/ 208498 w 208588"/>
                <a:gd name="connsiteY1" fmla="*/ 14137 h 185832"/>
                <a:gd name="connsiteX2" fmla="*/ 124107 w 208588"/>
                <a:gd name="connsiteY2" fmla="*/ 87574 h 185832"/>
                <a:gd name="connsiteX3" fmla="*/ 120678 w 208588"/>
                <a:gd name="connsiteY3" fmla="*/ 97861 h 185832"/>
                <a:gd name="connsiteX4" fmla="*/ 120678 w 208588"/>
                <a:gd name="connsiteY4" fmla="*/ 97861 h 185832"/>
                <a:gd name="connsiteX5" fmla="*/ 137156 w 208588"/>
                <a:gd name="connsiteY5" fmla="*/ 114340 h 185832"/>
                <a:gd name="connsiteX6" fmla="*/ 137156 w 208588"/>
                <a:gd name="connsiteY6" fmla="*/ 114340 h 185832"/>
                <a:gd name="connsiteX7" fmla="*/ 165731 w 208588"/>
                <a:gd name="connsiteY7" fmla="*/ 124627 h 185832"/>
                <a:gd name="connsiteX8" fmla="*/ 158873 w 208588"/>
                <a:gd name="connsiteY8" fmla="*/ 185587 h 185832"/>
                <a:gd name="connsiteX9" fmla="*/ 151253 w 208588"/>
                <a:gd name="connsiteY9" fmla="*/ 162346 h 185832"/>
                <a:gd name="connsiteX10" fmla="*/ 124583 w 208588"/>
                <a:gd name="connsiteY10" fmla="*/ 143296 h 185832"/>
                <a:gd name="connsiteX11" fmla="*/ 108772 w 208588"/>
                <a:gd name="connsiteY11" fmla="*/ 124817 h 185832"/>
                <a:gd name="connsiteX12" fmla="*/ 77911 w 208588"/>
                <a:gd name="connsiteY12" fmla="*/ 135104 h 185832"/>
                <a:gd name="connsiteX13" fmla="*/ 62861 w 208588"/>
                <a:gd name="connsiteY13" fmla="*/ 161774 h 185832"/>
                <a:gd name="connsiteX14" fmla="*/ 49812 w 208588"/>
                <a:gd name="connsiteY14" fmla="*/ 164536 h 185832"/>
                <a:gd name="connsiteX15" fmla="*/ 46383 w 208588"/>
                <a:gd name="connsiteY15" fmla="*/ 182348 h 185832"/>
                <a:gd name="connsiteX16" fmla="*/ 35429 w 208588"/>
                <a:gd name="connsiteY16" fmla="*/ 157012 h 185832"/>
                <a:gd name="connsiteX17" fmla="*/ 36096 w 208588"/>
                <a:gd name="connsiteY17" fmla="*/ 126151 h 185832"/>
                <a:gd name="connsiteX18" fmla="*/ 68290 w 208588"/>
                <a:gd name="connsiteY18" fmla="*/ 110339 h 185832"/>
                <a:gd name="connsiteX19" fmla="*/ 66290 w 208588"/>
                <a:gd name="connsiteY19" fmla="*/ 104910 h 185832"/>
                <a:gd name="connsiteX20" fmla="*/ 22380 w 208588"/>
                <a:gd name="connsiteY20" fmla="*/ 101481 h 185832"/>
                <a:gd name="connsiteX21" fmla="*/ 15522 w 208588"/>
                <a:gd name="connsiteY21" fmla="*/ 89765 h 185832"/>
                <a:gd name="connsiteX22" fmla="*/ 377 w 208588"/>
                <a:gd name="connsiteY22" fmla="*/ 93194 h 185832"/>
                <a:gd name="connsiteX23" fmla="*/ 4568 w 208588"/>
                <a:gd name="connsiteY23" fmla="*/ 74144 h 185832"/>
                <a:gd name="connsiteX24" fmla="*/ 17522 w 208588"/>
                <a:gd name="connsiteY24" fmla="*/ 67953 h 185832"/>
                <a:gd name="connsiteX25" fmla="*/ 44287 w 208588"/>
                <a:gd name="connsiteY25" fmla="*/ 60428 h 185832"/>
                <a:gd name="connsiteX26" fmla="*/ 77911 w 208588"/>
                <a:gd name="connsiteY26" fmla="*/ 83764 h 185832"/>
                <a:gd name="connsiteX27" fmla="*/ 81340 w 208588"/>
                <a:gd name="connsiteY27" fmla="*/ 68620 h 185832"/>
                <a:gd name="connsiteX28" fmla="*/ 81340 w 208588"/>
                <a:gd name="connsiteY28" fmla="*/ 68620 h 185832"/>
                <a:gd name="connsiteX29" fmla="*/ 68290 w 208588"/>
                <a:gd name="connsiteY29" fmla="*/ 59095 h 185832"/>
                <a:gd name="connsiteX30" fmla="*/ 68290 w 208588"/>
                <a:gd name="connsiteY30" fmla="*/ 59095 h 185832"/>
                <a:gd name="connsiteX31" fmla="*/ 62861 w 208588"/>
                <a:gd name="connsiteY31" fmla="*/ 35854 h 185832"/>
                <a:gd name="connsiteX32" fmla="*/ 40858 w 208588"/>
                <a:gd name="connsiteY32" fmla="*/ 31663 h 185832"/>
                <a:gd name="connsiteX33" fmla="*/ 52574 w 208588"/>
                <a:gd name="connsiteY33" fmla="*/ 15946 h 185832"/>
                <a:gd name="connsiteX34" fmla="*/ 76577 w 208588"/>
                <a:gd name="connsiteY34" fmla="*/ 21376 h 185832"/>
                <a:gd name="connsiteX35" fmla="*/ 98485 w 208588"/>
                <a:gd name="connsiteY35" fmla="*/ 33758 h 185832"/>
                <a:gd name="connsiteX36" fmla="*/ 106676 w 208588"/>
                <a:gd name="connsiteY36" fmla="*/ 63952 h 185832"/>
                <a:gd name="connsiteX37" fmla="*/ 176685 w 208588"/>
                <a:gd name="connsiteY37" fmla="*/ 135 h 1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588" h="185832">
                  <a:moveTo>
                    <a:pt x="176971" y="-246"/>
                  </a:moveTo>
                  <a:cubicBezTo>
                    <a:pt x="186734" y="6040"/>
                    <a:pt x="197354" y="10889"/>
                    <a:pt x="208498" y="14137"/>
                  </a:cubicBezTo>
                  <a:cubicBezTo>
                    <a:pt x="177180" y="34692"/>
                    <a:pt x="148796" y="59400"/>
                    <a:pt x="124107" y="87574"/>
                  </a:cubicBezTo>
                  <a:cubicBezTo>
                    <a:pt x="121773" y="90480"/>
                    <a:pt x="120554" y="94137"/>
                    <a:pt x="120678" y="97861"/>
                  </a:cubicBezTo>
                  <a:lnTo>
                    <a:pt x="120678" y="97861"/>
                  </a:lnTo>
                  <a:lnTo>
                    <a:pt x="137156" y="114340"/>
                  </a:lnTo>
                  <a:lnTo>
                    <a:pt x="137156" y="114340"/>
                  </a:lnTo>
                  <a:cubicBezTo>
                    <a:pt x="147843" y="112359"/>
                    <a:pt x="158759" y="116292"/>
                    <a:pt x="165731" y="124627"/>
                  </a:cubicBezTo>
                  <a:cubicBezTo>
                    <a:pt x="173923" y="139676"/>
                    <a:pt x="179447" y="152726"/>
                    <a:pt x="158873" y="185587"/>
                  </a:cubicBezTo>
                  <a:cubicBezTo>
                    <a:pt x="157444" y="173299"/>
                    <a:pt x="157444" y="165013"/>
                    <a:pt x="151253" y="162346"/>
                  </a:cubicBezTo>
                  <a:cubicBezTo>
                    <a:pt x="139985" y="160250"/>
                    <a:pt x="130222" y="153278"/>
                    <a:pt x="124583" y="143296"/>
                  </a:cubicBezTo>
                  <a:cubicBezTo>
                    <a:pt x="121821" y="133009"/>
                    <a:pt x="117725" y="126818"/>
                    <a:pt x="108772" y="124817"/>
                  </a:cubicBezTo>
                  <a:cubicBezTo>
                    <a:pt x="95723" y="124817"/>
                    <a:pt x="82673" y="124817"/>
                    <a:pt x="77911" y="135104"/>
                  </a:cubicBezTo>
                  <a:cubicBezTo>
                    <a:pt x="73148" y="145391"/>
                    <a:pt x="73148" y="157012"/>
                    <a:pt x="62861" y="161774"/>
                  </a:cubicBezTo>
                  <a:cubicBezTo>
                    <a:pt x="59432" y="161774"/>
                    <a:pt x="52574" y="161774"/>
                    <a:pt x="49812" y="164536"/>
                  </a:cubicBezTo>
                  <a:cubicBezTo>
                    <a:pt x="47050" y="167299"/>
                    <a:pt x="47716" y="173490"/>
                    <a:pt x="46383" y="182348"/>
                  </a:cubicBezTo>
                  <a:cubicBezTo>
                    <a:pt x="38201" y="176681"/>
                    <a:pt x="33953" y="166851"/>
                    <a:pt x="35429" y="157012"/>
                  </a:cubicBezTo>
                  <a:cubicBezTo>
                    <a:pt x="16379" y="142629"/>
                    <a:pt x="29238" y="130246"/>
                    <a:pt x="36096" y="126151"/>
                  </a:cubicBezTo>
                  <a:cubicBezTo>
                    <a:pt x="44287" y="119960"/>
                    <a:pt x="58670" y="119293"/>
                    <a:pt x="68290" y="110339"/>
                  </a:cubicBezTo>
                  <a:cubicBezTo>
                    <a:pt x="68443" y="108329"/>
                    <a:pt x="67709" y="106339"/>
                    <a:pt x="66290" y="104910"/>
                  </a:cubicBezTo>
                  <a:cubicBezTo>
                    <a:pt x="54575" y="98052"/>
                    <a:pt x="35429" y="113768"/>
                    <a:pt x="22380" y="101481"/>
                  </a:cubicBezTo>
                  <a:cubicBezTo>
                    <a:pt x="20951" y="99386"/>
                    <a:pt x="19618" y="93194"/>
                    <a:pt x="15522" y="89765"/>
                  </a:cubicBezTo>
                  <a:cubicBezTo>
                    <a:pt x="10321" y="87003"/>
                    <a:pt x="3882" y="88460"/>
                    <a:pt x="377" y="93194"/>
                  </a:cubicBezTo>
                  <a:cubicBezTo>
                    <a:pt x="-947" y="86536"/>
                    <a:pt x="568" y="79631"/>
                    <a:pt x="4568" y="74144"/>
                  </a:cubicBezTo>
                  <a:cubicBezTo>
                    <a:pt x="8235" y="70925"/>
                    <a:pt x="12712" y="68782"/>
                    <a:pt x="17522" y="67953"/>
                  </a:cubicBezTo>
                  <a:cubicBezTo>
                    <a:pt x="27047" y="54237"/>
                    <a:pt x="33334" y="54237"/>
                    <a:pt x="44287" y="60428"/>
                  </a:cubicBezTo>
                  <a:cubicBezTo>
                    <a:pt x="56556" y="66553"/>
                    <a:pt x="67881" y="74411"/>
                    <a:pt x="77911" y="83764"/>
                  </a:cubicBezTo>
                  <a:cubicBezTo>
                    <a:pt x="90293" y="83764"/>
                    <a:pt x="86864" y="79573"/>
                    <a:pt x="81340" y="68620"/>
                  </a:cubicBezTo>
                  <a:lnTo>
                    <a:pt x="81340" y="68620"/>
                  </a:lnTo>
                  <a:lnTo>
                    <a:pt x="68290" y="59095"/>
                  </a:lnTo>
                  <a:lnTo>
                    <a:pt x="68290" y="59095"/>
                  </a:lnTo>
                  <a:cubicBezTo>
                    <a:pt x="62099" y="54332"/>
                    <a:pt x="62861" y="46141"/>
                    <a:pt x="62861" y="35854"/>
                  </a:cubicBezTo>
                  <a:cubicBezTo>
                    <a:pt x="63528" y="28234"/>
                    <a:pt x="51146" y="26900"/>
                    <a:pt x="40858" y="31663"/>
                  </a:cubicBezTo>
                  <a:cubicBezTo>
                    <a:pt x="41411" y="24605"/>
                    <a:pt x="45964" y="18490"/>
                    <a:pt x="52574" y="15946"/>
                  </a:cubicBezTo>
                  <a:cubicBezTo>
                    <a:pt x="64195" y="13851"/>
                    <a:pt x="73148" y="13851"/>
                    <a:pt x="76577" y="21376"/>
                  </a:cubicBezTo>
                  <a:cubicBezTo>
                    <a:pt x="85626" y="21061"/>
                    <a:pt x="94084" y="25843"/>
                    <a:pt x="98485" y="33758"/>
                  </a:cubicBezTo>
                  <a:cubicBezTo>
                    <a:pt x="101914" y="43283"/>
                    <a:pt x="99152" y="54999"/>
                    <a:pt x="106676" y="63952"/>
                  </a:cubicBezTo>
                  <a:cubicBezTo>
                    <a:pt x="124583" y="55666"/>
                    <a:pt x="162302" y="13851"/>
                    <a:pt x="176685" y="135"/>
                  </a:cubicBezTo>
                  <a:close/>
                </a:path>
              </a:pathLst>
            </a:custGeom>
            <a:solidFill>
              <a:srgbClr val="E206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1" name="Bild 2">
              <a:extLst>
                <a:ext uri="{FF2B5EF4-FFF2-40B4-BE49-F238E27FC236}">
                  <a16:creationId xmlns:a16="http://schemas.microsoft.com/office/drawing/2014/main" id="{EB3B6303-96DF-40CF-AEF4-F767DE9F9512}"/>
                </a:ext>
              </a:extLst>
            </p:cNvPr>
            <p:cNvSpPr/>
            <p:nvPr/>
          </p:nvSpPr>
          <p:spPr>
            <a:xfrm>
              <a:off x="5955485" y="3381725"/>
              <a:ext cx="76104" cy="82295"/>
            </a:xfrm>
            <a:custGeom>
              <a:avLst/>
              <a:gdLst>
                <a:gd name="connsiteX0" fmla="*/ 35624 w 76104"/>
                <a:gd name="connsiteY0" fmla="*/ 0 h 82295"/>
                <a:gd name="connsiteX1" fmla="*/ 48673 w 76104"/>
                <a:gd name="connsiteY1" fmla="*/ 19907 h 82295"/>
                <a:gd name="connsiteX2" fmla="*/ 76105 w 76104"/>
                <a:gd name="connsiteY2" fmla="*/ 19907 h 82295"/>
                <a:gd name="connsiteX3" fmla="*/ 61055 w 76104"/>
                <a:gd name="connsiteY3" fmla="*/ 43243 h 82295"/>
                <a:gd name="connsiteX4" fmla="*/ 71342 w 76104"/>
                <a:gd name="connsiteY4" fmla="*/ 63817 h 82295"/>
                <a:gd name="connsiteX5" fmla="*/ 47339 w 76104"/>
                <a:gd name="connsiteY5" fmla="*/ 63817 h 82295"/>
                <a:gd name="connsiteX6" fmla="*/ 37052 w 76104"/>
                <a:gd name="connsiteY6" fmla="*/ 82296 h 82295"/>
                <a:gd name="connsiteX7" fmla="*/ 24003 w 76104"/>
                <a:gd name="connsiteY7" fmla="*/ 63817 h 82295"/>
                <a:gd name="connsiteX8" fmla="*/ 0 w 76104"/>
                <a:gd name="connsiteY8" fmla="*/ 63817 h 82295"/>
                <a:gd name="connsiteX9" fmla="*/ 15050 w 76104"/>
                <a:gd name="connsiteY9" fmla="*/ 41148 h 82295"/>
                <a:gd name="connsiteX10" fmla="*/ 667 w 76104"/>
                <a:gd name="connsiteY10" fmla="*/ 21336 h 82295"/>
                <a:gd name="connsiteX11" fmla="*/ 25337 w 76104"/>
                <a:gd name="connsiteY11" fmla="*/ 18574 h 82295"/>
                <a:gd name="connsiteX12" fmla="*/ 35624 w 76104"/>
                <a:gd name="connsiteY12" fmla="*/ 0 h 82295"/>
                <a:gd name="connsiteX13" fmla="*/ 35624 w 76104"/>
                <a:gd name="connsiteY13" fmla="*/ 0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04" h="82295">
                  <a:moveTo>
                    <a:pt x="35624" y="0"/>
                  </a:moveTo>
                  <a:lnTo>
                    <a:pt x="48673" y="19907"/>
                  </a:lnTo>
                  <a:lnTo>
                    <a:pt x="76105" y="19907"/>
                  </a:lnTo>
                  <a:lnTo>
                    <a:pt x="61055" y="43243"/>
                  </a:lnTo>
                  <a:lnTo>
                    <a:pt x="71342" y="63817"/>
                  </a:lnTo>
                  <a:lnTo>
                    <a:pt x="47339" y="63817"/>
                  </a:lnTo>
                  <a:lnTo>
                    <a:pt x="37052" y="82296"/>
                  </a:lnTo>
                  <a:lnTo>
                    <a:pt x="24003" y="63817"/>
                  </a:lnTo>
                  <a:lnTo>
                    <a:pt x="0" y="63817"/>
                  </a:lnTo>
                  <a:lnTo>
                    <a:pt x="15050" y="41148"/>
                  </a:lnTo>
                  <a:lnTo>
                    <a:pt x="667" y="21336"/>
                  </a:lnTo>
                  <a:lnTo>
                    <a:pt x="25337" y="18574"/>
                  </a:lnTo>
                  <a:lnTo>
                    <a:pt x="35624" y="0"/>
                  </a:lnTo>
                  <a:lnTo>
                    <a:pt x="35624" y="0"/>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2" name="Bild 2">
              <a:extLst>
                <a:ext uri="{FF2B5EF4-FFF2-40B4-BE49-F238E27FC236}">
                  <a16:creationId xmlns:a16="http://schemas.microsoft.com/office/drawing/2014/main" id="{0D92D905-1D37-4B6F-B059-4ED751BB5D4A}"/>
                </a:ext>
              </a:extLst>
            </p:cNvPr>
            <p:cNvSpPr/>
            <p:nvPr/>
          </p:nvSpPr>
          <p:spPr>
            <a:xfrm>
              <a:off x="6446499" y="3386583"/>
              <a:ext cx="75437" cy="82962"/>
            </a:xfrm>
            <a:custGeom>
              <a:avLst/>
              <a:gdLst>
                <a:gd name="connsiteX0" fmla="*/ 34957 w 75437"/>
                <a:gd name="connsiteY0" fmla="*/ 0 h 82962"/>
                <a:gd name="connsiteX1" fmla="*/ 48673 w 75437"/>
                <a:gd name="connsiteY1" fmla="*/ 20574 h 82962"/>
                <a:gd name="connsiteX2" fmla="*/ 75438 w 75437"/>
                <a:gd name="connsiteY2" fmla="*/ 20574 h 82962"/>
                <a:gd name="connsiteX3" fmla="*/ 60389 w 75437"/>
                <a:gd name="connsiteY3" fmla="*/ 43148 h 82962"/>
                <a:gd name="connsiteX4" fmla="*/ 71342 w 75437"/>
                <a:gd name="connsiteY4" fmla="*/ 64484 h 82962"/>
                <a:gd name="connsiteX5" fmla="*/ 47339 w 75437"/>
                <a:gd name="connsiteY5" fmla="*/ 64484 h 82962"/>
                <a:gd name="connsiteX6" fmla="*/ 37052 w 75437"/>
                <a:gd name="connsiteY6" fmla="*/ 82963 h 82962"/>
                <a:gd name="connsiteX7" fmla="*/ 23336 w 75437"/>
                <a:gd name="connsiteY7" fmla="*/ 64484 h 82962"/>
                <a:gd name="connsiteX8" fmla="*/ 0 w 75437"/>
                <a:gd name="connsiteY8" fmla="*/ 64484 h 82962"/>
                <a:gd name="connsiteX9" fmla="*/ 15145 w 75437"/>
                <a:gd name="connsiteY9" fmla="*/ 41815 h 82962"/>
                <a:gd name="connsiteX10" fmla="*/ 667 w 75437"/>
                <a:gd name="connsiteY10" fmla="*/ 21907 h 82962"/>
                <a:gd name="connsiteX11" fmla="*/ 24670 w 75437"/>
                <a:gd name="connsiteY11" fmla="*/ 18478 h 82962"/>
                <a:gd name="connsiteX12" fmla="*/ 34957 w 75437"/>
                <a:gd name="connsiteY12" fmla="*/ 0 h 82962"/>
                <a:gd name="connsiteX13" fmla="*/ 34957 w 75437"/>
                <a:gd name="connsiteY13" fmla="*/ 0 h 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437" h="82962">
                  <a:moveTo>
                    <a:pt x="34957" y="0"/>
                  </a:moveTo>
                  <a:lnTo>
                    <a:pt x="48673" y="20574"/>
                  </a:lnTo>
                  <a:lnTo>
                    <a:pt x="75438" y="20574"/>
                  </a:lnTo>
                  <a:lnTo>
                    <a:pt x="60389" y="43148"/>
                  </a:lnTo>
                  <a:lnTo>
                    <a:pt x="71342" y="64484"/>
                  </a:lnTo>
                  <a:lnTo>
                    <a:pt x="47339" y="64484"/>
                  </a:lnTo>
                  <a:lnTo>
                    <a:pt x="37052" y="82963"/>
                  </a:lnTo>
                  <a:lnTo>
                    <a:pt x="23336" y="64484"/>
                  </a:lnTo>
                  <a:lnTo>
                    <a:pt x="0" y="64484"/>
                  </a:lnTo>
                  <a:lnTo>
                    <a:pt x="15145" y="41815"/>
                  </a:lnTo>
                  <a:lnTo>
                    <a:pt x="667" y="21907"/>
                  </a:lnTo>
                  <a:lnTo>
                    <a:pt x="24670" y="18478"/>
                  </a:lnTo>
                  <a:lnTo>
                    <a:pt x="34957" y="0"/>
                  </a:lnTo>
                  <a:lnTo>
                    <a:pt x="34957" y="0"/>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3" name="Bild 2">
              <a:extLst>
                <a:ext uri="{FF2B5EF4-FFF2-40B4-BE49-F238E27FC236}">
                  <a16:creationId xmlns:a16="http://schemas.microsoft.com/office/drawing/2014/main" id="{E96F86FE-296B-448E-9018-C67B89F1BD81}"/>
                </a:ext>
              </a:extLst>
            </p:cNvPr>
            <p:cNvSpPr/>
            <p:nvPr/>
          </p:nvSpPr>
          <p:spPr>
            <a:xfrm>
              <a:off x="5875190" y="3300191"/>
              <a:ext cx="737235" cy="23336"/>
            </a:xfrm>
            <a:custGeom>
              <a:avLst/>
              <a:gdLst>
                <a:gd name="connsiteX0" fmla="*/ -91 w 737235"/>
                <a:gd name="connsiteY0" fmla="*/ 23090 h 23336"/>
                <a:gd name="connsiteX1" fmla="*/ -91 w 737235"/>
                <a:gd name="connsiteY1" fmla="*/ -246 h 23336"/>
                <a:gd name="connsiteX2" fmla="*/ 737145 w 737235"/>
                <a:gd name="connsiteY2" fmla="*/ -246 h 23336"/>
                <a:gd name="connsiteX3" fmla="*/ 737145 w 737235"/>
                <a:gd name="connsiteY3" fmla="*/ 22423 h 23336"/>
                <a:gd name="connsiteX4" fmla="*/ -91 w 737235"/>
                <a:gd name="connsiteY4" fmla="*/ 23090 h 23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235" h="23336">
                  <a:moveTo>
                    <a:pt x="-91" y="23090"/>
                  </a:moveTo>
                  <a:lnTo>
                    <a:pt x="-91" y="-246"/>
                  </a:lnTo>
                  <a:lnTo>
                    <a:pt x="737145" y="-246"/>
                  </a:lnTo>
                  <a:lnTo>
                    <a:pt x="737145" y="22423"/>
                  </a:lnTo>
                  <a:cubicBezTo>
                    <a:pt x="491018" y="22423"/>
                    <a:pt x="246131" y="22423"/>
                    <a:pt x="-91" y="23090"/>
                  </a:cubicBez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4" name="Bild 2">
              <a:extLst>
                <a:ext uri="{FF2B5EF4-FFF2-40B4-BE49-F238E27FC236}">
                  <a16:creationId xmlns:a16="http://schemas.microsoft.com/office/drawing/2014/main" id="{27B650C6-6F53-4C34-9CEE-447FDB033779}"/>
                </a:ext>
              </a:extLst>
            </p:cNvPr>
            <p:cNvSpPr/>
            <p:nvPr/>
          </p:nvSpPr>
          <p:spPr>
            <a:xfrm>
              <a:off x="5881381" y="3257614"/>
              <a:ext cx="50768" cy="32956"/>
            </a:xfrm>
            <a:custGeom>
              <a:avLst/>
              <a:gdLst>
                <a:gd name="connsiteX0" fmla="*/ 0 w 50768"/>
                <a:gd name="connsiteY0" fmla="*/ 0 h 32956"/>
                <a:gd name="connsiteX1" fmla="*/ 50768 w 50768"/>
                <a:gd name="connsiteY1" fmla="*/ 0 h 32956"/>
                <a:gd name="connsiteX2" fmla="*/ 50768 w 50768"/>
                <a:gd name="connsiteY2" fmla="*/ 32956 h 32956"/>
                <a:gd name="connsiteX3" fmla="*/ 0 w 50768"/>
                <a:gd name="connsiteY3" fmla="*/ 32956 h 32956"/>
              </a:gdLst>
              <a:ahLst/>
              <a:cxnLst>
                <a:cxn ang="0">
                  <a:pos x="connsiteX0" y="connsiteY0"/>
                </a:cxn>
                <a:cxn ang="0">
                  <a:pos x="connsiteX1" y="connsiteY1"/>
                </a:cxn>
                <a:cxn ang="0">
                  <a:pos x="connsiteX2" y="connsiteY2"/>
                </a:cxn>
                <a:cxn ang="0">
                  <a:pos x="connsiteX3" y="connsiteY3"/>
                </a:cxn>
              </a:cxnLst>
              <a:rect l="l" t="t" r="r" b="b"/>
              <a:pathLst>
                <a:path w="50768" h="32956">
                  <a:moveTo>
                    <a:pt x="0" y="0"/>
                  </a:moveTo>
                  <a:lnTo>
                    <a:pt x="50768" y="0"/>
                  </a:lnTo>
                  <a:lnTo>
                    <a:pt x="50768" y="32956"/>
                  </a:lnTo>
                  <a:lnTo>
                    <a:pt x="0" y="32956"/>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5" name="Bild 2">
              <a:extLst>
                <a:ext uri="{FF2B5EF4-FFF2-40B4-BE49-F238E27FC236}">
                  <a16:creationId xmlns:a16="http://schemas.microsoft.com/office/drawing/2014/main" id="{8B79883F-A99F-4174-A501-CB544909700A}"/>
                </a:ext>
              </a:extLst>
            </p:cNvPr>
            <p:cNvSpPr/>
            <p:nvPr/>
          </p:nvSpPr>
          <p:spPr>
            <a:xfrm>
              <a:off x="5939007" y="3256947"/>
              <a:ext cx="117252" cy="33623"/>
            </a:xfrm>
            <a:custGeom>
              <a:avLst/>
              <a:gdLst>
                <a:gd name="connsiteX0" fmla="*/ 0 w 117252"/>
                <a:gd name="connsiteY0" fmla="*/ 33623 h 33623"/>
                <a:gd name="connsiteX1" fmla="*/ 0 w 117252"/>
                <a:gd name="connsiteY1" fmla="*/ 0 h 33623"/>
                <a:gd name="connsiteX2" fmla="*/ 117253 w 117252"/>
                <a:gd name="connsiteY2" fmla="*/ 0 h 33623"/>
                <a:gd name="connsiteX3" fmla="*/ 116586 w 117252"/>
                <a:gd name="connsiteY3" fmla="*/ 33623 h 33623"/>
                <a:gd name="connsiteX4" fmla="*/ 0 w 117252"/>
                <a:gd name="connsiteY4" fmla="*/ 33623 h 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52" h="33623">
                  <a:moveTo>
                    <a:pt x="0" y="33623"/>
                  </a:moveTo>
                  <a:lnTo>
                    <a:pt x="0" y="0"/>
                  </a:lnTo>
                  <a:lnTo>
                    <a:pt x="117253" y="0"/>
                  </a:lnTo>
                  <a:lnTo>
                    <a:pt x="116586" y="33623"/>
                  </a:lnTo>
                  <a:lnTo>
                    <a:pt x="0" y="33623"/>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6" name="Bild 2">
              <a:extLst>
                <a:ext uri="{FF2B5EF4-FFF2-40B4-BE49-F238E27FC236}">
                  <a16:creationId xmlns:a16="http://schemas.microsoft.com/office/drawing/2014/main" id="{E45D8A90-9EED-416D-9E1F-80F5368CEB2D}"/>
                </a:ext>
              </a:extLst>
            </p:cNvPr>
            <p:cNvSpPr/>
            <p:nvPr/>
          </p:nvSpPr>
          <p:spPr>
            <a:xfrm>
              <a:off x="6063118" y="3257614"/>
              <a:ext cx="115252" cy="32956"/>
            </a:xfrm>
            <a:custGeom>
              <a:avLst/>
              <a:gdLst>
                <a:gd name="connsiteX0" fmla="*/ 0 w 115252"/>
                <a:gd name="connsiteY0" fmla="*/ 32290 h 32956"/>
                <a:gd name="connsiteX1" fmla="*/ 0 w 115252"/>
                <a:gd name="connsiteY1" fmla="*/ 0 h 32956"/>
                <a:gd name="connsiteX2" fmla="*/ 115253 w 115252"/>
                <a:gd name="connsiteY2" fmla="*/ 0 h 32956"/>
                <a:gd name="connsiteX3" fmla="*/ 114586 w 115252"/>
                <a:gd name="connsiteY3" fmla="*/ 32956 h 32956"/>
                <a:gd name="connsiteX4" fmla="*/ 0 w 115252"/>
                <a:gd name="connsiteY4" fmla="*/ 32290 h 3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2" h="32956">
                  <a:moveTo>
                    <a:pt x="0" y="32290"/>
                  </a:moveTo>
                  <a:lnTo>
                    <a:pt x="0" y="0"/>
                  </a:lnTo>
                  <a:lnTo>
                    <a:pt x="115253" y="0"/>
                  </a:lnTo>
                  <a:lnTo>
                    <a:pt x="114586" y="32956"/>
                  </a:lnTo>
                  <a:lnTo>
                    <a:pt x="0" y="32290"/>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7" name="Bild 2">
              <a:extLst>
                <a:ext uri="{FF2B5EF4-FFF2-40B4-BE49-F238E27FC236}">
                  <a16:creationId xmlns:a16="http://schemas.microsoft.com/office/drawing/2014/main" id="{DCE363FC-4BBC-456D-9447-62CFF71513AC}"/>
                </a:ext>
              </a:extLst>
            </p:cNvPr>
            <p:cNvSpPr/>
            <p:nvPr/>
          </p:nvSpPr>
          <p:spPr>
            <a:xfrm>
              <a:off x="6186562" y="3257614"/>
              <a:ext cx="115919" cy="32956"/>
            </a:xfrm>
            <a:custGeom>
              <a:avLst/>
              <a:gdLst>
                <a:gd name="connsiteX0" fmla="*/ 0 w 115919"/>
                <a:gd name="connsiteY0" fmla="*/ 32290 h 32956"/>
                <a:gd name="connsiteX1" fmla="*/ 0 w 115919"/>
                <a:gd name="connsiteY1" fmla="*/ 0 h 32956"/>
                <a:gd name="connsiteX2" fmla="*/ 115919 w 115919"/>
                <a:gd name="connsiteY2" fmla="*/ 0 h 32956"/>
                <a:gd name="connsiteX3" fmla="*/ 115252 w 115919"/>
                <a:gd name="connsiteY3" fmla="*/ 32956 h 32956"/>
                <a:gd name="connsiteX4" fmla="*/ 0 w 115919"/>
                <a:gd name="connsiteY4" fmla="*/ 32290 h 3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19" h="32956">
                  <a:moveTo>
                    <a:pt x="0" y="32290"/>
                  </a:moveTo>
                  <a:lnTo>
                    <a:pt x="0" y="0"/>
                  </a:lnTo>
                  <a:lnTo>
                    <a:pt x="115919" y="0"/>
                  </a:lnTo>
                  <a:lnTo>
                    <a:pt x="115252" y="32956"/>
                  </a:lnTo>
                  <a:lnTo>
                    <a:pt x="0" y="32290"/>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8" name="Bild 2">
              <a:extLst>
                <a:ext uri="{FF2B5EF4-FFF2-40B4-BE49-F238E27FC236}">
                  <a16:creationId xmlns:a16="http://schemas.microsoft.com/office/drawing/2014/main" id="{FB59C822-BDA1-40D6-AAD8-1F67653418B2}"/>
                </a:ext>
              </a:extLst>
            </p:cNvPr>
            <p:cNvSpPr/>
            <p:nvPr/>
          </p:nvSpPr>
          <p:spPr>
            <a:xfrm>
              <a:off x="6310006" y="3256948"/>
              <a:ext cx="111823" cy="33623"/>
            </a:xfrm>
            <a:custGeom>
              <a:avLst/>
              <a:gdLst>
                <a:gd name="connsiteX0" fmla="*/ 0 w 111823"/>
                <a:gd name="connsiteY0" fmla="*/ 0 h 33623"/>
                <a:gd name="connsiteX1" fmla="*/ 111824 w 111823"/>
                <a:gd name="connsiteY1" fmla="*/ 0 h 33623"/>
                <a:gd name="connsiteX2" fmla="*/ 111824 w 111823"/>
                <a:gd name="connsiteY2" fmla="*/ 33623 h 33623"/>
                <a:gd name="connsiteX3" fmla="*/ 0 w 111823"/>
                <a:gd name="connsiteY3" fmla="*/ 33623 h 33623"/>
              </a:gdLst>
              <a:ahLst/>
              <a:cxnLst>
                <a:cxn ang="0">
                  <a:pos x="connsiteX0" y="connsiteY0"/>
                </a:cxn>
                <a:cxn ang="0">
                  <a:pos x="connsiteX1" y="connsiteY1"/>
                </a:cxn>
                <a:cxn ang="0">
                  <a:pos x="connsiteX2" y="connsiteY2"/>
                </a:cxn>
                <a:cxn ang="0">
                  <a:pos x="connsiteX3" y="connsiteY3"/>
                </a:cxn>
              </a:cxnLst>
              <a:rect l="l" t="t" r="r" b="b"/>
              <a:pathLst>
                <a:path w="111823" h="33623">
                  <a:moveTo>
                    <a:pt x="0" y="0"/>
                  </a:moveTo>
                  <a:lnTo>
                    <a:pt x="111824" y="0"/>
                  </a:lnTo>
                  <a:lnTo>
                    <a:pt x="111824" y="33623"/>
                  </a:lnTo>
                  <a:lnTo>
                    <a:pt x="0" y="33623"/>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79" name="Bild 2">
              <a:extLst>
                <a:ext uri="{FF2B5EF4-FFF2-40B4-BE49-F238E27FC236}">
                  <a16:creationId xmlns:a16="http://schemas.microsoft.com/office/drawing/2014/main" id="{AB011DE1-46CE-4544-8A47-F02E2E0FA370}"/>
                </a:ext>
              </a:extLst>
            </p:cNvPr>
            <p:cNvSpPr/>
            <p:nvPr/>
          </p:nvSpPr>
          <p:spPr>
            <a:xfrm>
              <a:off x="6429354" y="3256947"/>
              <a:ext cx="111823" cy="33623"/>
            </a:xfrm>
            <a:custGeom>
              <a:avLst/>
              <a:gdLst>
                <a:gd name="connsiteX0" fmla="*/ 0 w 111823"/>
                <a:gd name="connsiteY0" fmla="*/ 32957 h 33623"/>
                <a:gd name="connsiteX1" fmla="*/ 0 w 111823"/>
                <a:gd name="connsiteY1" fmla="*/ 0 h 33623"/>
                <a:gd name="connsiteX2" fmla="*/ 111823 w 111823"/>
                <a:gd name="connsiteY2" fmla="*/ 0 h 33623"/>
                <a:gd name="connsiteX3" fmla="*/ 111823 w 111823"/>
                <a:gd name="connsiteY3" fmla="*/ 33623 h 33623"/>
                <a:gd name="connsiteX4" fmla="*/ 0 w 111823"/>
                <a:gd name="connsiteY4" fmla="*/ 32957 h 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23" h="33623">
                  <a:moveTo>
                    <a:pt x="0" y="32957"/>
                  </a:moveTo>
                  <a:lnTo>
                    <a:pt x="0" y="0"/>
                  </a:lnTo>
                  <a:lnTo>
                    <a:pt x="111823" y="0"/>
                  </a:lnTo>
                  <a:lnTo>
                    <a:pt x="111823" y="33623"/>
                  </a:lnTo>
                  <a:lnTo>
                    <a:pt x="0" y="32957"/>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0" name="Bild 2">
              <a:extLst>
                <a:ext uri="{FF2B5EF4-FFF2-40B4-BE49-F238E27FC236}">
                  <a16:creationId xmlns:a16="http://schemas.microsoft.com/office/drawing/2014/main" id="{376DF784-13D1-435D-A123-600D2BF92519}"/>
                </a:ext>
              </a:extLst>
            </p:cNvPr>
            <p:cNvSpPr/>
            <p:nvPr/>
          </p:nvSpPr>
          <p:spPr>
            <a:xfrm>
              <a:off x="6550036" y="3256947"/>
              <a:ext cx="52196" cy="33623"/>
            </a:xfrm>
            <a:custGeom>
              <a:avLst/>
              <a:gdLst>
                <a:gd name="connsiteX0" fmla="*/ 0 w 52196"/>
                <a:gd name="connsiteY0" fmla="*/ 33623 h 33623"/>
                <a:gd name="connsiteX1" fmla="*/ 0 w 52196"/>
                <a:gd name="connsiteY1" fmla="*/ 0 h 33623"/>
                <a:gd name="connsiteX2" fmla="*/ 52197 w 52196"/>
                <a:gd name="connsiteY2" fmla="*/ 0 h 33623"/>
                <a:gd name="connsiteX3" fmla="*/ 51435 w 52196"/>
                <a:gd name="connsiteY3" fmla="*/ 33623 h 33623"/>
                <a:gd name="connsiteX4" fmla="*/ 0 w 52196"/>
                <a:gd name="connsiteY4" fmla="*/ 33623 h 3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6" h="33623">
                  <a:moveTo>
                    <a:pt x="0" y="33623"/>
                  </a:moveTo>
                  <a:lnTo>
                    <a:pt x="0" y="0"/>
                  </a:lnTo>
                  <a:lnTo>
                    <a:pt x="52197" y="0"/>
                  </a:lnTo>
                  <a:lnTo>
                    <a:pt x="51435" y="33623"/>
                  </a:lnTo>
                  <a:lnTo>
                    <a:pt x="0" y="33623"/>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1" name="Bild 2">
              <a:extLst>
                <a:ext uri="{FF2B5EF4-FFF2-40B4-BE49-F238E27FC236}">
                  <a16:creationId xmlns:a16="http://schemas.microsoft.com/office/drawing/2014/main" id="{44FEE646-9582-4DFF-BAF3-CCF4414CFE96}"/>
                </a:ext>
              </a:extLst>
            </p:cNvPr>
            <p:cNvSpPr/>
            <p:nvPr/>
          </p:nvSpPr>
          <p:spPr>
            <a:xfrm>
              <a:off x="5881381" y="3209608"/>
              <a:ext cx="113156" cy="37052"/>
            </a:xfrm>
            <a:custGeom>
              <a:avLst/>
              <a:gdLst>
                <a:gd name="connsiteX0" fmla="*/ 0 w 113156"/>
                <a:gd name="connsiteY0" fmla="*/ 37052 h 37052"/>
                <a:gd name="connsiteX1" fmla="*/ 0 w 113156"/>
                <a:gd name="connsiteY1" fmla="*/ 0 h 37052"/>
                <a:gd name="connsiteX2" fmla="*/ 113157 w 113156"/>
                <a:gd name="connsiteY2" fmla="*/ 0 h 37052"/>
                <a:gd name="connsiteX3" fmla="*/ 112490 w 113156"/>
                <a:gd name="connsiteY3" fmla="*/ 37052 h 37052"/>
                <a:gd name="connsiteX4" fmla="*/ 0 w 113156"/>
                <a:gd name="connsiteY4" fmla="*/ 37052 h 3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6" h="37052">
                  <a:moveTo>
                    <a:pt x="0" y="37052"/>
                  </a:moveTo>
                  <a:lnTo>
                    <a:pt x="0" y="0"/>
                  </a:lnTo>
                  <a:lnTo>
                    <a:pt x="113157" y="0"/>
                  </a:lnTo>
                  <a:lnTo>
                    <a:pt x="112490" y="37052"/>
                  </a:lnTo>
                  <a:lnTo>
                    <a:pt x="0" y="37052"/>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2" name="Bild 2">
              <a:extLst>
                <a:ext uri="{FF2B5EF4-FFF2-40B4-BE49-F238E27FC236}">
                  <a16:creationId xmlns:a16="http://schemas.microsoft.com/office/drawing/2014/main" id="{73F3A447-D9FF-43CA-A78F-0CB53990A97F}"/>
                </a:ext>
              </a:extLst>
            </p:cNvPr>
            <p:cNvSpPr/>
            <p:nvPr/>
          </p:nvSpPr>
          <p:spPr>
            <a:xfrm>
              <a:off x="6002158" y="3209608"/>
              <a:ext cx="115919" cy="37052"/>
            </a:xfrm>
            <a:custGeom>
              <a:avLst/>
              <a:gdLst>
                <a:gd name="connsiteX0" fmla="*/ 0 w 115919"/>
                <a:gd name="connsiteY0" fmla="*/ 0 h 37052"/>
                <a:gd name="connsiteX1" fmla="*/ 115919 w 115919"/>
                <a:gd name="connsiteY1" fmla="*/ 0 h 37052"/>
                <a:gd name="connsiteX2" fmla="*/ 115919 w 115919"/>
                <a:gd name="connsiteY2" fmla="*/ 37052 h 37052"/>
                <a:gd name="connsiteX3" fmla="*/ 0 w 115919"/>
                <a:gd name="connsiteY3" fmla="*/ 37052 h 37052"/>
              </a:gdLst>
              <a:ahLst/>
              <a:cxnLst>
                <a:cxn ang="0">
                  <a:pos x="connsiteX0" y="connsiteY0"/>
                </a:cxn>
                <a:cxn ang="0">
                  <a:pos x="connsiteX1" y="connsiteY1"/>
                </a:cxn>
                <a:cxn ang="0">
                  <a:pos x="connsiteX2" y="connsiteY2"/>
                </a:cxn>
                <a:cxn ang="0">
                  <a:pos x="connsiteX3" y="connsiteY3"/>
                </a:cxn>
              </a:cxnLst>
              <a:rect l="l" t="t" r="r" b="b"/>
              <a:pathLst>
                <a:path w="115919" h="37052">
                  <a:moveTo>
                    <a:pt x="0" y="0"/>
                  </a:moveTo>
                  <a:lnTo>
                    <a:pt x="115919" y="0"/>
                  </a:lnTo>
                  <a:lnTo>
                    <a:pt x="115919" y="37052"/>
                  </a:lnTo>
                  <a:lnTo>
                    <a:pt x="0" y="37052"/>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3" name="Bild 2">
              <a:extLst>
                <a:ext uri="{FF2B5EF4-FFF2-40B4-BE49-F238E27FC236}">
                  <a16:creationId xmlns:a16="http://schemas.microsoft.com/office/drawing/2014/main" id="{3347852E-E4F5-488E-B6C7-B67CB9193DD4}"/>
                </a:ext>
              </a:extLst>
            </p:cNvPr>
            <p:cNvSpPr/>
            <p:nvPr/>
          </p:nvSpPr>
          <p:spPr>
            <a:xfrm>
              <a:off x="6126936" y="3209608"/>
              <a:ext cx="110394" cy="37052"/>
            </a:xfrm>
            <a:custGeom>
              <a:avLst/>
              <a:gdLst>
                <a:gd name="connsiteX0" fmla="*/ 0 w 110394"/>
                <a:gd name="connsiteY0" fmla="*/ 0 h 37052"/>
                <a:gd name="connsiteX1" fmla="*/ 110395 w 110394"/>
                <a:gd name="connsiteY1" fmla="*/ 0 h 37052"/>
                <a:gd name="connsiteX2" fmla="*/ 110395 w 110394"/>
                <a:gd name="connsiteY2" fmla="*/ 37052 h 37052"/>
                <a:gd name="connsiteX3" fmla="*/ 0 w 110394"/>
                <a:gd name="connsiteY3" fmla="*/ 37052 h 37052"/>
              </a:gdLst>
              <a:ahLst/>
              <a:cxnLst>
                <a:cxn ang="0">
                  <a:pos x="connsiteX0" y="connsiteY0"/>
                </a:cxn>
                <a:cxn ang="0">
                  <a:pos x="connsiteX1" y="connsiteY1"/>
                </a:cxn>
                <a:cxn ang="0">
                  <a:pos x="connsiteX2" y="connsiteY2"/>
                </a:cxn>
                <a:cxn ang="0">
                  <a:pos x="connsiteX3" y="connsiteY3"/>
                </a:cxn>
              </a:cxnLst>
              <a:rect l="l" t="t" r="r" b="b"/>
              <a:pathLst>
                <a:path w="110394" h="37052">
                  <a:moveTo>
                    <a:pt x="0" y="0"/>
                  </a:moveTo>
                  <a:lnTo>
                    <a:pt x="110395" y="0"/>
                  </a:lnTo>
                  <a:lnTo>
                    <a:pt x="110395" y="37052"/>
                  </a:lnTo>
                  <a:lnTo>
                    <a:pt x="0" y="37052"/>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4" name="Bild 2">
              <a:extLst>
                <a:ext uri="{FF2B5EF4-FFF2-40B4-BE49-F238E27FC236}">
                  <a16:creationId xmlns:a16="http://schemas.microsoft.com/office/drawing/2014/main" id="{B57BCE7B-883D-4679-A7E3-657963102F2C}"/>
                </a:ext>
              </a:extLst>
            </p:cNvPr>
            <p:cNvSpPr/>
            <p:nvPr/>
          </p:nvSpPr>
          <p:spPr>
            <a:xfrm>
              <a:off x="6246284" y="3209608"/>
              <a:ext cx="113823" cy="37052"/>
            </a:xfrm>
            <a:custGeom>
              <a:avLst/>
              <a:gdLst>
                <a:gd name="connsiteX0" fmla="*/ 0 w 113823"/>
                <a:gd name="connsiteY0" fmla="*/ 0 h 37052"/>
                <a:gd name="connsiteX1" fmla="*/ 113824 w 113823"/>
                <a:gd name="connsiteY1" fmla="*/ 0 h 37052"/>
                <a:gd name="connsiteX2" fmla="*/ 113824 w 113823"/>
                <a:gd name="connsiteY2" fmla="*/ 37052 h 37052"/>
                <a:gd name="connsiteX3" fmla="*/ 0 w 113823"/>
                <a:gd name="connsiteY3" fmla="*/ 37052 h 37052"/>
              </a:gdLst>
              <a:ahLst/>
              <a:cxnLst>
                <a:cxn ang="0">
                  <a:pos x="connsiteX0" y="connsiteY0"/>
                </a:cxn>
                <a:cxn ang="0">
                  <a:pos x="connsiteX1" y="connsiteY1"/>
                </a:cxn>
                <a:cxn ang="0">
                  <a:pos x="connsiteX2" y="connsiteY2"/>
                </a:cxn>
                <a:cxn ang="0">
                  <a:pos x="connsiteX3" y="connsiteY3"/>
                </a:cxn>
              </a:cxnLst>
              <a:rect l="l" t="t" r="r" b="b"/>
              <a:pathLst>
                <a:path w="113823" h="37052">
                  <a:moveTo>
                    <a:pt x="0" y="0"/>
                  </a:moveTo>
                  <a:lnTo>
                    <a:pt x="113824" y="0"/>
                  </a:lnTo>
                  <a:lnTo>
                    <a:pt x="113824" y="37052"/>
                  </a:lnTo>
                  <a:lnTo>
                    <a:pt x="0" y="37052"/>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5" name="Bild 2">
              <a:extLst>
                <a:ext uri="{FF2B5EF4-FFF2-40B4-BE49-F238E27FC236}">
                  <a16:creationId xmlns:a16="http://schemas.microsoft.com/office/drawing/2014/main" id="{D7F1EE5B-A9C9-4697-9B06-C61ACADBD604}"/>
                </a:ext>
              </a:extLst>
            </p:cNvPr>
            <p:cNvSpPr/>
            <p:nvPr/>
          </p:nvSpPr>
          <p:spPr>
            <a:xfrm>
              <a:off x="6368299" y="3209608"/>
              <a:ext cx="111823" cy="37052"/>
            </a:xfrm>
            <a:custGeom>
              <a:avLst/>
              <a:gdLst>
                <a:gd name="connsiteX0" fmla="*/ 0 w 111823"/>
                <a:gd name="connsiteY0" fmla="*/ 37052 h 37052"/>
                <a:gd name="connsiteX1" fmla="*/ 0 w 111823"/>
                <a:gd name="connsiteY1" fmla="*/ 0 h 37052"/>
                <a:gd name="connsiteX2" fmla="*/ 111823 w 111823"/>
                <a:gd name="connsiteY2" fmla="*/ 0 h 37052"/>
                <a:gd name="connsiteX3" fmla="*/ 111823 w 111823"/>
                <a:gd name="connsiteY3" fmla="*/ 36385 h 37052"/>
                <a:gd name="connsiteX4" fmla="*/ 0 w 111823"/>
                <a:gd name="connsiteY4" fmla="*/ 37052 h 3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23" h="37052">
                  <a:moveTo>
                    <a:pt x="0" y="37052"/>
                  </a:moveTo>
                  <a:lnTo>
                    <a:pt x="0" y="0"/>
                  </a:lnTo>
                  <a:lnTo>
                    <a:pt x="111823" y="0"/>
                  </a:lnTo>
                  <a:lnTo>
                    <a:pt x="111823" y="36385"/>
                  </a:lnTo>
                  <a:lnTo>
                    <a:pt x="0" y="37052"/>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6" name="Bild 2">
              <a:extLst>
                <a:ext uri="{FF2B5EF4-FFF2-40B4-BE49-F238E27FC236}">
                  <a16:creationId xmlns:a16="http://schemas.microsoft.com/office/drawing/2014/main" id="{22E22750-9F0E-4A95-A71C-9E11FAAB24A0}"/>
                </a:ext>
              </a:extLst>
            </p:cNvPr>
            <p:cNvSpPr/>
            <p:nvPr/>
          </p:nvSpPr>
          <p:spPr>
            <a:xfrm>
              <a:off x="6489076" y="3209608"/>
              <a:ext cx="113156" cy="37052"/>
            </a:xfrm>
            <a:custGeom>
              <a:avLst/>
              <a:gdLst>
                <a:gd name="connsiteX0" fmla="*/ 0 w 113156"/>
                <a:gd name="connsiteY0" fmla="*/ 37052 h 37052"/>
                <a:gd name="connsiteX1" fmla="*/ 0 w 113156"/>
                <a:gd name="connsiteY1" fmla="*/ 0 h 37052"/>
                <a:gd name="connsiteX2" fmla="*/ 113157 w 113156"/>
                <a:gd name="connsiteY2" fmla="*/ 0 h 37052"/>
                <a:gd name="connsiteX3" fmla="*/ 112395 w 113156"/>
                <a:gd name="connsiteY3" fmla="*/ 37052 h 37052"/>
                <a:gd name="connsiteX4" fmla="*/ 0 w 113156"/>
                <a:gd name="connsiteY4" fmla="*/ 37052 h 37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6" h="37052">
                  <a:moveTo>
                    <a:pt x="0" y="37052"/>
                  </a:moveTo>
                  <a:lnTo>
                    <a:pt x="0" y="0"/>
                  </a:lnTo>
                  <a:lnTo>
                    <a:pt x="113157" y="0"/>
                  </a:lnTo>
                  <a:lnTo>
                    <a:pt x="112395" y="37052"/>
                  </a:lnTo>
                  <a:lnTo>
                    <a:pt x="0" y="37052"/>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7" name="Bild 2">
              <a:extLst>
                <a:ext uri="{FF2B5EF4-FFF2-40B4-BE49-F238E27FC236}">
                  <a16:creationId xmlns:a16="http://schemas.microsoft.com/office/drawing/2014/main" id="{88AE5D4C-4DCD-47E0-9974-D9233C6B587A}"/>
                </a:ext>
              </a:extLst>
            </p:cNvPr>
            <p:cNvSpPr/>
            <p:nvPr/>
          </p:nvSpPr>
          <p:spPr>
            <a:xfrm>
              <a:off x="5885572" y="3158173"/>
              <a:ext cx="165925" cy="40481"/>
            </a:xfrm>
            <a:custGeom>
              <a:avLst/>
              <a:gdLst>
                <a:gd name="connsiteX0" fmla="*/ 0 w 165925"/>
                <a:gd name="connsiteY0" fmla="*/ 40481 h 40481"/>
                <a:gd name="connsiteX1" fmla="*/ 43148 w 165925"/>
                <a:gd name="connsiteY1" fmla="*/ 0 h 40481"/>
                <a:gd name="connsiteX2" fmla="*/ 124777 w 165925"/>
                <a:gd name="connsiteY2" fmla="*/ 0 h 40481"/>
                <a:gd name="connsiteX3" fmla="*/ 165926 w 165925"/>
                <a:gd name="connsiteY3" fmla="*/ 40481 h 40481"/>
                <a:gd name="connsiteX4" fmla="*/ 0 w 165925"/>
                <a:gd name="connsiteY4" fmla="*/ 40481 h 4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25" h="40481">
                  <a:moveTo>
                    <a:pt x="0" y="40481"/>
                  </a:moveTo>
                  <a:lnTo>
                    <a:pt x="43148" y="0"/>
                  </a:lnTo>
                  <a:lnTo>
                    <a:pt x="124777" y="0"/>
                  </a:lnTo>
                  <a:lnTo>
                    <a:pt x="165926" y="40481"/>
                  </a:lnTo>
                  <a:lnTo>
                    <a:pt x="0" y="40481"/>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8" name="Bild 2">
              <a:extLst>
                <a:ext uri="{FF2B5EF4-FFF2-40B4-BE49-F238E27FC236}">
                  <a16:creationId xmlns:a16="http://schemas.microsoft.com/office/drawing/2014/main" id="{0B5474F1-A607-4DFA-A67B-77D6281CAD94}"/>
                </a:ext>
              </a:extLst>
            </p:cNvPr>
            <p:cNvSpPr/>
            <p:nvPr/>
          </p:nvSpPr>
          <p:spPr>
            <a:xfrm>
              <a:off x="6073405" y="3158173"/>
              <a:ext cx="161162" cy="40481"/>
            </a:xfrm>
            <a:custGeom>
              <a:avLst/>
              <a:gdLst>
                <a:gd name="connsiteX0" fmla="*/ 0 w 161162"/>
                <a:gd name="connsiteY0" fmla="*/ 40481 h 40481"/>
                <a:gd name="connsiteX1" fmla="*/ 41910 w 161162"/>
                <a:gd name="connsiteY1" fmla="*/ 0 h 40481"/>
                <a:gd name="connsiteX2" fmla="*/ 122111 w 161162"/>
                <a:gd name="connsiteY2" fmla="*/ 0 h 40481"/>
                <a:gd name="connsiteX3" fmla="*/ 161163 w 161162"/>
                <a:gd name="connsiteY3" fmla="*/ 40481 h 40481"/>
                <a:gd name="connsiteX4" fmla="*/ 0 w 161162"/>
                <a:gd name="connsiteY4" fmla="*/ 40481 h 4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62" h="40481">
                  <a:moveTo>
                    <a:pt x="0" y="40481"/>
                  </a:moveTo>
                  <a:lnTo>
                    <a:pt x="41910" y="0"/>
                  </a:lnTo>
                  <a:lnTo>
                    <a:pt x="122111" y="0"/>
                  </a:lnTo>
                  <a:lnTo>
                    <a:pt x="161163" y="40481"/>
                  </a:lnTo>
                  <a:lnTo>
                    <a:pt x="0" y="40481"/>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89" name="Bild 2">
              <a:extLst>
                <a:ext uri="{FF2B5EF4-FFF2-40B4-BE49-F238E27FC236}">
                  <a16:creationId xmlns:a16="http://schemas.microsoft.com/office/drawing/2014/main" id="{CC158C57-D7B3-4FFC-BBA0-D07B7591AF47}"/>
                </a:ext>
              </a:extLst>
            </p:cNvPr>
            <p:cNvSpPr/>
            <p:nvPr/>
          </p:nvSpPr>
          <p:spPr>
            <a:xfrm>
              <a:off x="6253808" y="3158173"/>
              <a:ext cx="161829" cy="40481"/>
            </a:xfrm>
            <a:custGeom>
              <a:avLst/>
              <a:gdLst>
                <a:gd name="connsiteX0" fmla="*/ 0 w 161829"/>
                <a:gd name="connsiteY0" fmla="*/ 40481 h 40481"/>
                <a:gd name="connsiteX1" fmla="*/ 43910 w 161829"/>
                <a:gd name="connsiteY1" fmla="*/ 0 h 40481"/>
                <a:gd name="connsiteX2" fmla="*/ 120015 w 161829"/>
                <a:gd name="connsiteY2" fmla="*/ 0 h 40481"/>
                <a:gd name="connsiteX3" fmla="*/ 161830 w 161829"/>
                <a:gd name="connsiteY3" fmla="*/ 40481 h 40481"/>
                <a:gd name="connsiteX4" fmla="*/ 0 w 161829"/>
                <a:gd name="connsiteY4" fmla="*/ 40481 h 4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29" h="40481">
                  <a:moveTo>
                    <a:pt x="0" y="40481"/>
                  </a:moveTo>
                  <a:lnTo>
                    <a:pt x="43910" y="0"/>
                  </a:lnTo>
                  <a:lnTo>
                    <a:pt x="120015" y="0"/>
                  </a:lnTo>
                  <a:lnTo>
                    <a:pt x="161830" y="40481"/>
                  </a:lnTo>
                  <a:lnTo>
                    <a:pt x="0" y="40481"/>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0" name="Bild 2">
              <a:extLst>
                <a:ext uri="{FF2B5EF4-FFF2-40B4-BE49-F238E27FC236}">
                  <a16:creationId xmlns:a16="http://schemas.microsoft.com/office/drawing/2014/main" id="{77C2E2FD-54C2-4242-9482-B6FDA57DF8C8}"/>
                </a:ext>
              </a:extLst>
            </p:cNvPr>
            <p:cNvSpPr/>
            <p:nvPr/>
          </p:nvSpPr>
          <p:spPr>
            <a:xfrm>
              <a:off x="6432117" y="3158173"/>
              <a:ext cx="168020" cy="40481"/>
            </a:xfrm>
            <a:custGeom>
              <a:avLst/>
              <a:gdLst>
                <a:gd name="connsiteX0" fmla="*/ 0 w 168020"/>
                <a:gd name="connsiteY0" fmla="*/ 40481 h 40481"/>
                <a:gd name="connsiteX1" fmla="*/ 43243 w 168020"/>
                <a:gd name="connsiteY1" fmla="*/ 0 h 40481"/>
                <a:gd name="connsiteX2" fmla="*/ 124111 w 168020"/>
                <a:gd name="connsiteY2" fmla="*/ 0 h 40481"/>
                <a:gd name="connsiteX3" fmla="*/ 168021 w 168020"/>
                <a:gd name="connsiteY3" fmla="*/ 40481 h 40481"/>
                <a:gd name="connsiteX4" fmla="*/ 0 w 168020"/>
                <a:gd name="connsiteY4" fmla="*/ 40481 h 4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20" h="40481">
                  <a:moveTo>
                    <a:pt x="0" y="40481"/>
                  </a:moveTo>
                  <a:lnTo>
                    <a:pt x="43243" y="0"/>
                  </a:lnTo>
                  <a:lnTo>
                    <a:pt x="124111" y="0"/>
                  </a:lnTo>
                  <a:lnTo>
                    <a:pt x="168021" y="40481"/>
                  </a:lnTo>
                  <a:lnTo>
                    <a:pt x="0" y="40481"/>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1" name="Bild 2">
              <a:extLst>
                <a:ext uri="{FF2B5EF4-FFF2-40B4-BE49-F238E27FC236}">
                  <a16:creationId xmlns:a16="http://schemas.microsoft.com/office/drawing/2014/main" id="{AA3C17E7-3991-414B-919C-28BFE48F763C}"/>
                </a:ext>
              </a:extLst>
            </p:cNvPr>
            <p:cNvSpPr/>
            <p:nvPr/>
          </p:nvSpPr>
          <p:spPr>
            <a:xfrm>
              <a:off x="5819659" y="3058066"/>
              <a:ext cx="118681" cy="134397"/>
            </a:xfrm>
            <a:custGeom>
              <a:avLst/>
              <a:gdLst>
                <a:gd name="connsiteX0" fmla="*/ 56960 w 118681"/>
                <a:gd name="connsiteY0" fmla="*/ 134398 h 134397"/>
                <a:gd name="connsiteX1" fmla="*/ 17145 w 118681"/>
                <a:gd name="connsiteY1" fmla="*/ 96679 h 134397"/>
                <a:gd name="connsiteX2" fmla="*/ 17145 w 118681"/>
                <a:gd name="connsiteY2" fmla="*/ 45244 h 134397"/>
                <a:gd name="connsiteX3" fmla="*/ 0 w 118681"/>
                <a:gd name="connsiteY3" fmla="*/ 45244 h 134397"/>
                <a:gd name="connsiteX4" fmla="*/ 0 w 118681"/>
                <a:gd name="connsiteY4" fmla="*/ 0 h 134397"/>
                <a:gd name="connsiteX5" fmla="*/ 18574 w 118681"/>
                <a:gd name="connsiteY5" fmla="*/ 0 h 134397"/>
                <a:gd name="connsiteX6" fmla="*/ 18574 w 118681"/>
                <a:gd name="connsiteY6" fmla="*/ 26098 h 134397"/>
                <a:gd name="connsiteX7" fmla="*/ 46673 w 118681"/>
                <a:gd name="connsiteY7" fmla="*/ 26098 h 134397"/>
                <a:gd name="connsiteX8" fmla="*/ 47339 w 118681"/>
                <a:gd name="connsiteY8" fmla="*/ 0 h 134397"/>
                <a:gd name="connsiteX9" fmla="*/ 70676 w 118681"/>
                <a:gd name="connsiteY9" fmla="*/ 0 h 134397"/>
                <a:gd name="connsiteX10" fmla="*/ 70676 w 118681"/>
                <a:gd name="connsiteY10" fmla="*/ 26098 h 134397"/>
                <a:gd name="connsiteX11" fmla="*/ 98774 w 118681"/>
                <a:gd name="connsiteY11" fmla="*/ 26098 h 134397"/>
                <a:gd name="connsiteX12" fmla="*/ 99441 w 118681"/>
                <a:gd name="connsiteY12" fmla="*/ 0 h 134397"/>
                <a:gd name="connsiteX13" fmla="*/ 118682 w 118681"/>
                <a:gd name="connsiteY13" fmla="*/ 0 h 134397"/>
                <a:gd name="connsiteX14" fmla="*/ 118015 w 118681"/>
                <a:gd name="connsiteY14" fmla="*/ 45244 h 134397"/>
                <a:gd name="connsiteX15" fmla="*/ 101537 w 118681"/>
                <a:gd name="connsiteY15" fmla="*/ 45911 h 134397"/>
                <a:gd name="connsiteX16" fmla="*/ 101537 w 118681"/>
                <a:gd name="connsiteY16" fmla="*/ 95345 h 134397"/>
                <a:gd name="connsiteX17" fmla="*/ 56960 w 118681"/>
                <a:gd name="connsiteY17" fmla="*/ 13439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8681" h="134397">
                  <a:moveTo>
                    <a:pt x="56960" y="134398"/>
                  </a:moveTo>
                  <a:lnTo>
                    <a:pt x="17145" y="96679"/>
                  </a:lnTo>
                  <a:lnTo>
                    <a:pt x="17145" y="45244"/>
                  </a:lnTo>
                  <a:lnTo>
                    <a:pt x="0" y="45244"/>
                  </a:lnTo>
                  <a:lnTo>
                    <a:pt x="0" y="0"/>
                  </a:lnTo>
                  <a:lnTo>
                    <a:pt x="18574" y="0"/>
                  </a:lnTo>
                  <a:lnTo>
                    <a:pt x="18574" y="26098"/>
                  </a:lnTo>
                  <a:lnTo>
                    <a:pt x="46673" y="26098"/>
                  </a:lnTo>
                  <a:lnTo>
                    <a:pt x="47339" y="0"/>
                  </a:lnTo>
                  <a:lnTo>
                    <a:pt x="70676" y="0"/>
                  </a:lnTo>
                  <a:lnTo>
                    <a:pt x="70676" y="26098"/>
                  </a:lnTo>
                  <a:lnTo>
                    <a:pt x="98774" y="26098"/>
                  </a:lnTo>
                  <a:lnTo>
                    <a:pt x="99441" y="0"/>
                  </a:lnTo>
                  <a:lnTo>
                    <a:pt x="118682" y="0"/>
                  </a:lnTo>
                  <a:lnTo>
                    <a:pt x="118015" y="45244"/>
                  </a:lnTo>
                  <a:lnTo>
                    <a:pt x="101537" y="45911"/>
                  </a:lnTo>
                  <a:lnTo>
                    <a:pt x="101537" y="95345"/>
                  </a:lnTo>
                  <a:lnTo>
                    <a:pt x="56960" y="134398"/>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2" name="Bild 2">
              <a:extLst>
                <a:ext uri="{FF2B5EF4-FFF2-40B4-BE49-F238E27FC236}">
                  <a16:creationId xmlns:a16="http://schemas.microsoft.com/office/drawing/2014/main" id="{F1417833-0268-4D38-A78C-E5E922D44755}"/>
                </a:ext>
              </a:extLst>
            </p:cNvPr>
            <p:cNvSpPr/>
            <p:nvPr/>
          </p:nvSpPr>
          <p:spPr>
            <a:xfrm>
              <a:off x="6002825" y="3058066"/>
              <a:ext cx="120681" cy="138493"/>
            </a:xfrm>
            <a:custGeom>
              <a:avLst/>
              <a:gdLst>
                <a:gd name="connsiteX0" fmla="*/ 60293 w 120681"/>
                <a:gd name="connsiteY0" fmla="*/ 138494 h 138493"/>
                <a:gd name="connsiteX1" fmla="*/ 17145 w 120681"/>
                <a:gd name="connsiteY1" fmla="*/ 95345 h 138493"/>
                <a:gd name="connsiteX2" fmla="*/ 17145 w 120681"/>
                <a:gd name="connsiteY2" fmla="*/ 45911 h 138493"/>
                <a:gd name="connsiteX3" fmla="*/ 0 w 120681"/>
                <a:gd name="connsiteY3" fmla="*/ 45911 h 138493"/>
                <a:gd name="connsiteX4" fmla="*/ 0 w 120681"/>
                <a:gd name="connsiteY4" fmla="*/ 0 h 138493"/>
                <a:gd name="connsiteX5" fmla="*/ 18479 w 120681"/>
                <a:gd name="connsiteY5" fmla="*/ 0 h 138493"/>
                <a:gd name="connsiteX6" fmla="*/ 18479 w 120681"/>
                <a:gd name="connsiteY6" fmla="*/ 26098 h 138493"/>
                <a:gd name="connsiteX7" fmla="*/ 49340 w 120681"/>
                <a:gd name="connsiteY7" fmla="*/ 26098 h 138493"/>
                <a:gd name="connsiteX8" fmla="*/ 50006 w 120681"/>
                <a:gd name="connsiteY8" fmla="*/ 0 h 138493"/>
                <a:gd name="connsiteX9" fmla="*/ 72676 w 120681"/>
                <a:gd name="connsiteY9" fmla="*/ 0 h 138493"/>
                <a:gd name="connsiteX10" fmla="*/ 72676 w 120681"/>
                <a:gd name="connsiteY10" fmla="*/ 26098 h 138493"/>
                <a:gd name="connsiteX11" fmla="*/ 102203 w 120681"/>
                <a:gd name="connsiteY11" fmla="*/ 26098 h 138493"/>
                <a:gd name="connsiteX12" fmla="*/ 102203 w 120681"/>
                <a:gd name="connsiteY12" fmla="*/ 0 h 138493"/>
                <a:gd name="connsiteX13" fmla="*/ 120682 w 120681"/>
                <a:gd name="connsiteY13" fmla="*/ 0 h 138493"/>
                <a:gd name="connsiteX14" fmla="*/ 120015 w 120681"/>
                <a:gd name="connsiteY14" fmla="*/ 44577 h 138493"/>
                <a:gd name="connsiteX15" fmla="*/ 105632 w 120681"/>
                <a:gd name="connsiteY15" fmla="*/ 44577 h 138493"/>
                <a:gd name="connsiteX16" fmla="*/ 105632 w 120681"/>
                <a:gd name="connsiteY16" fmla="*/ 95345 h 138493"/>
                <a:gd name="connsiteX17" fmla="*/ 60293 w 120681"/>
                <a:gd name="connsiteY17" fmla="*/ 138494 h 13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81" h="138493">
                  <a:moveTo>
                    <a:pt x="60293" y="138494"/>
                  </a:moveTo>
                  <a:lnTo>
                    <a:pt x="17145" y="95345"/>
                  </a:lnTo>
                  <a:lnTo>
                    <a:pt x="17145" y="45911"/>
                  </a:lnTo>
                  <a:lnTo>
                    <a:pt x="0" y="45911"/>
                  </a:lnTo>
                  <a:lnTo>
                    <a:pt x="0" y="0"/>
                  </a:lnTo>
                  <a:lnTo>
                    <a:pt x="18479" y="0"/>
                  </a:lnTo>
                  <a:lnTo>
                    <a:pt x="18479" y="26098"/>
                  </a:lnTo>
                  <a:lnTo>
                    <a:pt x="49340" y="26098"/>
                  </a:lnTo>
                  <a:lnTo>
                    <a:pt x="50006" y="0"/>
                  </a:lnTo>
                  <a:lnTo>
                    <a:pt x="72676" y="0"/>
                  </a:lnTo>
                  <a:lnTo>
                    <a:pt x="72676" y="26098"/>
                  </a:lnTo>
                  <a:lnTo>
                    <a:pt x="102203" y="26098"/>
                  </a:lnTo>
                  <a:lnTo>
                    <a:pt x="102203" y="0"/>
                  </a:lnTo>
                  <a:lnTo>
                    <a:pt x="120682" y="0"/>
                  </a:lnTo>
                  <a:lnTo>
                    <a:pt x="120015" y="44577"/>
                  </a:lnTo>
                  <a:lnTo>
                    <a:pt x="105632" y="44577"/>
                  </a:lnTo>
                  <a:lnTo>
                    <a:pt x="105632" y="95345"/>
                  </a:lnTo>
                  <a:lnTo>
                    <a:pt x="60293" y="138494"/>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3" name="Bild 2">
              <a:extLst>
                <a:ext uri="{FF2B5EF4-FFF2-40B4-BE49-F238E27FC236}">
                  <a16:creationId xmlns:a16="http://schemas.microsoft.com/office/drawing/2014/main" id="{36814437-4766-412E-A057-D0E7F211C427}"/>
                </a:ext>
              </a:extLst>
            </p:cNvPr>
            <p:cNvSpPr/>
            <p:nvPr/>
          </p:nvSpPr>
          <p:spPr>
            <a:xfrm>
              <a:off x="6184562" y="3057399"/>
              <a:ext cx="120015" cy="139160"/>
            </a:xfrm>
            <a:custGeom>
              <a:avLst/>
              <a:gdLst>
                <a:gd name="connsiteX0" fmla="*/ 59627 w 120015"/>
                <a:gd name="connsiteY0" fmla="*/ 139160 h 139160"/>
                <a:gd name="connsiteX1" fmla="*/ 17145 w 120015"/>
                <a:gd name="connsiteY1" fmla="*/ 95345 h 139160"/>
                <a:gd name="connsiteX2" fmla="*/ 17145 w 120015"/>
                <a:gd name="connsiteY2" fmla="*/ 45244 h 139160"/>
                <a:gd name="connsiteX3" fmla="*/ 0 w 120015"/>
                <a:gd name="connsiteY3" fmla="*/ 45244 h 139160"/>
                <a:gd name="connsiteX4" fmla="*/ 0 w 120015"/>
                <a:gd name="connsiteY4" fmla="*/ 0 h 139160"/>
                <a:gd name="connsiteX5" fmla="*/ 18479 w 120015"/>
                <a:gd name="connsiteY5" fmla="*/ 0 h 139160"/>
                <a:gd name="connsiteX6" fmla="*/ 18479 w 120015"/>
                <a:gd name="connsiteY6" fmla="*/ 26765 h 139160"/>
                <a:gd name="connsiteX7" fmla="*/ 47339 w 120015"/>
                <a:gd name="connsiteY7" fmla="*/ 26003 h 139160"/>
                <a:gd name="connsiteX8" fmla="*/ 48006 w 120015"/>
                <a:gd name="connsiteY8" fmla="*/ 0 h 139160"/>
                <a:gd name="connsiteX9" fmla="*/ 69914 w 120015"/>
                <a:gd name="connsiteY9" fmla="*/ 0 h 139160"/>
                <a:gd name="connsiteX10" fmla="*/ 69914 w 120015"/>
                <a:gd name="connsiteY10" fmla="*/ 26765 h 139160"/>
                <a:gd name="connsiteX11" fmla="*/ 99441 w 120015"/>
                <a:gd name="connsiteY11" fmla="*/ 26003 h 139160"/>
                <a:gd name="connsiteX12" fmla="*/ 99441 w 120015"/>
                <a:gd name="connsiteY12" fmla="*/ 0 h 139160"/>
                <a:gd name="connsiteX13" fmla="*/ 120015 w 120015"/>
                <a:gd name="connsiteY13" fmla="*/ 0 h 139160"/>
                <a:gd name="connsiteX14" fmla="*/ 119348 w 120015"/>
                <a:gd name="connsiteY14" fmla="*/ 45244 h 139160"/>
                <a:gd name="connsiteX15" fmla="*/ 105632 w 120015"/>
                <a:gd name="connsiteY15" fmla="*/ 45244 h 139160"/>
                <a:gd name="connsiteX16" fmla="*/ 105632 w 120015"/>
                <a:gd name="connsiteY16" fmla="*/ 96012 h 139160"/>
                <a:gd name="connsiteX17" fmla="*/ 59627 w 120015"/>
                <a:gd name="connsiteY17" fmla="*/ 139160 h 1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015" h="139160">
                  <a:moveTo>
                    <a:pt x="59627" y="139160"/>
                  </a:moveTo>
                  <a:lnTo>
                    <a:pt x="17145" y="95345"/>
                  </a:lnTo>
                  <a:lnTo>
                    <a:pt x="17145" y="45244"/>
                  </a:lnTo>
                  <a:lnTo>
                    <a:pt x="0" y="45244"/>
                  </a:lnTo>
                  <a:lnTo>
                    <a:pt x="0" y="0"/>
                  </a:lnTo>
                  <a:lnTo>
                    <a:pt x="18479" y="0"/>
                  </a:lnTo>
                  <a:lnTo>
                    <a:pt x="18479" y="26765"/>
                  </a:lnTo>
                  <a:lnTo>
                    <a:pt x="47339" y="26003"/>
                  </a:lnTo>
                  <a:lnTo>
                    <a:pt x="48006" y="0"/>
                  </a:lnTo>
                  <a:lnTo>
                    <a:pt x="69914" y="0"/>
                  </a:lnTo>
                  <a:lnTo>
                    <a:pt x="69914" y="26765"/>
                  </a:lnTo>
                  <a:lnTo>
                    <a:pt x="99441" y="26003"/>
                  </a:lnTo>
                  <a:lnTo>
                    <a:pt x="99441" y="0"/>
                  </a:lnTo>
                  <a:lnTo>
                    <a:pt x="120015" y="0"/>
                  </a:lnTo>
                  <a:lnTo>
                    <a:pt x="119348" y="45244"/>
                  </a:lnTo>
                  <a:lnTo>
                    <a:pt x="105632" y="45244"/>
                  </a:lnTo>
                  <a:lnTo>
                    <a:pt x="105632" y="96012"/>
                  </a:lnTo>
                  <a:lnTo>
                    <a:pt x="59627" y="139160"/>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4" name="Bild 2">
              <a:extLst>
                <a:ext uri="{FF2B5EF4-FFF2-40B4-BE49-F238E27FC236}">
                  <a16:creationId xmlns:a16="http://schemas.microsoft.com/office/drawing/2014/main" id="{221C75B0-E8FD-47AD-907B-53B1C0AD29BE}"/>
                </a:ext>
              </a:extLst>
            </p:cNvPr>
            <p:cNvSpPr/>
            <p:nvPr/>
          </p:nvSpPr>
          <p:spPr>
            <a:xfrm>
              <a:off x="6547369" y="3058066"/>
              <a:ext cx="121348" cy="133064"/>
            </a:xfrm>
            <a:custGeom>
              <a:avLst/>
              <a:gdLst>
                <a:gd name="connsiteX0" fmla="*/ 17812 w 121348"/>
                <a:gd name="connsiteY0" fmla="*/ 94679 h 133064"/>
                <a:gd name="connsiteX1" fmla="*/ 17812 w 121348"/>
                <a:gd name="connsiteY1" fmla="*/ 43910 h 133064"/>
                <a:gd name="connsiteX2" fmla="*/ 0 w 121348"/>
                <a:gd name="connsiteY2" fmla="*/ 43910 h 133064"/>
                <a:gd name="connsiteX3" fmla="*/ 0 w 121348"/>
                <a:gd name="connsiteY3" fmla="*/ 0 h 133064"/>
                <a:gd name="connsiteX4" fmla="*/ 17145 w 121348"/>
                <a:gd name="connsiteY4" fmla="*/ 0 h 133064"/>
                <a:gd name="connsiteX5" fmla="*/ 17145 w 121348"/>
                <a:gd name="connsiteY5" fmla="*/ 26765 h 133064"/>
                <a:gd name="connsiteX6" fmla="*/ 50006 w 121348"/>
                <a:gd name="connsiteY6" fmla="*/ 26765 h 133064"/>
                <a:gd name="connsiteX7" fmla="*/ 50006 w 121348"/>
                <a:gd name="connsiteY7" fmla="*/ 0 h 133064"/>
                <a:gd name="connsiteX8" fmla="*/ 72009 w 121348"/>
                <a:gd name="connsiteY8" fmla="*/ 0 h 133064"/>
                <a:gd name="connsiteX9" fmla="*/ 72009 w 121348"/>
                <a:gd name="connsiteY9" fmla="*/ 26765 h 133064"/>
                <a:gd name="connsiteX10" fmla="*/ 102870 w 121348"/>
                <a:gd name="connsiteY10" fmla="*/ 26765 h 133064"/>
                <a:gd name="connsiteX11" fmla="*/ 103537 w 121348"/>
                <a:gd name="connsiteY11" fmla="*/ 0 h 133064"/>
                <a:gd name="connsiteX12" fmla="*/ 121348 w 121348"/>
                <a:gd name="connsiteY12" fmla="*/ 0 h 133064"/>
                <a:gd name="connsiteX13" fmla="*/ 121348 w 121348"/>
                <a:gd name="connsiteY13" fmla="*/ 43910 h 133064"/>
                <a:gd name="connsiteX14" fmla="*/ 104870 w 121348"/>
                <a:gd name="connsiteY14" fmla="*/ 43910 h 133064"/>
                <a:gd name="connsiteX15" fmla="*/ 104203 w 121348"/>
                <a:gd name="connsiteY15" fmla="*/ 94679 h 133064"/>
                <a:gd name="connsiteX16" fmla="*/ 62389 w 121348"/>
                <a:gd name="connsiteY16" fmla="*/ 133064 h 133064"/>
                <a:gd name="connsiteX17" fmla="*/ 17812 w 121348"/>
                <a:gd name="connsiteY17" fmla="*/ 94679 h 13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348" h="133064">
                  <a:moveTo>
                    <a:pt x="17812" y="94679"/>
                  </a:moveTo>
                  <a:lnTo>
                    <a:pt x="17812" y="43910"/>
                  </a:lnTo>
                  <a:lnTo>
                    <a:pt x="0" y="43910"/>
                  </a:lnTo>
                  <a:lnTo>
                    <a:pt x="0" y="0"/>
                  </a:lnTo>
                  <a:lnTo>
                    <a:pt x="17145" y="0"/>
                  </a:lnTo>
                  <a:lnTo>
                    <a:pt x="17145" y="26765"/>
                  </a:lnTo>
                  <a:lnTo>
                    <a:pt x="50006" y="26765"/>
                  </a:lnTo>
                  <a:lnTo>
                    <a:pt x="50006" y="0"/>
                  </a:lnTo>
                  <a:lnTo>
                    <a:pt x="72009" y="0"/>
                  </a:lnTo>
                  <a:lnTo>
                    <a:pt x="72009" y="26765"/>
                  </a:lnTo>
                  <a:lnTo>
                    <a:pt x="102870" y="26765"/>
                  </a:lnTo>
                  <a:lnTo>
                    <a:pt x="103537" y="0"/>
                  </a:lnTo>
                  <a:lnTo>
                    <a:pt x="121348" y="0"/>
                  </a:lnTo>
                  <a:lnTo>
                    <a:pt x="121348" y="43910"/>
                  </a:lnTo>
                  <a:lnTo>
                    <a:pt x="104870" y="43910"/>
                  </a:lnTo>
                  <a:lnTo>
                    <a:pt x="104203" y="94679"/>
                  </a:lnTo>
                  <a:lnTo>
                    <a:pt x="62389" y="133064"/>
                  </a:lnTo>
                  <a:lnTo>
                    <a:pt x="17812" y="94679"/>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5" name="Bild 2">
              <a:extLst>
                <a:ext uri="{FF2B5EF4-FFF2-40B4-BE49-F238E27FC236}">
                  <a16:creationId xmlns:a16="http://schemas.microsoft.com/office/drawing/2014/main" id="{6964DAC4-E49B-4842-908F-6A4E281BC194}"/>
                </a:ext>
              </a:extLst>
            </p:cNvPr>
            <p:cNvSpPr/>
            <p:nvPr/>
          </p:nvSpPr>
          <p:spPr>
            <a:xfrm>
              <a:off x="6366299" y="3055303"/>
              <a:ext cx="117252" cy="139255"/>
            </a:xfrm>
            <a:custGeom>
              <a:avLst/>
              <a:gdLst>
                <a:gd name="connsiteX0" fmla="*/ 57626 w 117252"/>
                <a:gd name="connsiteY0" fmla="*/ 139256 h 139255"/>
                <a:gd name="connsiteX1" fmla="*/ 14383 w 117252"/>
                <a:gd name="connsiteY1" fmla="*/ 96012 h 139255"/>
                <a:gd name="connsiteX2" fmla="*/ 14383 w 117252"/>
                <a:gd name="connsiteY2" fmla="*/ 44577 h 139255"/>
                <a:gd name="connsiteX3" fmla="*/ 0 w 117252"/>
                <a:gd name="connsiteY3" fmla="*/ 44577 h 139255"/>
                <a:gd name="connsiteX4" fmla="*/ 0 w 117252"/>
                <a:gd name="connsiteY4" fmla="*/ 0 h 139255"/>
                <a:gd name="connsiteX5" fmla="*/ 17812 w 117252"/>
                <a:gd name="connsiteY5" fmla="*/ 0 h 139255"/>
                <a:gd name="connsiteX6" fmla="*/ 17812 w 117252"/>
                <a:gd name="connsiteY6" fmla="*/ 26765 h 139255"/>
                <a:gd name="connsiteX7" fmla="*/ 46577 w 117252"/>
                <a:gd name="connsiteY7" fmla="*/ 26099 h 139255"/>
                <a:gd name="connsiteX8" fmla="*/ 46577 w 117252"/>
                <a:gd name="connsiteY8" fmla="*/ 26099 h 139255"/>
                <a:gd name="connsiteX9" fmla="*/ 47339 w 117252"/>
                <a:gd name="connsiteY9" fmla="*/ 0 h 139255"/>
                <a:gd name="connsiteX10" fmla="*/ 69913 w 117252"/>
                <a:gd name="connsiteY10" fmla="*/ 0 h 139255"/>
                <a:gd name="connsiteX11" fmla="*/ 69913 w 117252"/>
                <a:gd name="connsiteY11" fmla="*/ 26765 h 139255"/>
                <a:gd name="connsiteX12" fmla="*/ 98774 w 117252"/>
                <a:gd name="connsiteY12" fmla="*/ 26099 h 139255"/>
                <a:gd name="connsiteX13" fmla="*/ 98774 w 117252"/>
                <a:gd name="connsiteY13" fmla="*/ 26099 h 139255"/>
                <a:gd name="connsiteX14" fmla="*/ 99441 w 117252"/>
                <a:gd name="connsiteY14" fmla="*/ 0 h 139255"/>
                <a:gd name="connsiteX15" fmla="*/ 117253 w 117252"/>
                <a:gd name="connsiteY15" fmla="*/ 0 h 139255"/>
                <a:gd name="connsiteX16" fmla="*/ 116586 w 117252"/>
                <a:gd name="connsiteY16" fmla="*/ 44577 h 139255"/>
                <a:gd name="connsiteX17" fmla="*/ 103537 w 117252"/>
                <a:gd name="connsiteY17" fmla="*/ 44577 h 139255"/>
                <a:gd name="connsiteX18" fmla="*/ 102870 w 117252"/>
                <a:gd name="connsiteY18" fmla="*/ 96012 h 139255"/>
                <a:gd name="connsiteX19" fmla="*/ 57626 w 117252"/>
                <a:gd name="connsiteY19" fmla="*/ 139256 h 13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252" h="139255">
                  <a:moveTo>
                    <a:pt x="57626" y="139256"/>
                  </a:moveTo>
                  <a:lnTo>
                    <a:pt x="14383" y="96012"/>
                  </a:lnTo>
                  <a:lnTo>
                    <a:pt x="14383" y="44577"/>
                  </a:lnTo>
                  <a:lnTo>
                    <a:pt x="0" y="44577"/>
                  </a:lnTo>
                  <a:lnTo>
                    <a:pt x="0" y="0"/>
                  </a:lnTo>
                  <a:lnTo>
                    <a:pt x="17812" y="0"/>
                  </a:lnTo>
                  <a:lnTo>
                    <a:pt x="17812" y="26765"/>
                  </a:lnTo>
                  <a:lnTo>
                    <a:pt x="46577" y="26099"/>
                  </a:lnTo>
                  <a:lnTo>
                    <a:pt x="46577" y="26099"/>
                  </a:lnTo>
                  <a:lnTo>
                    <a:pt x="47339" y="0"/>
                  </a:lnTo>
                  <a:lnTo>
                    <a:pt x="69913" y="0"/>
                  </a:lnTo>
                  <a:lnTo>
                    <a:pt x="69913" y="26765"/>
                  </a:lnTo>
                  <a:lnTo>
                    <a:pt x="98774" y="26099"/>
                  </a:lnTo>
                  <a:lnTo>
                    <a:pt x="98774" y="26099"/>
                  </a:lnTo>
                  <a:lnTo>
                    <a:pt x="99441" y="0"/>
                  </a:lnTo>
                  <a:lnTo>
                    <a:pt x="117253" y="0"/>
                  </a:lnTo>
                  <a:lnTo>
                    <a:pt x="116586" y="44577"/>
                  </a:lnTo>
                  <a:lnTo>
                    <a:pt x="103537" y="44577"/>
                  </a:lnTo>
                  <a:lnTo>
                    <a:pt x="102870" y="96012"/>
                  </a:lnTo>
                  <a:lnTo>
                    <a:pt x="57626" y="139256"/>
                  </a:lnTo>
                  <a:close/>
                </a:path>
              </a:pathLst>
            </a:custGeom>
            <a:solidFill>
              <a:srgbClr val="E8C3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6" name="Bild 2">
              <a:extLst>
                <a:ext uri="{FF2B5EF4-FFF2-40B4-BE49-F238E27FC236}">
                  <a16:creationId xmlns:a16="http://schemas.microsoft.com/office/drawing/2014/main" id="{B5577B35-5BEE-484A-9D1C-C7D5C861826E}"/>
                </a:ext>
              </a:extLst>
            </p:cNvPr>
            <p:cNvSpPr/>
            <p:nvPr/>
          </p:nvSpPr>
          <p:spPr>
            <a:xfrm>
              <a:off x="5864236" y="3098366"/>
              <a:ext cx="28575" cy="43424"/>
            </a:xfrm>
            <a:custGeom>
              <a:avLst/>
              <a:gdLst>
                <a:gd name="connsiteX0" fmla="*/ -91 w 28575"/>
                <a:gd name="connsiteY0" fmla="*/ 43179 h 43424"/>
                <a:gd name="connsiteX1" fmla="*/ -91 w 28575"/>
                <a:gd name="connsiteY1" fmla="*/ 8222 h 43424"/>
                <a:gd name="connsiteX2" fmla="*/ 22017 w 28575"/>
                <a:gd name="connsiteY2" fmla="*/ 1754 h 43424"/>
                <a:gd name="connsiteX3" fmla="*/ 28484 w 28575"/>
                <a:gd name="connsiteY3" fmla="*/ 8222 h 43424"/>
                <a:gd name="connsiteX4" fmla="*/ 27722 w 28575"/>
                <a:gd name="connsiteY4" fmla="*/ 43179 h 43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43424">
                  <a:moveTo>
                    <a:pt x="-91" y="43179"/>
                  </a:moveTo>
                  <a:lnTo>
                    <a:pt x="-91" y="8222"/>
                  </a:lnTo>
                  <a:cubicBezTo>
                    <a:pt x="4228" y="335"/>
                    <a:pt x="14127" y="-2560"/>
                    <a:pt x="22017" y="1754"/>
                  </a:cubicBezTo>
                  <a:cubicBezTo>
                    <a:pt x="24747" y="3250"/>
                    <a:pt x="26991" y="5488"/>
                    <a:pt x="28484" y="8222"/>
                  </a:cubicBezTo>
                  <a:cubicBezTo>
                    <a:pt x="28484" y="19842"/>
                    <a:pt x="27722" y="31463"/>
                    <a:pt x="27722" y="43179"/>
                  </a:cubicBez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7" name="Bild 2">
              <a:extLst>
                <a:ext uri="{FF2B5EF4-FFF2-40B4-BE49-F238E27FC236}">
                  <a16:creationId xmlns:a16="http://schemas.microsoft.com/office/drawing/2014/main" id="{B4D4C71C-D1C8-42C1-B9E0-3954FC1D2440}"/>
                </a:ext>
              </a:extLst>
            </p:cNvPr>
            <p:cNvSpPr/>
            <p:nvPr/>
          </p:nvSpPr>
          <p:spPr>
            <a:xfrm>
              <a:off x="6050069" y="3097870"/>
              <a:ext cx="28860" cy="43920"/>
            </a:xfrm>
            <a:custGeom>
              <a:avLst/>
              <a:gdLst>
                <a:gd name="connsiteX0" fmla="*/ -91 w 28860"/>
                <a:gd name="connsiteY0" fmla="*/ 43674 h 43920"/>
                <a:gd name="connsiteX1" fmla="*/ -91 w 28860"/>
                <a:gd name="connsiteY1" fmla="*/ 8717 h 43920"/>
                <a:gd name="connsiteX2" fmla="*/ 12959 w 28860"/>
                <a:gd name="connsiteY2" fmla="*/ -236 h 43920"/>
                <a:gd name="connsiteX3" fmla="*/ 28770 w 28860"/>
                <a:gd name="connsiteY3" fmla="*/ 8717 h 43920"/>
                <a:gd name="connsiteX4" fmla="*/ 28103 w 28860"/>
                <a:gd name="connsiteY4" fmla="*/ 43674 h 4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 h="43920">
                  <a:moveTo>
                    <a:pt x="-91" y="43674"/>
                  </a:moveTo>
                  <a:lnTo>
                    <a:pt x="-91" y="8717"/>
                  </a:lnTo>
                  <a:cubicBezTo>
                    <a:pt x="2329" y="3602"/>
                    <a:pt x="7310" y="183"/>
                    <a:pt x="12959" y="-236"/>
                  </a:cubicBezTo>
                  <a:cubicBezTo>
                    <a:pt x="19493" y="-456"/>
                    <a:pt x="25598" y="3002"/>
                    <a:pt x="28770" y="8717"/>
                  </a:cubicBezTo>
                  <a:cubicBezTo>
                    <a:pt x="28770" y="20338"/>
                    <a:pt x="28103" y="31958"/>
                    <a:pt x="28103" y="43674"/>
                  </a:cubicBez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8" name="Bild 2">
              <a:extLst>
                <a:ext uri="{FF2B5EF4-FFF2-40B4-BE49-F238E27FC236}">
                  <a16:creationId xmlns:a16="http://schemas.microsoft.com/office/drawing/2014/main" id="{09D452BB-1235-44C6-BED3-3F279E3E21C0}"/>
                </a:ext>
              </a:extLst>
            </p:cNvPr>
            <p:cNvSpPr/>
            <p:nvPr/>
          </p:nvSpPr>
          <p:spPr>
            <a:xfrm>
              <a:off x="6229805" y="3097880"/>
              <a:ext cx="28765" cy="43910"/>
            </a:xfrm>
            <a:custGeom>
              <a:avLst/>
              <a:gdLst>
                <a:gd name="connsiteX0" fmla="*/ -91 w 28765"/>
                <a:gd name="connsiteY0" fmla="*/ 43664 h 43910"/>
                <a:gd name="connsiteX1" fmla="*/ -91 w 28765"/>
                <a:gd name="connsiteY1" fmla="*/ 8707 h 43910"/>
                <a:gd name="connsiteX2" fmla="*/ 13626 w 28765"/>
                <a:gd name="connsiteY2" fmla="*/ -246 h 43910"/>
                <a:gd name="connsiteX3" fmla="*/ 28675 w 28765"/>
                <a:gd name="connsiteY3" fmla="*/ 8707 h 43910"/>
                <a:gd name="connsiteX4" fmla="*/ 28675 w 28765"/>
                <a:gd name="connsiteY4" fmla="*/ 43664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5" h="43910">
                  <a:moveTo>
                    <a:pt x="-91" y="43664"/>
                  </a:moveTo>
                  <a:lnTo>
                    <a:pt x="-91" y="8707"/>
                  </a:lnTo>
                  <a:cubicBezTo>
                    <a:pt x="2710" y="3631"/>
                    <a:pt x="7853" y="268"/>
                    <a:pt x="13626" y="-246"/>
                  </a:cubicBezTo>
                  <a:cubicBezTo>
                    <a:pt x="19912" y="-284"/>
                    <a:pt x="25703" y="3164"/>
                    <a:pt x="28675" y="8707"/>
                  </a:cubicBezTo>
                  <a:lnTo>
                    <a:pt x="28675" y="43664"/>
                  </a:ln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399" name="Bild 2">
              <a:extLst>
                <a:ext uri="{FF2B5EF4-FFF2-40B4-BE49-F238E27FC236}">
                  <a16:creationId xmlns:a16="http://schemas.microsoft.com/office/drawing/2014/main" id="{2634B167-1605-4799-B0AC-21393036A106}"/>
                </a:ext>
              </a:extLst>
            </p:cNvPr>
            <p:cNvSpPr/>
            <p:nvPr/>
          </p:nvSpPr>
          <p:spPr>
            <a:xfrm>
              <a:off x="6409447" y="3097880"/>
              <a:ext cx="28860" cy="43910"/>
            </a:xfrm>
            <a:custGeom>
              <a:avLst/>
              <a:gdLst>
                <a:gd name="connsiteX0" fmla="*/ -91 w 28860"/>
                <a:gd name="connsiteY0" fmla="*/ 43665 h 43910"/>
                <a:gd name="connsiteX1" fmla="*/ -91 w 28860"/>
                <a:gd name="connsiteY1" fmla="*/ 8708 h 43910"/>
                <a:gd name="connsiteX2" fmla="*/ 13626 w 28860"/>
                <a:gd name="connsiteY2" fmla="*/ -246 h 43910"/>
                <a:gd name="connsiteX3" fmla="*/ 28770 w 28860"/>
                <a:gd name="connsiteY3" fmla="*/ 8708 h 43910"/>
                <a:gd name="connsiteX4" fmla="*/ 28008 w 28860"/>
                <a:gd name="connsiteY4" fmla="*/ 43665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60" h="43910">
                  <a:moveTo>
                    <a:pt x="-91" y="43665"/>
                  </a:moveTo>
                  <a:lnTo>
                    <a:pt x="-91" y="8708"/>
                  </a:lnTo>
                  <a:cubicBezTo>
                    <a:pt x="2462" y="3402"/>
                    <a:pt x="7739" y="-46"/>
                    <a:pt x="13626" y="-246"/>
                  </a:cubicBezTo>
                  <a:cubicBezTo>
                    <a:pt x="19941" y="-293"/>
                    <a:pt x="25770" y="3145"/>
                    <a:pt x="28770" y="8708"/>
                  </a:cubicBezTo>
                  <a:cubicBezTo>
                    <a:pt x="28770" y="20328"/>
                    <a:pt x="28770" y="31949"/>
                    <a:pt x="28008" y="43665"/>
                  </a:cubicBez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00" name="Bild 2">
              <a:extLst>
                <a:ext uri="{FF2B5EF4-FFF2-40B4-BE49-F238E27FC236}">
                  <a16:creationId xmlns:a16="http://schemas.microsoft.com/office/drawing/2014/main" id="{D3EF4A51-5A00-4CC6-A8A7-5BC1B447F2C7}"/>
                </a:ext>
              </a:extLst>
            </p:cNvPr>
            <p:cNvSpPr/>
            <p:nvPr/>
          </p:nvSpPr>
          <p:spPr>
            <a:xfrm>
              <a:off x="6592613" y="3097880"/>
              <a:ext cx="28765" cy="43910"/>
            </a:xfrm>
            <a:custGeom>
              <a:avLst/>
              <a:gdLst>
                <a:gd name="connsiteX0" fmla="*/ -91 w 28765"/>
                <a:gd name="connsiteY0" fmla="*/ 43664 h 43910"/>
                <a:gd name="connsiteX1" fmla="*/ -91 w 28765"/>
                <a:gd name="connsiteY1" fmla="*/ 8707 h 43910"/>
                <a:gd name="connsiteX2" fmla="*/ 13626 w 28765"/>
                <a:gd name="connsiteY2" fmla="*/ -246 h 43910"/>
                <a:gd name="connsiteX3" fmla="*/ 28675 w 28765"/>
                <a:gd name="connsiteY3" fmla="*/ 8707 h 43910"/>
                <a:gd name="connsiteX4" fmla="*/ 28675 w 28765"/>
                <a:gd name="connsiteY4" fmla="*/ 43664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5" h="43910">
                  <a:moveTo>
                    <a:pt x="-91" y="43664"/>
                  </a:moveTo>
                  <a:lnTo>
                    <a:pt x="-91" y="8707"/>
                  </a:lnTo>
                  <a:cubicBezTo>
                    <a:pt x="2710" y="3631"/>
                    <a:pt x="7853" y="268"/>
                    <a:pt x="13626" y="-246"/>
                  </a:cubicBezTo>
                  <a:cubicBezTo>
                    <a:pt x="19912" y="-265"/>
                    <a:pt x="25694" y="3173"/>
                    <a:pt x="28675" y="8707"/>
                  </a:cubicBezTo>
                  <a:lnTo>
                    <a:pt x="28675" y="43664"/>
                  </a:lnTo>
                  <a:close/>
                </a:path>
              </a:pathLst>
            </a:custGeom>
            <a:solidFill>
              <a:srgbClr val="1D1D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01" name="Bild 2">
              <a:extLst>
                <a:ext uri="{FF2B5EF4-FFF2-40B4-BE49-F238E27FC236}">
                  <a16:creationId xmlns:a16="http://schemas.microsoft.com/office/drawing/2014/main" id="{B5CCF738-29AF-4DDB-AD29-F7ADB2A0F795}"/>
                </a:ext>
              </a:extLst>
            </p:cNvPr>
            <p:cNvSpPr/>
            <p:nvPr/>
          </p:nvSpPr>
          <p:spPr>
            <a:xfrm>
              <a:off x="5870427" y="3105533"/>
              <a:ext cx="15811" cy="29399"/>
            </a:xfrm>
            <a:custGeom>
              <a:avLst/>
              <a:gdLst>
                <a:gd name="connsiteX0" fmla="*/ -91 w 15811"/>
                <a:gd name="connsiteY0" fmla="*/ 29153 h 29399"/>
                <a:gd name="connsiteX1" fmla="*/ -91 w 15811"/>
                <a:gd name="connsiteY1" fmla="*/ 5150 h 29399"/>
                <a:gd name="connsiteX2" fmla="*/ 15721 w 15811"/>
                <a:gd name="connsiteY2" fmla="*/ 5150 h 29399"/>
                <a:gd name="connsiteX3" fmla="*/ 15721 w 15811"/>
                <a:gd name="connsiteY3" fmla="*/ 28486 h 29399"/>
                <a:gd name="connsiteX4" fmla="*/ 14959 w 15811"/>
                <a:gd name="connsiteY4" fmla="*/ 28486 h 29399"/>
                <a:gd name="connsiteX5" fmla="*/ -91 w 15811"/>
                <a:gd name="connsiteY5" fmla="*/ 29153 h 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11" h="29399">
                  <a:moveTo>
                    <a:pt x="-91" y="29153"/>
                  </a:moveTo>
                  <a:lnTo>
                    <a:pt x="-91" y="5150"/>
                  </a:lnTo>
                  <a:cubicBezTo>
                    <a:pt x="5434" y="-1708"/>
                    <a:pt x="10197" y="-2375"/>
                    <a:pt x="15721" y="5150"/>
                  </a:cubicBezTo>
                  <a:lnTo>
                    <a:pt x="15721" y="28486"/>
                  </a:lnTo>
                  <a:lnTo>
                    <a:pt x="14959" y="28486"/>
                  </a:lnTo>
                  <a:cubicBezTo>
                    <a:pt x="9934" y="28391"/>
                    <a:pt x="4907" y="28610"/>
                    <a:pt x="-91" y="2915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02" name="Bild 2">
              <a:extLst>
                <a:ext uri="{FF2B5EF4-FFF2-40B4-BE49-F238E27FC236}">
                  <a16:creationId xmlns:a16="http://schemas.microsoft.com/office/drawing/2014/main" id="{67B74A81-82F6-4CF9-90D6-EE54AE949088}"/>
                </a:ext>
              </a:extLst>
            </p:cNvPr>
            <p:cNvSpPr/>
            <p:nvPr/>
          </p:nvSpPr>
          <p:spPr>
            <a:xfrm>
              <a:off x="6056260" y="3106719"/>
              <a:ext cx="15811" cy="28213"/>
            </a:xfrm>
            <a:custGeom>
              <a:avLst/>
              <a:gdLst>
                <a:gd name="connsiteX0" fmla="*/ -91 w 15811"/>
                <a:gd name="connsiteY0" fmla="*/ 27967 h 28213"/>
                <a:gd name="connsiteX1" fmla="*/ -91 w 15811"/>
                <a:gd name="connsiteY1" fmla="*/ 3964 h 28213"/>
                <a:gd name="connsiteX2" fmla="*/ 13130 w 15811"/>
                <a:gd name="connsiteY2" fmla="*/ 1374 h 28213"/>
                <a:gd name="connsiteX3" fmla="*/ 15721 w 15811"/>
                <a:gd name="connsiteY3" fmla="*/ 3964 h 28213"/>
                <a:gd name="connsiteX4" fmla="*/ 15054 w 15811"/>
                <a:gd name="connsiteY4" fmla="*/ 27301 h 28213"/>
                <a:gd name="connsiteX5" fmla="*/ 15054 w 15811"/>
                <a:gd name="connsiteY5" fmla="*/ 27967 h 2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11" h="28213">
                  <a:moveTo>
                    <a:pt x="-91" y="27967"/>
                  </a:moveTo>
                  <a:lnTo>
                    <a:pt x="-91" y="3964"/>
                  </a:lnTo>
                  <a:cubicBezTo>
                    <a:pt x="2843" y="-398"/>
                    <a:pt x="8758" y="-1560"/>
                    <a:pt x="13130" y="1374"/>
                  </a:cubicBezTo>
                  <a:cubicBezTo>
                    <a:pt x="14149" y="2059"/>
                    <a:pt x="15035" y="2936"/>
                    <a:pt x="15721" y="3964"/>
                  </a:cubicBezTo>
                  <a:cubicBezTo>
                    <a:pt x="15721" y="12156"/>
                    <a:pt x="15054" y="19681"/>
                    <a:pt x="15054" y="27301"/>
                  </a:cubicBezTo>
                  <a:lnTo>
                    <a:pt x="15054" y="27967"/>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03" name="Bild 2">
              <a:extLst>
                <a:ext uri="{FF2B5EF4-FFF2-40B4-BE49-F238E27FC236}">
                  <a16:creationId xmlns:a16="http://schemas.microsoft.com/office/drawing/2014/main" id="{0D3DC5CC-9DED-4C47-99E8-FB09CD8FF253}"/>
                </a:ext>
              </a:extLst>
            </p:cNvPr>
            <p:cNvSpPr/>
            <p:nvPr/>
          </p:nvSpPr>
          <p:spPr>
            <a:xfrm>
              <a:off x="6236663" y="3106563"/>
              <a:ext cx="15049" cy="29036"/>
            </a:xfrm>
            <a:custGeom>
              <a:avLst/>
              <a:gdLst>
                <a:gd name="connsiteX0" fmla="*/ -91 w 15049"/>
                <a:gd name="connsiteY0" fmla="*/ 28790 h 29036"/>
                <a:gd name="connsiteX1" fmla="*/ -91 w 15049"/>
                <a:gd name="connsiteY1" fmla="*/ 4120 h 29036"/>
                <a:gd name="connsiteX2" fmla="*/ 11740 w 15049"/>
                <a:gd name="connsiteY2" fmla="*/ 901 h 29036"/>
                <a:gd name="connsiteX3" fmla="*/ 14959 w 15049"/>
                <a:gd name="connsiteY3" fmla="*/ 4120 h 29036"/>
                <a:gd name="connsiteX4" fmla="*/ 14959 w 15049"/>
                <a:gd name="connsiteY4" fmla="*/ 28123 h 29036"/>
                <a:gd name="connsiteX5" fmla="*/ 14959 w 15049"/>
                <a:gd name="connsiteY5" fmla="*/ 28123 h 29036"/>
                <a:gd name="connsiteX6" fmla="*/ -91 w 15049"/>
                <a:gd name="connsiteY6" fmla="*/ 28790 h 2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9" h="29036">
                  <a:moveTo>
                    <a:pt x="-91" y="28790"/>
                  </a:moveTo>
                  <a:lnTo>
                    <a:pt x="-91" y="4120"/>
                  </a:lnTo>
                  <a:cubicBezTo>
                    <a:pt x="2281" y="-33"/>
                    <a:pt x="7577" y="-1480"/>
                    <a:pt x="11740" y="901"/>
                  </a:cubicBezTo>
                  <a:cubicBezTo>
                    <a:pt x="13083" y="1663"/>
                    <a:pt x="14188" y="2777"/>
                    <a:pt x="14959" y="4120"/>
                  </a:cubicBezTo>
                  <a:lnTo>
                    <a:pt x="14959" y="28123"/>
                  </a:lnTo>
                  <a:lnTo>
                    <a:pt x="14959" y="28123"/>
                  </a:lnTo>
                  <a:cubicBezTo>
                    <a:pt x="9930" y="27999"/>
                    <a:pt x="4901" y="28218"/>
                    <a:pt x="-91" y="2879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04" name="Bild 2">
              <a:extLst>
                <a:ext uri="{FF2B5EF4-FFF2-40B4-BE49-F238E27FC236}">
                  <a16:creationId xmlns:a16="http://schemas.microsoft.com/office/drawing/2014/main" id="{0E2E2EF3-6E9B-43A7-87AD-FFB6BBAB7E6C}"/>
                </a:ext>
              </a:extLst>
            </p:cNvPr>
            <p:cNvSpPr/>
            <p:nvPr/>
          </p:nvSpPr>
          <p:spPr>
            <a:xfrm>
              <a:off x="6416210" y="3106771"/>
              <a:ext cx="15144" cy="27494"/>
            </a:xfrm>
            <a:custGeom>
              <a:avLst/>
              <a:gdLst>
                <a:gd name="connsiteX0" fmla="*/ -91 w 15144"/>
                <a:gd name="connsiteY0" fmla="*/ 27248 h 27494"/>
                <a:gd name="connsiteX1" fmla="*/ -91 w 15144"/>
                <a:gd name="connsiteY1" fmla="*/ 3912 h 27494"/>
                <a:gd name="connsiteX2" fmla="*/ 15054 w 15144"/>
                <a:gd name="connsiteY2" fmla="*/ 3912 h 27494"/>
                <a:gd name="connsiteX3" fmla="*/ 14292 w 15144"/>
                <a:gd name="connsiteY3" fmla="*/ 27248 h 27494"/>
                <a:gd name="connsiteX4" fmla="*/ -91 w 15144"/>
                <a:gd name="connsiteY4" fmla="*/ 27248 h 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27494">
                  <a:moveTo>
                    <a:pt x="-91" y="27248"/>
                  </a:moveTo>
                  <a:lnTo>
                    <a:pt x="-91" y="3912"/>
                  </a:lnTo>
                  <a:cubicBezTo>
                    <a:pt x="4767" y="-946"/>
                    <a:pt x="9434" y="-2279"/>
                    <a:pt x="15054" y="3912"/>
                  </a:cubicBezTo>
                  <a:cubicBezTo>
                    <a:pt x="15054" y="11437"/>
                    <a:pt x="15054" y="18962"/>
                    <a:pt x="14292" y="27248"/>
                  </a:cubicBezTo>
                  <a:lnTo>
                    <a:pt x="-91" y="2724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05" name="Bild 2">
              <a:extLst>
                <a:ext uri="{FF2B5EF4-FFF2-40B4-BE49-F238E27FC236}">
                  <a16:creationId xmlns:a16="http://schemas.microsoft.com/office/drawing/2014/main" id="{A2BE6C1B-C3C1-44F1-B397-4F3549ABA29F}"/>
                </a:ext>
              </a:extLst>
            </p:cNvPr>
            <p:cNvSpPr/>
            <p:nvPr/>
          </p:nvSpPr>
          <p:spPr>
            <a:xfrm>
              <a:off x="6599471" y="3107199"/>
              <a:ext cx="15049" cy="27733"/>
            </a:xfrm>
            <a:custGeom>
              <a:avLst/>
              <a:gdLst>
                <a:gd name="connsiteX0" fmla="*/ -91 w 15049"/>
                <a:gd name="connsiteY0" fmla="*/ 27487 h 27733"/>
                <a:gd name="connsiteX1" fmla="*/ -91 w 15049"/>
                <a:gd name="connsiteY1" fmla="*/ 4151 h 27733"/>
                <a:gd name="connsiteX2" fmla="*/ 14959 w 15049"/>
                <a:gd name="connsiteY2" fmla="*/ 4151 h 27733"/>
                <a:gd name="connsiteX3" fmla="*/ 14959 w 15049"/>
                <a:gd name="connsiteY3" fmla="*/ 26820 h 27733"/>
                <a:gd name="connsiteX4" fmla="*/ 14292 w 15049"/>
                <a:gd name="connsiteY4" fmla="*/ 26820 h 27733"/>
                <a:gd name="connsiteX5" fmla="*/ -91 w 15049"/>
                <a:gd name="connsiteY5" fmla="*/ 27487 h 2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9" h="27733">
                  <a:moveTo>
                    <a:pt x="-91" y="27487"/>
                  </a:moveTo>
                  <a:lnTo>
                    <a:pt x="-91" y="4151"/>
                  </a:lnTo>
                  <a:cubicBezTo>
                    <a:pt x="4672" y="-1374"/>
                    <a:pt x="9434" y="-2041"/>
                    <a:pt x="14959" y="4151"/>
                  </a:cubicBezTo>
                  <a:lnTo>
                    <a:pt x="14959" y="26820"/>
                  </a:lnTo>
                  <a:lnTo>
                    <a:pt x="14292" y="26820"/>
                  </a:lnTo>
                  <a:cubicBezTo>
                    <a:pt x="9492" y="26706"/>
                    <a:pt x="4681" y="26935"/>
                    <a:pt x="-91" y="2748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sp>
        <p:nvSpPr>
          <p:cNvPr id="406" name="textruta 405">
            <a:extLst>
              <a:ext uri="{FF2B5EF4-FFF2-40B4-BE49-F238E27FC236}">
                <a16:creationId xmlns:a16="http://schemas.microsoft.com/office/drawing/2014/main" id="{24A840C7-74E8-42E2-B17B-C8A6B135B343}"/>
              </a:ext>
            </a:extLst>
          </p:cNvPr>
          <p:cNvSpPr txBox="1"/>
          <p:nvPr/>
        </p:nvSpPr>
        <p:spPr>
          <a:xfrm>
            <a:off x="2065082" y="6231496"/>
            <a:ext cx="80624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white"/>
                </a:solidFill>
                <a:effectLst/>
                <a:uLnTx/>
                <a:uFillTx/>
                <a:latin typeface="Calibri"/>
                <a:ea typeface="+mn-ea"/>
                <a:cs typeface="+mn-cs"/>
              </a:rPr>
              <a:t>Ett samarbete mellan Region Västmanland, Arboga kommun, Fagersta kommun, Hallstahammars kommun, Kungsörs kommun,</a:t>
            </a:r>
            <a:br>
              <a:rPr kumimoji="0" lang="sv-SE" sz="1200" b="0" i="0" u="none" strike="noStrike" kern="1200" cap="none" spc="0" normalizeH="0" baseline="0" noProof="0">
                <a:ln>
                  <a:noFill/>
                </a:ln>
                <a:solidFill>
                  <a:prstClr val="white"/>
                </a:solidFill>
                <a:effectLst/>
                <a:uLnTx/>
                <a:uFillTx/>
                <a:latin typeface="Calibri"/>
                <a:ea typeface="+mn-ea"/>
                <a:cs typeface="+mn-cs"/>
              </a:rPr>
            </a:br>
            <a:r>
              <a:rPr kumimoji="0" lang="sv-SE" sz="1200" b="0" i="0" u="none" strike="noStrike" kern="1200" cap="none" spc="0" normalizeH="0" baseline="0" noProof="0">
                <a:ln>
                  <a:noFill/>
                </a:ln>
                <a:solidFill>
                  <a:prstClr val="white"/>
                </a:solidFill>
                <a:effectLst/>
                <a:uLnTx/>
                <a:uFillTx/>
                <a:latin typeface="Calibri"/>
                <a:ea typeface="+mn-ea"/>
                <a:cs typeface="+mn-cs"/>
              </a:rPr>
              <a:t>Köpings kommun, Norbergs kommun, Sala kommun, Skinnskattebergs kommun, Surahammars kommun och Västerås stad.</a:t>
            </a:r>
          </a:p>
        </p:txBody>
      </p:sp>
      <p:grpSp>
        <p:nvGrpSpPr>
          <p:cNvPr id="407" name="Grupp 406">
            <a:extLst>
              <a:ext uri="{FF2B5EF4-FFF2-40B4-BE49-F238E27FC236}">
                <a16:creationId xmlns:a16="http://schemas.microsoft.com/office/drawing/2014/main" id="{AB27DE9E-74B9-416E-95ED-8F4166A509E5}"/>
              </a:ext>
            </a:extLst>
          </p:cNvPr>
          <p:cNvGrpSpPr/>
          <p:nvPr/>
        </p:nvGrpSpPr>
        <p:grpSpPr>
          <a:xfrm>
            <a:off x="7740566" y="5507181"/>
            <a:ext cx="555535" cy="675092"/>
            <a:chOff x="8832511" y="635329"/>
            <a:chExt cx="649158" cy="788864"/>
          </a:xfrm>
        </p:grpSpPr>
        <p:sp>
          <p:nvSpPr>
            <p:cNvPr id="408" name="Bild 16">
              <a:extLst>
                <a:ext uri="{FF2B5EF4-FFF2-40B4-BE49-F238E27FC236}">
                  <a16:creationId xmlns:a16="http://schemas.microsoft.com/office/drawing/2014/main" id="{ECAEEC2D-535D-44A9-94AD-1E08839748AF}"/>
                </a:ext>
              </a:extLst>
            </p:cNvPr>
            <p:cNvSpPr/>
            <p:nvPr/>
          </p:nvSpPr>
          <p:spPr>
            <a:xfrm>
              <a:off x="8832511" y="635329"/>
              <a:ext cx="649158" cy="788864"/>
            </a:xfrm>
            <a:custGeom>
              <a:avLst/>
              <a:gdLst>
                <a:gd name="connsiteX0" fmla="*/ 5256 w 649158"/>
                <a:gd name="connsiteY0" fmla="*/ -303 h 788864"/>
                <a:gd name="connsiteX1" fmla="*/ 646116 w 649158"/>
                <a:gd name="connsiteY1" fmla="*/ 935 h 788864"/>
                <a:gd name="connsiteX2" fmla="*/ 649086 w 649158"/>
                <a:gd name="connsiteY2" fmla="*/ 4482 h 788864"/>
                <a:gd name="connsiteX3" fmla="*/ 649086 w 649158"/>
                <a:gd name="connsiteY3" fmla="*/ 481497 h 788864"/>
                <a:gd name="connsiteX4" fmla="*/ 648509 w 649158"/>
                <a:gd name="connsiteY4" fmla="*/ 638907 h 788864"/>
                <a:gd name="connsiteX5" fmla="*/ 628956 w 649158"/>
                <a:gd name="connsiteY5" fmla="*/ 676857 h 788864"/>
                <a:gd name="connsiteX6" fmla="*/ 413301 w 649158"/>
                <a:gd name="connsiteY6" fmla="*/ 748797 h 788864"/>
                <a:gd name="connsiteX7" fmla="*/ 349116 w 649158"/>
                <a:gd name="connsiteY7" fmla="*/ 764225 h 788864"/>
                <a:gd name="connsiteX8" fmla="*/ 329564 w 649158"/>
                <a:gd name="connsiteY8" fmla="*/ 788562 h 788864"/>
                <a:gd name="connsiteX9" fmla="*/ 321809 w 649158"/>
                <a:gd name="connsiteY9" fmla="*/ 787407 h 788864"/>
                <a:gd name="connsiteX10" fmla="*/ 301019 w 649158"/>
                <a:gd name="connsiteY10" fmla="*/ 762657 h 788864"/>
                <a:gd name="connsiteX11" fmla="*/ 242196 w 649158"/>
                <a:gd name="connsiteY11" fmla="*/ 750200 h 788864"/>
                <a:gd name="connsiteX12" fmla="*/ 22416 w 649158"/>
                <a:gd name="connsiteY12" fmla="*/ 681312 h 788864"/>
                <a:gd name="connsiteX13" fmla="*/ 1131 w 649158"/>
                <a:gd name="connsiteY13" fmla="*/ 534297 h 788864"/>
                <a:gd name="connsiteX14" fmla="*/ 554 w 649158"/>
                <a:gd name="connsiteY14" fmla="*/ 155375 h 788864"/>
                <a:gd name="connsiteX15" fmla="*/ 554 w 649158"/>
                <a:gd name="connsiteY15" fmla="*/ 42515 h 788864"/>
                <a:gd name="connsiteX16" fmla="*/ 5256 w 649158"/>
                <a:gd name="connsiteY16" fmla="*/ -303 h 78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158" h="788864">
                  <a:moveTo>
                    <a:pt x="5256" y="-303"/>
                  </a:moveTo>
                  <a:cubicBezTo>
                    <a:pt x="218436" y="357"/>
                    <a:pt x="432276" y="357"/>
                    <a:pt x="646116" y="935"/>
                  </a:cubicBezTo>
                  <a:cubicBezTo>
                    <a:pt x="647296" y="1950"/>
                    <a:pt x="648294" y="3146"/>
                    <a:pt x="649086" y="4482"/>
                  </a:cubicBezTo>
                  <a:lnTo>
                    <a:pt x="649086" y="481497"/>
                  </a:lnTo>
                  <a:cubicBezTo>
                    <a:pt x="649086" y="533720"/>
                    <a:pt x="649086" y="586602"/>
                    <a:pt x="648509" y="638907"/>
                  </a:cubicBezTo>
                  <a:cubicBezTo>
                    <a:pt x="644763" y="652800"/>
                    <a:pt x="638097" y="665745"/>
                    <a:pt x="628956" y="676857"/>
                  </a:cubicBezTo>
                  <a:cubicBezTo>
                    <a:pt x="596864" y="717282"/>
                    <a:pt x="474516" y="733287"/>
                    <a:pt x="413301" y="748797"/>
                  </a:cubicBezTo>
                  <a:cubicBezTo>
                    <a:pt x="391934" y="754077"/>
                    <a:pt x="370566" y="758862"/>
                    <a:pt x="349116" y="764225"/>
                  </a:cubicBezTo>
                  <a:cubicBezTo>
                    <a:pt x="340206" y="769587"/>
                    <a:pt x="336659" y="780725"/>
                    <a:pt x="329564" y="788562"/>
                  </a:cubicBezTo>
                  <a:cubicBezTo>
                    <a:pt x="327171" y="787985"/>
                    <a:pt x="324201" y="787985"/>
                    <a:pt x="321809" y="787407"/>
                  </a:cubicBezTo>
                  <a:cubicBezTo>
                    <a:pt x="312899" y="783200"/>
                    <a:pt x="311744" y="768350"/>
                    <a:pt x="301019" y="762657"/>
                  </a:cubicBezTo>
                  <a:lnTo>
                    <a:pt x="242196" y="750200"/>
                  </a:lnTo>
                  <a:cubicBezTo>
                    <a:pt x="175124" y="732957"/>
                    <a:pt x="65811" y="720500"/>
                    <a:pt x="22416" y="681312"/>
                  </a:cubicBezTo>
                  <a:cubicBezTo>
                    <a:pt x="-6046" y="656067"/>
                    <a:pt x="1131" y="587592"/>
                    <a:pt x="1131" y="534297"/>
                  </a:cubicBezTo>
                  <a:cubicBezTo>
                    <a:pt x="1131" y="407825"/>
                    <a:pt x="554" y="281847"/>
                    <a:pt x="554" y="155375"/>
                  </a:cubicBezTo>
                  <a:lnTo>
                    <a:pt x="554" y="42515"/>
                  </a:lnTo>
                  <a:cubicBezTo>
                    <a:pt x="471" y="28242"/>
                    <a:pt x="-2499" y="7452"/>
                    <a:pt x="5256" y="-303"/>
                  </a:cubicBezTo>
                  <a:close/>
                </a:path>
              </a:pathLst>
            </a:custGeom>
            <a:solidFill>
              <a:srgbClr val="1D1D1B"/>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09" name="Bild 16">
              <a:extLst>
                <a:ext uri="{FF2B5EF4-FFF2-40B4-BE49-F238E27FC236}">
                  <a16:creationId xmlns:a16="http://schemas.microsoft.com/office/drawing/2014/main" id="{B673DD2F-840E-4B46-AF7F-0150CFB954A5}"/>
                </a:ext>
              </a:extLst>
            </p:cNvPr>
            <p:cNvSpPr/>
            <p:nvPr/>
          </p:nvSpPr>
          <p:spPr>
            <a:xfrm>
              <a:off x="8848288" y="650839"/>
              <a:ext cx="619713" cy="748852"/>
            </a:xfrm>
            <a:custGeom>
              <a:avLst/>
              <a:gdLst>
                <a:gd name="connsiteX0" fmla="*/ 699 w 619713"/>
                <a:gd name="connsiteY0" fmla="*/ -303 h 748852"/>
                <a:gd name="connsiteX1" fmla="*/ 1359 w 619713"/>
                <a:gd name="connsiteY1" fmla="*/ 482570 h 748852"/>
                <a:gd name="connsiteX2" fmla="*/ 16209 w 619713"/>
                <a:gd name="connsiteY2" fmla="*/ 652437 h 748852"/>
                <a:gd name="connsiteX3" fmla="*/ 119499 w 619713"/>
                <a:gd name="connsiteY3" fmla="*/ 695832 h 748852"/>
                <a:gd name="connsiteX4" fmla="*/ 290604 w 619713"/>
                <a:gd name="connsiteY4" fmla="*/ 732050 h 748852"/>
                <a:gd name="connsiteX5" fmla="*/ 311394 w 619713"/>
                <a:gd name="connsiteY5" fmla="*/ 748550 h 748852"/>
                <a:gd name="connsiteX6" fmla="*/ 386222 w 619713"/>
                <a:gd name="connsiteY6" fmla="*/ 719427 h 748852"/>
                <a:gd name="connsiteX7" fmla="*/ 517479 w 619713"/>
                <a:gd name="connsiteY7" fmla="*/ 687582 h 748852"/>
                <a:gd name="connsiteX8" fmla="*/ 589419 w 619713"/>
                <a:gd name="connsiteY8" fmla="*/ 662832 h 748852"/>
                <a:gd name="connsiteX9" fmla="*/ 618460 w 619713"/>
                <a:gd name="connsiteY9" fmla="*/ 494697 h 748852"/>
                <a:gd name="connsiteX10" fmla="*/ 617305 w 619713"/>
                <a:gd name="connsiteY10" fmla="*/ -303 h 74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713" h="748852">
                  <a:moveTo>
                    <a:pt x="699" y="-303"/>
                  </a:moveTo>
                  <a:cubicBezTo>
                    <a:pt x="699" y="160655"/>
                    <a:pt x="1359" y="321447"/>
                    <a:pt x="1359" y="482570"/>
                  </a:cubicBezTo>
                  <a:cubicBezTo>
                    <a:pt x="1359" y="535452"/>
                    <a:pt x="-6891" y="622820"/>
                    <a:pt x="16209" y="652437"/>
                  </a:cubicBezTo>
                  <a:cubicBezTo>
                    <a:pt x="35184" y="676197"/>
                    <a:pt x="83859" y="686922"/>
                    <a:pt x="119499" y="695832"/>
                  </a:cubicBezTo>
                  <a:cubicBezTo>
                    <a:pt x="177744" y="708867"/>
                    <a:pt x="276249" y="726687"/>
                    <a:pt x="290604" y="732050"/>
                  </a:cubicBezTo>
                  <a:cubicBezTo>
                    <a:pt x="304959" y="737412"/>
                    <a:pt x="304877" y="743352"/>
                    <a:pt x="311394" y="748550"/>
                  </a:cubicBezTo>
                  <a:cubicBezTo>
                    <a:pt x="322119" y="727182"/>
                    <a:pt x="360894" y="726522"/>
                    <a:pt x="386222" y="719427"/>
                  </a:cubicBezTo>
                  <a:lnTo>
                    <a:pt x="517479" y="687582"/>
                  </a:lnTo>
                  <a:cubicBezTo>
                    <a:pt x="545447" y="680487"/>
                    <a:pt x="570362" y="676940"/>
                    <a:pt x="589419" y="662832"/>
                  </a:cubicBezTo>
                  <a:cubicBezTo>
                    <a:pt x="628607" y="632555"/>
                    <a:pt x="618460" y="562430"/>
                    <a:pt x="618460" y="494697"/>
                  </a:cubicBezTo>
                  <a:cubicBezTo>
                    <a:pt x="617882" y="329697"/>
                    <a:pt x="617882" y="164697"/>
                    <a:pt x="617305" y="-303"/>
                  </a:cubicBezTo>
                  <a:close/>
                </a:path>
              </a:pathLst>
            </a:custGeom>
            <a:solidFill>
              <a:srgbClr val="FFFFFF"/>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0" name="Bild 16">
              <a:extLst>
                <a:ext uri="{FF2B5EF4-FFF2-40B4-BE49-F238E27FC236}">
                  <a16:creationId xmlns:a16="http://schemas.microsoft.com/office/drawing/2014/main" id="{C234F52A-80A6-4CDB-9FC7-924083E2C417}"/>
                </a:ext>
              </a:extLst>
            </p:cNvPr>
            <p:cNvSpPr/>
            <p:nvPr/>
          </p:nvSpPr>
          <p:spPr>
            <a:xfrm>
              <a:off x="8884940" y="685819"/>
              <a:ext cx="536048" cy="618565"/>
            </a:xfrm>
            <a:custGeom>
              <a:avLst/>
              <a:gdLst>
                <a:gd name="connsiteX0" fmla="*/ 149424 w 536048"/>
                <a:gd name="connsiteY0" fmla="*/ -303 h 618565"/>
                <a:gd name="connsiteX1" fmla="*/ 217734 w 536048"/>
                <a:gd name="connsiteY1" fmla="*/ 50847 h 618565"/>
                <a:gd name="connsiteX2" fmla="*/ 216497 w 536048"/>
                <a:gd name="connsiteY2" fmla="*/ 54972 h 618565"/>
                <a:gd name="connsiteX3" fmla="*/ 158747 w 536048"/>
                <a:gd name="connsiteY3" fmla="*/ 116765 h 618565"/>
                <a:gd name="connsiteX4" fmla="*/ 143897 w 536048"/>
                <a:gd name="connsiteY4" fmla="*/ 138133 h 618565"/>
                <a:gd name="connsiteX5" fmla="*/ 175989 w 536048"/>
                <a:gd name="connsiteY5" fmla="*/ 177897 h 618565"/>
                <a:gd name="connsiteX6" fmla="*/ 269792 w 536048"/>
                <a:gd name="connsiteY6" fmla="*/ 291417 h 618565"/>
                <a:gd name="connsiteX7" fmla="*/ 298337 w 536048"/>
                <a:gd name="connsiteY7" fmla="*/ 259902 h 618565"/>
                <a:gd name="connsiteX8" fmla="*/ 366069 w 536048"/>
                <a:gd name="connsiteY8" fmla="*/ 181527 h 618565"/>
                <a:gd name="connsiteX9" fmla="*/ 396924 w 536048"/>
                <a:gd name="connsiteY9" fmla="*/ 147042 h 618565"/>
                <a:gd name="connsiteX10" fmla="*/ 384467 w 536048"/>
                <a:gd name="connsiteY10" fmla="*/ 122292 h 618565"/>
                <a:gd name="connsiteX11" fmla="*/ 323252 w 536048"/>
                <a:gd name="connsiteY11" fmla="*/ 57530 h 618565"/>
                <a:gd name="connsiteX12" fmla="*/ 386859 w 536048"/>
                <a:gd name="connsiteY12" fmla="*/ 1677 h 618565"/>
                <a:gd name="connsiteX13" fmla="*/ 392799 w 536048"/>
                <a:gd name="connsiteY13" fmla="*/ 2915 h 618565"/>
                <a:gd name="connsiteX14" fmla="*/ 439742 w 536048"/>
                <a:gd name="connsiteY14" fmla="*/ 97955 h 618565"/>
                <a:gd name="connsiteX15" fmla="*/ 440319 w 536048"/>
                <a:gd name="connsiteY15" fmla="*/ 96140 h 618565"/>
                <a:gd name="connsiteX16" fmla="*/ 446259 w 536048"/>
                <a:gd name="connsiteY16" fmla="*/ 89622 h 618565"/>
                <a:gd name="connsiteX17" fmla="*/ 445682 w 536048"/>
                <a:gd name="connsiteY17" fmla="*/ 56622 h 618565"/>
                <a:gd name="connsiteX18" fmla="*/ 470432 w 536048"/>
                <a:gd name="connsiteY18" fmla="*/ 60747 h 618565"/>
                <a:gd name="connsiteX19" fmla="*/ 481157 w 536048"/>
                <a:gd name="connsiteY19" fmla="*/ 47712 h 618565"/>
                <a:gd name="connsiteX20" fmla="*/ 484127 w 536048"/>
                <a:gd name="connsiteY20" fmla="*/ 47712 h 618565"/>
                <a:gd name="connsiteX21" fmla="*/ 523314 w 536048"/>
                <a:gd name="connsiteY21" fmla="*/ 79722 h 618565"/>
                <a:gd name="connsiteX22" fmla="*/ 509702 w 536048"/>
                <a:gd name="connsiteY22" fmla="*/ 99852 h 618565"/>
                <a:gd name="connsiteX23" fmla="*/ 521004 w 536048"/>
                <a:gd name="connsiteY23" fmla="*/ 124602 h 618565"/>
                <a:gd name="connsiteX24" fmla="*/ 489489 w 536048"/>
                <a:gd name="connsiteY24" fmla="*/ 123447 h 618565"/>
                <a:gd name="connsiteX25" fmla="*/ 472329 w 536048"/>
                <a:gd name="connsiteY25" fmla="*/ 148197 h 618565"/>
                <a:gd name="connsiteX26" fmla="*/ 493697 w 536048"/>
                <a:gd name="connsiteY26" fmla="*/ 182682 h 618565"/>
                <a:gd name="connsiteX27" fmla="*/ 533462 w 536048"/>
                <a:gd name="connsiteY27" fmla="*/ 285395 h 618565"/>
                <a:gd name="connsiteX28" fmla="*/ 525789 w 536048"/>
                <a:gd name="connsiteY28" fmla="*/ 349002 h 618565"/>
                <a:gd name="connsiteX29" fmla="*/ 426789 w 536048"/>
                <a:gd name="connsiteY29" fmla="*/ 196295 h 618565"/>
                <a:gd name="connsiteX30" fmla="*/ 424479 w 536048"/>
                <a:gd name="connsiteY30" fmla="*/ 197532 h 618565"/>
                <a:gd name="connsiteX31" fmla="*/ 335957 w 536048"/>
                <a:gd name="connsiteY31" fmla="*/ 303792 h 618565"/>
                <a:gd name="connsiteX32" fmla="*/ 306834 w 536048"/>
                <a:gd name="connsiteY32" fmla="*/ 340092 h 618565"/>
                <a:gd name="connsiteX33" fmla="*/ 464822 w 536048"/>
                <a:gd name="connsiteY33" fmla="*/ 524810 h 618565"/>
                <a:gd name="connsiteX34" fmla="*/ 492789 w 536048"/>
                <a:gd name="connsiteY34" fmla="*/ 556902 h 618565"/>
                <a:gd name="connsiteX35" fmla="*/ 520674 w 536048"/>
                <a:gd name="connsiteY35" fmla="*/ 578847 h 618565"/>
                <a:gd name="connsiteX36" fmla="*/ 478517 w 536048"/>
                <a:gd name="connsiteY36" fmla="*/ 616302 h 618565"/>
                <a:gd name="connsiteX37" fmla="*/ 463667 w 536048"/>
                <a:gd name="connsiteY37" fmla="*/ 618035 h 618565"/>
                <a:gd name="connsiteX38" fmla="*/ 449972 w 536048"/>
                <a:gd name="connsiteY38" fmla="*/ 594852 h 618565"/>
                <a:gd name="connsiteX39" fmla="*/ 416147 w 536048"/>
                <a:gd name="connsiteY39" fmla="*/ 555087 h 618565"/>
                <a:gd name="connsiteX40" fmla="*/ 269379 w 536048"/>
                <a:gd name="connsiteY40" fmla="*/ 383405 h 618565"/>
                <a:gd name="connsiteX41" fmla="*/ 201069 w 536048"/>
                <a:gd name="connsiteY41" fmla="*/ 464832 h 618565"/>
                <a:gd name="connsiteX42" fmla="*/ 87632 w 536048"/>
                <a:gd name="connsiteY42" fmla="*/ 597327 h 618565"/>
                <a:gd name="connsiteX43" fmla="*/ 79877 w 536048"/>
                <a:gd name="connsiteY43" fmla="*/ 618117 h 618565"/>
                <a:gd name="connsiteX44" fmla="*/ 17507 w 536048"/>
                <a:gd name="connsiteY44" fmla="*/ 572907 h 618565"/>
                <a:gd name="connsiteX45" fmla="*/ 55539 w 536048"/>
                <a:gd name="connsiteY45" fmla="*/ 543207 h 618565"/>
                <a:gd name="connsiteX46" fmla="*/ 180279 w 536048"/>
                <a:gd name="connsiteY46" fmla="*/ 396522 h 618565"/>
                <a:gd name="connsiteX47" fmla="*/ 232584 w 536048"/>
                <a:gd name="connsiteY47" fmla="*/ 334152 h 618565"/>
                <a:gd name="connsiteX48" fmla="*/ 112547 w 536048"/>
                <a:gd name="connsiteY48" fmla="*/ 192747 h 618565"/>
                <a:gd name="connsiteX49" fmla="*/ 111392 w 536048"/>
                <a:gd name="connsiteY49" fmla="*/ 193407 h 618565"/>
                <a:gd name="connsiteX50" fmla="*/ 40112 w 536048"/>
                <a:gd name="connsiteY50" fmla="*/ 302060 h 618565"/>
                <a:gd name="connsiteX51" fmla="*/ 12804 w 536048"/>
                <a:gd name="connsiteY51" fmla="*/ 342485 h 618565"/>
                <a:gd name="connsiteX52" fmla="*/ 6452 w 536048"/>
                <a:gd name="connsiteY52" fmla="*/ 342485 h 618565"/>
                <a:gd name="connsiteX53" fmla="*/ 4059 w 536048"/>
                <a:gd name="connsiteY53" fmla="*/ 273597 h 618565"/>
                <a:gd name="connsiteX54" fmla="*/ 69399 w 536048"/>
                <a:gd name="connsiteY54" fmla="*/ 142258 h 618565"/>
                <a:gd name="connsiteX55" fmla="*/ 49187 w 536048"/>
                <a:gd name="connsiteY55" fmla="*/ 118497 h 618565"/>
                <a:gd name="connsiteX56" fmla="*/ 20064 w 536048"/>
                <a:gd name="connsiteY56" fmla="*/ 111402 h 618565"/>
                <a:gd name="connsiteX57" fmla="*/ 30789 w 536048"/>
                <a:gd name="connsiteY57" fmla="*/ 97130 h 618565"/>
                <a:gd name="connsiteX58" fmla="*/ 19487 w 536048"/>
                <a:gd name="connsiteY58" fmla="*/ 80630 h 618565"/>
                <a:gd name="connsiteX59" fmla="*/ 55704 w 536048"/>
                <a:gd name="connsiteY59" fmla="*/ 45567 h 618565"/>
                <a:gd name="connsiteX60" fmla="*/ 73524 w 536048"/>
                <a:gd name="connsiteY60" fmla="*/ 62067 h 618565"/>
                <a:gd name="connsiteX61" fmla="*/ 93737 w 536048"/>
                <a:gd name="connsiteY61" fmla="*/ 56127 h 618565"/>
                <a:gd name="connsiteX62" fmla="*/ 100832 w 536048"/>
                <a:gd name="connsiteY62" fmla="*/ 64377 h 618565"/>
                <a:gd name="connsiteX63" fmla="*/ 94892 w 536048"/>
                <a:gd name="connsiteY63" fmla="*/ 84590 h 618565"/>
                <a:gd name="connsiteX64" fmla="*/ 103142 w 536048"/>
                <a:gd name="connsiteY64" fmla="*/ 94077 h 618565"/>
                <a:gd name="connsiteX65" fmla="*/ 106689 w 536048"/>
                <a:gd name="connsiteY65" fmla="*/ 91107 h 618565"/>
                <a:gd name="connsiteX66" fmla="*/ 132264 w 536048"/>
                <a:gd name="connsiteY66" fmla="*/ 48950 h 618565"/>
                <a:gd name="connsiteX67" fmla="*/ 149424 w 536048"/>
                <a:gd name="connsiteY67" fmla="*/ -303 h 61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6048" h="618565">
                  <a:moveTo>
                    <a:pt x="149424" y="-303"/>
                  </a:moveTo>
                  <a:cubicBezTo>
                    <a:pt x="160067" y="357"/>
                    <a:pt x="212372" y="42515"/>
                    <a:pt x="217734" y="50847"/>
                  </a:cubicBezTo>
                  <a:cubicBezTo>
                    <a:pt x="217157" y="52002"/>
                    <a:pt x="217157" y="53157"/>
                    <a:pt x="216497" y="54972"/>
                  </a:cubicBezTo>
                  <a:cubicBezTo>
                    <a:pt x="192737" y="68008"/>
                    <a:pt x="174339" y="94737"/>
                    <a:pt x="158747" y="116765"/>
                  </a:cubicBezTo>
                  <a:cubicBezTo>
                    <a:pt x="153384" y="123860"/>
                    <a:pt x="148682" y="131037"/>
                    <a:pt x="143897" y="138133"/>
                  </a:cubicBezTo>
                  <a:cubicBezTo>
                    <a:pt x="148022" y="152982"/>
                    <a:pt x="167079" y="166017"/>
                    <a:pt x="175989" y="177897"/>
                  </a:cubicBezTo>
                  <a:cubicBezTo>
                    <a:pt x="207422" y="215352"/>
                    <a:pt x="238937" y="253385"/>
                    <a:pt x="269792" y="291417"/>
                  </a:cubicBezTo>
                  <a:cubicBezTo>
                    <a:pt x="281094" y="287787"/>
                    <a:pt x="291242" y="268812"/>
                    <a:pt x="298337" y="259902"/>
                  </a:cubicBezTo>
                  <a:cubicBezTo>
                    <a:pt x="320942" y="233775"/>
                    <a:pt x="343522" y="207655"/>
                    <a:pt x="366069" y="181527"/>
                  </a:cubicBezTo>
                  <a:lnTo>
                    <a:pt x="396924" y="147042"/>
                  </a:lnTo>
                  <a:cubicBezTo>
                    <a:pt x="392799" y="138792"/>
                    <a:pt x="388674" y="131037"/>
                    <a:pt x="384467" y="122292"/>
                  </a:cubicBezTo>
                  <a:cubicBezTo>
                    <a:pt x="368462" y="95562"/>
                    <a:pt x="352374" y="71225"/>
                    <a:pt x="323252" y="57530"/>
                  </a:cubicBezTo>
                  <a:cubicBezTo>
                    <a:pt x="322097" y="45072"/>
                    <a:pt x="375557" y="9432"/>
                    <a:pt x="386859" y="1677"/>
                  </a:cubicBezTo>
                  <a:cubicBezTo>
                    <a:pt x="388914" y="1578"/>
                    <a:pt x="390960" y="1999"/>
                    <a:pt x="392799" y="2915"/>
                  </a:cubicBezTo>
                  <a:cubicBezTo>
                    <a:pt x="408227" y="34925"/>
                    <a:pt x="424232" y="66440"/>
                    <a:pt x="439742" y="97955"/>
                  </a:cubicBezTo>
                  <a:cubicBezTo>
                    <a:pt x="439742" y="97295"/>
                    <a:pt x="440319" y="96717"/>
                    <a:pt x="440319" y="96140"/>
                  </a:cubicBezTo>
                  <a:cubicBezTo>
                    <a:pt x="442110" y="93797"/>
                    <a:pt x="444098" y="91619"/>
                    <a:pt x="446259" y="89622"/>
                  </a:cubicBezTo>
                  <a:cubicBezTo>
                    <a:pt x="438504" y="77742"/>
                    <a:pt x="433142" y="67017"/>
                    <a:pt x="445682" y="56622"/>
                  </a:cubicBezTo>
                  <a:cubicBezTo>
                    <a:pt x="456324" y="57200"/>
                    <a:pt x="465234" y="63717"/>
                    <a:pt x="470432" y="60747"/>
                  </a:cubicBezTo>
                  <a:cubicBezTo>
                    <a:pt x="473979" y="55962"/>
                    <a:pt x="477527" y="51837"/>
                    <a:pt x="481157" y="47712"/>
                  </a:cubicBezTo>
                  <a:lnTo>
                    <a:pt x="484127" y="47712"/>
                  </a:lnTo>
                  <a:lnTo>
                    <a:pt x="523314" y="79722"/>
                  </a:lnTo>
                  <a:cubicBezTo>
                    <a:pt x="521442" y="87890"/>
                    <a:pt x="516591" y="95076"/>
                    <a:pt x="509702" y="99852"/>
                  </a:cubicBezTo>
                  <a:cubicBezTo>
                    <a:pt x="515642" y="106370"/>
                    <a:pt x="523974" y="111155"/>
                    <a:pt x="521004" y="124602"/>
                  </a:cubicBezTo>
                  <a:cubicBezTo>
                    <a:pt x="512754" y="137060"/>
                    <a:pt x="499060" y="127572"/>
                    <a:pt x="489489" y="123447"/>
                  </a:cubicBezTo>
                  <a:cubicBezTo>
                    <a:pt x="487179" y="129387"/>
                    <a:pt x="469359" y="143000"/>
                    <a:pt x="472329" y="148197"/>
                  </a:cubicBezTo>
                  <a:cubicBezTo>
                    <a:pt x="479424" y="159500"/>
                    <a:pt x="486519" y="171380"/>
                    <a:pt x="493697" y="182682"/>
                  </a:cubicBezTo>
                  <a:cubicBezTo>
                    <a:pt x="512870" y="214329"/>
                    <a:pt x="526326" y="249095"/>
                    <a:pt x="533462" y="285395"/>
                  </a:cubicBezTo>
                  <a:cubicBezTo>
                    <a:pt x="536432" y="300245"/>
                    <a:pt x="539402" y="346032"/>
                    <a:pt x="525789" y="349002"/>
                  </a:cubicBezTo>
                  <a:cubicBezTo>
                    <a:pt x="492789" y="297852"/>
                    <a:pt x="459789" y="247362"/>
                    <a:pt x="426789" y="196295"/>
                  </a:cubicBezTo>
                  <a:cubicBezTo>
                    <a:pt x="426245" y="197037"/>
                    <a:pt x="425395" y="197491"/>
                    <a:pt x="424479" y="197532"/>
                  </a:cubicBezTo>
                  <a:cubicBezTo>
                    <a:pt x="395357" y="233172"/>
                    <a:pt x="365657" y="268812"/>
                    <a:pt x="335957" y="303792"/>
                  </a:cubicBezTo>
                  <a:cubicBezTo>
                    <a:pt x="327707" y="314517"/>
                    <a:pt x="311207" y="325820"/>
                    <a:pt x="306834" y="340092"/>
                  </a:cubicBezTo>
                  <a:cubicBezTo>
                    <a:pt x="359717" y="401225"/>
                    <a:pt x="412599" y="463017"/>
                    <a:pt x="464822" y="524810"/>
                  </a:cubicBezTo>
                  <a:cubicBezTo>
                    <a:pt x="474310" y="535452"/>
                    <a:pt x="483219" y="546177"/>
                    <a:pt x="492789" y="556902"/>
                  </a:cubicBezTo>
                  <a:cubicBezTo>
                    <a:pt x="504009" y="563997"/>
                    <a:pt x="518859" y="561605"/>
                    <a:pt x="520674" y="578847"/>
                  </a:cubicBezTo>
                  <a:cubicBezTo>
                    <a:pt x="514157" y="601452"/>
                    <a:pt x="502277" y="610362"/>
                    <a:pt x="478517" y="616302"/>
                  </a:cubicBezTo>
                  <a:cubicBezTo>
                    <a:pt x="473773" y="618043"/>
                    <a:pt x="468683" y="618637"/>
                    <a:pt x="463667" y="618035"/>
                  </a:cubicBezTo>
                  <a:cubicBezTo>
                    <a:pt x="452942" y="612672"/>
                    <a:pt x="455417" y="604422"/>
                    <a:pt x="449972" y="594852"/>
                  </a:cubicBezTo>
                  <a:cubicBezTo>
                    <a:pt x="438669" y="581818"/>
                    <a:pt x="427449" y="568122"/>
                    <a:pt x="416147" y="555087"/>
                  </a:cubicBezTo>
                  <a:cubicBezTo>
                    <a:pt x="367389" y="498080"/>
                    <a:pt x="318714" y="440412"/>
                    <a:pt x="269379" y="383405"/>
                  </a:cubicBezTo>
                  <a:cubicBezTo>
                    <a:pt x="246857" y="410712"/>
                    <a:pt x="223674" y="438102"/>
                    <a:pt x="201069" y="464832"/>
                  </a:cubicBezTo>
                  <a:lnTo>
                    <a:pt x="87632" y="597327"/>
                  </a:lnTo>
                  <a:cubicBezTo>
                    <a:pt x="86083" y="604604"/>
                    <a:pt x="83470" y="611608"/>
                    <a:pt x="79877" y="618117"/>
                  </a:cubicBezTo>
                  <a:cubicBezTo>
                    <a:pt x="49022" y="619850"/>
                    <a:pt x="18167" y="602607"/>
                    <a:pt x="17507" y="572907"/>
                  </a:cubicBezTo>
                  <a:cubicBezTo>
                    <a:pt x="24107" y="559872"/>
                    <a:pt x="44897" y="556902"/>
                    <a:pt x="55539" y="543207"/>
                  </a:cubicBezTo>
                  <a:cubicBezTo>
                    <a:pt x="96789" y="494532"/>
                    <a:pt x="138699" y="445857"/>
                    <a:pt x="180279" y="396522"/>
                  </a:cubicBezTo>
                  <a:cubicBezTo>
                    <a:pt x="191004" y="382827"/>
                    <a:pt x="228377" y="349002"/>
                    <a:pt x="232584" y="334152"/>
                  </a:cubicBezTo>
                  <a:cubicBezTo>
                    <a:pt x="192737" y="287210"/>
                    <a:pt x="152972" y="239690"/>
                    <a:pt x="112547" y="192747"/>
                  </a:cubicBezTo>
                  <a:cubicBezTo>
                    <a:pt x="112547" y="193407"/>
                    <a:pt x="111969" y="193407"/>
                    <a:pt x="111392" y="193407"/>
                  </a:cubicBezTo>
                  <a:lnTo>
                    <a:pt x="40112" y="302060"/>
                  </a:lnTo>
                  <a:cubicBezTo>
                    <a:pt x="33017" y="313362"/>
                    <a:pt x="24107" y="335967"/>
                    <a:pt x="12804" y="342485"/>
                  </a:cubicBezTo>
                  <a:lnTo>
                    <a:pt x="6452" y="342485"/>
                  </a:lnTo>
                  <a:cubicBezTo>
                    <a:pt x="-1798" y="324665"/>
                    <a:pt x="-1798" y="294965"/>
                    <a:pt x="4059" y="273597"/>
                  </a:cubicBezTo>
                  <a:cubicBezTo>
                    <a:pt x="15362" y="232347"/>
                    <a:pt x="44402" y="170802"/>
                    <a:pt x="69399" y="142258"/>
                  </a:cubicBezTo>
                  <a:cubicBezTo>
                    <a:pt x="62882" y="134585"/>
                    <a:pt x="55704" y="126830"/>
                    <a:pt x="49187" y="118497"/>
                  </a:cubicBezTo>
                  <a:cubicBezTo>
                    <a:pt x="39699" y="125097"/>
                    <a:pt x="19487" y="132192"/>
                    <a:pt x="20064" y="111402"/>
                  </a:cubicBezTo>
                  <a:lnTo>
                    <a:pt x="30789" y="97130"/>
                  </a:lnTo>
                  <a:cubicBezTo>
                    <a:pt x="26669" y="91883"/>
                    <a:pt x="22894" y="86372"/>
                    <a:pt x="19487" y="80630"/>
                  </a:cubicBezTo>
                  <a:cubicBezTo>
                    <a:pt x="23034" y="65120"/>
                    <a:pt x="42669" y="52085"/>
                    <a:pt x="55704" y="45567"/>
                  </a:cubicBezTo>
                  <a:cubicBezTo>
                    <a:pt x="62964" y="49445"/>
                    <a:pt x="69102" y="55129"/>
                    <a:pt x="73524" y="62067"/>
                  </a:cubicBezTo>
                  <a:cubicBezTo>
                    <a:pt x="79258" y="57579"/>
                    <a:pt x="86488" y="55459"/>
                    <a:pt x="93737" y="56127"/>
                  </a:cubicBezTo>
                  <a:cubicBezTo>
                    <a:pt x="96707" y="59097"/>
                    <a:pt x="99099" y="60335"/>
                    <a:pt x="100832" y="64377"/>
                  </a:cubicBezTo>
                  <a:cubicBezTo>
                    <a:pt x="105039" y="73287"/>
                    <a:pt x="97862" y="80877"/>
                    <a:pt x="94892" y="84590"/>
                  </a:cubicBezTo>
                  <a:cubicBezTo>
                    <a:pt x="97478" y="87890"/>
                    <a:pt x="100231" y="91058"/>
                    <a:pt x="103142" y="94077"/>
                  </a:cubicBezTo>
                  <a:cubicBezTo>
                    <a:pt x="104495" y="93310"/>
                    <a:pt x="105697" y="92304"/>
                    <a:pt x="106689" y="91107"/>
                  </a:cubicBezTo>
                  <a:cubicBezTo>
                    <a:pt x="113289" y="76835"/>
                    <a:pt x="125169" y="64377"/>
                    <a:pt x="132264" y="48950"/>
                  </a:cubicBezTo>
                  <a:cubicBezTo>
                    <a:pt x="139359" y="33522"/>
                    <a:pt x="143484" y="16362"/>
                    <a:pt x="149424" y="-303"/>
                  </a:cubicBezTo>
                  <a:close/>
                </a:path>
              </a:pathLst>
            </a:custGeom>
            <a:solidFill>
              <a:srgbClr val="1D1D1B"/>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1" name="Bild 16">
              <a:extLst>
                <a:ext uri="{FF2B5EF4-FFF2-40B4-BE49-F238E27FC236}">
                  <a16:creationId xmlns:a16="http://schemas.microsoft.com/office/drawing/2014/main" id="{D325C5A9-0B5A-4CF7-B762-D8864F9EE5C9}"/>
                </a:ext>
              </a:extLst>
            </p:cNvPr>
            <p:cNvSpPr/>
            <p:nvPr/>
          </p:nvSpPr>
          <p:spPr>
            <a:xfrm>
              <a:off x="8893890" y="697699"/>
              <a:ext cx="195740" cy="317542"/>
            </a:xfrm>
            <a:custGeom>
              <a:avLst/>
              <a:gdLst>
                <a:gd name="connsiteX0" fmla="*/ 145178 w 195740"/>
                <a:gd name="connsiteY0" fmla="*/ -303 h 317542"/>
                <a:gd name="connsiteX1" fmla="*/ 88748 w 195740"/>
                <a:gd name="connsiteY1" fmla="*/ 103647 h 317542"/>
                <a:gd name="connsiteX2" fmla="*/ 25223 w 195740"/>
                <a:gd name="connsiteY2" fmla="*/ 209990 h 317542"/>
                <a:gd name="connsiteX3" fmla="*/ 1463 w 195740"/>
                <a:gd name="connsiteY3" fmla="*/ 317240 h 317542"/>
                <a:gd name="connsiteX4" fmla="*/ 2618 w 195740"/>
                <a:gd name="connsiteY4" fmla="*/ 317240 h 317542"/>
                <a:gd name="connsiteX5" fmla="*/ 3855 w 195740"/>
                <a:gd name="connsiteY5" fmla="*/ 316662 h 317542"/>
                <a:gd name="connsiteX6" fmla="*/ 54923 w 195740"/>
                <a:gd name="connsiteY6" fmla="*/ 238865 h 317542"/>
                <a:gd name="connsiteX7" fmla="*/ 98895 w 195740"/>
                <a:gd name="connsiteY7" fmla="*/ 172370 h 317542"/>
                <a:gd name="connsiteX8" fmla="*/ 142868 w 195740"/>
                <a:gd name="connsiteY8" fmla="*/ 98120 h 317542"/>
                <a:gd name="connsiteX9" fmla="*/ 177270 w 195740"/>
                <a:gd name="connsiteY9" fmla="*/ 55302 h 317542"/>
                <a:gd name="connsiteX10" fmla="*/ 195668 w 195740"/>
                <a:gd name="connsiteY10" fmla="*/ 38060 h 317542"/>
                <a:gd name="connsiteX11" fmla="*/ 145178 w 195740"/>
                <a:gd name="connsiteY11" fmla="*/ -303 h 31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740" h="317542">
                  <a:moveTo>
                    <a:pt x="145178" y="-303"/>
                  </a:moveTo>
                  <a:cubicBezTo>
                    <a:pt x="138660" y="44907"/>
                    <a:pt x="110198" y="73947"/>
                    <a:pt x="88748" y="103647"/>
                  </a:cubicBezTo>
                  <a:cubicBezTo>
                    <a:pt x="65045" y="137522"/>
                    <a:pt x="43815" y="173063"/>
                    <a:pt x="25223" y="209990"/>
                  </a:cubicBezTo>
                  <a:cubicBezTo>
                    <a:pt x="10373" y="239112"/>
                    <a:pt x="-5055" y="274175"/>
                    <a:pt x="1463" y="317240"/>
                  </a:cubicBezTo>
                  <a:lnTo>
                    <a:pt x="2618" y="317240"/>
                  </a:lnTo>
                  <a:cubicBezTo>
                    <a:pt x="2965" y="316935"/>
                    <a:pt x="3396" y="316728"/>
                    <a:pt x="3855" y="316662"/>
                  </a:cubicBezTo>
                  <a:cubicBezTo>
                    <a:pt x="21098" y="290510"/>
                    <a:pt x="38258" y="265017"/>
                    <a:pt x="54923" y="238865"/>
                  </a:cubicBezTo>
                  <a:cubicBezTo>
                    <a:pt x="69773" y="216920"/>
                    <a:pt x="84045" y="194315"/>
                    <a:pt x="98895" y="172370"/>
                  </a:cubicBezTo>
                  <a:cubicBezTo>
                    <a:pt x="114323" y="147620"/>
                    <a:pt x="126203" y="121880"/>
                    <a:pt x="142868" y="98120"/>
                  </a:cubicBezTo>
                  <a:cubicBezTo>
                    <a:pt x="154088" y="83847"/>
                    <a:pt x="165968" y="69575"/>
                    <a:pt x="177270" y="55302"/>
                  </a:cubicBezTo>
                  <a:cubicBezTo>
                    <a:pt x="182055" y="49362"/>
                    <a:pt x="192120" y="45815"/>
                    <a:pt x="195668" y="38060"/>
                  </a:cubicBezTo>
                  <a:cubicBezTo>
                    <a:pt x="179003" y="25272"/>
                    <a:pt x="161843" y="12815"/>
                    <a:pt x="145178"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2" name="Bild 16">
              <a:extLst>
                <a:ext uri="{FF2B5EF4-FFF2-40B4-BE49-F238E27FC236}">
                  <a16:creationId xmlns:a16="http://schemas.microsoft.com/office/drawing/2014/main" id="{36C62A1C-1590-4DDE-B4C9-2980167B1FBC}"/>
                </a:ext>
              </a:extLst>
            </p:cNvPr>
            <p:cNvSpPr/>
            <p:nvPr/>
          </p:nvSpPr>
          <p:spPr>
            <a:xfrm>
              <a:off x="9219155" y="699514"/>
              <a:ext cx="192381" cy="317212"/>
            </a:xfrm>
            <a:custGeom>
              <a:avLst/>
              <a:gdLst>
                <a:gd name="connsiteX0" fmla="*/ 52232 w 192381"/>
                <a:gd name="connsiteY0" fmla="*/ -303 h 317212"/>
                <a:gd name="connsiteX1" fmla="*/ -73 w 192381"/>
                <a:gd name="connsiteY1" fmla="*/ 38885 h 317212"/>
                <a:gd name="connsiteX2" fmla="*/ 1742 w 192381"/>
                <a:gd name="connsiteY2" fmla="*/ 41277 h 317212"/>
                <a:gd name="connsiteX3" fmla="*/ 71785 w 192381"/>
                <a:gd name="connsiteY3" fmla="*/ 131532 h 317212"/>
                <a:gd name="connsiteX4" fmla="*/ 191162 w 192381"/>
                <a:gd name="connsiteY4" fmla="*/ 316910 h 317212"/>
                <a:gd name="connsiteX5" fmla="*/ 99092 w 192381"/>
                <a:gd name="connsiteY5" fmla="*/ 93582 h 317212"/>
                <a:gd name="connsiteX6" fmla="*/ 62875 w 192381"/>
                <a:gd name="connsiteY6" fmla="*/ 19910 h 317212"/>
                <a:gd name="connsiteX7" fmla="*/ 52232 w 192381"/>
                <a:gd name="connsiteY7" fmla="*/ -303 h 31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381" h="317212">
                  <a:moveTo>
                    <a:pt x="52232" y="-303"/>
                  </a:moveTo>
                  <a:cubicBezTo>
                    <a:pt x="34990" y="12732"/>
                    <a:pt x="17747" y="25850"/>
                    <a:pt x="-73" y="38885"/>
                  </a:cubicBezTo>
                  <a:cubicBezTo>
                    <a:pt x="645" y="39594"/>
                    <a:pt x="1255" y="40395"/>
                    <a:pt x="1742" y="41277"/>
                  </a:cubicBezTo>
                  <a:cubicBezTo>
                    <a:pt x="38537" y="54972"/>
                    <a:pt x="52810" y="99027"/>
                    <a:pt x="71785" y="131532"/>
                  </a:cubicBezTo>
                  <a:cubicBezTo>
                    <a:pt x="111607" y="193350"/>
                    <a:pt x="151397" y="255142"/>
                    <a:pt x="191162" y="316910"/>
                  </a:cubicBezTo>
                  <a:cubicBezTo>
                    <a:pt x="201887" y="219477"/>
                    <a:pt x="134732" y="151910"/>
                    <a:pt x="99092" y="93582"/>
                  </a:cubicBezTo>
                  <a:cubicBezTo>
                    <a:pt x="87212" y="68832"/>
                    <a:pt x="74342" y="44082"/>
                    <a:pt x="62875" y="19910"/>
                  </a:cubicBezTo>
                  <a:cubicBezTo>
                    <a:pt x="59327" y="13392"/>
                    <a:pt x="57512" y="3657"/>
                    <a:pt x="52232"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3" name="Bild 16">
              <a:extLst>
                <a:ext uri="{FF2B5EF4-FFF2-40B4-BE49-F238E27FC236}">
                  <a16:creationId xmlns:a16="http://schemas.microsoft.com/office/drawing/2014/main" id="{E3083D76-BF67-4EAD-B183-A7A8CBE5B4DE}"/>
                </a:ext>
              </a:extLst>
            </p:cNvPr>
            <p:cNvSpPr/>
            <p:nvPr/>
          </p:nvSpPr>
          <p:spPr>
            <a:xfrm>
              <a:off x="8914647" y="742250"/>
              <a:ext cx="68309" cy="77880"/>
            </a:xfrm>
            <a:custGeom>
              <a:avLst/>
              <a:gdLst>
                <a:gd name="connsiteX0" fmla="*/ 24677 w 68309"/>
                <a:gd name="connsiteY0" fmla="*/ -303 h 77880"/>
                <a:gd name="connsiteX1" fmla="*/ -73 w 68309"/>
                <a:gd name="connsiteY1" fmla="*/ 22880 h 77880"/>
                <a:gd name="connsiteX2" fmla="*/ 44477 w 68309"/>
                <a:gd name="connsiteY2" fmla="*/ 77577 h 77880"/>
                <a:gd name="connsiteX3" fmla="*/ 46292 w 68309"/>
                <a:gd name="connsiteY3" fmla="*/ 76917 h 77880"/>
                <a:gd name="connsiteX4" fmla="*/ 68237 w 68309"/>
                <a:gd name="connsiteY4" fmla="*/ 45485 h 77880"/>
                <a:gd name="connsiteX5" fmla="*/ 24677 w 68309"/>
                <a:gd name="connsiteY5" fmla="*/ -303 h 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09" h="77880">
                  <a:moveTo>
                    <a:pt x="24677" y="-303"/>
                  </a:moveTo>
                  <a:cubicBezTo>
                    <a:pt x="16427" y="7947"/>
                    <a:pt x="6857" y="12815"/>
                    <a:pt x="-73" y="22880"/>
                  </a:cubicBezTo>
                  <a:cubicBezTo>
                    <a:pt x="9497" y="44247"/>
                    <a:pt x="31442" y="59097"/>
                    <a:pt x="44477" y="77577"/>
                  </a:cubicBezTo>
                  <a:cubicBezTo>
                    <a:pt x="45137" y="77577"/>
                    <a:pt x="45715" y="76917"/>
                    <a:pt x="46292" y="76917"/>
                  </a:cubicBezTo>
                  <a:cubicBezTo>
                    <a:pt x="53387" y="66275"/>
                    <a:pt x="60565" y="56127"/>
                    <a:pt x="68237" y="45485"/>
                  </a:cubicBezTo>
                  <a:cubicBezTo>
                    <a:pt x="60895" y="35172"/>
                    <a:pt x="35320" y="5060"/>
                    <a:pt x="24677"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4" name="Bild 16">
              <a:extLst>
                <a:ext uri="{FF2B5EF4-FFF2-40B4-BE49-F238E27FC236}">
                  <a16:creationId xmlns:a16="http://schemas.microsoft.com/office/drawing/2014/main" id="{455A0E70-1E3F-467F-9D2A-1B5B42587C4C}"/>
                </a:ext>
              </a:extLst>
            </p:cNvPr>
            <p:cNvSpPr/>
            <p:nvPr/>
          </p:nvSpPr>
          <p:spPr>
            <a:xfrm>
              <a:off x="9330200" y="744724"/>
              <a:ext cx="67155" cy="78622"/>
            </a:xfrm>
            <a:custGeom>
              <a:avLst/>
              <a:gdLst>
                <a:gd name="connsiteX0" fmla="*/ 37960 w 67155"/>
                <a:gd name="connsiteY0" fmla="*/ -303 h 78622"/>
                <a:gd name="connsiteX1" fmla="*/ -73 w 67155"/>
                <a:gd name="connsiteY1" fmla="*/ 49197 h 78622"/>
                <a:gd name="connsiteX2" fmla="*/ 20140 w 67155"/>
                <a:gd name="connsiteY2" fmla="*/ 78320 h 78622"/>
                <a:gd name="connsiteX3" fmla="*/ 24925 w 67155"/>
                <a:gd name="connsiteY3" fmla="*/ 74690 h 78622"/>
                <a:gd name="connsiteX4" fmla="*/ 67082 w 67155"/>
                <a:gd name="connsiteY4" fmla="*/ 24200 h 78622"/>
                <a:gd name="connsiteX5" fmla="*/ 65267 w 67155"/>
                <a:gd name="connsiteY5" fmla="*/ 21230 h 78622"/>
                <a:gd name="connsiteX6" fmla="*/ 37960 w 67155"/>
                <a:gd name="connsiteY6" fmla="*/ -303 h 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55" h="78622">
                  <a:moveTo>
                    <a:pt x="37960" y="-303"/>
                  </a:moveTo>
                  <a:cubicBezTo>
                    <a:pt x="29710" y="18095"/>
                    <a:pt x="4960" y="29397"/>
                    <a:pt x="-73" y="49197"/>
                  </a:cubicBezTo>
                  <a:cubicBezTo>
                    <a:pt x="6527" y="59262"/>
                    <a:pt x="13622" y="68750"/>
                    <a:pt x="20140" y="78320"/>
                  </a:cubicBezTo>
                  <a:cubicBezTo>
                    <a:pt x="21955" y="77082"/>
                    <a:pt x="23110" y="75927"/>
                    <a:pt x="24925" y="74690"/>
                  </a:cubicBezTo>
                  <a:cubicBezTo>
                    <a:pt x="39197" y="58190"/>
                    <a:pt x="52810" y="40865"/>
                    <a:pt x="67082" y="24200"/>
                  </a:cubicBezTo>
                  <a:cubicBezTo>
                    <a:pt x="66505" y="23045"/>
                    <a:pt x="65927" y="22467"/>
                    <a:pt x="65267" y="21230"/>
                  </a:cubicBezTo>
                  <a:cubicBezTo>
                    <a:pt x="56192" y="13887"/>
                    <a:pt x="46870" y="6792"/>
                    <a:pt x="37960"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5" name="Bild 16">
              <a:extLst>
                <a:ext uri="{FF2B5EF4-FFF2-40B4-BE49-F238E27FC236}">
                  <a16:creationId xmlns:a16="http://schemas.microsoft.com/office/drawing/2014/main" id="{5FD7CB04-5A20-4119-938B-C9F4082336E3}"/>
                </a:ext>
              </a:extLst>
            </p:cNvPr>
            <p:cNvSpPr/>
            <p:nvPr/>
          </p:nvSpPr>
          <p:spPr>
            <a:xfrm>
              <a:off x="8964890" y="750500"/>
              <a:ext cx="13117" cy="13117"/>
            </a:xfrm>
            <a:custGeom>
              <a:avLst/>
              <a:gdLst>
                <a:gd name="connsiteX0" fmla="*/ 7105 w 13117"/>
                <a:gd name="connsiteY0" fmla="*/ -220 h 13117"/>
                <a:gd name="connsiteX1" fmla="*/ -73 w 13117"/>
                <a:gd name="connsiteY1" fmla="*/ 4565 h 13117"/>
                <a:gd name="connsiteX2" fmla="*/ 7682 w 13117"/>
                <a:gd name="connsiteY2" fmla="*/ 12815 h 13117"/>
                <a:gd name="connsiteX3" fmla="*/ 12467 w 13117"/>
                <a:gd name="connsiteY3" fmla="*/ 8607 h 13117"/>
                <a:gd name="connsiteX4" fmla="*/ 13045 w 13117"/>
                <a:gd name="connsiteY4" fmla="*/ 4482 h 13117"/>
                <a:gd name="connsiteX5" fmla="*/ 9497 w 13117"/>
                <a:gd name="connsiteY5" fmla="*/ -303 h 1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7" h="13117">
                  <a:moveTo>
                    <a:pt x="7105" y="-220"/>
                  </a:moveTo>
                  <a:cubicBezTo>
                    <a:pt x="4712" y="1595"/>
                    <a:pt x="2320" y="2750"/>
                    <a:pt x="-73" y="4565"/>
                  </a:cubicBezTo>
                  <a:cubicBezTo>
                    <a:pt x="2663" y="7172"/>
                    <a:pt x="5252" y="9927"/>
                    <a:pt x="7682" y="12815"/>
                  </a:cubicBezTo>
                  <a:cubicBezTo>
                    <a:pt x="9416" y="11577"/>
                    <a:pt x="11020" y="10166"/>
                    <a:pt x="12467" y="8607"/>
                  </a:cubicBezTo>
                  <a:cubicBezTo>
                    <a:pt x="12467" y="7452"/>
                    <a:pt x="13045" y="5637"/>
                    <a:pt x="13045" y="4482"/>
                  </a:cubicBezTo>
                  <a:cubicBezTo>
                    <a:pt x="13045" y="3327"/>
                    <a:pt x="10652" y="1512"/>
                    <a:pt x="9497"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6" name="Bild 16">
              <a:extLst>
                <a:ext uri="{FF2B5EF4-FFF2-40B4-BE49-F238E27FC236}">
                  <a16:creationId xmlns:a16="http://schemas.microsoft.com/office/drawing/2014/main" id="{C6B5383B-3CCC-4371-A60C-DA77D2BCD975}"/>
                </a:ext>
              </a:extLst>
            </p:cNvPr>
            <p:cNvSpPr/>
            <p:nvPr/>
          </p:nvSpPr>
          <p:spPr>
            <a:xfrm>
              <a:off x="9331438" y="752397"/>
              <a:ext cx="15427" cy="16005"/>
            </a:xfrm>
            <a:custGeom>
              <a:avLst/>
              <a:gdLst>
                <a:gd name="connsiteX0" fmla="*/ 1660 w 15427"/>
                <a:gd name="connsiteY0" fmla="*/ -303 h 16005"/>
                <a:gd name="connsiteX1" fmla="*/ -73 w 15427"/>
                <a:gd name="connsiteY1" fmla="*/ 5637 h 16005"/>
                <a:gd name="connsiteX2" fmla="*/ 6445 w 15427"/>
                <a:gd name="connsiteY2" fmla="*/ 15702 h 16005"/>
                <a:gd name="connsiteX3" fmla="*/ 7600 w 15427"/>
                <a:gd name="connsiteY3" fmla="*/ 15125 h 16005"/>
                <a:gd name="connsiteX4" fmla="*/ 15355 w 15427"/>
                <a:gd name="connsiteY4" fmla="*/ 3822 h 16005"/>
                <a:gd name="connsiteX5" fmla="*/ 12962 w 15427"/>
                <a:gd name="connsiteY5" fmla="*/ 2667 h 16005"/>
                <a:gd name="connsiteX6" fmla="*/ 1660 w 15427"/>
                <a:gd name="connsiteY6" fmla="*/ -303 h 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7" h="16005">
                  <a:moveTo>
                    <a:pt x="1660" y="-303"/>
                  </a:moveTo>
                  <a:cubicBezTo>
                    <a:pt x="1082" y="1430"/>
                    <a:pt x="505" y="3822"/>
                    <a:pt x="-73" y="5637"/>
                  </a:cubicBezTo>
                  <a:cubicBezTo>
                    <a:pt x="2320" y="9185"/>
                    <a:pt x="4052" y="12155"/>
                    <a:pt x="6445" y="15702"/>
                  </a:cubicBezTo>
                  <a:cubicBezTo>
                    <a:pt x="6445" y="15125"/>
                    <a:pt x="7022" y="15125"/>
                    <a:pt x="7600" y="15125"/>
                  </a:cubicBezTo>
                  <a:lnTo>
                    <a:pt x="15355" y="3822"/>
                  </a:lnTo>
                  <a:cubicBezTo>
                    <a:pt x="14464" y="3682"/>
                    <a:pt x="13630" y="3278"/>
                    <a:pt x="12962" y="2667"/>
                  </a:cubicBezTo>
                  <a:cubicBezTo>
                    <a:pt x="9283" y="1364"/>
                    <a:pt x="5504" y="365"/>
                    <a:pt x="1660"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7" name="Bild 16">
              <a:extLst>
                <a:ext uri="{FF2B5EF4-FFF2-40B4-BE49-F238E27FC236}">
                  <a16:creationId xmlns:a16="http://schemas.microsoft.com/office/drawing/2014/main" id="{7497E725-53E2-4125-99F4-601D3E3442F6}"/>
                </a:ext>
              </a:extLst>
            </p:cNvPr>
            <p:cNvSpPr/>
            <p:nvPr/>
          </p:nvSpPr>
          <p:spPr>
            <a:xfrm>
              <a:off x="8913822" y="790430"/>
              <a:ext cx="13695" cy="12530"/>
            </a:xfrm>
            <a:custGeom>
              <a:avLst/>
              <a:gdLst>
                <a:gd name="connsiteX0" fmla="*/ 7105 w 13695"/>
                <a:gd name="connsiteY0" fmla="*/ -303 h 12530"/>
                <a:gd name="connsiteX1" fmla="*/ -73 w 13695"/>
                <a:gd name="connsiteY1" fmla="*/ 12155 h 12530"/>
                <a:gd name="connsiteX2" fmla="*/ 13622 w 13695"/>
                <a:gd name="connsiteY2" fmla="*/ 7370 h 12530"/>
                <a:gd name="connsiteX3" fmla="*/ 10652 w 13695"/>
                <a:gd name="connsiteY3" fmla="*/ 4400 h 12530"/>
                <a:gd name="connsiteX4" fmla="*/ 7105 w 13695"/>
                <a:gd name="connsiteY4" fmla="*/ -303 h 12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5" h="12530">
                  <a:moveTo>
                    <a:pt x="7105" y="-303"/>
                  </a:moveTo>
                  <a:cubicBezTo>
                    <a:pt x="4135" y="4977"/>
                    <a:pt x="505" y="4400"/>
                    <a:pt x="-73" y="12155"/>
                  </a:cubicBezTo>
                  <a:cubicBezTo>
                    <a:pt x="6445" y="12732"/>
                    <a:pt x="8837" y="9762"/>
                    <a:pt x="13622" y="7370"/>
                  </a:cubicBezTo>
                  <a:lnTo>
                    <a:pt x="10652" y="4400"/>
                  </a:lnTo>
                  <a:cubicBezTo>
                    <a:pt x="9415" y="2667"/>
                    <a:pt x="8260" y="1430"/>
                    <a:pt x="7105"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8" name="Bild 16">
              <a:extLst>
                <a:ext uri="{FF2B5EF4-FFF2-40B4-BE49-F238E27FC236}">
                  <a16:creationId xmlns:a16="http://schemas.microsoft.com/office/drawing/2014/main" id="{5EFC222E-48F2-4304-A00B-35D541B9CF45}"/>
                </a:ext>
              </a:extLst>
            </p:cNvPr>
            <p:cNvSpPr/>
            <p:nvPr/>
          </p:nvSpPr>
          <p:spPr>
            <a:xfrm>
              <a:off x="9381927" y="793399"/>
              <a:ext cx="16582" cy="14850"/>
            </a:xfrm>
            <a:custGeom>
              <a:avLst/>
              <a:gdLst>
                <a:gd name="connsiteX0" fmla="*/ 7022 w 16582"/>
                <a:gd name="connsiteY0" fmla="*/ -303 h 14850"/>
                <a:gd name="connsiteX1" fmla="*/ -73 w 16582"/>
                <a:gd name="connsiteY1" fmla="*/ 7370 h 14850"/>
                <a:gd name="connsiteX2" fmla="*/ 505 w 16582"/>
                <a:gd name="connsiteY2" fmla="*/ 9185 h 14850"/>
                <a:gd name="connsiteX3" fmla="*/ 12962 w 16582"/>
                <a:gd name="connsiteY3" fmla="*/ 14547 h 14850"/>
                <a:gd name="connsiteX4" fmla="*/ 16510 w 16582"/>
                <a:gd name="connsiteY4" fmla="*/ 12155 h 14850"/>
                <a:gd name="connsiteX5" fmla="*/ 7022 w 16582"/>
                <a:gd name="connsiteY5" fmla="*/ -303 h 1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2" h="14850">
                  <a:moveTo>
                    <a:pt x="7022" y="-303"/>
                  </a:moveTo>
                  <a:cubicBezTo>
                    <a:pt x="4803" y="2387"/>
                    <a:pt x="2435" y="4944"/>
                    <a:pt x="-73" y="7370"/>
                  </a:cubicBezTo>
                  <a:cubicBezTo>
                    <a:pt x="373" y="7865"/>
                    <a:pt x="579" y="8525"/>
                    <a:pt x="505" y="9185"/>
                  </a:cubicBezTo>
                  <a:lnTo>
                    <a:pt x="12962" y="14547"/>
                  </a:lnTo>
                  <a:cubicBezTo>
                    <a:pt x="13993" y="13549"/>
                    <a:pt x="15198" y="12740"/>
                    <a:pt x="16510" y="12155"/>
                  </a:cubicBezTo>
                  <a:cubicBezTo>
                    <a:pt x="15181" y="6883"/>
                    <a:pt x="11758" y="2379"/>
                    <a:pt x="7022"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19" name="Bild 16">
              <a:extLst>
                <a:ext uri="{FF2B5EF4-FFF2-40B4-BE49-F238E27FC236}">
                  <a16:creationId xmlns:a16="http://schemas.microsoft.com/office/drawing/2014/main" id="{4E1B0BFE-4E4A-4A95-B1E7-427C8FB47E26}"/>
                </a:ext>
              </a:extLst>
            </p:cNvPr>
            <p:cNvSpPr/>
            <p:nvPr/>
          </p:nvSpPr>
          <p:spPr>
            <a:xfrm>
              <a:off x="9005025" y="834980"/>
              <a:ext cx="145324" cy="179354"/>
            </a:xfrm>
            <a:custGeom>
              <a:avLst/>
              <a:gdLst>
                <a:gd name="connsiteX0" fmla="*/ 18367 w 145324"/>
                <a:gd name="connsiteY0" fmla="*/ -303 h 179354"/>
                <a:gd name="connsiteX1" fmla="*/ 2362 w 145324"/>
                <a:gd name="connsiteY1" fmla="*/ 40040 h 179354"/>
                <a:gd name="connsiteX2" fmla="*/ 85522 w 145324"/>
                <a:gd name="connsiteY2" fmla="*/ 138627 h 179354"/>
                <a:gd name="connsiteX3" fmla="*/ 120502 w 145324"/>
                <a:gd name="connsiteY3" fmla="*/ 179052 h 179354"/>
                <a:gd name="connsiteX4" fmla="*/ 145252 w 145324"/>
                <a:gd name="connsiteY4" fmla="*/ 149930 h 179354"/>
                <a:gd name="connsiteX5" fmla="*/ 145252 w 145324"/>
                <a:gd name="connsiteY5" fmla="*/ 148692 h 179354"/>
                <a:gd name="connsiteX6" fmla="*/ 54502 w 145324"/>
                <a:gd name="connsiteY6" fmla="*/ 41442 h 179354"/>
                <a:gd name="connsiteX7" fmla="*/ 18367 w 145324"/>
                <a:gd name="connsiteY7" fmla="*/ -303 h 17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24" h="179354">
                  <a:moveTo>
                    <a:pt x="18367" y="-303"/>
                  </a:moveTo>
                  <a:cubicBezTo>
                    <a:pt x="14242" y="9762"/>
                    <a:pt x="-7208" y="32697"/>
                    <a:pt x="2362" y="40040"/>
                  </a:cubicBezTo>
                  <a:cubicBezTo>
                    <a:pt x="30247" y="73040"/>
                    <a:pt x="57554" y="105380"/>
                    <a:pt x="85522" y="138627"/>
                  </a:cubicBezTo>
                  <a:cubicBezTo>
                    <a:pt x="95009" y="149930"/>
                    <a:pt x="106889" y="172535"/>
                    <a:pt x="120502" y="179052"/>
                  </a:cubicBezTo>
                  <a:cubicBezTo>
                    <a:pt x="128752" y="168987"/>
                    <a:pt x="137002" y="159417"/>
                    <a:pt x="145252" y="149930"/>
                  </a:cubicBezTo>
                  <a:lnTo>
                    <a:pt x="145252" y="148692"/>
                  </a:lnTo>
                  <a:cubicBezTo>
                    <a:pt x="114892" y="113052"/>
                    <a:pt x="84614" y="77412"/>
                    <a:pt x="54502" y="41442"/>
                  </a:cubicBezTo>
                  <a:cubicBezTo>
                    <a:pt x="45922" y="31130"/>
                    <a:pt x="28762" y="4977"/>
                    <a:pt x="18367"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20" name="Bild 16">
              <a:extLst>
                <a:ext uri="{FF2B5EF4-FFF2-40B4-BE49-F238E27FC236}">
                  <a16:creationId xmlns:a16="http://schemas.microsoft.com/office/drawing/2014/main" id="{05707064-E840-4E3B-BA7F-966FA21333D3}"/>
                </a:ext>
              </a:extLst>
            </p:cNvPr>
            <p:cNvSpPr/>
            <p:nvPr/>
          </p:nvSpPr>
          <p:spPr>
            <a:xfrm>
              <a:off x="8911430" y="841497"/>
              <a:ext cx="395257" cy="454724"/>
            </a:xfrm>
            <a:custGeom>
              <a:avLst/>
              <a:gdLst>
                <a:gd name="connsiteX0" fmla="*/ 374807 w 395257"/>
                <a:gd name="connsiteY0" fmla="*/ -303 h 454724"/>
                <a:gd name="connsiteX1" fmla="*/ 243467 w 395257"/>
                <a:gd name="connsiteY1" fmla="*/ 149930 h 454724"/>
                <a:gd name="connsiteX2" fmla="*/ 26080 w 395257"/>
                <a:gd name="connsiteY2" fmla="*/ 405680 h 454724"/>
                <a:gd name="connsiteX3" fmla="*/ -73 w 395257"/>
                <a:gd name="connsiteY3" fmla="*/ 419375 h 454724"/>
                <a:gd name="connsiteX4" fmla="*/ 49427 w 395257"/>
                <a:gd name="connsiteY4" fmla="*/ 452375 h 454724"/>
                <a:gd name="connsiteX5" fmla="*/ 86882 w 395257"/>
                <a:gd name="connsiteY5" fmla="*/ 398337 h 454724"/>
                <a:gd name="connsiteX6" fmla="*/ 152222 w 395257"/>
                <a:gd name="connsiteY6" fmla="*/ 320540 h 454724"/>
                <a:gd name="connsiteX7" fmla="*/ 395185 w 395257"/>
                <a:gd name="connsiteY7" fmla="*/ 31212 h 454724"/>
                <a:gd name="connsiteX8" fmla="*/ 374807 w 395257"/>
                <a:gd name="connsiteY8" fmla="*/ -303 h 45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57" h="454724">
                  <a:moveTo>
                    <a:pt x="374807" y="-303"/>
                  </a:moveTo>
                  <a:cubicBezTo>
                    <a:pt x="331412" y="50187"/>
                    <a:pt x="287440" y="100100"/>
                    <a:pt x="243467" y="149930"/>
                  </a:cubicBezTo>
                  <a:cubicBezTo>
                    <a:pt x="171032" y="234905"/>
                    <a:pt x="98597" y="320457"/>
                    <a:pt x="26080" y="405680"/>
                  </a:cubicBezTo>
                  <a:cubicBezTo>
                    <a:pt x="20140" y="412857"/>
                    <a:pt x="6527" y="412280"/>
                    <a:pt x="-73" y="419375"/>
                  </a:cubicBezTo>
                  <a:cubicBezTo>
                    <a:pt x="2320" y="434802"/>
                    <a:pt x="29627" y="462110"/>
                    <a:pt x="49427" y="452375"/>
                  </a:cubicBezTo>
                  <a:cubicBezTo>
                    <a:pt x="56605" y="427625"/>
                    <a:pt x="72610" y="416157"/>
                    <a:pt x="86882" y="398337"/>
                  </a:cubicBezTo>
                  <a:cubicBezTo>
                    <a:pt x="108827" y="372185"/>
                    <a:pt x="130855" y="346692"/>
                    <a:pt x="152222" y="320540"/>
                  </a:cubicBezTo>
                  <a:cubicBezTo>
                    <a:pt x="233567" y="224262"/>
                    <a:pt x="314335" y="127490"/>
                    <a:pt x="395185" y="31212"/>
                  </a:cubicBezTo>
                  <a:cubicBezTo>
                    <a:pt x="388997" y="20487"/>
                    <a:pt x="381902" y="10175"/>
                    <a:pt x="374807" y="-303"/>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sp>
          <p:nvSpPr>
            <p:cNvPr id="421" name="Bild 16">
              <a:extLst>
                <a:ext uri="{FF2B5EF4-FFF2-40B4-BE49-F238E27FC236}">
                  <a16:creationId xmlns:a16="http://schemas.microsoft.com/office/drawing/2014/main" id="{8FEA82BE-26E4-4D22-88F9-10708E8D34EA}"/>
                </a:ext>
              </a:extLst>
            </p:cNvPr>
            <p:cNvSpPr/>
            <p:nvPr/>
          </p:nvSpPr>
          <p:spPr>
            <a:xfrm>
              <a:off x="9161158" y="1031000"/>
              <a:ext cx="236197" cy="262927"/>
            </a:xfrm>
            <a:custGeom>
              <a:avLst/>
              <a:gdLst>
                <a:gd name="connsiteX0" fmla="*/ 24677 w 236197"/>
                <a:gd name="connsiteY0" fmla="*/ -303 h 262927"/>
                <a:gd name="connsiteX1" fmla="*/ -73 w 236197"/>
                <a:gd name="connsiteY1" fmla="*/ 29397 h 262927"/>
                <a:gd name="connsiteX2" fmla="*/ 138115 w 236197"/>
                <a:gd name="connsiteY2" fmla="*/ 191922 h 262927"/>
                <a:gd name="connsiteX3" fmla="*/ 180850 w 236197"/>
                <a:gd name="connsiteY3" fmla="*/ 242412 h 262927"/>
                <a:gd name="connsiteX4" fmla="*/ 190997 w 236197"/>
                <a:gd name="connsiteY4" fmla="*/ 262625 h 262927"/>
                <a:gd name="connsiteX5" fmla="*/ 236125 w 236197"/>
                <a:gd name="connsiteY5" fmla="*/ 230532 h 262927"/>
                <a:gd name="connsiteX6" fmla="*/ 212365 w 236197"/>
                <a:gd name="connsiteY6" fmla="*/ 218652 h 262927"/>
                <a:gd name="connsiteX7" fmla="*/ 88615 w 236197"/>
                <a:gd name="connsiteY7" fmla="*/ 74360 h 26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197" h="262927">
                  <a:moveTo>
                    <a:pt x="24677" y="-303"/>
                  </a:moveTo>
                  <a:cubicBezTo>
                    <a:pt x="16427" y="9762"/>
                    <a:pt x="8177" y="19250"/>
                    <a:pt x="-73" y="29397"/>
                  </a:cubicBezTo>
                  <a:lnTo>
                    <a:pt x="138115" y="191922"/>
                  </a:lnTo>
                  <a:cubicBezTo>
                    <a:pt x="152387" y="208422"/>
                    <a:pt x="166660" y="224922"/>
                    <a:pt x="180850" y="242412"/>
                  </a:cubicBezTo>
                  <a:cubicBezTo>
                    <a:pt x="185635" y="249012"/>
                    <a:pt x="185057" y="257922"/>
                    <a:pt x="190997" y="262625"/>
                  </a:cubicBezTo>
                  <a:cubicBezTo>
                    <a:pt x="213520" y="261470"/>
                    <a:pt x="232247" y="251982"/>
                    <a:pt x="236125" y="230532"/>
                  </a:cubicBezTo>
                  <a:cubicBezTo>
                    <a:pt x="228370" y="224015"/>
                    <a:pt x="221852" y="224015"/>
                    <a:pt x="212365" y="218652"/>
                  </a:cubicBezTo>
                  <a:cubicBezTo>
                    <a:pt x="171115" y="170555"/>
                    <a:pt x="129865" y="122457"/>
                    <a:pt x="88615" y="74360"/>
                  </a:cubicBezTo>
                  <a:close/>
                </a:path>
              </a:pathLst>
            </a:custGeom>
            <a:solidFill>
              <a:srgbClr val="E20613"/>
            </a:solidFill>
            <a:ln w="819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5E5E5E"/>
                </a:solidFill>
                <a:effectLst/>
                <a:uLnTx/>
                <a:uFillTx/>
                <a:latin typeface="Calibri"/>
                <a:ea typeface="+mn-ea"/>
                <a:cs typeface="+mn-cs"/>
              </a:endParaRPr>
            </a:p>
          </p:txBody>
        </p:sp>
      </p:grpSp>
    </p:spTree>
    <p:extLst>
      <p:ext uri="{BB962C8B-B14F-4D97-AF65-F5344CB8AC3E}">
        <p14:creationId xmlns:p14="http://schemas.microsoft.com/office/powerpoint/2010/main" val="3753374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1EECB2-01F1-4A8F-BEC9-C4433022F76B}"/>
              </a:ext>
            </a:extLst>
          </p:cNvPr>
          <p:cNvSpPr>
            <a:spLocks noGrp="1"/>
          </p:cNvSpPr>
          <p:nvPr>
            <p:ph type="title"/>
          </p:nvPr>
        </p:nvSpPr>
        <p:spPr/>
        <p:txBody>
          <a:bodyPr>
            <a:normAutofit fontScale="90000"/>
          </a:bodyPr>
          <a:lstStyle/>
          <a:p>
            <a:r>
              <a:rPr lang="sv-SE"/>
              <a:t>Deltagare i BUS-grupp – enligt överenskommelse</a:t>
            </a:r>
          </a:p>
        </p:txBody>
      </p:sp>
      <p:sp>
        <p:nvSpPr>
          <p:cNvPr id="3" name="Platshållare för innehåll 2">
            <a:extLst>
              <a:ext uri="{FF2B5EF4-FFF2-40B4-BE49-F238E27FC236}">
                <a16:creationId xmlns:a16="http://schemas.microsoft.com/office/drawing/2014/main" id="{149CA656-E8C9-44E1-A194-6C9C7C86C067}"/>
              </a:ext>
            </a:extLst>
          </p:cNvPr>
          <p:cNvSpPr>
            <a:spLocks noGrp="1"/>
          </p:cNvSpPr>
          <p:nvPr>
            <p:ph idx="1"/>
          </p:nvPr>
        </p:nvSpPr>
        <p:spPr/>
        <p:txBody>
          <a:bodyPr>
            <a:normAutofit/>
          </a:bodyPr>
          <a:lstStyle/>
          <a:p>
            <a:pPr algn="l"/>
            <a:endParaRPr lang="sv-SE" sz="1800" b="0" i="0" u="none" strike="noStrike" baseline="0">
              <a:solidFill>
                <a:srgbClr val="000000"/>
              </a:solidFill>
              <a:latin typeface="Calibri" panose="020F0502020204030204" pitchFamily="34" charset="0"/>
            </a:endParaRPr>
          </a:p>
          <a:p>
            <a:r>
              <a:rPr lang="sv-SE" sz="1800" b="0" i="0" u="none" strike="noStrike" baseline="0">
                <a:solidFill>
                  <a:srgbClr val="000000"/>
                </a:solidFill>
                <a:latin typeface="Calibri" panose="020F0502020204030204" pitchFamily="34" charset="0"/>
              </a:rPr>
              <a:t>Två representanter (verksamhetsnära chefer) från varje deltagande kommuns socialförvaltning. Dessa representerar individ och familjeförvaltning samt vård och omsorgsförvaltning LSS i sin kommun. </a:t>
            </a:r>
          </a:p>
          <a:p>
            <a:r>
              <a:rPr lang="sv-SE" sz="1800" b="0" i="0" u="none" strike="noStrike" baseline="0">
                <a:solidFill>
                  <a:srgbClr val="000000"/>
                </a:solidFill>
                <a:latin typeface="Calibri" panose="020F0502020204030204" pitchFamily="34" charset="0"/>
              </a:rPr>
              <a:t>En till två representanter (verksamhetsnära chefer) från varje deltagande kommuns utbildningsförvaltning. Dessa representerar samtliga berörda skolformer i sin kommun. </a:t>
            </a:r>
          </a:p>
          <a:p>
            <a:r>
              <a:rPr lang="sv-SE" sz="1800" b="0" i="0" u="none" strike="noStrike" baseline="0">
                <a:solidFill>
                  <a:srgbClr val="000000"/>
                </a:solidFill>
                <a:latin typeface="Calibri" panose="020F0502020204030204" pitchFamily="34" charset="0"/>
              </a:rPr>
              <a:t>Tre representanter (verksamhetsnära chefer) från Hälso- och sjukvården. Dessa representerar barn- och ungdomshälsan (BU-hälsan), barn- och ungdomspsykiatrin (BUP) och habiliteringscentrum i deltagande länsdel.</a:t>
            </a:r>
          </a:p>
          <a:p>
            <a:r>
              <a:rPr lang="sv-SE" sz="1800" b="0" i="0" u="none" strike="noStrike" baseline="0">
                <a:solidFill>
                  <a:srgbClr val="000000"/>
                </a:solidFill>
                <a:latin typeface="Calibri" panose="020F0502020204030204" pitchFamily="34" charset="0"/>
              </a:rPr>
              <a:t>En samordnare för</a:t>
            </a:r>
            <a:r>
              <a:rPr lang="sv-SE" sz="1800" b="0" i="0" u="none" strike="noStrike">
                <a:solidFill>
                  <a:srgbClr val="000000"/>
                </a:solidFill>
                <a:latin typeface="Calibri" panose="020F0502020204030204" pitchFamily="34" charset="0"/>
              </a:rPr>
              <a:t> gruppen.</a:t>
            </a:r>
            <a:r>
              <a:rPr lang="sv-SE" sz="1800" b="0" i="0" u="none" strike="noStrike" baseline="0">
                <a:solidFill>
                  <a:srgbClr val="000000"/>
                </a:solidFill>
                <a:latin typeface="Calibri" panose="020F0502020204030204" pitchFamily="34" charset="0"/>
              </a:rPr>
              <a:t> </a:t>
            </a:r>
          </a:p>
          <a:p>
            <a:endParaRPr lang="sv-SE" sz="1800">
              <a:solidFill>
                <a:srgbClr val="000000"/>
              </a:solidFill>
              <a:latin typeface="Calibri" panose="020F0502020204030204" pitchFamily="34" charset="0"/>
            </a:endParaRPr>
          </a:p>
          <a:p>
            <a:r>
              <a:rPr lang="sv-SE" sz="1800">
                <a:solidFill>
                  <a:srgbClr val="000000"/>
                </a:solidFill>
                <a:latin typeface="Calibri" panose="020F0502020204030204" pitchFamily="34" charset="0"/>
              </a:rPr>
              <a:t>Ytterligare verksamheter samt berörda intresseorganisationer ska bjudas in utifrån vilka frågor som kommer att behandlas under mötet.</a:t>
            </a:r>
            <a:endParaRPr lang="sv-SE" sz="1800" b="0" i="0" u="none" strike="noStrike" baseline="0">
              <a:solidFill>
                <a:srgbClr val="000000"/>
              </a:solidFill>
              <a:latin typeface="Calibri" panose="020F0502020204030204" pitchFamily="34" charset="0"/>
            </a:endParaRPr>
          </a:p>
        </p:txBody>
      </p:sp>
    </p:spTree>
    <p:extLst>
      <p:ext uri="{BB962C8B-B14F-4D97-AF65-F5344CB8AC3E}">
        <p14:creationId xmlns:p14="http://schemas.microsoft.com/office/powerpoint/2010/main" val="3987107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90808C3-80B9-4646-BE98-F68FFD4B0DC4}"/>
              </a:ext>
            </a:extLst>
          </p:cNvPr>
          <p:cNvSpPr>
            <a:spLocks noGrp="1"/>
          </p:cNvSpPr>
          <p:nvPr>
            <p:ph type="body" sz="quarter" idx="13"/>
          </p:nvPr>
        </p:nvSpPr>
        <p:spPr>
          <a:xfrm>
            <a:off x="755386" y="2061563"/>
            <a:ext cx="5982765" cy="3628218"/>
          </a:xfrm>
        </p:spPr>
        <p:txBody>
          <a:bodyPr>
            <a:normAutofit lnSpcReduction="10000"/>
          </a:bodyPr>
          <a:lstStyle/>
          <a:p>
            <a:r>
              <a:rPr lang="sv-SE" sz="2200" b="1">
                <a:solidFill>
                  <a:srgbClr val="000000"/>
                </a:solidFill>
              </a:rPr>
              <a:t>Samverka i frågor gällande barns och ungas hälsa </a:t>
            </a:r>
          </a:p>
          <a:p>
            <a:pPr lvl="1"/>
            <a:r>
              <a:rPr lang="sv-SE" sz="1558">
                <a:solidFill>
                  <a:srgbClr val="000000"/>
                </a:solidFill>
                <a:latin typeface="Calibri" panose="020F0502020204030204" pitchFamily="34" charset="0"/>
              </a:rPr>
              <a:t>lyfta utvecklings- och samverkansfrågor  </a:t>
            </a:r>
          </a:p>
          <a:p>
            <a:pPr lvl="1"/>
            <a:r>
              <a:rPr lang="sv-SE" sz="1558">
                <a:solidFill>
                  <a:srgbClr val="000000"/>
                </a:solidFill>
                <a:latin typeface="Calibri" panose="020F0502020204030204" pitchFamily="34" charset="0"/>
              </a:rPr>
              <a:t>analysera och åtgärda strukturella brister   </a:t>
            </a:r>
          </a:p>
          <a:p>
            <a:r>
              <a:rPr lang="sv-SE" sz="2200" b="1">
                <a:solidFill>
                  <a:srgbClr val="000000"/>
                </a:solidFill>
              </a:rPr>
              <a:t>Arbeta för att länet uppnår de mål som är satta i överenskommelsen</a:t>
            </a:r>
          </a:p>
          <a:p>
            <a:pPr lvl="1"/>
            <a:r>
              <a:rPr lang="sv-SE" sz="1558">
                <a:solidFill>
                  <a:srgbClr val="000000"/>
                </a:solidFill>
                <a:latin typeface="Calibri" panose="020F0502020204030204" pitchFamily="34" charset="0"/>
              </a:rPr>
              <a:t>analysera uppföljning av mål och indikatorer   </a:t>
            </a:r>
          </a:p>
          <a:p>
            <a:r>
              <a:rPr lang="sv-SE" sz="2400" b="1">
                <a:solidFill>
                  <a:srgbClr val="000000"/>
                </a:solidFill>
              </a:rPr>
              <a:t>Öka kunskap i sin egen organisation</a:t>
            </a:r>
          </a:p>
          <a:p>
            <a:pPr lvl="1"/>
            <a:r>
              <a:rPr lang="sv-SE" sz="1558">
                <a:solidFill>
                  <a:srgbClr val="000000"/>
                </a:solidFill>
                <a:latin typeface="Calibri" panose="020F0502020204030204" pitchFamily="34" charset="0"/>
              </a:rPr>
              <a:t>sprida grundläggande kunskap om olika aktörers roller ansvar  </a:t>
            </a:r>
          </a:p>
          <a:p>
            <a:pPr lvl="1"/>
            <a:r>
              <a:rPr lang="sv-SE" sz="1558">
                <a:solidFill>
                  <a:srgbClr val="000000"/>
                </a:solidFill>
                <a:latin typeface="Calibri" panose="020F0502020204030204" pitchFamily="34" charset="0"/>
              </a:rPr>
              <a:t>överenskommelse och tillhörande rutiner blir kända  </a:t>
            </a:r>
            <a:endParaRPr lang="sv-SE"/>
          </a:p>
          <a:p>
            <a:pPr lvl="1"/>
            <a:endParaRPr lang="sv-SE" sz="1558">
              <a:solidFill>
                <a:srgbClr val="000000"/>
              </a:solidFill>
              <a:latin typeface="Calibri" panose="020F0502020204030204" pitchFamily="34" charset="0"/>
            </a:endParaRPr>
          </a:p>
          <a:p>
            <a:endParaRPr lang="sv-SE" sz="1800">
              <a:solidFill>
                <a:srgbClr val="000000"/>
              </a:solidFill>
              <a:latin typeface="Calibri" panose="020F0502020204030204" pitchFamily="34" charset="0"/>
            </a:endParaRPr>
          </a:p>
          <a:p>
            <a:endParaRPr lang="sv-SE" sz="1800">
              <a:solidFill>
                <a:srgbClr val="000000"/>
              </a:solidFill>
              <a:latin typeface="Calibri" panose="020F0502020204030204" pitchFamily="34" charset="0"/>
            </a:endParaRPr>
          </a:p>
          <a:p>
            <a:endParaRPr lang="sv-SE" sz="1800">
              <a:solidFill>
                <a:srgbClr val="000000"/>
              </a:solidFill>
              <a:latin typeface="Calibri" panose="020F0502020204030204" pitchFamily="34" charset="0"/>
            </a:endParaRPr>
          </a:p>
          <a:p>
            <a:endParaRPr lang="sv-SE" sz="1800">
              <a:solidFill>
                <a:srgbClr val="000000"/>
              </a:solidFill>
              <a:latin typeface="Calibri" panose="020F0502020204030204" pitchFamily="34" charset="0"/>
            </a:endParaRPr>
          </a:p>
        </p:txBody>
      </p:sp>
      <p:sp>
        <p:nvSpPr>
          <p:cNvPr id="2" name="Rubrik 1">
            <a:extLst>
              <a:ext uri="{FF2B5EF4-FFF2-40B4-BE49-F238E27FC236}">
                <a16:creationId xmlns:a16="http://schemas.microsoft.com/office/drawing/2014/main" id="{6A14B381-38CF-429C-A76F-25F7D223AC4A}"/>
              </a:ext>
            </a:extLst>
          </p:cNvPr>
          <p:cNvSpPr>
            <a:spLocks noGrp="1"/>
          </p:cNvSpPr>
          <p:nvPr>
            <p:ph type="title"/>
          </p:nvPr>
        </p:nvSpPr>
        <p:spPr/>
        <p:txBody>
          <a:bodyPr/>
          <a:lstStyle/>
          <a:p>
            <a:r>
              <a:rPr lang="sv-SE" sz="3900"/>
              <a:t>BUS-gruppens uppdrag  </a:t>
            </a:r>
          </a:p>
        </p:txBody>
      </p:sp>
      <p:sp>
        <p:nvSpPr>
          <p:cNvPr id="9" name="Rektangel: rundade hörn 8">
            <a:extLst>
              <a:ext uri="{FF2B5EF4-FFF2-40B4-BE49-F238E27FC236}">
                <a16:creationId xmlns:a16="http://schemas.microsoft.com/office/drawing/2014/main" id="{8745559D-3B8D-46A1-BEC5-134B66C271F9}"/>
              </a:ext>
            </a:extLst>
          </p:cNvPr>
          <p:cNvSpPr/>
          <p:nvPr/>
        </p:nvSpPr>
        <p:spPr>
          <a:xfrm rot="10800000" flipV="1">
            <a:off x="6261158" y="1544134"/>
            <a:ext cx="3062795" cy="1784818"/>
          </a:xfrm>
          <a:prstGeom prst="round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Light"/>
                <a:ea typeface="+mn-ea"/>
                <a:cs typeface="+mn-cs"/>
              </a:rPr>
              <a:t>Målgruppens inflytande och delaktighet ska säkerställas </a:t>
            </a:r>
          </a:p>
        </p:txBody>
      </p:sp>
      <p:sp>
        <p:nvSpPr>
          <p:cNvPr id="10" name="Ellips 9">
            <a:extLst>
              <a:ext uri="{FF2B5EF4-FFF2-40B4-BE49-F238E27FC236}">
                <a16:creationId xmlns:a16="http://schemas.microsoft.com/office/drawing/2014/main" id="{6A8F0CF0-994F-4BB2-9B22-7CFACA5FD490}"/>
              </a:ext>
            </a:extLst>
          </p:cNvPr>
          <p:cNvSpPr/>
          <p:nvPr/>
        </p:nvSpPr>
        <p:spPr>
          <a:xfrm rot="10800000" flipV="1">
            <a:off x="7792555" y="3429000"/>
            <a:ext cx="3773012" cy="2700150"/>
          </a:xfrm>
          <a:prstGeom prst="ellipse">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Light"/>
                <a:ea typeface="+mn-ea"/>
                <a:cs typeface="+mn-cs"/>
              </a:rPr>
              <a:t>Samordnare ansvarar för att det finns en gemensam struktur i länet och att informationsflödet fungerar regionalt</a:t>
            </a:r>
          </a:p>
        </p:txBody>
      </p:sp>
    </p:spTree>
    <p:extLst>
      <p:ext uri="{BB962C8B-B14F-4D97-AF65-F5344CB8AC3E}">
        <p14:creationId xmlns:p14="http://schemas.microsoft.com/office/powerpoint/2010/main" val="339378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F062EC20-9FE0-4C47-8A93-6A234FCA9E57}"/>
              </a:ext>
            </a:extLst>
          </p:cNvPr>
          <p:cNvSpPr>
            <a:spLocks noGrp="1"/>
          </p:cNvSpPr>
          <p:nvPr>
            <p:ph sz="half" idx="1"/>
          </p:nvPr>
        </p:nvSpPr>
        <p:spPr/>
        <p:txBody>
          <a:bodyPr/>
          <a:lstStyle/>
          <a:p>
            <a:r>
              <a:rPr lang="sv-SE" dirty="0"/>
              <a:t>Beskriver parternas ansvar</a:t>
            </a:r>
          </a:p>
          <a:p>
            <a:r>
              <a:rPr lang="sv-SE" dirty="0"/>
              <a:t>Skola/förskola inkluderas som jämbördig part i arbetet med SIP för barn och unga</a:t>
            </a:r>
          </a:p>
        </p:txBody>
      </p:sp>
      <p:sp>
        <p:nvSpPr>
          <p:cNvPr id="6" name="Platshållare för innehåll 5">
            <a:extLst>
              <a:ext uri="{FF2B5EF4-FFF2-40B4-BE49-F238E27FC236}">
                <a16:creationId xmlns:a16="http://schemas.microsoft.com/office/drawing/2014/main" id="{F79BCF03-0BD3-4785-B25D-ED293E64DB16}"/>
              </a:ext>
            </a:extLst>
          </p:cNvPr>
          <p:cNvSpPr>
            <a:spLocks noGrp="1"/>
          </p:cNvSpPr>
          <p:nvPr>
            <p:ph sz="half" idx="2"/>
          </p:nvPr>
        </p:nvSpPr>
        <p:spPr/>
        <p:txBody>
          <a:bodyPr>
            <a:normAutofit fontScale="92500"/>
          </a:bodyPr>
          <a:lstStyle/>
          <a:p>
            <a:r>
              <a:rPr lang="sv-SE" dirty="0">
                <a:hlinkClick r:id="rId3"/>
              </a:rPr>
              <a:t>Samordnad individuell plan (regionvastmanland.se)</a:t>
            </a:r>
            <a:endParaRPr lang="sv-SE" dirty="0"/>
          </a:p>
          <a:p>
            <a:r>
              <a:rPr lang="sv-SE" dirty="0"/>
              <a:t>Utbildningsinsatser </a:t>
            </a:r>
            <a:r>
              <a:rPr lang="sv-SE"/>
              <a:t>arrangeras regelbundet:</a:t>
            </a:r>
            <a:endParaRPr lang="sv-SE" dirty="0"/>
          </a:p>
          <a:p>
            <a:pPr lvl="1"/>
            <a:r>
              <a:rPr lang="sv-SE" dirty="0"/>
              <a:t>Steg 1 – Grundläggande kunskap för alla, genomförs i arbetsgruppen på egen hand</a:t>
            </a:r>
          </a:p>
          <a:p>
            <a:pPr lvl="1"/>
            <a:r>
              <a:rPr lang="sv-SE" dirty="0"/>
              <a:t>Steg 2 – Två digitala tillfällen för medarbetare som ska kunna starta en SIP-process</a:t>
            </a:r>
          </a:p>
          <a:p>
            <a:pPr lvl="1"/>
            <a:r>
              <a:rPr lang="sv-SE" dirty="0"/>
              <a:t>Kontakta: </a:t>
            </a:r>
            <a:r>
              <a:rPr lang="sv-SE" dirty="0">
                <a:hlinkClick r:id="rId4"/>
              </a:rPr>
              <a:t>lena.ludvigsson@regionvastmanland.se</a:t>
            </a:r>
            <a:endParaRPr lang="sv-SE" dirty="0"/>
          </a:p>
        </p:txBody>
      </p:sp>
      <p:sp>
        <p:nvSpPr>
          <p:cNvPr id="2" name="Platshållare för datum 1">
            <a:extLst>
              <a:ext uri="{FF2B5EF4-FFF2-40B4-BE49-F238E27FC236}">
                <a16:creationId xmlns:a16="http://schemas.microsoft.com/office/drawing/2014/main" id="{E931DCC5-87CD-45DD-8953-16BE25DF51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129ABF-34AF-4771-8C65-17474087DDAF}" type="datetime1">
              <a:rPr kumimoji="0" lang="sv-SE" sz="728" b="0" i="0" u="none" strike="noStrike" kern="1200" cap="none" spc="0" normalizeH="0" baseline="0" noProof="0" smtClean="0">
                <a:ln>
                  <a:noFill/>
                </a:ln>
                <a:solidFill>
                  <a:prstClr val="black">
                    <a:tint val="75000"/>
                  </a:prstClr>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2023-08-17</a:t>
            </a:fld>
            <a:endParaRPr kumimoji="0" lang="sv-SE" sz="728" b="0" i="0" u="none" strike="noStrike" kern="1200" cap="none" spc="0" normalizeH="0" baseline="0" noProof="0">
              <a:ln>
                <a:noFill/>
              </a:ln>
              <a:solidFill>
                <a:prstClr val="black">
                  <a:tint val="75000"/>
                </a:prstClr>
              </a:solidFill>
              <a:effectLst/>
              <a:uLnTx/>
              <a:uFillTx/>
              <a:latin typeface="Calibri Light"/>
              <a:ea typeface="+mn-ea"/>
              <a:cs typeface="+mn-cs"/>
            </a:endParaRPr>
          </a:p>
        </p:txBody>
      </p:sp>
      <p:sp>
        <p:nvSpPr>
          <p:cNvPr id="3" name="Platshållare för bildnummer 2">
            <a:extLst>
              <a:ext uri="{FF2B5EF4-FFF2-40B4-BE49-F238E27FC236}">
                <a16:creationId xmlns:a16="http://schemas.microsoft.com/office/drawing/2014/main" id="{CA10BAD7-2310-479D-8398-6DB692D1AF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80145-259A-47DA-A30D-C906B9DB5C99}" type="slidenum">
              <a:rPr kumimoji="0" lang="sv-SE" sz="728" b="0" i="0" u="none" strike="noStrike" kern="1200" cap="none" spc="0" normalizeH="0" baseline="0" noProof="0" smtClean="0">
                <a:ln>
                  <a:noFill/>
                </a:ln>
                <a:solidFill>
                  <a:prstClr val="black">
                    <a:tint val="75000"/>
                  </a:prst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728" b="0" i="0" u="none" strike="noStrike" kern="1200" cap="none" spc="0" normalizeH="0" baseline="0" noProof="0">
              <a:ln>
                <a:noFill/>
              </a:ln>
              <a:solidFill>
                <a:prstClr val="black">
                  <a:tint val="75000"/>
                </a:prstClr>
              </a:solidFill>
              <a:effectLst/>
              <a:uLnTx/>
              <a:uFillTx/>
              <a:latin typeface="Calibri Light"/>
              <a:ea typeface="+mn-ea"/>
              <a:cs typeface="+mn-cs"/>
            </a:endParaRPr>
          </a:p>
        </p:txBody>
      </p:sp>
      <p:sp>
        <p:nvSpPr>
          <p:cNvPr id="5" name="Rubrik 4">
            <a:extLst>
              <a:ext uri="{FF2B5EF4-FFF2-40B4-BE49-F238E27FC236}">
                <a16:creationId xmlns:a16="http://schemas.microsoft.com/office/drawing/2014/main" id="{D0C8BCED-8528-4E6D-9708-E9A7CF22E233}"/>
              </a:ext>
            </a:extLst>
          </p:cNvPr>
          <p:cNvSpPr>
            <a:spLocks noGrp="1"/>
          </p:cNvSpPr>
          <p:nvPr>
            <p:ph type="title"/>
          </p:nvPr>
        </p:nvSpPr>
        <p:spPr/>
        <p:txBody>
          <a:bodyPr/>
          <a:lstStyle/>
          <a:p>
            <a:r>
              <a:rPr lang="sv-SE" dirty="0"/>
              <a:t>SIP i överenskommelsen		SIP-rutiner och utbildningar</a:t>
            </a:r>
          </a:p>
        </p:txBody>
      </p:sp>
      <p:pic>
        <p:nvPicPr>
          <p:cNvPr id="8" name="Bildobjekt 7" descr="En bild som visar text, person, inomhus, grupp&#10;&#10;Automatiskt genererad beskrivning">
            <a:extLst>
              <a:ext uri="{FF2B5EF4-FFF2-40B4-BE49-F238E27FC236}">
                <a16:creationId xmlns:a16="http://schemas.microsoft.com/office/drawing/2014/main" id="{13CCE89D-60B5-F632-8742-8E363FC4E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 y="3595077"/>
            <a:ext cx="3429000" cy="2286000"/>
          </a:xfrm>
          <a:prstGeom prst="rect">
            <a:avLst/>
          </a:prstGeom>
        </p:spPr>
      </p:pic>
    </p:spTree>
    <p:extLst>
      <p:ext uri="{BB962C8B-B14F-4D97-AF65-F5344CB8AC3E}">
        <p14:creationId xmlns:p14="http://schemas.microsoft.com/office/powerpoint/2010/main" val="152348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96382D60-23F3-431E-ADC0-68526D4CAC85}"/>
              </a:ext>
            </a:extLst>
          </p:cNvPr>
          <p:cNvSpPr>
            <a:spLocks noGrp="1"/>
          </p:cNvSpPr>
          <p:nvPr>
            <p:ph type="dt" sz="half" idx="15"/>
          </p:nvPr>
        </p:nvSpPr>
        <p:spPr>
          <a:xfrm>
            <a:off x="830288" y="290234"/>
            <a:ext cx="480270" cy="112018"/>
          </a:xfrm>
          <a:prstGeom prst="rect">
            <a:avLst/>
          </a:prstGeom>
        </p:spPr>
        <p:txBody>
          <a:bodyPr wrap="square" lIns="0" tIns="0" rIns="0" bIns="0">
            <a:spAutoFit/>
          </a:bodyPr>
          <a:lstStyle>
            <a:defPPr>
              <a:defRPr lang="sv-SE"/>
            </a:defPPr>
            <a:lvl1pPr marL="0" algn="l"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spcAft>
                <a:spcPts val="364"/>
              </a:spcAft>
            </a:pPr>
            <a:fld id="{3E32E934-0E34-41D0-99D0-BBB1DE02E0D8}" type="datetime1">
              <a:rPr lang="sv-SE" smtClean="0"/>
              <a:pPr>
                <a:spcAft>
                  <a:spcPts val="364"/>
                </a:spcAft>
              </a:pPr>
              <a:t>2023-08-17</a:t>
            </a:fld>
            <a:endParaRPr lang="en-US"/>
          </a:p>
        </p:txBody>
      </p:sp>
      <p:sp>
        <p:nvSpPr>
          <p:cNvPr id="5" name="Platshållare för bildnummer 4">
            <a:extLst>
              <a:ext uri="{FF2B5EF4-FFF2-40B4-BE49-F238E27FC236}">
                <a16:creationId xmlns:a16="http://schemas.microsoft.com/office/drawing/2014/main" id="{262D0F74-4137-480D-868E-B51CD4E00D36}"/>
              </a:ext>
            </a:extLst>
          </p:cNvPr>
          <p:cNvSpPr>
            <a:spLocks noGrp="1"/>
          </p:cNvSpPr>
          <p:nvPr>
            <p:ph type="sldNum" sz="quarter" idx="17"/>
          </p:nvPr>
        </p:nvSpPr>
        <p:spPr>
          <a:xfrm>
            <a:off x="506835" y="290234"/>
            <a:ext cx="218304" cy="112018"/>
          </a:xfrm>
          <a:prstGeom prst="rect">
            <a:avLst/>
          </a:prstGeom>
        </p:spPr>
        <p:txBody>
          <a:bodyPr wrap="square" lIns="0" tIns="0" rIns="0" bIns="0">
            <a:spAutoFit/>
          </a:bodyPr>
          <a:lstStyle>
            <a:defPPr>
              <a:defRPr lang="sv-SE"/>
            </a:defPPr>
            <a:lvl1pPr marL="0" algn="r"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spcAft>
                <a:spcPts val="364"/>
              </a:spcAft>
            </a:pPr>
            <a:fld id="{B6F15528-21DE-4FAA-801E-634DDDAF4B2B}" type="slidenum">
              <a:rPr lang="sv-SE" smtClean="0"/>
              <a:pPr>
                <a:spcAft>
                  <a:spcPts val="364"/>
                </a:spcAft>
              </a:pPr>
              <a:t>13</a:t>
            </a:fld>
            <a:endParaRPr lang="sv-SE"/>
          </a:p>
        </p:txBody>
      </p:sp>
      <p:pic>
        <p:nvPicPr>
          <p:cNvPr id="7" name="Platshållare för innehåll 6" descr="En bild som visar person, hand&#10;&#10;Automatiskt genererad beskrivning">
            <a:extLst>
              <a:ext uri="{FF2B5EF4-FFF2-40B4-BE49-F238E27FC236}">
                <a16:creationId xmlns:a16="http://schemas.microsoft.com/office/drawing/2014/main" id="{F0608DF3-E50B-462F-B7D6-5575984B24F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3346" b="3234"/>
          <a:stretch/>
        </p:blipFill>
        <p:spPr>
          <a:xfrm>
            <a:off x="6309423" y="425693"/>
            <a:ext cx="5461974" cy="6007735"/>
          </a:xfrm>
          <a:prstGeom prst="rect">
            <a:avLst/>
          </a:prstGeom>
          <a:noFill/>
        </p:spPr>
      </p:pic>
      <p:sp>
        <p:nvSpPr>
          <p:cNvPr id="2" name="Platshållare för innehåll 1">
            <a:extLst>
              <a:ext uri="{FF2B5EF4-FFF2-40B4-BE49-F238E27FC236}">
                <a16:creationId xmlns:a16="http://schemas.microsoft.com/office/drawing/2014/main" id="{0A939B26-068C-4ECA-9B66-774DEEC9DC1E}"/>
              </a:ext>
            </a:extLst>
          </p:cNvPr>
          <p:cNvSpPr>
            <a:spLocks noGrp="1"/>
          </p:cNvSpPr>
          <p:nvPr>
            <p:ph type="body" sz="quarter" idx="13"/>
          </p:nvPr>
        </p:nvSpPr>
        <p:spPr>
          <a:xfrm>
            <a:off x="754649" y="2066703"/>
            <a:ext cx="4747351" cy="3274565"/>
          </a:xfrm>
        </p:spPr>
        <p:txBody>
          <a:bodyPr>
            <a:normAutofit/>
          </a:bodyPr>
          <a:lstStyle/>
          <a:p>
            <a:r>
              <a:rPr lang="sv-SE" sz="2426"/>
              <a:t>Hälsoundersökning</a:t>
            </a:r>
          </a:p>
          <a:p>
            <a:r>
              <a:rPr lang="sv-SE" sz="2426"/>
              <a:t>Samverkan och ansvarsfördelning</a:t>
            </a:r>
          </a:p>
          <a:p>
            <a:pPr lvl="1"/>
            <a:r>
              <a:rPr lang="sv-SE" sz="2426"/>
              <a:t>Inför placering</a:t>
            </a:r>
          </a:p>
          <a:p>
            <a:pPr lvl="1"/>
            <a:r>
              <a:rPr lang="sv-SE" sz="2426"/>
              <a:t>Under placering</a:t>
            </a:r>
          </a:p>
          <a:p>
            <a:pPr lvl="1"/>
            <a:r>
              <a:rPr lang="sv-SE" sz="2426"/>
              <a:t>Efter placering</a:t>
            </a:r>
          </a:p>
          <a:p>
            <a:r>
              <a:rPr lang="sv-SE" sz="2426"/>
              <a:t>Kostnadsansvar</a:t>
            </a:r>
          </a:p>
          <a:p>
            <a:endParaRPr lang="sv-SE"/>
          </a:p>
        </p:txBody>
      </p:sp>
      <p:sp>
        <p:nvSpPr>
          <p:cNvPr id="12" name="Title 5">
            <a:extLst>
              <a:ext uri="{FF2B5EF4-FFF2-40B4-BE49-F238E27FC236}">
                <a16:creationId xmlns:a16="http://schemas.microsoft.com/office/drawing/2014/main" id="{0B15DD07-C5C3-453F-A446-43A7F1F48621}"/>
              </a:ext>
            </a:extLst>
          </p:cNvPr>
          <p:cNvSpPr>
            <a:spLocks noGrp="1"/>
          </p:cNvSpPr>
          <p:nvPr>
            <p:ph type="title"/>
          </p:nvPr>
        </p:nvSpPr>
        <p:spPr>
          <a:xfrm>
            <a:off x="754649" y="744083"/>
            <a:ext cx="4747351" cy="1239266"/>
          </a:xfrm>
        </p:spPr>
        <p:txBody>
          <a:bodyPr>
            <a:normAutofit fontScale="90000"/>
          </a:bodyPr>
          <a:lstStyle/>
          <a:p>
            <a:r>
              <a:rPr lang="sv-SE"/>
              <a:t>Barn och unga som vårdas utanför det egna hemmet</a:t>
            </a:r>
            <a:endParaRPr lang="en-US"/>
          </a:p>
        </p:txBody>
      </p:sp>
    </p:spTree>
    <p:extLst>
      <p:ext uri="{BB962C8B-B14F-4D97-AF65-F5344CB8AC3E}">
        <p14:creationId xmlns:p14="http://schemas.microsoft.com/office/powerpoint/2010/main" val="2262301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120C8F1-8076-48CB-8FA6-B1948D1087D9}"/>
              </a:ext>
            </a:extLst>
          </p:cNvPr>
          <p:cNvSpPr>
            <a:spLocks noGrp="1"/>
          </p:cNvSpPr>
          <p:nvPr>
            <p:ph type="dt" sz="half" idx="10"/>
          </p:nvPr>
        </p:nvSpPr>
        <p:spPr/>
        <p:txBody>
          <a:bodyPr/>
          <a:lstStyle/>
          <a:p>
            <a:fld id="{27129ABF-34AF-4771-8C65-17474087DDAF}" type="datetime1">
              <a:rPr lang="sv-SE" smtClean="0"/>
              <a:t>2023-08-17</a:t>
            </a:fld>
            <a:endParaRPr lang="sv-SE"/>
          </a:p>
        </p:txBody>
      </p:sp>
      <p:sp>
        <p:nvSpPr>
          <p:cNvPr id="3" name="Platshållare för bildnummer 2">
            <a:extLst>
              <a:ext uri="{FF2B5EF4-FFF2-40B4-BE49-F238E27FC236}">
                <a16:creationId xmlns:a16="http://schemas.microsoft.com/office/drawing/2014/main" id="{1108ED4B-04C6-41CA-80C8-CC6B4283D179}"/>
              </a:ext>
            </a:extLst>
          </p:cNvPr>
          <p:cNvSpPr>
            <a:spLocks noGrp="1"/>
          </p:cNvSpPr>
          <p:nvPr>
            <p:ph type="sldNum" sz="quarter" idx="12"/>
          </p:nvPr>
        </p:nvSpPr>
        <p:spPr/>
        <p:txBody>
          <a:bodyPr/>
          <a:lstStyle/>
          <a:p>
            <a:fld id="{38480145-259A-47DA-A30D-C906B9DB5C99}" type="slidenum">
              <a:rPr lang="sv-SE" smtClean="0"/>
              <a:t>14</a:t>
            </a:fld>
            <a:endParaRPr lang="sv-SE"/>
          </a:p>
        </p:txBody>
      </p:sp>
      <p:sp>
        <p:nvSpPr>
          <p:cNvPr id="4" name="Platshållare för text 3">
            <a:extLst>
              <a:ext uri="{FF2B5EF4-FFF2-40B4-BE49-F238E27FC236}">
                <a16:creationId xmlns:a16="http://schemas.microsoft.com/office/drawing/2014/main" id="{51598F99-0B91-4BC4-8AAF-5FFEA8A4711A}"/>
              </a:ext>
            </a:extLst>
          </p:cNvPr>
          <p:cNvSpPr>
            <a:spLocks noGrp="1"/>
          </p:cNvSpPr>
          <p:nvPr>
            <p:ph type="body" sz="quarter" idx="13"/>
          </p:nvPr>
        </p:nvSpPr>
        <p:spPr/>
        <p:txBody>
          <a:bodyPr>
            <a:normAutofit fontScale="92500" lnSpcReduction="10000"/>
          </a:bodyPr>
          <a:lstStyle/>
          <a:p>
            <a:r>
              <a:rPr lang="sv-SE" i="1">
                <a:solidFill>
                  <a:srgbClr val="3C3C3B"/>
                </a:solidFill>
                <a:latin typeface="Calibri" panose="020F0502020204030204" pitchFamily="34" charset="0"/>
              </a:rPr>
              <a:t>Hälsoundersökning enligt lag 2017:209 </a:t>
            </a:r>
          </a:p>
          <a:p>
            <a:r>
              <a:rPr lang="sv-SE" sz="1800">
                <a:solidFill>
                  <a:srgbClr val="3C3C3B"/>
                </a:solidFill>
                <a:latin typeface="Calibri" panose="020F0502020204030204" pitchFamily="34" charset="0"/>
              </a:rPr>
              <a:t>Hälsoundersökningen syftar till att ge en medicinsk bedömning av behovet av hälso- och sjukvård samt tandvård, ge ett underlag för att bedöma hur socialnämnden ska verka för att barnet eller den unge ska få sitt behov tillgodosett samt hur den fortsatta kontakten ska se ut.</a:t>
            </a:r>
          </a:p>
          <a:p>
            <a:r>
              <a:rPr lang="sv-SE" b="0" i="1">
                <a:solidFill>
                  <a:srgbClr val="3C3C3B"/>
                </a:solidFill>
                <a:effectLst/>
                <a:latin typeface="WordVisi_MSFontService"/>
              </a:rPr>
              <a:t>Läkarundersökning vid ansökan om vård enligt LVU</a:t>
            </a:r>
          </a:p>
          <a:p>
            <a:r>
              <a:rPr lang="sv-SE" sz="1800">
                <a:solidFill>
                  <a:srgbClr val="3C3C3B"/>
                </a:solidFill>
                <a:latin typeface="Calibri" panose="020F0502020204030204" pitchFamily="34" charset="0"/>
              </a:rPr>
              <a:t>syftar till att identifiera sjukdom, skada eller funktionsnedsättning som kan ha betydelse för bedömningen av behovet av vård och för planering av vårdens innehåll.</a:t>
            </a:r>
          </a:p>
          <a:p>
            <a:r>
              <a:rPr lang="sv-SE" b="0" i="1">
                <a:solidFill>
                  <a:srgbClr val="3C3C3B"/>
                </a:solidFill>
                <a:effectLst/>
                <a:latin typeface="Calibri" panose="020F0502020204030204" pitchFamily="34" charset="0"/>
              </a:rPr>
              <a:t>Hälsoundersökning för asylsökande m.fl. enligt lag 2008:344</a:t>
            </a:r>
          </a:p>
          <a:p>
            <a:r>
              <a:rPr lang="sv-SE" sz="1800" b="0" i="0">
                <a:solidFill>
                  <a:srgbClr val="3C3C3B"/>
                </a:solidFill>
                <a:effectLst/>
                <a:latin typeface="Calibri" panose="020F0502020204030204" pitchFamily="34" charset="0"/>
              </a:rPr>
              <a:t>Denna hälsoundersökning ska erbjudas till alla asylsökande samt vissa nyanlända. Undersökningen syftar till att uppmärksamma eventuell ohälsa och behov av smittskyddsåtgärder, samt för att informera om möjligheten att få del av hälso- och sjukvård och tandvård.  </a:t>
            </a:r>
            <a:r>
              <a:rPr lang="sv-SE" b="0" i="1">
                <a:solidFill>
                  <a:srgbClr val="3C3C3B"/>
                </a:solidFill>
                <a:effectLst/>
                <a:latin typeface="Calibri" panose="020F0502020204030204" pitchFamily="34" charset="0"/>
              </a:rPr>
              <a:t> </a:t>
            </a:r>
            <a:endParaRPr lang="sv-SE"/>
          </a:p>
        </p:txBody>
      </p:sp>
      <p:sp>
        <p:nvSpPr>
          <p:cNvPr id="5" name="Rubrik 4">
            <a:extLst>
              <a:ext uri="{FF2B5EF4-FFF2-40B4-BE49-F238E27FC236}">
                <a16:creationId xmlns:a16="http://schemas.microsoft.com/office/drawing/2014/main" id="{8AAA8350-78B5-4C9A-98A6-84FE95B49FF9}"/>
              </a:ext>
            </a:extLst>
          </p:cNvPr>
          <p:cNvSpPr>
            <a:spLocks noGrp="1"/>
          </p:cNvSpPr>
          <p:nvPr>
            <p:ph type="title"/>
          </p:nvPr>
        </p:nvSpPr>
        <p:spPr/>
        <p:txBody>
          <a:bodyPr/>
          <a:lstStyle/>
          <a:p>
            <a:r>
              <a:rPr lang="sv-SE"/>
              <a:t>Beskriver ansvarsfördelning vid olika hälso- och läkarundersökningar</a:t>
            </a:r>
          </a:p>
        </p:txBody>
      </p:sp>
    </p:spTree>
    <p:extLst>
      <p:ext uri="{BB962C8B-B14F-4D97-AF65-F5344CB8AC3E}">
        <p14:creationId xmlns:p14="http://schemas.microsoft.com/office/powerpoint/2010/main" val="1796024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084D44C-5A99-47B2-99C6-3E4981039282}"/>
              </a:ext>
            </a:extLst>
          </p:cNvPr>
          <p:cNvSpPr>
            <a:spLocks noGrp="1"/>
          </p:cNvSpPr>
          <p:nvPr>
            <p:ph type="dt" sz="half" idx="10"/>
          </p:nvPr>
        </p:nvSpPr>
        <p:spPr>
          <a:xfrm>
            <a:off x="830288" y="290234"/>
            <a:ext cx="480270" cy="113518"/>
          </a:xfrm>
          <a:prstGeom prst="rect">
            <a:avLst/>
          </a:prstGeom>
        </p:spPr>
        <p:txBody>
          <a:bodyPr wrap="square" lIns="0" tIns="0" rIns="0" bIns="0">
            <a:spAutoFit/>
          </a:bodyPr>
          <a:lstStyle>
            <a:defPPr>
              <a:defRPr lang="sv-SE"/>
            </a:defPPr>
            <a:lvl1pPr marL="0" algn="l"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fld id="{27129ABF-34AF-4771-8C65-17474087DDAF}" type="datetime1">
              <a:rPr lang="sv-SE" smtClean="0"/>
              <a:pPr/>
              <a:t>2023-08-17</a:t>
            </a:fld>
            <a:endParaRPr lang="sv-SE"/>
          </a:p>
        </p:txBody>
      </p:sp>
      <p:sp>
        <p:nvSpPr>
          <p:cNvPr id="3" name="Platshållare för bildnummer 2">
            <a:extLst>
              <a:ext uri="{FF2B5EF4-FFF2-40B4-BE49-F238E27FC236}">
                <a16:creationId xmlns:a16="http://schemas.microsoft.com/office/drawing/2014/main" id="{21EDD773-65D9-44D8-9CB7-52A56AE5E392}"/>
              </a:ext>
            </a:extLst>
          </p:cNvPr>
          <p:cNvSpPr>
            <a:spLocks noGrp="1"/>
          </p:cNvSpPr>
          <p:nvPr>
            <p:ph type="sldNum" sz="quarter" idx="12"/>
          </p:nvPr>
        </p:nvSpPr>
        <p:spPr>
          <a:xfrm>
            <a:off x="506835" y="290234"/>
            <a:ext cx="218304" cy="113518"/>
          </a:xfrm>
          <a:prstGeom prst="rect">
            <a:avLst/>
          </a:prstGeom>
        </p:spPr>
        <p:txBody>
          <a:bodyPr wrap="square" lIns="0" tIns="0" rIns="0" bIns="0">
            <a:spAutoFit/>
          </a:bodyPr>
          <a:lstStyle>
            <a:defPPr>
              <a:defRPr lang="sv-SE"/>
            </a:defPPr>
            <a:lvl1pPr marL="0" algn="r"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fld id="{38480145-259A-47DA-A30D-C906B9DB5C99}" type="slidenum">
              <a:rPr lang="sv-SE" smtClean="0"/>
              <a:pPr/>
              <a:t>15</a:t>
            </a:fld>
            <a:endParaRPr lang="sv-SE"/>
          </a:p>
        </p:txBody>
      </p:sp>
      <p:pic>
        <p:nvPicPr>
          <p:cNvPr id="6" name="Bildobjekt 5">
            <a:extLst>
              <a:ext uri="{FF2B5EF4-FFF2-40B4-BE49-F238E27FC236}">
                <a16:creationId xmlns:a16="http://schemas.microsoft.com/office/drawing/2014/main" id="{444D7E49-4E88-48EF-B440-B9637BB55B22}"/>
              </a:ext>
            </a:extLst>
          </p:cNvPr>
          <p:cNvPicPr>
            <a:picLocks noChangeAspect="1"/>
          </p:cNvPicPr>
          <p:nvPr/>
        </p:nvPicPr>
        <p:blipFill>
          <a:blip r:embed="rId3"/>
          <a:stretch>
            <a:fillRect/>
          </a:stretch>
        </p:blipFill>
        <p:spPr>
          <a:xfrm>
            <a:off x="7663773" y="1125423"/>
            <a:ext cx="2846373" cy="4006540"/>
          </a:xfrm>
          <a:prstGeom prst="rect">
            <a:avLst/>
          </a:prstGeom>
          <a:ln w="12700">
            <a:solidFill>
              <a:schemeClr val="tx1"/>
            </a:solidFill>
          </a:ln>
        </p:spPr>
      </p:pic>
      <p:sp>
        <p:nvSpPr>
          <p:cNvPr id="5" name="Rubrik 4">
            <a:extLst>
              <a:ext uri="{FF2B5EF4-FFF2-40B4-BE49-F238E27FC236}">
                <a16:creationId xmlns:a16="http://schemas.microsoft.com/office/drawing/2014/main" id="{3AD5027A-BD94-4F4D-8C44-D6A3A307F10D}"/>
              </a:ext>
            </a:extLst>
          </p:cNvPr>
          <p:cNvSpPr>
            <a:spLocks noGrp="1"/>
          </p:cNvSpPr>
          <p:nvPr>
            <p:ph type="title"/>
          </p:nvPr>
        </p:nvSpPr>
        <p:spPr>
          <a:xfrm>
            <a:off x="830289" y="453917"/>
            <a:ext cx="10682702" cy="1239179"/>
          </a:xfrm>
        </p:spPr>
        <p:txBody>
          <a:bodyPr/>
          <a:lstStyle/>
          <a:p>
            <a:pPr algn="l"/>
            <a:r>
              <a:rPr lang="sv-SE"/>
              <a:t>Obruten skolgång - SAMS</a:t>
            </a:r>
          </a:p>
        </p:txBody>
      </p:sp>
      <p:sp>
        <p:nvSpPr>
          <p:cNvPr id="8" name="Platshållare för text 3">
            <a:extLst>
              <a:ext uri="{FF2B5EF4-FFF2-40B4-BE49-F238E27FC236}">
                <a16:creationId xmlns:a16="http://schemas.microsoft.com/office/drawing/2014/main" id="{6B78B16B-F49D-4EBB-8C37-A474E85A176E}"/>
              </a:ext>
            </a:extLst>
          </p:cNvPr>
          <p:cNvSpPr>
            <a:spLocks noGrp="1"/>
          </p:cNvSpPr>
          <p:nvPr>
            <p:ph type="body" sz="quarter" idx="13"/>
          </p:nvPr>
        </p:nvSpPr>
        <p:spPr>
          <a:xfrm>
            <a:off x="755761" y="2061563"/>
            <a:ext cx="6562879" cy="3628218"/>
          </a:xfrm>
        </p:spPr>
        <p:txBody>
          <a:bodyPr>
            <a:normAutofit/>
          </a:bodyPr>
          <a:lstStyle/>
          <a:p>
            <a:r>
              <a:rPr lang="sv-SE"/>
              <a:t>Övergripande syfte - Säkerställa obruten skolgång för placerade barn och unga när placeringen medför skolbyte</a:t>
            </a:r>
          </a:p>
          <a:p>
            <a:r>
              <a:rPr lang="sv-SE"/>
              <a:t>Innebär inga tillkommande åtaganden, bygger på rådande författningsreglering.</a:t>
            </a:r>
          </a:p>
        </p:txBody>
      </p:sp>
      <p:sp>
        <p:nvSpPr>
          <p:cNvPr id="4" name="textruta 3">
            <a:extLst>
              <a:ext uri="{FF2B5EF4-FFF2-40B4-BE49-F238E27FC236}">
                <a16:creationId xmlns:a16="http://schemas.microsoft.com/office/drawing/2014/main" id="{DB313C4D-B432-4B28-A0BB-CF91A16BDC92}"/>
              </a:ext>
            </a:extLst>
          </p:cNvPr>
          <p:cNvSpPr txBox="1"/>
          <p:nvPr/>
        </p:nvSpPr>
        <p:spPr>
          <a:xfrm>
            <a:off x="830288" y="5209309"/>
            <a:ext cx="9435815" cy="61491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sv-SE" sz="1698"/>
              <a:t>Skola och socialtjänst i länet rekommenderas att arbeta enligt modellen och att integrera arbetssättet i det ordinarie systematiska kvalitetsarbetet. </a:t>
            </a:r>
            <a:endParaRPr lang="sv-SE" sz="1698" b="1"/>
          </a:p>
        </p:txBody>
      </p:sp>
    </p:spTree>
    <p:extLst>
      <p:ext uri="{BB962C8B-B14F-4D97-AF65-F5344CB8AC3E}">
        <p14:creationId xmlns:p14="http://schemas.microsoft.com/office/powerpoint/2010/main" val="1623372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920E71-C9BB-4BB8-B835-14D893FFA631}"/>
              </a:ext>
            </a:extLst>
          </p:cNvPr>
          <p:cNvSpPr>
            <a:spLocks noGrp="1"/>
          </p:cNvSpPr>
          <p:nvPr>
            <p:ph type="body" sz="quarter" idx="13"/>
          </p:nvPr>
        </p:nvSpPr>
        <p:spPr/>
        <p:txBody>
          <a:bodyPr/>
          <a:lstStyle/>
          <a:p>
            <a:pPr marL="0" indent="0">
              <a:buNone/>
            </a:pPr>
            <a:r>
              <a:rPr lang="sv-SE"/>
              <a:t>När barn och unga placeras är det av största vikt att både hälso- och sjukvården, tandvården och socialtjänsten försäkrar sig om att vårdkedjan inte bryts. Detta kan göras genom samverkan vid överlämningar. Varje huvudman ansvarar för att överlämna adekvat information inom sin organisation, dvs skolan ansvarar för att föra över information till ny skola, barn- och ungdomspsykiatrin (Bup) ansvarar för att föra över information till Bup i ny kommun/region, osv.  </a:t>
            </a:r>
          </a:p>
        </p:txBody>
      </p:sp>
      <p:sp>
        <p:nvSpPr>
          <p:cNvPr id="3" name="Rubrik 2">
            <a:extLst>
              <a:ext uri="{FF2B5EF4-FFF2-40B4-BE49-F238E27FC236}">
                <a16:creationId xmlns:a16="http://schemas.microsoft.com/office/drawing/2014/main" id="{15CCF878-2CCF-4BD2-9B42-F97E01CC0CCA}"/>
              </a:ext>
            </a:extLst>
          </p:cNvPr>
          <p:cNvSpPr>
            <a:spLocks noGrp="1"/>
          </p:cNvSpPr>
          <p:nvPr>
            <p:ph type="title"/>
          </p:nvPr>
        </p:nvSpPr>
        <p:spPr/>
        <p:txBody>
          <a:bodyPr/>
          <a:lstStyle/>
          <a:p>
            <a:r>
              <a:rPr lang="sv-SE"/>
              <a:t>Obruten vårdkedja</a:t>
            </a:r>
          </a:p>
        </p:txBody>
      </p:sp>
      <p:sp>
        <p:nvSpPr>
          <p:cNvPr id="4" name="Platshållare för datum 3">
            <a:extLst>
              <a:ext uri="{FF2B5EF4-FFF2-40B4-BE49-F238E27FC236}">
                <a16:creationId xmlns:a16="http://schemas.microsoft.com/office/drawing/2014/main" id="{BC029048-4A90-455A-B8A7-EFB08A7C602F}"/>
              </a:ext>
            </a:extLst>
          </p:cNvPr>
          <p:cNvSpPr>
            <a:spLocks noGrp="1"/>
          </p:cNvSpPr>
          <p:nvPr>
            <p:ph type="dt" sz="half" idx="14"/>
          </p:nvPr>
        </p:nvSpPr>
        <p:spPr>
          <a:xfrm>
            <a:off x="1368502" y="478617"/>
            <a:ext cx="792000" cy="187200"/>
          </a:xfrm>
          <a:prstGeom prst="rect">
            <a:avLst/>
          </a:prstGeom>
        </p:spPr>
        <p:txBody>
          <a:bodyPr wrap="square" lIns="0" tIns="0" rIns="0" bIns="0">
            <a:sp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5C967C-67C7-4621-A3F4-421FC821AE41}" type="datetime1">
              <a:rPr lang="sv-SE" smtClean="0"/>
              <a:pPr/>
              <a:t>2023-08-17</a:t>
            </a:fld>
            <a:endParaRPr lang="en-US"/>
          </a:p>
        </p:txBody>
      </p:sp>
      <p:sp>
        <p:nvSpPr>
          <p:cNvPr id="5" name="Platshållare för bildnummer 4">
            <a:extLst>
              <a:ext uri="{FF2B5EF4-FFF2-40B4-BE49-F238E27FC236}">
                <a16:creationId xmlns:a16="http://schemas.microsoft.com/office/drawing/2014/main" id="{97D8BE53-760B-485A-B5B6-2E7595B69B6B}"/>
              </a:ext>
            </a:extLst>
          </p:cNvPr>
          <p:cNvSpPr>
            <a:spLocks noGrp="1"/>
          </p:cNvSpPr>
          <p:nvPr>
            <p:ph type="sldNum" sz="quarter" idx="16"/>
          </p:nvPr>
        </p:nvSpPr>
        <p:spPr>
          <a:xfrm>
            <a:off x="835102" y="478617"/>
            <a:ext cx="360000" cy="187200"/>
          </a:xfrm>
          <a:prstGeom prst="rect">
            <a:avLst/>
          </a:prstGeom>
        </p:spPr>
        <p:txBody>
          <a:bodyPr wrap="square" lIns="0" tIns="0" rIns="0" bIns="0">
            <a:spAutoFit/>
          </a:bodyP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sv-SE" smtClean="0"/>
              <a:pPr/>
              <a:t>16</a:t>
            </a:fld>
            <a:endParaRPr lang="sv-SE"/>
          </a:p>
        </p:txBody>
      </p:sp>
    </p:spTree>
    <p:extLst>
      <p:ext uri="{BB962C8B-B14F-4D97-AF65-F5344CB8AC3E}">
        <p14:creationId xmlns:p14="http://schemas.microsoft.com/office/powerpoint/2010/main" val="2941712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9B5E634-94A5-4BED-8FA5-9A37A3F3F525}"/>
              </a:ext>
            </a:extLst>
          </p:cNvPr>
          <p:cNvSpPr>
            <a:spLocks noGrp="1"/>
          </p:cNvSpPr>
          <p:nvPr>
            <p:ph type="dt" sz="half" idx="15"/>
          </p:nvPr>
        </p:nvSpPr>
        <p:spPr>
          <a:xfrm>
            <a:off x="830288" y="290234"/>
            <a:ext cx="480270" cy="112018"/>
          </a:xfrm>
        </p:spPr>
        <p:txBody>
          <a:bodyPr wrap="square" lIns="0" tIns="0" rIns="0" bIns="0">
            <a:normAutofit/>
          </a:bodyPr>
          <a:lstStyle>
            <a:defPPr>
              <a:defRPr lang="sv-SE"/>
            </a:defPPr>
            <a:lvl1pPr marL="0" algn="l"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spcAft>
                <a:spcPts val="364"/>
              </a:spcAft>
            </a:pPr>
            <a:fld id="{3E32E934-0E34-41D0-99D0-BBB1DE02E0D8}" type="datetime1">
              <a:rPr lang="sv-SE" smtClean="0"/>
              <a:pPr>
                <a:spcAft>
                  <a:spcPts val="364"/>
                </a:spcAft>
              </a:pPr>
              <a:t>2023-08-17</a:t>
            </a:fld>
            <a:endParaRPr lang="sv-SE"/>
          </a:p>
        </p:txBody>
      </p:sp>
      <p:sp>
        <p:nvSpPr>
          <p:cNvPr id="3" name="Platshållare för bildnummer 2">
            <a:extLst>
              <a:ext uri="{FF2B5EF4-FFF2-40B4-BE49-F238E27FC236}">
                <a16:creationId xmlns:a16="http://schemas.microsoft.com/office/drawing/2014/main" id="{245824D0-16D4-4EC2-AB30-4144A4B72B37}"/>
              </a:ext>
            </a:extLst>
          </p:cNvPr>
          <p:cNvSpPr>
            <a:spLocks noGrp="1"/>
          </p:cNvSpPr>
          <p:nvPr>
            <p:ph type="sldNum" sz="quarter" idx="17"/>
          </p:nvPr>
        </p:nvSpPr>
        <p:spPr>
          <a:xfrm>
            <a:off x="506835" y="290234"/>
            <a:ext cx="218304" cy="112018"/>
          </a:xfrm>
        </p:spPr>
        <p:txBody>
          <a:bodyPr wrap="square" lIns="0" tIns="0" rIns="0" bIns="0">
            <a:normAutofit/>
          </a:bodyPr>
          <a:lstStyle>
            <a:defPPr>
              <a:defRPr lang="sv-SE"/>
            </a:defPPr>
            <a:lvl1pPr marL="0" algn="r"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spcAft>
                <a:spcPts val="364"/>
              </a:spcAft>
            </a:pPr>
            <a:fld id="{B6F15528-21DE-4FAA-801E-634DDDAF4B2B}" type="slidenum">
              <a:rPr lang="sv-SE" smtClean="0"/>
              <a:pPr>
                <a:spcAft>
                  <a:spcPts val="364"/>
                </a:spcAft>
              </a:pPr>
              <a:t>17</a:t>
            </a:fld>
            <a:endParaRPr lang="sv-SE"/>
          </a:p>
        </p:txBody>
      </p:sp>
      <p:pic>
        <p:nvPicPr>
          <p:cNvPr id="6" name="Bildobjekt 5" descr="En bild som visar himmel, person, utomhus, person&#10;&#10;Automatiskt genererad beskrivning">
            <a:extLst>
              <a:ext uri="{FF2B5EF4-FFF2-40B4-BE49-F238E27FC236}">
                <a16:creationId xmlns:a16="http://schemas.microsoft.com/office/drawing/2014/main" id="{D31C04A4-90D2-4EE4-AD89-DC8AC97B4885}"/>
              </a:ext>
            </a:extLst>
          </p:cNvPr>
          <p:cNvPicPr>
            <a:picLocks noChangeAspect="1"/>
          </p:cNvPicPr>
          <p:nvPr/>
        </p:nvPicPr>
        <p:blipFill rotWithShape="1">
          <a:blip r:embed="rId3">
            <a:extLst>
              <a:ext uri="{28A0092B-C50C-407E-A947-70E740481C1C}">
                <a14:useLocalDpi xmlns:a14="http://schemas.microsoft.com/office/drawing/2010/main" val="0"/>
              </a:ext>
            </a:extLst>
          </a:blip>
          <a:srcRect l="21448" r="17862" b="1"/>
          <a:stretch/>
        </p:blipFill>
        <p:spPr>
          <a:xfrm>
            <a:off x="6309438" y="425693"/>
            <a:ext cx="5462358" cy="6007735"/>
          </a:xfrm>
          <a:prstGeom prst="rect">
            <a:avLst/>
          </a:prstGeom>
          <a:noFill/>
        </p:spPr>
      </p:pic>
      <p:sp>
        <p:nvSpPr>
          <p:cNvPr id="12" name="Text Placeholder 4">
            <a:extLst>
              <a:ext uri="{FF2B5EF4-FFF2-40B4-BE49-F238E27FC236}">
                <a16:creationId xmlns:a16="http://schemas.microsoft.com/office/drawing/2014/main" id="{6432C62E-50EE-4E86-9A14-1E05C376F2AD}"/>
              </a:ext>
            </a:extLst>
          </p:cNvPr>
          <p:cNvSpPr>
            <a:spLocks noGrp="1"/>
          </p:cNvSpPr>
          <p:nvPr>
            <p:ph type="body" sz="quarter" idx="13"/>
          </p:nvPr>
        </p:nvSpPr>
        <p:spPr>
          <a:xfrm>
            <a:off x="754649" y="2066703"/>
            <a:ext cx="4747351" cy="3274565"/>
          </a:xfrm>
        </p:spPr>
        <p:txBody>
          <a:bodyPr>
            <a:normAutofit/>
          </a:bodyPr>
          <a:lstStyle/>
          <a:p>
            <a:r>
              <a:rPr lang="en-US" sz="1800" err="1"/>
              <a:t>Avgränsning</a:t>
            </a:r>
            <a:r>
              <a:rPr lang="en-US" sz="1800"/>
              <a:t> </a:t>
            </a:r>
            <a:r>
              <a:rPr lang="en-US" sz="1800" err="1"/>
              <a:t>upp</a:t>
            </a:r>
            <a:r>
              <a:rPr lang="en-US" sz="1800"/>
              <a:t> till 18 </a:t>
            </a:r>
            <a:r>
              <a:rPr lang="en-US" sz="1800" err="1"/>
              <a:t>år</a:t>
            </a:r>
            <a:endParaRPr lang="en-US" sz="1800"/>
          </a:p>
          <a:p>
            <a:r>
              <a:rPr lang="en-US" sz="1800" err="1"/>
              <a:t>Psykiska</a:t>
            </a:r>
            <a:r>
              <a:rPr lang="en-US" sz="1800"/>
              <a:t> </a:t>
            </a:r>
            <a:r>
              <a:rPr lang="en-US" sz="1800" err="1"/>
              <a:t>besvär</a:t>
            </a:r>
            <a:endParaRPr lang="en-US" sz="1800"/>
          </a:p>
          <a:p>
            <a:r>
              <a:rPr lang="en-US" sz="1800" err="1"/>
              <a:t>Psykiatriska</a:t>
            </a:r>
            <a:r>
              <a:rPr lang="en-US" sz="1800"/>
              <a:t> </a:t>
            </a:r>
            <a:r>
              <a:rPr lang="en-US" sz="1800" err="1"/>
              <a:t>tillstånd</a:t>
            </a:r>
            <a:endParaRPr lang="en-US" sz="1800"/>
          </a:p>
          <a:p>
            <a:r>
              <a:rPr lang="en-US" sz="1800" err="1"/>
              <a:t>Neuropsykiatrisk</a:t>
            </a:r>
            <a:r>
              <a:rPr lang="en-US" sz="1800"/>
              <a:t> </a:t>
            </a:r>
            <a:r>
              <a:rPr lang="en-US" sz="1800" err="1"/>
              <a:t>funktionsnedsättning</a:t>
            </a:r>
            <a:endParaRPr lang="en-US" sz="1800"/>
          </a:p>
          <a:p>
            <a:r>
              <a:rPr lang="en-US" sz="1800" err="1"/>
              <a:t>Riskbruk</a:t>
            </a:r>
            <a:r>
              <a:rPr lang="en-US" sz="1800"/>
              <a:t>, </a:t>
            </a:r>
            <a:r>
              <a:rPr lang="en-US" sz="1800" err="1"/>
              <a:t>skadligt</a:t>
            </a:r>
            <a:r>
              <a:rPr lang="en-US" sz="1800"/>
              <a:t> bruk </a:t>
            </a:r>
            <a:r>
              <a:rPr lang="en-US" sz="1800" err="1"/>
              <a:t>eller</a:t>
            </a:r>
            <a:r>
              <a:rPr lang="en-US" sz="1800"/>
              <a:t> </a:t>
            </a:r>
            <a:r>
              <a:rPr lang="en-US" sz="1800" err="1"/>
              <a:t>beroende</a:t>
            </a:r>
            <a:r>
              <a:rPr lang="en-US" sz="1800"/>
              <a:t> av </a:t>
            </a:r>
            <a:r>
              <a:rPr lang="en-US" sz="1800" err="1"/>
              <a:t>alkohol</a:t>
            </a:r>
            <a:r>
              <a:rPr lang="en-US" sz="1800"/>
              <a:t>, </a:t>
            </a:r>
            <a:r>
              <a:rPr lang="en-US" sz="1800" err="1"/>
              <a:t>droger</a:t>
            </a:r>
            <a:r>
              <a:rPr lang="en-US" sz="1800"/>
              <a:t> och </a:t>
            </a:r>
            <a:r>
              <a:rPr lang="en-US" sz="1800" err="1"/>
              <a:t>dopningsmedel</a:t>
            </a:r>
            <a:r>
              <a:rPr lang="en-US" sz="1800"/>
              <a:t>, </a:t>
            </a:r>
            <a:r>
              <a:rPr lang="en-US" sz="1800" err="1"/>
              <a:t>eller</a:t>
            </a:r>
            <a:r>
              <a:rPr lang="en-US" sz="1800"/>
              <a:t> </a:t>
            </a:r>
            <a:r>
              <a:rPr lang="en-US" sz="1800" err="1"/>
              <a:t>spel</a:t>
            </a:r>
            <a:r>
              <a:rPr lang="en-US" sz="1800"/>
              <a:t> om </a:t>
            </a:r>
            <a:r>
              <a:rPr lang="en-US" sz="1800" err="1"/>
              <a:t>pengar</a:t>
            </a:r>
            <a:endParaRPr lang="en-US" sz="1800"/>
          </a:p>
          <a:p>
            <a:r>
              <a:rPr lang="en-US" sz="1800" err="1"/>
              <a:t>Samsjuklighet</a:t>
            </a:r>
            <a:r>
              <a:rPr lang="en-US" sz="1800"/>
              <a:t> och </a:t>
            </a:r>
            <a:r>
              <a:rPr lang="en-US" sz="1800" err="1"/>
              <a:t>sammansatt</a:t>
            </a:r>
            <a:r>
              <a:rPr lang="en-US" sz="1800"/>
              <a:t> </a:t>
            </a:r>
            <a:r>
              <a:rPr lang="en-US" sz="1800" err="1"/>
              <a:t>problematik</a:t>
            </a:r>
            <a:endParaRPr lang="en-US" sz="1800"/>
          </a:p>
          <a:p>
            <a:r>
              <a:rPr lang="en-US" sz="1800" err="1"/>
              <a:t>Förebygga</a:t>
            </a:r>
            <a:r>
              <a:rPr lang="en-US" sz="1800"/>
              <a:t> </a:t>
            </a:r>
            <a:r>
              <a:rPr lang="en-US" sz="1800" err="1"/>
              <a:t>suicid</a:t>
            </a:r>
            <a:endParaRPr lang="en-US" sz="1800"/>
          </a:p>
        </p:txBody>
      </p:sp>
      <p:sp>
        <p:nvSpPr>
          <p:cNvPr id="5" name="Rubrik 4">
            <a:extLst>
              <a:ext uri="{FF2B5EF4-FFF2-40B4-BE49-F238E27FC236}">
                <a16:creationId xmlns:a16="http://schemas.microsoft.com/office/drawing/2014/main" id="{11384BA4-2A66-4F33-A83E-5E7DA5699B61}"/>
              </a:ext>
            </a:extLst>
          </p:cNvPr>
          <p:cNvSpPr>
            <a:spLocks noGrp="1"/>
          </p:cNvSpPr>
          <p:nvPr>
            <p:ph type="title"/>
          </p:nvPr>
        </p:nvSpPr>
        <p:spPr>
          <a:xfrm>
            <a:off x="754649" y="744083"/>
            <a:ext cx="4747351" cy="1239266"/>
          </a:xfrm>
        </p:spPr>
        <p:txBody>
          <a:bodyPr anchor="b">
            <a:normAutofit/>
          </a:bodyPr>
          <a:lstStyle/>
          <a:p>
            <a:r>
              <a:rPr lang="sv-SE"/>
              <a:t>Psykisk ohälsa</a:t>
            </a:r>
            <a:br>
              <a:rPr lang="sv-SE"/>
            </a:br>
            <a:endParaRPr lang="sv-SE"/>
          </a:p>
        </p:txBody>
      </p:sp>
    </p:spTree>
    <p:extLst>
      <p:ext uri="{BB962C8B-B14F-4D97-AF65-F5344CB8AC3E}">
        <p14:creationId xmlns:p14="http://schemas.microsoft.com/office/powerpoint/2010/main" val="4294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1C1200F-EB12-5332-23CA-01D38FD6CFB4}"/>
              </a:ext>
            </a:extLst>
          </p:cNvPr>
          <p:cNvSpPr>
            <a:spLocks noGrp="1"/>
          </p:cNvSpPr>
          <p:nvPr>
            <p:ph type="dt" sz="half" idx="10"/>
          </p:nvPr>
        </p:nvSpPr>
        <p:spPr/>
        <p:txBody>
          <a:bodyPr/>
          <a:lstStyle/>
          <a:p>
            <a:fld id="{27129ABF-34AF-4771-8C65-17474087DDAF}" type="datetime1">
              <a:rPr lang="sv-SE" smtClean="0"/>
              <a:t>2023-08-17</a:t>
            </a:fld>
            <a:endParaRPr lang="sv-SE"/>
          </a:p>
        </p:txBody>
      </p:sp>
      <p:sp>
        <p:nvSpPr>
          <p:cNvPr id="3" name="Platshållare för bildnummer 2">
            <a:extLst>
              <a:ext uri="{FF2B5EF4-FFF2-40B4-BE49-F238E27FC236}">
                <a16:creationId xmlns:a16="http://schemas.microsoft.com/office/drawing/2014/main" id="{E99E0608-EDC7-34BA-9792-C74D5456AF5C}"/>
              </a:ext>
            </a:extLst>
          </p:cNvPr>
          <p:cNvSpPr>
            <a:spLocks noGrp="1"/>
          </p:cNvSpPr>
          <p:nvPr>
            <p:ph type="sldNum" sz="quarter" idx="12"/>
          </p:nvPr>
        </p:nvSpPr>
        <p:spPr/>
        <p:txBody>
          <a:bodyPr/>
          <a:lstStyle/>
          <a:p>
            <a:fld id="{38480145-259A-47DA-A30D-C906B9DB5C99}" type="slidenum">
              <a:rPr lang="sv-SE" smtClean="0"/>
              <a:t>18</a:t>
            </a:fld>
            <a:endParaRPr lang="sv-SE"/>
          </a:p>
        </p:txBody>
      </p:sp>
      <p:sp>
        <p:nvSpPr>
          <p:cNvPr id="4" name="Platshållare för text 3">
            <a:extLst>
              <a:ext uri="{FF2B5EF4-FFF2-40B4-BE49-F238E27FC236}">
                <a16:creationId xmlns:a16="http://schemas.microsoft.com/office/drawing/2014/main" id="{3DAFA2A0-579D-2883-F59D-C0E8A90B8AA6}"/>
              </a:ext>
            </a:extLst>
          </p:cNvPr>
          <p:cNvSpPr>
            <a:spLocks noGrp="1"/>
          </p:cNvSpPr>
          <p:nvPr>
            <p:ph type="body" sz="quarter" idx="13"/>
          </p:nvPr>
        </p:nvSpPr>
        <p:spPr/>
        <p:txBody>
          <a:bodyPr/>
          <a:lstStyle/>
          <a:p>
            <a:pPr lvl="5"/>
            <a:endParaRPr lang="sv-SE"/>
          </a:p>
        </p:txBody>
      </p:sp>
      <p:sp>
        <p:nvSpPr>
          <p:cNvPr id="5" name="Rubrik 4">
            <a:extLst>
              <a:ext uri="{FF2B5EF4-FFF2-40B4-BE49-F238E27FC236}">
                <a16:creationId xmlns:a16="http://schemas.microsoft.com/office/drawing/2014/main" id="{88BFC29C-6B38-908D-E9AE-E659ED3DCDC9}"/>
              </a:ext>
            </a:extLst>
          </p:cNvPr>
          <p:cNvSpPr>
            <a:spLocks noGrp="1"/>
          </p:cNvSpPr>
          <p:nvPr>
            <p:ph type="title"/>
          </p:nvPr>
        </p:nvSpPr>
        <p:spPr/>
        <p:txBody>
          <a:bodyPr/>
          <a:lstStyle/>
          <a:p>
            <a:endParaRPr lang="sv-SE"/>
          </a:p>
        </p:txBody>
      </p:sp>
      <p:graphicFrame>
        <p:nvGraphicFramePr>
          <p:cNvPr id="6" name="Diagram 5">
            <a:extLst>
              <a:ext uri="{FF2B5EF4-FFF2-40B4-BE49-F238E27FC236}">
                <a16:creationId xmlns:a16="http://schemas.microsoft.com/office/drawing/2014/main" id="{C90EADBA-B756-C0B9-F9EA-565AF187AD72}"/>
              </a:ext>
            </a:extLst>
          </p:cNvPr>
          <p:cNvGraphicFramePr/>
          <p:nvPr>
            <p:extLst>
              <p:ext uri="{D42A27DB-BD31-4B8C-83A1-F6EECF244321}">
                <p14:modId xmlns:p14="http://schemas.microsoft.com/office/powerpoint/2010/main" val="341360428"/>
              </p:ext>
            </p:extLst>
          </p:nvPr>
        </p:nvGraphicFramePr>
        <p:xfrm>
          <a:off x="1135626" y="719666"/>
          <a:ext cx="9024374" cy="584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9293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59842D5-A8CC-4B33-8BA4-F4A03E332603}"/>
              </a:ext>
            </a:extLst>
          </p:cNvPr>
          <p:cNvPicPr>
            <a:picLocks noChangeAspect="1"/>
          </p:cNvPicPr>
          <p:nvPr/>
        </p:nvPicPr>
        <p:blipFill rotWithShape="1">
          <a:blip r:embed="rId3"/>
          <a:srcRect r="6398" b="2"/>
          <a:stretch/>
        </p:blipFill>
        <p:spPr>
          <a:xfrm>
            <a:off x="754649" y="2065871"/>
            <a:ext cx="5238346" cy="3623852"/>
          </a:xfrm>
          <a:prstGeom prst="rect">
            <a:avLst/>
          </a:prstGeom>
          <a:noFill/>
        </p:spPr>
      </p:pic>
      <p:sp>
        <p:nvSpPr>
          <p:cNvPr id="2" name="Platshållare för text 1">
            <a:extLst>
              <a:ext uri="{FF2B5EF4-FFF2-40B4-BE49-F238E27FC236}">
                <a16:creationId xmlns:a16="http://schemas.microsoft.com/office/drawing/2014/main" id="{E68B613C-9153-4206-BFBA-B82A47C6485C}"/>
              </a:ext>
            </a:extLst>
          </p:cNvPr>
          <p:cNvSpPr>
            <a:spLocks noGrp="1"/>
          </p:cNvSpPr>
          <p:nvPr>
            <p:ph sz="half" idx="2"/>
          </p:nvPr>
        </p:nvSpPr>
        <p:spPr>
          <a:xfrm>
            <a:off x="6199004" y="2065871"/>
            <a:ext cx="5238346" cy="3623852"/>
          </a:xfrm>
        </p:spPr>
        <p:txBody>
          <a:bodyPr>
            <a:normAutofit/>
          </a:bodyPr>
          <a:lstStyle/>
          <a:p>
            <a:pPr lvl="1"/>
            <a:r>
              <a:rPr lang="sv-SE" sz="2200" b="1" dirty="0"/>
              <a:t>Samordnad individuell plan (SIP)</a:t>
            </a:r>
          </a:p>
          <a:p>
            <a:pPr lvl="1"/>
            <a:r>
              <a:rPr lang="sv-SE" sz="2200" b="1" dirty="0"/>
              <a:t>Barn och unga som vårdas utanför det egna hemmet (hälsoundersökningar)</a:t>
            </a:r>
          </a:p>
          <a:p>
            <a:pPr lvl="1"/>
            <a:r>
              <a:rPr lang="sv-SE" sz="2200" dirty="0"/>
              <a:t>Misstanke om </a:t>
            </a:r>
            <a:r>
              <a:rPr lang="sv-SE" sz="2200" dirty="0" err="1"/>
              <a:t>adhd</a:t>
            </a:r>
            <a:r>
              <a:rPr lang="sv-SE" sz="2200" dirty="0"/>
              <a:t> och autism</a:t>
            </a:r>
          </a:p>
          <a:p>
            <a:pPr lvl="1"/>
            <a:r>
              <a:rPr lang="sv-SE" sz="2200" dirty="0"/>
              <a:t>(Misstanke om) riskbruk och skadligt bruk av alkohol, droger och dopningsmedel</a:t>
            </a:r>
          </a:p>
          <a:p>
            <a:pPr marL="261964" lvl="1" indent="0">
              <a:buNone/>
            </a:pPr>
            <a:r>
              <a:rPr lang="sv-SE" sz="2000" dirty="0">
                <a:hlinkClick r:id="rId4"/>
              </a:rPr>
              <a:t>Överenskommelse barn och unga + vuxna - Region Västmanland (regionvastmanland.se)</a:t>
            </a:r>
            <a:endParaRPr lang="sv-SE" sz="2400" i="1" dirty="0"/>
          </a:p>
          <a:p>
            <a:pPr marL="0" indent="0">
              <a:buNone/>
            </a:pPr>
            <a:endParaRPr lang="sv-SE" sz="2400" dirty="0"/>
          </a:p>
        </p:txBody>
      </p:sp>
      <p:sp>
        <p:nvSpPr>
          <p:cNvPr id="4" name="Platshållare för datum 3">
            <a:extLst>
              <a:ext uri="{FF2B5EF4-FFF2-40B4-BE49-F238E27FC236}">
                <a16:creationId xmlns:a16="http://schemas.microsoft.com/office/drawing/2014/main" id="{0A4775E7-D96C-4ACE-8213-B644907D4353}"/>
              </a:ext>
            </a:extLst>
          </p:cNvPr>
          <p:cNvSpPr>
            <a:spLocks noGrp="1"/>
          </p:cNvSpPr>
          <p:nvPr>
            <p:ph type="dt" sz="half" idx="10"/>
          </p:nvPr>
        </p:nvSpPr>
        <p:spPr>
          <a:xfrm>
            <a:off x="830288" y="290234"/>
            <a:ext cx="480270" cy="113518"/>
          </a:xfrm>
        </p:spPr>
        <p:txBody>
          <a:bodyPr wrap="square">
            <a:normAutofit/>
          </a:bodyPr>
          <a:lstStyle/>
          <a:p>
            <a:pPr marL="0" marR="0" lvl="0" indent="0" defTabSz="554492" rtl="0" eaLnBrk="1" fontAlgn="auto" latinLnBrk="0" hangingPunct="1">
              <a:spcBef>
                <a:spcPts val="0"/>
              </a:spcBef>
              <a:spcAft>
                <a:spcPts val="364"/>
              </a:spcAft>
              <a:buClrTx/>
              <a:buSzTx/>
              <a:buFontTx/>
              <a:buNone/>
              <a:tabLst/>
              <a:defRPr/>
            </a:pPr>
            <a:fld id="{995C967C-67C7-4621-A3F4-421FC821AE41}" type="datetime1">
              <a:rPr kumimoji="0" lang="sv-SE" b="0" i="0" u="none" strike="noStrike" kern="1200" cap="none" spc="0" normalizeH="0" baseline="0" noProof="0">
                <a:ln>
                  <a:noFill/>
                </a:ln>
                <a:effectLst/>
                <a:uLnTx/>
                <a:uFillTx/>
              </a:rPr>
              <a:pPr marL="0" marR="0" lvl="0" indent="0" defTabSz="554492" rtl="0" eaLnBrk="1" fontAlgn="auto" latinLnBrk="0" hangingPunct="1">
                <a:spcBef>
                  <a:spcPts val="0"/>
                </a:spcBef>
                <a:spcAft>
                  <a:spcPts val="364"/>
                </a:spcAft>
                <a:buClrTx/>
                <a:buSzTx/>
                <a:buFontTx/>
                <a:buNone/>
                <a:tabLst/>
                <a:defRPr/>
              </a:pPr>
              <a:t>2023-08-17</a:t>
            </a:fld>
            <a:endParaRPr kumimoji="0" lang="en-US" b="0" i="0" u="none" strike="noStrike" kern="1200" cap="none" spc="0" normalizeH="0" baseline="0" noProof="0">
              <a:ln>
                <a:noFill/>
              </a:ln>
              <a:effectLst/>
              <a:uLnTx/>
              <a:uFillTx/>
            </a:endParaRPr>
          </a:p>
        </p:txBody>
      </p:sp>
      <p:sp>
        <p:nvSpPr>
          <p:cNvPr id="5" name="Platshållare för bildnummer 4">
            <a:extLst>
              <a:ext uri="{FF2B5EF4-FFF2-40B4-BE49-F238E27FC236}">
                <a16:creationId xmlns:a16="http://schemas.microsoft.com/office/drawing/2014/main" id="{84B9B902-39CA-441D-A9CF-A7D98945EEC7}"/>
              </a:ext>
            </a:extLst>
          </p:cNvPr>
          <p:cNvSpPr>
            <a:spLocks noGrp="1"/>
          </p:cNvSpPr>
          <p:nvPr>
            <p:ph type="sldNum" sz="quarter" idx="12"/>
          </p:nvPr>
        </p:nvSpPr>
        <p:spPr>
          <a:xfrm>
            <a:off x="506835" y="290234"/>
            <a:ext cx="218304" cy="113518"/>
          </a:xfrm>
        </p:spPr>
        <p:txBody>
          <a:bodyPr wrap="square">
            <a:normAutofit/>
          </a:bodyPr>
          <a:lstStyle/>
          <a:p>
            <a:pPr marL="0" marR="0" lvl="0" indent="0" defTabSz="554492" rtl="0" eaLnBrk="1" fontAlgn="auto" latinLnBrk="0" hangingPunct="1">
              <a:spcBef>
                <a:spcPts val="0"/>
              </a:spcBef>
              <a:spcAft>
                <a:spcPts val="364"/>
              </a:spcAft>
              <a:buClrTx/>
              <a:buSzTx/>
              <a:buFontTx/>
              <a:buNone/>
              <a:tabLst/>
              <a:defRPr/>
            </a:pPr>
            <a:fld id="{B6F15528-21DE-4FAA-801E-634DDDAF4B2B}" type="slidenum">
              <a:rPr kumimoji="0" lang="sv-SE" b="0" i="0" u="none" strike="noStrike" kern="1200" cap="none" spc="0" normalizeH="0" baseline="0" noProof="0">
                <a:ln>
                  <a:noFill/>
                </a:ln>
                <a:effectLst/>
                <a:uLnTx/>
                <a:uFillTx/>
              </a:rPr>
              <a:pPr marL="0" marR="0" lvl="0" indent="0" defTabSz="554492" rtl="0" eaLnBrk="1" fontAlgn="auto" latinLnBrk="0" hangingPunct="1">
                <a:spcBef>
                  <a:spcPts val="0"/>
                </a:spcBef>
                <a:spcAft>
                  <a:spcPts val="364"/>
                </a:spcAft>
                <a:buClrTx/>
                <a:buSzTx/>
                <a:buFontTx/>
                <a:buNone/>
                <a:tabLst/>
                <a:defRPr/>
              </a:pPr>
              <a:t>19</a:t>
            </a:fld>
            <a:endParaRPr kumimoji="0" lang="sv-SE" b="0" i="0" u="none" strike="noStrike" kern="1200" cap="none" spc="0" normalizeH="0" baseline="0" noProof="0">
              <a:ln>
                <a:noFill/>
              </a:ln>
              <a:effectLst/>
              <a:uLnTx/>
              <a:uFillTx/>
            </a:endParaRPr>
          </a:p>
        </p:txBody>
      </p:sp>
      <p:sp>
        <p:nvSpPr>
          <p:cNvPr id="6" name="Rubrik 5">
            <a:extLst>
              <a:ext uri="{FF2B5EF4-FFF2-40B4-BE49-F238E27FC236}">
                <a16:creationId xmlns:a16="http://schemas.microsoft.com/office/drawing/2014/main" id="{6CF72533-A95C-4BF2-9560-C5394579497F}"/>
              </a:ext>
            </a:extLst>
          </p:cNvPr>
          <p:cNvSpPr>
            <a:spLocks noGrp="1"/>
          </p:cNvSpPr>
          <p:nvPr>
            <p:ph type="title"/>
          </p:nvPr>
        </p:nvSpPr>
        <p:spPr>
          <a:xfrm>
            <a:off x="754649" y="744083"/>
            <a:ext cx="10682702" cy="1239266"/>
          </a:xfrm>
        </p:spPr>
        <p:txBody>
          <a:bodyPr anchor="b">
            <a:normAutofit/>
          </a:bodyPr>
          <a:lstStyle/>
          <a:p>
            <a:r>
              <a:rPr lang="sv-SE"/>
              <a:t>Befintliga och planerade länsgemensamma samverkansrutiner kopplade till överenskommelsen</a:t>
            </a:r>
          </a:p>
        </p:txBody>
      </p:sp>
    </p:spTree>
    <p:extLst>
      <p:ext uri="{BB962C8B-B14F-4D97-AF65-F5344CB8AC3E}">
        <p14:creationId xmlns:p14="http://schemas.microsoft.com/office/powerpoint/2010/main" val="3628583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51A9968-EDE1-4BEE-8ED2-592FFC83CB7A}"/>
              </a:ext>
            </a:extLst>
          </p:cNvPr>
          <p:cNvSpPr>
            <a:spLocks noGrp="1"/>
          </p:cNvSpPr>
          <p:nvPr>
            <p:ph type="dt" sz="half" idx="10"/>
          </p:nvPr>
        </p:nvSpPr>
        <p:spPr/>
        <p:txBody>
          <a:bodyPr/>
          <a:lstStyle/>
          <a:p>
            <a:fld id="{3E32E934-0E34-41D0-99D0-BBB1DE02E0D8}" type="datetime1">
              <a:rPr lang="sv-SE" smtClean="0"/>
              <a:t>2023-08-17</a:t>
            </a:fld>
            <a:endParaRPr lang="en-US"/>
          </a:p>
        </p:txBody>
      </p:sp>
      <p:sp>
        <p:nvSpPr>
          <p:cNvPr id="3" name="Platshållare för bildnummer 2">
            <a:extLst>
              <a:ext uri="{FF2B5EF4-FFF2-40B4-BE49-F238E27FC236}">
                <a16:creationId xmlns:a16="http://schemas.microsoft.com/office/drawing/2014/main" id="{581F2A81-F17D-456C-B982-5982A0595976}"/>
              </a:ext>
            </a:extLst>
          </p:cNvPr>
          <p:cNvSpPr>
            <a:spLocks noGrp="1"/>
          </p:cNvSpPr>
          <p:nvPr>
            <p:ph type="sldNum" sz="quarter" idx="12"/>
          </p:nvPr>
        </p:nvSpPr>
        <p:spPr/>
        <p:txBody>
          <a:bodyPr/>
          <a:lstStyle/>
          <a:p>
            <a:fld id="{B6F15528-21DE-4FAA-801E-634DDDAF4B2B}" type="slidenum">
              <a:rPr lang="sv-SE" smtClean="0"/>
              <a:pPr/>
              <a:t>2</a:t>
            </a:fld>
            <a:endParaRPr lang="sv-SE"/>
          </a:p>
        </p:txBody>
      </p:sp>
      <p:sp>
        <p:nvSpPr>
          <p:cNvPr id="11" name="Rubrik 10">
            <a:extLst>
              <a:ext uri="{FF2B5EF4-FFF2-40B4-BE49-F238E27FC236}">
                <a16:creationId xmlns:a16="http://schemas.microsoft.com/office/drawing/2014/main" id="{09049A8A-5B67-4C3D-912D-CDA3E6EC42B6}"/>
              </a:ext>
            </a:extLst>
          </p:cNvPr>
          <p:cNvSpPr>
            <a:spLocks noGrp="1"/>
          </p:cNvSpPr>
          <p:nvPr>
            <p:ph type="title"/>
          </p:nvPr>
        </p:nvSpPr>
        <p:spPr>
          <a:xfrm>
            <a:off x="6096000" y="744083"/>
            <a:ext cx="5341726" cy="1239266"/>
          </a:xfrm>
        </p:spPr>
        <p:txBody>
          <a:bodyPr/>
          <a:lstStyle/>
          <a:p>
            <a:r>
              <a:rPr lang="sv-SE"/>
              <a:t>Bilaga 1 </a:t>
            </a:r>
            <a:br>
              <a:rPr lang="sv-SE"/>
            </a:br>
            <a:r>
              <a:rPr lang="sv-SE" sz="2800"/>
              <a:t>Aktörers uppdrag och ansvarsområden</a:t>
            </a:r>
          </a:p>
        </p:txBody>
      </p:sp>
      <p:pic>
        <p:nvPicPr>
          <p:cNvPr id="8" name="Bildobjekt 7">
            <a:extLst>
              <a:ext uri="{FF2B5EF4-FFF2-40B4-BE49-F238E27FC236}">
                <a16:creationId xmlns:a16="http://schemas.microsoft.com/office/drawing/2014/main" id="{606484E3-90B4-4E41-8935-B9F1B5D7701D}"/>
              </a:ext>
            </a:extLst>
          </p:cNvPr>
          <p:cNvPicPr>
            <a:picLocks noChangeAspect="1"/>
          </p:cNvPicPr>
          <p:nvPr/>
        </p:nvPicPr>
        <p:blipFill>
          <a:blip r:embed="rId3"/>
          <a:stretch>
            <a:fillRect/>
          </a:stretch>
        </p:blipFill>
        <p:spPr>
          <a:xfrm>
            <a:off x="1070070" y="403752"/>
            <a:ext cx="4295775" cy="5972175"/>
          </a:xfrm>
          <a:prstGeom prst="rect">
            <a:avLst/>
          </a:prstGeom>
        </p:spPr>
      </p:pic>
      <p:pic>
        <p:nvPicPr>
          <p:cNvPr id="10" name="Bildobjekt 9">
            <a:extLst>
              <a:ext uri="{FF2B5EF4-FFF2-40B4-BE49-F238E27FC236}">
                <a16:creationId xmlns:a16="http://schemas.microsoft.com/office/drawing/2014/main" id="{ED226953-0B50-4CCF-804E-53D6DB9FE561}"/>
              </a:ext>
            </a:extLst>
          </p:cNvPr>
          <p:cNvPicPr>
            <a:picLocks noChangeAspect="1"/>
          </p:cNvPicPr>
          <p:nvPr/>
        </p:nvPicPr>
        <p:blipFill>
          <a:blip r:embed="rId4"/>
          <a:stretch>
            <a:fillRect/>
          </a:stretch>
        </p:blipFill>
        <p:spPr>
          <a:xfrm>
            <a:off x="5992990" y="1997939"/>
            <a:ext cx="5180336" cy="4657273"/>
          </a:xfrm>
          <a:prstGeom prst="rect">
            <a:avLst/>
          </a:prstGeom>
        </p:spPr>
      </p:pic>
    </p:spTree>
    <p:extLst>
      <p:ext uri="{BB962C8B-B14F-4D97-AF65-F5344CB8AC3E}">
        <p14:creationId xmlns:p14="http://schemas.microsoft.com/office/powerpoint/2010/main" val="326503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2EC433A-EE1E-6F45-B35F-4546D2564097}"/>
              </a:ext>
            </a:extLst>
          </p:cNvPr>
          <p:cNvSpPr>
            <a:spLocks noGrp="1"/>
          </p:cNvSpPr>
          <p:nvPr>
            <p:ph sz="half" idx="1"/>
          </p:nvPr>
        </p:nvSpPr>
        <p:spPr>
          <a:xfrm>
            <a:off x="754274" y="2065871"/>
            <a:ext cx="5238714" cy="3623852"/>
          </a:xfrm>
        </p:spPr>
        <p:txBody>
          <a:bodyPr>
            <a:normAutofit/>
          </a:bodyPr>
          <a:lstStyle/>
          <a:p>
            <a:r>
              <a:rPr lang="sv-SE" dirty="0">
                <a:hlinkClick r:id="rId3"/>
              </a:rPr>
              <a:t>Nationella vård- och insatsprogram (vardochinsats.se)</a:t>
            </a:r>
            <a:endParaRPr lang="sv-SE" dirty="0"/>
          </a:p>
          <a:p>
            <a:r>
              <a:rPr lang="sv-SE" dirty="0"/>
              <a:t>VIP beskriver bland annat tidiga tecken och tidig upptäckt, förebyggande insatser, behandling och stöd.</a:t>
            </a:r>
          </a:p>
          <a:p>
            <a:r>
              <a:rPr lang="sv-SE" dirty="0"/>
              <a:t>Du kan filtrera innehåll utifrån yrkesroll, ålder, tillstånd med mera.</a:t>
            </a:r>
          </a:p>
        </p:txBody>
      </p:sp>
      <p:pic>
        <p:nvPicPr>
          <p:cNvPr id="12" name="Bildobjekt 11">
            <a:extLst>
              <a:ext uri="{FF2B5EF4-FFF2-40B4-BE49-F238E27FC236}">
                <a16:creationId xmlns:a16="http://schemas.microsoft.com/office/drawing/2014/main" id="{BCF30FE2-982D-06BA-0C2B-8A390D6985C2}"/>
              </a:ext>
            </a:extLst>
          </p:cNvPr>
          <p:cNvPicPr>
            <a:picLocks noChangeAspect="1"/>
          </p:cNvPicPr>
          <p:nvPr/>
        </p:nvPicPr>
        <p:blipFill>
          <a:blip r:embed="rId4"/>
          <a:stretch>
            <a:fillRect/>
          </a:stretch>
        </p:blipFill>
        <p:spPr>
          <a:xfrm>
            <a:off x="6199011" y="2103183"/>
            <a:ext cx="5238714" cy="3549228"/>
          </a:xfrm>
          <a:prstGeom prst="rect">
            <a:avLst/>
          </a:prstGeom>
          <a:noFill/>
        </p:spPr>
      </p:pic>
      <p:sp>
        <p:nvSpPr>
          <p:cNvPr id="4" name="Platshållare för datum 3">
            <a:extLst>
              <a:ext uri="{FF2B5EF4-FFF2-40B4-BE49-F238E27FC236}">
                <a16:creationId xmlns:a16="http://schemas.microsoft.com/office/drawing/2014/main" id="{51D64D68-35EE-EB59-AA76-6F185DB89D10}"/>
              </a:ext>
            </a:extLst>
          </p:cNvPr>
          <p:cNvSpPr>
            <a:spLocks noGrp="1"/>
          </p:cNvSpPr>
          <p:nvPr>
            <p:ph type="dt" sz="half" idx="10"/>
          </p:nvPr>
        </p:nvSpPr>
        <p:spPr>
          <a:xfrm>
            <a:off x="829919" y="290234"/>
            <a:ext cx="480303" cy="113518"/>
          </a:xfrm>
        </p:spPr>
        <p:txBody>
          <a:bodyPr wrap="square">
            <a:normAutofit/>
          </a:bodyPr>
          <a:lstStyle/>
          <a:p>
            <a:pPr>
              <a:spcAft>
                <a:spcPts val="600"/>
              </a:spcAft>
            </a:pPr>
            <a:fld id="{DD91084E-ABA3-4AA4-9862-3A3A8F7AC594}" type="datetime1">
              <a:rPr lang="sv-SE" smtClean="0"/>
              <a:pPr>
                <a:spcAft>
                  <a:spcPts val="600"/>
                </a:spcAft>
              </a:pPr>
              <a:t>2023-08-17</a:t>
            </a:fld>
            <a:endParaRPr lang="en-US"/>
          </a:p>
        </p:txBody>
      </p:sp>
      <p:sp>
        <p:nvSpPr>
          <p:cNvPr id="5" name="Platshållare för bildnummer 4">
            <a:extLst>
              <a:ext uri="{FF2B5EF4-FFF2-40B4-BE49-F238E27FC236}">
                <a16:creationId xmlns:a16="http://schemas.microsoft.com/office/drawing/2014/main" id="{8F02629D-1A54-89A0-209F-61067C7DF1CD}"/>
              </a:ext>
            </a:extLst>
          </p:cNvPr>
          <p:cNvSpPr>
            <a:spLocks noGrp="1"/>
          </p:cNvSpPr>
          <p:nvPr>
            <p:ph type="sldNum" sz="quarter" idx="12"/>
          </p:nvPr>
        </p:nvSpPr>
        <p:spPr>
          <a:xfrm>
            <a:off x="506442" y="290234"/>
            <a:ext cx="218320" cy="113518"/>
          </a:xfrm>
        </p:spPr>
        <p:txBody>
          <a:bodyPr wrap="square">
            <a:normAutofit/>
          </a:bodyPr>
          <a:lstStyle/>
          <a:p>
            <a:pPr>
              <a:spcAft>
                <a:spcPts val="600"/>
              </a:spcAft>
            </a:pPr>
            <a:fld id="{B6F15528-21DE-4FAA-801E-634DDDAF4B2B}" type="slidenum">
              <a:rPr lang="sv-SE" smtClean="0"/>
              <a:pPr>
                <a:spcAft>
                  <a:spcPts val="600"/>
                </a:spcAft>
              </a:pPr>
              <a:t>20</a:t>
            </a:fld>
            <a:endParaRPr lang="sv-SE"/>
          </a:p>
        </p:txBody>
      </p:sp>
      <p:sp>
        <p:nvSpPr>
          <p:cNvPr id="6" name="Rubrik 5">
            <a:extLst>
              <a:ext uri="{FF2B5EF4-FFF2-40B4-BE49-F238E27FC236}">
                <a16:creationId xmlns:a16="http://schemas.microsoft.com/office/drawing/2014/main" id="{D311EC33-F026-6867-8DC1-53E71EB0D1FF}"/>
              </a:ext>
            </a:extLst>
          </p:cNvPr>
          <p:cNvSpPr>
            <a:spLocks noGrp="1"/>
          </p:cNvSpPr>
          <p:nvPr>
            <p:ph type="title"/>
          </p:nvPr>
        </p:nvSpPr>
        <p:spPr>
          <a:xfrm>
            <a:off x="754274" y="744083"/>
            <a:ext cx="10683452" cy="1239266"/>
          </a:xfrm>
        </p:spPr>
        <p:txBody>
          <a:bodyPr anchor="b">
            <a:normAutofit/>
          </a:bodyPr>
          <a:lstStyle/>
          <a:p>
            <a:r>
              <a:rPr lang="sv-SE" dirty="0"/>
              <a:t>Nationella vård och insatsprogrammet- VIP (missbruk och beroende)</a:t>
            </a:r>
          </a:p>
        </p:txBody>
      </p:sp>
    </p:spTree>
    <p:extLst>
      <p:ext uri="{BB962C8B-B14F-4D97-AF65-F5344CB8AC3E}">
        <p14:creationId xmlns:p14="http://schemas.microsoft.com/office/powerpoint/2010/main" val="200135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C3F373-2D46-11BF-BAD1-674F9C20AE7F}"/>
              </a:ext>
            </a:extLst>
          </p:cNvPr>
          <p:cNvSpPr>
            <a:spLocks noGrp="1"/>
          </p:cNvSpPr>
          <p:nvPr>
            <p:ph type="dt" sz="half" idx="15"/>
          </p:nvPr>
        </p:nvSpPr>
        <p:spPr>
          <a:xfrm>
            <a:off x="829919" y="290234"/>
            <a:ext cx="480303" cy="113518"/>
          </a:xfrm>
        </p:spPr>
        <p:txBody>
          <a:bodyPr wrap="square">
            <a:normAutofit/>
          </a:bodyPr>
          <a:lstStyle/>
          <a:p>
            <a:pPr>
              <a:spcAft>
                <a:spcPts val="600"/>
              </a:spcAft>
            </a:pPr>
            <a:fld id="{27129ABF-34AF-4771-8C65-17474087DDAF}" type="datetime1">
              <a:rPr lang="sv-SE" smtClean="0"/>
              <a:pPr>
                <a:spcAft>
                  <a:spcPts val="600"/>
                </a:spcAft>
              </a:pPr>
              <a:t>2023-08-17</a:t>
            </a:fld>
            <a:endParaRPr lang="sv-SE"/>
          </a:p>
        </p:txBody>
      </p:sp>
      <p:sp>
        <p:nvSpPr>
          <p:cNvPr id="3" name="Platshållare för bildnummer 2">
            <a:extLst>
              <a:ext uri="{FF2B5EF4-FFF2-40B4-BE49-F238E27FC236}">
                <a16:creationId xmlns:a16="http://schemas.microsoft.com/office/drawing/2014/main" id="{315FE466-EFC9-4888-9F21-2EFDCC5936C9}"/>
              </a:ext>
            </a:extLst>
          </p:cNvPr>
          <p:cNvSpPr>
            <a:spLocks noGrp="1"/>
          </p:cNvSpPr>
          <p:nvPr>
            <p:ph type="sldNum" sz="quarter" idx="17"/>
          </p:nvPr>
        </p:nvSpPr>
        <p:spPr>
          <a:xfrm>
            <a:off x="506442" y="290234"/>
            <a:ext cx="218320" cy="113518"/>
          </a:xfrm>
        </p:spPr>
        <p:txBody>
          <a:bodyPr wrap="square">
            <a:normAutofit/>
          </a:bodyPr>
          <a:lstStyle/>
          <a:p>
            <a:pPr>
              <a:spcAft>
                <a:spcPts val="600"/>
              </a:spcAft>
            </a:pPr>
            <a:fld id="{38480145-259A-47DA-A30D-C906B9DB5C99}" type="slidenum">
              <a:rPr lang="sv-SE" smtClean="0"/>
              <a:pPr>
                <a:spcAft>
                  <a:spcPts val="600"/>
                </a:spcAft>
              </a:pPr>
              <a:t>21</a:t>
            </a:fld>
            <a:endParaRPr lang="sv-SE"/>
          </a:p>
        </p:txBody>
      </p:sp>
      <p:pic>
        <p:nvPicPr>
          <p:cNvPr id="8" name="Platshållare för innehåll 7" descr="En bild som visar växt&#10;&#10;Automatiskt genererad beskrivning">
            <a:extLst>
              <a:ext uri="{FF2B5EF4-FFF2-40B4-BE49-F238E27FC236}">
                <a16:creationId xmlns:a16="http://schemas.microsoft.com/office/drawing/2014/main" id="{B29D26D5-9656-3C3B-E1BD-0CF1A9560E6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844" r="14466" b="1"/>
          <a:stretch/>
        </p:blipFill>
        <p:spPr>
          <a:xfrm>
            <a:off x="6309438" y="425693"/>
            <a:ext cx="5462358" cy="6007735"/>
          </a:xfrm>
          <a:noFill/>
        </p:spPr>
      </p:pic>
      <p:sp>
        <p:nvSpPr>
          <p:cNvPr id="4" name="Platshållare för text 3">
            <a:extLst>
              <a:ext uri="{FF2B5EF4-FFF2-40B4-BE49-F238E27FC236}">
                <a16:creationId xmlns:a16="http://schemas.microsoft.com/office/drawing/2014/main" id="{25067425-02AC-05AC-6EA3-A3DCCA7E75A5}"/>
              </a:ext>
            </a:extLst>
          </p:cNvPr>
          <p:cNvSpPr>
            <a:spLocks noGrp="1"/>
          </p:cNvSpPr>
          <p:nvPr>
            <p:ph type="body" sz="quarter" idx="13"/>
          </p:nvPr>
        </p:nvSpPr>
        <p:spPr>
          <a:xfrm>
            <a:off x="754274" y="2066703"/>
            <a:ext cx="4747685" cy="3274565"/>
          </a:xfrm>
        </p:spPr>
        <p:txBody>
          <a:bodyPr>
            <a:normAutofit/>
          </a:bodyPr>
          <a:lstStyle/>
          <a:p>
            <a:pPr marL="0" indent="0">
              <a:buNone/>
            </a:pPr>
            <a:r>
              <a:rPr lang="sv-SE" sz="2000"/>
              <a:t>För mer information om överenskommelsen kontakta din lokala representant i BUS-gruppen eller </a:t>
            </a:r>
            <a:r>
              <a:rPr lang="sv-SE" sz="2000" err="1"/>
              <a:t>utvecklingsstrateger</a:t>
            </a:r>
            <a:r>
              <a:rPr lang="sv-SE" sz="2000"/>
              <a:t> på Välfärd, Region Västmanland. </a:t>
            </a:r>
          </a:p>
          <a:p>
            <a:pPr marL="0" indent="0">
              <a:buNone/>
            </a:pPr>
            <a:endParaRPr lang="sv-SE"/>
          </a:p>
          <a:p>
            <a:pPr marL="0" indent="0">
              <a:buNone/>
            </a:pPr>
            <a:r>
              <a:rPr lang="sv-SE" sz="2000">
                <a:hlinkClick r:id="rId4"/>
              </a:rPr>
              <a:t>Maria.boman@regionvastmanland.se</a:t>
            </a:r>
            <a:endParaRPr lang="sv-SE" sz="2000"/>
          </a:p>
          <a:p>
            <a:pPr marL="0" indent="0">
              <a:buNone/>
            </a:pPr>
            <a:r>
              <a:rPr lang="sv-SE" sz="2000">
                <a:hlinkClick r:id="rId5"/>
              </a:rPr>
              <a:t>Jeanette.kallstad@regionvastmanland.se</a:t>
            </a:r>
            <a:endParaRPr lang="sv-SE" sz="2000"/>
          </a:p>
          <a:p>
            <a:pPr marL="0" indent="0">
              <a:buNone/>
            </a:pPr>
            <a:endParaRPr lang="sv-SE"/>
          </a:p>
          <a:p>
            <a:pPr marL="0" indent="0">
              <a:buNone/>
            </a:pPr>
            <a:endParaRPr lang="sv-SE"/>
          </a:p>
        </p:txBody>
      </p:sp>
      <p:sp>
        <p:nvSpPr>
          <p:cNvPr id="5" name="Rubrik 4">
            <a:extLst>
              <a:ext uri="{FF2B5EF4-FFF2-40B4-BE49-F238E27FC236}">
                <a16:creationId xmlns:a16="http://schemas.microsoft.com/office/drawing/2014/main" id="{145BFC7D-2B29-16DB-A6C2-7D6AA4204852}"/>
              </a:ext>
            </a:extLst>
          </p:cNvPr>
          <p:cNvSpPr>
            <a:spLocks noGrp="1"/>
          </p:cNvSpPr>
          <p:nvPr>
            <p:ph type="title"/>
          </p:nvPr>
        </p:nvSpPr>
        <p:spPr>
          <a:xfrm>
            <a:off x="754274" y="744083"/>
            <a:ext cx="4747685" cy="1239266"/>
          </a:xfrm>
        </p:spPr>
        <p:txBody>
          <a:bodyPr anchor="b">
            <a:normAutofit/>
          </a:bodyPr>
          <a:lstStyle/>
          <a:p>
            <a:r>
              <a:rPr lang="sv-SE"/>
              <a:t>Tack!</a:t>
            </a:r>
          </a:p>
        </p:txBody>
      </p:sp>
    </p:spTree>
    <p:extLst>
      <p:ext uri="{BB962C8B-B14F-4D97-AF65-F5344CB8AC3E}">
        <p14:creationId xmlns:p14="http://schemas.microsoft.com/office/powerpoint/2010/main" val="2714292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5"/>
          </p:nvPr>
        </p:nvSpPr>
        <p:spPr>
          <a:xfrm>
            <a:off x="829919" y="290234"/>
            <a:ext cx="480303" cy="113518"/>
          </a:xfrm>
        </p:spPr>
        <p:txBody>
          <a:bodyPr wrap="square" lIns="0" tIns="0" rIns="0" bIns="0">
            <a:normAutofit/>
          </a:bodyP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8">
              <a:spcAft>
                <a:spcPts val="364"/>
              </a:spcAft>
              <a:defRPr/>
            </a:pPr>
            <a:fld id="{9D00964E-CD7C-4BCA-A53D-05A9094492BF}" type="datetime1">
              <a:rPr lang="sv-SE" sz="728" smtClean="0"/>
              <a:pPr defTabSz="914358">
                <a:spcAft>
                  <a:spcPts val="364"/>
                </a:spcAft>
                <a:defRPr/>
              </a:pPr>
              <a:t>2023-08-17</a:t>
            </a:fld>
            <a:endParaRPr lang="sv-SE" sz="728"/>
          </a:p>
        </p:txBody>
      </p:sp>
      <p:sp>
        <p:nvSpPr>
          <p:cNvPr id="3" name="Platshållare för bildnummer 2"/>
          <p:cNvSpPr>
            <a:spLocks noGrp="1"/>
          </p:cNvSpPr>
          <p:nvPr>
            <p:ph type="sldNum" sz="quarter" idx="17"/>
          </p:nvPr>
        </p:nvSpPr>
        <p:spPr>
          <a:xfrm>
            <a:off x="506442" y="290234"/>
            <a:ext cx="218320" cy="113518"/>
          </a:xfrm>
        </p:spPr>
        <p:txBody>
          <a:bodyPr wrap="square" lIns="0" tIns="0" rIns="0" bIns="0">
            <a:normAutofit/>
          </a:bodyP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8">
              <a:spcAft>
                <a:spcPts val="364"/>
              </a:spcAft>
              <a:defRPr/>
            </a:pPr>
            <a:fld id="{38480145-259A-47DA-A30D-C906B9DB5C99}" type="slidenum">
              <a:rPr lang="sv-SE" sz="728" smtClean="0"/>
              <a:pPr defTabSz="914358">
                <a:spcAft>
                  <a:spcPts val="364"/>
                </a:spcAft>
                <a:defRPr/>
              </a:pPr>
              <a:t>3</a:t>
            </a:fld>
            <a:endParaRPr lang="sv-SE" sz="728"/>
          </a:p>
        </p:txBody>
      </p:sp>
      <p:pic>
        <p:nvPicPr>
          <p:cNvPr id="14" name="Platshållare för innehåll 13" descr="Rättvisans vågskålar med hel fyllning">
            <a:extLst>
              <a:ext uri="{FF2B5EF4-FFF2-40B4-BE49-F238E27FC236}">
                <a16:creationId xmlns:a16="http://schemas.microsoft.com/office/drawing/2014/main" id="{8B96EF24-2819-4A78-9443-4330A9EEBBCC}"/>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9423" y="698574"/>
            <a:ext cx="5461974" cy="5461974"/>
          </a:xfrm>
        </p:spPr>
      </p:pic>
      <p:sp>
        <p:nvSpPr>
          <p:cNvPr id="4" name="Platshållare för text 3"/>
          <p:cNvSpPr>
            <a:spLocks noGrp="1"/>
          </p:cNvSpPr>
          <p:nvPr>
            <p:ph type="body" sz="quarter" idx="13"/>
          </p:nvPr>
        </p:nvSpPr>
        <p:spPr>
          <a:xfrm>
            <a:off x="754649" y="2066703"/>
            <a:ext cx="4747351" cy="3274565"/>
          </a:xfrm>
        </p:spPr>
        <p:txBody>
          <a:bodyPr>
            <a:normAutofit/>
          </a:bodyPr>
          <a:lstStyle/>
          <a:p>
            <a:pPr marL="0" indent="0">
              <a:buNone/>
            </a:pPr>
            <a:endParaRPr lang="sv-SE" sz="2000"/>
          </a:p>
          <a:p>
            <a:pPr marL="0" indent="0">
              <a:buNone/>
            </a:pPr>
            <a:r>
              <a:rPr lang="sv-SE" sz="2000"/>
              <a:t>Överenskommelser om samverkan ska finnas för:</a:t>
            </a:r>
          </a:p>
          <a:p>
            <a:pPr lvl="1"/>
            <a:r>
              <a:rPr lang="sv-SE" sz="2000"/>
              <a:t>Personer med psykisk funktionsnedsättning</a:t>
            </a:r>
          </a:p>
          <a:p>
            <a:pPr lvl="1"/>
            <a:r>
              <a:rPr lang="sv-SE" sz="2000"/>
              <a:t>Personer som missbrukar alkohol, narkotika, andra beroendeframkallande medel, läkemedel, dopningsmedel eller spel om pengar</a:t>
            </a:r>
          </a:p>
          <a:p>
            <a:pPr lvl="1"/>
            <a:r>
              <a:rPr lang="sv-SE" sz="2000"/>
              <a:t>Barn och unga som vårdas utanför det egna hemmet</a:t>
            </a:r>
          </a:p>
          <a:p>
            <a:endParaRPr lang="sv-SE" sz="2000"/>
          </a:p>
        </p:txBody>
      </p:sp>
      <p:sp>
        <p:nvSpPr>
          <p:cNvPr id="5" name="Rubrik 4"/>
          <p:cNvSpPr>
            <a:spLocks noGrp="1"/>
          </p:cNvSpPr>
          <p:nvPr>
            <p:ph type="title"/>
          </p:nvPr>
        </p:nvSpPr>
        <p:spPr>
          <a:xfrm>
            <a:off x="754649" y="744083"/>
            <a:ext cx="4747351" cy="1239266"/>
          </a:xfrm>
        </p:spPr>
        <p:txBody>
          <a:bodyPr anchor="b">
            <a:normAutofit/>
          </a:bodyPr>
          <a:lstStyle/>
          <a:p>
            <a:r>
              <a:rPr lang="sv-SE"/>
              <a:t>Lagstiftningen</a:t>
            </a:r>
          </a:p>
        </p:txBody>
      </p:sp>
    </p:spTree>
    <p:extLst>
      <p:ext uri="{BB962C8B-B14F-4D97-AF65-F5344CB8AC3E}">
        <p14:creationId xmlns:p14="http://schemas.microsoft.com/office/powerpoint/2010/main" val="1351036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1EECB2-01F1-4A8F-BEC9-C4433022F76B}"/>
              </a:ext>
            </a:extLst>
          </p:cNvPr>
          <p:cNvSpPr>
            <a:spLocks noGrp="1"/>
          </p:cNvSpPr>
          <p:nvPr>
            <p:ph type="title"/>
          </p:nvPr>
        </p:nvSpPr>
        <p:spPr>
          <a:xfrm>
            <a:off x="901328" y="366218"/>
            <a:ext cx="5332495" cy="1126218"/>
          </a:xfrm>
        </p:spPr>
        <p:txBody>
          <a:bodyPr>
            <a:normAutofit/>
          </a:bodyPr>
          <a:lstStyle/>
          <a:p>
            <a:r>
              <a:rPr lang="sv-SE" sz="2800"/>
              <a:t>Länsgemensam överenskommelse om samverkan för barns och ungas hälsa</a:t>
            </a:r>
          </a:p>
        </p:txBody>
      </p:sp>
      <p:sp>
        <p:nvSpPr>
          <p:cNvPr id="3" name="Platshållare för innehåll 2">
            <a:extLst>
              <a:ext uri="{FF2B5EF4-FFF2-40B4-BE49-F238E27FC236}">
                <a16:creationId xmlns:a16="http://schemas.microsoft.com/office/drawing/2014/main" id="{149CA656-E8C9-44E1-A194-6C9C7C86C067}"/>
              </a:ext>
            </a:extLst>
          </p:cNvPr>
          <p:cNvSpPr>
            <a:spLocks noGrp="1"/>
          </p:cNvSpPr>
          <p:nvPr>
            <p:ph idx="1"/>
          </p:nvPr>
        </p:nvSpPr>
        <p:spPr>
          <a:xfrm>
            <a:off x="918222" y="1701579"/>
            <a:ext cx="5474627" cy="4659464"/>
          </a:xfrm>
        </p:spPr>
        <p:txBody>
          <a:bodyPr>
            <a:normAutofit/>
          </a:bodyPr>
          <a:lstStyle/>
          <a:p>
            <a:pPr marL="0" indent="0">
              <a:buNone/>
            </a:pPr>
            <a:r>
              <a:rPr lang="sv-SE" b="1" i="0" u="none" strike="noStrike">
                <a:solidFill>
                  <a:srgbClr val="000000"/>
                </a:solidFill>
                <a:effectLst/>
              </a:rPr>
              <a:t>Särskilda målgrupper som omfattas är </a:t>
            </a:r>
            <a:r>
              <a:rPr lang="en-US" b="0" i="0">
                <a:solidFill>
                  <a:srgbClr val="000000"/>
                </a:solidFill>
                <a:effectLst/>
              </a:rPr>
              <a:t>​</a:t>
            </a:r>
          </a:p>
          <a:p>
            <a:pPr>
              <a:buFont typeface="Wingdings" panose="05000000000000000000" pitchFamily="2" charset="2"/>
              <a:buChar char="Ø"/>
            </a:pPr>
            <a:r>
              <a:rPr lang="sv-SE" sz="2400" b="0" i="0" u="none" strike="noStrike">
                <a:solidFill>
                  <a:srgbClr val="000000"/>
                </a:solidFill>
                <a:effectLst/>
              </a:rPr>
              <a:t>barn med psykiatriska tillstånd  och sammansatt problematik</a:t>
            </a:r>
            <a:r>
              <a:rPr lang="en-US" sz="2400" b="0" i="0">
                <a:solidFill>
                  <a:srgbClr val="000000"/>
                </a:solidFill>
                <a:effectLst/>
              </a:rPr>
              <a:t>​</a:t>
            </a:r>
          </a:p>
          <a:p>
            <a:pPr>
              <a:buFont typeface="Wingdings" panose="05000000000000000000" pitchFamily="2" charset="2"/>
              <a:buChar char="Ø"/>
            </a:pPr>
            <a:r>
              <a:rPr lang="sv-SE" sz="2400" b="0" i="0" u="none" strike="noStrike">
                <a:solidFill>
                  <a:srgbClr val="000000"/>
                </a:solidFill>
                <a:effectLst/>
              </a:rPr>
              <a:t>barn med riskbruk, skadligt bruk eller beroende av alkohol och droger  </a:t>
            </a:r>
            <a:r>
              <a:rPr lang="en-US" sz="2400" b="0" i="0">
                <a:solidFill>
                  <a:srgbClr val="000000"/>
                </a:solidFill>
                <a:effectLst/>
              </a:rPr>
              <a:t>​</a:t>
            </a:r>
          </a:p>
          <a:p>
            <a:pPr>
              <a:buFont typeface="Wingdings" panose="05000000000000000000" pitchFamily="2" charset="2"/>
              <a:buChar char="Ø"/>
            </a:pPr>
            <a:r>
              <a:rPr lang="sv-SE" sz="2400" b="0" i="0" u="none" strike="noStrike">
                <a:solidFill>
                  <a:srgbClr val="000000"/>
                </a:solidFill>
                <a:effectLst/>
              </a:rPr>
              <a:t>barn och unga som placerats enligt SOL eller LVU</a:t>
            </a:r>
          </a:p>
          <a:p>
            <a:pPr marL="0" indent="0">
              <a:buNone/>
            </a:pPr>
            <a:r>
              <a:rPr lang="en-US" sz="2400">
                <a:solidFill>
                  <a:srgbClr val="000000"/>
                </a:solidFill>
              </a:rPr>
              <a:t>Alla barn </a:t>
            </a:r>
            <a:r>
              <a:rPr lang="en-US" sz="2400" err="1">
                <a:solidFill>
                  <a:srgbClr val="000000"/>
                </a:solidFill>
              </a:rPr>
              <a:t>upp</a:t>
            </a:r>
            <a:r>
              <a:rPr lang="en-US" sz="2400">
                <a:solidFill>
                  <a:srgbClr val="000000"/>
                </a:solidFill>
              </a:rPr>
              <a:t> till 18 </a:t>
            </a:r>
            <a:r>
              <a:rPr lang="en-US" sz="2400" err="1">
                <a:solidFill>
                  <a:srgbClr val="000000"/>
                </a:solidFill>
              </a:rPr>
              <a:t>år</a:t>
            </a:r>
            <a:r>
              <a:rPr lang="en-US" sz="2400">
                <a:solidFill>
                  <a:srgbClr val="000000"/>
                </a:solidFill>
              </a:rPr>
              <a:t> </a:t>
            </a:r>
            <a:r>
              <a:rPr lang="en-US" sz="2400" err="1">
                <a:solidFill>
                  <a:srgbClr val="000000"/>
                </a:solidFill>
              </a:rPr>
              <a:t>utifrån</a:t>
            </a:r>
            <a:r>
              <a:rPr lang="en-US" sz="2400">
                <a:solidFill>
                  <a:srgbClr val="000000"/>
                </a:solidFill>
              </a:rPr>
              <a:t> </a:t>
            </a:r>
            <a:r>
              <a:rPr lang="en-US" sz="2400" err="1">
                <a:solidFill>
                  <a:srgbClr val="000000"/>
                </a:solidFill>
              </a:rPr>
              <a:t>främjande</a:t>
            </a:r>
            <a:r>
              <a:rPr lang="en-US" sz="2400">
                <a:solidFill>
                  <a:srgbClr val="000000"/>
                </a:solidFill>
              </a:rPr>
              <a:t> och </a:t>
            </a:r>
            <a:r>
              <a:rPr lang="en-US" sz="2400" err="1">
                <a:solidFill>
                  <a:srgbClr val="000000"/>
                </a:solidFill>
              </a:rPr>
              <a:t>förebyggande</a:t>
            </a:r>
            <a:r>
              <a:rPr lang="en-US" sz="2400">
                <a:solidFill>
                  <a:srgbClr val="000000"/>
                </a:solidFill>
              </a:rPr>
              <a:t> </a:t>
            </a:r>
            <a:r>
              <a:rPr lang="en-US" sz="2400" err="1">
                <a:solidFill>
                  <a:srgbClr val="000000"/>
                </a:solidFill>
              </a:rPr>
              <a:t>insatser</a:t>
            </a:r>
            <a:endParaRPr lang="en-US" sz="2400" b="0" i="0">
              <a:solidFill>
                <a:srgbClr val="000000"/>
              </a:solidFill>
              <a:effectLst/>
            </a:endParaRPr>
          </a:p>
          <a:p>
            <a:pPr marL="0" indent="0">
              <a:buNone/>
            </a:pPr>
            <a:endParaRPr lang="en-US" b="0" i="0">
              <a:solidFill>
                <a:srgbClr val="000000"/>
              </a:solidFill>
              <a:effectLst/>
            </a:endParaRPr>
          </a:p>
          <a:p>
            <a:endParaRPr lang="en-US" b="0" i="0">
              <a:solidFill>
                <a:srgbClr val="000000"/>
              </a:solidFill>
              <a:effectLst/>
            </a:endParaRPr>
          </a:p>
          <a:p>
            <a:endParaRPr lang="sv-SE"/>
          </a:p>
        </p:txBody>
      </p:sp>
      <p:pic>
        <p:nvPicPr>
          <p:cNvPr id="4" name="Picture 4">
            <a:extLst>
              <a:ext uri="{FF2B5EF4-FFF2-40B4-BE49-F238E27FC236}">
                <a16:creationId xmlns:a16="http://schemas.microsoft.com/office/drawing/2014/main" id="{CE653109-B5F5-450D-A761-0CC8EB517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2077" y="500932"/>
            <a:ext cx="3880236" cy="585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55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F0E585F-D73C-4C62-8F47-BB6165F03752}"/>
              </a:ext>
            </a:extLst>
          </p:cNvPr>
          <p:cNvSpPr>
            <a:spLocks noGrp="1"/>
          </p:cNvSpPr>
          <p:nvPr>
            <p:ph type="dt" sz="half" idx="15"/>
          </p:nvPr>
        </p:nvSpPr>
        <p:spPr>
          <a:xfrm>
            <a:off x="829919" y="290234"/>
            <a:ext cx="480303" cy="113518"/>
          </a:xfrm>
        </p:spPr>
        <p:txBody>
          <a:bodyPr wrap="square">
            <a:normAutofit/>
          </a:bodyPr>
          <a:lstStyle/>
          <a:p>
            <a:pPr>
              <a:spcAft>
                <a:spcPts val="600"/>
              </a:spcAft>
            </a:pPr>
            <a:fld id="{3E32E934-0E34-41D0-99D0-BBB1DE02E0D8}" type="datetime1">
              <a:rPr lang="sv-SE" smtClean="0"/>
              <a:pPr>
                <a:spcAft>
                  <a:spcPts val="600"/>
                </a:spcAft>
              </a:pPr>
              <a:t>2023-08-17</a:t>
            </a:fld>
            <a:endParaRPr lang="en-US"/>
          </a:p>
        </p:txBody>
      </p:sp>
      <p:sp>
        <p:nvSpPr>
          <p:cNvPr id="3" name="Platshållare för bildnummer 2">
            <a:extLst>
              <a:ext uri="{FF2B5EF4-FFF2-40B4-BE49-F238E27FC236}">
                <a16:creationId xmlns:a16="http://schemas.microsoft.com/office/drawing/2014/main" id="{1B97A57A-49C5-494C-A47F-B7908F3094E6}"/>
              </a:ext>
            </a:extLst>
          </p:cNvPr>
          <p:cNvSpPr>
            <a:spLocks noGrp="1"/>
          </p:cNvSpPr>
          <p:nvPr>
            <p:ph type="sldNum" sz="quarter" idx="17"/>
          </p:nvPr>
        </p:nvSpPr>
        <p:spPr>
          <a:xfrm>
            <a:off x="506443" y="290234"/>
            <a:ext cx="218320" cy="113518"/>
          </a:xfrm>
        </p:spPr>
        <p:txBody>
          <a:bodyPr wrap="square">
            <a:normAutofit/>
          </a:bodyPr>
          <a:lstStyle/>
          <a:p>
            <a:pPr>
              <a:spcAft>
                <a:spcPts val="600"/>
              </a:spcAft>
            </a:pPr>
            <a:fld id="{B6F15528-21DE-4FAA-801E-634DDDAF4B2B}" type="slidenum">
              <a:rPr lang="sv-SE" smtClean="0"/>
              <a:pPr>
                <a:spcAft>
                  <a:spcPts val="600"/>
                </a:spcAft>
              </a:pPr>
              <a:t>5</a:t>
            </a:fld>
            <a:endParaRPr lang="sv-SE"/>
          </a:p>
        </p:txBody>
      </p:sp>
      <p:pic>
        <p:nvPicPr>
          <p:cNvPr id="10" name="Bildobjekt 9">
            <a:hlinkClick r:id="rId3"/>
            <a:extLst>
              <a:ext uri="{FF2B5EF4-FFF2-40B4-BE49-F238E27FC236}">
                <a16:creationId xmlns:a16="http://schemas.microsoft.com/office/drawing/2014/main" id="{99BEF27A-4C38-4C07-8DA2-41AE37BBD31B}"/>
              </a:ext>
            </a:extLst>
          </p:cNvPr>
          <p:cNvPicPr>
            <a:picLocks noChangeAspect="1"/>
          </p:cNvPicPr>
          <p:nvPr/>
        </p:nvPicPr>
        <p:blipFill rotWithShape="1">
          <a:blip r:embed="rId4"/>
          <a:srcRect t="2478" r="3" b="11736"/>
          <a:stretch/>
        </p:blipFill>
        <p:spPr>
          <a:xfrm>
            <a:off x="6309438" y="425693"/>
            <a:ext cx="5462358" cy="6007735"/>
          </a:xfrm>
          <a:prstGeom prst="rect">
            <a:avLst/>
          </a:prstGeom>
          <a:noFill/>
        </p:spPr>
      </p:pic>
      <p:sp>
        <p:nvSpPr>
          <p:cNvPr id="15" name="Text Placeholder 4">
            <a:extLst>
              <a:ext uri="{FF2B5EF4-FFF2-40B4-BE49-F238E27FC236}">
                <a16:creationId xmlns:a16="http://schemas.microsoft.com/office/drawing/2014/main" id="{2E7D3F3D-A010-98F5-60ED-585D71124C11}"/>
              </a:ext>
            </a:extLst>
          </p:cNvPr>
          <p:cNvSpPr>
            <a:spLocks noGrp="1"/>
          </p:cNvSpPr>
          <p:nvPr>
            <p:ph type="body" sz="quarter" idx="13"/>
          </p:nvPr>
        </p:nvSpPr>
        <p:spPr>
          <a:xfrm>
            <a:off x="754275" y="2066703"/>
            <a:ext cx="4747685" cy="3274565"/>
          </a:xfrm>
        </p:spPr>
        <p:txBody>
          <a:bodyPr>
            <a:normAutofit/>
          </a:bodyPr>
          <a:lstStyle/>
          <a:p>
            <a:r>
              <a:rPr lang="en-US" sz="2000" err="1"/>
              <a:t>Förskola</a:t>
            </a:r>
            <a:r>
              <a:rPr lang="en-US" sz="2000"/>
              <a:t> och </a:t>
            </a:r>
            <a:r>
              <a:rPr lang="sv-SE" sz="2000"/>
              <a:t>skola</a:t>
            </a:r>
            <a:r>
              <a:rPr lang="en-US" sz="2000"/>
              <a:t> </a:t>
            </a:r>
            <a:r>
              <a:rPr lang="en-US" sz="2000" err="1"/>
              <a:t>blir</a:t>
            </a:r>
            <a:r>
              <a:rPr lang="en-US" sz="2000"/>
              <a:t> part </a:t>
            </a:r>
            <a:r>
              <a:rPr lang="en-US" sz="2000" err="1"/>
              <a:t>i</a:t>
            </a:r>
            <a:r>
              <a:rPr lang="en-US" sz="2000"/>
              <a:t> </a:t>
            </a:r>
            <a:r>
              <a:rPr lang="en-US" sz="2000" err="1"/>
              <a:t>överenskommelsen</a:t>
            </a:r>
            <a:endParaRPr lang="en-US" sz="2000"/>
          </a:p>
          <a:p>
            <a:r>
              <a:rPr lang="en-US" sz="2000" err="1"/>
              <a:t>Förskola</a:t>
            </a:r>
            <a:r>
              <a:rPr lang="en-US" sz="2000"/>
              <a:t> och </a:t>
            </a:r>
            <a:r>
              <a:rPr lang="en-US" sz="2000" err="1"/>
              <a:t>skola</a:t>
            </a:r>
            <a:r>
              <a:rPr lang="en-US" sz="2000"/>
              <a:t> </a:t>
            </a:r>
            <a:r>
              <a:rPr lang="en-US" sz="2000" err="1"/>
              <a:t>blir</a:t>
            </a:r>
            <a:r>
              <a:rPr lang="en-US" sz="2000"/>
              <a:t> </a:t>
            </a:r>
            <a:r>
              <a:rPr lang="en-US" sz="2000" err="1"/>
              <a:t>likvärdig</a:t>
            </a:r>
            <a:r>
              <a:rPr lang="en-US" sz="2000"/>
              <a:t> </a:t>
            </a:r>
            <a:r>
              <a:rPr lang="en-US" sz="2000" err="1"/>
              <a:t>samverkanspart</a:t>
            </a:r>
            <a:r>
              <a:rPr lang="en-US" sz="2000"/>
              <a:t> </a:t>
            </a:r>
            <a:r>
              <a:rPr lang="en-US" sz="2000" err="1"/>
              <a:t>i</a:t>
            </a:r>
            <a:r>
              <a:rPr lang="en-US" sz="2000"/>
              <a:t> SIP-</a:t>
            </a:r>
            <a:r>
              <a:rPr lang="sv-SE" sz="2000"/>
              <a:t>samarbetet</a:t>
            </a:r>
          </a:p>
          <a:p>
            <a:r>
              <a:rPr lang="en-US" sz="2000" err="1"/>
              <a:t>Utvidgad</a:t>
            </a:r>
            <a:r>
              <a:rPr lang="en-US" sz="2000"/>
              <a:t> </a:t>
            </a:r>
            <a:r>
              <a:rPr lang="en-US" sz="2000" err="1"/>
              <a:t>målgrupp</a:t>
            </a:r>
            <a:r>
              <a:rPr lang="en-US" sz="2000"/>
              <a:t> </a:t>
            </a:r>
            <a:r>
              <a:rPr lang="en-US" sz="2000" err="1"/>
              <a:t>utifrån</a:t>
            </a:r>
            <a:r>
              <a:rPr lang="en-US" sz="2000"/>
              <a:t> </a:t>
            </a:r>
          </a:p>
          <a:p>
            <a:pPr lvl="1"/>
            <a:r>
              <a:rPr lang="en-US" sz="2000" err="1"/>
              <a:t>Hälsofrämjande</a:t>
            </a:r>
            <a:r>
              <a:rPr lang="en-US" sz="2000"/>
              <a:t> och </a:t>
            </a:r>
            <a:r>
              <a:rPr lang="en-US" sz="2000" err="1"/>
              <a:t>förebyggande</a:t>
            </a:r>
            <a:endParaRPr lang="en-US" sz="2000"/>
          </a:p>
          <a:p>
            <a:pPr lvl="1"/>
            <a:r>
              <a:rPr lang="en-US" sz="2000" err="1"/>
              <a:t>Tidig</a:t>
            </a:r>
            <a:r>
              <a:rPr lang="en-US" sz="2000"/>
              <a:t> </a:t>
            </a:r>
            <a:r>
              <a:rPr lang="en-US" sz="2000" err="1"/>
              <a:t>upptäckt</a:t>
            </a:r>
            <a:r>
              <a:rPr lang="en-US" sz="2000"/>
              <a:t> och </a:t>
            </a:r>
            <a:r>
              <a:rPr lang="en-US" sz="2000" err="1"/>
              <a:t>tidiga</a:t>
            </a:r>
            <a:r>
              <a:rPr lang="en-US" sz="2000"/>
              <a:t> </a:t>
            </a:r>
            <a:r>
              <a:rPr lang="en-US" sz="2000" err="1"/>
              <a:t>insatser</a:t>
            </a:r>
            <a:endParaRPr lang="en-US" sz="2000"/>
          </a:p>
        </p:txBody>
      </p:sp>
      <p:sp>
        <p:nvSpPr>
          <p:cNvPr id="7" name="Rubrik 6">
            <a:extLst>
              <a:ext uri="{FF2B5EF4-FFF2-40B4-BE49-F238E27FC236}">
                <a16:creationId xmlns:a16="http://schemas.microsoft.com/office/drawing/2014/main" id="{992429E9-6F20-4EB5-B215-044C6B216CFC}"/>
              </a:ext>
            </a:extLst>
          </p:cNvPr>
          <p:cNvSpPr>
            <a:spLocks noGrp="1"/>
          </p:cNvSpPr>
          <p:nvPr>
            <p:ph type="title"/>
          </p:nvPr>
        </p:nvSpPr>
        <p:spPr>
          <a:xfrm>
            <a:off x="847080" y="615594"/>
            <a:ext cx="5462358" cy="1239266"/>
          </a:xfrm>
        </p:spPr>
        <p:txBody>
          <a:bodyPr anchor="b">
            <a:normAutofit/>
          </a:bodyPr>
          <a:lstStyle/>
          <a:p>
            <a:r>
              <a:rPr lang="sv-SE" sz="2400"/>
              <a:t>Perspektiven har vidgats utöver vad lagstiftningen kräver med barnet/den unge i centrum</a:t>
            </a:r>
          </a:p>
        </p:txBody>
      </p:sp>
    </p:spTree>
    <p:extLst>
      <p:ext uri="{BB962C8B-B14F-4D97-AF65-F5344CB8AC3E}">
        <p14:creationId xmlns:p14="http://schemas.microsoft.com/office/powerpoint/2010/main" val="186488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5A9FB421-3EFB-44C8-9A3E-E038389D5D24}"/>
              </a:ext>
            </a:extLst>
          </p:cNvPr>
          <p:cNvSpPr>
            <a:spLocks noGrp="1"/>
          </p:cNvSpPr>
          <p:nvPr>
            <p:ph type="dt" sz="half" idx="15"/>
          </p:nvPr>
        </p:nvSpPr>
        <p:spPr>
          <a:xfrm>
            <a:off x="830288" y="290234"/>
            <a:ext cx="480270" cy="113518"/>
          </a:xfrm>
        </p:spPr>
        <p:txBody>
          <a:bodyPr wrap="square" lIns="0" tIns="0" rIns="0" bIns="0">
            <a:normAutofit/>
          </a:bodyPr>
          <a:lstStyle>
            <a:defPPr>
              <a:defRPr lang="sv-SE"/>
            </a:defPPr>
            <a:lvl1pPr marL="0" algn="l"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spcAft>
                <a:spcPts val="600"/>
              </a:spcAft>
            </a:pPr>
            <a:fld id="{27129ABF-34AF-4771-8C65-17474087DDAF}" type="datetime1">
              <a:rPr lang="sv-SE" smtClean="0"/>
              <a:pPr>
                <a:spcAft>
                  <a:spcPts val="600"/>
                </a:spcAft>
              </a:pPr>
              <a:t>2023-08-17</a:t>
            </a:fld>
            <a:endParaRPr lang="en-US"/>
          </a:p>
        </p:txBody>
      </p:sp>
      <p:sp>
        <p:nvSpPr>
          <p:cNvPr id="5" name="Platshållare för bildnummer 4">
            <a:extLst>
              <a:ext uri="{FF2B5EF4-FFF2-40B4-BE49-F238E27FC236}">
                <a16:creationId xmlns:a16="http://schemas.microsoft.com/office/drawing/2014/main" id="{B233B723-455A-4FFB-AFD2-F59A9B16A8FD}"/>
              </a:ext>
            </a:extLst>
          </p:cNvPr>
          <p:cNvSpPr>
            <a:spLocks noGrp="1"/>
          </p:cNvSpPr>
          <p:nvPr>
            <p:ph type="sldNum" sz="quarter" idx="17"/>
          </p:nvPr>
        </p:nvSpPr>
        <p:spPr>
          <a:xfrm>
            <a:off x="506835" y="290234"/>
            <a:ext cx="218304" cy="113518"/>
          </a:xfrm>
        </p:spPr>
        <p:txBody>
          <a:bodyPr wrap="square" lIns="0" tIns="0" rIns="0" bIns="0">
            <a:normAutofit/>
          </a:bodyPr>
          <a:lstStyle>
            <a:defPPr>
              <a:defRPr lang="sv-SE"/>
            </a:defPPr>
            <a:lvl1pPr marL="0" algn="r"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a:spcAft>
                <a:spcPts val="600"/>
              </a:spcAft>
            </a:pPr>
            <a:fld id="{38480145-259A-47DA-A30D-C906B9DB5C99}" type="slidenum">
              <a:rPr lang="sv-SE" smtClean="0"/>
              <a:pPr>
                <a:spcAft>
                  <a:spcPts val="600"/>
                </a:spcAft>
              </a:pPr>
              <a:t>6</a:t>
            </a:fld>
            <a:endParaRPr lang="sv-SE"/>
          </a:p>
        </p:txBody>
      </p:sp>
      <p:pic>
        <p:nvPicPr>
          <p:cNvPr id="6" name="Bildobjekt 5" descr="En bild som visar person, pojke, ung&#10;&#10;Automatiskt genererad beskrivning">
            <a:extLst>
              <a:ext uri="{FF2B5EF4-FFF2-40B4-BE49-F238E27FC236}">
                <a16:creationId xmlns:a16="http://schemas.microsoft.com/office/drawing/2014/main" id="{CCEC6FAD-6CCA-4CE8-9B69-E3B4530451A1}"/>
              </a:ext>
            </a:extLst>
          </p:cNvPr>
          <p:cNvPicPr>
            <a:picLocks noChangeAspect="1"/>
          </p:cNvPicPr>
          <p:nvPr/>
        </p:nvPicPr>
        <p:blipFill rotWithShape="1">
          <a:blip r:embed="rId3">
            <a:extLst>
              <a:ext uri="{28A0092B-C50C-407E-A947-70E740481C1C}">
                <a14:useLocalDpi xmlns:a14="http://schemas.microsoft.com/office/drawing/2010/main" val="0"/>
              </a:ext>
            </a:extLst>
          </a:blip>
          <a:srcRect l="29967" r="9343" b="1"/>
          <a:stretch/>
        </p:blipFill>
        <p:spPr>
          <a:xfrm>
            <a:off x="6309438" y="425693"/>
            <a:ext cx="5462358" cy="6007735"/>
          </a:xfrm>
          <a:prstGeom prst="rect">
            <a:avLst/>
          </a:prstGeom>
          <a:noFill/>
        </p:spPr>
      </p:pic>
      <p:sp>
        <p:nvSpPr>
          <p:cNvPr id="2" name="Platshållare för text 1">
            <a:extLst>
              <a:ext uri="{FF2B5EF4-FFF2-40B4-BE49-F238E27FC236}">
                <a16:creationId xmlns:a16="http://schemas.microsoft.com/office/drawing/2014/main" id="{4AC79F55-898F-4B6D-AEEC-CDEC4E90CF98}"/>
              </a:ext>
            </a:extLst>
          </p:cNvPr>
          <p:cNvSpPr>
            <a:spLocks noGrp="1"/>
          </p:cNvSpPr>
          <p:nvPr>
            <p:ph type="body" sz="quarter" idx="13"/>
          </p:nvPr>
        </p:nvSpPr>
        <p:spPr>
          <a:xfrm>
            <a:off x="754275" y="2066703"/>
            <a:ext cx="4747685" cy="3274565"/>
          </a:xfrm>
        </p:spPr>
        <p:txBody>
          <a:bodyPr vert="horz" lIns="0" tIns="0" rIns="0" bIns="0" rtlCol="0">
            <a:normAutofit/>
          </a:bodyPr>
          <a:lstStyle/>
          <a:p>
            <a:pPr marL="209475" indent="-209475"/>
            <a:r>
              <a:rPr lang="sv-SE"/>
              <a:t>Brukarorganisationer/ Intresseorganisationer</a:t>
            </a:r>
          </a:p>
          <a:p>
            <a:pPr marL="209475" indent="-209475"/>
            <a:r>
              <a:rPr lang="sv-SE"/>
              <a:t>Erfarenheter från andras dialoger med barn och unga</a:t>
            </a:r>
          </a:p>
          <a:p>
            <a:pPr marL="209475" indent="-209475"/>
            <a:r>
              <a:rPr lang="sv-SE"/>
              <a:t>Invånardialog med barn, unga vuxna och föräldrar</a:t>
            </a:r>
          </a:p>
        </p:txBody>
      </p:sp>
      <p:sp>
        <p:nvSpPr>
          <p:cNvPr id="3" name="Rubrik 2">
            <a:extLst>
              <a:ext uri="{FF2B5EF4-FFF2-40B4-BE49-F238E27FC236}">
                <a16:creationId xmlns:a16="http://schemas.microsoft.com/office/drawing/2014/main" id="{94699F30-F16C-45D5-AF1E-A7F0423CAACC}"/>
              </a:ext>
            </a:extLst>
          </p:cNvPr>
          <p:cNvSpPr>
            <a:spLocks noGrp="1"/>
          </p:cNvSpPr>
          <p:nvPr>
            <p:ph type="title"/>
          </p:nvPr>
        </p:nvSpPr>
        <p:spPr>
          <a:xfrm>
            <a:off x="754275" y="744083"/>
            <a:ext cx="4747685" cy="1239266"/>
          </a:xfrm>
        </p:spPr>
        <p:txBody>
          <a:bodyPr anchor="b">
            <a:normAutofit/>
          </a:bodyPr>
          <a:lstStyle/>
          <a:p>
            <a:r>
              <a:rPr lang="sv-SE"/>
              <a:t>Användarfokus i praktiken</a:t>
            </a:r>
          </a:p>
        </p:txBody>
      </p:sp>
    </p:spTree>
    <p:extLst>
      <p:ext uri="{BB962C8B-B14F-4D97-AF65-F5344CB8AC3E}">
        <p14:creationId xmlns:p14="http://schemas.microsoft.com/office/powerpoint/2010/main" val="664020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2694D90-60F2-4BB8-9738-3894EBA16A6A}"/>
              </a:ext>
            </a:extLst>
          </p:cNvPr>
          <p:cNvSpPr>
            <a:spLocks noGrp="1"/>
          </p:cNvSpPr>
          <p:nvPr>
            <p:ph type="dt" sz="half" idx="10"/>
          </p:nvPr>
        </p:nvSpPr>
        <p:spPr>
          <a:xfrm>
            <a:off x="830288" y="290234"/>
            <a:ext cx="480270" cy="113518"/>
          </a:xfrm>
          <a:prstGeom prst="rect">
            <a:avLst/>
          </a:prstGeom>
        </p:spPr>
        <p:txBody>
          <a:bodyPr wrap="square" lIns="0" tIns="0" rIns="0" bIns="0">
            <a:spAutoFit/>
          </a:bodyPr>
          <a:lstStyle>
            <a:defPPr>
              <a:defRPr lang="sv-SE"/>
            </a:defPPr>
            <a:lvl1pPr marL="0" algn="l"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fld id="{27129ABF-34AF-4771-8C65-17474087DDAF}" type="datetime1">
              <a:rPr lang="sv-SE" smtClean="0"/>
              <a:pPr/>
              <a:t>2023-08-17</a:t>
            </a:fld>
            <a:endParaRPr lang="sv-SE"/>
          </a:p>
        </p:txBody>
      </p:sp>
      <p:sp>
        <p:nvSpPr>
          <p:cNvPr id="3" name="Platshållare för bildnummer 2">
            <a:extLst>
              <a:ext uri="{FF2B5EF4-FFF2-40B4-BE49-F238E27FC236}">
                <a16:creationId xmlns:a16="http://schemas.microsoft.com/office/drawing/2014/main" id="{2E9060B0-32C1-43A9-B74F-382BAE7A4201}"/>
              </a:ext>
            </a:extLst>
          </p:cNvPr>
          <p:cNvSpPr>
            <a:spLocks noGrp="1"/>
          </p:cNvSpPr>
          <p:nvPr>
            <p:ph type="sldNum" sz="quarter" idx="12"/>
          </p:nvPr>
        </p:nvSpPr>
        <p:spPr>
          <a:xfrm>
            <a:off x="506835" y="290234"/>
            <a:ext cx="218304" cy="113518"/>
          </a:xfrm>
          <a:prstGeom prst="rect">
            <a:avLst/>
          </a:prstGeom>
        </p:spPr>
        <p:txBody>
          <a:bodyPr wrap="square" lIns="0" tIns="0" rIns="0" bIns="0">
            <a:spAutoFit/>
          </a:bodyPr>
          <a:lstStyle>
            <a:defPPr>
              <a:defRPr lang="sv-SE"/>
            </a:defPPr>
            <a:lvl1pPr marL="0" algn="r" defTabSz="554492" rtl="0" eaLnBrk="1" latinLnBrk="0" hangingPunct="1">
              <a:defRPr sz="728" kern="1200">
                <a:solidFill>
                  <a:schemeClr val="tx1">
                    <a:tint val="75000"/>
                  </a:schemeClr>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fld id="{38480145-259A-47DA-A30D-C906B9DB5C99}" type="slidenum">
              <a:rPr lang="sv-SE" smtClean="0"/>
              <a:pPr/>
              <a:t>7</a:t>
            </a:fld>
            <a:endParaRPr lang="sv-SE"/>
          </a:p>
        </p:txBody>
      </p:sp>
      <p:sp>
        <p:nvSpPr>
          <p:cNvPr id="6" name="Moln 5">
            <a:extLst>
              <a:ext uri="{FF2B5EF4-FFF2-40B4-BE49-F238E27FC236}">
                <a16:creationId xmlns:a16="http://schemas.microsoft.com/office/drawing/2014/main" id="{618176F3-9CA7-483C-AE3F-DD2C52A07F62}"/>
              </a:ext>
            </a:extLst>
          </p:cNvPr>
          <p:cNvSpPr/>
          <p:nvPr/>
        </p:nvSpPr>
        <p:spPr>
          <a:xfrm>
            <a:off x="398924" y="491569"/>
            <a:ext cx="3407429" cy="2285186"/>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a:t>Aktörerna måste samarbeta och prata med varandra så att det skapas helhetslösningar för individen</a:t>
            </a:r>
          </a:p>
        </p:txBody>
      </p:sp>
      <p:sp>
        <p:nvSpPr>
          <p:cNvPr id="7" name="Moln 6">
            <a:extLst>
              <a:ext uri="{FF2B5EF4-FFF2-40B4-BE49-F238E27FC236}">
                <a16:creationId xmlns:a16="http://schemas.microsoft.com/office/drawing/2014/main" id="{5EC8E7BE-114E-47FC-887D-EB243D36EB59}"/>
              </a:ext>
            </a:extLst>
          </p:cNvPr>
          <p:cNvSpPr/>
          <p:nvPr/>
        </p:nvSpPr>
        <p:spPr>
          <a:xfrm>
            <a:off x="7272505" y="815537"/>
            <a:ext cx="3624794" cy="1637250"/>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a:t>Behov av en samordnande funktion för individen</a:t>
            </a:r>
          </a:p>
        </p:txBody>
      </p:sp>
      <p:sp>
        <p:nvSpPr>
          <p:cNvPr id="8" name="Moln 7">
            <a:extLst>
              <a:ext uri="{FF2B5EF4-FFF2-40B4-BE49-F238E27FC236}">
                <a16:creationId xmlns:a16="http://schemas.microsoft.com/office/drawing/2014/main" id="{D82E348D-9122-4C1E-9BB9-F60C4BB6421C}"/>
              </a:ext>
            </a:extLst>
          </p:cNvPr>
          <p:cNvSpPr/>
          <p:nvPr/>
        </p:nvSpPr>
        <p:spPr>
          <a:xfrm>
            <a:off x="725139" y="4081245"/>
            <a:ext cx="3407429" cy="2285186"/>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a:t>Det är viktigt med tidiga insatser och att ta med skolan i samverkan</a:t>
            </a:r>
          </a:p>
        </p:txBody>
      </p:sp>
      <p:sp>
        <p:nvSpPr>
          <p:cNvPr id="9" name="Moln 8">
            <a:extLst>
              <a:ext uri="{FF2B5EF4-FFF2-40B4-BE49-F238E27FC236}">
                <a16:creationId xmlns:a16="http://schemas.microsoft.com/office/drawing/2014/main" id="{8A709869-1C98-45A0-AEE6-715E56A1E3A0}"/>
              </a:ext>
            </a:extLst>
          </p:cNvPr>
          <p:cNvSpPr/>
          <p:nvPr/>
        </p:nvSpPr>
        <p:spPr>
          <a:xfrm>
            <a:off x="7272505" y="3732953"/>
            <a:ext cx="3407429" cy="2285186"/>
          </a:xfrm>
          <a:prstGeom prst="cloud">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a:t>Det ska vara lätt att få kontakt – för både individen och professionerna</a:t>
            </a:r>
          </a:p>
        </p:txBody>
      </p:sp>
      <p:pic>
        <p:nvPicPr>
          <p:cNvPr id="16" name="Bild 15" descr="Användare kontur">
            <a:extLst>
              <a:ext uri="{FF2B5EF4-FFF2-40B4-BE49-F238E27FC236}">
                <a16:creationId xmlns:a16="http://schemas.microsoft.com/office/drawing/2014/main" id="{72010056-50A1-4704-B993-FCC8313DD7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0472" y="1821235"/>
            <a:ext cx="1961919" cy="1961919"/>
          </a:xfrm>
          <a:prstGeom prst="rect">
            <a:avLst/>
          </a:prstGeom>
        </p:spPr>
      </p:pic>
      <p:pic>
        <p:nvPicPr>
          <p:cNvPr id="18" name="Bild 17" descr="Skolflicka kontur">
            <a:extLst>
              <a:ext uri="{FF2B5EF4-FFF2-40B4-BE49-F238E27FC236}">
                <a16:creationId xmlns:a16="http://schemas.microsoft.com/office/drawing/2014/main" id="{274C2702-23F8-487C-AC33-2ABFB7AD84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7025" y="2484121"/>
            <a:ext cx="1281851" cy="1281851"/>
          </a:xfrm>
          <a:prstGeom prst="rect">
            <a:avLst/>
          </a:prstGeom>
        </p:spPr>
      </p:pic>
      <p:pic>
        <p:nvPicPr>
          <p:cNvPr id="20" name="Bild 19" descr="Skolpojke kontur">
            <a:extLst>
              <a:ext uri="{FF2B5EF4-FFF2-40B4-BE49-F238E27FC236}">
                <a16:creationId xmlns:a16="http://schemas.microsoft.com/office/drawing/2014/main" id="{F8DC4C32-A382-423A-AF0A-FD2C70696A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65030" y="2513050"/>
            <a:ext cx="1281851" cy="1281851"/>
          </a:xfrm>
          <a:prstGeom prst="rect">
            <a:avLst/>
          </a:prstGeom>
        </p:spPr>
      </p:pic>
    </p:spTree>
    <p:extLst>
      <p:ext uri="{BB962C8B-B14F-4D97-AF65-F5344CB8AC3E}">
        <p14:creationId xmlns:p14="http://schemas.microsoft.com/office/powerpoint/2010/main" val="662263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3">
            <a:extLst>
              <a:ext uri="{FF2B5EF4-FFF2-40B4-BE49-F238E27FC236}">
                <a16:creationId xmlns:a16="http://schemas.microsoft.com/office/drawing/2014/main" id="{8B336850-36C6-4319-9BFC-1836221466BD}"/>
              </a:ext>
            </a:extLst>
          </p:cNvPr>
          <p:cNvGraphicFramePr>
            <a:graphicFrameLocks noGrp="1"/>
          </p:cNvGraphicFramePr>
          <p:nvPr>
            <p:ph idx="4294967295"/>
            <p:extLst>
              <p:ext uri="{D42A27DB-BD31-4B8C-83A1-F6EECF244321}">
                <p14:modId xmlns:p14="http://schemas.microsoft.com/office/powerpoint/2010/main" val="3905246659"/>
              </p:ext>
            </p:extLst>
          </p:nvPr>
        </p:nvGraphicFramePr>
        <p:xfrm>
          <a:off x="3678366" y="634091"/>
          <a:ext cx="5456137" cy="957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Platshållare för innehåll 3">
            <a:extLst>
              <a:ext uri="{FF2B5EF4-FFF2-40B4-BE49-F238E27FC236}">
                <a16:creationId xmlns:a16="http://schemas.microsoft.com/office/drawing/2014/main" id="{58C3C8C6-1DAF-4B78-9845-F422DF777E9A}"/>
              </a:ext>
            </a:extLst>
          </p:cNvPr>
          <p:cNvGraphicFramePr>
            <a:graphicFrameLocks/>
          </p:cNvGraphicFramePr>
          <p:nvPr>
            <p:extLst>
              <p:ext uri="{D42A27DB-BD31-4B8C-83A1-F6EECF244321}">
                <p14:modId xmlns:p14="http://schemas.microsoft.com/office/powerpoint/2010/main" val="1759000883"/>
              </p:ext>
            </p:extLst>
          </p:nvPr>
        </p:nvGraphicFramePr>
        <p:xfrm>
          <a:off x="4788445" y="2031721"/>
          <a:ext cx="3006519" cy="9573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Rektangel 23">
            <a:extLst>
              <a:ext uri="{FF2B5EF4-FFF2-40B4-BE49-F238E27FC236}">
                <a16:creationId xmlns:a16="http://schemas.microsoft.com/office/drawing/2014/main" id="{4CC8C75B-66A7-4197-81A0-1262DB7F874F}"/>
              </a:ext>
            </a:extLst>
          </p:cNvPr>
          <p:cNvSpPr/>
          <p:nvPr/>
        </p:nvSpPr>
        <p:spPr>
          <a:xfrm>
            <a:off x="4121225" y="3896119"/>
            <a:ext cx="1858877" cy="128199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Light"/>
                <a:ea typeface="+mn-ea"/>
                <a:cs typeface="+mn-cs"/>
              </a:rPr>
              <a:t>Köping, Arboga,</a:t>
            </a:r>
            <a:r>
              <a:rPr kumimoji="0" lang="sv-SE" sz="1800" b="0" i="0" u="none" strike="noStrike" kern="1200" cap="none" spc="0" normalizeH="0" noProof="0">
                <a:ln>
                  <a:noFill/>
                </a:ln>
                <a:solidFill>
                  <a:prstClr val="white"/>
                </a:solidFill>
                <a:effectLst/>
                <a:uLnTx/>
                <a:uFillTx/>
                <a:latin typeface="Calibri Light"/>
                <a:ea typeface="+mn-ea"/>
                <a:cs typeface="+mn-cs"/>
              </a:rPr>
              <a:t> Kungsör och Hallstahammar</a:t>
            </a:r>
            <a:endParaRPr kumimoji="0" lang="sv-S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9" name="Rektangel 38">
            <a:extLst>
              <a:ext uri="{FF2B5EF4-FFF2-40B4-BE49-F238E27FC236}">
                <a16:creationId xmlns:a16="http://schemas.microsoft.com/office/drawing/2014/main" id="{AF020AAA-3E62-4278-954B-B10B835BDE85}"/>
              </a:ext>
            </a:extLst>
          </p:cNvPr>
          <p:cNvSpPr/>
          <p:nvPr/>
        </p:nvSpPr>
        <p:spPr>
          <a:xfrm>
            <a:off x="6135240" y="3898947"/>
            <a:ext cx="1858877" cy="128493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Light"/>
                <a:ea typeface="+mn-ea"/>
                <a:cs typeface="+mn-cs"/>
              </a:rPr>
              <a:t>Fagersta, Norberg,</a:t>
            </a:r>
            <a:r>
              <a:rPr kumimoji="0" lang="sv-SE" sz="1800" b="0" i="0" u="none" strike="noStrike" kern="1200" cap="none" spc="0" normalizeH="0" noProof="0">
                <a:ln>
                  <a:noFill/>
                </a:ln>
                <a:solidFill>
                  <a:prstClr val="white"/>
                </a:solidFill>
                <a:effectLst/>
                <a:uLnTx/>
                <a:uFillTx/>
                <a:latin typeface="Calibri Light"/>
                <a:ea typeface="+mn-ea"/>
                <a:cs typeface="+mn-cs"/>
              </a:rPr>
              <a:t> Skinnskatteberg och Surahammar</a:t>
            </a:r>
            <a:endParaRPr kumimoji="0" lang="sv-S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Rektangel 43">
            <a:extLst>
              <a:ext uri="{FF2B5EF4-FFF2-40B4-BE49-F238E27FC236}">
                <a16:creationId xmlns:a16="http://schemas.microsoft.com/office/drawing/2014/main" id="{5CB5FBC7-04CE-4BAB-AB43-FE15D842C875}"/>
              </a:ext>
            </a:extLst>
          </p:cNvPr>
          <p:cNvSpPr/>
          <p:nvPr/>
        </p:nvSpPr>
        <p:spPr>
          <a:xfrm>
            <a:off x="3912473" y="3443290"/>
            <a:ext cx="4351050" cy="28188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Light"/>
                <a:ea typeface="+mn-ea"/>
                <a:cs typeface="+mn-cs"/>
              </a:rPr>
              <a:t>LOKALA LEDNINGSGRUPPER  - BUS-GRUPPER </a:t>
            </a:r>
          </a:p>
        </p:txBody>
      </p:sp>
      <p:sp>
        <p:nvSpPr>
          <p:cNvPr id="46" name="Pil: höger 45">
            <a:extLst>
              <a:ext uri="{FF2B5EF4-FFF2-40B4-BE49-F238E27FC236}">
                <a16:creationId xmlns:a16="http://schemas.microsoft.com/office/drawing/2014/main" id="{7FC2E3B8-278C-429B-AC2B-FF82166363B6}"/>
              </a:ext>
            </a:extLst>
          </p:cNvPr>
          <p:cNvSpPr/>
          <p:nvPr/>
        </p:nvSpPr>
        <p:spPr>
          <a:xfrm rot="16200000">
            <a:off x="6141544" y="1724269"/>
            <a:ext cx="395281" cy="173309"/>
          </a:xfrm>
          <a:prstGeom prst="rightArrow">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7" name="Pil: höger 46">
            <a:extLst>
              <a:ext uri="{FF2B5EF4-FFF2-40B4-BE49-F238E27FC236}">
                <a16:creationId xmlns:a16="http://schemas.microsoft.com/office/drawing/2014/main" id="{ACCBC0D1-F8DE-48A7-9BA1-02F221B48332}"/>
              </a:ext>
            </a:extLst>
          </p:cNvPr>
          <p:cNvSpPr/>
          <p:nvPr/>
        </p:nvSpPr>
        <p:spPr>
          <a:xfrm rot="5400000">
            <a:off x="5568521" y="1722071"/>
            <a:ext cx="395281" cy="173309"/>
          </a:xfrm>
          <a:prstGeom prst="rightArrow">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Pil: nedåt 51">
            <a:extLst>
              <a:ext uri="{FF2B5EF4-FFF2-40B4-BE49-F238E27FC236}">
                <a16:creationId xmlns:a16="http://schemas.microsoft.com/office/drawing/2014/main" id="{888BB4E8-F9C6-4EFC-B799-010C46511015}"/>
              </a:ext>
            </a:extLst>
          </p:cNvPr>
          <p:cNvSpPr/>
          <p:nvPr/>
        </p:nvSpPr>
        <p:spPr>
          <a:xfrm>
            <a:off x="5696246" y="5309625"/>
            <a:ext cx="233900" cy="220356"/>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4" name="Pil: nedåt 53">
            <a:extLst>
              <a:ext uri="{FF2B5EF4-FFF2-40B4-BE49-F238E27FC236}">
                <a16:creationId xmlns:a16="http://schemas.microsoft.com/office/drawing/2014/main" id="{2761536F-BE4D-4989-B9CC-3E7306FF8B7F}"/>
              </a:ext>
            </a:extLst>
          </p:cNvPr>
          <p:cNvSpPr/>
          <p:nvPr/>
        </p:nvSpPr>
        <p:spPr>
          <a:xfrm rot="10800000">
            <a:off x="6087998" y="5309625"/>
            <a:ext cx="233900" cy="220356"/>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8" name="Ellips 27">
            <a:extLst>
              <a:ext uri="{FF2B5EF4-FFF2-40B4-BE49-F238E27FC236}">
                <a16:creationId xmlns:a16="http://schemas.microsoft.com/office/drawing/2014/main" id="{2124634F-CAA4-4F27-BA41-20334FBDE537}"/>
              </a:ext>
            </a:extLst>
          </p:cNvPr>
          <p:cNvSpPr/>
          <p:nvPr/>
        </p:nvSpPr>
        <p:spPr>
          <a:xfrm>
            <a:off x="3028901" y="2093466"/>
            <a:ext cx="1694738" cy="808312"/>
          </a:xfrm>
          <a:prstGeom prst="ellipse">
            <a:avLst/>
          </a:prstGeom>
          <a:solidFill>
            <a:schemeClr val="accent1">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sv-SE" sz="1092" b="0" i="0" u="none" strike="noStrike" kern="1200" cap="none" spc="0" normalizeH="0" baseline="0" noProof="0">
                <a:ln>
                  <a:noFill/>
                </a:ln>
                <a:solidFill>
                  <a:prstClr val="black"/>
                </a:solidFill>
                <a:effectLst/>
                <a:uLnTx/>
                <a:uFillTx/>
                <a:latin typeface="Calibri Light"/>
                <a:ea typeface="+mn-ea"/>
                <a:cs typeface="+mn-cs"/>
              </a:rPr>
              <a:t>Beredningsgrupp barn och unga</a:t>
            </a:r>
          </a:p>
        </p:txBody>
      </p:sp>
      <p:cxnSp>
        <p:nvCxnSpPr>
          <p:cNvPr id="10" name="Rak pilkoppling 9">
            <a:extLst>
              <a:ext uri="{FF2B5EF4-FFF2-40B4-BE49-F238E27FC236}">
                <a16:creationId xmlns:a16="http://schemas.microsoft.com/office/drawing/2014/main" id="{8C448E90-195C-46AA-8CCF-94C763AE3959}"/>
              </a:ext>
            </a:extLst>
          </p:cNvPr>
          <p:cNvCxnSpPr>
            <a:cxnSpLocks/>
          </p:cNvCxnSpPr>
          <p:nvPr/>
        </p:nvCxnSpPr>
        <p:spPr>
          <a:xfrm flipH="1">
            <a:off x="4784528" y="2510417"/>
            <a:ext cx="26613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Pil: höger 31">
            <a:extLst>
              <a:ext uri="{FF2B5EF4-FFF2-40B4-BE49-F238E27FC236}">
                <a16:creationId xmlns:a16="http://schemas.microsoft.com/office/drawing/2014/main" id="{E00730E5-56C6-42C5-83CE-8AC5064DAFB0}"/>
              </a:ext>
            </a:extLst>
          </p:cNvPr>
          <p:cNvSpPr/>
          <p:nvPr/>
        </p:nvSpPr>
        <p:spPr>
          <a:xfrm rot="5400000">
            <a:off x="5568521" y="3129547"/>
            <a:ext cx="395281" cy="173309"/>
          </a:xfrm>
          <a:prstGeom prst="rightArrow">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3" name="Pil: höger 32">
            <a:extLst>
              <a:ext uri="{FF2B5EF4-FFF2-40B4-BE49-F238E27FC236}">
                <a16:creationId xmlns:a16="http://schemas.microsoft.com/office/drawing/2014/main" id="{0B1FCF92-B3DA-488A-8FEE-A860B1216556}"/>
              </a:ext>
            </a:extLst>
          </p:cNvPr>
          <p:cNvSpPr/>
          <p:nvPr/>
        </p:nvSpPr>
        <p:spPr>
          <a:xfrm rot="16200000">
            <a:off x="6141545" y="3108286"/>
            <a:ext cx="395281" cy="173309"/>
          </a:xfrm>
          <a:prstGeom prst="rightArrow">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5" name="Rektangel 44">
            <a:extLst>
              <a:ext uri="{FF2B5EF4-FFF2-40B4-BE49-F238E27FC236}">
                <a16:creationId xmlns:a16="http://schemas.microsoft.com/office/drawing/2014/main" id="{3B11E435-9DDF-4A53-8BFF-6CD68740894F}"/>
              </a:ext>
            </a:extLst>
          </p:cNvPr>
          <p:cNvSpPr/>
          <p:nvPr/>
        </p:nvSpPr>
        <p:spPr>
          <a:xfrm>
            <a:off x="8157003" y="3898640"/>
            <a:ext cx="1858877" cy="128493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Light"/>
                <a:ea typeface="+mn-ea"/>
                <a:cs typeface="+mn-cs"/>
              </a:rPr>
              <a:t>Västerås</a:t>
            </a:r>
          </a:p>
        </p:txBody>
      </p:sp>
      <p:sp>
        <p:nvSpPr>
          <p:cNvPr id="53" name="Rektangel 52">
            <a:extLst>
              <a:ext uri="{FF2B5EF4-FFF2-40B4-BE49-F238E27FC236}">
                <a16:creationId xmlns:a16="http://schemas.microsoft.com/office/drawing/2014/main" id="{12860409-723A-45D5-90CE-4165BB652FD5}"/>
              </a:ext>
            </a:extLst>
          </p:cNvPr>
          <p:cNvSpPr/>
          <p:nvPr/>
        </p:nvSpPr>
        <p:spPr>
          <a:xfrm>
            <a:off x="2099463" y="3893178"/>
            <a:ext cx="1858877" cy="128493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white"/>
                </a:solidFill>
                <a:effectLst/>
                <a:uLnTx/>
                <a:uFillTx/>
                <a:latin typeface="Calibri Light"/>
                <a:ea typeface="+mn-ea"/>
                <a:cs typeface="+mn-cs"/>
              </a:rPr>
              <a:t>Sala</a:t>
            </a:r>
          </a:p>
        </p:txBody>
      </p:sp>
      <p:pic>
        <p:nvPicPr>
          <p:cNvPr id="56" name="Bildobjekt 55" descr="En bild som visar text, person, stående&#10;&#10;Automatiskt genererad beskrivning">
            <a:extLst>
              <a:ext uri="{FF2B5EF4-FFF2-40B4-BE49-F238E27FC236}">
                <a16:creationId xmlns:a16="http://schemas.microsoft.com/office/drawing/2014/main" id="{E680074B-9157-4AA1-B6F4-9CE56ADD257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9406" r="9909" b="1"/>
          <a:stretch/>
        </p:blipFill>
        <p:spPr>
          <a:xfrm>
            <a:off x="715608" y="5344035"/>
            <a:ext cx="1294552" cy="1423903"/>
          </a:xfrm>
          <a:prstGeom prst="rect">
            <a:avLst/>
          </a:prstGeom>
          <a:noFill/>
        </p:spPr>
      </p:pic>
      <p:pic>
        <p:nvPicPr>
          <p:cNvPr id="8" name="Bildobjekt 7">
            <a:extLst>
              <a:ext uri="{FF2B5EF4-FFF2-40B4-BE49-F238E27FC236}">
                <a16:creationId xmlns:a16="http://schemas.microsoft.com/office/drawing/2014/main" id="{399ECECD-8419-444E-B76E-75E7EABD7F90}"/>
              </a:ext>
            </a:extLst>
          </p:cNvPr>
          <p:cNvPicPr>
            <a:picLocks noChangeAspect="1"/>
          </p:cNvPicPr>
          <p:nvPr/>
        </p:nvPicPr>
        <p:blipFill>
          <a:blip r:embed="rId14"/>
          <a:stretch>
            <a:fillRect/>
          </a:stretch>
        </p:blipFill>
        <p:spPr>
          <a:xfrm>
            <a:off x="6666516" y="5489059"/>
            <a:ext cx="2256896" cy="1284936"/>
          </a:xfrm>
          <a:prstGeom prst="rect">
            <a:avLst/>
          </a:prstGeom>
        </p:spPr>
      </p:pic>
      <p:pic>
        <p:nvPicPr>
          <p:cNvPr id="12" name="Bildobjekt 11">
            <a:extLst>
              <a:ext uri="{FF2B5EF4-FFF2-40B4-BE49-F238E27FC236}">
                <a16:creationId xmlns:a16="http://schemas.microsoft.com/office/drawing/2014/main" id="{69ABFFBD-C70B-4743-95F6-269DBB7D7A9B}"/>
              </a:ext>
            </a:extLst>
          </p:cNvPr>
          <p:cNvPicPr>
            <a:picLocks noChangeAspect="1"/>
          </p:cNvPicPr>
          <p:nvPr/>
        </p:nvPicPr>
        <p:blipFill>
          <a:blip r:embed="rId15"/>
          <a:stretch>
            <a:fillRect/>
          </a:stretch>
        </p:blipFill>
        <p:spPr>
          <a:xfrm>
            <a:off x="4472968" y="5561838"/>
            <a:ext cx="2043179" cy="1212157"/>
          </a:xfrm>
          <a:prstGeom prst="rect">
            <a:avLst/>
          </a:prstGeom>
        </p:spPr>
      </p:pic>
      <p:pic>
        <p:nvPicPr>
          <p:cNvPr id="14" name="Bildobjekt 13">
            <a:extLst>
              <a:ext uri="{FF2B5EF4-FFF2-40B4-BE49-F238E27FC236}">
                <a16:creationId xmlns:a16="http://schemas.microsoft.com/office/drawing/2014/main" id="{D97360EC-5CEB-499C-B212-7627742323F2}"/>
              </a:ext>
            </a:extLst>
          </p:cNvPr>
          <p:cNvPicPr>
            <a:picLocks noChangeAspect="1"/>
          </p:cNvPicPr>
          <p:nvPr/>
        </p:nvPicPr>
        <p:blipFill>
          <a:blip r:embed="rId16"/>
          <a:stretch>
            <a:fillRect/>
          </a:stretch>
        </p:blipFill>
        <p:spPr>
          <a:xfrm>
            <a:off x="2206339" y="5344035"/>
            <a:ext cx="2107524" cy="1371039"/>
          </a:xfrm>
          <a:prstGeom prst="rect">
            <a:avLst/>
          </a:prstGeom>
        </p:spPr>
      </p:pic>
      <p:pic>
        <p:nvPicPr>
          <p:cNvPr id="19" name="Bildobjekt 18">
            <a:extLst>
              <a:ext uri="{FF2B5EF4-FFF2-40B4-BE49-F238E27FC236}">
                <a16:creationId xmlns:a16="http://schemas.microsoft.com/office/drawing/2014/main" id="{38E7452C-7118-494D-95BF-467AB9D3DE53}"/>
              </a:ext>
            </a:extLst>
          </p:cNvPr>
          <p:cNvPicPr>
            <a:picLocks noChangeAspect="1"/>
          </p:cNvPicPr>
          <p:nvPr/>
        </p:nvPicPr>
        <p:blipFill>
          <a:blip r:embed="rId17"/>
          <a:stretch>
            <a:fillRect/>
          </a:stretch>
        </p:blipFill>
        <p:spPr>
          <a:xfrm>
            <a:off x="9080465" y="5324424"/>
            <a:ext cx="1870830" cy="1481217"/>
          </a:xfrm>
          <a:prstGeom prst="rect">
            <a:avLst/>
          </a:prstGeom>
        </p:spPr>
      </p:pic>
      <p:sp>
        <p:nvSpPr>
          <p:cNvPr id="2" name="textruta 1">
            <a:extLst>
              <a:ext uri="{FF2B5EF4-FFF2-40B4-BE49-F238E27FC236}">
                <a16:creationId xmlns:a16="http://schemas.microsoft.com/office/drawing/2014/main" id="{C5EFD13E-716C-37B6-105D-5DE1AA104778}"/>
              </a:ext>
            </a:extLst>
          </p:cNvPr>
          <p:cNvSpPr txBox="1"/>
          <p:nvPr/>
        </p:nvSpPr>
        <p:spPr>
          <a:xfrm>
            <a:off x="715609" y="791570"/>
            <a:ext cx="4008030" cy="523220"/>
          </a:xfrm>
          <a:prstGeom prst="rect">
            <a:avLst/>
          </a:prstGeom>
          <a:noFill/>
        </p:spPr>
        <p:txBody>
          <a:bodyPr wrap="square" rtlCol="0">
            <a:spAutoFit/>
          </a:bodyPr>
          <a:lstStyle/>
          <a:p>
            <a:r>
              <a:rPr lang="sv-SE" sz="2800" b="1">
                <a:solidFill>
                  <a:schemeClr val="accent1">
                    <a:lumMod val="75000"/>
                  </a:schemeClr>
                </a:solidFill>
              </a:rPr>
              <a:t>Struktur för samverkan</a:t>
            </a:r>
          </a:p>
        </p:txBody>
      </p:sp>
    </p:spTree>
    <p:extLst>
      <p:ext uri="{BB962C8B-B14F-4D97-AF65-F5344CB8AC3E}">
        <p14:creationId xmlns:p14="http://schemas.microsoft.com/office/powerpoint/2010/main" val="2180722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17" grpId="0">
        <p:bldAsOne/>
      </p:bldGraphic>
      <p:bldP spid="24" grpId="0" animBg="1"/>
      <p:bldP spid="39" grpId="0" animBg="1"/>
      <p:bldP spid="44" grpId="0" animBg="1"/>
      <p:bldP spid="46" grpId="0" animBg="1"/>
      <p:bldP spid="47" grpId="0" animBg="1"/>
      <p:bldP spid="52" grpId="0" animBg="1"/>
      <p:bldP spid="54" grpId="0" animBg="1"/>
      <p:bldP spid="28" grpId="0" animBg="1"/>
      <p:bldP spid="32" grpId="0" animBg="1"/>
      <p:bldP spid="33" grpId="0" animBg="1"/>
      <p:bldP spid="45"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Bild" descr="Bild">
            <a:extLst>
              <a:ext uri="{FF2B5EF4-FFF2-40B4-BE49-F238E27FC236}">
                <a16:creationId xmlns:a16="http://schemas.microsoft.com/office/drawing/2014/main" id="{E700B862-0837-5B47-A0CC-D111B3ECD0F4}"/>
              </a:ext>
            </a:extLst>
          </p:cNvPr>
          <p:cNvPicPr>
            <a:picLocks noChangeAspect="1"/>
          </p:cNvPicPr>
          <p:nvPr/>
        </p:nvPicPr>
        <p:blipFill>
          <a:blip r:embed="rId3"/>
          <a:srcRect/>
          <a:stretch>
            <a:fillRect/>
          </a:stretch>
        </p:blipFill>
        <p:spPr>
          <a:xfrm>
            <a:off x="6855986" y="5193376"/>
            <a:ext cx="5125202" cy="1348741"/>
          </a:xfrm>
          <a:prstGeom prst="rect">
            <a:avLst/>
          </a:prstGeom>
        </p:spPr>
      </p:pic>
      <p:sp>
        <p:nvSpPr>
          <p:cNvPr id="50" name="Arbetar tillsammans för att skapa en hälso- och sjukvård med patienten i fokus">
            <a:extLst>
              <a:ext uri="{FF2B5EF4-FFF2-40B4-BE49-F238E27FC236}">
                <a16:creationId xmlns:a16="http://schemas.microsoft.com/office/drawing/2014/main" id="{10DCB86B-5F81-2E45-8A60-9652CFD7F65F}"/>
              </a:ext>
            </a:extLst>
          </p:cNvPr>
          <p:cNvSpPr txBox="1">
            <a:spLocks/>
          </p:cNvSpPr>
          <p:nvPr/>
        </p:nvSpPr>
        <p:spPr>
          <a:xfrm>
            <a:off x="7170336" y="5293292"/>
            <a:ext cx="4496502" cy="1148908"/>
          </a:xfrm>
          <a:prstGeom prst="rect">
            <a:avLst/>
          </a:prstGeom>
        </p:spPr>
        <p:txBody>
          <a:bodyPr anchor="ctr"/>
          <a:lst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sv-SE" sz="3000">
                <a:solidFill>
                  <a:srgbClr val="4B467D"/>
                </a:solidFill>
                <a:latin typeface="Calibri" panose="020F0502020204030204" pitchFamily="34" charset="0"/>
                <a:cs typeface="Calibri" panose="020F0502020204030204" pitchFamily="34" charset="0"/>
              </a:rPr>
              <a:t>Länsuppdelad samverkan barn och unga</a:t>
            </a:r>
          </a:p>
        </p:txBody>
      </p:sp>
      <p:sp>
        <p:nvSpPr>
          <p:cNvPr id="3" name="Frihandsfigur: Form 2">
            <a:extLst>
              <a:ext uri="{FF2B5EF4-FFF2-40B4-BE49-F238E27FC236}">
                <a16:creationId xmlns:a16="http://schemas.microsoft.com/office/drawing/2014/main" id="{C554CA3F-319C-46D5-88F3-7ED5A4705F40}"/>
              </a:ext>
            </a:extLst>
          </p:cNvPr>
          <p:cNvSpPr/>
          <p:nvPr/>
        </p:nvSpPr>
        <p:spPr>
          <a:xfrm>
            <a:off x="3491345" y="271079"/>
            <a:ext cx="2989429" cy="3425124"/>
          </a:xfrm>
          <a:custGeom>
            <a:avLst/>
            <a:gdLst>
              <a:gd name="connsiteX0" fmla="*/ 2225964 w 2989429"/>
              <a:gd name="connsiteY0" fmla="*/ 1797866 h 3425124"/>
              <a:gd name="connsiteX1" fmla="*/ 2253673 w 2989429"/>
              <a:gd name="connsiteY1" fmla="*/ 1853285 h 3425124"/>
              <a:gd name="connsiteX2" fmla="*/ 2272146 w 2989429"/>
              <a:gd name="connsiteY2" fmla="*/ 1899466 h 3425124"/>
              <a:gd name="connsiteX3" fmla="*/ 2327564 w 2989429"/>
              <a:gd name="connsiteY3" fmla="*/ 1945648 h 3425124"/>
              <a:gd name="connsiteX4" fmla="*/ 2355273 w 2989429"/>
              <a:gd name="connsiteY4" fmla="*/ 1973357 h 3425124"/>
              <a:gd name="connsiteX5" fmla="*/ 2392219 w 2989429"/>
              <a:gd name="connsiteY5" fmla="*/ 2001066 h 3425124"/>
              <a:gd name="connsiteX6" fmla="*/ 2419928 w 2989429"/>
              <a:gd name="connsiteY6" fmla="*/ 2028776 h 3425124"/>
              <a:gd name="connsiteX7" fmla="*/ 2447637 w 2989429"/>
              <a:gd name="connsiteY7" fmla="*/ 2038012 h 3425124"/>
              <a:gd name="connsiteX8" fmla="*/ 2503055 w 2989429"/>
              <a:gd name="connsiteY8" fmla="*/ 2074957 h 3425124"/>
              <a:gd name="connsiteX9" fmla="*/ 2567710 w 2989429"/>
              <a:gd name="connsiteY9" fmla="*/ 2148848 h 3425124"/>
              <a:gd name="connsiteX10" fmla="*/ 2595419 w 2989429"/>
              <a:gd name="connsiteY10" fmla="*/ 2204266 h 3425124"/>
              <a:gd name="connsiteX11" fmla="*/ 2641600 w 2989429"/>
              <a:gd name="connsiteY11" fmla="*/ 2287394 h 3425124"/>
              <a:gd name="connsiteX12" fmla="*/ 2669310 w 2989429"/>
              <a:gd name="connsiteY12" fmla="*/ 2315103 h 3425124"/>
              <a:gd name="connsiteX13" fmla="*/ 2706255 w 2989429"/>
              <a:gd name="connsiteY13" fmla="*/ 2370521 h 3425124"/>
              <a:gd name="connsiteX14" fmla="*/ 2724728 w 2989429"/>
              <a:gd name="connsiteY14" fmla="*/ 2398230 h 3425124"/>
              <a:gd name="connsiteX15" fmla="*/ 2743200 w 2989429"/>
              <a:gd name="connsiteY15" fmla="*/ 2425939 h 3425124"/>
              <a:gd name="connsiteX16" fmla="*/ 2752437 w 2989429"/>
              <a:gd name="connsiteY16" fmla="*/ 2453648 h 3425124"/>
              <a:gd name="connsiteX17" fmla="*/ 2780146 w 2989429"/>
              <a:gd name="connsiteY17" fmla="*/ 2481357 h 3425124"/>
              <a:gd name="connsiteX18" fmla="*/ 2798619 w 2989429"/>
              <a:gd name="connsiteY18" fmla="*/ 2509066 h 3425124"/>
              <a:gd name="connsiteX19" fmla="*/ 2826328 w 2989429"/>
              <a:gd name="connsiteY19" fmla="*/ 2564485 h 3425124"/>
              <a:gd name="connsiteX20" fmla="*/ 2835564 w 2989429"/>
              <a:gd name="connsiteY20" fmla="*/ 2592194 h 3425124"/>
              <a:gd name="connsiteX21" fmla="*/ 2863273 w 2989429"/>
              <a:gd name="connsiteY21" fmla="*/ 2610666 h 3425124"/>
              <a:gd name="connsiteX22" fmla="*/ 2872510 w 2989429"/>
              <a:gd name="connsiteY22" fmla="*/ 2638376 h 3425124"/>
              <a:gd name="connsiteX23" fmla="*/ 2927928 w 2989429"/>
              <a:gd name="connsiteY23" fmla="*/ 2721503 h 3425124"/>
              <a:gd name="connsiteX24" fmla="*/ 2946400 w 2989429"/>
              <a:gd name="connsiteY24" fmla="*/ 2749212 h 3425124"/>
              <a:gd name="connsiteX25" fmla="*/ 2964873 w 2989429"/>
              <a:gd name="connsiteY25" fmla="*/ 2804630 h 3425124"/>
              <a:gd name="connsiteX26" fmla="*/ 2983346 w 2989429"/>
              <a:gd name="connsiteY26" fmla="*/ 2878521 h 3425124"/>
              <a:gd name="connsiteX27" fmla="*/ 2955637 w 2989429"/>
              <a:gd name="connsiteY27" fmla="*/ 3109430 h 3425124"/>
              <a:gd name="connsiteX28" fmla="*/ 2927928 w 2989429"/>
              <a:gd name="connsiteY28" fmla="*/ 3127903 h 3425124"/>
              <a:gd name="connsiteX29" fmla="*/ 2909455 w 2989429"/>
              <a:gd name="connsiteY29" fmla="*/ 3155612 h 3425124"/>
              <a:gd name="connsiteX30" fmla="*/ 2881746 w 2989429"/>
              <a:gd name="connsiteY30" fmla="*/ 3174085 h 3425124"/>
              <a:gd name="connsiteX31" fmla="*/ 2854037 w 2989429"/>
              <a:gd name="connsiteY31" fmla="*/ 3201794 h 3425124"/>
              <a:gd name="connsiteX32" fmla="*/ 2835564 w 2989429"/>
              <a:gd name="connsiteY32" fmla="*/ 3257212 h 3425124"/>
              <a:gd name="connsiteX33" fmla="*/ 2770910 w 2989429"/>
              <a:gd name="connsiteY33" fmla="*/ 3321866 h 3425124"/>
              <a:gd name="connsiteX34" fmla="*/ 2733964 w 2989429"/>
              <a:gd name="connsiteY34" fmla="*/ 3331103 h 3425124"/>
              <a:gd name="connsiteX35" fmla="*/ 2678546 w 2989429"/>
              <a:gd name="connsiteY35" fmla="*/ 3349576 h 3425124"/>
              <a:gd name="connsiteX36" fmla="*/ 2530764 w 2989429"/>
              <a:gd name="connsiteY36" fmla="*/ 3312630 h 3425124"/>
              <a:gd name="connsiteX37" fmla="*/ 2503055 w 2989429"/>
              <a:gd name="connsiteY37" fmla="*/ 3303394 h 3425124"/>
              <a:gd name="connsiteX38" fmla="*/ 2475346 w 2989429"/>
              <a:gd name="connsiteY38" fmla="*/ 3294157 h 3425124"/>
              <a:gd name="connsiteX39" fmla="*/ 2355273 w 2989429"/>
              <a:gd name="connsiteY39" fmla="*/ 3303394 h 3425124"/>
              <a:gd name="connsiteX40" fmla="*/ 2299855 w 2989429"/>
              <a:gd name="connsiteY40" fmla="*/ 3331103 h 3425124"/>
              <a:gd name="connsiteX41" fmla="*/ 2262910 w 2989429"/>
              <a:gd name="connsiteY41" fmla="*/ 3340339 h 3425124"/>
              <a:gd name="connsiteX42" fmla="*/ 2189019 w 2989429"/>
              <a:gd name="connsiteY42" fmla="*/ 3358812 h 3425124"/>
              <a:gd name="connsiteX43" fmla="*/ 2096655 w 2989429"/>
              <a:gd name="connsiteY43" fmla="*/ 3349576 h 3425124"/>
              <a:gd name="connsiteX44" fmla="*/ 2041237 w 2989429"/>
              <a:gd name="connsiteY44" fmla="*/ 3331103 h 3425124"/>
              <a:gd name="connsiteX45" fmla="*/ 1995055 w 2989429"/>
              <a:gd name="connsiteY45" fmla="*/ 3275685 h 3425124"/>
              <a:gd name="connsiteX46" fmla="*/ 1967346 w 2989429"/>
              <a:gd name="connsiteY46" fmla="*/ 3257212 h 3425124"/>
              <a:gd name="connsiteX47" fmla="*/ 1893455 w 2989429"/>
              <a:gd name="connsiteY47" fmla="*/ 3174085 h 3425124"/>
              <a:gd name="connsiteX48" fmla="*/ 1902691 w 2989429"/>
              <a:gd name="connsiteY48" fmla="*/ 3090957 h 3425124"/>
              <a:gd name="connsiteX49" fmla="*/ 1893455 w 2989429"/>
              <a:gd name="connsiteY49" fmla="*/ 3044776 h 3425124"/>
              <a:gd name="connsiteX50" fmla="*/ 1865746 w 2989429"/>
              <a:gd name="connsiteY50" fmla="*/ 3072485 h 3425124"/>
              <a:gd name="connsiteX51" fmla="*/ 1838037 w 2989429"/>
              <a:gd name="connsiteY51" fmla="*/ 3155612 h 3425124"/>
              <a:gd name="connsiteX52" fmla="*/ 1828800 w 2989429"/>
              <a:gd name="connsiteY52" fmla="*/ 3183321 h 3425124"/>
              <a:gd name="connsiteX53" fmla="*/ 1828800 w 2989429"/>
              <a:gd name="connsiteY53" fmla="*/ 3368048 h 3425124"/>
              <a:gd name="connsiteX54" fmla="*/ 1810328 w 2989429"/>
              <a:gd name="connsiteY54" fmla="*/ 3395757 h 3425124"/>
              <a:gd name="connsiteX55" fmla="*/ 1782619 w 2989429"/>
              <a:gd name="connsiteY55" fmla="*/ 3386521 h 3425124"/>
              <a:gd name="connsiteX56" fmla="*/ 1727200 w 2989429"/>
              <a:gd name="connsiteY56" fmla="*/ 3331103 h 3425124"/>
              <a:gd name="connsiteX57" fmla="*/ 1644073 w 2989429"/>
              <a:gd name="connsiteY57" fmla="*/ 3340339 h 3425124"/>
              <a:gd name="connsiteX58" fmla="*/ 1588655 w 2989429"/>
              <a:gd name="connsiteY58" fmla="*/ 3358812 h 3425124"/>
              <a:gd name="connsiteX59" fmla="*/ 1560946 w 2989429"/>
              <a:gd name="connsiteY59" fmla="*/ 3377285 h 3425124"/>
              <a:gd name="connsiteX60" fmla="*/ 1533237 w 2989429"/>
              <a:gd name="connsiteY60" fmla="*/ 3386521 h 3425124"/>
              <a:gd name="connsiteX61" fmla="*/ 1477819 w 2989429"/>
              <a:gd name="connsiteY61" fmla="*/ 3423466 h 3425124"/>
              <a:gd name="connsiteX62" fmla="*/ 1274619 w 2989429"/>
              <a:gd name="connsiteY62" fmla="*/ 3395757 h 3425124"/>
              <a:gd name="connsiteX63" fmla="*/ 1209964 w 2989429"/>
              <a:gd name="connsiteY63" fmla="*/ 3312630 h 3425124"/>
              <a:gd name="connsiteX64" fmla="*/ 1154546 w 2989429"/>
              <a:gd name="connsiteY64" fmla="*/ 3257212 h 3425124"/>
              <a:gd name="connsiteX65" fmla="*/ 1099128 w 2989429"/>
              <a:gd name="connsiteY65" fmla="*/ 3192557 h 3425124"/>
              <a:gd name="connsiteX66" fmla="*/ 1062182 w 2989429"/>
              <a:gd name="connsiteY66" fmla="*/ 3155612 h 3425124"/>
              <a:gd name="connsiteX67" fmla="*/ 979055 w 2989429"/>
              <a:gd name="connsiteY67" fmla="*/ 3118666 h 3425124"/>
              <a:gd name="connsiteX68" fmla="*/ 858982 w 2989429"/>
              <a:gd name="connsiteY68" fmla="*/ 3090957 h 3425124"/>
              <a:gd name="connsiteX69" fmla="*/ 812800 w 2989429"/>
              <a:gd name="connsiteY69" fmla="*/ 3081721 h 3425124"/>
              <a:gd name="connsiteX70" fmla="*/ 775855 w 2989429"/>
              <a:gd name="connsiteY70" fmla="*/ 3072485 h 3425124"/>
              <a:gd name="connsiteX71" fmla="*/ 581891 w 2989429"/>
              <a:gd name="connsiteY71" fmla="*/ 3044776 h 3425124"/>
              <a:gd name="connsiteX72" fmla="*/ 517237 w 2989429"/>
              <a:gd name="connsiteY72" fmla="*/ 3035539 h 3425124"/>
              <a:gd name="connsiteX73" fmla="*/ 489528 w 2989429"/>
              <a:gd name="connsiteY73" fmla="*/ 3017066 h 3425124"/>
              <a:gd name="connsiteX74" fmla="*/ 452582 w 2989429"/>
              <a:gd name="connsiteY74" fmla="*/ 2961648 h 3425124"/>
              <a:gd name="connsiteX75" fmla="*/ 434110 w 2989429"/>
              <a:gd name="connsiteY75" fmla="*/ 2933939 h 3425124"/>
              <a:gd name="connsiteX76" fmla="*/ 406400 w 2989429"/>
              <a:gd name="connsiteY76" fmla="*/ 2878521 h 3425124"/>
              <a:gd name="connsiteX77" fmla="*/ 369455 w 2989429"/>
              <a:gd name="connsiteY77" fmla="*/ 2823103 h 3425124"/>
              <a:gd name="connsiteX78" fmla="*/ 350982 w 2989429"/>
              <a:gd name="connsiteY78" fmla="*/ 2786157 h 3425124"/>
              <a:gd name="connsiteX79" fmla="*/ 323273 w 2989429"/>
              <a:gd name="connsiteY79" fmla="*/ 2749212 h 3425124"/>
              <a:gd name="connsiteX80" fmla="*/ 277091 w 2989429"/>
              <a:gd name="connsiteY80" fmla="*/ 2693794 h 3425124"/>
              <a:gd name="connsiteX81" fmla="*/ 240146 w 2989429"/>
              <a:gd name="connsiteY81" fmla="*/ 2647612 h 3425124"/>
              <a:gd name="connsiteX82" fmla="*/ 230910 w 2989429"/>
              <a:gd name="connsiteY82" fmla="*/ 2619903 h 3425124"/>
              <a:gd name="connsiteX83" fmla="*/ 203200 w 2989429"/>
              <a:gd name="connsiteY83" fmla="*/ 2592194 h 3425124"/>
              <a:gd name="connsiteX84" fmla="*/ 193964 w 2989429"/>
              <a:gd name="connsiteY84" fmla="*/ 2564485 h 3425124"/>
              <a:gd name="connsiteX85" fmla="*/ 175491 w 2989429"/>
              <a:gd name="connsiteY85" fmla="*/ 2536776 h 3425124"/>
              <a:gd name="connsiteX86" fmla="*/ 166255 w 2989429"/>
              <a:gd name="connsiteY86" fmla="*/ 2499830 h 3425124"/>
              <a:gd name="connsiteX87" fmla="*/ 129310 w 2989429"/>
              <a:gd name="connsiteY87" fmla="*/ 2425939 h 3425124"/>
              <a:gd name="connsiteX88" fmla="*/ 110837 w 2989429"/>
              <a:gd name="connsiteY88" fmla="*/ 2370521 h 3425124"/>
              <a:gd name="connsiteX89" fmla="*/ 101600 w 2989429"/>
              <a:gd name="connsiteY89" fmla="*/ 2342812 h 3425124"/>
              <a:gd name="connsiteX90" fmla="*/ 83128 w 2989429"/>
              <a:gd name="connsiteY90" fmla="*/ 2315103 h 3425124"/>
              <a:gd name="connsiteX91" fmla="*/ 73891 w 2989429"/>
              <a:gd name="connsiteY91" fmla="*/ 2287394 h 3425124"/>
              <a:gd name="connsiteX92" fmla="*/ 36946 w 2989429"/>
              <a:gd name="connsiteY92" fmla="*/ 2231976 h 3425124"/>
              <a:gd name="connsiteX93" fmla="*/ 18473 w 2989429"/>
              <a:gd name="connsiteY93" fmla="*/ 2204266 h 3425124"/>
              <a:gd name="connsiteX94" fmla="*/ 0 w 2989429"/>
              <a:gd name="connsiteY94" fmla="*/ 2176557 h 3425124"/>
              <a:gd name="connsiteX95" fmla="*/ 18473 w 2989429"/>
              <a:gd name="connsiteY95" fmla="*/ 2074957 h 3425124"/>
              <a:gd name="connsiteX96" fmla="*/ 92364 w 2989429"/>
              <a:gd name="connsiteY96" fmla="*/ 1991830 h 3425124"/>
              <a:gd name="connsiteX97" fmla="*/ 120073 w 2989429"/>
              <a:gd name="connsiteY97" fmla="*/ 1964121 h 3425124"/>
              <a:gd name="connsiteX98" fmla="*/ 166255 w 2989429"/>
              <a:gd name="connsiteY98" fmla="*/ 1908703 h 3425124"/>
              <a:gd name="connsiteX99" fmla="*/ 203200 w 2989429"/>
              <a:gd name="connsiteY99" fmla="*/ 1853285 h 3425124"/>
              <a:gd name="connsiteX100" fmla="*/ 221673 w 2989429"/>
              <a:gd name="connsiteY100" fmla="*/ 1825576 h 3425124"/>
              <a:gd name="connsiteX101" fmla="*/ 230910 w 2989429"/>
              <a:gd name="connsiteY101" fmla="*/ 1797866 h 3425124"/>
              <a:gd name="connsiteX102" fmla="*/ 240146 w 2989429"/>
              <a:gd name="connsiteY102" fmla="*/ 1742448 h 3425124"/>
              <a:gd name="connsiteX103" fmla="*/ 249382 w 2989429"/>
              <a:gd name="connsiteY103" fmla="*/ 1613139 h 3425124"/>
              <a:gd name="connsiteX104" fmla="*/ 267855 w 2989429"/>
              <a:gd name="connsiteY104" fmla="*/ 1557721 h 3425124"/>
              <a:gd name="connsiteX105" fmla="*/ 341746 w 2989429"/>
              <a:gd name="connsiteY105" fmla="*/ 1493066 h 3425124"/>
              <a:gd name="connsiteX106" fmla="*/ 397164 w 2989429"/>
              <a:gd name="connsiteY106" fmla="*/ 1474594 h 3425124"/>
              <a:gd name="connsiteX107" fmla="*/ 517237 w 2989429"/>
              <a:gd name="connsiteY107" fmla="*/ 1502303 h 3425124"/>
              <a:gd name="connsiteX108" fmla="*/ 572655 w 2989429"/>
              <a:gd name="connsiteY108" fmla="*/ 1520776 h 3425124"/>
              <a:gd name="connsiteX109" fmla="*/ 628073 w 2989429"/>
              <a:gd name="connsiteY109" fmla="*/ 1557721 h 3425124"/>
              <a:gd name="connsiteX110" fmla="*/ 655782 w 2989429"/>
              <a:gd name="connsiteY110" fmla="*/ 1576194 h 3425124"/>
              <a:gd name="connsiteX111" fmla="*/ 840510 w 2989429"/>
              <a:gd name="connsiteY111" fmla="*/ 1594666 h 3425124"/>
              <a:gd name="connsiteX112" fmla="*/ 877455 w 2989429"/>
              <a:gd name="connsiteY112" fmla="*/ 1585430 h 3425124"/>
              <a:gd name="connsiteX113" fmla="*/ 932873 w 2989429"/>
              <a:gd name="connsiteY113" fmla="*/ 1548485 h 3425124"/>
              <a:gd name="connsiteX114" fmla="*/ 960582 w 2989429"/>
              <a:gd name="connsiteY114" fmla="*/ 1493066 h 3425124"/>
              <a:gd name="connsiteX115" fmla="*/ 951346 w 2989429"/>
              <a:gd name="connsiteY115" fmla="*/ 1456121 h 3425124"/>
              <a:gd name="connsiteX116" fmla="*/ 923637 w 2989429"/>
              <a:gd name="connsiteY116" fmla="*/ 1400703 h 3425124"/>
              <a:gd name="connsiteX117" fmla="*/ 914400 w 2989429"/>
              <a:gd name="connsiteY117" fmla="*/ 1197503 h 3425124"/>
              <a:gd name="connsiteX118" fmla="*/ 905164 w 2989429"/>
              <a:gd name="connsiteY118" fmla="*/ 1169794 h 3425124"/>
              <a:gd name="connsiteX119" fmla="*/ 886691 w 2989429"/>
              <a:gd name="connsiteY119" fmla="*/ 1142085 h 3425124"/>
              <a:gd name="connsiteX120" fmla="*/ 868219 w 2989429"/>
              <a:gd name="connsiteY120" fmla="*/ 1086666 h 3425124"/>
              <a:gd name="connsiteX121" fmla="*/ 858982 w 2989429"/>
              <a:gd name="connsiteY121" fmla="*/ 1058957 h 3425124"/>
              <a:gd name="connsiteX122" fmla="*/ 840510 w 2989429"/>
              <a:gd name="connsiteY122" fmla="*/ 1022012 h 3425124"/>
              <a:gd name="connsiteX123" fmla="*/ 822037 w 2989429"/>
              <a:gd name="connsiteY123" fmla="*/ 966594 h 3425124"/>
              <a:gd name="connsiteX124" fmla="*/ 812800 w 2989429"/>
              <a:gd name="connsiteY124" fmla="*/ 938885 h 3425124"/>
              <a:gd name="connsiteX125" fmla="*/ 831273 w 2989429"/>
              <a:gd name="connsiteY125" fmla="*/ 864994 h 3425124"/>
              <a:gd name="connsiteX126" fmla="*/ 849746 w 2989429"/>
              <a:gd name="connsiteY126" fmla="*/ 837285 h 3425124"/>
              <a:gd name="connsiteX127" fmla="*/ 886691 w 2989429"/>
              <a:gd name="connsiteY127" fmla="*/ 791103 h 3425124"/>
              <a:gd name="connsiteX128" fmla="*/ 895928 w 2989429"/>
              <a:gd name="connsiteY128" fmla="*/ 754157 h 3425124"/>
              <a:gd name="connsiteX129" fmla="*/ 905164 w 2989429"/>
              <a:gd name="connsiteY129" fmla="*/ 671030 h 3425124"/>
              <a:gd name="connsiteX130" fmla="*/ 914400 w 2989429"/>
              <a:gd name="connsiteY130" fmla="*/ 643321 h 3425124"/>
              <a:gd name="connsiteX131" fmla="*/ 923637 w 2989429"/>
              <a:gd name="connsiteY131" fmla="*/ 458594 h 3425124"/>
              <a:gd name="connsiteX132" fmla="*/ 960582 w 2989429"/>
              <a:gd name="connsiteY132" fmla="*/ 403176 h 3425124"/>
              <a:gd name="connsiteX133" fmla="*/ 1016000 w 2989429"/>
              <a:gd name="connsiteY133" fmla="*/ 366230 h 3425124"/>
              <a:gd name="connsiteX134" fmla="*/ 1062182 w 2989429"/>
              <a:gd name="connsiteY134" fmla="*/ 329285 h 3425124"/>
              <a:gd name="connsiteX135" fmla="*/ 1089891 w 2989429"/>
              <a:gd name="connsiteY135" fmla="*/ 301576 h 3425124"/>
              <a:gd name="connsiteX136" fmla="*/ 1145310 w 2989429"/>
              <a:gd name="connsiteY136" fmla="*/ 264630 h 3425124"/>
              <a:gd name="connsiteX137" fmla="*/ 1163782 w 2989429"/>
              <a:gd name="connsiteY137" fmla="*/ 236921 h 3425124"/>
              <a:gd name="connsiteX138" fmla="*/ 1191491 w 2989429"/>
              <a:gd name="connsiteY138" fmla="*/ 218448 h 3425124"/>
              <a:gd name="connsiteX139" fmla="*/ 1219200 w 2989429"/>
              <a:gd name="connsiteY139" fmla="*/ 153794 h 3425124"/>
              <a:gd name="connsiteX140" fmla="*/ 1237673 w 2989429"/>
              <a:gd name="connsiteY140" fmla="*/ 126085 h 3425124"/>
              <a:gd name="connsiteX141" fmla="*/ 1283855 w 2989429"/>
              <a:gd name="connsiteY141" fmla="*/ 42957 h 3425124"/>
              <a:gd name="connsiteX142" fmla="*/ 1311564 w 2989429"/>
              <a:gd name="connsiteY142" fmla="*/ 33721 h 3425124"/>
              <a:gd name="connsiteX143" fmla="*/ 1542473 w 2989429"/>
              <a:gd name="connsiteY143" fmla="*/ 24485 h 3425124"/>
              <a:gd name="connsiteX144" fmla="*/ 1570182 w 2989429"/>
              <a:gd name="connsiteY144" fmla="*/ 42957 h 3425124"/>
              <a:gd name="connsiteX145" fmla="*/ 1681019 w 2989429"/>
              <a:gd name="connsiteY145" fmla="*/ 61430 h 3425124"/>
              <a:gd name="connsiteX146" fmla="*/ 1717964 w 2989429"/>
              <a:gd name="connsiteY146" fmla="*/ 70666 h 3425124"/>
              <a:gd name="connsiteX147" fmla="*/ 1819564 w 2989429"/>
              <a:gd name="connsiteY147" fmla="*/ 79903 h 3425124"/>
              <a:gd name="connsiteX148" fmla="*/ 1874982 w 2989429"/>
              <a:gd name="connsiteY148" fmla="*/ 98376 h 3425124"/>
              <a:gd name="connsiteX149" fmla="*/ 1930400 w 2989429"/>
              <a:gd name="connsiteY149" fmla="*/ 135321 h 3425124"/>
              <a:gd name="connsiteX150" fmla="*/ 1958110 w 2989429"/>
              <a:gd name="connsiteY150" fmla="*/ 153794 h 3425124"/>
              <a:gd name="connsiteX151" fmla="*/ 1985819 w 2989429"/>
              <a:gd name="connsiteY151" fmla="*/ 181503 h 3425124"/>
              <a:gd name="connsiteX152" fmla="*/ 2013528 w 2989429"/>
              <a:gd name="connsiteY152" fmla="*/ 199976 h 3425124"/>
              <a:gd name="connsiteX153" fmla="*/ 2133600 w 2989429"/>
              <a:gd name="connsiteY153" fmla="*/ 209212 h 3425124"/>
              <a:gd name="connsiteX154" fmla="*/ 2170546 w 2989429"/>
              <a:gd name="connsiteY154" fmla="*/ 218448 h 3425124"/>
              <a:gd name="connsiteX155" fmla="*/ 2272146 w 2989429"/>
              <a:gd name="connsiteY155" fmla="*/ 264630 h 3425124"/>
              <a:gd name="connsiteX156" fmla="*/ 2299855 w 2989429"/>
              <a:gd name="connsiteY156" fmla="*/ 283103 h 3425124"/>
              <a:gd name="connsiteX157" fmla="*/ 2355273 w 2989429"/>
              <a:gd name="connsiteY157" fmla="*/ 329285 h 3425124"/>
              <a:gd name="connsiteX158" fmla="*/ 2373746 w 2989429"/>
              <a:gd name="connsiteY158" fmla="*/ 356994 h 3425124"/>
              <a:gd name="connsiteX159" fmla="*/ 2429164 w 2989429"/>
              <a:gd name="connsiteY159" fmla="*/ 403176 h 3425124"/>
              <a:gd name="connsiteX160" fmla="*/ 2493819 w 2989429"/>
              <a:gd name="connsiteY160" fmla="*/ 486303 h 3425124"/>
              <a:gd name="connsiteX161" fmla="*/ 2503055 w 2989429"/>
              <a:gd name="connsiteY161" fmla="*/ 514012 h 3425124"/>
              <a:gd name="connsiteX162" fmla="*/ 2530764 w 2989429"/>
              <a:gd name="connsiteY162" fmla="*/ 541721 h 3425124"/>
              <a:gd name="connsiteX163" fmla="*/ 2567710 w 2989429"/>
              <a:gd name="connsiteY163" fmla="*/ 597139 h 3425124"/>
              <a:gd name="connsiteX164" fmla="*/ 2567710 w 2989429"/>
              <a:gd name="connsiteY164" fmla="*/ 597139 h 3425124"/>
              <a:gd name="connsiteX165" fmla="*/ 2586182 w 2989429"/>
              <a:gd name="connsiteY165" fmla="*/ 634085 h 3425124"/>
              <a:gd name="connsiteX166" fmla="*/ 2595419 w 2989429"/>
              <a:gd name="connsiteY166" fmla="*/ 661794 h 3425124"/>
              <a:gd name="connsiteX167" fmla="*/ 2623128 w 2989429"/>
              <a:gd name="connsiteY167" fmla="*/ 717212 h 3425124"/>
              <a:gd name="connsiteX168" fmla="*/ 2623128 w 2989429"/>
              <a:gd name="connsiteY168" fmla="*/ 1049721 h 3425124"/>
              <a:gd name="connsiteX169" fmla="*/ 2576946 w 2989429"/>
              <a:gd name="connsiteY169" fmla="*/ 1105139 h 3425124"/>
              <a:gd name="connsiteX170" fmla="*/ 2521528 w 2989429"/>
              <a:gd name="connsiteY170" fmla="*/ 1142085 h 3425124"/>
              <a:gd name="connsiteX171" fmla="*/ 2503055 w 2989429"/>
              <a:gd name="connsiteY171" fmla="*/ 1169794 h 3425124"/>
              <a:gd name="connsiteX172" fmla="*/ 2475346 w 2989429"/>
              <a:gd name="connsiteY172" fmla="*/ 1188266 h 3425124"/>
              <a:gd name="connsiteX173" fmla="*/ 2438400 w 2989429"/>
              <a:gd name="connsiteY173" fmla="*/ 1243685 h 3425124"/>
              <a:gd name="connsiteX174" fmla="*/ 2438400 w 2989429"/>
              <a:gd name="connsiteY174" fmla="*/ 1409939 h 3425124"/>
              <a:gd name="connsiteX175" fmla="*/ 2456873 w 2989429"/>
              <a:gd name="connsiteY175" fmla="*/ 1465357 h 3425124"/>
              <a:gd name="connsiteX176" fmla="*/ 2429164 w 2989429"/>
              <a:gd name="connsiteY176" fmla="*/ 1603903 h 3425124"/>
              <a:gd name="connsiteX177" fmla="*/ 2401455 w 2989429"/>
              <a:gd name="connsiteY177" fmla="*/ 1622376 h 3425124"/>
              <a:gd name="connsiteX178" fmla="*/ 2299855 w 2989429"/>
              <a:gd name="connsiteY178" fmla="*/ 1622376 h 3425124"/>
              <a:gd name="connsiteX179" fmla="*/ 2262910 w 2989429"/>
              <a:gd name="connsiteY179" fmla="*/ 1677794 h 3425124"/>
              <a:gd name="connsiteX180" fmla="*/ 2225964 w 2989429"/>
              <a:gd name="connsiteY180" fmla="*/ 1797866 h 342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2989429" h="3425124">
                <a:moveTo>
                  <a:pt x="2225964" y="1797866"/>
                </a:moveTo>
                <a:cubicBezTo>
                  <a:pt x="2224425" y="1827114"/>
                  <a:pt x="2245127" y="1834483"/>
                  <a:pt x="2253673" y="1853285"/>
                </a:cubicBezTo>
                <a:cubicBezTo>
                  <a:pt x="2260534" y="1868378"/>
                  <a:pt x="2263359" y="1885407"/>
                  <a:pt x="2272146" y="1899466"/>
                </a:cubicBezTo>
                <a:cubicBezTo>
                  <a:pt x="2289747" y="1927628"/>
                  <a:pt x="2304246" y="1926217"/>
                  <a:pt x="2327564" y="1945648"/>
                </a:cubicBezTo>
                <a:cubicBezTo>
                  <a:pt x="2337599" y="1954010"/>
                  <a:pt x="2345355" y="1964856"/>
                  <a:pt x="2355273" y="1973357"/>
                </a:cubicBezTo>
                <a:cubicBezTo>
                  <a:pt x="2366961" y="1983375"/>
                  <a:pt x="2380531" y="1991048"/>
                  <a:pt x="2392219" y="2001066"/>
                </a:cubicBezTo>
                <a:cubicBezTo>
                  <a:pt x="2402137" y="2009567"/>
                  <a:pt x="2409060" y="2021530"/>
                  <a:pt x="2419928" y="2028776"/>
                </a:cubicBezTo>
                <a:cubicBezTo>
                  <a:pt x="2428029" y="2034177"/>
                  <a:pt x="2438401" y="2034933"/>
                  <a:pt x="2447637" y="2038012"/>
                </a:cubicBezTo>
                <a:cubicBezTo>
                  <a:pt x="2466110" y="2050327"/>
                  <a:pt x="2490740" y="2056484"/>
                  <a:pt x="2503055" y="2074957"/>
                </a:cubicBezTo>
                <a:cubicBezTo>
                  <a:pt x="2546158" y="2139613"/>
                  <a:pt x="2521527" y="2118061"/>
                  <a:pt x="2567710" y="2148848"/>
                </a:cubicBezTo>
                <a:cubicBezTo>
                  <a:pt x="2590926" y="2218498"/>
                  <a:pt x="2559608" y="2132643"/>
                  <a:pt x="2595419" y="2204266"/>
                </a:cubicBezTo>
                <a:cubicBezTo>
                  <a:pt x="2618648" y="2250724"/>
                  <a:pt x="2583355" y="2229151"/>
                  <a:pt x="2641600" y="2287394"/>
                </a:cubicBezTo>
                <a:cubicBezTo>
                  <a:pt x="2650837" y="2296630"/>
                  <a:pt x="2661290" y="2304792"/>
                  <a:pt x="2669310" y="2315103"/>
                </a:cubicBezTo>
                <a:cubicBezTo>
                  <a:pt x="2682940" y="2332628"/>
                  <a:pt x="2693940" y="2352048"/>
                  <a:pt x="2706255" y="2370521"/>
                </a:cubicBezTo>
                <a:lnTo>
                  <a:pt x="2724728" y="2398230"/>
                </a:lnTo>
                <a:cubicBezTo>
                  <a:pt x="2730885" y="2407466"/>
                  <a:pt x="2739689" y="2415408"/>
                  <a:pt x="2743200" y="2425939"/>
                </a:cubicBezTo>
                <a:cubicBezTo>
                  <a:pt x="2746279" y="2435175"/>
                  <a:pt x="2747036" y="2445547"/>
                  <a:pt x="2752437" y="2453648"/>
                </a:cubicBezTo>
                <a:cubicBezTo>
                  <a:pt x="2759683" y="2464516"/>
                  <a:pt x="2771784" y="2471322"/>
                  <a:pt x="2780146" y="2481357"/>
                </a:cubicBezTo>
                <a:cubicBezTo>
                  <a:pt x="2787253" y="2489885"/>
                  <a:pt x="2792461" y="2499830"/>
                  <a:pt x="2798619" y="2509066"/>
                </a:cubicBezTo>
                <a:cubicBezTo>
                  <a:pt x="2821833" y="2578713"/>
                  <a:pt x="2790519" y="2492868"/>
                  <a:pt x="2826328" y="2564485"/>
                </a:cubicBezTo>
                <a:cubicBezTo>
                  <a:pt x="2830682" y="2573193"/>
                  <a:pt x="2829482" y="2584592"/>
                  <a:pt x="2835564" y="2592194"/>
                </a:cubicBezTo>
                <a:cubicBezTo>
                  <a:pt x="2842498" y="2600862"/>
                  <a:pt x="2854037" y="2604509"/>
                  <a:pt x="2863273" y="2610666"/>
                </a:cubicBezTo>
                <a:cubicBezTo>
                  <a:pt x="2866352" y="2619903"/>
                  <a:pt x="2867782" y="2629865"/>
                  <a:pt x="2872510" y="2638376"/>
                </a:cubicBezTo>
                <a:cubicBezTo>
                  <a:pt x="2872518" y="2638391"/>
                  <a:pt x="2918687" y="2707641"/>
                  <a:pt x="2927928" y="2721503"/>
                </a:cubicBezTo>
                <a:cubicBezTo>
                  <a:pt x="2934085" y="2730739"/>
                  <a:pt x="2942890" y="2738681"/>
                  <a:pt x="2946400" y="2749212"/>
                </a:cubicBezTo>
                <a:cubicBezTo>
                  <a:pt x="2952558" y="2767685"/>
                  <a:pt x="2960150" y="2785739"/>
                  <a:pt x="2964873" y="2804630"/>
                </a:cubicBezTo>
                <a:lnTo>
                  <a:pt x="2983346" y="2878521"/>
                </a:lnTo>
                <a:cubicBezTo>
                  <a:pt x="2981761" y="2913384"/>
                  <a:pt x="3010386" y="3054681"/>
                  <a:pt x="2955637" y="3109430"/>
                </a:cubicBezTo>
                <a:cubicBezTo>
                  <a:pt x="2947788" y="3117279"/>
                  <a:pt x="2937164" y="3121745"/>
                  <a:pt x="2927928" y="3127903"/>
                </a:cubicBezTo>
                <a:cubicBezTo>
                  <a:pt x="2921770" y="3137139"/>
                  <a:pt x="2917304" y="3147763"/>
                  <a:pt x="2909455" y="3155612"/>
                </a:cubicBezTo>
                <a:cubicBezTo>
                  <a:pt x="2901606" y="3163461"/>
                  <a:pt x="2890274" y="3166978"/>
                  <a:pt x="2881746" y="3174085"/>
                </a:cubicBezTo>
                <a:cubicBezTo>
                  <a:pt x="2871711" y="3182447"/>
                  <a:pt x="2863273" y="3192558"/>
                  <a:pt x="2854037" y="3201794"/>
                </a:cubicBezTo>
                <a:lnTo>
                  <a:pt x="2835564" y="3257212"/>
                </a:lnTo>
                <a:cubicBezTo>
                  <a:pt x="2823527" y="3293323"/>
                  <a:pt x="2824807" y="3308391"/>
                  <a:pt x="2770910" y="3321866"/>
                </a:cubicBezTo>
                <a:cubicBezTo>
                  <a:pt x="2758595" y="3324945"/>
                  <a:pt x="2746123" y="3327455"/>
                  <a:pt x="2733964" y="3331103"/>
                </a:cubicBezTo>
                <a:cubicBezTo>
                  <a:pt x="2715313" y="3336698"/>
                  <a:pt x="2678546" y="3349576"/>
                  <a:pt x="2678546" y="3349576"/>
                </a:cubicBezTo>
                <a:cubicBezTo>
                  <a:pt x="2567082" y="3327283"/>
                  <a:pt x="2615972" y="3341033"/>
                  <a:pt x="2530764" y="3312630"/>
                </a:cubicBezTo>
                <a:lnTo>
                  <a:pt x="2503055" y="3303394"/>
                </a:lnTo>
                <a:lnTo>
                  <a:pt x="2475346" y="3294157"/>
                </a:lnTo>
                <a:cubicBezTo>
                  <a:pt x="2435322" y="3297236"/>
                  <a:pt x="2395106" y="3298415"/>
                  <a:pt x="2355273" y="3303394"/>
                </a:cubicBezTo>
                <a:cubicBezTo>
                  <a:pt x="2318640" y="3307973"/>
                  <a:pt x="2333832" y="3316541"/>
                  <a:pt x="2299855" y="3331103"/>
                </a:cubicBezTo>
                <a:cubicBezTo>
                  <a:pt x="2288187" y="3336103"/>
                  <a:pt x="2275302" y="3337585"/>
                  <a:pt x="2262910" y="3340339"/>
                </a:cubicBezTo>
                <a:cubicBezTo>
                  <a:pt x="2196038" y="3355200"/>
                  <a:pt x="2238532" y="3342308"/>
                  <a:pt x="2189019" y="3358812"/>
                </a:cubicBezTo>
                <a:cubicBezTo>
                  <a:pt x="2158231" y="3355733"/>
                  <a:pt x="2127067" y="3355278"/>
                  <a:pt x="2096655" y="3349576"/>
                </a:cubicBezTo>
                <a:cubicBezTo>
                  <a:pt x="2077517" y="3345988"/>
                  <a:pt x="2041237" y="3331103"/>
                  <a:pt x="2041237" y="3331103"/>
                </a:cubicBezTo>
                <a:cubicBezTo>
                  <a:pt x="2023073" y="3303858"/>
                  <a:pt x="2021724" y="3297909"/>
                  <a:pt x="1995055" y="3275685"/>
                </a:cubicBezTo>
                <a:cubicBezTo>
                  <a:pt x="1986527" y="3268578"/>
                  <a:pt x="1975643" y="3264587"/>
                  <a:pt x="1967346" y="3257212"/>
                </a:cubicBezTo>
                <a:cubicBezTo>
                  <a:pt x="1915582" y="3211199"/>
                  <a:pt x="1921531" y="3216199"/>
                  <a:pt x="1893455" y="3174085"/>
                </a:cubicBezTo>
                <a:cubicBezTo>
                  <a:pt x="1896534" y="3146376"/>
                  <a:pt x="1902691" y="3118837"/>
                  <a:pt x="1902691" y="3090957"/>
                </a:cubicBezTo>
                <a:cubicBezTo>
                  <a:pt x="1902691" y="3075258"/>
                  <a:pt x="1907496" y="3051796"/>
                  <a:pt x="1893455" y="3044776"/>
                </a:cubicBezTo>
                <a:cubicBezTo>
                  <a:pt x="1881772" y="3038935"/>
                  <a:pt x="1874982" y="3063249"/>
                  <a:pt x="1865746" y="3072485"/>
                </a:cubicBezTo>
                <a:lnTo>
                  <a:pt x="1838037" y="3155612"/>
                </a:lnTo>
                <a:lnTo>
                  <a:pt x="1828800" y="3183321"/>
                </a:lnTo>
                <a:cubicBezTo>
                  <a:pt x="1834383" y="3250314"/>
                  <a:pt x="1846462" y="3303286"/>
                  <a:pt x="1828800" y="3368048"/>
                </a:cubicBezTo>
                <a:cubicBezTo>
                  <a:pt x="1825879" y="3378757"/>
                  <a:pt x="1816485" y="3386521"/>
                  <a:pt x="1810328" y="3395757"/>
                </a:cubicBezTo>
                <a:cubicBezTo>
                  <a:pt x="1801092" y="3392678"/>
                  <a:pt x="1790304" y="3392498"/>
                  <a:pt x="1782619" y="3386521"/>
                </a:cubicBezTo>
                <a:cubicBezTo>
                  <a:pt x="1761997" y="3370482"/>
                  <a:pt x="1727200" y="3331103"/>
                  <a:pt x="1727200" y="3331103"/>
                </a:cubicBezTo>
                <a:cubicBezTo>
                  <a:pt x="1699491" y="3334182"/>
                  <a:pt x="1671411" y="3334871"/>
                  <a:pt x="1644073" y="3340339"/>
                </a:cubicBezTo>
                <a:cubicBezTo>
                  <a:pt x="1624979" y="3344158"/>
                  <a:pt x="1588655" y="3358812"/>
                  <a:pt x="1588655" y="3358812"/>
                </a:cubicBezTo>
                <a:cubicBezTo>
                  <a:pt x="1579419" y="3364970"/>
                  <a:pt x="1570875" y="3372321"/>
                  <a:pt x="1560946" y="3377285"/>
                </a:cubicBezTo>
                <a:cubicBezTo>
                  <a:pt x="1552238" y="3381639"/>
                  <a:pt x="1541748" y="3381793"/>
                  <a:pt x="1533237" y="3386521"/>
                </a:cubicBezTo>
                <a:cubicBezTo>
                  <a:pt x="1513829" y="3397303"/>
                  <a:pt x="1477819" y="3423466"/>
                  <a:pt x="1477819" y="3423466"/>
                </a:cubicBezTo>
                <a:cubicBezTo>
                  <a:pt x="1460703" y="3422515"/>
                  <a:pt x="1320801" y="3436808"/>
                  <a:pt x="1274619" y="3395757"/>
                </a:cubicBezTo>
                <a:cubicBezTo>
                  <a:pt x="1182104" y="3313521"/>
                  <a:pt x="1259884" y="3368790"/>
                  <a:pt x="1209964" y="3312630"/>
                </a:cubicBezTo>
                <a:cubicBezTo>
                  <a:pt x="1192608" y="3293104"/>
                  <a:pt x="1167987" y="3279613"/>
                  <a:pt x="1154546" y="3257212"/>
                </a:cubicBezTo>
                <a:cubicBezTo>
                  <a:pt x="1104900" y="3174468"/>
                  <a:pt x="1151807" y="3237710"/>
                  <a:pt x="1099128" y="3192557"/>
                </a:cubicBezTo>
                <a:cubicBezTo>
                  <a:pt x="1085905" y="3181223"/>
                  <a:pt x="1075405" y="3166946"/>
                  <a:pt x="1062182" y="3155612"/>
                </a:cubicBezTo>
                <a:cubicBezTo>
                  <a:pt x="1038627" y="3135422"/>
                  <a:pt x="1009298" y="3124714"/>
                  <a:pt x="979055" y="3118666"/>
                </a:cubicBezTo>
                <a:cubicBezTo>
                  <a:pt x="873535" y="3097563"/>
                  <a:pt x="1003804" y="3124377"/>
                  <a:pt x="858982" y="3090957"/>
                </a:cubicBezTo>
                <a:cubicBezTo>
                  <a:pt x="843685" y="3087427"/>
                  <a:pt x="828125" y="3085126"/>
                  <a:pt x="812800" y="3081721"/>
                </a:cubicBezTo>
                <a:cubicBezTo>
                  <a:pt x="800408" y="3078967"/>
                  <a:pt x="788390" y="3074491"/>
                  <a:pt x="775855" y="3072485"/>
                </a:cubicBezTo>
                <a:cubicBezTo>
                  <a:pt x="711364" y="3062167"/>
                  <a:pt x="646546" y="3054013"/>
                  <a:pt x="581891" y="3044776"/>
                </a:cubicBezTo>
                <a:lnTo>
                  <a:pt x="517237" y="3035539"/>
                </a:lnTo>
                <a:cubicBezTo>
                  <a:pt x="508001" y="3029381"/>
                  <a:pt x="496838" y="3025420"/>
                  <a:pt x="489528" y="3017066"/>
                </a:cubicBezTo>
                <a:cubicBezTo>
                  <a:pt x="474908" y="3000358"/>
                  <a:pt x="464897" y="2980121"/>
                  <a:pt x="452582" y="2961648"/>
                </a:cubicBezTo>
                <a:cubicBezTo>
                  <a:pt x="446425" y="2952412"/>
                  <a:pt x="437621" y="2944470"/>
                  <a:pt x="434110" y="2933939"/>
                </a:cubicBezTo>
                <a:cubicBezTo>
                  <a:pt x="421362" y="2895699"/>
                  <a:pt x="430274" y="2914331"/>
                  <a:pt x="406400" y="2878521"/>
                </a:cubicBezTo>
                <a:cubicBezTo>
                  <a:pt x="386588" y="2819082"/>
                  <a:pt x="412696" y="2883641"/>
                  <a:pt x="369455" y="2823103"/>
                </a:cubicBezTo>
                <a:cubicBezTo>
                  <a:pt x="361452" y="2811899"/>
                  <a:pt x="358280" y="2797833"/>
                  <a:pt x="350982" y="2786157"/>
                </a:cubicBezTo>
                <a:cubicBezTo>
                  <a:pt x="342823" y="2773103"/>
                  <a:pt x="332221" y="2761738"/>
                  <a:pt x="323273" y="2749212"/>
                </a:cubicBezTo>
                <a:cubicBezTo>
                  <a:pt x="291125" y="2704205"/>
                  <a:pt x="320215" y="2736918"/>
                  <a:pt x="277091" y="2693794"/>
                </a:cubicBezTo>
                <a:cubicBezTo>
                  <a:pt x="253876" y="2624147"/>
                  <a:pt x="287892" y="2707295"/>
                  <a:pt x="240146" y="2647612"/>
                </a:cubicBezTo>
                <a:cubicBezTo>
                  <a:pt x="234064" y="2640009"/>
                  <a:pt x="236311" y="2628004"/>
                  <a:pt x="230910" y="2619903"/>
                </a:cubicBezTo>
                <a:cubicBezTo>
                  <a:pt x="223664" y="2609035"/>
                  <a:pt x="212437" y="2601430"/>
                  <a:pt x="203200" y="2592194"/>
                </a:cubicBezTo>
                <a:cubicBezTo>
                  <a:pt x="200121" y="2582958"/>
                  <a:pt x="198318" y="2573193"/>
                  <a:pt x="193964" y="2564485"/>
                </a:cubicBezTo>
                <a:cubicBezTo>
                  <a:pt x="189000" y="2554556"/>
                  <a:pt x="179864" y="2546979"/>
                  <a:pt x="175491" y="2536776"/>
                </a:cubicBezTo>
                <a:cubicBezTo>
                  <a:pt x="170491" y="2525108"/>
                  <a:pt x="171137" y="2511548"/>
                  <a:pt x="166255" y="2499830"/>
                </a:cubicBezTo>
                <a:cubicBezTo>
                  <a:pt x="155664" y="2474411"/>
                  <a:pt x="138018" y="2452063"/>
                  <a:pt x="129310" y="2425939"/>
                </a:cubicBezTo>
                <a:lnTo>
                  <a:pt x="110837" y="2370521"/>
                </a:lnTo>
                <a:cubicBezTo>
                  <a:pt x="107758" y="2361285"/>
                  <a:pt x="107000" y="2350913"/>
                  <a:pt x="101600" y="2342812"/>
                </a:cubicBezTo>
                <a:cubicBezTo>
                  <a:pt x="95443" y="2333576"/>
                  <a:pt x="88092" y="2325032"/>
                  <a:pt x="83128" y="2315103"/>
                </a:cubicBezTo>
                <a:cubicBezTo>
                  <a:pt x="78774" y="2306395"/>
                  <a:pt x="78619" y="2295905"/>
                  <a:pt x="73891" y="2287394"/>
                </a:cubicBezTo>
                <a:cubicBezTo>
                  <a:pt x="63109" y="2267987"/>
                  <a:pt x="49261" y="2250449"/>
                  <a:pt x="36946" y="2231976"/>
                </a:cubicBezTo>
                <a:lnTo>
                  <a:pt x="18473" y="2204266"/>
                </a:lnTo>
                <a:lnTo>
                  <a:pt x="0" y="2176557"/>
                </a:lnTo>
                <a:cubicBezTo>
                  <a:pt x="3183" y="2151092"/>
                  <a:pt x="4236" y="2103431"/>
                  <a:pt x="18473" y="2074957"/>
                </a:cubicBezTo>
                <a:cubicBezTo>
                  <a:pt x="34954" y="2041994"/>
                  <a:pt x="67887" y="2016307"/>
                  <a:pt x="92364" y="1991830"/>
                </a:cubicBezTo>
                <a:cubicBezTo>
                  <a:pt x="101600" y="1982594"/>
                  <a:pt x="112827" y="1974989"/>
                  <a:pt x="120073" y="1964121"/>
                </a:cubicBezTo>
                <a:cubicBezTo>
                  <a:pt x="186091" y="1865096"/>
                  <a:pt x="83277" y="2015390"/>
                  <a:pt x="166255" y="1908703"/>
                </a:cubicBezTo>
                <a:cubicBezTo>
                  <a:pt x="179885" y="1891178"/>
                  <a:pt x="190885" y="1871758"/>
                  <a:pt x="203200" y="1853285"/>
                </a:cubicBezTo>
                <a:cubicBezTo>
                  <a:pt x="209358" y="1844049"/>
                  <a:pt x="218163" y="1836107"/>
                  <a:pt x="221673" y="1825576"/>
                </a:cubicBezTo>
                <a:lnTo>
                  <a:pt x="230910" y="1797866"/>
                </a:lnTo>
                <a:cubicBezTo>
                  <a:pt x="233989" y="1779393"/>
                  <a:pt x="238283" y="1761083"/>
                  <a:pt x="240146" y="1742448"/>
                </a:cubicBezTo>
                <a:cubicBezTo>
                  <a:pt x="244446" y="1699450"/>
                  <a:pt x="242972" y="1655874"/>
                  <a:pt x="249382" y="1613139"/>
                </a:cubicBezTo>
                <a:cubicBezTo>
                  <a:pt x="252270" y="1593882"/>
                  <a:pt x="257054" y="1573923"/>
                  <a:pt x="267855" y="1557721"/>
                </a:cubicBezTo>
                <a:cubicBezTo>
                  <a:pt x="289406" y="1525395"/>
                  <a:pt x="295566" y="1508459"/>
                  <a:pt x="341746" y="1493066"/>
                </a:cubicBezTo>
                <a:lnTo>
                  <a:pt x="397164" y="1474594"/>
                </a:lnTo>
                <a:cubicBezTo>
                  <a:pt x="596697" y="1494546"/>
                  <a:pt x="429298" y="1463218"/>
                  <a:pt x="517237" y="1502303"/>
                </a:cubicBezTo>
                <a:cubicBezTo>
                  <a:pt x="535031" y="1510211"/>
                  <a:pt x="556453" y="1509975"/>
                  <a:pt x="572655" y="1520776"/>
                </a:cubicBezTo>
                <a:lnTo>
                  <a:pt x="628073" y="1557721"/>
                </a:lnTo>
                <a:cubicBezTo>
                  <a:pt x="637309" y="1563879"/>
                  <a:pt x="644897" y="1574017"/>
                  <a:pt x="655782" y="1576194"/>
                </a:cubicBezTo>
                <a:cubicBezTo>
                  <a:pt x="747350" y="1594507"/>
                  <a:pt x="686300" y="1584386"/>
                  <a:pt x="840510" y="1594666"/>
                </a:cubicBezTo>
                <a:cubicBezTo>
                  <a:pt x="852825" y="1591587"/>
                  <a:pt x="866101" y="1591107"/>
                  <a:pt x="877455" y="1585430"/>
                </a:cubicBezTo>
                <a:cubicBezTo>
                  <a:pt x="897313" y="1575501"/>
                  <a:pt x="932873" y="1548485"/>
                  <a:pt x="932873" y="1548485"/>
                </a:cubicBezTo>
                <a:cubicBezTo>
                  <a:pt x="942214" y="1534473"/>
                  <a:pt x="960582" y="1512188"/>
                  <a:pt x="960582" y="1493066"/>
                </a:cubicBezTo>
                <a:cubicBezTo>
                  <a:pt x="960582" y="1480372"/>
                  <a:pt x="954833" y="1468327"/>
                  <a:pt x="951346" y="1456121"/>
                </a:cubicBezTo>
                <a:cubicBezTo>
                  <a:pt x="941786" y="1422660"/>
                  <a:pt x="943878" y="1431063"/>
                  <a:pt x="923637" y="1400703"/>
                </a:cubicBezTo>
                <a:cubicBezTo>
                  <a:pt x="920558" y="1332970"/>
                  <a:pt x="919807" y="1265090"/>
                  <a:pt x="914400" y="1197503"/>
                </a:cubicBezTo>
                <a:cubicBezTo>
                  <a:pt x="913624" y="1187798"/>
                  <a:pt x="909518" y="1178502"/>
                  <a:pt x="905164" y="1169794"/>
                </a:cubicBezTo>
                <a:cubicBezTo>
                  <a:pt x="900200" y="1159865"/>
                  <a:pt x="892849" y="1151321"/>
                  <a:pt x="886691" y="1142085"/>
                </a:cubicBezTo>
                <a:lnTo>
                  <a:pt x="868219" y="1086666"/>
                </a:lnTo>
                <a:cubicBezTo>
                  <a:pt x="865140" y="1077430"/>
                  <a:pt x="863336" y="1067665"/>
                  <a:pt x="858982" y="1058957"/>
                </a:cubicBezTo>
                <a:cubicBezTo>
                  <a:pt x="852825" y="1046642"/>
                  <a:pt x="845623" y="1034796"/>
                  <a:pt x="840510" y="1022012"/>
                </a:cubicBezTo>
                <a:cubicBezTo>
                  <a:pt x="833278" y="1003933"/>
                  <a:pt x="828195" y="985067"/>
                  <a:pt x="822037" y="966594"/>
                </a:cubicBezTo>
                <a:lnTo>
                  <a:pt x="812800" y="938885"/>
                </a:lnTo>
                <a:cubicBezTo>
                  <a:pt x="816312" y="921325"/>
                  <a:pt x="821807" y="883926"/>
                  <a:pt x="831273" y="864994"/>
                </a:cubicBezTo>
                <a:cubicBezTo>
                  <a:pt x="836237" y="855065"/>
                  <a:pt x="843588" y="846521"/>
                  <a:pt x="849746" y="837285"/>
                </a:cubicBezTo>
                <a:cubicBezTo>
                  <a:pt x="879939" y="746703"/>
                  <a:pt x="830989" y="874656"/>
                  <a:pt x="886691" y="791103"/>
                </a:cubicBezTo>
                <a:cubicBezTo>
                  <a:pt x="893733" y="780541"/>
                  <a:pt x="892849" y="766472"/>
                  <a:pt x="895928" y="754157"/>
                </a:cubicBezTo>
                <a:cubicBezTo>
                  <a:pt x="899007" y="726448"/>
                  <a:pt x="900581" y="698530"/>
                  <a:pt x="905164" y="671030"/>
                </a:cubicBezTo>
                <a:cubicBezTo>
                  <a:pt x="906765" y="661427"/>
                  <a:pt x="913557" y="653020"/>
                  <a:pt x="914400" y="643321"/>
                </a:cubicBezTo>
                <a:cubicBezTo>
                  <a:pt x="919741" y="581900"/>
                  <a:pt x="911994" y="519137"/>
                  <a:pt x="923637" y="458594"/>
                </a:cubicBezTo>
                <a:cubicBezTo>
                  <a:pt x="927830" y="436792"/>
                  <a:pt x="942109" y="415491"/>
                  <a:pt x="960582" y="403176"/>
                </a:cubicBezTo>
                <a:lnTo>
                  <a:pt x="1016000" y="366230"/>
                </a:lnTo>
                <a:cubicBezTo>
                  <a:pt x="1057315" y="304259"/>
                  <a:pt x="1008645" y="364976"/>
                  <a:pt x="1062182" y="329285"/>
                </a:cubicBezTo>
                <a:cubicBezTo>
                  <a:pt x="1073050" y="322039"/>
                  <a:pt x="1079580" y="309595"/>
                  <a:pt x="1089891" y="301576"/>
                </a:cubicBezTo>
                <a:cubicBezTo>
                  <a:pt x="1107416" y="287945"/>
                  <a:pt x="1145310" y="264630"/>
                  <a:pt x="1145310" y="264630"/>
                </a:cubicBezTo>
                <a:cubicBezTo>
                  <a:pt x="1151467" y="255394"/>
                  <a:pt x="1155933" y="244770"/>
                  <a:pt x="1163782" y="236921"/>
                </a:cubicBezTo>
                <a:cubicBezTo>
                  <a:pt x="1171631" y="229071"/>
                  <a:pt x="1184384" y="226976"/>
                  <a:pt x="1191491" y="218448"/>
                </a:cubicBezTo>
                <a:cubicBezTo>
                  <a:pt x="1215519" y="189615"/>
                  <a:pt x="1204761" y="182672"/>
                  <a:pt x="1219200" y="153794"/>
                </a:cubicBezTo>
                <a:cubicBezTo>
                  <a:pt x="1224164" y="143865"/>
                  <a:pt x="1232708" y="136014"/>
                  <a:pt x="1237673" y="126085"/>
                </a:cubicBezTo>
                <a:cubicBezTo>
                  <a:pt x="1250685" y="100061"/>
                  <a:pt x="1248911" y="54604"/>
                  <a:pt x="1283855" y="42957"/>
                </a:cubicBezTo>
                <a:lnTo>
                  <a:pt x="1311564" y="33721"/>
                </a:lnTo>
                <a:cubicBezTo>
                  <a:pt x="1392364" y="-20147"/>
                  <a:pt x="1348489" y="1207"/>
                  <a:pt x="1542473" y="24485"/>
                </a:cubicBezTo>
                <a:cubicBezTo>
                  <a:pt x="1553494" y="25808"/>
                  <a:pt x="1559979" y="38584"/>
                  <a:pt x="1570182" y="42957"/>
                </a:cubicBezTo>
                <a:cubicBezTo>
                  <a:pt x="1595314" y="53728"/>
                  <a:pt x="1664718" y="59392"/>
                  <a:pt x="1681019" y="61430"/>
                </a:cubicBezTo>
                <a:cubicBezTo>
                  <a:pt x="1693334" y="64509"/>
                  <a:pt x="1705381" y="68988"/>
                  <a:pt x="1717964" y="70666"/>
                </a:cubicBezTo>
                <a:cubicBezTo>
                  <a:pt x="1751672" y="75160"/>
                  <a:pt x="1786075" y="73993"/>
                  <a:pt x="1819564" y="79903"/>
                </a:cubicBezTo>
                <a:cubicBezTo>
                  <a:pt x="1838740" y="83287"/>
                  <a:pt x="1858780" y="87575"/>
                  <a:pt x="1874982" y="98376"/>
                </a:cubicBezTo>
                <a:lnTo>
                  <a:pt x="1930400" y="135321"/>
                </a:lnTo>
                <a:cubicBezTo>
                  <a:pt x="1939637" y="141479"/>
                  <a:pt x="1950260" y="145944"/>
                  <a:pt x="1958110" y="153794"/>
                </a:cubicBezTo>
                <a:cubicBezTo>
                  <a:pt x="1967346" y="163030"/>
                  <a:pt x="1975784" y="173141"/>
                  <a:pt x="1985819" y="181503"/>
                </a:cubicBezTo>
                <a:cubicBezTo>
                  <a:pt x="1994347" y="188610"/>
                  <a:pt x="2002617" y="197930"/>
                  <a:pt x="2013528" y="199976"/>
                </a:cubicBezTo>
                <a:cubicBezTo>
                  <a:pt x="2052983" y="207374"/>
                  <a:pt x="2093576" y="206133"/>
                  <a:pt x="2133600" y="209212"/>
                </a:cubicBezTo>
                <a:cubicBezTo>
                  <a:pt x="2145915" y="212291"/>
                  <a:pt x="2158340" y="214961"/>
                  <a:pt x="2170546" y="218448"/>
                </a:cubicBezTo>
                <a:cubicBezTo>
                  <a:pt x="2204870" y="228255"/>
                  <a:pt x="2244728" y="246351"/>
                  <a:pt x="2272146" y="264630"/>
                </a:cubicBezTo>
                <a:cubicBezTo>
                  <a:pt x="2281382" y="270788"/>
                  <a:pt x="2291327" y="275996"/>
                  <a:pt x="2299855" y="283103"/>
                </a:cubicBezTo>
                <a:cubicBezTo>
                  <a:pt x="2370972" y="342367"/>
                  <a:pt x="2286477" y="283420"/>
                  <a:pt x="2355273" y="329285"/>
                </a:cubicBezTo>
                <a:cubicBezTo>
                  <a:pt x="2361431" y="338521"/>
                  <a:pt x="2365896" y="349145"/>
                  <a:pt x="2373746" y="356994"/>
                </a:cubicBezTo>
                <a:cubicBezTo>
                  <a:pt x="2427116" y="410363"/>
                  <a:pt x="2376199" y="335079"/>
                  <a:pt x="2429164" y="403176"/>
                </a:cubicBezTo>
                <a:cubicBezTo>
                  <a:pt x="2506495" y="502601"/>
                  <a:pt x="2430914" y="423398"/>
                  <a:pt x="2493819" y="486303"/>
                </a:cubicBezTo>
                <a:cubicBezTo>
                  <a:pt x="2496898" y="495539"/>
                  <a:pt x="2497655" y="505911"/>
                  <a:pt x="2503055" y="514012"/>
                </a:cubicBezTo>
                <a:cubicBezTo>
                  <a:pt x="2510301" y="524880"/>
                  <a:pt x="2522745" y="531410"/>
                  <a:pt x="2530764" y="541721"/>
                </a:cubicBezTo>
                <a:cubicBezTo>
                  <a:pt x="2544394" y="559246"/>
                  <a:pt x="2555395" y="578666"/>
                  <a:pt x="2567710" y="597139"/>
                </a:cubicBezTo>
                <a:lnTo>
                  <a:pt x="2567710" y="597139"/>
                </a:lnTo>
                <a:cubicBezTo>
                  <a:pt x="2573867" y="609454"/>
                  <a:pt x="2580758" y="621429"/>
                  <a:pt x="2586182" y="634085"/>
                </a:cubicBezTo>
                <a:cubicBezTo>
                  <a:pt x="2590017" y="643034"/>
                  <a:pt x="2591065" y="653086"/>
                  <a:pt x="2595419" y="661794"/>
                </a:cubicBezTo>
                <a:cubicBezTo>
                  <a:pt x="2631229" y="733414"/>
                  <a:pt x="2599910" y="647564"/>
                  <a:pt x="2623128" y="717212"/>
                </a:cubicBezTo>
                <a:cubicBezTo>
                  <a:pt x="2625884" y="786116"/>
                  <a:pt x="2642798" y="957925"/>
                  <a:pt x="2623128" y="1049721"/>
                </a:cubicBezTo>
                <a:cubicBezTo>
                  <a:pt x="2620079" y="1063951"/>
                  <a:pt x="2585830" y="1098229"/>
                  <a:pt x="2576946" y="1105139"/>
                </a:cubicBezTo>
                <a:cubicBezTo>
                  <a:pt x="2559421" y="1118769"/>
                  <a:pt x="2521528" y="1142085"/>
                  <a:pt x="2521528" y="1142085"/>
                </a:cubicBezTo>
                <a:cubicBezTo>
                  <a:pt x="2515370" y="1151321"/>
                  <a:pt x="2510905" y="1161945"/>
                  <a:pt x="2503055" y="1169794"/>
                </a:cubicBezTo>
                <a:cubicBezTo>
                  <a:pt x="2495206" y="1177643"/>
                  <a:pt x="2482656" y="1179912"/>
                  <a:pt x="2475346" y="1188266"/>
                </a:cubicBezTo>
                <a:cubicBezTo>
                  <a:pt x="2460726" y="1204975"/>
                  <a:pt x="2438400" y="1243685"/>
                  <a:pt x="2438400" y="1243685"/>
                </a:cubicBezTo>
                <a:cubicBezTo>
                  <a:pt x="2416191" y="1310313"/>
                  <a:pt x="2420609" y="1285402"/>
                  <a:pt x="2438400" y="1409939"/>
                </a:cubicBezTo>
                <a:cubicBezTo>
                  <a:pt x="2441154" y="1429215"/>
                  <a:pt x="2456873" y="1465357"/>
                  <a:pt x="2456873" y="1465357"/>
                </a:cubicBezTo>
                <a:cubicBezTo>
                  <a:pt x="2452641" y="1516146"/>
                  <a:pt x="2466428" y="1566639"/>
                  <a:pt x="2429164" y="1603903"/>
                </a:cubicBezTo>
                <a:cubicBezTo>
                  <a:pt x="2421315" y="1611752"/>
                  <a:pt x="2410691" y="1616218"/>
                  <a:pt x="2401455" y="1622376"/>
                </a:cubicBezTo>
                <a:cubicBezTo>
                  <a:pt x="2366583" y="1610751"/>
                  <a:pt x="2341633" y="1598006"/>
                  <a:pt x="2299855" y="1622376"/>
                </a:cubicBezTo>
                <a:cubicBezTo>
                  <a:pt x="2280678" y="1633563"/>
                  <a:pt x="2262910" y="1677794"/>
                  <a:pt x="2262910" y="1677794"/>
                </a:cubicBezTo>
                <a:cubicBezTo>
                  <a:pt x="2253263" y="1822483"/>
                  <a:pt x="2227503" y="1768618"/>
                  <a:pt x="2225964" y="1797866"/>
                </a:cubicBezTo>
                <a:close/>
              </a:path>
            </a:pathLst>
          </a:custGeom>
          <a:noFill/>
          <a:ln w="38100">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51782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1_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y ppt 2019 [Skrivskyddad]" id="{027A244B-E597-4704-8C48-490DF936DA3E}" vid="{AF6E00C4-5DB1-44B2-8632-6A8825C484E4}"/>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72B876D8-DEED-4268-B914-085C35FD99C3}"/>
    </a:ext>
  </a:extLst>
</a:theme>
</file>

<file path=ppt/theme/theme3.xml><?xml version="1.0" encoding="utf-8"?>
<a:theme xmlns:a="http://schemas.openxmlformats.org/drawingml/2006/main" name="2_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72B876D8-DEED-4268-B914-085C35FD99C3}"/>
    </a:ext>
  </a:extLst>
</a:theme>
</file>

<file path=ppt/theme/theme4.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5.xml><?xml version="1.0" encoding="utf-8"?>
<a:theme xmlns:a="http://schemas.openxmlformats.org/drawingml/2006/main" name="1_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6.xml><?xml version="1.0" encoding="utf-8"?>
<a:theme xmlns:a="http://schemas.openxmlformats.org/drawingml/2006/main" name="3_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72B876D8-DEED-4268-B914-085C35FD99C3}"/>
    </a:ext>
  </a:extLst>
</a:theme>
</file>

<file path=ppt/theme/theme7.xml><?xml version="1.0" encoding="utf-8"?>
<a:theme xmlns:a="http://schemas.openxmlformats.org/drawingml/2006/main" name="RV Rubriksidor och slutsida">
  <a:themeElements>
    <a:clrScheme name="Nära vård">
      <a:dk1>
        <a:srgbClr val="5E5E5E"/>
      </a:dk1>
      <a:lt1>
        <a:sysClr val="window" lastClr="FFFFFF"/>
      </a:lt1>
      <a:dk2>
        <a:srgbClr val="898885"/>
      </a:dk2>
      <a:lt2>
        <a:srgbClr val="E7E6E6"/>
      </a:lt2>
      <a:accent1>
        <a:srgbClr val="4185B5"/>
      </a:accent1>
      <a:accent2>
        <a:srgbClr val="339D94"/>
      </a:accent2>
      <a:accent3>
        <a:srgbClr val="F5AE30"/>
      </a:accent3>
      <a:accent4>
        <a:srgbClr val="DE0A2C"/>
      </a:accent4>
      <a:accent5>
        <a:srgbClr val="5E5E5E"/>
      </a:accent5>
      <a:accent6>
        <a:srgbClr val="5E5E5E"/>
      </a:accent6>
      <a:hlink>
        <a:srgbClr val="5E5E5E"/>
      </a:hlink>
      <a:folHlink>
        <a:srgbClr val="5E5E5E"/>
      </a:folHlink>
    </a:clrScheme>
    <a:fontScheme name="Anpassat 1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V_RUF_mall_210518.potx" id="{854C411C-1EB8-4913-A92B-43D814715F5D}" vid="{F0E94FF3-EA4E-4BC4-8F71-3153D83BA122}"/>
    </a:ext>
  </a:extLst>
</a:theme>
</file>

<file path=ppt/theme/theme8.xml><?xml version="1.0" encoding="utf-8"?>
<a:theme xmlns:a="http://schemas.openxmlformats.org/drawingml/2006/main" name="4_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owerpointmall RV  -  Skrivskyddad" id="{0B489C9C-C5DE-46AA-868E-0DDA5EA09F3F}" vid="{3EF4E033-256A-4975-9790-159730E1277B}"/>
    </a:ext>
  </a:extLst>
</a:theme>
</file>

<file path=ppt/theme/theme9.xml><?xml version="1.0" encoding="utf-8"?>
<a:theme xmlns:a="http://schemas.openxmlformats.org/drawingml/2006/main" name="RV Vita innehållssidor">
  <a:themeElements>
    <a:clrScheme name="Nära vård">
      <a:dk1>
        <a:srgbClr val="5E5E5E"/>
      </a:dk1>
      <a:lt1>
        <a:sysClr val="window" lastClr="FFFFFF"/>
      </a:lt1>
      <a:dk2>
        <a:srgbClr val="898885"/>
      </a:dk2>
      <a:lt2>
        <a:srgbClr val="E7E6E6"/>
      </a:lt2>
      <a:accent1>
        <a:srgbClr val="4185B5"/>
      </a:accent1>
      <a:accent2>
        <a:srgbClr val="339D94"/>
      </a:accent2>
      <a:accent3>
        <a:srgbClr val="F5AE30"/>
      </a:accent3>
      <a:accent4>
        <a:srgbClr val="DE0A2C"/>
      </a:accent4>
      <a:accent5>
        <a:srgbClr val="5E5E5E"/>
      </a:accent5>
      <a:accent6>
        <a:srgbClr val="5E5E5E"/>
      </a:accent6>
      <a:hlink>
        <a:srgbClr val="5E5E5E"/>
      </a:hlink>
      <a:folHlink>
        <a:srgbClr val="5E5E5E"/>
      </a:folHlink>
    </a:clrScheme>
    <a:fontScheme name="Anpassat 1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V_RUF_mall_210518.potx" id="{854C411C-1EB8-4913-A92B-43D814715F5D}" vid="{14CBBB66-410E-4E72-BC88-9443FCE351C8}"/>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ppt/theme/themeOverride2.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ppt/theme/themeOverride3.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ppt/theme/themeOverride4.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ppt/theme/themeOverride5.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75897938A63DB4F9BC292AE977E45E4" ma:contentTypeVersion="2" ma:contentTypeDescription="Skapa ett nytt dokument." ma:contentTypeScope="" ma:versionID="ac98db36c1b6b4b728fedaab90c99057">
  <xsd:schema xmlns:xsd="http://www.w3.org/2001/XMLSchema" xmlns:xs="http://www.w3.org/2001/XMLSchema" xmlns:p="http://schemas.microsoft.com/office/2006/metadata/properties" xmlns:ns2="1e859f42-ca71-458c-8e30-f232a08dc9d5" targetNamespace="http://schemas.microsoft.com/office/2006/metadata/properties" ma:root="true" ma:fieldsID="6f0bdae1e0d969a725ad5d1f74c712bb" ns2:_="">
    <xsd:import namespace="1e859f42-ca71-458c-8e30-f232a08dc9d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859f42-ca71-458c-8e30-f232a08dc9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5B5718-02B0-4CDC-AAB7-615C79748828}">
  <ds:schemaRefs>
    <ds:schemaRef ds:uri="http://schemas.microsoft.com/sharepoint/v3/contenttype/forms"/>
  </ds:schemaRefs>
</ds:datastoreItem>
</file>

<file path=customXml/itemProps2.xml><?xml version="1.0" encoding="utf-8"?>
<ds:datastoreItem xmlns:ds="http://schemas.openxmlformats.org/officeDocument/2006/customXml" ds:itemID="{5B39EFF9-B915-4B21-BEB7-4E07108F7404}">
  <ds:schemaRef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purl.org/dc/terms/"/>
    <ds:schemaRef ds:uri="http://schemas.microsoft.com/office/2006/metadata/properties"/>
    <ds:schemaRef ds:uri="1e859f42-ca71-458c-8e30-f232a08dc9d5"/>
    <ds:schemaRef ds:uri="http://purl.org/dc/dcmitype/"/>
  </ds:schemaRefs>
</ds:datastoreItem>
</file>

<file path=customXml/itemProps3.xml><?xml version="1.0" encoding="utf-8"?>
<ds:datastoreItem xmlns:ds="http://schemas.openxmlformats.org/officeDocument/2006/customXml" ds:itemID="{FD04FF32-B94C-4E0B-BB67-823CB1DA27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859f42-ca71-458c-8e30-f232a08dc9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TotalTime>
  <Words>3455</Words>
  <Application>Microsoft Office PowerPoint</Application>
  <PresentationFormat>Bredbild</PresentationFormat>
  <Paragraphs>273</Paragraphs>
  <Slides>21</Slides>
  <Notes>21</Notes>
  <HiddenSlides>0</HiddenSlides>
  <MMClips>0</MMClips>
  <ScaleCrop>false</ScaleCrop>
  <HeadingPairs>
    <vt:vector size="6" baseType="variant">
      <vt:variant>
        <vt:lpstr>Använt teckensnitt</vt:lpstr>
      </vt:variant>
      <vt:variant>
        <vt:i4>7</vt:i4>
      </vt:variant>
      <vt:variant>
        <vt:lpstr>Tema</vt:lpstr>
      </vt:variant>
      <vt:variant>
        <vt:i4>9</vt:i4>
      </vt:variant>
      <vt:variant>
        <vt:lpstr>Bildrubriker</vt:lpstr>
      </vt:variant>
      <vt:variant>
        <vt:i4>21</vt:i4>
      </vt:variant>
    </vt:vector>
  </HeadingPairs>
  <TitlesOfParts>
    <vt:vector size="37" baseType="lpstr">
      <vt:lpstr>Arial</vt:lpstr>
      <vt:lpstr>Calibri</vt:lpstr>
      <vt:lpstr>Calibri Light</vt:lpstr>
      <vt:lpstr>Segoe UI</vt:lpstr>
      <vt:lpstr>TTNorms</vt:lpstr>
      <vt:lpstr>Wingdings</vt:lpstr>
      <vt:lpstr>WordVisi_MSFontService</vt:lpstr>
      <vt:lpstr>1_Region Västmanland Grön</vt:lpstr>
      <vt:lpstr>Region Västmanland Grön</vt:lpstr>
      <vt:lpstr>2_Region Västmanland Grön</vt:lpstr>
      <vt:lpstr>Region Västmanland Blå</vt:lpstr>
      <vt:lpstr>1_Region Västmanland Blå</vt:lpstr>
      <vt:lpstr>3_Region Västmanland Grön</vt:lpstr>
      <vt:lpstr>RV Rubriksidor och slutsida</vt:lpstr>
      <vt:lpstr>4_Region Västmanland Grön</vt:lpstr>
      <vt:lpstr>RV Vita innehållssidor</vt:lpstr>
      <vt:lpstr>Länsgemensam överenskommelse om samverkan för barns och ungas hälsa </vt:lpstr>
      <vt:lpstr>Bilaga 1  Aktörers uppdrag och ansvarsområden</vt:lpstr>
      <vt:lpstr>Lagstiftningen</vt:lpstr>
      <vt:lpstr>Länsgemensam överenskommelse om samverkan för barns och ungas hälsa</vt:lpstr>
      <vt:lpstr>Perspektiven har vidgats utöver vad lagstiftningen kräver med barnet/den unge i centrum</vt:lpstr>
      <vt:lpstr>Användarfokus i praktiken</vt:lpstr>
      <vt:lpstr>PowerPoint-presentation</vt:lpstr>
      <vt:lpstr>PowerPoint-presentation</vt:lpstr>
      <vt:lpstr>PowerPoint-presentation</vt:lpstr>
      <vt:lpstr>Deltagare i BUS-grupp – enligt överenskommelse</vt:lpstr>
      <vt:lpstr>BUS-gruppens uppdrag  </vt:lpstr>
      <vt:lpstr>SIP i överenskommelsen  SIP-rutiner och utbildningar</vt:lpstr>
      <vt:lpstr>Barn och unga som vårdas utanför det egna hemmet</vt:lpstr>
      <vt:lpstr>Beskriver ansvarsfördelning vid olika hälso- och läkarundersökningar</vt:lpstr>
      <vt:lpstr>Obruten skolgång - SAMS</vt:lpstr>
      <vt:lpstr>Obruten vårdkedja</vt:lpstr>
      <vt:lpstr>Psykisk ohälsa </vt:lpstr>
      <vt:lpstr>PowerPoint-presentation</vt:lpstr>
      <vt:lpstr>Befintliga och planerade länsgemensamma samverkansrutiner kopplade till överenskommelsen</vt:lpstr>
      <vt:lpstr>Nationella vård och insatsprogrammet- VIP (missbruk och beroende)</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Samverkansöverenskommelse barn och unga  Beredningsgrupp 210112</dc:title>
  <dc:creator>Jeanette Källstad</dc:creator>
  <cp:lastModifiedBy>Maria Boman</cp:lastModifiedBy>
  <cp:revision>4</cp:revision>
  <dcterms:created xsi:type="dcterms:W3CDTF">2021-01-12T12:59:28Z</dcterms:created>
  <dcterms:modified xsi:type="dcterms:W3CDTF">2023-08-17T08:03:53Z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0x010100575897938A63DB4F9BC292AE977E45E4</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ies>
</file>