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4"/>
    <p:sldMasterId id="2147483648" r:id="rId5"/>
    <p:sldMasterId id="2147483703" r:id="rId6"/>
  </p:sldMasterIdLst>
  <p:notesMasterIdLst>
    <p:notesMasterId r:id="rId9"/>
  </p:notesMasterIdLst>
  <p:sldIdLst>
    <p:sldId id="294" r:id="rId7"/>
    <p:sldId id="295" r:id="rId8"/>
  </p:sldIdLst>
  <p:sldSz cx="20104100" cy="11309350"/>
  <p:notesSz cx="9926638" cy="679767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2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eli Månsson" initials="EM" lastIdx="4" clrIdx="0">
    <p:extLst>
      <p:ext uri="{19B8F6BF-5375-455C-9EA6-DF929625EA0E}">
        <p15:presenceInfo xmlns:p15="http://schemas.microsoft.com/office/powerpoint/2012/main" userId="S::emeli.mansson@regionvastmanland.se::10dcc308-3298-42d2-87dc-b832a29fbb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F2"/>
    <a:srgbClr val="DFECF9"/>
    <a:srgbClr val="DCEEEB"/>
    <a:srgbClr val="E9F6F7"/>
    <a:srgbClr val="F4DEE6"/>
    <a:srgbClr val="DFFFFF"/>
    <a:srgbClr val="E1F6FF"/>
    <a:srgbClr val="D2E6F5"/>
    <a:srgbClr val="E8F5F5"/>
    <a:srgbClr val="D1EB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Format med tema 2 - dekorfärg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1" autoAdjust="0"/>
    <p:restoredTop sz="96208" autoAdjust="0"/>
  </p:normalViewPr>
  <p:slideViewPr>
    <p:cSldViewPr>
      <p:cViewPr varScale="1">
        <p:scale>
          <a:sx n="67" d="100"/>
          <a:sy n="67" d="100"/>
        </p:scale>
        <p:origin x="2892" y="90"/>
      </p:cViewPr>
      <p:guideLst>
        <p:guide orient="horz" pos="2880"/>
        <p:guide pos="2204"/>
      </p:guideLst>
    </p:cSldViewPr>
  </p:slideViewPr>
  <p:notesTextViewPr>
    <p:cViewPr>
      <p:scale>
        <a:sx n="100" d="100"/>
        <a:sy n="100" d="100"/>
      </p:scale>
      <p:origin x="0" y="0"/>
    </p:cViewPr>
  </p:notesTextViewPr>
  <p:notesViewPr>
    <p:cSldViewPr showGuides="1">
      <p:cViewPr varScale="1">
        <p:scale>
          <a:sx n="68" d="100"/>
          <a:sy n="68" d="100"/>
        </p:scale>
        <p:origin x="4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301752" cy="340647"/>
          </a:xfrm>
          <a:prstGeom prst="rect">
            <a:avLst/>
          </a:prstGeom>
        </p:spPr>
        <p:txBody>
          <a:bodyPr vert="horz" lIns="48674" tIns="24337" rIns="48674" bIns="24337" rtlCol="0"/>
          <a:lstStyle>
            <a:lvl1pPr algn="l">
              <a:defRPr sz="600"/>
            </a:lvl1pPr>
          </a:lstStyle>
          <a:p>
            <a:endParaRPr lang="sv-SE"/>
          </a:p>
        </p:txBody>
      </p:sp>
      <p:sp>
        <p:nvSpPr>
          <p:cNvPr id="3" name="Platshållare för datum 2"/>
          <p:cNvSpPr>
            <a:spLocks noGrp="1"/>
          </p:cNvSpPr>
          <p:nvPr>
            <p:ph type="dt" idx="1"/>
          </p:nvPr>
        </p:nvSpPr>
        <p:spPr>
          <a:xfrm>
            <a:off x="5622535" y="0"/>
            <a:ext cx="4301752" cy="340647"/>
          </a:xfrm>
          <a:prstGeom prst="rect">
            <a:avLst/>
          </a:prstGeom>
        </p:spPr>
        <p:txBody>
          <a:bodyPr vert="horz" lIns="48674" tIns="24337" rIns="48674" bIns="24337" rtlCol="0"/>
          <a:lstStyle>
            <a:lvl1pPr algn="r">
              <a:defRPr sz="600"/>
            </a:lvl1pPr>
          </a:lstStyle>
          <a:p>
            <a:fld id="{991EA50A-7ED8-4297-A6D8-C39D2C596180}" type="datetimeFigureOut">
              <a:rPr lang="sv-SE" smtClean="0"/>
              <a:t>2020-08-10</a:t>
            </a:fld>
            <a:endParaRPr lang="sv-SE"/>
          </a:p>
        </p:txBody>
      </p:sp>
      <p:sp>
        <p:nvSpPr>
          <p:cNvPr id="4" name="Platshållare för bildobjekt 3"/>
          <p:cNvSpPr>
            <a:spLocks noGrp="1" noRot="1" noChangeAspect="1"/>
          </p:cNvSpPr>
          <p:nvPr>
            <p:ph type="sldImg" idx="2"/>
          </p:nvPr>
        </p:nvSpPr>
        <p:spPr>
          <a:xfrm>
            <a:off x="2925763" y="850900"/>
            <a:ext cx="4075112" cy="2293938"/>
          </a:xfrm>
          <a:prstGeom prst="rect">
            <a:avLst/>
          </a:prstGeom>
          <a:noFill/>
          <a:ln w="12700">
            <a:solidFill>
              <a:prstClr val="black"/>
            </a:solidFill>
          </a:ln>
        </p:spPr>
        <p:txBody>
          <a:bodyPr vert="horz" lIns="48674" tIns="24337" rIns="48674" bIns="24337" rtlCol="0" anchor="ctr"/>
          <a:lstStyle/>
          <a:p>
            <a:endParaRPr lang="sv-SE"/>
          </a:p>
        </p:txBody>
      </p:sp>
      <p:sp>
        <p:nvSpPr>
          <p:cNvPr id="5" name="Platshållare för anteckningar 4"/>
          <p:cNvSpPr>
            <a:spLocks noGrp="1"/>
          </p:cNvSpPr>
          <p:nvPr>
            <p:ph type="body" sz="quarter" idx="3"/>
          </p:nvPr>
        </p:nvSpPr>
        <p:spPr>
          <a:xfrm>
            <a:off x="992351" y="3270976"/>
            <a:ext cx="7941937" cy="2677467"/>
          </a:xfrm>
          <a:prstGeom prst="rect">
            <a:avLst/>
          </a:prstGeom>
        </p:spPr>
        <p:txBody>
          <a:bodyPr vert="horz" lIns="48674" tIns="24337" rIns="48674" bIns="24337"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6457028"/>
            <a:ext cx="4301752" cy="340647"/>
          </a:xfrm>
          <a:prstGeom prst="rect">
            <a:avLst/>
          </a:prstGeom>
        </p:spPr>
        <p:txBody>
          <a:bodyPr vert="horz" lIns="48674" tIns="24337" rIns="48674" bIns="24337" rtlCol="0" anchor="b"/>
          <a:lstStyle>
            <a:lvl1pPr algn="l">
              <a:defRPr sz="600"/>
            </a:lvl1pPr>
          </a:lstStyle>
          <a:p>
            <a:endParaRPr lang="sv-SE"/>
          </a:p>
        </p:txBody>
      </p:sp>
      <p:sp>
        <p:nvSpPr>
          <p:cNvPr id="7" name="Platshållare för bildnummer 6"/>
          <p:cNvSpPr>
            <a:spLocks noGrp="1"/>
          </p:cNvSpPr>
          <p:nvPr>
            <p:ph type="sldNum" sz="quarter" idx="5"/>
          </p:nvPr>
        </p:nvSpPr>
        <p:spPr>
          <a:xfrm>
            <a:off x="5622535" y="6457028"/>
            <a:ext cx="4301752" cy="340647"/>
          </a:xfrm>
          <a:prstGeom prst="rect">
            <a:avLst/>
          </a:prstGeom>
        </p:spPr>
        <p:txBody>
          <a:bodyPr vert="horz" lIns="48674" tIns="24337" rIns="48674" bIns="24337" rtlCol="0" anchor="b"/>
          <a:lstStyle>
            <a:lvl1pPr algn="r">
              <a:defRPr sz="600"/>
            </a:lvl1pPr>
          </a:lstStyle>
          <a:p>
            <a:fld id="{B733DB10-64AD-4478-BAF2-10592BD0BA82}" type="slidenum">
              <a:rPr lang="sv-SE" smtClean="0"/>
              <a:t>‹#›</a:t>
            </a:fld>
            <a:endParaRPr lang="sv-SE"/>
          </a:p>
        </p:txBody>
      </p:sp>
    </p:spTree>
    <p:extLst>
      <p:ext uri="{BB962C8B-B14F-4D97-AF65-F5344CB8AC3E}">
        <p14:creationId xmlns:p14="http://schemas.microsoft.com/office/powerpoint/2010/main" val="185731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733DB10-64AD-4478-BAF2-10592BD0BA82}" type="slidenum">
              <a:rPr lang="sv-SE" smtClean="0"/>
              <a:t>1</a:t>
            </a:fld>
            <a:endParaRPr lang="sv-SE"/>
          </a:p>
        </p:txBody>
      </p:sp>
    </p:spTree>
    <p:extLst>
      <p:ext uri="{BB962C8B-B14F-4D97-AF65-F5344CB8AC3E}">
        <p14:creationId xmlns:p14="http://schemas.microsoft.com/office/powerpoint/2010/main" val="3056522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733DB10-64AD-4478-BAF2-10592BD0BA82}" type="slidenum">
              <a:rPr lang="sv-SE" smtClean="0"/>
              <a:t>2</a:t>
            </a:fld>
            <a:endParaRPr lang="sv-SE"/>
          </a:p>
        </p:txBody>
      </p:sp>
    </p:spTree>
    <p:extLst>
      <p:ext uri="{BB962C8B-B14F-4D97-AF65-F5344CB8AC3E}">
        <p14:creationId xmlns:p14="http://schemas.microsoft.com/office/powerpoint/2010/main" val="7228469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emf"/><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AEDF2"/>
        </a:solidFill>
        <a:effectLst/>
      </p:bgPr>
    </p:bg>
    <p:spTree>
      <p:nvGrpSpPr>
        <p:cNvPr id="1" name=""/>
        <p:cNvGrpSpPr/>
        <p:nvPr/>
      </p:nvGrpSpPr>
      <p:grpSpPr>
        <a:xfrm>
          <a:off x="0" y="0"/>
          <a:ext cx="0" cy="0"/>
          <a:chOff x="0" y="0"/>
          <a:chExt cx="0" cy="0"/>
        </a:xfrm>
      </p:grpSpPr>
      <p:pic>
        <p:nvPicPr>
          <p:cNvPr id="113" name="Bildobjekt 112">
            <a:extLst>
              <a:ext uri="{FF2B5EF4-FFF2-40B4-BE49-F238E27FC236}">
                <a16:creationId xmlns:a16="http://schemas.microsoft.com/office/drawing/2014/main" id="{213F865A-82E0-4DE6-BBD6-DA7B3D8F004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88" r="6671" b="4223"/>
          <a:stretch/>
        </p:blipFill>
        <p:spPr>
          <a:xfrm>
            <a:off x="10814050" y="-1"/>
            <a:ext cx="9290050" cy="11309351"/>
          </a:xfrm>
          <a:prstGeom prst="rect">
            <a:avLst/>
          </a:prstGeom>
        </p:spPr>
      </p:pic>
      <p:sp>
        <p:nvSpPr>
          <p:cNvPr id="2" name="Rubrik 1">
            <a:extLst>
              <a:ext uri="{FF2B5EF4-FFF2-40B4-BE49-F238E27FC236}">
                <a16:creationId xmlns:a16="http://schemas.microsoft.com/office/drawing/2014/main" id="{57016142-5590-4F09-AF8B-DB6FD618E5BC}"/>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lvl1pPr>
          </a:lstStyle>
          <a:p>
            <a:r>
              <a:rPr lang="sv-SE" dirty="0"/>
              <a:t>Rubrik på en eller två rader</a:t>
            </a:r>
          </a:p>
        </p:txBody>
      </p:sp>
      <p:sp>
        <p:nvSpPr>
          <p:cNvPr id="3" name="Underrubrik 2">
            <a:extLst>
              <a:ext uri="{FF2B5EF4-FFF2-40B4-BE49-F238E27FC236}">
                <a16:creationId xmlns:a16="http://schemas.microsoft.com/office/drawing/2014/main" id="{D27A8EE4-92AA-495F-86F9-6A5C4BD31BDC}"/>
              </a:ext>
            </a:extLst>
          </p:cNvPr>
          <p:cNvSpPr>
            <a:spLocks noGrp="1"/>
          </p:cNvSpPr>
          <p:nvPr>
            <p:ph type="subTitle" idx="1" hasCustomPrompt="1"/>
          </p:nvPr>
        </p:nvSpPr>
        <p:spPr>
          <a:xfrm>
            <a:off x="2513013" y="6279773"/>
            <a:ext cx="13635037" cy="2406650"/>
          </a:xfr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115" name="object 38">
            <a:extLst>
              <a:ext uri="{FF2B5EF4-FFF2-40B4-BE49-F238E27FC236}">
                <a16:creationId xmlns:a16="http://schemas.microsoft.com/office/drawing/2014/main" id="{9BDBBCB9-81A0-4B48-8D85-87FE05F29E71}"/>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3213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7E25708F-A6F2-4D28-886A-05F63F7F1F5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3" r="88989" b="40999"/>
          <a:stretch/>
        </p:blipFill>
        <p:spPr>
          <a:xfrm>
            <a:off x="19008000" y="0"/>
            <a:ext cx="1096100" cy="2395475"/>
          </a:xfrm>
          <a:prstGeom prst="rect">
            <a:avLst/>
          </a:prstGeom>
        </p:spPr>
      </p:pic>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02E5A9CC-B144-4A2C-AEA7-FC91511C7661}" type="datetime1">
              <a:rPr lang="sv-SE" smtClean="0"/>
              <a:t>2020-08-10</a:t>
            </a:fld>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dirty="0"/>
              <a:t>Klicka här för att ändra mall för rubrikformat</a:t>
            </a:r>
          </a:p>
        </p:txBody>
      </p:sp>
      <p:sp>
        <p:nvSpPr>
          <p:cNvPr id="15" name="Rektangel 14">
            <a:extLst>
              <a:ext uri="{FF2B5EF4-FFF2-40B4-BE49-F238E27FC236}">
                <a16:creationId xmlns:a16="http://schemas.microsoft.com/office/drawing/2014/main" id="{EB7B88AC-ED67-40FC-B207-9A82E4376643}"/>
              </a:ext>
            </a:extLst>
          </p:cNvPr>
          <p:cNvSpPr/>
          <p:nvPr userDrawn="1"/>
        </p:nvSpPr>
        <p:spPr>
          <a:xfrm>
            <a:off x="1245600" y="2491200"/>
            <a:ext cx="17618400" cy="79236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1" name="Platshållare för text 6">
            <a:extLst>
              <a:ext uri="{FF2B5EF4-FFF2-40B4-BE49-F238E27FC236}">
                <a16:creationId xmlns:a16="http://schemas.microsoft.com/office/drawing/2014/main" id="{7C6CF22E-C600-40EB-BB5D-A71AE04A4CA3}"/>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Tree>
    <p:extLst>
      <p:ext uri="{BB962C8B-B14F-4D97-AF65-F5344CB8AC3E}">
        <p14:creationId xmlns:p14="http://schemas.microsoft.com/office/powerpoint/2010/main" val="2625363474"/>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D5FBC21F-AA3A-4105-A762-7A4A8EE1E90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64" b="4216"/>
          <a:stretch/>
        </p:blipFill>
        <p:spPr>
          <a:xfrm>
            <a:off x="10814401" y="0"/>
            <a:ext cx="9289700" cy="11309350"/>
          </a:xfrm>
          <a:prstGeom prst="rect">
            <a:avLst/>
          </a:prstGeom>
        </p:spPr>
      </p:pic>
      <p:sp>
        <p:nvSpPr>
          <p:cNvPr id="7" name="object 38">
            <a:extLst>
              <a:ext uri="{FF2B5EF4-FFF2-40B4-BE49-F238E27FC236}">
                <a16:creationId xmlns:a16="http://schemas.microsoft.com/office/drawing/2014/main" id="{58F464F6-1029-4CBD-B3D1-11214085E2B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8" name="Rubrik 1">
            <a:extLst>
              <a:ext uri="{FF2B5EF4-FFF2-40B4-BE49-F238E27FC236}">
                <a16:creationId xmlns:a16="http://schemas.microsoft.com/office/drawing/2014/main" id="{03BB08C3-1CD7-4C53-9E96-43671982CE92}"/>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solidFill>
                  <a:schemeClr val="accent1"/>
                </a:solidFill>
              </a:defRPr>
            </a:lvl1pPr>
          </a:lstStyle>
          <a:p>
            <a:r>
              <a:rPr lang="sv-SE" dirty="0"/>
              <a:t>Rubrik på en eller två rader</a:t>
            </a:r>
          </a:p>
        </p:txBody>
      </p:sp>
      <p:sp>
        <p:nvSpPr>
          <p:cNvPr id="9" name="Underrubrik 2">
            <a:extLst>
              <a:ext uri="{FF2B5EF4-FFF2-40B4-BE49-F238E27FC236}">
                <a16:creationId xmlns:a16="http://schemas.microsoft.com/office/drawing/2014/main" id="{78CC841C-AA65-43FA-BB0E-1A120EBFED78}"/>
              </a:ext>
            </a:extLst>
          </p:cNvPr>
          <p:cNvSpPr>
            <a:spLocks noGrp="1"/>
          </p:cNvSpPr>
          <p:nvPr>
            <p:ph type="subTitle" idx="1" hasCustomPrompt="1"/>
          </p:nvPr>
        </p:nvSpPr>
        <p:spPr>
          <a:xfrm>
            <a:off x="2513013" y="6279773"/>
            <a:ext cx="13635037" cy="2406650"/>
          </a:xfrm>
          <a:prstGeom prst="rect">
            <a:avLst/>
          </a:prstGeo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Tree>
    <p:extLst>
      <p:ext uri="{BB962C8B-B14F-4D97-AF65-F5344CB8AC3E}">
        <p14:creationId xmlns:p14="http://schemas.microsoft.com/office/powerpoint/2010/main" val="258731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10" name="Platshållare för datum 3">
            <a:extLst>
              <a:ext uri="{FF2B5EF4-FFF2-40B4-BE49-F238E27FC236}">
                <a16:creationId xmlns:a16="http://schemas.microsoft.com/office/drawing/2014/main" id="{6EBC20DB-E92A-4595-958F-8F6E1877F275}"/>
              </a:ext>
            </a:extLst>
          </p:cNvPr>
          <p:cNvSpPr>
            <a:spLocks noGrp="1"/>
          </p:cNvSpPr>
          <p:nvPr>
            <p:ph type="dt" sz="half" idx="10"/>
          </p:nvPr>
        </p:nvSpPr>
        <p:spPr>
          <a:xfrm>
            <a:off x="1368502" y="478617"/>
            <a:ext cx="792000" cy="187200"/>
          </a:xfrm>
        </p:spPr>
        <p:txBody>
          <a:bodyPr/>
          <a:lstStyle/>
          <a:p>
            <a:fld id="{FC762008-13D3-4A9B-A294-E8F5438C0C4C}" type="datetime1">
              <a:rPr lang="sv-SE" smtClean="0"/>
              <a:t>2020-08-10</a:t>
            </a:fld>
            <a:endParaRPr lang="sv-SE"/>
          </a:p>
        </p:txBody>
      </p:sp>
      <p:sp>
        <p:nvSpPr>
          <p:cNvPr id="12" name="Platshållare för sidfot 4">
            <a:extLst>
              <a:ext uri="{FF2B5EF4-FFF2-40B4-BE49-F238E27FC236}">
                <a16:creationId xmlns:a16="http://schemas.microsoft.com/office/drawing/2014/main" id="{5382FAD0-A98D-43B4-B432-3582AE5A57A5}"/>
              </a:ext>
            </a:extLst>
          </p:cNvPr>
          <p:cNvSpPr>
            <a:spLocks noGrp="1"/>
          </p:cNvSpPr>
          <p:nvPr>
            <p:ph type="ftr" sz="quarter" idx="11"/>
          </p:nvPr>
        </p:nvSpPr>
        <p:spPr>
          <a:xfrm>
            <a:off x="2333903" y="478617"/>
            <a:ext cx="7704000" cy="187200"/>
          </a:xfrm>
        </p:spPr>
        <p:txBody>
          <a:bodyPr/>
          <a:lstStyle/>
          <a:p>
            <a:endParaRPr lang="sv-SE"/>
          </a:p>
        </p:txBody>
      </p:sp>
      <p:sp>
        <p:nvSpPr>
          <p:cNvPr id="13" name="Platshållare för bildnummer 5">
            <a:extLst>
              <a:ext uri="{FF2B5EF4-FFF2-40B4-BE49-F238E27FC236}">
                <a16:creationId xmlns:a16="http://schemas.microsoft.com/office/drawing/2014/main" id="{50F28032-0600-4C8E-B007-13E1C8110B26}"/>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pic>
        <p:nvPicPr>
          <p:cNvPr id="14" name="Bildobjekt 13">
            <a:extLst>
              <a:ext uri="{FF2B5EF4-FFF2-40B4-BE49-F238E27FC236}">
                <a16:creationId xmlns:a16="http://schemas.microsoft.com/office/drawing/2014/main" id="{55FC54DA-D224-4D4F-9D60-B924CADB66F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7" b="40999"/>
          <a:stretch/>
        </p:blipFill>
        <p:spPr>
          <a:xfrm>
            <a:off x="19008000" y="0"/>
            <a:ext cx="1096100" cy="3216275"/>
          </a:xfrm>
          <a:prstGeom prst="rect">
            <a:avLst/>
          </a:prstGeom>
        </p:spPr>
      </p:pic>
      <p:sp>
        <p:nvSpPr>
          <p:cNvPr id="15" name="Platshållare för text 10">
            <a:extLst>
              <a:ext uri="{FF2B5EF4-FFF2-40B4-BE49-F238E27FC236}">
                <a16:creationId xmlns:a16="http://schemas.microsoft.com/office/drawing/2014/main" id="{36B6AA50-8739-41DE-A23A-5E3ECC548288}"/>
              </a:ext>
            </a:extLst>
          </p:cNvPr>
          <p:cNvSpPr>
            <a:spLocks noGrp="1"/>
          </p:cNvSpPr>
          <p:nvPr>
            <p:ph type="body" sz="quarter" idx="13"/>
          </p:nvPr>
        </p:nvSpPr>
        <p:spPr>
          <a:xfrm>
            <a:off x="1245600" y="3399671"/>
            <a:ext cx="17618075" cy="59832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EF4246BC-36B1-4971-8889-F163FD2A05A7}"/>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777625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vå delar">
    <p:bg>
      <p:bgPr>
        <a:solidFill>
          <a:schemeClr val="bg1"/>
        </a:solidFill>
        <a:effectLst/>
      </p:bgPr>
    </p:bg>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93B712EA-797A-4EA2-BEB0-D486B28AB1CC}"/>
              </a:ext>
            </a:extLst>
          </p:cNvPr>
          <p:cNvSpPr>
            <a:spLocks noGrp="1"/>
          </p:cNvSpPr>
          <p:nvPr>
            <p:ph sz="half" idx="1"/>
          </p:nvPr>
        </p:nvSpPr>
        <p:spPr>
          <a:xfrm>
            <a:off x="1243766" y="3406775"/>
            <a:ext cx="8638421" cy="5976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70C7B567-D67A-42BC-B7FD-E667F05832E1}"/>
              </a:ext>
            </a:extLst>
          </p:cNvPr>
          <p:cNvSpPr>
            <a:spLocks noGrp="1"/>
          </p:cNvSpPr>
          <p:nvPr>
            <p:ph sz="half" idx="2"/>
          </p:nvPr>
        </p:nvSpPr>
        <p:spPr>
          <a:xfrm>
            <a:off x="10221911" y="3406775"/>
            <a:ext cx="8638421" cy="5976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3" name="Bildobjekt 12">
            <a:extLst>
              <a:ext uri="{FF2B5EF4-FFF2-40B4-BE49-F238E27FC236}">
                <a16:creationId xmlns:a16="http://schemas.microsoft.com/office/drawing/2014/main" id="{EB806AAA-D73D-4CEE-9B56-C22AE8A5376A}"/>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7674" t="51033" b="-60375"/>
          <a:stretch/>
        </p:blipFill>
        <p:spPr>
          <a:xfrm>
            <a:off x="-19050" y="6264274"/>
            <a:ext cx="1260000" cy="5045075"/>
          </a:xfrm>
          <a:prstGeom prst="rect">
            <a:avLst/>
          </a:prstGeom>
        </p:spPr>
      </p:pic>
      <p:sp>
        <p:nvSpPr>
          <p:cNvPr id="4" name="Platshållare för datum 3">
            <a:extLst>
              <a:ext uri="{FF2B5EF4-FFF2-40B4-BE49-F238E27FC236}">
                <a16:creationId xmlns:a16="http://schemas.microsoft.com/office/drawing/2014/main" id="{A390AB69-5BC0-46B0-B233-B8ED7CBC0C3B}"/>
              </a:ext>
            </a:extLst>
          </p:cNvPr>
          <p:cNvSpPr>
            <a:spLocks noGrp="1"/>
          </p:cNvSpPr>
          <p:nvPr>
            <p:ph type="dt" sz="half" idx="10"/>
          </p:nvPr>
        </p:nvSpPr>
        <p:spPr/>
        <p:txBody>
          <a:bodyPr/>
          <a:lstStyle/>
          <a:p>
            <a:fld id="{D43236D0-61BC-4128-AF1C-10A59BEEAF69}" type="datetime1">
              <a:rPr lang="sv-SE" smtClean="0"/>
              <a:t>2020-08-10</a:t>
            </a:fld>
            <a:endParaRPr lang="en-US" dirty="0"/>
          </a:p>
        </p:txBody>
      </p:sp>
      <p:sp>
        <p:nvSpPr>
          <p:cNvPr id="5" name="Platshållare för sidfot 4">
            <a:extLst>
              <a:ext uri="{FF2B5EF4-FFF2-40B4-BE49-F238E27FC236}">
                <a16:creationId xmlns:a16="http://schemas.microsoft.com/office/drawing/2014/main" id="{1E6FFAF7-903A-4658-BEDF-CDBF6357E384}"/>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0432E55E-6E21-45F6-AFF0-C03FD2EA4084}"/>
              </a:ext>
            </a:extLst>
          </p:cNvPr>
          <p:cNvSpPr>
            <a:spLocks noGrp="1"/>
          </p:cNvSpPr>
          <p:nvPr>
            <p:ph type="sldNum" sz="quarter" idx="12"/>
          </p:nvPr>
        </p:nvSpPr>
        <p:spPr/>
        <p:txBody>
          <a:bodyPr/>
          <a:lstStyle/>
          <a:p>
            <a:fld id="{B6F15528-21DE-4FAA-801E-634DDDAF4B2B}" type="slidenum">
              <a:rPr lang="sv-SE" smtClean="0"/>
              <a:pPr/>
              <a:t>‹#›</a:t>
            </a:fld>
            <a:endParaRPr lang="sv-SE" dirty="0"/>
          </a:p>
        </p:txBody>
      </p:sp>
      <p:sp>
        <p:nvSpPr>
          <p:cNvPr id="2" name="Rubrik 1">
            <a:extLst>
              <a:ext uri="{FF2B5EF4-FFF2-40B4-BE49-F238E27FC236}">
                <a16:creationId xmlns:a16="http://schemas.microsoft.com/office/drawing/2014/main" id="{2391A92F-5622-40E4-B88A-05148A90088A}"/>
              </a:ext>
            </a:extLst>
          </p:cNvPr>
          <p:cNvSpPr>
            <a:spLocks noGrp="1"/>
          </p:cNvSpPr>
          <p:nvPr>
            <p:ph type="title"/>
          </p:nvPr>
        </p:nvSpPr>
        <p:spPr/>
        <p:txBody>
          <a:bodyPr/>
          <a:lstStyle/>
          <a:p>
            <a:r>
              <a:rPr lang="sv-SE" dirty="0"/>
              <a:t>Klicka här för att ändra mall för rubrikformat</a:t>
            </a:r>
          </a:p>
        </p:txBody>
      </p:sp>
    </p:spTree>
    <p:extLst>
      <p:ext uri="{BB962C8B-B14F-4D97-AF65-F5344CB8AC3E}">
        <p14:creationId xmlns:p14="http://schemas.microsoft.com/office/powerpoint/2010/main" val="342372529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88FBE5C1-E706-49C0-BC48-7432DD593723}"/>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4" name="object 38">
            <a:extLst>
              <a:ext uri="{FF2B5EF4-FFF2-40B4-BE49-F238E27FC236}">
                <a16:creationId xmlns:a16="http://schemas.microsoft.com/office/drawing/2014/main" id="{1A5E282F-FC28-45E5-81A7-A28557C59E47}"/>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3" name="Platshållare för sidfot 2">
            <a:extLst>
              <a:ext uri="{FF2B5EF4-FFF2-40B4-BE49-F238E27FC236}">
                <a16:creationId xmlns:a16="http://schemas.microsoft.com/office/drawing/2014/main" id="{F19CC616-6A81-4F3E-BF5F-34271257EE96}"/>
              </a:ext>
            </a:extLst>
          </p:cNvPr>
          <p:cNvSpPr>
            <a:spLocks noGrp="1"/>
          </p:cNvSpPr>
          <p:nvPr>
            <p:ph type="ftr" sz="quarter" idx="16"/>
          </p:nvPr>
        </p:nvSpPr>
        <p:spPr/>
        <p:txBody>
          <a:bodyPr/>
          <a:lstStyle/>
          <a:p>
            <a:endParaRPr lang="sv-SE" dirty="0"/>
          </a:p>
        </p:txBody>
      </p:sp>
      <p:sp>
        <p:nvSpPr>
          <p:cNvPr id="2" name="Platshållare för datum 1">
            <a:extLst>
              <a:ext uri="{FF2B5EF4-FFF2-40B4-BE49-F238E27FC236}">
                <a16:creationId xmlns:a16="http://schemas.microsoft.com/office/drawing/2014/main" id="{50D26B19-8998-4002-9818-0406EEBB00B5}"/>
              </a:ext>
            </a:extLst>
          </p:cNvPr>
          <p:cNvSpPr>
            <a:spLocks noGrp="1"/>
          </p:cNvSpPr>
          <p:nvPr>
            <p:ph type="dt" sz="half" idx="15"/>
          </p:nvPr>
        </p:nvSpPr>
        <p:spPr/>
        <p:txBody>
          <a:bodyPr/>
          <a:lstStyle/>
          <a:p>
            <a:fld id="{3F899E78-684E-43D8-8227-9D59810436EC}" type="datetime1">
              <a:rPr lang="sv-SE" smtClean="0"/>
              <a:t>2020-08-10</a:t>
            </a:fld>
            <a:endParaRPr lang="en-US" dirty="0"/>
          </a:p>
        </p:txBody>
      </p:sp>
      <p:sp>
        <p:nvSpPr>
          <p:cNvPr id="4" name="Platshållare för bildnummer 3">
            <a:extLst>
              <a:ext uri="{FF2B5EF4-FFF2-40B4-BE49-F238E27FC236}">
                <a16:creationId xmlns:a16="http://schemas.microsoft.com/office/drawing/2014/main" id="{90D7DA48-029C-41BC-BD3D-A195A10DF343}"/>
              </a:ext>
            </a:extLst>
          </p:cNvPr>
          <p:cNvSpPr>
            <a:spLocks noGrp="1"/>
          </p:cNvSpPr>
          <p:nvPr>
            <p:ph type="sldNum" sz="quarter" idx="17"/>
          </p:nvPr>
        </p:nvSpPr>
        <p:spPr/>
        <p:txBody>
          <a:bodyPr/>
          <a:lstStyle/>
          <a:p>
            <a:fld id="{B6F15528-21DE-4FAA-801E-634DDDAF4B2B}" type="slidenum">
              <a:rPr lang="sv-SE" smtClean="0"/>
              <a:pPr/>
              <a:t>‹#›</a:t>
            </a:fld>
            <a:endParaRPr lang="sv-SE" dirty="0"/>
          </a:p>
        </p:txBody>
      </p:sp>
      <p:sp>
        <p:nvSpPr>
          <p:cNvPr id="11" name="Rektangel 10">
            <a:extLst>
              <a:ext uri="{FF2B5EF4-FFF2-40B4-BE49-F238E27FC236}">
                <a16:creationId xmlns:a16="http://schemas.microsoft.com/office/drawing/2014/main" id="{51345448-A017-46A4-AAEE-65BAAA13935B}"/>
              </a:ext>
            </a:extLst>
          </p:cNvPr>
          <p:cNvSpPr/>
          <p:nvPr userDrawn="1"/>
        </p:nvSpPr>
        <p:spPr>
          <a:xfrm>
            <a:off x="10404000" y="702000"/>
            <a:ext cx="9007200" cy="99072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innehåll 2">
            <a:extLst>
              <a:ext uri="{FF2B5EF4-FFF2-40B4-BE49-F238E27FC236}">
                <a16:creationId xmlns:a16="http://schemas.microsoft.com/office/drawing/2014/main" id="{C261A0B5-3A30-4187-8CDB-DBD6610369E0}"/>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5" name="Platshållare för text 2">
            <a:extLst>
              <a:ext uri="{FF2B5EF4-FFF2-40B4-BE49-F238E27FC236}">
                <a16:creationId xmlns:a16="http://schemas.microsoft.com/office/drawing/2014/main" id="{3DEFBAF8-794C-4460-BDFB-4AFAF7A4B315}"/>
              </a:ext>
            </a:extLst>
          </p:cNvPr>
          <p:cNvSpPr>
            <a:spLocks noGrp="1"/>
          </p:cNvSpPr>
          <p:nvPr>
            <p:ph type="body" sz="quarter" idx="13"/>
          </p:nvPr>
        </p:nvSpPr>
        <p:spPr>
          <a:xfrm>
            <a:off x="1243767" y="3408147"/>
            <a:ext cx="7828734" cy="5400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9" name="Rubrik 7">
            <a:extLst>
              <a:ext uri="{FF2B5EF4-FFF2-40B4-BE49-F238E27FC236}">
                <a16:creationId xmlns:a16="http://schemas.microsoft.com/office/drawing/2014/main" id="{6A68B911-846D-40C0-89C1-092024565A98}"/>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dirty="0"/>
              <a:t>Klicka här för att ändra mall för rubrikformat</a:t>
            </a:r>
          </a:p>
        </p:txBody>
      </p:sp>
    </p:spTree>
    <p:extLst>
      <p:ext uri="{BB962C8B-B14F-4D97-AF65-F5344CB8AC3E}">
        <p14:creationId xmlns:p14="http://schemas.microsoft.com/office/powerpoint/2010/main" val="494721313"/>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EC5BF2F-A06E-4DBE-BE34-10563FBAB941}"/>
              </a:ext>
            </a:extLst>
          </p:cNvPr>
          <p:cNvSpPr/>
          <p:nvPr userDrawn="1"/>
        </p:nvSpPr>
        <p:spPr>
          <a:xfrm>
            <a:off x="1245600" y="2491200"/>
            <a:ext cx="17618400" cy="79236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innehåll 2">
            <a:extLst>
              <a:ext uri="{FF2B5EF4-FFF2-40B4-BE49-F238E27FC236}">
                <a16:creationId xmlns:a16="http://schemas.microsoft.com/office/drawing/2014/main" id="{76D3E448-F04D-42F2-A71F-AB7E9594DFAE}"/>
              </a:ext>
            </a:extLst>
          </p:cNvPr>
          <p:cNvSpPr>
            <a:spLocks noGrp="1"/>
          </p:cNvSpPr>
          <p:nvPr>
            <p:ph idx="1" hasCustomPrompt="1"/>
          </p:nvPr>
        </p:nvSpPr>
        <p:spPr>
          <a:xfrm>
            <a:off x="1245600" y="2491200"/>
            <a:ext cx="17618400" cy="79236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pic>
        <p:nvPicPr>
          <p:cNvPr id="19" name="Bildobjekt 18">
            <a:extLst>
              <a:ext uri="{FF2B5EF4-FFF2-40B4-BE49-F238E27FC236}">
                <a16:creationId xmlns:a16="http://schemas.microsoft.com/office/drawing/2014/main" id="{1F92EFCA-73A8-4BBA-8B6E-84A5162570A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66" r="88987" b="40999"/>
          <a:stretch/>
        </p:blipFill>
        <p:spPr>
          <a:xfrm>
            <a:off x="19008000" y="0"/>
            <a:ext cx="1096100" cy="2393950"/>
          </a:xfrm>
          <a:prstGeom prst="rect">
            <a:avLst/>
          </a:prstGeom>
        </p:spPr>
      </p:pic>
      <p:sp>
        <p:nvSpPr>
          <p:cNvPr id="21" name="Rubrik 12">
            <a:extLst>
              <a:ext uri="{FF2B5EF4-FFF2-40B4-BE49-F238E27FC236}">
                <a16:creationId xmlns:a16="http://schemas.microsoft.com/office/drawing/2014/main" id="{56F830A9-B7E5-4459-9325-1EB46228AF10}"/>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dirty="0"/>
              <a:t>Klicka här för att ändra mall för rubrikformat</a:t>
            </a:r>
          </a:p>
        </p:txBody>
      </p:sp>
      <p:sp>
        <p:nvSpPr>
          <p:cNvPr id="12" name="Platshållare för text 6">
            <a:extLst>
              <a:ext uri="{FF2B5EF4-FFF2-40B4-BE49-F238E27FC236}">
                <a16:creationId xmlns:a16="http://schemas.microsoft.com/office/drawing/2014/main" id="{75DB120C-DE3F-4D0F-9C20-C0178B697AC8}"/>
              </a:ext>
            </a:extLst>
          </p:cNvPr>
          <p:cNvSpPr>
            <a:spLocks noGrp="1"/>
          </p:cNvSpPr>
          <p:nvPr>
            <p:ph type="body" sz="quarter" idx="14" hasCustomPrompt="1"/>
          </p:nvPr>
        </p:nvSpPr>
        <p:spPr>
          <a:xfrm>
            <a:off x="17640000" y="8791200"/>
            <a:ext cx="1987200" cy="1987200"/>
          </a:xfrm>
          <a:prstGeom prst="rect">
            <a:avLst/>
          </a:prstGeo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
        <p:nvSpPr>
          <p:cNvPr id="3" name="Platshållare för datum 2">
            <a:extLst>
              <a:ext uri="{FF2B5EF4-FFF2-40B4-BE49-F238E27FC236}">
                <a16:creationId xmlns:a16="http://schemas.microsoft.com/office/drawing/2014/main" id="{209B9E0E-3BE5-4815-9771-B94D5C0DE40C}"/>
              </a:ext>
            </a:extLst>
          </p:cNvPr>
          <p:cNvSpPr>
            <a:spLocks noGrp="1"/>
          </p:cNvSpPr>
          <p:nvPr>
            <p:ph type="dt" sz="half" idx="15"/>
          </p:nvPr>
        </p:nvSpPr>
        <p:spPr/>
        <p:txBody>
          <a:bodyPr/>
          <a:lstStyle/>
          <a:p>
            <a:fld id="{0204B5A3-BE50-4302-BD59-C08B3321EFD5}" type="datetime1">
              <a:rPr lang="sv-SE" smtClean="0"/>
              <a:t>2020-08-10</a:t>
            </a:fld>
            <a:endParaRPr lang="en-US" dirty="0"/>
          </a:p>
        </p:txBody>
      </p:sp>
      <p:sp>
        <p:nvSpPr>
          <p:cNvPr id="4" name="Platshållare för sidfot 3">
            <a:extLst>
              <a:ext uri="{FF2B5EF4-FFF2-40B4-BE49-F238E27FC236}">
                <a16:creationId xmlns:a16="http://schemas.microsoft.com/office/drawing/2014/main" id="{6EF21FC5-B1ED-41D6-83B6-FD9D859FF93F}"/>
              </a:ext>
            </a:extLst>
          </p:cNvPr>
          <p:cNvSpPr>
            <a:spLocks noGrp="1"/>
          </p:cNvSpPr>
          <p:nvPr>
            <p:ph type="ftr" sz="quarter" idx="16"/>
          </p:nvPr>
        </p:nvSpPr>
        <p:spPr/>
        <p:txBody>
          <a:bodyPr/>
          <a:lstStyle/>
          <a:p>
            <a:endParaRPr lang="sv-SE" dirty="0"/>
          </a:p>
        </p:txBody>
      </p:sp>
      <p:sp>
        <p:nvSpPr>
          <p:cNvPr id="5" name="Platshållare för bildnummer 4">
            <a:extLst>
              <a:ext uri="{FF2B5EF4-FFF2-40B4-BE49-F238E27FC236}">
                <a16:creationId xmlns:a16="http://schemas.microsoft.com/office/drawing/2014/main" id="{4605CF9C-A296-49D6-8F7C-7E99496CBACA}"/>
              </a:ext>
            </a:extLst>
          </p:cNvPr>
          <p:cNvSpPr>
            <a:spLocks noGrp="1"/>
          </p:cNvSpPr>
          <p:nvPr>
            <p:ph type="sldNum" sz="quarter" idx="17"/>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3670029104"/>
      </p:ext>
    </p:extLst>
  </p:cSld>
  <p:clrMapOvr>
    <a:masterClrMapping/>
  </p:clrMapOvr>
  <p:extLst>
    <p:ext uri="{DCECCB84-F9BA-43D5-87BE-67443E8EF086}">
      <p15:sldGuideLst xmlns:p15="http://schemas.microsoft.com/office/powerpoint/2012/main">
        <p15:guide id="1" orient="horz" pos="1258" userDrawn="1">
          <p15:clr>
            <a:srgbClr val="FBAE40"/>
          </p15:clr>
        </p15:guide>
        <p15:guide id="2" pos="6332">
          <p15:clr>
            <a:srgbClr val="FBAE40"/>
          </p15:clr>
        </p15:guide>
        <p15:guide id="3" pos="244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E90990-52D6-401D-B150-7B54C658090C}"/>
              </a:ext>
            </a:extLst>
          </p:cNvPr>
          <p:cNvSpPr>
            <a:spLocks noGrp="1"/>
          </p:cNvSpPr>
          <p:nvPr>
            <p:ph type="title"/>
          </p:nvPr>
        </p:nvSpPr>
        <p:spPr/>
        <p:txBody>
          <a:bodyPr/>
          <a:lstStyle>
            <a:lvl1pPr>
              <a:defRPr>
                <a:solidFill>
                  <a:schemeClr val="accent1"/>
                </a:solidFill>
              </a:defRPr>
            </a:lvl1pPr>
          </a:lstStyle>
          <a:p>
            <a:r>
              <a:rPr lang="sv-SE"/>
              <a:t>Klicka här för att ändra mall för rubrikformat</a:t>
            </a:r>
          </a:p>
        </p:txBody>
      </p:sp>
      <p:sp>
        <p:nvSpPr>
          <p:cNvPr id="4" name="Platshållare för datum 3">
            <a:extLst>
              <a:ext uri="{FF2B5EF4-FFF2-40B4-BE49-F238E27FC236}">
                <a16:creationId xmlns:a16="http://schemas.microsoft.com/office/drawing/2014/main" id="{92F10B09-3181-4055-A46D-4599230801B3}"/>
              </a:ext>
            </a:extLst>
          </p:cNvPr>
          <p:cNvSpPr>
            <a:spLocks noGrp="1"/>
          </p:cNvSpPr>
          <p:nvPr>
            <p:ph type="dt" sz="half" idx="10"/>
          </p:nvPr>
        </p:nvSpPr>
        <p:spPr/>
        <p:txBody>
          <a:bodyPr/>
          <a:lstStyle/>
          <a:p>
            <a:fld id="{E7162BD9-18B4-4EB9-9FD8-2D22BF0C1A04}" type="datetime1">
              <a:rPr lang="sv-SE" smtClean="0"/>
              <a:t>2020-08-10</a:t>
            </a:fld>
            <a:endParaRPr lang="sv-SE"/>
          </a:p>
        </p:txBody>
      </p:sp>
      <p:sp>
        <p:nvSpPr>
          <p:cNvPr id="5" name="Platshållare för sidfot 4">
            <a:extLst>
              <a:ext uri="{FF2B5EF4-FFF2-40B4-BE49-F238E27FC236}">
                <a16:creationId xmlns:a16="http://schemas.microsoft.com/office/drawing/2014/main" id="{C14280DC-5966-49BD-AB8E-60113DB565C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409115-4960-4246-9D14-439564AD91D1}"/>
              </a:ext>
            </a:extLst>
          </p:cNvPr>
          <p:cNvSpPr>
            <a:spLocks noGrp="1"/>
          </p:cNvSpPr>
          <p:nvPr>
            <p:ph type="sldNum" sz="quarter" idx="12"/>
          </p:nvPr>
        </p:nvSpPr>
        <p:spPr/>
        <p:txBody>
          <a:bodyPr/>
          <a:lstStyle/>
          <a:p>
            <a:fld id="{38480145-259A-47DA-A30D-C906B9DB5C99}" type="slidenum">
              <a:rPr lang="sv-SE" smtClean="0"/>
              <a:t>‹#›</a:t>
            </a:fld>
            <a:endParaRPr lang="sv-SE"/>
          </a:p>
        </p:txBody>
      </p:sp>
      <p:pic>
        <p:nvPicPr>
          <p:cNvPr id="8" name="Bildobjekt 7">
            <a:extLst>
              <a:ext uri="{FF2B5EF4-FFF2-40B4-BE49-F238E27FC236}">
                <a16:creationId xmlns:a16="http://schemas.microsoft.com/office/drawing/2014/main" id="{14FA10E6-DC00-4A4C-A2EE-A3F53C17D52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60" r="88999" b="40995"/>
          <a:stretch/>
        </p:blipFill>
        <p:spPr>
          <a:xfrm>
            <a:off x="19009056" y="1"/>
            <a:ext cx="1095044" cy="3216274"/>
          </a:xfrm>
          <a:prstGeom prst="rect">
            <a:avLst/>
          </a:prstGeom>
        </p:spPr>
      </p:pic>
      <p:sp>
        <p:nvSpPr>
          <p:cNvPr id="11" name="Platshållare för text 10">
            <a:extLst>
              <a:ext uri="{FF2B5EF4-FFF2-40B4-BE49-F238E27FC236}">
                <a16:creationId xmlns:a16="http://schemas.microsoft.com/office/drawing/2014/main" id="{7A2CC002-8FB6-40A7-A6F3-C046623D4712}"/>
              </a:ext>
            </a:extLst>
          </p:cNvPr>
          <p:cNvSpPr>
            <a:spLocks noGrp="1"/>
          </p:cNvSpPr>
          <p:nvPr>
            <p:ph type="body" sz="quarter" idx="13" hasCustomPrompt="1"/>
          </p:nvPr>
        </p:nvSpPr>
        <p:spPr>
          <a:xfrm>
            <a:off x="1243766" y="3399671"/>
            <a:ext cx="17616566"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07431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pic>
        <p:nvPicPr>
          <p:cNvPr id="72" name="Bildobjekt 71">
            <a:extLst>
              <a:ext uri="{FF2B5EF4-FFF2-40B4-BE49-F238E27FC236}">
                <a16:creationId xmlns:a16="http://schemas.microsoft.com/office/drawing/2014/main" id="{F9214C34-71FC-4B3B-B2DA-532B9C36A52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004" t="51088" b="-60520"/>
          <a:stretch/>
        </p:blipFill>
        <p:spPr>
          <a:xfrm>
            <a:off x="0" y="6264274"/>
            <a:ext cx="1247156" cy="5045075"/>
          </a:xfrm>
          <a:prstGeom prst="rect">
            <a:avLst/>
          </a:prstGeom>
        </p:spPr>
      </p:pic>
      <p:sp>
        <p:nvSpPr>
          <p:cNvPr id="3" name="Platshållare för innehåll 2">
            <a:extLst>
              <a:ext uri="{FF2B5EF4-FFF2-40B4-BE49-F238E27FC236}">
                <a16:creationId xmlns:a16="http://schemas.microsoft.com/office/drawing/2014/main" id="{2ACC9BDD-2A63-4704-82E4-11575AE2554E}"/>
              </a:ext>
            </a:extLst>
          </p:cNvPr>
          <p:cNvSpPr>
            <a:spLocks noGrp="1"/>
          </p:cNvSpPr>
          <p:nvPr>
            <p:ph sz="half" idx="1"/>
          </p:nvPr>
        </p:nvSpPr>
        <p:spPr>
          <a:xfrm>
            <a:off x="1243766"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7763FE-5C0D-4543-80BD-2B9936FC6C8E}"/>
              </a:ext>
            </a:extLst>
          </p:cNvPr>
          <p:cNvSpPr>
            <a:spLocks noGrp="1"/>
          </p:cNvSpPr>
          <p:nvPr>
            <p:ph type="title"/>
          </p:nvPr>
        </p:nvSpPr>
        <p:spPr/>
        <p:txBody>
          <a:bodyPr/>
          <a:lstStyle/>
          <a:p>
            <a:r>
              <a:rPr lang="sv-SE"/>
              <a:t>Klicka här för att ändra mall för rubrikformat</a:t>
            </a:r>
          </a:p>
        </p:txBody>
      </p:sp>
      <p:sp>
        <p:nvSpPr>
          <p:cNvPr id="4" name="Platshållare för innehåll 3">
            <a:extLst>
              <a:ext uri="{FF2B5EF4-FFF2-40B4-BE49-F238E27FC236}">
                <a16:creationId xmlns:a16="http://schemas.microsoft.com/office/drawing/2014/main" id="{9E9CB98B-6CDA-4906-9342-37A4C0ABF24E}"/>
              </a:ext>
            </a:extLst>
          </p:cNvPr>
          <p:cNvSpPr>
            <a:spLocks noGrp="1"/>
          </p:cNvSpPr>
          <p:nvPr>
            <p:ph sz="half" idx="2"/>
          </p:nvPr>
        </p:nvSpPr>
        <p:spPr>
          <a:xfrm>
            <a:off x="10221911"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a:extLst>
              <a:ext uri="{FF2B5EF4-FFF2-40B4-BE49-F238E27FC236}">
                <a16:creationId xmlns:a16="http://schemas.microsoft.com/office/drawing/2014/main" id="{FC9495B9-D494-4909-B0F6-C282E34AD721}"/>
              </a:ext>
            </a:extLst>
          </p:cNvPr>
          <p:cNvSpPr>
            <a:spLocks noGrp="1"/>
          </p:cNvSpPr>
          <p:nvPr>
            <p:ph type="dt" sz="half" idx="10"/>
          </p:nvPr>
        </p:nvSpPr>
        <p:spPr/>
        <p:txBody>
          <a:bodyPr/>
          <a:lstStyle/>
          <a:p>
            <a:fld id="{E98B7A0E-C1C5-4E04-8FA0-A6645BA26039}" type="datetime1">
              <a:rPr lang="sv-SE" smtClean="0"/>
              <a:t>2020-08-10</a:t>
            </a:fld>
            <a:endParaRPr lang="sv-SE"/>
          </a:p>
        </p:txBody>
      </p:sp>
      <p:sp>
        <p:nvSpPr>
          <p:cNvPr id="6" name="Platshållare för sidfot 5">
            <a:extLst>
              <a:ext uri="{FF2B5EF4-FFF2-40B4-BE49-F238E27FC236}">
                <a16:creationId xmlns:a16="http://schemas.microsoft.com/office/drawing/2014/main" id="{A040E90E-D655-44FC-9710-9E80B045248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8CD1362-079A-44DB-8854-F2DD36BF5797}"/>
              </a:ext>
            </a:extLst>
          </p:cNvPr>
          <p:cNvSpPr>
            <a:spLocks noGrp="1"/>
          </p:cNvSpPr>
          <p:nvPr>
            <p:ph type="sldNum" sz="quarter" idx="12"/>
          </p:nvPr>
        </p:nvSpPr>
        <p:spPr/>
        <p:txBody>
          <a:bodyPr/>
          <a:lstStyle/>
          <a:p>
            <a:fld id="{38480145-259A-47DA-A30D-C906B9DB5C99}" type="slidenum">
              <a:rPr lang="sv-SE" smtClean="0"/>
              <a:t>‹#›</a:t>
            </a:fld>
            <a:endParaRPr lang="sv-SE"/>
          </a:p>
        </p:txBody>
      </p:sp>
    </p:spTree>
    <p:extLst>
      <p:ext uri="{BB962C8B-B14F-4D97-AF65-F5344CB8AC3E}">
        <p14:creationId xmlns:p14="http://schemas.microsoft.com/office/powerpoint/2010/main" val="363925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06" name="Bildobjekt 105">
            <a:extLst>
              <a:ext uri="{FF2B5EF4-FFF2-40B4-BE49-F238E27FC236}">
                <a16:creationId xmlns:a16="http://schemas.microsoft.com/office/drawing/2014/main" id="{BEF2884E-1FD5-4C14-8812-60610C2A38CA}"/>
              </a:ext>
            </a:extLst>
          </p:cNvPr>
          <p:cNvPicPr>
            <a:picLocks noChangeAspect="1"/>
          </p:cNvPicPr>
          <p:nvPr userDrawn="1"/>
        </p:nvPicPr>
        <p:blipFill rotWithShape="1">
          <a:blip r:embed="rId2"/>
          <a:srcRect l="-135146" t="64200" r="1"/>
          <a:stretch/>
        </p:blipFill>
        <p:spPr>
          <a:xfrm>
            <a:off x="0" y="0"/>
            <a:ext cx="6240627" cy="979488"/>
          </a:xfrm>
          <a:prstGeom prst="rect">
            <a:avLst/>
          </a:prstGeom>
        </p:spPr>
      </p:pic>
      <p:sp>
        <p:nvSpPr>
          <p:cNvPr id="15" name="object 38">
            <a:extLst>
              <a:ext uri="{FF2B5EF4-FFF2-40B4-BE49-F238E27FC236}">
                <a16:creationId xmlns:a16="http://schemas.microsoft.com/office/drawing/2014/main" id="{FCB10ADE-7E5E-400B-8AA1-BCE8B82F9AC2}"/>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F5680CF3-3CB6-462E-984C-F001E65DB08D}" type="datetime1">
              <a:rPr lang="sv-SE" smtClean="0"/>
              <a:t>2020-08-10</a:t>
            </a:fld>
            <a:endParaRPr lang="sv-SE"/>
          </a:p>
        </p:txBody>
      </p:sp>
      <p:sp>
        <p:nvSpPr>
          <p:cNvPr id="12" name="Rektangel 11">
            <a:extLst>
              <a:ext uri="{FF2B5EF4-FFF2-40B4-BE49-F238E27FC236}">
                <a16:creationId xmlns:a16="http://schemas.microsoft.com/office/drawing/2014/main" id="{669B40A8-44D8-445B-8C02-75F7336F6216}"/>
              </a:ext>
            </a:extLst>
          </p:cNvPr>
          <p:cNvSpPr/>
          <p:nvPr userDrawn="1"/>
        </p:nvSpPr>
        <p:spPr>
          <a:xfrm>
            <a:off x="10404000" y="702000"/>
            <a:ext cx="9000000" cy="9900000"/>
          </a:xfrm>
          <a:prstGeom prst="rect">
            <a:avLst/>
          </a:prstGeom>
          <a:solidFill>
            <a:srgbClr val="FAE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4" name="Platshållare för innehåll 2">
            <a:extLst>
              <a:ext uri="{FF2B5EF4-FFF2-40B4-BE49-F238E27FC236}">
                <a16:creationId xmlns:a16="http://schemas.microsoft.com/office/drawing/2014/main" id="{29954143-B55D-450D-940A-BB896C139DC6}"/>
              </a:ext>
            </a:extLst>
          </p:cNvPr>
          <p:cNvSpPr>
            <a:spLocks noGrp="1"/>
          </p:cNvSpPr>
          <p:nvPr>
            <p:ph idx="1" hasCustomPrompt="1"/>
          </p:nvPr>
        </p:nvSpPr>
        <p:spPr>
          <a:xfrm>
            <a:off x="10404000" y="701676"/>
            <a:ext cx="9000000" cy="99000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1" name="Platshållare för text 2">
            <a:extLst>
              <a:ext uri="{FF2B5EF4-FFF2-40B4-BE49-F238E27FC236}">
                <a16:creationId xmlns:a16="http://schemas.microsoft.com/office/drawing/2014/main" id="{F05E6BAC-F8CD-4D8F-BF33-F04A9C43E4B1}"/>
              </a:ext>
            </a:extLst>
          </p:cNvPr>
          <p:cNvSpPr>
            <a:spLocks noGrp="1"/>
          </p:cNvSpPr>
          <p:nvPr>
            <p:ph type="body" sz="quarter" idx="13"/>
          </p:nvPr>
        </p:nvSpPr>
        <p:spPr>
          <a:xfrm>
            <a:off x="1243767" y="3408147"/>
            <a:ext cx="7828733" cy="5400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7" name="Rubrik 106">
            <a:extLst>
              <a:ext uri="{FF2B5EF4-FFF2-40B4-BE49-F238E27FC236}">
                <a16:creationId xmlns:a16="http://schemas.microsoft.com/office/drawing/2014/main" id="{6CA9850E-4638-497B-BFB1-76C714BE18EA}"/>
              </a:ext>
            </a:extLst>
          </p:cNvPr>
          <p:cNvSpPr>
            <a:spLocks noGrp="1"/>
          </p:cNvSpPr>
          <p:nvPr>
            <p:ph type="title"/>
          </p:nvPr>
        </p:nvSpPr>
        <p:spPr>
          <a:xfrm>
            <a:off x="1243767" y="1227047"/>
            <a:ext cx="7828734" cy="2043642"/>
          </a:xfr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4204256718"/>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solidFill>
            <a:srgbClr val="FAEDF2"/>
          </a:solid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51CB356F-60BE-47A1-A2C3-A37F00FD292F}" type="datetime1">
              <a:rPr lang="sv-SE" smtClean="0"/>
              <a:t>2020-08-10</a:t>
            </a:fld>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a:t>Klicka här för att ändra mall för rubrikformat</a:t>
            </a:r>
            <a:endParaRPr lang="sv-SE" dirty="0"/>
          </a:p>
        </p:txBody>
      </p:sp>
      <p:pic>
        <p:nvPicPr>
          <p:cNvPr id="16" name="Bildobjekt 15">
            <a:extLst>
              <a:ext uri="{FF2B5EF4-FFF2-40B4-BE49-F238E27FC236}">
                <a16:creationId xmlns:a16="http://schemas.microsoft.com/office/drawing/2014/main" id="{959AE0B8-EF77-4FED-9065-2B19EFE2C15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8" r="88999" b="40995"/>
          <a:stretch/>
        </p:blipFill>
        <p:spPr>
          <a:xfrm>
            <a:off x="19009056" y="0"/>
            <a:ext cx="1095044" cy="2395474"/>
          </a:xfrm>
          <a:prstGeom prst="rect">
            <a:avLst/>
          </a:prstGeom>
        </p:spPr>
      </p:pic>
      <p:sp>
        <p:nvSpPr>
          <p:cNvPr id="14" name="Platshållare för text 6">
            <a:extLst>
              <a:ext uri="{FF2B5EF4-FFF2-40B4-BE49-F238E27FC236}">
                <a16:creationId xmlns:a16="http://schemas.microsoft.com/office/drawing/2014/main" id="{4EB1276E-26FE-4592-99D9-92C82CD70701}"/>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Tree>
    <p:extLst>
      <p:ext uri="{BB962C8B-B14F-4D97-AF65-F5344CB8AC3E}">
        <p14:creationId xmlns:p14="http://schemas.microsoft.com/office/powerpoint/2010/main" val="2702392017"/>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117" name="Bildobjekt 116">
            <a:extLst>
              <a:ext uri="{FF2B5EF4-FFF2-40B4-BE49-F238E27FC236}">
                <a16:creationId xmlns:a16="http://schemas.microsoft.com/office/drawing/2014/main" id="{33477E7E-42C3-4788-A1BB-FDC82EC5979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74" b="4216"/>
          <a:stretch/>
        </p:blipFill>
        <p:spPr>
          <a:xfrm>
            <a:off x="10814400" y="0"/>
            <a:ext cx="9289700" cy="11309350"/>
          </a:xfrm>
          <a:prstGeom prst="rect">
            <a:avLst/>
          </a:prstGeom>
        </p:spPr>
      </p:pic>
      <p:sp>
        <p:nvSpPr>
          <p:cNvPr id="118" name="object 38">
            <a:extLst>
              <a:ext uri="{FF2B5EF4-FFF2-40B4-BE49-F238E27FC236}">
                <a16:creationId xmlns:a16="http://schemas.microsoft.com/office/drawing/2014/main" id="{72F77CA4-0BCE-4432-8426-61300A583404}"/>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9" name="Rubrik 1">
            <a:extLst>
              <a:ext uri="{FF2B5EF4-FFF2-40B4-BE49-F238E27FC236}">
                <a16:creationId xmlns:a16="http://schemas.microsoft.com/office/drawing/2014/main" id="{656A818D-9B35-4279-A10A-068A34BAA297}"/>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solidFill>
                  <a:schemeClr val="accent1"/>
                </a:solidFill>
              </a:defRPr>
            </a:lvl1pPr>
          </a:lstStyle>
          <a:p>
            <a:r>
              <a:rPr lang="sv-SE" dirty="0"/>
              <a:t>Rubrik på en eller två rader</a:t>
            </a:r>
          </a:p>
        </p:txBody>
      </p:sp>
      <p:sp>
        <p:nvSpPr>
          <p:cNvPr id="120" name="Underrubrik 2">
            <a:extLst>
              <a:ext uri="{FF2B5EF4-FFF2-40B4-BE49-F238E27FC236}">
                <a16:creationId xmlns:a16="http://schemas.microsoft.com/office/drawing/2014/main" id="{3DE99F72-0CDC-477B-85F2-1E356EF224FA}"/>
              </a:ext>
            </a:extLst>
          </p:cNvPr>
          <p:cNvSpPr>
            <a:spLocks noGrp="1"/>
          </p:cNvSpPr>
          <p:nvPr>
            <p:ph type="subTitle" idx="1" hasCustomPrompt="1"/>
          </p:nvPr>
        </p:nvSpPr>
        <p:spPr>
          <a:xfrm>
            <a:off x="2513013" y="6279773"/>
            <a:ext cx="13635037" cy="2406650"/>
          </a:xfr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Tree>
    <p:extLst>
      <p:ext uri="{BB962C8B-B14F-4D97-AF65-F5344CB8AC3E}">
        <p14:creationId xmlns:p14="http://schemas.microsoft.com/office/powerpoint/2010/main" val="114857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pic>
        <p:nvPicPr>
          <p:cNvPr id="16" name="Bildobjekt 15">
            <a:extLst>
              <a:ext uri="{FF2B5EF4-FFF2-40B4-BE49-F238E27FC236}">
                <a16:creationId xmlns:a16="http://schemas.microsoft.com/office/drawing/2014/main" id="{4A2BB9E4-4D0C-429C-86B2-73D19EAEC80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9" b="40999"/>
          <a:stretch/>
        </p:blipFill>
        <p:spPr>
          <a:xfrm>
            <a:off x="19008000" y="0"/>
            <a:ext cx="1096100" cy="3216275"/>
          </a:xfrm>
          <a:prstGeom prst="rect">
            <a:avLst/>
          </a:prstGeom>
        </p:spPr>
      </p:pic>
      <p:sp>
        <p:nvSpPr>
          <p:cNvPr id="17" name="Platshållare för text 10">
            <a:extLst>
              <a:ext uri="{FF2B5EF4-FFF2-40B4-BE49-F238E27FC236}">
                <a16:creationId xmlns:a16="http://schemas.microsoft.com/office/drawing/2014/main" id="{C9E204E3-63A1-4474-A22C-5B6EBCE2EED5}"/>
              </a:ext>
            </a:extLst>
          </p:cNvPr>
          <p:cNvSpPr>
            <a:spLocks noGrp="1"/>
          </p:cNvSpPr>
          <p:nvPr>
            <p:ph type="body" sz="quarter" idx="13"/>
          </p:nvPr>
        </p:nvSpPr>
        <p:spPr>
          <a:xfrm>
            <a:off x="1243766" y="3399671"/>
            <a:ext cx="17616566" cy="59832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9A8E34-5052-4F38-988C-0D97C66154E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307201E-B19A-4211-B823-348FBA9EC29E}"/>
              </a:ext>
            </a:extLst>
          </p:cNvPr>
          <p:cNvSpPr>
            <a:spLocks noGrp="1"/>
          </p:cNvSpPr>
          <p:nvPr>
            <p:ph type="dt" sz="half" idx="14"/>
          </p:nvPr>
        </p:nvSpPr>
        <p:spPr/>
        <p:txBody>
          <a:bodyPr/>
          <a:lstStyle/>
          <a:p>
            <a:fld id="{A760003B-236F-40CC-94BB-679B40634C60}" type="datetime1">
              <a:rPr lang="sv-SE" smtClean="0"/>
              <a:t>2020-08-10</a:t>
            </a:fld>
            <a:endParaRPr lang="en-US" dirty="0"/>
          </a:p>
        </p:txBody>
      </p:sp>
      <p:sp>
        <p:nvSpPr>
          <p:cNvPr id="4" name="Platshållare för sidfot 3">
            <a:extLst>
              <a:ext uri="{FF2B5EF4-FFF2-40B4-BE49-F238E27FC236}">
                <a16:creationId xmlns:a16="http://schemas.microsoft.com/office/drawing/2014/main" id="{30AA7B2E-985F-4673-A4FB-6FC32C2C34ED}"/>
              </a:ext>
            </a:extLst>
          </p:cNvPr>
          <p:cNvSpPr>
            <a:spLocks noGrp="1"/>
          </p:cNvSpPr>
          <p:nvPr>
            <p:ph type="ftr" sz="quarter" idx="15"/>
          </p:nvPr>
        </p:nvSpPr>
        <p:spPr/>
        <p:txBody>
          <a:bodyPr/>
          <a:lstStyle/>
          <a:p>
            <a:endParaRPr lang="sv-SE" dirty="0"/>
          </a:p>
        </p:txBody>
      </p:sp>
      <p:sp>
        <p:nvSpPr>
          <p:cNvPr id="5" name="Platshållare för bildnummer 4">
            <a:extLst>
              <a:ext uri="{FF2B5EF4-FFF2-40B4-BE49-F238E27FC236}">
                <a16:creationId xmlns:a16="http://schemas.microsoft.com/office/drawing/2014/main" id="{9B649E5A-1919-43B2-BBF2-01932005A467}"/>
              </a:ext>
            </a:extLst>
          </p:cNvPr>
          <p:cNvSpPr>
            <a:spLocks noGrp="1"/>
          </p:cNvSpPr>
          <p:nvPr>
            <p:ph type="sldNum" sz="quarter" idx="16"/>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420024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85" name="AutoShape 18">
            <a:extLst>
              <a:ext uri="{FF2B5EF4-FFF2-40B4-BE49-F238E27FC236}">
                <a16:creationId xmlns:a16="http://schemas.microsoft.com/office/drawing/2014/main" id="{3137100E-AD01-4413-A769-147ED2DBD7FF}"/>
              </a:ext>
            </a:extLst>
          </p:cNvPr>
          <p:cNvSpPr>
            <a:spLocks noChangeAspect="1" noChangeArrowheads="1" noTextEdit="1"/>
          </p:cNvSpPr>
          <p:nvPr userDrawn="1"/>
        </p:nvSpPr>
        <p:spPr bwMode="auto">
          <a:xfrm>
            <a:off x="0" y="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6" name="AutoShape 18">
            <a:extLst>
              <a:ext uri="{FF2B5EF4-FFF2-40B4-BE49-F238E27FC236}">
                <a16:creationId xmlns:a16="http://schemas.microsoft.com/office/drawing/2014/main" id="{72A7E8A6-C02F-4DDB-893A-A2DE3452A3B3}"/>
              </a:ext>
            </a:extLst>
          </p:cNvPr>
          <p:cNvSpPr>
            <a:spLocks noChangeAspect="1" noChangeArrowheads="1" noTextEdit="1"/>
          </p:cNvSpPr>
          <p:nvPr userDrawn="1"/>
        </p:nvSpPr>
        <p:spPr bwMode="auto">
          <a:xfrm>
            <a:off x="152400" y="1524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7" name="AutoShape 18">
            <a:extLst>
              <a:ext uri="{FF2B5EF4-FFF2-40B4-BE49-F238E27FC236}">
                <a16:creationId xmlns:a16="http://schemas.microsoft.com/office/drawing/2014/main" id="{B680042A-CED3-424E-BC74-1F9AD53398B7}"/>
              </a:ext>
            </a:extLst>
          </p:cNvPr>
          <p:cNvSpPr>
            <a:spLocks noChangeAspect="1" noChangeArrowheads="1" noTextEdit="1"/>
          </p:cNvSpPr>
          <p:nvPr userDrawn="1"/>
        </p:nvSpPr>
        <p:spPr bwMode="auto">
          <a:xfrm>
            <a:off x="304800" y="3048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8" name="Platshållare för innehåll 2">
            <a:extLst>
              <a:ext uri="{FF2B5EF4-FFF2-40B4-BE49-F238E27FC236}">
                <a16:creationId xmlns:a16="http://schemas.microsoft.com/office/drawing/2014/main" id="{EDEB1E76-DA8C-4821-B2EB-EED0A44C494E}"/>
              </a:ext>
            </a:extLst>
          </p:cNvPr>
          <p:cNvSpPr>
            <a:spLocks noGrp="1"/>
          </p:cNvSpPr>
          <p:nvPr>
            <p:ph sz="half" idx="1"/>
          </p:nvPr>
        </p:nvSpPr>
        <p:spPr>
          <a:xfrm>
            <a:off x="1243766"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90" name="Bildobjekt 89">
            <a:extLst>
              <a:ext uri="{FF2B5EF4-FFF2-40B4-BE49-F238E27FC236}">
                <a16:creationId xmlns:a16="http://schemas.microsoft.com/office/drawing/2014/main" id="{52C1F324-DEFA-416F-B72F-6051C31AFFF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221" t="51033" b="-60375"/>
          <a:stretch/>
        </p:blipFill>
        <p:spPr>
          <a:xfrm>
            <a:off x="0" y="6264276"/>
            <a:ext cx="1238643" cy="5045074"/>
          </a:xfrm>
          <a:prstGeom prst="rect">
            <a:avLst/>
          </a:prstGeom>
        </p:spPr>
      </p:pic>
      <p:sp>
        <p:nvSpPr>
          <p:cNvPr id="2" name="Rubrik 1">
            <a:extLst>
              <a:ext uri="{FF2B5EF4-FFF2-40B4-BE49-F238E27FC236}">
                <a16:creationId xmlns:a16="http://schemas.microsoft.com/office/drawing/2014/main" id="{199169CA-2D7A-43B7-AB45-92143F3B1B07}"/>
              </a:ext>
            </a:extLst>
          </p:cNvPr>
          <p:cNvSpPr>
            <a:spLocks noGrp="1"/>
          </p:cNvSpPr>
          <p:nvPr>
            <p:ph type="title"/>
          </p:nvPr>
        </p:nvSpPr>
        <p:spPr/>
        <p:txBody>
          <a:bodyPr/>
          <a:lstStyle/>
          <a:p>
            <a:r>
              <a:rPr lang="sv-SE"/>
              <a:t>Klicka här för att ändra mall för rubrikformat</a:t>
            </a:r>
          </a:p>
        </p:txBody>
      </p:sp>
      <p:sp>
        <p:nvSpPr>
          <p:cNvPr id="12" name="Platshållare för innehåll 2">
            <a:extLst>
              <a:ext uri="{FF2B5EF4-FFF2-40B4-BE49-F238E27FC236}">
                <a16:creationId xmlns:a16="http://schemas.microsoft.com/office/drawing/2014/main" id="{C2266FDE-E7E1-4894-A463-420093AA5D7B}"/>
              </a:ext>
            </a:extLst>
          </p:cNvPr>
          <p:cNvSpPr>
            <a:spLocks noGrp="1"/>
          </p:cNvSpPr>
          <p:nvPr>
            <p:ph sz="half" idx="12"/>
          </p:nvPr>
        </p:nvSpPr>
        <p:spPr>
          <a:xfrm>
            <a:off x="10221915" y="3406776"/>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0AFD0371-4BC2-4B1E-AF08-C39AD685810B}"/>
              </a:ext>
            </a:extLst>
          </p:cNvPr>
          <p:cNvSpPr>
            <a:spLocks noGrp="1"/>
          </p:cNvSpPr>
          <p:nvPr>
            <p:ph type="dt" sz="half" idx="13"/>
          </p:nvPr>
        </p:nvSpPr>
        <p:spPr/>
        <p:txBody>
          <a:bodyPr/>
          <a:lstStyle/>
          <a:p>
            <a:fld id="{57100C70-E033-45C6-BFC4-E1C59EAE408E}" type="datetime1">
              <a:rPr lang="sv-SE" smtClean="0"/>
              <a:t>2020-08-10</a:t>
            </a:fld>
            <a:endParaRPr lang="en-US" dirty="0"/>
          </a:p>
        </p:txBody>
      </p:sp>
      <p:sp>
        <p:nvSpPr>
          <p:cNvPr id="8" name="Platshållare för sidfot 7">
            <a:extLst>
              <a:ext uri="{FF2B5EF4-FFF2-40B4-BE49-F238E27FC236}">
                <a16:creationId xmlns:a16="http://schemas.microsoft.com/office/drawing/2014/main" id="{9B503087-80B1-4939-BF99-75E89592FC50}"/>
              </a:ext>
            </a:extLst>
          </p:cNvPr>
          <p:cNvSpPr>
            <a:spLocks noGrp="1"/>
          </p:cNvSpPr>
          <p:nvPr>
            <p:ph type="ftr" sz="quarter" idx="14"/>
          </p:nvPr>
        </p:nvSpPr>
        <p:spPr/>
        <p:txBody>
          <a:bodyPr/>
          <a:lstStyle/>
          <a:p>
            <a:endParaRPr lang="sv-SE" dirty="0"/>
          </a:p>
        </p:txBody>
      </p:sp>
      <p:sp>
        <p:nvSpPr>
          <p:cNvPr id="9" name="Platshållare för bildnummer 8">
            <a:extLst>
              <a:ext uri="{FF2B5EF4-FFF2-40B4-BE49-F238E27FC236}">
                <a16:creationId xmlns:a16="http://schemas.microsoft.com/office/drawing/2014/main" id="{67DA98C4-0904-4159-B0D2-48927D0D4B23}"/>
              </a:ext>
            </a:extLst>
          </p:cNvPr>
          <p:cNvSpPr>
            <a:spLocks noGrp="1"/>
          </p:cNvSpPr>
          <p:nvPr>
            <p:ph type="sldNum" sz="quarter" idx="15"/>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2957901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16" name="Bildobjekt 115">
            <a:extLst>
              <a:ext uri="{FF2B5EF4-FFF2-40B4-BE49-F238E27FC236}">
                <a16:creationId xmlns:a16="http://schemas.microsoft.com/office/drawing/2014/main" id="{C737B2F4-9EA7-4502-85F3-D663E2EA07D1}"/>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7" name="object 38">
            <a:extLst>
              <a:ext uri="{FF2B5EF4-FFF2-40B4-BE49-F238E27FC236}">
                <a16:creationId xmlns:a16="http://schemas.microsoft.com/office/drawing/2014/main" id="{ED408A77-E9D9-4ECD-9EAC-8F17AA6FF68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3" name="Platshållare för sidfot 5">
            <a:extLst>
              <a:ext uri="{FF2B5EF4-FFF2-40B4-BE49-F238E27FC236}">
                <a16:creationId xmlns:a16="http://schemas.microsoft.com/office/drawing/2014/main" id="{BB34CA2A-42E7-429D-A977-94E73516AD85}"/>
              </a:ext>
            </a:extLst>
          </p:cNvPr>
          <p:cNvSpPr>
            <a:spLocks noGrp="1"/>
          </p:cNvSpPr>
          <p:nvPr>
            <p:ph type="ftr" sz="quarter" idx="11"/>
          </p:nvPr>
        </p:nvSpPr>
        <p:spPr>
          <a:xfrm>
            <a:off x="2333903" y="478617"/>
            <a:ext cx="7704000" cy="187200"/>
          </a:xfrm>
        </p:spPr>
        <p:txBody>
          <a:bodyPr/>
          <a:lstStyle/>
          <a:p>
            <a:endParaRPr lang="sv-SE"/>
          </a:p>
        </p:txBody>
      </p:sp>
      <p:sp>
        <p:nvSpPr>
          <p:cNvPr id="112" name="Platshållare för datum 4">
            <a:extLst>
              <a:ext uri="{FF2B5EF4-FFF2-40B4-BE49-F238E27FC236}">
                <a16:creationId xmlns:a16="http://schemas.microsoft.com/office/drawing/2014/main" id="{D2CC2258-1CAC-42DF-AA86-10F59DEC79B5}"/>
              </a:ext>
            </a:extLst>
          </p:cNvPr>
          <p:cNvSpPr>
            <a:spLocks noGrp="1"/>
          </p:cNvSpPr>
          <p:nvPr>
            <p:ph type="dt" sz="half" idx="10"/>
          </p:nvPr>
        </p:nvSpPr>
        <p:spPr>
          <a:xfrm>
            <a:off x="1368502" y="478617"/>
            <a:ext cx="792000" cy="187200"/>
          </a:xfrm>
        </p:spPr>
        <p:txBody>
          <a:bodyPr/>
          <a:lstStyle/>
          <a:p>
            <a:fld id="{B7C99F5D-A934-413F-994D-891423F5970B}" type="datetime1">
              <a:rPr lang="sv-SE" smtClean="0"/>
              <a:t>2020-08-10</a:t>
            </a:fld>
            <a:endParaRPr lang="sv-SE"/>
          </a:p>
        </p:txBody>
      </p:sp>
      <p:sp>
        <p:nvSpPr>
          <p:cNvPr id="114" name="Platshållare för bildnummer 6">
            <a:extLst>
              <a:ext uri="{FF2B5EF4-FFF2-40B4-BE49-F238E27FC236}">
                <a16:creationId xmlns:a16="http://schemas.microsoft.com/office/drawing/2014/main" id="{0CFDA38F-887E-4A37-9D96-25B2B6B67F63}"/>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sp>
        <p:nvSpPr>
          <p:cNvPr id="12" name="Rektangel 11">
            <a:extLst>
              <a:ext uri="{FF2B5EF4-FFF2-40B4-BE49-F238E27FC236}">
                <a16:creationId xmlns:a16="http://schemas.microsoft.com/office/drawing/2014/main" id="{5E9C919A-0768-457E-8FE4-A8E97EA955FB}"/>
              </a:ext>
            </a:extLst>
          </p:cNvPr>
          <p:cNvSpPr/>
          <p:nvPr userDrawn="1"/>
        </p:nvSpPr>
        <p:spPr>
          <a:xfrm>
            <a:off x="10404000" y="702000"/>
            <a:ext cx="9007200" cy="99072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Platshållare för innehåll 2">
            <a:extLst>
              <a:ext uri="{FF2B5EF4-FFF2-40B4-BE49-F238E27FC236}">
                <a16:creationId xmlns:a16="http://schemas.microsoft.com/office/drawing/2014/main" id="{A9A918AC-8D77-44A2-A4FE-5285D4086A12}"/>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4" name="Platshållare för text 2">
            <a:extLst>
              <a:ext uri="{FF2B5EF4-FFF2-40B4-BE49-F238E27FC236}">
                <a16:creationId xmlns:a16="http://schemas.microsoft.com/office/drawing/2014/main" id="{F2DA647D-DDF5-4570-9F2E-0535FAD82AEC}"/>
              </a:ext>
            </a:extLst>
          </p:cNvPr>
          <p:cNvSpPr>
            <a:spLocks noGrp="1"/>
          </p:cNvSpPr>
          <p:nvPr>
            <p:ph type="body" sz="quarter" idx="13"/>
          </p:nvPr>
        </p:nvSpPr>
        <p:spPr>
          <a:xfrm>
            <a:off x="1243767" y="3408147"/>
            <a:ext cx="7828734" cy="5400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17" name="Rubrik 7">
            <a:extLst>
              <a:ext uri="{FF2B5EF4-FFF2-40B4-BE49-F238E27FC236}">
                <a16:creationId xmlns:a16="http://schemas.microsoft.com/office/drawing/2014/main" id="{A8C94F33-3648-4C31-AEF3-2EBA538581A4}"/>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dirty="0"/>
              <a:t>Klicka här för att ändra mall för rubrikformat</a:t>
            </a:r>
          </a:p>
        </p:txBody>
      </p:sp>
    </p:spTree>
    <p:extLst>
      <p:ext uri="{BB962C8B-B14F-4D97-AF65-F5344CB8AC3E}">
        <p14:creationId xmlns:p14="http://schemas.microsoft.com/office/powerpoint/2010/main" val="871591192"/>
      </p:ext>
    </p:extLst>
  </p:cSld>
  <p:clrMapOvr>
    <a:masterClrMapping/>
  </p:clrMapOvr>
  <p:extLst>
    <p:ext uri="{DCECCB84-F9BA-43D5-87BE-67443E8EF086}">
      <p15:sldGuideLst xmlns:p15="http://schemas.microsoft.com/office/powerpoint/2012/main">
        <p15:guide id="1" orient="horz" pos="1210" userDrawn="1">
          <p15:clr>
            <a:srgbClr val="FBAE40"/>
          </p15:clr>
        </p15:guide>
        <p15:guide id="2" pos="6332" userDrawn="1">
          <p15:clr>
            <a:srgbClr val="FBAE40"/>
          </p15:clr>
        </p15:guide>
        <p15:guide id="3" pos="2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slideLayout" Target="../slideLayouts/slideLayout13.xml"/><Relationship Id="rId7"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noProof="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0CE5E9AE-F370-4950-B806-65AC3B9BCB9F}" type="datetime1">
              <a:rPr lang="sv-SE" noProof="0" smtClean="0"/>
              <a:t>2020-08-10</a:t>
            </a:fld>
            <a:endParaRPr lang="sv-SE" noProof="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noProof="0" smtClean="0"/>
              <a:pPr/>
              <a:t>‹#›</a:t>
            </a:fld>
            <a:endParaRPr lang="sv-SE" noProof="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noProof="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73209084"/>
      </p:ext>
    </p:extLst>
  </p:cSld>
  <p:clrMap bg1="lt1" tx1="dk1" bg2="lt2" tx2="dk2" accent1="accent1" accent2="accent2" accent3="accent3" accent4="accent4" accent5="accent5" accent6="accent6" hlink="hlink" folHlink="folHlink"/>
  <p:sldLayoutIdLst>
    <p:sldLayoutId id="2147483729" r:id="rId1"/>
    <p:sldLayoutId id="2147483732" r:id="rId2"/>
    <p:sldLayoutId id="2147483735" r:id="rId3"/>
    <p:sldLayoutId id="2147483738" r:id="rId4"/>
    <p:sldLayoutId id="2147483741" r:id="rId5"/>
  </p:sldLayoutIdLst>
  <p:hf sldNum="0" hdr="0" ftr="0" dt="0"/>
  <p:txStyles>
    <p:titleStyle>
      <a:lvl1pPr eaLnBrk="1" hangingPunct="1">
        <a:lnSpc>
          <a:spcPct val="85000"/>
        </a:lnSpc>
        <a:defRPr sz="6450" b="1" spc="-280" baseline="0">
          <a:solidFill>
            <a:schemeClr val="accent1"/>
          </a:solidFill>
          <a:latin typeface="+mj-lt"/>
          <a:ea typeface="+mj-ea"/>
          <a:cs typeface="+mj-cs"/>
        </a:defRPr>
      </a:lvl1pPr>
    </p:titleStyle>
    <p:bodyStyle>
      <a:lvl1pPr marL="345600" indent="-345600" eaLnBrk="1" hangingPunct="1">
        <a:lnSpc>
          <a:spcPct val="84000"/>
        </a:lnSpc>
        <a:spcAft>
          <a:spcPts val="2300"/>
        </a:spcAft>
        <a:buSzPct val="100000"/>
        <a:buFontTx/>
        <a:buBlip>
          <a:blip r:embed="rId8"/>
        </a:buBlip>
        <a:tabLst/>
        <a:defRPr sz="4250" spc="-110" baseline="0">
          <a:latin typeface="+mn-lt"/>
          <a:ea typeface="+mn-ea"/>
          <a:cs typeface="+mn-cs"/>
        </a:defRPr>
      </a:lvl1pPr>
      <a:lvl2pPr marL="756000" indent="-324000" eaLnBrk="1" hangingPunct="1">
        <a:lnSpc>
          <a:spcPct val="84000"/>
        </a:lnSpc>
        <a:spcAft>
          <a:spcPts val="2400"/>
        </a:spcAft>
        <a:buFontTx/>
        <a:buBlip>
          <a:blip r:embed="rId8"/>
        </a:buBlip>
        <a:defRPr sz="3850" spc="-110" baseline="0">
          <a:latin typeface="+mn-lt"/>
          <a:ea typeface="+mn-ea"/>
          <a:cs typeface="+mn-cs"/>
        </a:defRPr>
      </a:lvl2pPr>
      <a:lvl3pPr marL="1116000" indent="-288000" eaLnBrk="1" hangingPunct="1">
        <a:lnSpc>
          <a:spcPct val="84000"/>
        </a:lnSpc>
        <a:spcAft>
          <a:spcPts val="2500"/>
        </a:spcAft>
        <a:buFontTx/>
        <a:buBlip>
          <a:blip r:embed="rId8"/>
        </a:buBlip>
        <a:defRPr sz="3400" spc="-110" baseline="0">
          <a:latin typeface="+mn-lt"/>
          <a:ea typeface="+mn-ea"/>
          <a:cs typeface="+mn-cs"/>
        </a:defRPr>
      </a:lvl3pPr>
      <a:lvl4pPr marL="1458000" indent="-259200" eaLnBrk="1" hangingPunct="1">
        <a:lnSpc>
          <a:spcPct val="84000"/>
        </a:lnSpc>
        <a:spcAft>
          <a:spcPts val="2600"/>
        </a:spcAft>
        <a:buFontTx/>
        <a:buBlip>
          <a:blip r:embed="rId8"/>
        </a:buBlip>
        <a:defRPr sz="3000" spc="-110" baseline="0">
          <a:latin typeface="+mn-lt"/>
          <a:ea typeface="+mn-ea"/>
          <a:cs typeface="+mn-cs"/>
        </a:defRPr>
      </a:lvl4pPr>
      <a:lvl5pPr marL="1764000" indent="-252000" eaLnBrk="1" hangingPunct="1">
        <a:lnSpc>
          <a:spcPct val="86000"/>
        </a:lnSpc>
        <a:spcAft>
          <a:spcPts val="1500"/>
        </a:spcAft>
        <a:buFontTx/>
        <a:buBlip>
          <a:blip r:embed="rId8"/>
        </a:buBlip>
        <a:defRPr sz="2800" spc="-110" baseline="0">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dirty="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FD66FD09-1934-4B0D-A354-B95C136C4604}" type="datetime1">
              <a:rPr lang="sv-SE" smtClean="0"/>
              <a:t>2020-08-10</a:t>
            </a:fld>
            <a:endParaRPr lang="en-US" dirty="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dirty="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dirty="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Tree>
  </p:cSld>
  <p:clrMap bg1="lt1" tx1="dk1" bg2="lt2" tx2="dk2" accent1="accent1" accent2="accent2" accent3="accent3" accent4="accent4" accent5="accent5" accent6="accent6" hlink="hlink" folHlink="folHlink"/>
  <p:sldLayoutIdLst>
    <p:sldLayoutId id="2147483679" r:id="rId1"/>
    <p:sldLayoutId id="2147483678" r:id="rId2"/>
    <p:sldLayoutId id="2147483681" r:id="rId3"/>
    <p:sldLayoutId id="2147483685" r:id="rId4"/>
    <p:sldLayoutId id="2147483701" r:id="rId5"/>
  </p:sldLayoutIdLst>
  <p:hf sldNum="0" hdr="0" ftr="0" dt="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8"/>
        </a:buBlip>
        <a:tabLst/>
        <a:defRPr sz="4250" spc="-110" baseline="0">
          <a:latin typeface="+mn-lt"/>
          <a:ea typeface="+mn-ea"/>
          <a:cs typeface="+mn-cs"/>
        </a:defRPr>
      </a:lvl1pPr>
      <a:lvl2pPr marL="756000" indent="-324000">
        <a:lnSpc>
          <a:spcPct val="84000"/>
        </a:lnSpc>
        <a:spcAft>
          <a:spcPts val="2400"/>
        </a:spcAft>
        <a:buFontTx/>
        <a:buBlip>
          <a:blip r:embed="rId8"/>
        </a:buBlip>
        <a:defRPr sz="3850" spc="-110" baseline="0">
          <a:latin typeface="+mn-lt"/>
          <a:ea typeface="+mn-ea"/>
          <a:cs typeface="+mn-cs"/>
        </a:defRPr>
      </a:lvl2pPr>
      <a:lvl3pPr marL="1116000" indent="-288000">
        <a:lnSpc>
          <a:spcPct val="84000"/>
        </a:lnSpc>
        <a:spcAft>
          <a:spcPts val="2500"/>
        </a:spcAft>
        <a:buFontTx/>
        <a:buBlip>
          <a:blip r:embed="rId8"/>
        </a:buBlip>
        <a:defRPr sz="3400" spc="-110" baseline="0">
          <a:latin typeface="+mn-lt"/>
          <a:ea typeface="+mn-ea"/>
          <a:cs typeface="+mn-cs"/>
        </a:defRPr>
      </a:lvl3pPr>
      <a:lvl4pPr marL="1458000" indent="-259200">
        <a:lnSpc>
          <a:spcPct val="84000"/>
        </a:lnSpc>
        <a:spcAft>
          <a:spcPts val="2600"/>
        </a:spcAft>
        <a:buFontTx/>
        <a:buBlip>
          <a:blip r:embed="rId8"/>
        </a:buBlip>
        <a:defRPr sz="3000" spc="-110" baseline="0">
          <a:latin typeface="+mn-lt"/>
          <a:ea typeface="+mn-ea"/>
          <a:cs typeface="+mn-cs"/>
        </a:defRPr>
      </a:lvl4pPr>
      <a:lvl5pPr marL="1764000" indent="-252000">
        <a:lnSpc>
          <a:spcPct val="86000"/>
        </a:lnSpc>
        <a:spcAft>
          <a:spcPts val="1500"/>
        </a:spcAft>
        <a:buFontTx/>
        <a:buBlip>
          <a:blip r:embed="rId8"/>
        </a:buBlip>
        <a:defRPr sz="2800" spc="-110" baseline="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dirty="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3DD6D319-B4AA-433E-9CE1-392F462CE47B}" type="datetime1">
              <a:rPr lang="sv-SE" smtClean="0"/>
              <a:t>2020-08-10</a:t>
            </a:fld>
            <a:endParaRPr lang="en-US" dirty="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dirty="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dirty="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
        <p:nvSpPr>
          <p:cNvPr id="2" name="Platshållare för text 1">
            <a:extLst>
              <a:ext uri="{FF2B5EF4-FFF2-40B4-BE49-F238E27FC236}">
                <a16:creationId xmlns:a16="http://schemas.microsoft.com/office/drawing/2014/main" id="{A5BA178A-7D73-4B39-A47A-E9668CC0BE49}"/>
              </a:ext>
            </a:extLst>
          </p:cNvPr>
          <p:cNvSpPr>
            <a:spLocks noGrp="1"/>
          </p:cNvSpPr>
          <p:nvPr>
            <p:ph type="body" idx="1"/>
          </p:nvPr>
        </p:nvSpPr>
        <p:spPr>
          <a:xfrm>
            <a:off x="1243766" y="3402000"/>
            <a:ext cx="17618400" cy="5986800"/>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978783608"/>
      </p:ext>
    </p:extLst>
  </p:cSld>
  <p:clrMap bg1="lt1" tx1="dk1" bg2="lt2" tx2="dk2" accent1="accent1" accent2="accent2" accent3="accent3" accent4="accent4" accent5="accent5" accent6="accent6" hlink="hlink" folHlink="folHlink"/>
  <p:sldLayoutIdLst>
    <p:sldLayoutId id="2147483704" r:id="rId1"/>
    <p:sldLayoutId id="2147483707" r:id="rId2"/>
    <p:sldLayoutId id="2147483710" r:id="rId3"/>
    <p:sldLayoutId id="2147483713" r:id="rId4"/>
    <p:sldLayoutId id="2147483716" r:id="rId5"/>
  </p:sldLayoutIdLst>
  <p:hf sldNum="0" hdr="0" ftr="0" dt="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8"/>
        </a:buBlip>
        <a:tabLst/>
        <a:defRPr lang="sv-SE" sz="4250" spc="-110" baseline="0" dirty="0" smtClean="0">
          <a:latin typeface="+mn-lt"/>
          <a:ea typeface="+mn-ea"/>
          <a:cs typeface="+mn-cs"/>
        </a:defRPr>
      </a:lvl1pPr>
      <a:lvl2pPr marL="756000" indent="-324000">
        <a:lnSpc>
          <a:spcPct val="84000"/>
        </a:lnSpc>
        <a:spcAft>
          <a:spcPts val="2400"/>
        </a:spcAft>
        <a:buFontTx/>
        <a:buBlip>
          <a:blip r:embed="rId8"/>
        </a:buBlip>
        <a:defRPr lang="sv-SE" sz="3850" spc="-110" baseline="0" dirty="0" smtClean="0">
          <a:latin typeface="+mn-lt"/>
          <a:ea typeface="+mn-ea"/>
          <a:cs typeface="+mn-cs"/>
        </a:defRPr>
      </a:lvl2pPr>
      <a:lvl3pPr marL="1116000" indent="-288000">
        <a:lnSpc>
          <a:spcPct val="84000"/>
        </a:lnSpc>
        <a:spcAft>
          <a:spcPts val="2500"/>
        </a:spcAft>
        <a:buFontTx/>
        <a:buBlip>
          <a:blip r:embed="rId8"/>
        </a:buBlip>
        <a:defRPr lang="sv-SE" sz="3400" spc="-110" baseline="0" dirty="0" smtClean="0">
          <a:latin typeface="+mn-lt"/>
          <a:ea typeface="+mn-ea"/>
          <a:cs typeface="+mn-cs"/>
        </a:defRPr>
      </a:lvl3pPr>
      <a:lvl4pPr marL="1458000" indent="-259200">
        <a:lnSpc>
          <a:spcPct val="84000"/>
        </a:lnSpc>
        <a:spcAft>
          <a:spcPts val="2600"/>
        </a:spcAft>
        <a:buFontTx/>
        <a:buBlip>
          <a:blip r:embed="rId8"/>
        </a:buBlip>
        <a:defRPr lang="sv-SE" sz="3000" spc="-110" baseline="0" dirty="0" smtClean="0">
          <a:latin typeface="+mn-lt"/>
          <a:ea typeface="+mn-ea"/>
          <a:cs typeface="+mn-cs"/>
        </a:defRPr>
      </a:lvl4pPr>
      <a:lvl5pPr marL="1764000" indent="-252000">
        <a:lnSpc>
          <a:spcPct val="86000"/>
        </a:lnSpc>
        <a:spcAft>
          <a:spcPts val="1500"/>
        </a:spcAft>
        <a:buFontTx/>
        <a:buBlip>
          <a:blip r:embed="rId8"/>
        </a:buBlip>
        <a:defRPr lang="sv-SE" sz="2800" spc="-110" baseline="0" dirty="0" smtClean="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a:extLst>
              <a:ext uri="{FF2B5EF4-FFF2-40B4-BE49-F238E27FC236}">
                <a16:creationId xmlns:a16="http://schemas.microsoft.com/office/drawing/2014/main" id="{7CB9479F-8E38-A748-94D0-34D1E2306867}"/>
              </a:ext>
            </a:extLst>
          </p:cNvPr>
          <p:cNvGraphicFramePr>
            <a:graphicFrameLocks noGrp="1"/>
          </p:cNvGraphicFramePr>
          <p:nvPr>
            <p:extLst>
              <p:ext uri="{D42A27DB-BD31-4B8C-83A1-F6EECF244321}">
                <p14:modId xmlns:p14="http://schemas.microsoft.com/office/powerpoint/2010/main" val="3242335825"/>
              </p:ext>
            </p:extLst>
          </p:nvPr>
        </p:nvGraphicFramePr>
        <p:xfrm>
          <a:off x="0" y="685630"/>
          <a:ext cx="20104100" cy="10058400"/>
        </p:xfrm>
        <a:graphic>
          <a:graphicData uri="http://schemas.openxmlformats.org/drawingml/2006/table">
            <a:tbl>
              <a:tblPr firstRow="1" bandRow="1">
                <a:tableStyleId>{5C22544A-7EE6-4342-B048-85BDC9FD1C3A}</a:tableStyleId>
              </a:tblPr>
              <a:tblGrid>
                <a:gridCol w="697799">
                  <a:extLst>
                    <a:ext uri="{9D8B030D-6E8A-4147-A177-3AD203B41FA5}">
                      <a16:colId xmlns:a16="http://schemas.microsoft.com/office/drawing/2014/main" val="3175638470"/>
                    </a:ext>
                  </a:extLst>
                </a:gridCol>
                <a:gridCol w="4658402">
                  <a:extLst>
                    <a:ext uri="{9D8B030D-6E8A-4147-A177-3AD203B41FA5}">
                      <a16:colId xmlns:a16="http://schemas.microsoft.com/office/drawing/2014/main" val="1149258794"/>
                    </a:ext>
                  </a:extLst>
                </a:gridCol>
                <a:gridCol w="1687570">
                  <a:extLst>
                    <a:ext uri="{9D8B030D-6E8A-4147-A177-3AD203B41FA5}">
                      <a16:colId xmlns:a16="http://schemas.microsoft.com/office/drawing/2014/main" val="233463553"/>
                    </a:ext>
                  </a:extLst>
                </a:gridCol>
                <a:gridCol w="2895125">
                  <a:extLst>
                    <a:ext uri="{9D8B030D-6E8A-4147-A177-3AD203B41FA5}">
                      <a16:colId xmlns:a16="http://schemas.microsoft.com/office/drawing/2014/main" val="3466903700"/>
                    </a:ext>
                  </a:extLst>
                </a:gridCol>
                <a:gridCol w="3488295">
                  <a:extLst>
                    <a:ext uri="{9D8B030D-6E8A-4147-A177-3AD203B41FA5}">
                      <a16:colId xmlns:a16="http://schemas.microsoft.com/office/drawing/2014/main" val="833547493"/>
                    </a:ext>
                  </a:extLst>
                </a:gridCol>
                <a:gridCol w="1540825">
                  <a:extLst>
                    <a:ext uri="{9D8B030D-6E8A-4147-A177-3AD203B41FA5}">
                      <a16:colId xmlns:a16="http://schemas.microsoft.com/office/drawing/2014/main" val="1013176423"/>
                    </a:ext>
                  </a:extLst>
                </a:gridCol>
                <a:gridCol w="2421296">
                  <a:extLst>
                    <a:ext uri="{9D8B030D-6E8A-4147-A177-3AD203B41FA5}">
                      <a16:colId xmlns:a16="http://schemas.microsoft.com/office/drawing/2014/main" val="855535643"/>
                    </a:ext>
                  </a:extLst>
                </a:gridCol>
                <a:gridCol w="2714788">
                  <a:extLst>
                    <a:ext uri="{9D8B030D-6E8A-4147-A177-3AD203B41FA5}">
                      <a16:colId xmlns:a16="http://schemas.microsoft.com/office/drawing/2014/main" val="2873746568"/>
                    </a:ext>
                  </a:extLst>
                </a:gridCol>
              </a:tblGrid>
              <a:tr h="370840">
                <a:tc>
                  <a:txBody>
                    <a:bodyPr/>
                    <a:lstStyle/>
                    <a:p>
                      <a:endParaRPr lang="sv-SE" b="1" i="0" dirty="0"/>
                    </a:p>
                  </a:txBody>
                  <a:tcPr/>
                </a:tc>
                <a:tc>
                  <a:txBody>
                    <a:bodyPr/>
                    <a:lstStyle/>
                    <a:p>
                      <a:r>
                        <a:rPr lang="sv-SE" dirty="0"/>
                        <a:t>Patientgrupp</a:t>
                      </a:r>
                    </a:p>
                  </a:txBody>
                  <a:tcPr/>
                </a:tc>
                <a:tc>
                  <a:txBody>
                    <a:bodyPr/>
                    <a:lstStyle/>
                    <a:p>
                      <a:r>
                        <a:rPr lang="sv-SE" dirty="0" err="1"/>
                        <a:t>Provtar</a:t>
                      </a:r>
                      <a:endParaRPr lang="sv-SE" dirty="0"/>
                    </a:p>
                  </a:txBody>
                  <a:tcPr/>
                </a:tc>
                <a:tc>
                  <a:txBody>
                    <a:bodyPr/>
                    <a:lstStyle/>
                    <a:p>
                      <a:r>
                        <a:rPr lang="sv-SE" dirty="0"/>
                        <a:t>Meddelar provsvar</a:t>
                      </a:r>
                    </a:p>
                  </a:txBody>
                  <a:tcPr/>
                </a:tc>
                <a:tc>
                  <a:txBody>
                    <a:bodyPr/>
                    <a:lstStyle/>
                    <a:p>
                      <a:r>
                        <a:rPr lang="sv-SE" dirty="0"/>
                        <a:t>Meddelar förhållningsregler</a:t>
                      </a:r>
                    </a:p>
                  </a:txBody>
                  <a:tcPr/>
                </a:tc>
                <a:tc>
                  <a:txBody>
                    <a:bodyPr/>
                    <a:lstStyle/>
                    <a:p>
                      <a:r>
                        <a:rPr lang="sv-SE" dirty="0"/>
                        <a:t>Klinisk smittskydds-anmälan</a:t>
                      </a:r>
                    </a:p>
                  </a:txBody>
                  <a:tcPr/>
                </a:tc>
                <a:tc>
                  <a:txBody>
                    <a:bodyPr/>
                    <a:lstStyle/>
                    <a:p>
                      <a:r>
                        <a:rPr lang="sv-SE" dirty="0" err="1"/>
                        <a:t>Smittspårar</a:t>
                      </a:r>
                      <a:endParaRPr lang="sv-SE" dirty="0"/>
                    </a:p>
                  </a:txBody>
                  <a:tcPr/>
                </a:tc>
                <a:tc>
                  <a:txBody>
                    <a:bodyPr/>
                    <a:lstStyle/>
                    <a:p>
                      <a:r>
                        <a:rPr lang="sv-SE" dirty="0"/>
                        <a:t>Svarar på frågor om provsvar</a:t>
                      </a:r>
                    </a:p>
                  </a:txBody>
                  <a:tcPr/>
                </a:tc>
                <a:extLst>
                  <a:ext uri="{0D108BD9-81ED-4DB2-BD59-A6C34878D82A}">
                    <a16:rowId xmlns:a16="http://schemas.microsoft.com/office/drawing/2014/main" val="3424936155"/>
                  </a:ext>
                </a:extLst>
              </a:tr>
              <a:tr h="370840">
                <a:tc>
                  <a:txBody>
                    <a:bodyPr/>
                    <a:lstStyle/>
                    <a:p>
                      <a:pPr algn="ctr"/>
                      <a:r>
                        <a:rPr lang="sv-SE" sz="1700" b="1" i="0" dirty="0"/>
                        <a:t>A1</a:t>
                      </a:r>
                    </a:p>
                  </a:txBody>
                  <a:tcPr/>
                </a:tc>
                <a:tc>
                  <a:txBody>
                    <a:bodyPr/>
                    <a:lstStyle/>
                    <a:p>
                      <a:r>
                        <a:rPr lang="sv-SE" sz="1700" dirty="0"/>
                        <a:t>Person som söker sjukhusvård. Sjukvårdande enhet som tar emot patienten misstänker covid-19.</a:t>
                      </a:r>
                    </a:p>
                  </a:txBody>
                  <a:tcPr/>
                </a:tc>
                <a:tc>
                  <a:txBody>
                    <a:bodyPr/>
                    <a:lstStyle/>
                    <a:p>
                      <a:r>
                        <a:rPr lang="sv-SE" sz="1700" dirty="0"/>
                        <a:t>Sjukvårdande enhet</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i="1" dirty="0"/>
                        <a:t>Behandlande läkare vid enheten</a:t>
                      </a:r>
                      <a:r>
                        <a:rPr lang="sv-SE" sz="1700" dirty="0"/>
                        <a:t> meddelar svar.</a:t>
                      </a:r>
                    </a:p>
                  </a:txBody>
                  <a:tcPr/>
                </a:tc>
                <a:tc>
                  <a:txBody>
                    <a:bodyPr/>
                    <a:lstStyle/>
                    <a:p>
                      <a:r>
                        <a:rPr lang="sv-SE" sz="1700" i="0" strike="noStrike" dirty="0">
                          <a:solidFill>
                            <a:schemeClr val="tx1"/>
                          </a:solidFill>
                        </a:rPr>
                        <a:t>Vårdgarantienheten meddelar förhållningsregler vid positivt svar i öppenvård.** I slutenvård ligger det ansvaret på behandlande </a:t>
                      </a:r>
                      <a:r>
                        <a:rPr lang="sv-SE" sz="1700" i="1" strike="noStrike" dirty="0">
                          <a:solidFill>
                            <a:schemeClr val="tx1"/>
                          </a:solidFill>
                        </a:rPr>
                        <a:t>läkare</a:t>
                      </a:r>
                      <a:r>
                        <a:rPr lang="sv-SE" sz="1700" strike="noStrike" dirty="0">
                          <a:solidFill>
                            <a:schemeClr val="tx1"/>
                          </a:solidFill>
                        </a:rPr>
                        <a:t>.</a:t>
                      </a:r>
                    </a:p>
                  </a:txBody>
                  <a:tcPr/>
                </a:tc>
                <a:tc>
                  <a:txBody>
                    <a:bodyPr/>
                    <a:lstStyle/>
                    <a:p>
                      <a:r>
                        <a:rPr lang="sv-SE" sz="1700" dirty="0">
                          <a:solidFill>
                            <a:schemeClr val="tx1"/>
                          </a:solidFill>
                        </a:rPr>
                        <a:t>Vårdgaranti-enheten</a:t>
                      </a:r>
                    </a:p>
                  </a:txBody>
                  <a:tcPr/>
                </a:tc>
                <a:tc>
                  <a:txBody>
                    <a:bodyPr/>
                    <a:lstStyle/>
                    <a:p>
                      <a:r>
                        <a:rPr lang="sv-SE" sz="1700" dirty="0"/>
                        <a:t>Öppenvård: Vårdgarantienheten.**</a:t>
                      </a:r>
                    </a:p>
                    <a:p>
                      <a:r>
                        <a:rPr lang="sv-SE" sz="1700" dirty="0">
                          <a:solidFill>
                            <a:schemeClr val="tx1"/>
                          </a:solidFill>
                        </a:rPr>
                        <a:t>Slutenvård: Behandlande läkare på respektive avd.</a:t>
                      </a:r>
                    </a:p>
                  </a:txBody>
                  <a:tcPr/>
                </a:tc>
                <a:tc>
                  <a:txBody>
                    <a:bodyPr/>
                    <a:lstStyle/>
                    <a:p>
                      <a:r>
                        <a:rPr lang="sv-SE" sz="1700" dirty="0"/>
                        <a:t>Enheten (om ej utskriven - patienten ska då informeras om vem han eller hon kontaktar)</a:t>
                      </a:r>
                    </a:p>
                  </a:txBody>
                  <a:tcPr/>
                </a:tc>
                <a:extLst>
                  <a:ext uri="{0D108BD9-81ED-4DB2-BD59-A6C34878D82A}">
                    <a16:rowId xmlns:a16="http://schemas.microsoft.com/office/drawing/2014/main" val="1177106845"/>
                  </a:ext>
                </a:extLst>
              </a:tr>
              <a:tr h="370840">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sv-SE" sz="1700" b="1" i="0" dirty="0"/>
                        <a:t>A2</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t>Person som söker vårdcentral för medicinsk bedömning. Vårdcentralen misstänker covid-19.</a:t>
                      </a:r>
                    </a:p>
                  </a:txBody>
                  <a:tcPr/>
                </a:tc>
                <a:tc>
                  <a:txBody>
                    <a:bodyPr/>
                    <a:lstStyle/>
                    <a:p>
                      <a:r>
                        <a:rPr lang="sv-SE" sz="1700" dirty="0"/>
                        <a:t>Vårdcentral</a:t>
                      </a:r>
                    </a:p>
                  </a:txBody>
                  <a:tcPr/>
                </a:tc>
                <a:tc>
                  <a:txBody>
                    <a:bodyPr/>
                    <a:lstStyle/>
                    <a:p>
                      <a:r>
                        <a:rPr lang="sv-SE" sz="1700" i="1" dirty="0"/>
                        <a:t>Behandlande läkare på vårdcentral</a:t>
                      </a:r>
                      <a:r>
                        <a:rPr lang="sv-SE" sz="1700" dirty="0"/>
                        <a:t> meddelar svar.*</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i="1" strike="noStrike" dirty="0">
                          <a:solidFill>
                            <a:schemeClr val="tx1"/>
                          </a:solidFill>
                        </a:rPr>
                        <a:t>Vårdgarantienheten</a:t>
                      </a:r>
                      <a:r>
                        <a:rPr lang="sv-SE" sz="1700" strike="noStrike" dirty="0">
                          <a:solidFill>
                            <a:schemeClr val="tx1"/>
                          </a:solidFill>
                        </a:rPr>
                        <a:t> meddelar förhållningsregler vid positivt svar.**</a:t>
                      </a:r>
                      <a:endParaRPr lang="sv-SE" sz="1700" dirty="0">
                        <a:solidFill>
                          <a:schemeClr val="tx1"/>
                        </a:solidFill>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solidFill>
                            <a:schemeClr val="tx1"/>
                          </a:solidFill>
                        </a:rPr>
                        <a:t>Vårdgaranti-enheten</a:t>
                      </a:r>
                    </a:p>
                    <a:p>
                      <a:endParaRPr lang="sv-SE" sz="1700" dirty="0">
                        <a:solidFill>
                          <a:schemeClr val="tx1"/>
                        </a:solidFill>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solidFill>
                            <a:schemeClr val="tx1"/>
                          </a:solidFill>
                        </a:rPr>
                        <a:t>Vårdgarantienheten</a:t>
                      </a:r>
                    </a:p>
                    <a:p>
                      <a:endParaRPr lang="sv-SE" sz="1700" dirty="0">
                        <a:solidFill>
                          <a:schemeClr val="tx1"/>
                        </a:solidFill>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solidFill>
                            <a:schemeClr val="tx1"/>
                          </a:solidFill>
                        </a:rPr>
                        <a:t>Vårdcentral</a:t>
                      </a:r>
                    </a:p>
                  </a:txBody>
                  <a:tcPr/>
                </a:tc>
                <a:extLst>
                  <a:ext uri="{0D108BD9-81ED-4DB2-BD59-A6C34878D82A}">
                    <a16:rowId xmlns:a16="http://schemas.microsoft.com/office/drawing/2014/main" val="677074849"/>
                  </a:ext>
                </a:extLst>
              </a:tr>
              <a:tr h="370840">
                <a:tc>
                  <a:txBody>
                    <a:bodyPr/>
                    <a:lstStyle/>
                    <a:p>
                      <a:pPr algn="ctr"/>
                      <a:r>
                        <a:rPr lang="sv-SE" sz="1700" b="1" i="0" dirty="0"/>
                        <a:t>B1</a:t>
                      </a:r>
                    </a:p>
                  </a:txBody>
                  <a:tcPr/>
                </a:tc>
                <a:tc>
                  <a:txBody>
                    <a:bodyPr/>
                    <a:lstStyle/>
                    <a:p>
                      <a:r>
                        <a:rPr lang="sv-SE" sz="1700" dirty="0"/>
                        <a:t>Person med symtom på covid-19 men behöver ej medicinsk bedömning. </a:t>
                      </a:r>
                    </a:p>
                    <a:p>
                      <a:r>
                        <a:rPr lang="sv-SE" sz="1700" i="1" dirty="0"/>
                        <a:t>Kan </a:t>
                      </a:r>
                      <a:r>
                        <a:rPr lang="sv-SE" sz="1700" i="1" dirty="0" err="1"/>
                        <a:t>provta</a:t>
                      </a:r>
                      <a:r>
                        <a:rPr lang="sv-SE" sz="1700" i="1" dirty="0"/>
                        <a:t> sig själv.</a:t>
                      </a:r>
                    </a:p>
                  </a:txBody>
                  <a:tcPr/>
                </a:tc>
                <a:tc>
                  <a:txBody>
                    <a:bodyPr/>
                    <a:lstStyle/>
                    <a:p>
                      <a:r>
                        <a:rPr lang="sv-SE" sz="1700" dirty="0"/>
                        <a:t>1177 Egen provtagning</a:t>
                      </a:r>
                    </a:p>
                  </a:txBody>
                  <a:tcPr/>
                </a:tc>
                <a:tc>
                  <a:txBody>
                    <a:bodyPr/>
                    <a:lstStyle/>
                    <a:p>
                      <a:r>
                        <a:rPr lang="sv-SE" sz="1700" dirty="0"/>
                        <a:t>1177 Journalen *</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i="1" strike="noStrike" dirty="0">
                          <a:solidFill>
                            <a:schemeClr val="tx1"/>
                          </a:solidFill>
                        </a:rPr>
                        <a:t>Vårdgarantienheten</a:t>
                      </a:r>
                      <a:r>
                        <a:rPr lang="sv-SE" sz="1700" strike="noStrike" dirty="0">
                          <a:solidFill>
                            <a:schemeClr val="tx1"/>
                          </a:solidFill>
                        </a:rPr>
                        <a:t> </a:t>
                      </a:r>
                      <a:r>
                        <a:rPr lang="sv-SE" sz="1700" dirty="0">
                          <a:solidFill>
                            <a:schemeClr val="tx1"/>
                          </a:solidFill>
                        </a:rPr>
                        <a:t>säkerställer att personen tagit del av förhållnings-regler som förmedlats digitalt via 1177 Egenprovtagning. ***</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solidFill>
                            <a:schemeClr val="tx1"/>
                          </a:solidFill>
                        </a:rPr>
                        <a:t>Vårdgaranti-enheten</a:t>
                      </a:r>
                    </a:p>
                  </a:txBody>
                  <a:tcPr/>
                </a:tc>
                <a:tc>
                  <a:txBody>
                    <a:bodyPr/>
                    <a:lstStyle/>
                    <a:p>
                      <a:r>
                        <a:rPr lang="sv-SE" sz="1700" dirty="0"/>
                        <a:t>Vårdgarantienheten ***</a:t>
                      </a:r>
                    </a:p>
                  </a:txBody>
                  <a:tcPr/>
                </a:tc>
                <a:tc>
                  <a:txBody>
                    <a:bodyPr/>
                    <a:lstStyle/>
                    <a:p>
                      <a:r>
                        <a:rPr lang="sv-SE" sz="1700" dirty="0"/>
                        <a:t>1177 chatt, Vårdcentral</a:t>
                      </a:r>
                    </a:p>
                  </a:txBody>
                  <a:tcPr/>
                </a:tc>
                <a:extLst>
                  <a:ext uri="{0D108BD9-81ED-4DB2-BD59-A6C34878D82A}">
                    <a16:rowId xmlns:a16="http://schemas.microsoft.com/office/drawing/2014/main" val="2065513484"/>
                  </a:ext>
                </a:extLst>
              </a:tr>
              <a:tr h="370840">
                <a:tc>
                  <a:txBody>
                    <a:bodyPr/>
                    <a:lstStyle/>
                    <a:p>
                      <a:pPr algn="ctr"/>
                      <a:r>
                        <a:rPr lang="sv-SE" sz="1700" b="1" i="0" dirty="0"/>
                        <a:t>B2</a:t>
                      </a:r>
                    </a:p>
                  </a:txBody>
                  <a:tcPr/>
                </a:tc>
                <a:tc>
                  <a:txBody>
                    <a:bodyPr/>
                    <a:lstStyle/>
                    <a:p>
                      <a:r>
                        <a:rPr lang="sv-SE" sz="1700" dirty="0"/>
                        <a:t>Person med symtom på covid-19 men behöver ej medicinsk bedömning. </a:t>
                      </a:r>
                    </a:p>
                    <a:p>
                      <a:r>
                        <a:rPr lang="sv-SE" sz="1700" i="1" dirty="0"/>
                        <a:t>Kan ej </a:t>
                      </a:r>
                      <a:r>
                        <a:rPr lang="sv-SE" sz="1700" i="1" dirty="0" err="1"/>
                        <a:t>provta</a:t>
                      </a:r>
                      <a:r>
                        <a:rPr lang="sv-SE" sz="1700" i="1" dirty="0"/>
                        <a:t> sig själv</a:t>
                      </a:r>
                      <a:r>
                        <a:rPr lang="sv-SE" sz="1700" dirty="0"/>
                        <a:t>.</a:t>
                      </a:r>
                    </a:p>
                  </a:txBody>
                  <a:tcPr/>
                </a:tc>
                <a:tc>
                  <a:txBody>
                    <a:bodyPr/>
                    <a:lstStyle/>
                    <a:p>
                      <a:r>
                        <a:rPr lang="sv-SE" sz="1700" dirty="0"/>
                        <a:t>Vårdcentral</a:t>
                      </a:r>
                    </a:p>
                  </a:txBody>
                  <a:tcPr/>
                </a:tc>
                <a:tc>
                  <a:txBody>
                    <a:bodyPr/>
                    <a:lstStyle/>
                    <a:p>
                      <a:r>
                        <a:rPr lang="sv-SE" sz="1700" i="1" dirty="0">
                          <a:solidFill>
                            <a:schemeClr val="tx1"/>
                          </a:solidFill>
                        </a:rPr>
                        <a:t>Vårdcentral</a:t>
                      </a:r>
                      <a:r>
                        <a:rPr lang="sv-SE" sz="1700" dirty="0">
                          <a:solidFill>
                            <a:schemeClr val="tx1"/>
                          </a:solidFill>
                        </a:rPr>
                        <a:t> meddelar svar.*</a:t>
                      </a:r>
                    </a:p>
                  </a:txBody>
                  <a:tcPr/>
                </a:tc>
                <a:tc>
                  <a:txBody>
                    <a:bodyPr/>
                    <a:lstStyle/>
                    <a:p>
                      <a:r>
                        <a:rPr lang="sv-SE" sz="1700" i="1" strike="noStrike" dirty="0">
                          <a:solidFill>
                            <a:schemeClr val="tx1"/>
                          </a:solidFill>
                        </a:rPr>
                        <a:t>Vårdgarantienheten</a:t>
                      </a:r>
                      <a:r>
                        <a:rPr lang="sv-SE" sz="1700" strike="noStrike" dirty="0">
                          <a:solidFill>
                            <a:schemeClr val="tx1"/>
                          </a:solidFill>
                        </a:rPr>
                        <a:t> meddelar förhållningsregler vid positivt svar.**</a:t>
                      </a:r>
                      <a:endParaRPr lang="sv-SE" sz="1700" dirty="0">
                        <a:solidFill>
                          <a:schemeClr val="tx1"/>
                        </a:solidFill>
                      </a:endParaRPr>
                    </a:p>
                  </a:txBody>
                  <a:tcPr/>
                </a:tc>
                <a:tc>
                  <a:txBody>
                    <a:bodyPr/>
                    <a:lstStyle/>
                    <a:p>
                      <a:r>
                        <a:rPr lang="sv-SE" sz="1700" dirty="0">
                          <a:solidFill>
                            <a:schemeClr val="tx1"/>
                          </a:solidFill>
                        </a:rPr>
                        <a:t>Vårdgaranti-enheten</a:t>
                      </a:r>
                    </a:p>
                  </a:txBody>
                  <a:tcPr/>
                </a:tc>
                <a:tc>
                  <a:txBody>
                    <a:bodyPr/>
                    <a:lstStyle/>
                    <a:p>
                      <a:r>
                        <a:rPr lang="sv-SE" sz="1700" dirty="0">
                          <a:solidFill>
                            <a:schemeClr val="tx1"/>
                          </a:solidFill>
                        </a:rPr>
                        <a:t>Vårdgarantienheten **</a:t>
                      </a:r>
                    </a:p>
                  </a:txBody>
                  <a:tcPr/>
                </a:tc>
                <a:tc>
                  <a:txBody>
                    <a:bodyPr/>
                    <a:lstStyle/>
                    <a:p>
                      <a:r>
                        <a:rPr lang="sv-SE" sz="1700" dirty="0">
                          <a:solidFill>
                            <a:schemeClr val="tx1"/>
                          </a:solidFill>
                        </a:rPr>
                        <a:t>Vårdcentral</a:t>
                      </a:r>
                    </a:p>
                  </a:txBody>
                  <a:tcPr/>
                </a:tc>
                <a:extLst>
                  <a:ext uri="{0D108BD9-81ED-4DB2-BD59-A6C34878D82A}">
                    <a16:rowId xmlns:a16="http://schemas.microsoft.com/office/drawing/2014/main" val="3822814770"/>
                  </a:ext>
                </a:extLst>
              </a:tr>
              <a:tr h="370840">
                <a:tc>
                  <a:txBody>
                    <a:bodyPr/>
                    <a:lstStyle/>
                    <a:p>
                      <a:pPr algn="ctr"/>
                      <a:r>
                        <a:rPr lang="sv-SE" sz="1700" b="1" i="0" dirty="0"/>
                        <a:t>C</a:t>
                      </a:r>
                    </a:p>
                  </a:txBody>
                  <a:tcPr/>
                </a:tc>
                <a:tc>
                  <a:txBody>
                    <a:bodyPr/>
                    <a:lstStyle/>
                    <a:p>
                      <a:r>
                        <a:rPr lang="sv-SE" sz="1700" dirty="0"/>
                        <a:t>Vård- och omsorgspersonal med symtom på covid-19, behöver ej medicinsk bedömning.</a:t>
                      </a:r>
                    </a:p>
                  </a:txBody>
                  <a:tcPr/>
                </a:tc>
                <a:tc>
                  <a:txBody>
                    <a:bodyPr/>
                    <a:lstStyle/>
                    <a:p>
                      <a:r>
                        <a:rPr lang="sv-SE" sz="1700" dirty="0"/>
                        <a:t>Regionhälsan </a:t>
                      </a:r>
                    </a:p>
                  </a:txBody>
                  <a:tcPr/>
                </a:tc>
                <a:tc>
                  <a:txBody>
                    <a:bodyPr/>
                    <a:lstStyle/>
                    <a:p>
                      <a:r>
                        <a:rPr lang="sv-SE" sz="1700" dirty="0"/>
                        <a:t>1177 Journalen *</a:t>
                      </a:r>
                    </a:p>
                  </a:txBody>
                  <a:tcPr/>
                </a:tc>
                <a:tc>
                  <a:txBody>
                    <a:bodyPr/>
                    <a:lstStyle/>
                    <a:p>
                      <a:r>
                        <a:rPr lang="sv-SE" sz="1700" i="1" strike="noStrike" dirty="0">
                          <a:solidFill>
                            <a:schemeClr val="tx1"/>
                          </a:solidFill>
                        </a:rPr>
                        <a:t>Vårdgarantienheten</a:t>
                      </a:r>
                      <a:r>
                        <a:rPr lang="sv-SE" sz="1700" strike="noStrike" dirty="0">
                          <a:solidFill>
                            <a:schemeClr val="tx1"/>
                          </a:solidFill>
                        </a:rPr>
                        <a:t> meddelar förhållningsregler vid positivt svar.**</a:t>
                      </a:r>
                      <a:endParaRPr lang="sv-SE" sz="1700" dirty="0">
                        <a:solidFill>
                          <a:schemeClr val="tx1"/>
                        </a:solidFill>
                      </a:endParaRPr>
                    </a:p>
                  </a:txBody>
                  <a:tcPr/>
                </a:tc>
                <a:tc>
                  <a:txBody>
                    <a:bodyPr/>
                    <a:lstStyle/>
                    <a:p>
                      <a:r>
                        <a:rPr lang="sv-SE" sz="1700" dirty="0">
                          <a:solidFill>
                            <a:schemeClr val="tx1"/>
                          </a:solidFill>
                        </a:rPr>
                        <a:t>Vårdgaranti-enheten</a:t>
                      </a:r>
                    </a:p>
                  </a:txBody>
                  <a:tcPr/>
                </a:tc>
                <a:tc>
                  <a:txBody>
                    <a:bodyPr/>
                    <a:lstStyle/>
                    <a:p>
                      <a:r>
                        <a:rPr lang="sv-SE" sz="1700" dirty="0">
                          <a:solidFill>
                            <a:schemeClr val="tx1"/>
                          </a:solidFill>
                        </a:rPr>
                        <a:t>Vårdgarantienheten **</a:t>
                      </a:r>
                    </a:p>
                  </a:txBody>
                  <a:tcPr/>
                </a:tc>
                <a:tc>
                  <a:txBody>
                    <a:bodyPr/>
                    <a:lstStyle/>
                    <a:p>
                      <a:r>
                        <a:rPr lang="sv-SE" sz="1700" dirty="0">
                          <a:solidFill>
                            <a:schemeClr val="tx1"/>
                          </a:solidFill>
                        </a:rPr>
                        <a:t>Vårdgarantienheten</a:t>
                      </a:r>
                    </a:p>
                  </a:txBody>
                  <a:tcPr/>
                </a:tc>
                <a:extLst>
                  <a:ext uri="{0D108BD9-81ED-4DB2-BD59-A6C34878D82A}">
                    <a16:rowId xmlns:a16="http://schemas.microsoft.com/office/drawing/2014/main" val="1142647209"/>
                  </a:ext>
                </a:extLst>
              </a:tr>
              <a:tr h="182711">
                <a:tc>
                  <a:txBody>
                    <a:bodyPr/>
                    <a:lstStyle/>
                    <a:p>
                      <a:pPr algn="ctr"/>
                      <a:r>
                        <a:rPr lang="sv-SE" sz="1700" b="1" i="0" dirty="0"/>
                        <a:t>D1</a:t>
                      </a:r>
                    </a:p>
                  </a:txBody>
                  <a:tcPr/>
                </a:tc>
                <a:tc>
                  <a:txBody>
                    <a:bodyPr/>
                    <a:lstStyle/>
                    <a:p>
                      <a:r>
                        <a:rPr lang="sv-SE" sz="1700" dirty="0"/>
                        <a:t>Symtomfri person eller vård- och omsorgspersonal </a:t>
                      </a:r>
                      <a:r>
                        <a:rPr lang="sv-SE" sz="1700" i="1" dirty="0"/>
                        <a:t>inom särskilda boenden</a:t>
                      </a:r>
                      <a:r>
                        <a:rPr lang="sv-SE" sz="1700" dirty="0"/>
                        <a:t> som utsatts för smitta. (=smittspårning)</a:t>
                      </a:r>
                    </a:p>
                  </a:txBody>
                  <a:tcPr/>
                </a:tc>
                <a:tc>
                  <a:txBody>
                    <a:bodyPr/>
                    <a:lstStyle/>
                    <a:p>
                      <a:r>
                        <a:rPr lang="sv-SE" sz="1700" dirty="0"/>
                        <a:t>Lokala rutiner (Vårdcentral /Kommun)</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i="1" dirty="0"/>
                        <a:t>Ansvarig vårdcentral </a:t>
                      </a:r>
                      <a:r>
                        <a:rPr lang="sv-SE" sz="1700" i="0" dirty="0"/>
                        <a:t>meddelar svar.*</a:t>
                      </a:r>
                      <a:endParaRPr lang="sv-SE" sz="1700" i="0" dirty="0">
                        <a:solidFill>
                          <a:srgbClr val="FF0000"/>
                        </a:solidFill>
                      </a:endParaRPr>
                    </a:p>
                  </a:txBody>
                  <a:tcPr/>
                </a:tc>
                <a:tc>
                  <a:txBody>
                    <a:bodyPr/>
                    <a:lstStyle/>
                    <a:p>
                      <a:r>
                        <a:rPr lang="sv-SE" sz="1700" i="1" strike="noStrike" dirty="0">
                          <a:solidFill>
                            <a:schemeClr val="tx1"/>
                          </a:solidFill>
                        </a:rPr>
                        <a:t>Vårdgarantienheten</a:t>
                      </a:r>
                      <a:r>
                        <a:rPr lang="sv-SE" sz="1700" strike="noStrike" dirty="0">
                          <a:solidFill>
                            <a:schemeClr val="tx1"/>
                          </a:solidFill>
                        </a:rPr>
                        <a:t> meddelar förhållningsregler vid positivt svar.**</a:t>
                      </a:r>
                      <a:endParaRPr lang="sv-SE" sz="1700" dirty="0">
                        <a:solidFill>
                          <a:schemeClr val="tx1"/>
                        </a:solidFill>
                      </a:endParaRPr>
                    </a:p>
                  </a:txBody>
                  <a:tcPr/>
                </a:tc>
                <a:tc>
                  <a:txBody>
                    <a:bodyPr/>
                    <a:lstStyle/>
                    <a:p>
                      <a:r>
                        <a:rPr lang="sv-SE" sz="1700" dirty="0">
                          <a:solidFill>
                            <a:schemeClr val="tx1"/>
                          </a:solidFill>
                        </a:rPr>
                        <a:t>Vårdgaranti-enheten</a:t>
                      </a:r>
                    </a:p>
                  </a:txBody>
                  <a:tcPr/>
                </a:tc>
                <a:tc>
                  <a:txBody>
                    <a:bodyPr/>
                    <a:lstStyle/>
                    <a:p>
                      <a:r>
                        <a:rPr lang="sv-SE" sz="1700" dirty="0">
                          <a:solidFill>
                            <a:schemeClr val="tx1"/>
                          </a:solidFill>
                        </a:rPr>
                        <a:t>Lokala rutiner (Vårdcentral /Kommun)</a:t>
                      </a:r>
                    </a:p>
                  </a:txBody>
                  <a:tcPr/>
                </a:tc>
                <a:tc>
                  <a:txBody>
                    <a:bodyPr/>
                    <a:lstStyle/>
                    <a:p>
                      <a:r>
                        <a:rPr lang="sv-SE" sz="1700" dirty="0">
                          <a:solidFill>
                            <a:schemeClr val="tx1"/>
                          </a:solidFill>
                        </a:rPr>
                        <a:t>Vårdcentral ansvarig för det särskilda boendet</a:t>
                      </a:r>
                    </a:p>
                  </a:txBody>
                  <a:tcPr/>
                </a:tc>
                <a:extLst>
                  <a:ext uri="{0D108BD9-81ED-4DB2-BD59-A6C34878D82A}">
                    <a16:rowId xmlns:a16="http://schemas.microsoft.com/office/drawing/2014/main" val="2483306054"/>
                  </a:ext>
                </a:extLst>
              </a:tr>
              <a:tr h="182711">
                <a:tc>
                  <a:txBody>
                    <a:bodyPr/>
                    <a:lstStyle/>
                    <a:p>
                      <a:pPr algn="ctr"/>
                      <a:r>
                        <a:rPr lang="sv-SE" sz="1700" b="1" i="0" dirty="0"/>
                        <a:t>D2</a:t>
                      </a:r>
                    </a:p>
                  </a:txBody>
                  <a:tcPr/>
                </a:tc>
                <a:tc>
                  <a:txBody>
                    <a:bodyPr/>
                    <a:lstStyle/>
                    <a:p>
                      <a:r>
                        <a:rPr lang="sv-SE" sz="1700" dirty="0"/>
                        <a:t>Symtomfri person eller vård- och omsorgspersonal </a:t>
                      </a:r>
                      <a:r>
                        <a:rPr lang="sv-SE" sz="1700" i="1" dirty="0"/>
                        <a:t>inom LSS-boende, kommunal hemsjukvård, hemtjänst </a:t>
                      </a:r>
                      <a:r>
                        <a:rPr lang="sv-SE" sz="1700" i="0" dirty="0"/>
                        <a:t>som utsatts för smitta.</a:t>
                      </a:r>
                      <a:r>
                        <a:rPr lang="sv-SE" sz="1700" dirty="0"/>
                        <a:t> (=smittspårning)</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t>Lokala rutiner (Vårdcentral /Kommun)</a:t>
                      </a:r>
                    </a:p>
                  </a:txBody>
                  <a:tcPr/>
                </a:tc>
                <a:tc>
                  <a:txBody>
                    <a:bodyPr/>
                    <a:lstStyle/>
                    <a:p>
                      <a:r>
                        <a:rPr lang="sv-SE" sz="1700" i="1" dirty="0">
                          <a:solidFill>
                            <a:schemeClr val="tx1"/>
                          </a:solidFill>
                        </a:rPr>
                        <a:t>Ansvarig vårdcentral </a:t>
                      </a:r>
                      <a:r>
                        <a:rPr lang="sv-SE" sz="1700" i="0" dirty="0">
                          <a:solidFill>
                            <a:schemeClr val="tx1"/>
                          </a:solidFill>
                        </a:rPr>
                        <a:t>meddelar svar.*</a:t>
                      </a:r>
                    </a:p>
                  </a:txBody>
                  <a:tcPr/>
                </a:tc>
                <a:tc>
                  <a:txBody>
                    <a:bodyPr/>
                    <a:lstStyle/>
                    <a:p>
                      <a:r>
                        <a:rPr lang="sv-SE" sz="1700" i="1" strike="noStrike" dirty="0">
                          <a:solidFill>
                            <a:schemeClr val="tx1"/>
                          </a:solidFill>
                        </a:rPr>
                        <a:t>Vårdgarantienheten</a:t>
                      </a:r>
                      <a:r>
                        <a:rPr lang="sv-SE" sz="1700" strike="noStrike" dirty="0">
                          <a:solidFill>
                            <a:schemeClr val="tx1"/>
                          </a:solidFill>
                        </a:rPr>
                        <a:t> meddelar förhållningsregler vid positivt svar.**</a:t>
                      </a:r>
                      <a:endParaRPr lang="sv-SE" sz="1700" dirty="0">
                        <a:solidFill>
                          <a:schemeClr val="tx1"/>
                        </a:solidFill>
                      </a:endParaRPr>
                    </a:p>
                  </a:txBody>
                  <a:tcPr/>
                </a:tc>
                <a:tc>
                  <a:txBody>
                    <a:bodyPr/>
                    <a:lstStyle/>
                    <a:p>
                      <a:r>
                        <a:rPr lang="sv-SE" sz="1700" dirty="0">
                          <a:solidFill>
                            <a:schemeClr val="tx1"/>
                          </a:solidFill>
                        </a:rPr>
                        <a:t>Vårdgaranti-enheten</a:t>
                      </a:r>
                    </a:p>
                  </a:txBody>
                  <a:tcPr/>
                </a:tc>
                <a:tc>
                  <a:txBody>
                    <a:bodyPr/>
                    <a:lstStyle/>
                    <a:p>
                      <a:r>
                        <a:rPr lang="sv-SE" sz="1700" dirty="0">
                          <a:solidFill>
                            <a:schemeClr val="tx1"/>
                          </a:solidFill>
                        </a:rPr>
                        <a:t>Lokala rutiner</a:t>
                      </a:r>
                    </a:p>
                    <a:p>
                      <a:r>
                        <a:rPr lang="sv-SE" sz="1700" dirty="0">
                          <a:solidFill>
                            <a:schemeClr val="tx1"/>
                          </a:solidFill>
                        </a:rPr>
                        <a:t>(Vårdcentral/Kommun)</a:t>
                      </a:r>
                    </a:p>
                  </a:txBody>
                  <a:tcPr/>
                </a:tc>
                <a:tc>
                  <a:txBody>
                    <a:bodyPr/>
                    <a:lstStyle/>
                    <a:p>
                      <a:r>
                        <a:rPr lang="sv-SE" sz="1700" dirty="0">
                          <a:solidFill>
                            <a:schemeClr val="tx1"/>
                          </a:solidFill>
                        </a:rPr>
                        <a:t>Vårdcentral</a:t>
                      </a:r>
                    </a:p>
                  </a:txBody>
                  <a:tcPr/>
                </a:tc>
                <a:extLst>
                  <a:ext uri="{0D108BD9-81ED-4DB2-BD59-A6C34878D82A}">
                    <a16:rowId xmlns:a16="http://schemas.microsoft.com/office/drawing/2014/main" val="2910250185"/>
                  </a:ext>
                </a:extLst>
              </a:tr>
              <a:tr h="182711">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sv-SE" sz="1700" b="1" i="0" dirty="0"/>
                        <a:t>D3</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t>Symtomfri vård- och omsorgspersonal </a:t>
                      </a:r>
                      <a:r>
                        <a:rPr lang="sv-SE" sz="1700" i="1" dirty="0"/>
                        <a:t>på klinik eller vårdcentral (</a:t>
                      </a:r>
                      <a:r>
                        <a:rPr lang="sv-SE" sz="1700" i="1" dirty="0" err="1"/>
                        <a:t>inkl</a:t>
                      </a:r>
                      <a:r>
                        <a:rPr lang="sv-SE" sz="1700" i="1" dirty="0"/>
                        <a:t> privata)</a:t>
                      </a:r>
                      <a:r>
                        <a:rPr lang="sv-SE" sz="1700" dirty="0"/>
                        <a:t> som utsatts för smitta. (=smittspårning)</a:t>
                      </a:r>
                    </a:p>
                  </a:txBody>
                  <a:tcPr/>
                </a:tc>
                <a:tc>
                  <a:txBody>
                    <a:bodyPr/>
                    <a:lstStyle/>
                    <a:p>
                      <a:r>
                        <a:rPr lang="sv-SE" sz="1700" dirty="0"/>
                        <a:t>Enheten </a:t>
                      </a:r>
                    </a:p>
                    <a:p>
                      <a:r>
                        <a:rPr lang="sv-SE" sz="1700" dirty="0">
                          <a:solidFill>
                            <a:schemeClr val="tx1"/>
                          </a:solidFill>
                        </a:rPr>
                        <a:t>Regionhälsan</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solidFill>
                            <a:schemeClr val="tx1"/>
                          </a:solidFill>
                        </a:rPr>
                        <a:t>1177 Journalen</a:t>
                      </a:r>
                    </a:p>
                  </a:txBody>
                  <a:tcPr/>
                </a:tc>
                <a:tc>
                  <a:txBody>
                    <a:bodyPr/>
                    <a:lstStyle/>
                    <a:p>
                      <a:r>
                        <a:rPr lang="sv-SE" sz="1700" i="1" strike="noStrike" dirty="0">
                          <a:solidFill>
                            <a:schemeClr val="tx1"/>
                          </a:solidFill>
                        </a:rPr>
                        <a:t>Vårdgarantienheten</a:t>
                      </a:r>
                      <a:r>
                        <a:rPr lang="sv-SE" sz="1700" strike="noStrike" dirty="0">
                          <a:solidFill>
                            <a:schemeClr val="tx1"/>
                          </a:solidFill>
                        </a:rPr>
                        <a:t> meddelar förhållningsregler vid positivt svar.**</a:t>
                      </a:r>
                      <a:endParaRPr lang="sv-SE" sz="1700" dirty="0">
                        <a:solidFill>
                          <a:schemeClr val="tx1"/>
                        </a:solidFill>
                      </a:endParaRPr>
                    </a:p>
                  </a:txBody>
                  <a:tcPr/>
                </a:tc>
                <a:tc>
                  <a:txBody>
                    <a:bodyPr/>
                    <a:lstStyle/>
                    <a:p>
                      <a:r>
                        <a:rPr lang="sv-SE" sz="1700" dirty="0">
                          <a:solidFill>
                            <a:schemeClr val="tx1"/>
                          </a:solidFill>
                        </a:rPr>
                        <a:t>Vårdgaranti-enheten</a:t>
                      </a:r>
                    </a:p>
                  </a:txBody>
                  <a:tcPr/>
                </a:tc>
                <a:tc>
                  <a:txBody>
                    <a:bodyPr/>
                    <a:lstStyle/>
                    <a:p>
                      <a:r>
                        <a:rPr lang="sv-SE" sz="1700" dirty="0">
                          <a:solidFill>
                            <a:schemeClr val="tx1"/>
                          </a:solidFill>
                        </a:rPr>
                        <a:t>Enheten med stöd av Vårdhygien.</a:t>
                      </a:r>
                    </a:p>
                  </a:txBody>
                  <a:tcPr/>
                </a:tc>
                <a:tc>
                  <a:txBody>
                    <a:bodyPr/>
                    <a:lstStyle/>
                    <a:p>
                      <a:r>
                        <a:rPr lang="sv-SE" sz="1700" dirty="0">
                          <a:solidFill>
                            <a:schemeClr val="tx1"/>
                          </a:solidFill>
                        </a:rPr>
                        <a:t>Vårdgarantienheten</a:t>
                      </a:r>
                    </a:p>
                  </a:txBody>
                  <a:tcPr/>
                </a:tc>
                <a:extLst>
                  <a:ext uri="{0D108BD9-81ED-4DB2-BD59-A6C34878D82A}">
                    <a16:rowId xmlns:a16="http://schemas.microsoft.com/office/drawing/2014/main" val="3913277970"/>
                  </a:ext>
                </a:extLst>
              </a:tr>
              <a:tr h="182711">
                <a:tc>
                  <a:txBody>
                    <a:bodyPr/>
                    <a:lstStyle/>
                    <a:p>
                      <a:pPr algn="ctr"/>
                      <a:r>
                        <a:rPr lang="sv-SE" sz="1700" b="1" i="0" dirty="0"/>
                        <a:t>E1</a:t>
                      </a:r>
                    </a:p>
                  </a:txBody>
                  <a:tcPr/>
                </a:tc>
                <a:tc>
                  <a:txBody>
                    <a:bodyPr/>
                    <a:lstStyle/>
                    <a:p>
                      <a:r>
                        <a:rPr lang="sv-SE" sz="1700" dirty="0"/>
                        <a:t>Personer utan symtom inför operation, cancerbehandling eller utomlänsvård</a:t>
                      </a:r>
                    </a:p>
                  </a:txBody>
                  <a:tcPr/>
                </a:tc>
                <a:tc>
                  <a:txBody>
                    <a:bodyPr/>
                    <a:lstStyle/>
                    <a:p>
                      <a:r>
                        <a:rPr lang="sv-SE" sz="1700" dirty="0"/>
                        <a:t>Vårdcentral</a:t>
                      </a:r>
                    </a:p>
                  </a:txBody>
                  <a:tcPr/>
                </a:tc>
                <a:tc>
                  <a:txBody>
                    <a:bodyPr/>
                    <a:lstStyle/>
                    <a:p>
                      <a:r>
                        <a:rPr lang="sv-SE" sz="1700" dirty="0">
                          <a:solidFill>
                            <a:schemeClr val="tx1"/>
                          </a:solidFill>
                        </a:rPr>
                        <a:t>Beställande enhet.*</a:t>
                      </a:r>
                    </a:p>
                  </a:txBody>
                  <a:tcPr/>
                </a:tc>
                <a:tc>
                  <a:txBody>
                    <a:bodyPr/>
                    <a:lstStyle/>
                    <a:p>
                      <a:r>
                        <a:rPr lang="sv-SE" sz="1700" i="1" strike="noStrike" dirty="0">
                          <a:solidFill>
                            <a:schemeClr val="tx1"/>
                          </a:solidFill>
                        </a:rPr>
                        <a:t>Vårdgarantienheten</a:t>
                      </a:r>
                      <a:r>
                        <a:rPr lang="sv-SE" sz="1700" strike="noStrike" dirty="0">
                          <a:solidFill>
                            <a:schemeClr val="tx1"/>
                          </a:solidFill>
                        </a:rPr>
                        <a:t> meddelar förhållningsregler vid positivt svar i öppenvård.** I slutenvård ligger det ansvaret på </a:t>
                      </a:r>
                      <a:r>
                        <a:rPr lang="sv-SE" sz="1700" i="1" strike="noStrike" dirty="0">
                          <a:solidFill>
                            <a:schemeClr val="tx1"/>
                          </a:solidFill>
                        </a:rPr>
                        <a:t>behandlande läkare</a:t>
                      </a:r>
                      <a:r>
                        <a:rPr lang="sv-SE" sz="1700" strike="noStrike" dirty="0">
                          <a:solidFill>
                            <a:schemeClr val="tx1"/>
                          </a:solidFill>
                        </a:rPr>
                        <a:t>.</a:t>
                      </a:r>
                    </a:p>
                  </a:txBody>
                  <a:tcPr/>
                </a:tc>
                <a:tc>
                  <a:txBody>
                    <a:bodyPr/>
                    <a:lstStyle/>
                    <a:p>
                      <a:r>
                        <a:rPr lang="sv-SE" sz="1700" dirty="0"/>
                        <a:t>Vårdgaranti-enheten</a:t>
                      </a:r>
                    </a:p>
                  </a:txBody>
                  <a:tcPr/>
                </a:tc>
                <a:tc>
                  <a:txBody>
                    <a:bodyPr/>
                    <a:lstStyle/>
                    <a:p>
                      <a:r>
                        <a:rPr lang="sv-SE" sz="1700" dirty="0"/>
                        <a:t>Öppenvård: Vårdgarantienheten.**</a:t>
                      </a:r>
                    </a:p>
                    <a:p>
                      <a:r>
                        <a:rPr lang="sv-SE" sz="1700" dirty="0">
                          <a:solidFill>
                            <a:schemeClr val="tx1"/>
                          </a:solidFill>
                        </a:rPr>
                        <a:t>Slutenvård: Behandlande läkare på respektive avd.</a:t>
                      </a:r>
                    </a:p>
                  </a:txBody>
                  <a:tcPr/>
                </a:tc>
                <a:tc>
                  <a:txBody>
                    <a:bodyPr/>
                    <a:lstStyle/>
                    <a:p>
                      <a:r>
                        <a:rPr lang="sv-SE" sz="1700" dirty="0">
                          <a:solidFill>
                            <a:schemeClr val="tx1"/>
                          </a:solidFill>
                        </a:rPr>
                        <a:t>Beställande enhet</a:t>
                      </a:r>
                    </a:p>
                  </a:txBody>
                  <a:tcPr/>
                </a:tc>
                <a:extLst>
                  <a:ext uri="{0D108BD9-81ED-4DB2-BD59-A6C34878D82A}">
                    <a16:rowId xmlns:a16="http://schemas.microsoft.com/office/drawing/2014/main" val="1732314019"/>
                  </a:ext>
                </a:extLst>
              </a:tr>
              <a:tr h="182711">
                <a:tc>
                  <a:txBody>
                    <a:bodyPr/>
                    <a:lstStyle/>
                    <a:p>
                      <a:pPr algn="ctr"/>
                      <a:r>
                        <a:rPr lang="sv-SE" sz="1700" b="1" i="0" dirty="0"/>
                        <a:t>E2</a:t>
                      </a:r>
                    </a:p>
                  </a:txBody>
                  <a:tcPr/>
                </a:tc>
                <a:tc>
                  <a:txBody>
                    <a:bodyPr/>
                    <a:lstStyle/>
                    <a:p>
                      <a:r>
                        <a:rPr lang="sv-SE" sz="1700" dirty="0"/>
                        <a:t>Personer utan symtom som läggs in på sjukhus</a:t>
                      </a:r>
                    </a:p>
                    <a:p>
                      <a:r>
                        <a:rPr lang="sv-SE" sz="1700" dirty="0"/>
                        <a:t>(fr o m  2020-07-22)</a:t>
                      </a:r>
                    </a:p>
                  </a:txBody>
                  <a:tcPr/>
                </a:tc>
                <a:tc>
                  <a:txBody>
                    <a:bodyPr/>
                    <a:lstStyle/>
                    <a:p>
                      <a:r>
                        <a:rPr lang="sv-SE" sz="1700" dirty="0"/>
                        <a:t>Akutmottagning</a:t>
                      </a:r>
                    </a:p>
                  </a:txBody>
                  <a:tcPr/>
                </a:tc>
                <a:tc>
                  <a:txBody>
                    <a:bodyPr/>
                    <a:lstStyle/>
                    <a:p>
                      <a:r>
                        <a:rPr lang="sv-SE" sz="1700" i="1" dirty="0">
                          <a:solidFill>
                            <a:schemeClr val="tx1"/>
                          </a:solidFill>
                        </a:rPr>
                        <a:t>Behandlande läkare </a:t>
                      </a:r>
                      <a:r>
                        <a:rPr lang="sv-SE" sz="1700" dirty="0">
                          <a:solidFill>
                            <a:schemeClr val="tx1"/>
                          </a:solidFill>
                        </a:rPr>
                        <a:t>vid enheten meddelar svar.</a:t>
                      </a:r>
                    </a:p>
                  </a:txBody>
                  <a:tcPr/>
                </a:tc>
                <a:tc>
                  <a:txBody>
                    <a:bodyPr/>
                    <a:lstStyle/>
                    <a:p>
                      <a:r>
                        <a:rPr lang="sv-SE" sz="1700" strike="noStrike" dirty="0">
                          <a:solidFill>
                            <a:schemeClr val="tx1"/>
                          </a:solidFill>
                        </a:rPr>
                        <a:t>Behandlande läkare meddelar för-hållningsregler vid positivt svar. **</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sv-SE" sz="1700" dirty="0"/>
                        <a:t>Vårdgaranti-enheten</a:t>
                      </a:r>
                    </a:p>
                  </a:txBody>
                  <a:tcPr/>
                </a:tc>
                <a:tc>
                  <a:txBody>
                    <a:bodyPr/>
                    <a:lstStyle/>
                    <a:p>
                      <a:r>
                        <a:rPr lang="sv-SE" sz="1700" dirty="0">
                          <a:solidFill>
                            <a:schemeClr val="tx1"/>
                          </a:solidFill>
                        </a:rPr>
                        <a:t>Behandlande läkare på respektive avd.</a:t>
                      </a:r>
                    </a:p>
                  </a:txBody>
                  <a:tcPr/>
                </a:tc>
                <a:tc>
                  <a:txBody>
                    <a:bodyPr/>
                    <a:lstStyle/>
                    <a:p>
                      <a:r>
                        <a:rPr lang="sv-SE" sz="1700" dirty="0">
                          <a:solidFill>
                            <a:schemeClr val="tx1"/>
                          </a:solidFill>
                        </a:rPr>
                        <a:t>Enheten </a:t>
                      </a:r>
                      <a:r>
                        <a:rPr lang="sv-SE" sz="1500" dirty="0">
                          <a:solidFill>
                            <a:schemeClr val="tx1"/>
                          </a:solidFill>
                        </a:rPr>
                        <a:t>(om ej utskriven - patienten ska då informeras om vem han eller hon kontaktar)</a:t>
                      </a:r>
                    </a:p>
                  </a:txBody>
                  <a:tcPr/>
                </a:tc>
                <a:extLst>
                  <a:ext uri="{0D108BD9-81ED-4DB2-BD59-A6C34878D82A}">
                    <a16:rowId xmlns:a16="http://schemas.microsoft.com/office/drawing/2014/main" val="2501320046"/>
                  </a:ext>
                </a:extLst>
              </a:tr>
            </a:tbl>
          </a:graphicData>
        </a:graphic>
      </p:graphicFrame>
      <p:sp>
        <p:nvSpPr>
          <p:cNvPr id="2" name="textruta 1">
            <a:extLst>
              <a:ext uri="{FF2B5EF4-FFF2-40B4-BE49-F238E27FC236}">
                <a16:creationId xmlns:a16="http://schemas.microsoft.com/office/drawing/2014/main" id="{1CD82A20-2612-41C8-A7CB-D2D934F09A74}"/>
              </a:ext>
            </a:extLst>
          </p:cNvPr>
          <p:cNvSpPr txBox="1"/>
          <p:nvPr/>
        </p:nvSpPr>
        <p:spPr>
          <a:xfrm>
            <a:off x="474986" y="3789"/>
            <a:ext cx="17907723" cy="646331"/>
          </a:xfrm>
          <a:prstGeom prst="rect">
            <a:avLst/>
          </a:prstGeom>
          <a:noFill/>
        </p:spPr>
        <p:txBody>
          <a:bodyPr wrap="none" rtlCol="0">
            <a:spAutoFit/>
          </a:bodyPr>
          <a:lstStyle/>
          <a:p>
            <a:r>
              <a:rPr lang="sv-SE" sz="3600" b="1" dirty="0">
                <a:solidFill>
                  <a:schemeClr val="accent1">
                    <a:lumMod val="50000"/>
                  </a:schemeClr>
                </a:solidFill>
                <a:latin typeface="+mj-lt"/>
              </a:rPr>
              <a:t>Ansvarsfördelning PCR-provtagning SARS-CoV-2, version 2020-07-15 </a:t>
            </a:r>
            <a:r>
              <a:rPr lang="sv-SE" sz="3600" dirty="0">
                <a:solidFill>
                  <a:schemeClr val="accent1">
                    <a:lumMod val="50000"/>
                  </a:schemeClr>
                </a:solidFill>
                <a:latin typeface="+mj-lt"/>
              </a:rPr>
              <a:t>(kan komma att justeras)</a:t>
            </a:r>
          </a:p>
        </p:txBody>
      </p:sp>
      <p:sp>
        <p:nvSpPr>
          <p:cNvPr id="3" name="textruta 2">
            <a:extLst>
              <a:ext uri="{FF2B5EF4-FFF2-40B4-BE49-F238E27FC236}">
                <a16:creationId xmlns:a16="http://schemas.microsoft.com/office/drawing/2014/main" id="{F606CF45-68C2-4BBC-B79E-7D1B4BC737A5}"/>
              </a:ext>
            </a:extLst>
          </p:cNvPr>
          <p:cNvSpPr txBox="1"/>
          <p:nvPr/>
        </p:nvSpPr>
        <p:spPr>
          <a:xfrm>
            <a:off x="173762" y="10782341"/>
            <a:ext cx="11444224" cy="523220"/>
          </a:xfrm>
          <a:prstGeom prst="rect">
            <a:avLst/>
          </a:prstGeom>
          <a:noFill/>
        </p:spPr>
        <p:txBody>
          <a:bodyPr wrap="square" rtlCol="0">
            <a:spAutoFit/>
          </a:bodyPr>
          <a:lstStyle/>
          <a:p>
            <a:r>
              <a:rPr lang="sv-SE" sz="2800" dirty="0"/>
              <a:t>För kompletterande information och förklaring av asteriskerna – se nästa sida.</a:t>
            </a:r>
          </a:p>
        </p:txBody>
      </p:sp>
      <p:sp>
        <p:nvSpPr>
          <p:cNvPr id="5" name="Rektangel 4">
            <a:extLst>
              <a:ext uri="{FF2B5EF4-FFF2-40B4-BE49-F238E27FC236}">
                <a16:creationId xmlns:a16="http://schemas.microsoft.com/office/drawing/2014/main" id="{FDA72E2A-7989-481A-A699-85BB22EC99EE}"/>
              </a:ext>
            </a:extLst>
          </p:cNvPr>
          <p:cNvSpPr/>
          <p:nvPr/>
        </p:nvSpPr>
        <p:spPr>
          <a:xfrm>
            <a:off x="18160495" y="10744030"/>
            <a:ext cx="1939168" cy="432048"/>
          </a:xfrm>
          <a:prstGeom prst="rect">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905999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37B67C6-89C5-41F0-9DC1-5C6FCD93E094}"/>
              </a:ext>
            </a:extLst>
          </p:cNvPr>
          <p:cNvSpPr>
            <a:spLocks noGrp="1"/>
          </p:cNvSpPr>
          <p:nvPr>
            <p:ph type="body" sz="quarter" idx="13"/>
          </p:nvPr>
        </p:nvSpPr>
        <p:spPr>
          <a:xfrm>
            <a:off x="835026" y="398091"/>
            <a:ext cx="17785976" cy="10657184"/>
          </a:xfrm>
        </p:spPr>
        <p:txBody>
          <a:bodyPr>
            <a:normAutofit/>
          </a:bodyPr>
          <a:lstStyle/>
          <a:p>
            <a:pPr marL="0" indent="0">
              <a:buNone/>
            </a:pPr>
            <a:r>
              <a:rPr lang="sv-SE" dirty="0"/>
              <a:t>Kompletterande information till matrisen på föregående bild</a:t>
            </a:r>
          </a:p>
          <a:p>
            <a:pPr marL="0" indent="0">
              <a:lnSpc>
                <a:spcPct val="90000"/>
              </a:lnSpc>
              <a:buNone/>
            </a:pPr>
            <a:r>
              <a:rPr lang="sv-SE" sz="2950" b="1" dirty="0">
                <a:latin typeface="+mj-lt"/>
              </a:rPr>
              <a:t>* Alla provtagna personer </a:t>
            </a:r>
            <a:r>
              <a:rPr lang="sv-SE" sz="2950" dirty="0"/>
              <a:t>kan så snart analysresultatet är klart ta del av detta på 1177 Journalen. En vård- eller omsorgspersonal kan då t.ex. redan under en helg informera sin chef om ett positivt provresultat så att adekvata åtgärder snabbt kan vidtas.</a:t>
            </a:r>
          </a:p>
          <a:p>
            <a:pPr marL="0" lvl="0" indent="0">
              <a:lnSpc>
                <a:spcPct val="90000"/>
              </a:lnSpc>
              <a:buNone/>
            </a:pPr>
            <a:r>
              <a:rPr lang="sv-SE" sz="2950" b="1" dirty="0">
                <a:latin typeface="+mj-lt"/>
              </a:rPr>
              <a:t>** Vårdgarantienheten kontaktar patienter med bekräftad covid-19 som inte provtagits via Egenprovtagning </a:t>
            </a:r>
            <a:r>
              <a:rPr lang="sv-SE" sz="2950" dirty="0"/>
              <a:t>och informerar om sjukdomen. Uppgift om datum för insjuknande, sannolik smittväg, yrke, arbetsplats om anställd inom vård/omsorg, boendesituation, </a:t>
            </a:r>
            <a:r>
              <a:rPr lang="sv-SE" sz="2950" dirty="0" err="1"/>
              <a:t>ev</a:t>
            </a:r>
            <a:r>
              <a:rPr lang="sv-SE" sz="2950" dirty="0"/>
              <a:t> hemtjänst inhämtas. Patienten informeras om skyldigheten att upplysa närkontakter om att de kan ha blivit utsatta för smitta, och att om de har symtom måste de följa förhållningsregler som vid covid-19. Närkontakter som arbetar inom vård/omsorg uppmanas informera arbetsgivare samt kontakta Regionhälsan eller vårdcentral för provtagning även om de är symtomfria. Patienten erhåller ”Information till dig med bekräftad covid-19” och smittskyddsblad med förhållningsregler per post.</a:t>
            </a:r>
          </a:p>
          <a:p>
            <a:pPr marL="0" indent="0">
              <a:lnSpc>
                <a:spcPct val="90000"/>
              </a:lnSpc>
              <a:buNone/>
            </a:pPr>
            <a:r>
              <a:rPr lang="sv-SE" sz="2950" b="1" dirty="0">
                <a:latin typeface="+mj-lt"/>
              </a:rPr>
              <a:t>*** Patient som provtagits via 1177 Egenprovtagning med bekräftad covid-19 </a:t>
            </a:r>
            <a:r>
              <a:rPr lang="sv-SE" sz="2950" dirty="0"/>
              <a:t>erbjuds information om sjukdomen digitalt via 1177 Journalen vilket inkluderar ”Information till dig med bekräftad covid-19” och smittskyddsblad med förhållningsregler. </a:t>
            </a:r>
          </a:p>
          <a:p>
            <a:pPr marL="0" indent="0">
              <a:lnSpc>
                <a:spcPct val="90000"/>
              </a:lnSpc>
              <a:buNone/>
            </a:pPr>
            <a:r>
              <a:rPr lang="sv-SE" sz="2950" dirty="0"/>
              <a:t>Vårdgarantienheten kontaktar dessa patienter och frågar om datum för insjuknande, yrke, arbetsplats om anställd inom vård/omsorg, boendesituation, </a:t>
            </a:r>
            <a:r>
              <a:rPr lang="sv-SE" sz="2950" dirty="0" err="1"/>
              <a:t>ev</a:t>
            </a:r>
            <a:r>
              <a:rPr lang="sv-SE" sz="2950" dirty="0"/>
              <a:t> hemtjänst. De säkerställer att patienten har tagit del av förhållningsreglerna som förmedlats digitalt och informerar om skyldigheten att informera närkontakter om att de kan ha blivit utsatta för smitta.</a:t>
            </a:r>
          </a:p>
          <a:p>
            <a:pPr lvl="0">
              <a:lnSpc>
                <a:spcPct val="90000"/>
              </a:lnSpc>
              <a:spcAft>
                <a:spcPts val="0"/>
              </a:spcAft>
            </a:pPr>
            <a:r>
              <a:rPr lang="sv-SE" sz="2950" dirty="0"/>
              <a:t>Närkontakter med symtom på covid-19 uppmanas att följa förhållningsregler för covid-19 och att kontakta sjukvården för provtagning.</a:t>
            </a:r>
          </a:p>
          <a:p>
            <a:pPr lvl="0">
              <a:lnSpc>
                <a:spcPct val="90000"/>
              </a:lnSpc>
            </a:pPr>
            <a:r>
              <a:rPr lang="sv-SE" sz="2950" dirty="0"/>
              <a:t>Närkontakter som arbetar inom vård/omsorg uppmanas informera arbetsgivare samt kontakta Regionhälsan eller vårdcentral för provtagning även om de är symtomfria.</a:t>
            </a:r>
          </a:p>
        </p:txBody>
      </p:sp>
    </p:spTree>
    <p:extLst>
      <p:ext uri="{BB962C8B-B14F-4D97-AF65-F5344CB8AC3E}">
        <p14:creationId xmlns:p14="http://schemas.microsoft.com/office/powerpoint/2010/main" val="3044452241"/>
      </p:ext>
    </p:extLst>
  </p:cSld>
  <p:clrMapOvr>
    <a:masterClrMapping/>
  </p:clrMapOvr>
</p:sld>
</file>

<file path=ppt/theme/theme1.xml><?xml version="1.0" encoding="utf-8"?>
<a:theme xmlns:a="http://schemas.openxmlformats.org/drawingml/2006/main" name="Region Västmanland Rosa">
  <a:themeElements>
    <a:clrScheme name="Region Västmanland Rosa">
      <a:dk1>
        <a:sysClr val="windowText" lastClr="000000"/>
      </a:dk1>
      <a:lt1>
        <a:sysClr val="window" lastClr="FFFFFF"/>
      </a:lt1>
      <a:dk2>
        <a:srgbClr val="7F7F7F"/>
      </a:dk2>
      <a:lt2>
        <a:srgbClr val="FFFFFF"/>
      </a:lt2>
      <a:accent1>
        <a:srgbClr val="670F3B"/>
      </a:accent1>
      <a:accent2>
        <a:srgbClr val="4B467D"/>
      </a:accent2>
      <a:accent3>
        <a:srgbClr val="339D94"/>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CB468A0C-3AD1-40F7-951D-9B6CF80846B1}" vid="{0039DAB0-7D38-4811-8BB1-C6C4965A58F0}"/>
    </a:ext>
  </a:extLst>
</a:theme>
</file>

<file path=ppt/theme/theme2.xml><?xml version="1.0" encoding="utf-8"?>
<a:theme xmlns:a="http://schemas.openxmlformats.org/drawingml/2006/main" name="Region Västmanland Blå">
  <a:themeElements>
    <a:clrScheme name="Region Västmanland Blå">
      <a:dk1>
        <a:sysClr val="windowText" lastClr="000000"/>
      </a:dk1>
      <a:lt1>
        <a:sysClr val="window" lastClr="FFFFFF"/>
      </a:lt1>
      <a:dk2>
        <a:srgbClr val="7F7F7F"/>
      </a:dk2>
      <a:lt2>
        <a:srgbClr val="FFFFFF"/>
      </a:lt2>
      <a:accent1>
        <a:srgbClr val="3C82AF"/>
      </a:accent1>
      <a:accent2>
        <a:srgbClr val="4B467D"/>
      </a:accent2>
      <a:accent3>
        <a:srgbClr val="339D94"/>
      </a:accent3>
      <a:accent4>
        <a:srgbClr val="670F3B"/>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CB468A0C-3AD1-40F7-951D-9B6CF80846B1}" vid="{2459BC67-DD28-465A-A611-64CAAD410A4A}"/>
    </a:ext>
  </a:extLst>
</a:theme>
</file>

<file path=ppt/theme/theme3.xml><?xml version="1.0" encoding="utf-8"?>
<a:theme xmlns:a="http://schemas.openxmlformats.org/drawingml/2006/main" name="Region Västmanland Grön">
  <a:themeElements>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CB468A0C-3AD1-40F7-951D-9B6CF80846B1}" vid="{72B876D8-DEED-4268-B914-085C35FD99C3}"/>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2D569DD893EC42A6225EF0D6F3A096" ma:contentTypeVersion="13" ma:contentTypeDescription="Create a new document." ma:contentTypeScope="" ma:versionID="ddf82c4bede82587c0127dd99d983878">
  <xsd:schema xmlns:xsd="http://www.w3.org/2001/XMLSchema" xmlns:xs="http://www.w3.org/2001/XMLSchema" xmlns:p="http://schemas.microsoft.com/office/2006/metadata/properties" xmlns:ns3="93084b0d-4f5f-4d47-a5c3-e1fb351acfa9" xmlns:ns4="5752cc36-7e45-4377-b131-72a3ade5c8be" targetNamespace="http://schemas.microsoft.com/office/2006/metadata/properties" ma:root="true" ma:fieldsID="6e50448bfa62c0defb4f4eb5041cc9ba" ns3:_="" ns4:_="">
    <xsd:import namespace="93084b0d-4f5f-4d47-a5c3-e1fb351acfa9"/>
    <xsd:import namespace="5752cc36-7e45-4377-b131-72a3ade5c8b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084b0d-4f5f-4d47-a5c3-e1fb351acfa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52cc36-7e45-4377-b131-72a3ade5c8b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F611AA-2400-4C3E-BAAD-233BC2FE7E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084b0d-4f5f-4d47-a5c3-e1fb351acfa9"/>
    <ds:schemaRef ds:uri="5752cc36-7e45-4377-b131-72a3ade5c8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298639-A577-4F3F-91F2-8D6ABE55571D}">
  <ds:schemaRefs>
    <ds:schemaRef ds:uri="http://purl.org/dc/elements/1.1/"/>
    <ds:schemaRef ds:uri="http://schemas.microsoft.com/office/2006/metadata/properties"/>
    <ds:schemaRef ds:uri="5752cc36-7e45-4377-b131-72a3ade5c8be"/>
    <ds:schemaRef ds:uri="http://purl.org/dc/terms/"/>
    <ds:schemaRef ds:uri="http://schemas.openxmlformats.org/package/2006/metadata/core-properties"/>
    <ds:schemaRef ds:uri="http://purl.org/dc/dcmitype/"/>
    <ds:schemaRef ds:uri="http://schemas.microsoft.com/office/2006/documentManagement/types"/>
    <ds:schemaRef ds:uri="93084b0d-4f5f-4d47-a5c3-e1fb351acfa9"/>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041836F-050D-448E-A7B6-564A2A1A1F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Region Västmanland Rosa</Template>
  <TotalTime>1843</TotalTime>
  <Words>792</Words>
  <Application>Microsoft Office PowerPoint</Application>
  <PresentationFormat>Anpassad</PresentationFormat>
  <Paragraphs>105</Paragraphs>
  <Slides>2</Slides>
  <Notes>2</Notes>
  <HiddenSlides>0</HiddenSlides>
  <MMClips>0</MMClips>
  <ScaleCrop>false</ScaleCrop>
  <HeadingPairs>
    <vt:vector size="6" baseType="variant">
      <vt:variant>
        <vt:lpstr>Använt teckensnitt</vt:lpstr>
      </vt:variant>
      <vt:variant>
        <vt:i4>2</vt:i4>
      </vt:variant>
      <vt:variant>
        <vt:lpstr>Tema</vt:lpstr>
      </vt:variant>
      <vt:variant>
        <vt:i4>3</vt:i4>
      </vt:variant>
      <vt:variant>
        <vt:lpstr>Bildrubriker</vt:lpstr>
      </vt:variant>
      <vt:variant>
        <vt:i4>2</vt:i4>
      </vt:variant>
    </vt:vector>
  </HeadingPairs>
  <TitlesOfParts>
    <vt:vector size="7" baseType="lpstr">
      <vt:lpstr>Calibri</vt:lpstr>
      <vt:lpstr>Calibri Light</vt:lpstr>
      <vt:lpstr>Region Västmanland Rosa</vt:lpstr>
      <vt:lpstr>Region Västmanland Blå</vt:lpstr>
      <vt:lpstr>Region Västmanland Grön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Jonas Ekström</dc:creator>
  <cp:lastModifiedBy>Anna Lindberg</cp:lastModifiedBy>
  <cp:revision>46</cp:revision>
  <cp:lastPrinted>2020-07-15T11:03:55Z</cp:lastPrinted>
  <dcterms:created xsi:type="dcterms:W3CDTF">2020-06-15T14:45:25Z</dcterms:created>
  <dcterms:modified xsi:type="dcterms:W3CDTF">2020-08-10T09:36:49Z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2019-05-20T00:00:00Z</vt:filetime>
  </property>
  <property fmtid="{D5CDD505-2E9C-101B-9397-08002B2CF9AE}" pid="3" name="Creator">
    <vt:lpwstr>Adobe InDesign 14.0 (Macintosh)</vt:lpwstr>
  </property>
  <property fmtid="{D5CDD505-2E9C-101B-9397-08002B2CF9AE}" pid="4" name="LastSaved">
    <vt:filetime>2019-05-29T00:00:00Z</vt:filetime>
  </property>
  <property fmtid="{D5CDD505-2E9C-101B-9397-08002B2CF9AE}" pid="5" name="ContentTypeId">
    <vt:lpwstr>0x010100CB2D569DD893EC42A6225EF0D6F3A096</vt:lpwstr>
  </property>
</Properties>
</file>