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0" r:id="rId3"/>
    <p:sldMasterId id="2147483681" r:id="rId4"/>
  </p:sldMasterIdLst>
  <p:sldIdLst>
    <p:sldId id="256" r:id="rId5"/>
    <p:sldId id="283" r:id="rId6"/>
    <p:sldId id="285" r:id="rId7"/>
    <p:sldId id="284" r:id="rId8"/>
    <p:sldId id="282" r:id="rId9"/>
    <p:sldId id="257" r:id="rId10"/>
    <p:sldId id="258" r:id="rId11"/>
    <p:sldId id="259" r:id="rId12"/>
    <p:sldId id="266" r:id="rId13"/>
    <p:sldId id="267" r:id="rId14"/>
    <p:sldId id="260" r:id="rId15"/>
    <p:sldId id="264" r:id="rId16"/>
    <p:sldId id="265" r:id="rId17"/>
    <p:sldId id="279" r:id="rId18"/>
    <p:sldId id="276" r:id="rId19"/>
    <p:sldId id="286" r:id="rId20"/>
    <p:sldId id="261" r:id="rId21"/>
    <p:sldId id="268" r:id="rId22"/>
    <p:sldId id="280" r:id="rId23"/>
    <p:sldId id="269" r:id="rId24"/>
    <p:sldId id="270" r:id="rId25"/>
    <p:sldId id="277" r:id="rId26"/>
    <p:sldId id="287" r:id="rId27"/>
    <p:sldId id="281" r:id="rId28"/>
    <p:sldId id="271" r:id="rId29"/>
    <p:sldId id="272" r:id="rId30"/>
    <p:sldId id="275" r:id="rId31"/>
    <p:sldId id="288" r:id="rId32"/>
    <p:sldId id="263" r:id="rId33"/>
    <p:sldId id="273" r:id="rId34"/>
    <p:sldId id="290" r:id="rId35"/>
    <p:sldId id="289" r:id="rId36"/>
    <p:sldId id="291" r:id="rId37"/>
    <p:sldId id="292" r:id="rId38"/>
    <p:sldId id="274" r:id="rId39"/>
    <p:sldId id="278" r:id="rId4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3493A-9DE5-4B49-917D-AA5909DEA481}" v="231" dt="2025-03-11T06:41:48.93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7" d="100"/>
          <a:sy n="87" d="100"/>
        </p:scale>
        <p:origin x="120"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tor Erik Antonsson" userId="S::viktor.erik.antonsson@regionvastmanland.se::f5becd97-1d3e-4755-a719-46255605bc5f" providerId="AD" clId="Web-{9DCB1C6A-F945-2289-6064-FD02883DD664}"/>
    <pc:docChg chg="addSld modSld sldOrd">
      <pc:chgData name="Viktor Erik Antonsson" userId="S::viktor.erik.antonsson@regionvastmanland.se::f5becd97-1d3e-4755-a719-46255605bc5f" providerId="AD" clId="Web-{9DCB1C6A-F945-2289-6064-FD02883DD664}" dt="2025-03-09T12:24:55.172" v="1582" actId="20577"/>
      <pc:docMkLst>
        <pc:docMk/>
      </pc:docMkLst>
      <pc:sldChg chg="modSp">
        <pc:chgData name="Viktor Erik Antonsson" userId="S::viktor.erik.antonsson@regionvastmanland.se::f5becd97-1d3e-4755-a719-46255605bc5f" providerId="AD" clId="Web-{9DCB1C6A-F945-2289-6064-FD02883DD664}" dt="2025-03-09T09:43:34.124" v="13" actId="20577"/>
        <pc:sldMkLst>
          <pc:docMk/>
          <pc:sldMk cId="3194377694" sldId="256"/>
        </pc:sldMkLst>
        <pc:spChg chg="mod">
          <ac:chgData name="Viktor Erik Antonsson" userId="S::viktor.erik.antonsson@regionvastmanland.se::f5becd97-1d3e-4755-a719-46255605bc5f" providerId="AD" clId="Web-{9DCB1C6A-F945-2289-6064-FD02883DD664}" dt="2025-03-09T09:43:09.092" v="2" actId="20577"/>
          <ac:spMkLst>
            <pc:docMk/>
            <pc:sldMk cId="3194377694" sldId="256"/>
            <ac:spMk id="2" creationId="{00000000-0000-0000-0000-000000000000}"/>
          </ac:spMkLst>
        </pc:spChg>
        <pc:spChg chg="mod">
          <ac:chgData name="Viktor Erik Antonsson" userId="S::viktor.erik.antonsson@regionvastmanland.se::f5becd97-1d3e-4755-a719-46255605bc5f" providerId="AD" clId="Web-{9DCB1C6A-F945-2289-6064-FD02883DD664}" dt="2025-03-09T09:43:34.124" v="13" actId="20577"/>
          <ac:spMkLst>
            <pc:docMk/>
            <pc:sldMk cId="3194377694" sldId="256"/>
            <ac:spMk id="3" creationId="{00000000-0000-0000-0000-000000000000}"/>
          </ac:spMkLst>
        </pc:spChg>
      </pc:sldChg>
      <pc:sldChg chg="modSp new">
        <pc:chgData name="Viktor Erik Antonsson" userId="S::viktor.erik.antonsson@regionvastmanland.se::f5becd97-1d3e-4755-a719-46255605bc5f" providerId="AD" clId="Web-{9DCB1C6A-F945-2289-6064-FD02883DD664}" dt="2025-03-09T12:15:25.673" v="1540" actId="20577"/>
        <pc:sldMkLst>
          <pc:docMk/>
          <pc:sldMk cId="4148525526" sldId="257"/>
        </pc:sldMkLst>
        <pc:spChg chg="mod">
          <ac:chgData name="Viktor Erik Antonsson" userId="S::viktor.erik.antonsson@regionvastmanland.se::f5becd97-1d3e-4755-a719-46255605bc5f" providerId="AD" clId="Web-{9DCB1C6A-F945-2289-6064-FD02883DD664}" dt="2025-03-09T09:45:44.297" v="87" actId="20577"/>
          <ac:spMkLst>
            <pc:docMk/>
            <pc:sldMk cId="4148525526" sldId="257"/>
            <ac:spMk id="2" creationId="{759F6F18-2EF6-B2D4-0AAB-BDE327D34CE7}"/>
          </ac:spMkLst>
        </pc:spChg>
        <pc:spChg chg="mod">
          <ac:chgData name="Viktor Erik Antonsson" userId="S::viktor.erik.antonsson@regionvastmanland.se::f5becd97-1d3e-4755-a719-46255605bc5f" providerId="AD" clId="Web-{9DCB1C6A-F945-2289-6064-FD02883DD664}" dt="2025-03-09T12:15:25.673" v="1540" actId="20577"/>
          <ac:spMkLst>
            <pc:docMk/>
            <pc:sldMk cId="4148525526" sldId="257"/>
            <ac:spMk id="3" creationId="{C5744A41-6F1D-2D64-B064-09220B7DEEBF}"/>
          </ac:spMkLst>
        </pc:spChg>
      </pc:sldChg>
      <pc:sldChg chg="addSp modSp new">
        <pc:chgData name="Viktor Erik Antonsson" userId="S::viktor.erik.antonsson@regionvastmanland.se::f5becd97-1d3e-4755-a719-46255605bc5f" providerId="AD" clId="Web-{9DCB1C6A-F945-2289-6064-FD02883DD664}" dt="2025-03-09T12:18:51.048" v="1544" actId="1076"/>
        <pc:sldMkLst>
          <pc:docMk/>
          <pc:sldMk cId="2268959629" sldId="258"/>
        </pc:sldMkLst>
        <pc:spChg chg="mod">
          <ac:chgData name="Viktor Erik Antonsson" userId="S::viktor.erik.antonsson@regionvastmanland.se::f5becd97-1d3e-4755-a719-46255605bc5f" providerId="AD" clId="Web-{9DCB1C6A-F945-2289-6064-FD02883DD664}" dt="2025-03-09T09:46:17.516" v="124" actId="20577"/>
          <ac:spMkLst>
            <pc:docMk/>
            <pc:sldMk cId="2268959629" sldId="258"/>
            <ac:spMk id="2" creationId="{3CAB7B72-6821-0101-0296-E3071C983B87}"/>
          </ac:spMkLst>
        </pc:spChg>
        <pc:spChg chg="mod">
          <ac:chgData name="Viktor Erik Antonsson" userId="S::viktor.erik.antonsson@regionvastmanland.se::f5becd97-1d3e-4755-a719-46255605bc5f" providerId="AD" clId="Web-{9DCB1C6A-F945-2289-6064-FD02883DD664}" dt="2025-03-09T09:48:03.533" v="178" actId="20577"/>
          <ac:spMkLst>
            <pc:docMk/>
            <pc:sldMk cId="2268959629" sldId="258"/>
            <ac:spMk id="3" creationId="{9468250F-BEDD-AECD-865B-BE483C30822F}"/>
          </ac:spMkLst>
        </pc:spChg>
        <pc:graphicFrameChg chg="add mod modGraphic">
          <ac:chgData name="Viktor Erik Antonsson" userId="S::viktor.erik.antonsson@regionvastmanland.se::f5becd97-1d3e-4755-a719-46255605bc5f" providerId="AD" clId="Web-{9DCB1C6A-F945-2289-6064-FD02883DD664}" dt="2025-03-09T12:18:51.048" v="1544" actId="1076"/>
          <ac:graphicFrameMkLst>
            <pc:docMk/>
            <pc:sldMk cId="2268959629" sldId="258"/>
            <ac:graphicFrameMk id="5" creationId="{8AE8D723-776D-7F87-15FF-5C1D9CE8FD88}"/>
          </ac:graphicFrameMkLst>
        </pc:graphicFrameChg>
      </pc:sldChg>
      <pc:sldChg chg="modSp new">
        <pc:chgData name="Viktor Erik Antonsson" userId="S::viktor.erik.antonsson@regionvastmanland.se::f5becd97-1d3e-4755-a719-46255605bc5f" providerId="AD" clId="Web-{9DCB1C6A-F945-2289-6064-FD02883DD664}" dt="2025-03-09T12:19:44.517" v="1560" actId="20577"/>
        <pc:sldMkLst>
          <pc:docMk/>
          <pc:sldMk cId="3010261418" sldId="259"/>
        </pc:sldMkLst>
        <pc:spChg chg="mod">
          <ac:chgData name="Viktor Erik Antonsson" userId="S::viktor.erik.antonsson@regionvastmanland.se::f5becd97-1d3e-4755-a719-46255605bc5f" providerId="AD" clId="Web-{9DCB1C6A-F945-2289-6064-FD02883DD664}" dt="2025-03-09T09:47:50.220" v="168" actId="20577"/>
          <ac:spMkLst>
            <pc:docMk/>
            <pc:sldMk cId="3010261418" sldId="259"/>
            <ac:spMk id="2" creationId="{5762DE1B-CE2A-A22D-2D2C-9F380362DC42}"/>
          </ac:spMkLst>
        </pc:spChg>
        <pc:spChg chg="mod">
          <ac:chgData name="Viktor Erik Antonsson" userId="S::viktor.erik.antonsson@regionvastmanland.se::f5becd97-1d3e-4755-a719-46255605bc5f" providerId="AD" clId="Web-{9DCB1C6A-F945-2289-6064-FD02883DD664}" dt="2025-03-09T12:19:44.517" v="1560" actId="20577"/>
          <ac:spMkLst>
            <pc:docMk/>
            <pc:sldMk cId="3010261418" sldId="259"/>
            <ac:spMk id="3" creationId="{D21005D7-A724-C5C6-ECBC-4EBA6FEB8F0B}"/>
          </ac:spMkLst>
        </pc:spChg>
      </pc:sldChg>
      <pc:sldChg chg="modSp new">
        <pc:chgData name="Viktor Erik Antonsson" userId="S::viktor.erik.antonsson@regionvastmanland.se::f5becd97-1d3e-4755-a719-46255605bc5f" providerId="AD" clId="Web-{9DCB1C6A-F945-2289-6064-FD02883DD664}" dt="2025-03-09T12:20:56.329" v="1580" actId="20577"/>
        <pc:sldMkLst>
          <pc:docMk/>
          <pc:sldMk cId="2704285834" sldId="260"/>
        </pc:sldMkLst>
        <pc:spChg chg="mod">
          <ac:chgData name="Viktor Erik Antonsson" userId="S::viktor.erik.antonsson@regionvastmanland.se::f5becd97-1d3e-4755-a719-46255605bc5f" providerId="AD" clId="Web-{9DCB1C6A-F945-2289-6064-FD02883DD664}" dt="2025-03-09T09:56:32.197" v="244" actId="20577"/>
          <ac:spMkLst>
            <pc:docMk/>
            <pc:sldMk cId="2704285834" sldId="260"/>
            <ac:spMk id="2" creationId="{BDD415A3-E116-A821-C65B-20C3F25DE9B0}"/>
          </ac:spMkLst>
        </pc:spChg>
        <pc:spChg chg="mod">
          <ac:chgData name="Viktor Erik Antonsson" userId="S::viktor.erik.antonsson@regionvastmanland.se::f5becd97-1d3e-4755-a719-46255605bc5f" providerId="AD" clId="Web-{9DCB1C6A-F945-2289-6064-FD02883DD664}" dt="2025-03-09T12:20:56.329" v="1580" actId="20577"/>
          <ac:spMkLst>
            <pc:docMk/>
            <pc:sldMk cId="2704285834" sldId="260"/>
            <ac:spMk id="3" creationId="{CE2A96EC-3AC3-4030-896C-29943EDAF0E0}"/>
          </ac:spMkLst>
        </pc:spChg>
      </pc:sldChg>
      <pc:sldChg chg="modSp new">
        <pc:chgData name="Viktor Erik Antonsson" userId="S::viktor.erik.antonsson@regionvastmanland.se::f5becd97-1d3e-4755-a719-46255605bc5f" providerId="AD" clId="Web-{9DCB1C6A-F945-2289-6064-FD02883DD664}" dt="2025-03-09T09:59:57.480" v="317" actId="20577"/>
        <pc:sldMkLst>
          <pc:docMk/>
          <pc:sldMk cId="358894952" sldId="261"/>
        </pc:sldMkLst>
        <pc:spChg chg="mod">
          <ac:chgData name="Viktor Erik Antonsson" userId="S::viktor.erik.antonsson@regionvastmanland.se::f5becd97-1d3e-4755-a719-46255605bc5f" providerId="AD" clId="Web-{9DCB1C6A-F945-2289-6064-FD02883DD664}" dt="2025-03-09T09:59:20.402" v="299" actId="20577"/>
          <ac:spMkLst>
            <pc:docMk/>
            <pc:sldMk cId="358894952" sldId="261"/>
            <ac:spMk id="2" creationId="{DD3AD4FF-6DD6-3EFA-14D0-5E345100028C}"/>
          </ac:spMkLst>
        </pc:spChg>
        <pc:spChg chg="mod">
          <ac:chgData name="Viktor Erik Antonsson" userId="S::viktor.erik.antonsson@regionvastmanland.se::f5becd97-1d3e-4755-a719-46255605bc5f" providerId="AD" clId="Web-{9DCB1C6A-F945-2289-6064-FD02883DD664}" dt="2025-03-09T09:59:57.480" v="317" actId="20577"/>
          <ac:spMkLst>
            <pc:docMk/>
            <pc:sldMk cId="358894952" sldId="261"/>
            <ac:spMk id="3" creationId="{4B02EEE7-60A1-82BF-8A4E-4257E92C6281}"/>
          </ac:spMkLst>
        </pc:spChg>
      </pc:sldChg>
      <pc:sldChg chg="modSp new">
        <pc:chgData name="Viktor Erik Antonsson" userId="S::viktor.erik.antonsson@regionvastmanland.se::f5becd97-1d3e-4755-a719-46255605bc5f" providerId="AD" clId="Web-{9DCB1C6A-F945-2289-6064-FD02883DD664}" dt="2025-03-09T10:06:21.531" v="360" actId="20577"/>
        <pc:sldMkLst>
          <pc:docMk/>
          <pc:sldMk cId="3774852952" sldId="262"/>
        </pc:sldMkLst>
        <pc:spChg chg="mod">
          <ac:chgData name="Viktor Erik Antonsson" userId="S::viktor.erik.antonsson@regionvastmanland.se::f5becd97-1d3e-4755-a719-46255605bc5f" providerId="AD" clId="Web-{9DCB1C6A-F945-2289-6064-FD02883DD664}" dt="2025-03-09T09:59:37.215" v="306" actId="20577"/>
          <ac:spMkLst>
            <pc:docMk/>
            <pc:sldMk cId="3774852952" sldId="262"/>
            <ac:spMk id="2" creationId="{D2EF214E-E4B1-F01F-49C6-388143F69B9B}"/>
          </ac:spMkLst>
        </pc:spChg>
        <pc:spChg chg="mod">
          <ac:chgData name="Viktor Erik Antonsson" userId="S::viktor.erik.antonsson@regionvastmanland.se::f5becd97-1d3e-4755-a719-46255605bc5f" providerId="AD" clId="Web-{9DCB1C6A-F945-2289-6064-FD02883DD664}" dt="2025-03-09T10:06:21.531" v="360" actId="20577"/>
          <ac:spMkLst>
            <pc:docMk/>
            <pc:sldMk cId="3774852952" sldId="262"/>
            <ac:spMk id="3" creationId="{8FE487D8-B656-6476-219F-21010C5AD7C8}"/>
          </ac:spMkLst>
        </pc:spChg>
      </pc:sldChg>
      <pc:sldChg chg="modSp new">
        <pc:chgData name="Viktor Erik Antonsson" userId="S::viktor.erik.antonsson@regionvastmanland.se::f5becd97-1d3e-4755-a719-46255605bc5f" providerId="AD" clId="Web-{9DCB1C6A-F945-2289-6064-FD02883DD664}" dt="2025-03-09T10:10:00.111" v="422" actId="20577"/>
        <pc:sldMkLst>
          <pc:docMk/>
          <pc:sldMk cId="1669132236" sldId="263"/>
        </pc:sldMkLst>
        <pc:spChg chg="mod">
          <ac:chgData name="Viktor Erik Antonsson" userId="S::viktor.erik.antonsson@regionvastmanland.se::f5becd97-1d3e-4755-a719-46255605bc5f" providerId="AD" clId="Web-{9DCB1C6A-F945-2289-6064-FD02883DD664}" dt="2025-03-09T10:06:29.922" v="367" actId="20577"/>
          <ac:spMkLst>
            <pc:docMk/>
            <pc:sldMk cId="1669132236" sldId="263"/>
            <ac:spMk id="2" creationId="{82268DAA-D76C-7D45-EE5F-A68918B0B578}"/>
          </ac:spMkLst>
        </pc:spChg>
        <pc:spChg chg="mod">
          <ac:chgData name="Viktor Erik Antonsson" userId="S::viktor.erik.antonsson@regionvastmanland.se::f5becd97-1d3e-4755-a719-46255605bc5f" providerId="AD" clId="Web-{9DCB1C6A-F945-2289-6064-FD02883DD664}" dt="2025-03-09T10:10:00.111" v="422" actId="20577"/>
          <ac:spMkLst>
            <pc:docMk/>
            <pc:sldMk cId="1669132236" sldId="263"/>
            <ac:spMk id="3" creationId="{4B5D356D-23B2-A9B3-0CF7-7550E5F714CB}"/>
          </ac:spMkLst>
        </pc:spChg>
      </pc:sldChg>
      <pc:sldChg chg="modSp new">
        <pc:chgData name="Viktor Erik Antonsson" userId="S::viktor.erik.antonsson@regionvastmanland.se::f5becd97-1d3e-4755-a719-46255605bc5f" providerId="AD" clId="Web-{9DCB1C6A-F945-2289-6064-FD02883DD664}" dt="2025-03-09T10:17:10.318" v="637" actId="20577"/>
        <pc:sldMkLst>
          <pc:docMk/>
          <pc:sldMk cId="44356201" sldId="264"/>
        </pc:sldMkLst>
        <pc:spChg chg="mod">
          <ac:chgData name="Viktor Erik Antonsson" userId="S::viktor.erik.antonsson@regionvastmanland.se::f5becd97-1d3e-4755-a719-46255605bc5f" providerId="AD" clId="Web-{9DCB1C6A-F945-2289-6064-FD02883DD664}" dt="2025-03-09T10:15:38.646" v="609" actId="20577"/>
          <ac:spMkLst>
            <pc:docMk/>
            <pc:sldMk cId="44356201" sldId="264"/>
            <ac:spMk id="2" creationId="{8B78C542-F73A-3236-6011-D9A646F2A899}"/>
          </ac:spMkLst>
        </pc:spChg>
        <pc:spChg chg="mod">
          <ac:chgData name="Viktor Erik Antonsson" userId="S::viktor.erik.antonsson@regionvastmanland.se::f5becd97-1d3e-4755-a719-46255605bc5f" providerId="AD" clId="Web-{9DCB1C6A-F945-2289-6064-FD02883DD664}" dt="2025-03-09T10:17:10.318" v="637" actId="20577"/>
          <ac:spMkLst>
            <pc:docMk/>
            <pc:sldMk cId="44356201" sldId="264"/>
            <ac:spMk id="3" creationId="{8CD5E695-E0FF-DA42-F2C6-F7964C2F9275}"/>
          </ac:spMkLst>
        </pc:spChg>
      </pc:sldChg>
      <pc:sldChg chg="modSp new">
        <pc:chgData name="Viktor Erik Antonsson" userId="S::viktor.erik.antonsson@regionvastmanland.se::f5becd97-1d3e-4755-a719-46255605bc5f" providerId="AD" clId="Web-{9DCB1C6A-F945-2289-6064-FD02883DD664}" dt="2025-03-09T10:20:55.945" v="721" actId="20577"/>
        <pc:sldMkLst>
          <pc:docMk/>
          <pc:sldMk cId="2331017783" sldId="265"/>
        </pc:sldMkLst>
        <pc:spChg chg="mod">
          <ac:chgData name="Viktor Erik Antonsson" userId="S::viktor.erik.antonsson@regionvastmanland.se::f5becd97-1d3e-4755-a719-46255605bc5f" providerId="AD" clId="Web-{9DCB1C6A-F945-2289-6064-FD02883DD664}" dt="2025-03-09T10:17:16.428" v="640" actId="20577"/>
          <ac:spMkLst>
            <pc:docMk/>
            <pc:sldMk cId="2331017783" sldId="265"/>
            <ac:spMk id="2" creationId="{D4F1ECFB-0759-BD44-0B79-844B2D14FD17}"/>
          </ac:spMkLst>
        </pc:spChg>
        <pc:spChg chg="mod">
          <ac:chgData name="Viktor Erik Antonsson" userId="S::viktor.erik.antonsson@regionvastmanland.se::f5becd97-1d3e-4755-a719-46255605bc5f" providerId="AD" clId="Web-{9DCB1C6A-F945-2289-6064-FD02883DD664}" dt="2025-03-09T10:20:55.945" v="721" actId="20577"/>
          <ac:spMkLst>
            <pc:docMk/>
            <pc:sldMk cId="2331017783" sldId="265"/>
            <ac:spMk id="3" creationId="{803A4FE6-BE88-8492-5EF5-0029259A2325}"/>
          </ac:spMkLst>
        </pc:spChg>
      </pc:sldChg>
      <pc:sldChg chg="modSp new">
        <pc:chgData name="Viktor Erik Antonsson" userId="S::viktor.erik.antonsson@regionvastmanland.se::f5becd97-1d3e-4755-a719-46255605bc5f" providerId="AD" clId="Web-{9DCB1C6A-F945-2289-6064-FD02883DD664}" dt="2025-03-09T10:29:08.455" v="803" actId="20577"/>
        <pc:sldMkLst>
          <pc:docMk/>
          <pc:sldMk cId="518827608" sldId="266"/>
        </pc:sldMkLst>
        <pc:spChg chg="mod">
          <ac:chgData name="Viktor Erik Antonsson" userId="S::viktor.erik.antonsson@regionvastmanland.se::f5becd97-1d3e-4755-a719-46255605bc5f" providerId="AD" clId="Web-{9DCB1C6A-F945-2289-6064-FD02883DD664}" dt="2025-03-09T10:21:01.367" v="725" actId="20577"/>
          <ac:spMkLst>
            <pc:docMk/>
            <pc:sldMk cId="518827608" sldId="266"/>
            <ac:spMk id="2" creationId="{F040A24A-7BA2-E8D0-D7D1-4005CDCD3817}"/>
          </ac:spMkLst>
        </pc:spChg>
        <pc:spChg chg="mod">
          <ac:chgData name="Viktor Erik Antonsson" userId="S::viktor.erik.antonsson@regionvastmanland.se::f5becd97-1d3e-4755-a719-46255605bc5f" providerId="AD" clId="Web-{9DCB1C6A-F945-2289-6064-FD02883DD664}" dt="2025-03-09T10:29:08.455" v="803" actId="20577"/>
          <ac:spMkLst>
            <pc:docMk/>
            <pc:sldMk cId="518827608" sldId="266"/>
            <ac:spMk id="3" creationId="{36DA0263-4F17-5074-5D52-9AC64E6F71B4}"/>
          </ac:spMkLst>
        </pc:spChg>
      </pc:sldChg>
      <pc:sldChg chg="modSp new ord">
        <pc:chgData name="Viktor Erik Antonsson" userId="S::viktor.erik.antonsson@regionvastmanland.se::f5becd97-1d3e-4755-a719-46255605bc5f" providerId="AD" clId="Web-{9DCB1C6A-F945-2289-6064-FD02883DD664}" dt="2025-03-09T10:35:59.383" v="996"/>
        <pc:sldMkLst>
          <pc:docMk/>
          <pc:sldMk cId="4156392438" sldId="267"/>
        </pc:sldMkLst>
        <pc:spChg chg="mod">
          <ac:chgData name="Viktor Erik Antonsson" userId="S::viktor.erik.antonsson@regionvastmanland.se::f5becd97-1d3e-4755-a719-46255605bc5f" providerId="AD" clId="Web-{9DCB1C6A-F945-2289-6064-FD02883DD664}" dt="2025-03-09T10:28:22.392" v="775" actId="20577"/>
          <ac:spMkLst>
            <pc:docMk/>
            <pc:sldMk cId="4156392438" sldId="267"/>
            <ac:spMk id="2" creationId="{ABFA2EDA-FCE4-0747-C7BD-84D4E4F77FEF}"/>
          </ac:spMkLst>
        </pc:spChg>
        <pc:spChg chg="mod">
          <ac:chgData name="Viktor Erik Antonsson" userId="S::viktor.erik.antonsson@regionvastmanland.se::f5becd97-1d3e-4755-a719-46255605bc5f" providerId="AD" clId="Web-{9DCB1C6A-F945-2289-6064-FD02883DD664}" dt="2025-03-09T10:35:44.415" v="995" actId="20577"/>
          <ac:spMkLst>
            <pc:docMk/>
            <pc:sldMk cId="4156392438" sldId="267"/>
            <ac:spMk id="3" creationId="{932CD72C-D986-8A7B-C527-728F66A93E75}"/>
          </ac:spMkLst>
        </pc:spChg>
      </pc:sldChg>
      <pc:sldChg chg="modSp new">
        <pc:chgData name="Viktor Erik Antonsson" userId="S::viktor.erik.antonsson@regionvastmanland.se::f5becd97-1d3e-4755-a719-46255605bc5f" providerId="AD" clId="Web-{9DCB1C6A-F945-2289-6064-FD02883DD664}" dt="2025-03-09T10:49:14.032" v="1079" actId="20577"/>
        <pc:sldMkLst>
          <pc:docMk/>
          <pc:sldMk cId="3367847576" sldId="268"/>
        </pc:sldMkLst>
        <pc:spChg chg="mod">
          <ac:chgData name="Viktor Erik Antonsson" userId="S::viktor.erik.antonsson@regionvastmanland.se::f5becd97-1d3e-4755-a719-46255605bc5f" providerId="AD" clId="Web-{9DCB1C6A-F945-2289-6064-FD02883DD664}" dt="2025-03-09T10:44:07.575" v="1000" actId="20577"/>
          <ac:spMkLst>
            <pc:docMk/>
            <pc:sldMk cId="3367847576" sldId="268"/>
            <ac:spMk id="2" creationId="{CD3D30AA-7E6D-3BFC-694D-9115E6920C62}"/>
          </ac:spMkLst>
        </pc:spChg>
        <pc:spChg chg="mod">
          <ac:chgData name="Viktor Erik Antonsson" userId="S::viktor.erik.antonsson@regionvastmanland.se::f5becd97-1d3e-4755-a719-46255605bc5f" providerId="AD" clId="Web-{9DCB1C6A-F945-2289-6064-FD02883DD664}" dt="2025-03-09T10:49:14.032" v="1079" actId="20577"/>
          <ac:spMkLst>
            <pc:docMk/>
            <pc:sldMk cId="3367847576" sldId="268"/>
            <ac:spMk id="3" creationId="{6F3EE905-0688-AFC8-F59F-18241D85C3ED}"/>
          </ac:spMkLst>
        </pc:spChg>
      </pc:sldChg>
      <pc:sldChg chg="modSp new">
        <pc:chgData name="Viktor Erik Antonsson" userId="S::viktor.erik.antonsson@regionvastmanland.se::f5becd97-1d3e-4755-a719-46255605bc5f" providerId="AD" clId="Web-{9DCB1C6A-F945-2289-6064-FD02883DD664}" dt="2025-03-09T12:24:55.172" v="1582" actId="20577"/>
        <pc:sldMkLst>
          <pc:docMk/>
          <pc:sldMk cId="1381137147" sldId="269"/>
        </pc:sldMkLst>
        <pc:spChg chg="mod">
          <ac:chgData name="Viktor Erik Antonsson" userId="S::viktor.erik.antonsson@regionvastmanland.se::f5becd97-1d3e-4755-a719-46255605bc5f" providerId="AD" clId="Web-{9DCB1C6A-F945-2289-6064-FD02883DD664}" dt="2025-03-09T10:52:04.330" v="1098" actId="20577"/>
          <ac:spMkLst>
            <pc:docMk/>
            <pc:sldMk cId="1381137147" sldId="269"/>
            <ac:spMk id="2" creationId="{8C3FB935-C615-3000-1C11-9A7811951179}"/>
          </ac:spMkLst>
        </pc:spChg>
        <pc:spChg chg="mod">
          <ac:chgData name="Viktor Erik Antonsson" userId="S::viktor.erik.antonsson@regionvastmanland.se::f5becd97-1d3e-4755-a719-46255605bc5f" providerId="AD" clId="Web-{9DCB1C6A-F945-2289-6064-FD02883DD664}" dt="2025-03-09T12:24:55.172" v="1582" actId="20577"/>
          <ac:spMkLst>
            <pc:docMk/>
            <pc:sldMk cId="1381137147" sldId="269"/>
            <ac:spMk id="3" creationId="{309DE8D4-2B6A-26CC-4442-15628A9B7DC7}"/>
          </ac:spMkLst>
        </pc:spChg>
      </pc:sldChg>
      <pc:sldChg chg="modSp new">
        <pc:chgData name="Viktor Erik Antonsson" userId="S::viktor.erik.antonsson@regionvastmanland.se::f5becd97-1d3e-4755-a719-46255605bc5f" providerId="AD" clId="Web-{9DCB1C6A-F945-2289-6064-FD02883DD664}" dt="2025-03-09T11:01:50.179" v="1261" actId="20577"/>
        <pc:sldMkLst>
          <pc:docMk/>
          <pc:sldMk cId="4009566574" sldId="270"/>
        </pc:sldMkLst>
        <pc:spChg chg="mod">
          <ac:chgData name="Viktor Erik Antonsson" userId="S::viktor.erik.antonsson@regionvastmanland.se::f5becd97-1d3e-4755-a719-46255605bc5f" providerId="AD" clId="Web-{9DCB1C6A-F945-2289-6064-FD02883DD664}" dt="2025-03-09T11:01:02.335" v="1241" actId="20577"/>
          <ac:spMkLst>
            <pc:docMk/>
            <pc:sldMk cId="4009566574" sldId="270"/>
            <ac:spMk id="2" creationId="{6BE28B04-D1C0-B650-4711-8883C52BBEF0}"/>
          </ac:spMkLst>
        </pc:spChg>
        <pc:spChg chg="mod">
          <ac:chgData name="Viktor Erik Antonsson" userId="S::viktor.erik.antonsson@regionvastmanland.se::f5becd97-1d3e-4755-a719-46255605bc5f" providerId="AD" clId="Web-{9DCB1C6A-F945-2289-6064-FD02883DD664}" dt="2025-03-09T11:01:50.179" v="1261" actId="20577"/>
          <ac:spMkLst>
            <pc:docMk/>
            <pc:sldMk cId="4009566574" sldId="270"/>
            <ac:spMk id="3" creationId="{6AFDF9E1-20F5-2DBD-F6EE-207D5C08A381}"/>
          </ac:spMkLst>
        </pc:spChg>
      </pc:sldChg>
      <pc:sldChg chg="modSp new">
        <pc:chgData name="Viktor Erik Antonsson" userId="S::viktor.erik.antonsson@regionvastmanland.se::f5becd97-1d3e-4755-a719-46255605bc5f" providerId="AD" clId="Web-{9DCB1C6A-F945-2289-6064-FD02883DD664}" dt="2025-03-09T11:14:38.608" v="1328" actId="20577"/>
        <pc:sldMkLst>
          <pc:docMk/>
          <pc:sldMk cId="3934557616" sldId="271"/>
        </pc:sldMkLst>
        <pc:spChg chg="mod">
          <ac:chgData name="Viktor Erik Antonsson" userId="S::viktor.erik.antonsson@regionvastmanland.se::f5becd97-1d3e-4755-a719-46255605bc5f" providerId="AD" clId="Web-{9DCB1C6A-F945-2289-6064-FD02883DD664}" dt="2025-03-09T11:04:05.649" v="1279" actId="20577"/>
          <ac:spMkLst>
            <pc:docMk/>
            <pc:sldMk cId="3934557616" sldId="271"/>
            <ac:spMk id="2" creationId="{60B8B81B-0D25-F8B6-D8AB-B36CB44190F4}"/>
          </ac:spMkLst>
        </pc:spChg>
        <pc:spChg chg="mod">
          <ac:chgData name="Viktor Erik Antonsson" userId="S::viktor.erik.antonsson@regionvastmanland.se::f5becd97-1d3e-4755-a719-46255605bc5f" providerId="AD" clId="Web-{9DCB1C6A-F945-2289-6064-FD02883DD664}" dt="2025-03-09T11:14:38.608" v="1328" actId="20577"/>
          <ac:spMkLst>
            <pc:docMk/>
            <pc:sldMk cId="3934557616" sldId="271"/>
            <ac:spMk id="3" creationId="{21050163-0157-34DE-EF8A-91499F732C6B}"/>
          </ac:spMkLst>
        </pc:spChg>
      </pc:sldChg>
      <pc:sldChg chg="modSp new">
        <pc:chgData name="Viktor Erik Antonsson" userId="S::viktor.erik.antonsson@regionvastmanland.se::f5becd97-1d3e-4755-a719-46255605bc5f" providerId="AD" clId="Web-{9DCB1C6A-F945-2289-6064-FD02883DD664}" dt="2025-03-09T11:55:12.129" v="1350" actId="20577"/>
        <pc:sldMkLst>
          <pc:docMk/>
          <pc:sldMk cId="1992152552" sldId="272"/>
        </pc:sldMkLst>
        <pc:spChg chg="mod">
          <ac:chgData name="Viktor Erik Antonsson" userId="S::viktor.erik.antonsson@regionvastmanland.se::f5becd97-1d3e-4755-a719-46255605bc5f" providerId="AD" clId="Web-{9DCB1C6A-F945-2289-6064-FD02883DD664}" dt="2025-03-09T11:53:30.426" v="1339" actId="20577"/>
          <ac:spMkLst>
            <pc:docMk/>
            <pc:sldMk cId="1992152552" sldId="272"/>
            <ac:spMk id="2" creationId="{0611DDED-4E3B-7C6C-ECF2-DF6A8B034C2A}"/>
          </ac:spMkLst>
        </pc:spChg>
        <pc:spChg chg="mod">
          <ac:chgData name="Viktor Erik Antonsson" userId="S::viktor.erik.antonsson@regionvastmanland.se::f5becd97-1d3e-4755-a719-46255605bc5f" providerId="AD" clId="Web-{9DCB1C6A-F945-2289-6064-FD02883DD664}" dt="2025-03-09T11:55:12.129" v="1350" actId="20577"/>
          <ac:spMkLst>
            <pc:docMk/>
            <pc:sldMk cId="1992152552" sldId="272"/>
            <ac:spMk id="3" creationId="{1AC1B6AB-0E3B-6E60-4E37-F7E09A8A47E4}"/>
          </ac:spMkLst>
        </pc:spChg>
      </pc:sldChg>
      <pc:sldChg chg="modSp new">
        <pc:chgData name="Viktor Erik Antonsson" userId="S::viktor.erik.antonsson@regionvastmanland.se::f5becd97-1d3e-4755-a719-46255605bc5f" providerId="AD" clId="Web-{9DCB1C6A-F945-2289-6064-FD02883DD664}" dt="2025-03-09T11:56:43.754" v="1389" actId="20577"/>
        <pc:sldMkLst>
          <pc:docMk/>
          <pc:sldMk cId="5801917" sldId="273"/>
        </pc:sldMkLst>
        <pc:spChg chg="mod">
          <ac:chgData name="Viktor Erik Antonsson" userId="S::viktor.erik.antonsson@regionvastmanland.se::f5becd97-1d3e-4755-a719-46255605bc5f" providerId="AD" clId="Web-{9DCB1C6A-F945-2289-6064-FD02883DD664}" dt="2025-03-09T11:55:20.832" v="1353" actId="20577"/>
          <ac:spMkLst>
            <pc:docMk/>
            <pc:sldMk cId="5801917" sldId="273"/>
            <ac:spMk id="2" creationId="{5CC54EBC-A807-2966-AF0C-20C76BCC2D77}"/>
          </ac:spMkLst>
        </pc:spChg>
        <pc:spChg chg="mod">
          <ac:chgData name="Viktor Erik Antonsson" userId="S::viktor.erik.antonsson@regionvastmanland.se::f5becd97-1d3e-4755-a719-46255605bc5f" providerId="AD" clId="Web-{9DCB1C6A-F945-2289-6064-FD02883DD664}" dt="2025-03-09T11:56:43.754" v="1389" actId="20577"/>
          <ac:spMkLst>
            <pc:docMk/>
            <pc:sldMk cId="5801917" sldId="273"/>
            <ac:spMk id="3" creationId="{178B437F-8DA8-4E27-7174-E81923068972}"/>
          </ac:spMkLst>
        </pc:spChg>
      </pc:sldChg>
      <pc:sldChg chg="modSp new">
        <pc:chgData name="Viktor Erik Antonsson" userId="S::viktor.erik.antonsson@regionvastmanland.se::f5becd97-1d3e-4755-a719-46255605bc5f" providerId="AD" clId="Web-{9DCB1C6A-F945-2289-6064-FD02883DD664}" dt="2025-03-09T12:11:39.127" v="1509" actId="20577"/>
        <pc:sldMkLst>
          <pc:docMk/>
          <pc:sldMk cId="2348969320" sldId="274"/>
        </pc:sldMkLst>
        <pc:spChg chg="mod">
          <ac:chgData name="Viktor Erik Antonsson" userId="S::viktor.erik.antonsson@regionvastmanland.se::f5becd97-1d3e-4755-a719-46255605bc5f" providerId="AD" clId="Web-{9DCB1C6A-F945-2289-6064-FD02883DD664}" dt="2025-03-09T11:57:31.722" v="1396" actId="20577"/>
          <ac:spMkLst>
            <pc:docMk/>
            <pc:sldMk cId="2348969320" sldId="274"/>
            <ac:spMk id="2" creationId="{A0E73A04-B3E8-8A63-4BFE-970840B015D6}"/>
          </ac:spMkLst>
        </pc:spChg>
        <pc:spChg chg="mod">
          <ac:chgData name="Viktor Erik Antonsson" userId="S::viktor.erik.antonsson@regionvastmanland.se::f5becd97-1d3e-4755-a719-46255605bc5f" providerId="AD" clId="Web-{9DCB1C6A-F945-2289-6064-FD02883DD664}" dt="2025-03-09T12:11:39.127" v="1509" actId="20577"/>
          <ac:spMkLst>
            <pc:docMk/>
            <pc:sldMk cId="2348969320" sldId="274"/>
            <ac:spMk id="3" creationId="{5D3D8E8B-ACBE-336D-A5A5-A9934EB53ED4}"/>
          </ac:spMkLst>
        </pc:spChg>
      </pc:sldChg>
      <pc:sldChg chg="addSp delSp modSp new">
        <pc:chgData name="Viktor Erik Antonsson" userId="S::viktor.erik.antonsson@regionvastmanland.se::f5becd97-1d3e-4755-a719-46255605bc5f" providerId="AD" clId="Web-{9DCB1C6A-F945-2289-6064-FD02883DD664}" dt="2025-03-09T12:11:54.908" v="1515" actId="14100"/>
        <pc:sldMkLst>
          <pc:docMk/>
          <pc:sldMk cId="3473359363" sldId="275"/>
        </pc:sldMkLst>
        <pc:spChg chg="mod">
          <ac:chgData name="Viktor Erik Antonsson" userId="S::viktor.erik.antonsson@regionvastmanland.se::f5becd97-1d3e-4755-a719-46255605bc5f" providerId="AD" clId="Web-{9DCB1C6A-F945-2289-6064-FD02883DD664}" dt="2025-03-09T12:11:45.252" v="1512" actId="20577"/>
          <ac:spMkLst>
            <pc:docMk/>
            <pc:sldMk cId="3473359363" sldId="275"/>
            <ac:spMk id="2" creationId="{A856E16A-E4B4-E760-06A0-72DDF30FA95A}"/>
          </ac:spMkLst>
        </pc:spChg>
        <pc:spChg chg="del">
          <ac:chgData name="Viktor Erik Antonsson" userId="S::viktor.erik.antonsson@regionvastmanland.se::f5becd97-1d3e-4755-a719-46255605bc5f" providerId="AD" clId="Web-{9DCB1C6A-F945-2289-6064-FD02883DD664}" dt="2025-03-09T12:11:48.471" v="1513"/>
          <ac:spMkLst>
            <pc:docMk/>
            <pc:sldMk cId="3473359363" sldId="275"/>
            <ac:spMk id="3" creationId="{957F7EC2-15B9-8B21-38F0-3BA2D73D671F}"/>
          </ac:spMkLst>
        </pc:spChg>
        <pc:picChg chg="add mod ord">
          <ac:chgData name="Viktor Erik Antonsson" userId="S::viktor.erik.antonsson@regionvastmanland.se::f5becd97-1d3e-4755-a719-46255605bc5f" providerId="AD" clId="Web-{9DCB1C6A-F945-2289-6064-FD02883DD664}" dt="2025-03-09T12:11:54.908" v="1515" actId="14100"/>
          <ac:picMkLst>
            <pc:docMk/>
            <pc:sldMk cId="3473359363" sldId="275"/>
            <ac:picMk id="4" creationId="{E2437145-ED96-563D-02B4-BF86BA5E7639}"/>
          </ac:picMkLst>
        </pc:picChg>
      </pc:sldChg>
      <pc:sldChg chg="addSp delSp modSp new">
        <pc:chgData name="Viktor Erik Antonsson" userId="S::viktor.erik.antonsson@regionvastmanland.se::f5becd97-1d3e-4755-a719-46255605bc5f" providerId="AD" clId="Web-{9DCB1C6A-F945-2289-6064-FD02883DD664}" dt="2025-03-09T12:12:52.720" v="1521" actId="14100"/>
        <pc:sldMkLst>
          <pc:docMk/>
          <pc:sldMk cId="101303936" sldId="276"/>
        </pc:sldMkLst>
        <pc:spChg chg="mod">
          <ac:chgData name="Viktor Erik Antonsson" userId="S::viktor.erik.antonsson@regionvastmanland.se::f5becd97-1d3e-4755-a719-46255605bc5f" providerId="AD" clId="Web-{9DCB1C6A-F945-2289-6064-FD02883DD664}" dt="2025-03-09T12:12:43.283" v="1518" actId="20577"/>
          <ac:spMkLst>
            <pc:docMk/>
            <pc:sldMk cId="101303936" sldId="276"/>
            <ac:spMk id="2" creationId="{4ABEAB81-3C94-1F9F-CA1A-F1D43CDDEA28}"/>
          </ac:spMkLst>
        </pc:spChg>
        <pc:spChg chg="del">
          <ac:chgData name="Viktor Erik Antonsson" userId="S::viktor.erik.antonsson@regionvastmanland.se::f5becd97-1d3e-4755-a719-46255605bc5f" providerId="AD" clId="Web-{9DCB1C6A-F945-2289-6064-FD02883DD664}" dt="2025-03-09T12:12:46.158" v="1519"/>
          <ac:spMkLst>
            <pc:docMk/>
            <pc:sldMk cId="101303936" sldId="276"/>
            <ac:spMk id="3" creationId="{638FF4DA-6785-440B-5ECA-68422DA79CA7}"/>
          </ac:spMkLst>
        </pc:spChg>
        <pc:picChg chg="add mod ord">
          <ac:chgData name="Viktor Erik Antonsson" userId="S::viktor.erik.antonsson@regionvastmanland.se::f5becd97-1d3e-4755-a719-46255605bc5f" providerId="AD" clId="Web-{9DCB1C6A-F945-2289-6064-FD02883DD664}" dt="2025-03-09T12:12:52.720" v="1521" actId="14100"/>
          <ac:picMkLst>
            <pc:docMk/>
            <pc:sldMk cId="101303936" sldId="276"/>
            <ac:picMk id="4" creationId="{16D46BA4-BBDC-F3F9-E154-B1CB631F361B}"/>
          </ac:picMkLst>
        </pc:picChg>
      </pc:sldChg>
      <pc:sldChg chg="addSp delSp modSp new">
        <pc:chgData name="Viktor Erik Antonsson" userId="S::viktor.erik.antonsson@regionvastmanland.se::f5becd97-1d3e-4755-a719-46255605bc5f" providerId="AD" clId="Web-{9DCB1C6A-F945-2289-6064-FD02883DD664}" dt="2025-03-09T12:13:38.392" v="1528" actId="1076"/>
        <pc:sldMkLst>
          <pc:docMk/>
          <pc:sldMk cId="2725226307" sldId="277"/>
        </pc:sldMkLst>
        <pc:spChg chg="mod">
          <ac:chgData name="Viktor Erik Antonsson" userId="S::viktor.erik.antonsson@regionvastmanland.se::f5becd97-1d3e-4755-a719-46255605bc5f" providerId="AD" clId="Web-{9DCB1C6A-F945-2289-6064-FD02883DD664}" dt="2025-03-09T12:13:29.564" v="1524" actId="20577"/>
          <ac:spMkLst>
            <pc:docMk/>
            <pc:sldMk cId="2725226307" sldId="277"/>
            <ac:spMk id="2" creationId="{C83850D1-8785-3FC8-85F5-1595E9234EFB}"/>
          </ac:spMkLst>
        </pc:spChg>
        <pc:spChg chg="del">
          <ac:chgData name="Viktor Erik Antonsson" userId="S::viktor.erik.antonsson@regionvastmanland.se::f5becd97-1d3e-4755-a719-46255605bc5f" providerId="AD" clId="Web-{9DCB1C6A-F945-2289-6064-FD02883DD664}" dt="2025-03-09T12:13:31.720" v="1525"/>
          <ac:spMkLst>
            <pc:docMk/>
            <pc:sldMk cId="2725226307" sldId="277"/>
            <ac:spMk id="3" creationId="{68F8B47D-E26F-B41C-0EBC-3E4B6F67C9A4}"/>
          </ac:spMkLst>
        </pc:spChg>
        <pc:picChg chg="add mod ord">
          <ac:chgData name="Viktor Erik Antonsson" userId="S::viktor.erik.antonsson@regionvastmanland.se::f5becd97-1d3e-4755-a719-46255605bc5f" providerId="AD" clId="Web-{9DCB1C6A-F945-2289-6064-FD02883DD664}" dt="2025-03-09T12:13:38.392" v="1528" actId="1076"/>
          <ac:picMkLst>
            <pc:docMk/>
            <pc:sldMk cId="2725226307" sldId="277"/>
            <ac:picMk id="4" creationId="{427F6957-FB28-827C-9EF3-F8BED0E2FAB5}"/>
          </ac:picMkLst>
        </pc:picChg>
      </pc:sldChg>
    </pc:docChg>
  </pc:docChgLst>
  <pc:docChgLst>
    <pc:chgData clId="Web-{9DCB1C6A-F945-2289-6064-FD02883DD664}"/>
    <pc:docChg chg="modSld">
      <pc:chgData name="" userId="" providerId="" clId="Web-{9DCB1C6A-F945-2289-6064-FD02883DD664}" dt="2025-03-09T09:43:06.577" v="3" actId="20577"/>
      <pc:docMkLst>
        <pc:docMk/>
      </pc:docMkLst>
      <pc:sldChg chg="modSp">
        <pc:chgData name="" userId="" providerId="" clId="Web-{9DCB1C6A-F945-2289-6064-FD02883DD664}" dt="2025-03-09T09:43:06.577" v="3" actId="20577"/>
        <pc:sldMkLst>
          <pc:docMk/>
          <pc:sldMk cId="3194377694" sldId="256"/>
        </pc:sldMkLst>
        <pc:spChg chg="mod">
          <ac:chgData name="" userId="" providerId="" clId="Web-{9DCB1C6A-F945-2289-6064-FD02883DD664}" dt="2025-03-09T09:43:06.577" v="3" actId="20577"/>
          <ac:spMkLst>
            <pc:docMk/>
            <pc:sldMk cId="3194377694" sldId="256"/>
            <ac:spMk id="2" creationId="{00000000-0000-0000-0000-000000000000}"/>
          </ac:spMkLst>
        </pc:spChg>
      </pc:sldChg>
    </pc:docChg>
  </pc:docChgLst>
  <pc:docChgLst>
    <pc:chgData name="Viktor Erik Antonsson" userId="f5becd97-1d3e-4755-a719-46255605bc5f" providerId="ADAL" clId="{9673493A-9DE5-4B49-917D-AA5909DEA481}"/>
    <pc:docChg chg="undo redo custSel addSld modSld">
      <pc:chgData name="Viktor Erik Antonsson" userId="f5becd97-1d3e-4755-a719-46255605bc5f" providerId="ADAL" clId="{9673493A-9DE5-4B49-917D-AA5909DEA481}" dt="2025-03-11T06:41:48.931" v="1014" actId="255"/>
      <pc:docMkLst>
        <pc:docMk/>
      </pc:docMkLst>
      <pc:sldChg chg="modSp">
        <pc:chgData name="Viktor Erik Antonsson" userId="f5becd97-1d3e-4755-a719-46255605bc5f" providerId="ADAL" clId="{9673493A-9DE5-4B49-917D-AA5909DEA481}" dt="2025-03-10T14:05:20.334" v="778"/>
        <pc:sldMkLst>
          <pc:docMk/>
          <pc:sldMk cId="3194377694" sldId="256"/>
        </pc:sldMkLst>
        <pc:spChg chg="mod">
          <ac:chgData name="Viktor Erik Antonsson" userId="f5becd97-1d3e-4755-a719-46255605bc5f" providerId="ADAL" clId="{9673493A-9DE5-4B49-917D-AA5909DEA481}" dt="2025-03-10T14:05:20.334" v="778"/>
          <ac:spMkLst>
            <pc:docMk/>
            <pc:sldMk cId="3194377694" sldId="256"/>
            <ac:spMk id="2" creationId="{00000000-0000-0000-0000-000000000000}"/>
          </ac:spMkLst>
        </pc:spChg>
        <pc:spChg chg="mod">
          <ac:chgData name="Viktor Erik Antonsson" userId="f5becd97-1d3e-4755-a719-46255605bc5f" providerId="ADAL" clId="{9673493A-9DE5-4B49-917D-AA5909DEA481}" dt="2025-03-10T14:05:20.334" v="778"/>
          <ac:spMkLst>
            <pc:docMk/>
            <pc:sldMk cId="3194377694" sldId="256"/>
            <ac:spMk id="3" creationId="{00000000-0000-0000-0000-000000000000}"/>
          </ac:spMkLst>
        </pc:spChg>
      </pc:sldChg>
      <pc:sldChg chg="modSp mod modAnim">
        <pc:chgData name="Viktor Erik Antonsson" userId="f5becd97-1d3e-4755-a719-46255605bc5f" providerId="ADAL" clId="{9673493A-9DE5-4B49-917D-AA5909DEA481}" dt="2025-03-10T14:05:20.334" v="778"/>
        <pc:sldMkLst>
          <pc:docMk/>
          <pc:sldMk cId="4148525526" sldId="257"/>
        </pc:sldMkLst>
        <pc:spChg chg="mod">
          <ac:chgData name="Viktor Erik Antonsson" userId="f5becd97-1d3e-4755-a719-46255605bc5f" providerId="ADAL" clId="{9673493A-9DE5-4B49-917D-AA5909DEA481}" dt="2025-03-10T14:05:20.334" v="778"/>
          <ac:spMkLst>
            <pc:docMk/>
            <pc:sldMk cId="4148525526" sldId="257"/>
            <ac:spMk id="2" creationId="{759F6F18-2EF6-B2D4-0AAB-BDE327D34CE7}"/>
          </ac:spMkLst>
        </pc:spChg>
        <pc:spChg chg="mod">
          <ac:chgData name="Viktor Erik Antonsson" userId="f5becd97-1d3e-4755-a719-46255605bc5f" providerId="ADAL" clId="{9673493A-9DE5-4B49-917D-AA5909DEA481}" dt="2025-03-10T14:05:20.334" v="778"/>
          <ac:spMkLst>
            <pc:docMk/>
            <pc:sldMk cId="4148525526" sldId="257"/>
            <ac:spMk id="3" creationId="{C5744A41-6F1D-2D64-B064-09220B7DEEBF}"/>
          </ac:spMkLst>
        </pc:spChg>
      </pc:sldChg>
      <pc:sldChg chg="addSp modSp mod modAnim">
        <pc:chgData name="Viktor Erik Antonsson" userId="f5becd97-1d3e-4755-a719-46255605bc5f" providerId="ADAL" clId="{9673493A-9DE5-4B49-917D-AA5909DEA481}" dt="2025-03-11T06:25:03.538" v="967"/>
        <pc:sldMkLst>
          <pc:docMk/>
          <pc:sldMk cId="2268959629" sldId="258"/>
        </pc:sldMkLst>
        <pc:spChg chg="mod">
          <ac:chgData name="Viktor Erik Antonsson" userId="f5becd97-1d3e-4755-a719-46255605bc5f" providerId="ADAL" clId="{9673493A-9DE5-4B49-917D-AA5909DEA481}" dt="2025-03-10T14:05:20.334" v="778"/>
          <ac:spMkLst>
            <pc:docMk/>
            <pc:sldMk cId="2268959629" sldId="258"/>
            <ac:spMk id="2" creationId="{3CAB7B72-6821-0101-0296-E3071C983B87}"/>
          </ac:spMkLst>
        </pc:spChg>
        <pc:spChg chg="mod">
          <ac:chgData name="Viktor Erik Antonsson" userId="f5becd97-1d3e-4755-a719-46255605bc5f" providerId="ADAL" clId="{9673493A-9DE5-4B49-917D-AA5909DEA481}" dt="2025-03-10T14:05:20.334" v="778"/>
          <ac:spMkLst>
            <pc:docMk/>
            <pc:sldMk cId="2268959629" sldId="258"/>
            <ac:spMk id="3" creationId="{9468250F-BEDD-AECD-865B-BE483C30822F}"/>
          </ac:spMkLst>
        </pc:spChg>
        <pc:graphicFrameChg chg="mod modGraphic">
          <ac:chgData name="Viktor Erik Antonsson" userId="f5becd97-1d3e-4755-a719-46255605bc5f" providerId="ADAL" clId="{9673493A-9DE5-4B49-917D-AA5909DEA481}" dt="2025-03-10T14:00:08.785" v="721" actId="14100"/>
          <ac:graphicFrameMkLst>
            <pc:docMk/>
            <pc:sldMk cId="2268959629" sldId="258"/>
            <ac:graphicFrameMk id="5" creationId="{8AE8D723-776D-7F87-15FF-5C1D9CE8FD88}"/>
          </ac:graphicFrameMkLst>
        </pc:graphicFrameChg>
        <pc:picChg chg="add mod">
          <ac:chgData name="Viktor Erik Antonsson" userId="f5becd97-1d3e-4755-a719-46255605bc5f" providerId="ADAL" clId="{9673493A-9DE5-4B49-917D-AA5909DEA481}" dt="2025-03-11T06:23:18.466" v="959" actId="1076"/>
          <ac:picMkLst>
            <pc:docMk/>
            <pc:sldMk cId="2268959629" sldId="258"/>
            <ac:picMk id="6" creationId="{312D496B-1B37-6824-1F23-A8E024663E71}"/>
          </ac:picMkLst>
        </pc:picChg>
      </pc:sldChg>
      <pc:sldChg chg="modSp modAnim">
        <pc:chgData name="Viktor Erik Antonsson" userId="f5becd97-1d3e-4755-a719-46255605bc5f" providerId="ADAL" clId="{9673493A-9DE5-4B49-917D-AA5909DEA481}" dt="2025-03-10T14:05:20.334" v="778"/>
        <pc:sldMkLst>
          <pc:docMk/>
          <pc:sldMk cId="3010261418" sldId="259"/>
        </pc:sldMkLst>
        <pc:spChg chg="mod">
          <ac:chgData name="Viktor Erik Antonsson" userId="f5becd97-1d3e-4755-a719-46255605bc5f" providerId="ADAL" clId="{9673493A-9DE5-4B49-917D-AA5909DEA481}" dt="2025-03-10T14:05:20.334" v="778"/>
          <ac:spMkLst>
            <pc:docMk/>
            <pc:sldMk cId="3010261418" sldId="259"/>
            <ac:spMk id="2" creationId="{5762DE1B-CE2A-A22D-2D2C-9F380362DC42}"/>
          </ac:spMkLst>
        </pc:spChg>
        <pc:spChg chg="mod">
          <ac:chgData name="Viktor Erik Antonsson" userId="f5becd97-1d3e-4755-a719-46255605bc5f" providerId="ADAL" clId="{9673493A-9DE5-4B49-917D-AA5909DEA481}" dt="2025-03-10T14:05:20.334" v="778"/>
          <ac:spMkLst>
            <pc:docMk/>
            <pc:sldMk cId="3010261418" sldId="259"/>
            <ac:spMk id="3" creationId="{D21005D7-A724-C5C6-ECBC-4EBA6FEB8F0B}"/>
          </ac:spMkLst>
        </pc:spChg>
      </pc:sldChg>
      <pc:sldChg chg="modSp mod modAnim">
        <pc:chgData name="Viktor Erik Antonsson" userId="f5becd97-1d3e-4755-a719-46255605bc5f" providerId="ADAL" clId="{9673493A-9DE5-4B49-917D-AA5909DEA481}" dt="2025-03-11T06:28:25.075" v="969" actId="27636"/>
        <pc:sldMkLst>
          <pc:docMk/>
          <pc:sldMk cId="2704285834" sldId="260"/>
        </pc:sldMkLst>
        <pc:spChg chg="mod">
          <ac:chgData name="Viktor Erik Antonsson" userId="f5becd97-1d3e-4755-a719-46255605bc5f" providerId="ADAL" clId="{9673493A-9DE5-4B49-917D-AA5909DEA481}" dt="2025-03-10T14:05:20.334" v="778"/>
          <ac:spMkLst>
            <pc:docMk/>
            <pc:sldMk cId="2704285834" sldId="260"/>
            <ac:spMk id="2" creationId="{BDD415A3-E116-A821-C65B-20C3F25DE9B0}"/>
          </ac:spMkLst>
        </pc:spChg>
        <pc:spChg chg="mod">
          <ac:chgData name="Viktor Erik Antonsson" userId="f5becd97-1d3e-4755-a719-46255605bc5f" providerId="ADAL" clId="{9673493A-9DE5-4B49-917D-AA5909DEA481}" dt="2025-03-11T06:28:25.075" v="969" actId="27636"/>
          <ac:spMkLst>
            <pc:docMk/>
            <pc:sldMk cId="2704285834" sldId="260"/>
            <ac:spMk id="3" creationId="{CE2A96EC-3AC3-4030-896C-29943EDAF0E0}"/>
          </ac:spMkLst>
        </pc:spChg>
      </pc:sldChg>
      <pc:sldChg chg="modSp mod modAnim">
        <pc:chgData name="Viktor Erik Antonsson" userId="f5becd97-1d3e-4755-a719-46255605bc5f" providerId="ADAL" clId="{9673493A-9DE5-4B49-917D-AA5909DEA481}" dt="2025-03-11T06:34:07.703" v="981"/>
        <pc:sldMkLst>
          <pc:docMk/>
          <pc:sldMk cId="358894952" sldId="261"/>
        </pc:sldMkLst>
        <pc:spChg chg="mod">
          <ac:chgData name="Viktor Erik Antonsson" userId="f5becd97-1d3e-4755-a719-46255605bc5f" providerId="ADAL" clId="{9673493A-9DE5-4B49-917D-AA5909DEA481}" dt="2025-03-10T14:05:20.334" v="778"/>
          <ac:spMkLst>
            <pc:docMk/>
            <pc:sldMk cId="358894952" sldId="261"/>
            <ac:spMk id="2" creationId="{DD3AD4FF-6DD6-3EFA-14D0-5E345100028C}"/>
          </ac:spMkLst>
        </pc:spChg>
        <pc:spChg chg="mod">
          <ac:chgData name="Viktor Erik Antonsson" userId="f5becd97-1d3e-4755-a719-46255605bc5f" providerId="ADAL" clId="{9673493A-9DE5-4B49-917D-AA5909DEA481}" dt="2025-03-10T14:06:24.445" v="818" actId="20577"/>
          <ac:spMkLst>
            <pc:docMk/>
            <pc:sldMk cId="358894952" sldId="261"/>
            <ac:spMk id="3" creationId="{4B02EEE7-60A1-82BF-8A4E-4257E92C6281}"/>
          </ac:spMkLst>
        </pc:spChg>
      </pc:sldChg>
      <pc:sldChg chg="modSp mod modAnim">
        <pc:chgData name="Viktor Erik Antonsson" userId="f5becd97-1d3e-4755-a719-46255605bc5f" providerId="ADAL" clId="{9673493A-9DE5-4B49-917D-AA5909DEA481}" dt="2025-03-11T06:37:10.505" v="989"/>
        <pc:sldMkLst>
          <pc:docMk/>
          <pc:sldMk cId="3774852952" sldId="262"/>
        </pc:sldMkLst>
        <pc:spChg chg="mod">
          <ac:chgData name="Viktor Erik Antonsson" userId="f5becd97-1d3e-4755-a719-46255605bc5f" providerId="ADAL" clId="{9673493A-9DE5-4B49-917D-AA5909DEA481}" dt="2025-03-10T14:05:20.334" v="778"/>
          <ac:spMkLst>
            <pc:docMk/>
            <pc:sldMk cId="3774852952" sldId="262"/>
            <ac:spMk id="2" creationId="{D2EF214E-E4B1-F01F-49C6-388143F69B9B}"/>
          </ac:spMkLst>
        </pc:spChg>
        <pc:spChg chg="mod">
          <ac:chgData name="Viktor Erik Antonsson" userId="f5becd97-1d3e-4755-a719-46255605bc5f" providerId="ADAL" clId="{9673493A-9DE5-4B49-917D-AA5909DEA481}" dt="2025-03-10T14:08:42.742" v="922" actId="20577"/>
          <ac:spMkLst>
            <pc:docMk/>
            <pc:sldMk cId="3774852952" sldId="262"/>
            <ac:spMk id="3" creationId="{8FE487D8-B656-6476-219F-21010C5AD7C8}"/>
          </ac:spMkLst>
        </pc:spChg>
      </pc:sldChg>
      <pc:sldChg chg="modSp modAnim">
        <pc:chgData name="Viktor Erik Antonsson" userId="f5becd97-1d3e-4755-a719-46255605bc5f" providerId="ADAL" clId="{9673493A-9DE5-4B49-917D-AA5909DEA481}" dt="2025-03-11T06:39:02.286" v="990"/>
        <pc:sldMkLst>
          <pc:docMk/>
          <pc:sldMk cId="1669132236" sldId="263"/>
        </pc:sldMkLst>
        <pc:spChg chg="mod">
          <ac:chgData name="Viktor Erik Antonsson" userId="f5becd97-1d3e-4755-a719-46255605bc5f" providerId="ADAL" clId="{9673493A-9DE5-4B49-917D-AA5909DEA481}" dt="2025-03-10T14:05:20.334" v="778"/>
          <ac:spMkLst>
            <pc:docMk/>
            <pc:sldMk cId="1669132236" sldId="263"/>
            <ac:spMk id="2" creationId="{82268DAA-D76C-7D45-EE5F-A68918B0B578}"/>
          </ac:spMkLst>
        </pc:spChg>
        <pc:spChg chg="mod">
          <ac:chgData name="Viktor Erik Antonsson" userId="f5becd97-1d3e-4755-a719-46255605bc5f" providerId="ADAL" clId="{9673493A-9DE5-4B49-917D-AA5909DEA481}" dt="2025-03-10T14:09:18.775" v="957" actId="20577"/>
          <ac:spMkLst>
            <pc:docMk/>
            <pc:sldMk cId="1669132236" sldId="263"/>
            <ac:spMk id="3" creationId="{4B5D356D-23B2-A9B3-0CF7-7550E5F714CB}"/>
          </ac:spMkLst>
        </pc:spChg>
      </pc:sldChg>
      <pc:sldChg chg="modSp mod modAnim">
        <pc:chgData name="Viktor Erik Antonsson" userId="f5becd97-1d3e-4755-a719-46255605bc5f" providerId="ADAL" clId="{9673493A-9DE5-4B49-917D-AA5909DEA481}" dt="2025-03-11T06:30:21.469" v="974" actId="27636"/>
        <pc:sldMkLst>
          <pc:docMk/>
          <pc:sldMk cId="44356201" sldId="264"/>
        </pc:sldMkLst>
        <pc:spChg chg="mod">
          <ac:chgData name="Viktor Erik Antonsson" userId="f5becd97-1d3e-4755-a719-46255605bc5f" providerId="ADAL" clId="{9673493A-9DE5-4B49-917D-AA5909DEA481}" dt="2025-03-10T14:05:20.334" v="778"/>
          <ac:spMkLst>
            <pc:docMk/>
            <pc:sldMk cId="44356201" sldId="264"/>
            <ac:spMk id="2" creationId="{8B78C542-F73A-3236-6011-D9A646F2A899}"/>
          </ac:spMkLst>
        </pc:spChg>
        <pc:spChg chg="mod">
          <ac:chgData name="Viktor Erik Antonsson" userId="f5becd97-1d3e-4755-a719-46255605bc5f" providerId="ADAL" clId="{9673493A-9DE5-4B49-917D-AA5909DEA481}" dt="2025-03-11T06:30:21.469" v="974" actId="27636"/>
          <ac:spMkLst>
            <pc:docMk/>
            <pc:sldMk cId="44356201" sldId="264"/>
            <ac:spMk id="3" creationId="{8CD5E695-E0FF-DA42-F2C6-F7964C2F9275}"/>
          </ac:spMkLst>
        </pc:spChg>
      </pc:sldChg>
      <pc:sldChg chg="modSp mod modAnim">
        <pc:chgData name="Viktor Erik Antonsson" userId="f5becd97-1d3e-4755-a719-46255605bc5f" providerId="ADAL" clId="{9673493A-9DE5-4B49-917D-AA5909DEA481}" dt="2025-03-10T14:05:20.334" v="778"/>
        <pc:sldMkLst>
          <pc:docMk/>
          <pc:sldMk cId="2331017783" sldId="265"/>
        </pc:sldMkLst>
        <pc:spChg chg="mod">
          <ac:chgData name="Viktor Erik Antonsson" userId="f5becd97-1d3e-4755-a719-46255605bc5f" providerId="ADAL" clId="{9673493A-9DE5-4B49-917D-AA5909DEA481}" dt="2025-03-10T14:05:20.334" v="778"/>
          <ac:spMkLst>
            <pc:docMk/>
            <pc:sldMk cId="2331017783" sldId="265"/>
            <ac:spMk id="2" creationId="{D4F1ECFB-0759-BD44-0B79-844B2D14FD17}"/>
          </ac:spMkLst>
        </pc:spChg>
        <pc:spChg chg="mod">
          <ac:chgData name="Viktor Erik Antonsson" userId="f5becd97-1d3e-4755-a719-46255605bc5f" providerId="ADAL" clId="{9673493A-9DE5-4B49-917D-AA5909DEA481}" dt="2025-03-10T13:51:56.968" v="603" actId="27636"/>
          <ac:spMkLst>
            <pc:docMk/>
            <pc:sldMk cId="2331017783" sldId="265"/>
            <ac:spMk id="3" creationId="{803A4FE6-BE88-8492-5EF5-0029259A2325}"/>
          </ac:spMkLst>
        </pc:spChg>
      </pc:sldChg>
      <pc:sldChg chg="modSp modAnim">
        <pc:chgData name="Viktor Erik Antonsson" userId="f5becd97-1d3e-4755-a719-46255605bc5f" providerId="ADAL" clId="{9673493A-9DE5-4B49-917D-AA5909DEA481}" dt="2025-03-11T06:31:40.945" v="975" actId="2711"/>
        <pc:sldMkLst>
          <pc:docMk/>
          <pc:sldMk cId="518827608" sldId="266"/>
        </pc:sldMkLst>
        <pc:spChg chg="mod">
          <ac:chgData name="Viktor Erik Antonsson" userId="f5becd97-1d3e-4755-a719-46255605bc5f" providerId="ADAL" clId="{9673493A-9DE5-4B49-917D-AA5909DEA481}" dt="2025-03-10T14:05:20.334" v="778"/>
          <ac:spMkLst>
            <pc:docMk/>
            <pc:sldMk cId="518827608" sldId="266"/>
            <ac:spMk id="2" creationId="{F040A24A-7BA2-E8D0-D7D1-4005CDCD3817}"/>
          </ac:spMkLst>
        </pc:spChg>
        <pc:spChg chg="mod">
          <ac:chgData name="Viktor Erik Antonsson" userId="f5becd97-1d3e-4755-a719-46255605bc5f" providerId="ADAL" clId="{9673493A-9DE5-4B49-917D-AA5909DEA481}" dt="2025-03-11T06:31:40.945" v="975" actId="2711"/>
          <ac:spMkLst>
            <pc:docMk/>
            <pc:sldMk cId="518827608" sldId="266"/>
            <ac:spMk id="3" creationId="{36DA0263-4F17-5074-5D52-9AC64E6F71B4}"/>
          </ac:spMkLst>
        </pc:spChg>
      </pc:sldChg>
      <pc:sldChg chg="modSp mod modAnim">
        <pc:chgData name="Viktor Erik Antonsson" userId="f5becd97-1d3e-4755-a719-46255605bc5f" providerId="ADAL" clId="{9673493A-9DE5-4B49-917D-AA5909DEA481}" dt="2025-03-10T14:05:20.334" v="778"/>
        <pc:sldMkLst>
          <pc:docMk/>
          <pc:sldMk cId="4156392438" sldId="267"/>
        </pc:sldMkLst>
        <pc:spChg chg="mod">
          <ac:chgData name="Viktor Erik Antonsson" userId="f5becd97-1d3e-4755-a719-46255605bc5f" providerId="ADAL" clId="{9673493A-9DE5-4B49-917D-AA5909DEA481}" dt="2025-03-10T14:05:20.334" v="778"/>
          <ac:spMkLst>
            <pc:docMk/>
            <pc:sldMk cId="4156392438" sldId="267"/>
            <ac:spMk id="2" creationId="{ABFA2EDA-FCE4-0747-C7BD-84D4E4F77FEF}"/>
          </ac:spMkLst>
        </pc:spChg>
        <pc:spChg chg="mod">
          <ac:chgData name="Viktor Erik Antonsson" userId="f5becd97-1d3e-4755-a719-46255605bc5f" providerId="ADAL" clId="{9673493A-9DE5-4B49-917D-AA5909DEA481}" dt="2025-03-10T14:05:20.334" v="778"/>
          <ac:spMkLst>
            <pc:docMk/>
            <pc:sldMk cId="4156392438" sldId="267"/>
            <ac:spMk id="3" creationId="{932CD72C-D986-8A7B-C527-728F66A93E75}"/>
          </ac:spMkLst>
        </pc:spChg>
      </pc:sldChg>
      <pc:sldChg chg="modSp mod modAnim">
        <pc:chgData name="Viktor Erik Antonsson" userId="f5becd97-1d3e-4755-a719-46255605bc5f" providerId="ADAL" clId="{9673493A-9DE5-4B49-917D-AA5909DEA481}" dt="2025-03-11T06:33:29.864" v="979"/>
        <pc:sldMkLst>
          <pc:docMk/>
          <pc:sldMk cId="3367847576" sldId="268"/>
        </pc:sldMkLst>
        <pc:spChg chg="mod">
          <ac:chgData name="Viktor Erik Antonsson" userId="f5becd97-1d3e-4755-a719-46255605bc5f" providerId="ADAL" clId="{9673493A-9DE5-4B49-917D-AA5909DEA481}" dt="2025-03-10T14:05:20.334" v="778"/>
          <ac:spMkLst>
            <pc:docMk/>
            <pc:sldMk cId="3367847576" sldId="268"/>
            <ac:spMk id="2" creationId="{CD3D30AA-7E6D-3BFC-694D-9115E6920C62}"/>
          </ac:spMkLst>
        </pc:spChg>
        <pc:spChg chg="mod">
          <ac:chgData name="Viktor Erik Antonsson" userId="f5becd97-1d3e-4755-a719-46255605bc5f" providerId="ADAL" clId="{9673493A-9DE5-4B49-917D-AA5909DEA481}" dt="2025-03-10T14:06:10.302" v="799" actId="20577"/>
          <ac:spMkLst>
            <pc:docMk/>
            <pc:sldMk cId="3367847576" sldId="268"/>
            <ac:spMk id="3" creationId="{6F3EE905-0688-AFC8-F59F-18241D85C3ED}"/>
          </ac:spMkLst>
        </pc:spChg>
      </pc:sldChg>
      <pc:sldChg chg="modSp mod modAnim">
        <pc:chgData name="Viktor Erik Antonsson" userId="f5becd97-1d3e-4755-a719-46255605bc5f" providerId="ADAL" clId="{9673493A-9DE5-4B49-917D-AA5909DEA481}" dt="2025-03-11T06:34:44.655" v="983" actId="27636"/>
        <pc:sldMkLst>
          <pc:docMk/>
          <pc:sldMk cId="1381137147" sldId="269"/>
        </pc:sldMkLst>
        <pc:spChg chg="mod">
          <ac:chgData name="Viktor Erik Antonsson" userId="f5becd97-1d3e-4755-a719-46255605bc5f" providerId="ADAL" clId="{9673493A-9DE5-4B49-917D-AA5909DEA481}" dt="2025-03-10T14:05:20.334" v="778"/>
          <ac:spMkLst>
            <pc:docMk/>
            <pc:sldMk cId="1381137147" sldId="269"/>
            <ac:spMk id="2" creationId="{8C3FB935-C615-3000-1C11-9A7811951179}"/>
          </ac:spMkLst>
        </pc:spChg>
        <pc:spChg chg="mod">
          <ac:chgData name="Viktor Erik Antonsson" userId="f5becd97-1d3e-4755-a719-46255605bc5f" providerId="ADAL" clId="{9673493A-9DE5-4B49-917D-AA5909DEA481}" dt="2025-03-11T06:34:44.655" v="983" actId="27636"/>
          <ac:spMkLst>
            <pc:docMk/>
            <pc:sldMk cId="1381137147" sldId="269"/>
            <ac:spMk id="3" creationId="{309DE8D4-2B6A-26CC-4442-15628A9B7DC7}"/>
          </ac:spMkLst>
        </pc:spChg>
      </pc:sldChg>
      <pc:sldChg chg="modSp modAnim">
        <pc:chgData name="Viktor Erik Antonsson" userId="f5becd97-1d3e-4755-a719-46255605bc5f" providerId="ADAL" clId="{9673493A-9DE5-4B49-917D-AA5909DEA481}" dt="2025-03-10T14:08:03.597" v="898" actId="2711"/>
        <pc:sldMkLst>
          <pc:docMk/>
          <pc:sldMk cId="4009566574" sldId="270"/>
        </pc:sldMkLst>
        <pc:spChg chg="mod">
          <ac:chgData name="Viktor Erik Antonsson" userId="f5becd97-1d3e-4755-a719-46255605bc5f" providerId="ADAL" clId="{9673493A-9DE5-4B49-917D-AA5909DEA481}" dt="2025-03-10T14:05:20.334" v="778"/>
          <ac:spMkLst>
            <pc:docMk/>
            <pc:sldMk cId="4009566574" sldId="270"/>
            <ac:spMk id="2" creationId="{6BE28B04-D1C0-B650-4711-8883C52BBEF0}"/>
          </ac:spMkLst>
        </pc:spChg>
        <pc:spChg chg="mod">
          <ac:chgData name="Viktor Erik Antonsson" userId="f5becd97-1d3e-4755-a719-46255605bc5f" providerId="ADAL" clId="{9673493A-9DE5-4B49-917D-AA5909DEA481}" dt="2025-03-10T14:08:03.597" v="898" actId="2711"/>
          <ac:spMkLst>
            <pc:docMk/>
            <pc:sldMk cId="4009566574" sldId="270"/>
            <ac:spMk id="3" creationId="{6AFDF9E1-20F5-2DBD-F6EE-207D5C08A381}"/>
          </ac:spMkLst>
        </pc:spChg>
      </pc:sldChg>
      <pc:sldChg chg="modSp mod modAnim">
        <pc:chgData name="Viktor Erik Antonsson" userId="f5becd97-1d3e-4755-a719-46255605bc5f" providerId="ADAL" clId="{9673493A-9DE5-4B49-917D-AA5909DEA481}" dt="2025-03-11T06:36:37.645" v="987" actId="15"/>
        <pc:sldMkLst>
          <pc:docMk/>
          <pc:sldMk cId="3934557616" sldId="271"/>
        </pc:sldMkLst>
        <pc:spChg chg="mod">
          <ac:chgData name="Viktor Erik Antonsson" userId="f5becd97-1d3e-4755-a719-46255605bc5f" providerId="ADAL" clId="{9673493A-9DE5-4B49-917D-AA5909DEA481}" dt="2025-03-10T14:05:20.334" v="778"/>
          <ac:spMkLst>
            <pc:docMk/>
            <pc:sldMk cId="3934557616" sldId="271"/>
            <ac:spMk id="2" creationId="{60B8B81B-0D25-F8B6-D8AB-B36CB44190F4}"/>
          </ac:spMkLst>
        </pc:spChg>
        <pc:spChg chg="mod">
          <ac:chgData name="Viktor Erik Antonsson" userId="f5becd97-1d3e-4755-a719-46255605bc5f" providerId="ADAL" clId="{9673493A-9DE5-4B49-917D-AA5909DEA481}" dt="2025-03-11T06:36:37.645" v="987" actId="15"/>
          <ac:spMkLst>
            <pc:docMk/>
            <pc:sldMk cId="3934557616" sldId="271"/>
            <ac:spMk id="3" creationId="{21050163-0157-34DE-EF8A-91499F732C6B}"/>
          </ac:spMkLst>
        </pc:spChg>
      </pc:sldChg>
      <pc:sldChg chg="modSp modAnim">
        <pc:chgData name="Viktor Erik Antonsson" userId="f5becd97-1d3e-4755-a719-46255605bc5f" providerId="ADAL" clId="{9673493A-9DE5-4B49-917D-AA5909DEA481}" dt="2025-03-10T14:08:57.156" v="928" actId="255"/>
        <pc:sldMkLst>
          <pc:docMk/>
          <pc:sldMk cId="1992152552" sldId="272"/>
        </pc:sldMkLst>
        <pc:spChg chg="mod">
          <ac:chgData name="Viktor Erik Antonsson" userId="f5becd97-1d3e-4755-a719-46255605bc5f" providerId="ADAL" clId="{9673493A-9DE5-4B49-917D-AA5909DEA481}" dt="2025-03-10T14:05:20.334" v="778"/>
          <ac:spMkLst>
            <pc:docMk/>
            <pc:sldMk cId="1992152552" sldId="272"/>
            <ac:spMk id="2" creationId="{0611DDED-4E3B-7C6C-ECF2-DF6A8B034C2A}"/>
          </ac:spMkLst>
        </pc:spChg>
        <pc:spChg chg="mod">
          <ac:chgData name="Viktor Erik Antonsson" userId="f5becd97-1d3e-4755-a719-46255605bc5f" providerId="ADAL" clId="{9673493A-9DE5-4B49-917D-AA5909DEA481}" dt="2025-03-10T14:08:57.156" v="928" actId="255"/>
          <ac:spMkLst>
            <pc:docMk/>
            <pc:sldMk cId="1992152552" sldId="272"/>
            <ac:spMk id="3" creationId="{1AC1B6AB-0E3B-6E60-4E37-F7E09A8A47E4}"/>
          </ac:spMkLst>
        </pc:spChg>
      </pc:sldChg>
      <pc:sldChg chg="modSp modAnim">
        <pc:chgData name="Viktor Erik Antonsson" userId="f5becd97-1d3e-4755-a719-46255605bc5f" providerId="ADAL" clId="{9673493A-9DE5-4B49-917D-AA5909DEA481}" dt="2025-03-10T14:09:06.963" v="938" actId="20577"/>
        <pc:sldMkLst>
          <pc:docMk/>
          <pc:sldMk cId="5801917" sldId="273"/>
        </pc:sldMkLst>
        <pc:spChg chg="mod">
          <ac:chgData name="Viktor Erik Antonsson" userId="f5becd97-1d3e-4755-a719-46255605bc5f" providerId="ADAL" clId="{9673493A-9DE5-4B49-917D-AA5909DEA481}" dt="2025-03-10T14:05:20.334" v="778"/>
          <ac:spMkLst>
            <pc:docMk/>
            <pc:sldMk cId="5801917" sldId="273"/>
            <ac:spMk id="2" creationId="{5CC54EBC-A807-2966-AF0C-20C76BCC2D77}"/>
          </ac:spMkLst>
        </pc:spChg>
        <pc:spChg chg="mod">
          <ac:chgData name="Viktor Erik Antonsson" userId="f5becd97-1d3e-4755-a719-46255605bc5f" providerId="ADAL" clId="{9673493A-9DE5-4B49-917D-AA5909DEA481}" dt="2025-03-10T14:09:06.963" v="938" actId="20577"/>
          <ac:spMkLst>
            <pc:docMk/>
            <pc:sldMk cId="5801917" sldId="273"/>
            <ac:spMk id="3" creationId="{178B437F-8DA8-4E27-7174-E81923068972}"/>
          </ac:spMkLst>
        </pc:spChg>
      </pc:sldChg>
      <pc:sldChg chg="modSp modAnim">
        <pc:chgData name="Viktor Erik Antonsson" userId="f5becd97-1d3e-4755-a719-46255605bc5f" providerId="ADAL" clId="{9673493A-9DE5-4B49-917D-AA5909DEA481}" dt="2025-03-10T14:05:20.334" v="778"/>
        <pc:sldMkLst>
          <pc:docMk/>
          <pc:sldMk cId="2348969320" sldId="274"/>
        </pc:sldMkLst>
        <pc:spChg chg="mod">
          <ac:chgData name="Viktor Erik Antonsson" userId="f5becd97-1d3e-4755-a719-46255605bc5f" providerId="ADAL" clId="{9673493A-9DE5-4B49-917D-AA5909DEA481}" dt="2025-03-10T14:05:20.334" v="778"/>
          <ac:spMkLst>
            <pc:docMk/>
            <pc:sldMk cId="2348969320" sldId="274"/>
            <ac:spMk id="2" creationId="{A0E73A04-B3E8-8A63-4BFE-970840B015D6}"/>
          </ac:spMkLst>
        </pc:spChg>
        <pc:spChg chg="mod">
          <ac:chgData name="Viktor Erik Antonsson" userId="f5becd97-1d3e-4755-a719-46255605bc5f" providerId="ADAL" clId="{9673493A-9DE5-4B49-917D-AA5909DEA481}" dt="2025-03-10T14:05:20.334" v="778"/>
          <ac:spMkLst>
            <pc:docMk/>
            <pc:sldMk cId="2348969320" sldId="274"/>
            <ac:spMk id="3" creationId="{5D3D8E8B-ACBE-336D-A5A5-A9934EB53ED4}"/>
          </ac:spMkLst>
        </pc:spChg>
      </pc:sldChg>
      <pc:sldChg chg="modSp">
        <pc:chgData name="Viktor Erik Antonsson" userId="f5becd97-1d3e-4755-a719-46255605bc5f" providerId="ADAL" clId="{9673493A-9DE5-4B49-917D-AA5909DEA481}" dt="2025-03-10T14:05:20.334" v="778"/>
        <pc:sldMkLst>
          <pc:docMk/>
          <pc:sldMk cId="3473359363" sldId="275"/>
        </pc:sldMkLst>
        <pc:spChg chg="mod">
          <ac:chgData name="Viktor Erik Antonsson" userId="f5becd97-1d3e-4755-a719-46255605bc5f" providerId="ADAL" clId="{9673493A-9DE5-4B49-917D-AA5909DEA481}" dt="2025-03-10T14:05:20.334" v="778"/>
          <ac:spMkLst>
            <pc:docMk/>
            <pc:sldMk cId="3473359363" sldId="275"/>
            <ac:spMk id="2" creationId="{A856E16A-E4B4-E760-06A0-72DDF30FA95A}"/>
          </ac:spMkLst>
        </pc:spChg>
      </pc:sldChg>
      <pc:sldChg chg="modSp">
        <pc:chgData name="Viktor Erik Antonsson" userId="f5becd97-1d3e-4755-a719-46255605bc5f" providerId="ADAL" clId="{9673493A-9DE5-4B49-917D-AA5909DEA481}" dt="2025-03-10T14:05:20.334" v="778"/>
        <pc:sldMkLst>
          <pc:docMk/>
          <pc:sldMk cId="101303936" sldId="276"/>
        </pc:sldMkLst>
        <pc:spChg chg="mod">
          <ac:chgData name="Viktor Erik Antonsson" userId="f5becd97-1d3e-4755-a719-46255605bc5f" providerId="ADAL" clId="{9673493A-9DE5-4B49-917D-AA5909DEA481}" dt="2025-03-10T14:05:20.334" v="778"/>
          <ac:spMkLst>
            <pc:docMk/>
            <pc:sldMk cId="101303936" sldId="276"/>
            <ac:spMk id="2" creationId="{4ABEAB81-3C94-1F9F-CA1A-F1D43CDDEA28}"/>
          </ac:spMkLst>
        </pc:spChg>
      </pc:sldChg>
      <pc:sldChg chg="modSp">
        <pc:chgData name="Viktor Erik Antonsson" userId="f5becd97-1d3e-4755-a719-46255605bc5f" providerId="ADAL" clId="{9673493A-9DE5-4B49-917D-AA5909DEA481}" dt="2025-03-10T14:05:20.334" v="778"/>
        <pc:sldMkLst>
          <pc:docMk/>
          <pc:sldMk cId="2725226307" sldId="277"/>
        </pc:sldMkLst>
        <pc:spChg chg="mod">
          <ac:chgData name="Viktor Erik Antonsson" userId="f5becd97-1d3e-4755-a719-46255605bc5f" providerId="ADAL" clId="{9673493A-9DE5-4B49-917D-AA5909DEA481}" dt="2025-03-10T14:05:20.334" v="778"/>
          <ac:spMkLst>
            <pc:docMk/>
            <pc:sldMk cId="2725226307" sldId="277"/>
            <ac:spMk id="2" creationId="{C83850D1-8785-3FC8-85F5-1595E9234EFB}"/>
          </ac:spMkLst>
        </pc:spChg>
      </pc:sldChg>
      <pc:sldChg chg="modSp new mod modAnim">
        <pc:chgData name="Viktor Erik Antonsson" userId="f5becd97-1d3e-4755-a719-46255605bc5f" providerId="ADAL" clId="{9673493A-9DE5-4B49-917D-AA5909DEA481}" dt="2025-03-11T06:41:48.931" v="1014" actId="255"/>
        <pc:sldMkLst>
          <pc:docMk/>
          <pc:sldMk cId="2397904847" sldId="278"/>
        </pc:sldMkLst>
        <pc:spChg chg="mod">
          <ac:chgData name="Viktor Erik Antonsson" userId="f5becd97-1d3e-4755-a719-46255605bc5f" providerId="ADAL" clId="{9673493A-9DE5-4B49-917D-AA5909DEA481}" dt="2025-03-11T06:41:16.874" v="998" actId="20577"/>
          <ac:spMkLst>
            <pc:docMk/>
            <pc:sldMk cId="2397904847" sldId="278"/>
            <ac:spMk id="2" creationId="{84508494-2A6A-9466-0427-067AD680FA63}"/>
          </ac:spMkLst>
        </pc:spChg>
        <pc:spChg chg="mod">
          <ac:chgData name="Viktor Erik Antonsson" userId="f5becd97-1d3e-4755-a719-46255605bc5f" providerId="ADAL" clId="{9673493A-9DE5-4B49-917D-AA5909DEA481}" dt="2025-03-11T06:41:48.931" v="1014" actId="255"/>
          <ac:spMkLst>
            <pc:docMk/>
            <pc:sldMk cId="2397904847" sldId="278"/>
            <ac:spMk id="3" creationId="{5D086362-E644-2A98-109A-9C71CBA1409F}"/>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AEDF2"/>
        </a:solidFill>
        <a:effectLst/>
      </p:bgPr>
    </p:bg>
    <p:spTree>
      <p:nvGrpSpPr>
        <p:cNvPr id="1" name=""/>
        <p:cNvGrpSpPr/>
        <p:nvPr/>
      </p:nvGrpSpPr>
      <p:grpSpPr>
        <a:xfrm>
          <a:off x="0" y="0"/>
          <a:ext cx="0" cy="0"/>
          <a:chOff x="0" y="0"/>
          <a:chExt cx="0" cy="0"/>
        </a:xfrm>
      </p:grpSpPr>
      <p:pic>
        <p:nvPicPr>
          <p:cNvPr id="113" name="Bildobjekt 112">
            <a:extLst>
              <a:ext uri="{FF2B5EF4-FFF2-40B4-BE49-F238E27FC236}">
                <a16:creationId xmlns:a16="http://schemas.microsoft.com/office/drawing/2014/main" id="{213F865A-82E0-4DE6-BBD6-DA7B3D8F00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88" r="6671" b="4223"/>
          <a:stretch/>
        </p:blipFill>
        <p:spPr>
          <a:xfrm>
            <a:off x="6558110" y="-1"/>
            <a:ext cx="5633890" cy="6858001"/>
          </a:xfrm>
          <a:prstGeom prst="rect">
            <a:avLst/>
          </a:prstGeom>
        </p:spPr>
      </p:pic>
      <p:sp>
        <p:nvSpPr>
          <p:cNvPr id="2" name="Rubrik 1">
            <a:extLst>
              <a:ext uri="{FF2B5EF4-FFF2-40B4-BE49-F238E27FC236}">
                <a16:creationId xmlns:a16="http://schemas.microsoft.com/office/drawing/2014/main" id="{57016142-5590-4F09-AF8B-DB6FD618E5BC}"/>
              </a:ext>
            </a:extLst>
          </p:cNvPr>
          <p:cNvSpPr>
            <a:spLocks noGrp="1"/>
          </p:cNvSpPr>
          <p:nvPr>
            <p:ph type="ctrTitle" hasCustomPrompt="1"/>
          </p:nvPr>
        </p:nvSpPr>
        <p:spPr>
          <a:xfrm>
            <a:off x="1524001" y="1442067"/>
            <a:ext cx="8268879" cy="2067797"/>
          </a:xfrm>
        </p:spPr>
        <p:txBody>
          <a:bodyPr anchor="b">
            <a:noAutofit/>
          </a:bodyPr>
          <a:lstStyle>
            <a:lvl1pPr algn="l">
              <a:lnSpc>
                <a:spcPct val="75000"/>
              </a:lnSpc>
              <a:defRPr sz="7216" spc="-243" baseline="0"/>
            </a:lvl1pPr>
          </a:lstStyle>
          <a:p>
            <a:r>
              <a:rPr lang="sv-SE" dirty="0"/>
              <a:t>Rubrik på en eller två rader</a:t>
            </a:r>
          </a:p>
        </p:txBody>
      </p:sp>
      <p:sp>
        <p:nvSpPr>
          <p:cNvPr id="3" name="Underrubrik 2">
            <a:extLst>
              <a:ext uri="{FF2B5EF4-FFF2-40B4-BE49-F238E27FC236}">
                <a16:creationId xmlns:a16="http://schemas.microsoft.com/office/drawing/2014/main" id="{D27A8EE4-92AA-495F-86F9-6A5C4BD31BDC}"/>
              </a:ext>
            </a:extLst>
          </p:cNvPr>
          <p:cNvSpPr>
            <a:spLocks noGrp="1"/>
          </p:cNvSpPr>
          <p:nvPr>
            <p:ph type="subTitle" idx="1" hasCustomPrompt="1"/>
          </p:nvPr>
        </p:nvSpPr>
        <p:spPr>
          <a:xfrm>
            <a:off x="1524001" y="3808060"/>
            <a:ext cx="8268879" cy="1459395"/>
          </a:xfrm>
        </p:spPr>
        <p:txBody>
          <a:bodyPr>
            <a:noAutofit/>
          </a:bodyPr>
          <a:lstStyle>
            <a:lvl1pPr marL="0" indent="0" algn="l">
              <a:spcAft>
                <a:spcPts val="0"/>
              </a:spcAft>
              <a:buNone/>
              <a:defRPr sz="2729" spc="-121" baseline="0"/>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sv-SE" dirty="0"/>
              <a:t>Underrubrik</a:t>
            </a:r>
          </a:p>
        </p:txBody>
      </p:sp>
      <p:sp>
        <p:nvSpPr>
          <p:cNvPr id="115" name="object 38">
            <a:extLst>
              <a:ext uri="{FF2B5EF4-FFF2-40B4-BE49-F238E27FC236}">
                <a16:creationId xmlns:a16="http://schemas.microsoft.com/office/drawing/2014/main" id="{9BDBBCB9-81A0-4B48-8D85-87FE05F29E71}"/>
              </a:ext>
            </a:extLst>
          </p:cNvPr>
          <p:cNvSpPr/>
          <p:nvPr/>
        </p:nvSpPr>
        <p:spPr>
          <a:xfrm>
            <a:off x="317499" y="5331045"/>
            <a:ext cx="1205909" cy="1205818"/>
          </a:xfrm>
          <a:prstGeom prst="rect">
            <a:avLst/>
          </a:prstGeom>
          <a:blipFill>
            <a:blip r:embed="rId3"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207342503"/>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4A2BB9E4-4D0C-429C-86B2-73D19EAEC8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9" b="40999"/>
          <a:stretch/>
        </p:blipFill>
        <p:spPr>
          <a:xfrm>
            <a:off x="11527277" y="0"/>
            <a:ext cx="664723" cy="1950352"/>
          </a:xfrm>
          <a:prstGeom prst="rect">
            <a:avLst/>
          </a:prstGeom>
        </p:spPr>
      </p:pic>
      <p:sp>
        <p:nvSpPr>
          <p:cNvPr id="17" name="Platshållare för text 10">
            <a:extLst>
              <a:ext uri="{FF2B5EF4-FFF2-40B4-BE49-F238E27FC236}">
                <a16:creationId xmlns:a16="http://schemas.microsoft.com/office/drawing/2014/main" id="{C9E204E3-63A1-4474-A22C-5B6EBCE2EED5}"/>
              </a:ext>
            </a:extLst>
          </p:cNvPr>
          <p:cNvSpPr>
            <a:spLocks noGrp="1"/>
          </p:cNvSpPr>
          <p:nvPr>
            <p:ph type="body" sz="quarter" idx="13"/>
          </p:nvPr>
        </p:nvSpPr>
        <p:spPr>
          <a:xfrm>
            <a:off x="754274" y="2061563"/>
            <a:ext cx="10683451" cy="3628218"/>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9A8E34-5052-4F38-988C-0D97C66154EB}"/>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3307201E-B19A-4211-B823-348FBA9EC29E}"/>
              </a:ext>
            </a:extLst>
          </p:cNvPr>
          <p:cNvSpPr>
            <a:spLocks noGrp="1"/>
          </p:cNvSpPr>
          <p:nvPr>
            <p:ph type="dt" sz="half" idx="14"/>
          </p:nvPr>
        </p:nvSpPr>
        <p:spPr/>
        <p:txBody>
          <a:bodyPr/>
          <a:lstStyle/>
          <a:p>
            <a:fld id="{995C967C-67C7-4621-A3F4-421FC821AE41}" type="datetime1">
              <a:rPr lang="sv-SE" smtClean="0"/>
              <a:t>2025-11-12</a:t>
            </a:fld>
            <a:endParaRPr lang="en-US" dirty="0"/>
          </a:p>
        </p:txBody>
      </p:sp>
      <p:sp>
        <p:nvSpPr>
          <p:cNvPr id="4" name="Platshållare för sidfot 3">
            <a:extLst>
              <a:ext uri="{FF2B5EF4-FFF2-40B4-BE49-F238E27FC236}">
                <a16:creationId xmlns:a16="http://schemas.microsoft.com/office/drawing/2014/main" id="{30AA7B2E-985F-4673-A4FB-6FC32C2C34ED}"/>
              </a:ext>
            </a:extLst>
          </p:cNvPr>
          <p:cNvSpPr>
            <a:spLocks noGrp="1"/>
          </p:cNvSpPr>
          <p:nvPr>
            <p:ph type="ftr" sz="quarter" idx="15"/>
          </p:nvPr>
        </p:nvSpPr>
        <p:spPr/>
        <p:txBody>
          <a:bodyPr/>
          <a:lstStyle/>
          <a:p>
            <a:endParaRPr lang="sv-SE" dirty="0"/>
          </a:p>
        </p:txBody>
      </p:sp>
      <p:sp>
        <p:nvSpPr>
          <p:cNvPr id="5" name="Platshållare för bildnummer 4">
            <a:extLst>
              <a:ext uri="{FF2B5EF4-FFF2-40B4-BE49-F238E27FC236}">
                <a16:creationId xmlns:a16="http://schemas.microsoft.com/office/drawing/2014/main" id="{9B649E5A-1919-43B2-BBF2-01932005A467}"/>
              </a:ext>
            </a:extLst>
          </p:cNvPr>
          <p:cNvSpPr>
            <a:spLocks noGrp="1"/>
          </p:cNvSpPr>
          <p:nvPr>
            <p:ph type="sldNum" sz="quarter" idx="16"/>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140041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5" name="AutoShape 18">
            <a:extLst>
              <a:ext uri="{FF2B5EF4-FFF2-40B4-BE49-F238E27FC236}">
                <a16:creationId xmlns:a16="http://schemas.microsoft.com/office/drawing/2014/main" id="{3137100E-AD01-4413-A769-147ED2DBD7FF}"/>
              </a:ext>
            </a:extLst>
          </p:cNvPr>
          <p:cNvSpPr>
            <a:spLocks noChangeAspect="1" noChangeArrowheads="1" noTextEdit="1"/>
          </p:cNvSpPr>
          <p:nvPr userDrawn="1"/>
        </p:nvSpPr>
        <p:spPr bwMode="auto">
          <a:xfrm>
            <a:off x="0" y="0"/>
            <a:ext cx="736488" cy="51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sv-SE" sz="1092"/>
          </a:p>
        </p:txBody>
      </p:sp>
      <p:sp>
        <p:nvSpPr>
          <p:cNvPr id="86" name="AutoShape 18">
            <a:extLst>
              <a:ext uri="{FF2B5EF4-FFF2-40B4-BE49-F238E27FC236}">
                <a16:creationId xmlns:a16="http://schemas.microsoft.com/office/drawing/2014/main" id="{72A7E8A6-C02F-4DDB-893A-A2DE3452A3B3}"/>
              </a:ext>
            </a:extLst>
          </p:cNvPr>
          <p:cNvSpPr>
            <a:spLocks noChangeAspect="1" noChangeArrowheads="1" noTextEdit="1"/>
          </p:cNvSpPr>
          <p:nvPr userDrawn="1"/>
        </p:nvSpPr>
        <p:spPr bwMode="auto">
          <a:xfrm>
            <a:off x="92422" y="92416"/>
            <a:ext cx="736488" cy="51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sv-SE" sz="1092"/>
          </a:p>
        </p:txBody>
      </p:sp>
      <p:sp>
        <p:nvSpPr>
          <p:cNvPr id="87" name="AutoShape 18">
            <a:extLst>
              <a:ext uri="{FF2B5EF4-FFF2-40B4-BE49-F238E27FC236}">
                <a16:creationId xmlns:a16="http://schemas.microsoft.com/office/drawing/2014/main" id="{B680042A-CED3-424E-BC74-1F9AD53398B7}"/>
              </a:ext>
            </a:extLst>
          </p:cNvPr>
          <p:cNvSpPr>
            <a:spLocks noChangeAspect="1" noChangeArrowheads="1" noTextEdit="1"/>
          </p:cNvSpPr>
          <p:nvPr userDrawn="1"/>
        </p:nvSpPr>
        <p:spPr bwMode="auto">
          <a:xfrm>
            <a:off x="184844" y="184831"/>
            <a:ext cx="736488" cy="51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sv-SE" sz="1092"/>
          </a:p>
        </p:txBody>
      </p:sp>
      <p:sp>
        <p:nvSpPr>
          <p:cNvPr id="88" name="Platshållare för innehåll 2">
            <a:extLst>
              <a:ext uri="{FF2B5EF4-FFF2-40B4-BE49-F238E27FC236}">
                <a16:creationId xmlns:a16="http://schemas.microsoft.com/office/drawing/2014/main" id="{EDEB1E76-DA8C-4821-B2EB-EED0A44C494E}"/>
              </a:ext>
            </a:extLst>
          </p:cNvPr>
          <p:cNvSpPr>
            <a:spLocks noGrp="1"/>
          </p:cNvSpPr>
          <p:nvPr>
            <p:ph sz="half" idx="1"/>
          </p:nvPr>
        </p:nvSpPr>
        <p:spPr>
          <a:xfrm>
            <a:off x="754274" y="2065871"/>
            <a:ext cx="5238714" cy="3623852"/>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90" name="Bildobjekt 89">
            <a:extLst>
              <a:ext uri="{FF2B5EF4-FFF2-40B4-BE49-F238E27FC236}">
                <a16:creationId xmlns:a16="http://schemas.microsoft.com/office/drawing/2014/main" id="{52C1F324-DEFA-416F-B72F-6051C31AFF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221" t="51033" b="-60375"/>
          <a:stretch/>
        </p:blipFill>
        <p:spPr>
          <a:xfrm>
            <a:off x="0" y="3798663"/>
            <a:ext cx="751167" cy="3059337"/>
          </a:xfrm>
          <a:prstGeom prst="rect">
            <a:avLst/>
          </a:prstGeom>
        </p:spPr>
      </p:pic>
      <p:sp>
        <p:nvSpPr>
          <p:cNvPr id="2" name="Rubrik 1">
            <a:extLst>
              <a:ext uri="{FF2B5EF4-FFF2-40B4-BE49-F238E27FC236}">
                <a16:creationId xmlns:a16="http://schemas.microsoft.com/office/drawing/2014/main" id="{199169CA-2D7A-43B7-AB45-92143F3B1B07}"/>
              </a:ext>
            </a:extLst>
          </p:cNvPr>
          <p:cNvSpPr>
            <a:spLocks noGrp="1"/>
          </p:cNvSpPr>
          <p:nvPr>
            <p:ph type="title"/>
          </p:nvPr>
        </p:nvSpPr>
        <p:spPr/>
        <p:txBody>
          <a:bodyPr/>
          <a:lstStyle/>
          <a:p>
            <a:r>
              <a:rPr lang="sv-SE"/>
              <a:t>Klicka här för att ändra mall för rubrikformat</a:t>
            </a:r>
            <a:endParaRPr lang="sv-SE" dirty="0"/>
          </a:p>
        </p:txBody>
      </p:sp>
      <p:sp>
        <p:nvSpPr>
          <p:cNvPr id="12" name="Platshållare för innehåll 2">
            <a:extLst>
              <a:ext uri="{FF2B5EF4-FFF2-40B4-BE49-F238E27FC236}">
                <a16:creationId xmlns:a16="http://schemas.microsoft.com/office/drawing/2014/main" id="{C2266FDE-E7E1-4894-A463-420093AA5D7B}"/>
              </a:ext>
            </a:extLst>
          </p:cNvPr>
          <p:cNvSpPr>
            <a:spLocks noGrp="1"/>
          </p:cNvSpPr>
          <p:nvPr>
            <p:ph sz="half" idx="12"/>
          </p:nvPr>
        </p:nvSpPr>
        <p:spPr>
          <a:xfrm>
            <a:off x="6199014" y="2065872"/>
            <a:ext cx="5238714" cy="3623852"/>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0AFD0371-4BC2-4B1E-AF08-C39AD685810B}"/>
              </a:ext>
            </a:extLst>
          </p:cNvPr>
          <p:cNvSpPr>
            <a:spLocks noGrp="1"/>
          </p:cNvSpPr>
          <p:nvPr>
            <p:ph type="dt" sz="half" idx="13"/>
          </p:nvPr>
        </p:nvSpPr>
        <p:spPr/>
        <p:txBody>
          <a:bodyPr/>
          <a:lstStyle/>
          <a:p>
            <a:fld id="{3929E917-5370-4653-ABC0-4F0AA954FE77}" type="datetime1">
              <a:rPr lang="sv-SE" smtClean="0"/>
              <a:t>2025-11-12</a:t>
            </a:fld>
            <a:endParaRPr lang="en-US" dirty="0"/>
          </a:p>
        </p:txBody>
      </p:sp>
      <p:sp>
        <p:nvSpPr>
          <p:cNvPr id="8" name="Platshållare för sidfot 7">
            <a:extLst>
              <a:ext uri="{FF2B5EF4-FFF2-40B4-BE49-F238E27FC236}">
                <a16:creationId xmlns:a16="http://schemas.microsoft.com/office/drawing/2014/main" id="{9B503087-80B1-4939-BF99-75E89592FC50}"/>
              </a:ext>
            </a:extLst>
          </p:cNvPr>
          <p:cNvSpPr>
            <a:spLocks noGrp="1"/>
          </p:cNvSpPr>
          <p:nvPr>
            <p:ph type="ftr" sz="quarter" idx="14"/>
          </p:nvPr>
        </p:nvSpPr>
        <p:spPr/>
        <p:txBody>
          <a:bodyPr/>
          <a:lstStyle/>
          <a:p>
            <a:endParaRPr lang="sv-SE" dirty="0"/>
          </a:p>
        </p:txBody>
      </p:sp>
      <p:sp>
        <p:nvSpPr>
          <p:cNvPr id="9" name="Platshållare för bildnummer 8">
            <a:extLst>
              <a:ext uri="{FF2B5EF4-FFF2-40B4-BE49-F238E27FC236}">
                <a16:creationId xmlns:a16="http://schemas.microsoft.com/office/drawing/2014/main" id="{67DA98C4-0904-4159-B0D2-48927D0D4B23}"/>
              </a:ext>
            </a:extLst>
          </p:cNvPr>
          <p:cNvSpPr>
            <a:spLocks noGrp="1"/>
          </p:cNvSpPr>
          <p:nvPr>
            <p:ph type="sldNum" sz="quarter" idx="15"/>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3461845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16" name="Bildobjekt 115">
            <a:extLst>
              <a:ext uri="{FF2B5EF4-FFF2-40B4-BE49-F238E27FC236}">
                <a16:creationId xmlns:a16="http://schemas.microsoft.com/office/drawing/2014/main" id="{C737B2F4-9EA7-4502-85F3-D663E2EA07D1}"/>
              </a:ext>
            </a:extLst>
          </p:cNvPr>
          <p:cNvPicPr>
            <a:picLocks noChangeAspect="1"/>
          </p:cNvPicPr>
          <p:nvPr userDrawn="1"/>
        </p:nvPicPr>
        <p:blipFill rotWithShape="1">
          <a:blip r:embed="rId2"/>
          <a:srcRect l="-135106" t="64211"/>
          <a:stretch/>
        </p:blipFill>
        <p:spPr>
          <a:xfrm>
            <a:off x="0" y="0"/>
            <a:ext cx="3783920" cy="593788"/>
          </a:xfrm>
          <a:prstGeom prst="rect">
            <a:avLst/>
          </a:prstGeom>
        </p:spPr>
      </p:pic>
      <p:sp>
        <p:nvSpPr>
          <p:cNvPr id="17" name="object 38">
            <a:extLst>
              <a:ext uri="{FF2B5EF4-FFF2-40B4-BE49-F238E27FC236}">
                <a16:creationId xmlns:a16="http://schemas.microsoft.com/office/drawing/2014/main" id="{ED408A77-E9D9-4ECD-9EAC-8F17AA6FF688}"/>
              </a:ext>
            </a:extLst>
          </p:cNvPr>
          <p:cNvSpPr/>
          <p:nvPr userDrawn="1"/>
        </p:nvSpPr>
        <p:spPr>
          <a:xfrm>
            <a:off x="317499" y="5331045"/>
            <a:ext cx="1205909" cy="1205818"/>
          </a:xfrm>
          <a:prstGeom prst="rect">
            <a:avLst/>
          </a:prstGeom>
          <a:blipFill>
            <a:blip r:embed="rId3" cstate="print"/>
            <a:stretch>
              <a:fillRect/>
            </a:stretch>
          </a:blipFill>
        </p:spPr>
        <p:txBody>
          <a:bodyPr wrap="square" lIns="0" tIns="0" rIns="0" bIns="0" rtlCol="0"/>
          <a:lstStyle/>
          <a:p>
            <a:endParaRPr sz="1092"/>
          </a:p>
        </p:txBody>
      </p:sp>
      <p:sp>
        <p:nvSpPr>
          <p:cNvPr id="113" name="Platshållare för sidfot 5">
            <a:extLst>
              <a:ext uri="{FF2B5EF4-FFF2-40B4-BE49-F238E27FC236}">
                <a16:creationId xmlns:a16="http://schemas.microsoft.com/office/drawing/2014/main" id="{BB34CA2A-42E7-429D-A977-94E73516AD85}"/>
              </a:ext>
            </a:extLst>
          </p:cNvPr>
          <p:cNvSpPr>
            <a:spLocks noGrp="1"/>
          </p:cNvSpPr>
          <p:nvPr>
            <p:ph type="ftr" sz="quarter" idx="11"/>
          </p:nvPr>
        </p:nvSpPr>
        <p:spPr>
          <a:xfrm>
            <a:off x="1415380" y="290234"/>
            <a:ext cx="4672040" cy="113518"/>
          </a:xfrm>
        </p:spPr>
        <p:txBody>
          <a:bodyPr/>
          <a:lstStyle/>
          <a:p>
            <a:endParaRPr lang="sv-SE"/>
          </a:p>
        </p:txBody>
      </p:sp>
      <p:sp>
        <p:nvSpPr>
          <p:cNvPr id="112" name="Platshållare för datum 4">
            <a:extLst>
              <a:ext uri="{FF2B5EF4-FFF2-40B4-BE49-F238E27FC236}">
                <a16:creationId xmlns:a16="http://schemas.microsoft.com/office/drawing/2014/main" id="{D2CC2258-1CAC-42DF-AA86-10F59DEC79B5}"/>
              </a:ext>
            </a:extLst>
          </p:cNvPr>
          <p:cNvSpPr>
            <a:spLocks noGrp="1"/>
          </p:cNvSpPr>
          <p:nvPr>
            <p:ph type="dt" sz="half" idx="10"/>
          </p:nvPr>
        </p:nvSpPr>
        <p:spPr>
          <a:xfrm>
            <a:off x="829919" y="290234"/>
            <a:ext cx="480303" cy="113518"/>
          </a:xfrm>
        </p:spPr>
        <p:txBody>
          <a:bodyPr/>
          <a:lstStyle/>
          <a:p>
            <a:fld id="{9D00964E-CD7C-4BCA-A53D-05A9094492BF}" type="datetime1">
              <a:rPr lang="sv-SE" smtClean="0"/>
              <a:t>2025-11-12</a:t>
            </a:fld>
            <a:endParaRPr lang="sv-SE"/>
          </a:p>
        </p:txBody>
      </p:sp>
      <p:sp>
        <p:nvSpPr>
          <p:cNvPr id="114" name="Platshållare för bildnummer 6">
            <a:extLst>
              <a:ext uri="{FF2B5EF4-FFF2-40B4-BE49-F238E27FC236}">
                <a16:creationId xmlns:a16="http://schemas.microsoft.com/office/drawing/2014/main" id="{0CFDA38F-887E-4A37-9D96-25B2B6B67F63}"/>
              </a:ext>
            </a:extLst>
          </p:cNvPr>
          <p:cNvSpPr>
            <a:spLocks noGrp="1"/>
          </p:cNvSpPr>
          <p:nvPr>
            <p:ph type="sldNum" sz="quarter" idx="12"/>
          </p:nvPr>
        </p:nvSpPr>
        <p:spPr>
          <a:xfrm>
            <a:off x="506442" y="290234"/>
            <a:ext cx="218320" cy="113518"/>
          </a:xfrm>
        </p:spPr>
        <p:txBody>
          <a:bodyPr/>
          <a:lstStyle/>
          <a:p>
            <a:fld id="{38480145-259A-47DA-A30D-C906B9DB5C99}" type="slidenum">
              <a:rPr lang="sv-SE" smtClean="0"/>
              <a:t>‹#›</a:t>
            </a:fld>
            <a:endParaRPr lang="sv-SE"/>
          </a:p>
        </p:txBody>
      </p:sp>
      <p:sp>
        <p:nvSpPr>
          <p:cNvPr id="12" name="Rektangel 11">
            <a:extLst>
              <a:ext uri="{FF2B5EF4-FFF2-40B4-BE49-F238E27FC236}">
                <a16:creationId xmlns:a16="http://schemas.microsoft.com/office/drawing/2014/main" id="{5E9C919A-0768-457E-8FE4-A8E97EA955FB}"/>
              </a:ext>
            </a:extLst>
          </p:cNvPr>
          <p:cNvSpPr/>
          <p:nvPr userDrawn="1"/>
        </p:nvSpPr>
        <p:spPr>
          <a:xfrm>
            <a:off x="6309438" y="425693"/>
            <a:ext cx="5462358" cy="6007735"/>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92" dirty="0"/>
          </a:p>
        </p:txBody>
      </p:sp>
      <p:sp>
        <p:nvSpPr>
          <p:cNvPr id="13" name="Platshållare för innehåll 2">
            <a:extLst>
              <a:ext uri="{FF2B5EF4-FFF2-40B4-BE49-F238E27FC236}">
                <a16:creationId xmlns:a16="http://schemas.microsoft.com/office/drawing/2014/main" id="{A9A918AC-8D77-44A2-A4FE-5285D4086A12}"/>
              </a:ext>
            </a:extLst>
          </p:cNvPr>
          <p:cNvSpPr>
            <a:spLocks noGrp="1"/>
          </p:cNvSpPr>
          <p:nvPr>
            <p:ph idx="1" hasCustomPrompt="1"/>
          </p:nvPr>
        </p:nvSpPr>
        <p:spPr>
          <a:xfrm>
            <a:off x="6309438" y="425693"/>
            <a:ext cx="5462358" cy="6007735"/>
          </a:xfrm>
          <a:prstGeom prst="rect">
            <a:avLst/>
          </a:prstGeom>
          <a:noFill/>
        </p:spPr>
        <p:txBody>
          <a:bodyPr/>
          <a:lstStyle>
            <a:lvl1pPr>
              <a:buNone/>
              <a:defRPr sz="1940"/>
            </a:lvl1pPr>
            <a:lvl2pPr>
              <a:defRPr sz="1698"/>
            </a:lvl2pPr>
            <a:lvl3pPr>
              <a:defRPr sz="1455"/>
            </a:lvl3pPr>
            <a:lvl4pPr>
              <a:defRPr sz="1213"/>
            </a:lvl4pPr>
            <a:lvl5pPr>
              <a:defRPr sz="1213"/>
            </a:lvl5pPr>
            <a:lvl6pPr>
              <a:defRPr sz="1213"/>
            </a:lvl6pPr>
            <a:lvl7pPr>
              <a:defRPr sz="1213"/>
            </a:lvl7pPr>
            <a:lvl8pPr>
              <a:defRPr sz="1213"/>
            </a:lvl8pPr>
            <a:lvl9pPr>
              <a:defRPr sz="1213"/>
            </a:lvl9pPr>
          </a:lstStyle>
          <a:p>
            <a:pPr lvl="0"/>
            <a:r>
              <a:rPr lang="sv-SE" dirty="0"/>
              <a:t>Klicka på en ikon för att infoga innehåll</a:t>
            </a:r>
          </a:p>
        </p:txBody>
      </p:sp>
      <p:sp>
        <p:nvSpPr>
          <p:cNvPr id="14" name="Platshållare för text 2">
            <a:extLst>
              <a:ext uri="{FF2B5EF4-FFF2-40B4-BE49-F238E27FC236}">
                <a16:creationId xmlns:a16="http://schemas.microsoft.com/office/drawing/2014/main" id="{F2DA647D-DDF5-4570-9F2E-0535FAD82AEC}"/>
              </a:ext>
            </a:extLst>
          </p:cNvPr>
          <p:cNvSpPr>
            <a:spLocks noGrp="1"/>
          </p:cNvSpPr>
          <p:nvPr>
            <p:ph type="body" sz="quarter" idx="13"/>
          </p:nvPr>
        </p:nvSpPr>
        <p:spPr>
          <a:xfrm>
            <a:off x="754274" y="2066703"/>
            <a:ext cx="4747685" cy="3274565"/>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7" name="Rubrik 7">
            <a:extLst>
              <a:ext uri="{FF2B5EF4-FFF2-40B4-BE49-F238E27FC236}">
                <a16:creationId xmlns:a16="http://schemas.microsoft.com/office/drawing/2014/main" id="{A8C94F33-3648-4C31-AEF3-2EBA538581A4}"/>
              </a:ext>
            </a:extLst>
          </p:cNvPr>
          <p:cNvSpPr>
            <a:spLocks noGrp="1"/>
          </p:cNvSpPr>
          <p:nvPr>
            <p:ph type="title"/>
          </p:nvPr>
        </p:nvSpPr>
        <p:spPr>
          <a:xfrm>
            <a:off x="754274" y="744083"/>
            <a:ext cx="4747685" cy="1239266"/>
          </a:xfrm>
        </p:spPr>
        <p:txBody>
          <a:bodyPr/>
          <a:lstStyle>
            <a:lvl1pPr>
              <a:defRPr>
                <a:solidFill>
                  <a:schemeClr val="accent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691603310"/>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E25708F-A6F2-4D28-886A-05F63F7F1F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3" r="88989" b="40999"/>
          <a:stretch/>
        </p:blipFill>
        <p:spPr>
          <a:xfrm>
            <a:off x="11527277" y="0"/>
            <a:ext cx="664723" cy="1452618"/>
          </a:xfrm>
          <a:prstGeom prst="rect">
            <a:avLst/>
          </a:prstGeom>
        </p:spPr>
      </p:pic>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82AB491C-47DC-4E17-80D1-CDD4BAF30723}" type="datetime1">
              <a:rPr lang="sv-SE" smtClean="0"/>
              <a:t>2025-11-12</a:t>
            </a:fld>
            <a:endParaRPr lang="sv-SE"/>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754274" y="532186"/>
            <a:ext cx="10683452" cy="632634"/>
          </a:xfrm>
        </p:spPr>
        <p:txBody>
          <a:bodyPr/>
          <a:lstStyle>
            <a:lvl1pPr>
              <a:defRPr>
                <a:solidFill>
                  <a:schemeClr val="accent1"/>
                </a:solidFill>
              </a:defRPr>
            </a:lvl1pPr>
          </a:lstStyle>
          <a:p>
            <a:r>
              <a:rPr lang="sv-SE"/>
              <a:t>Klicka här för att ändra mall för rubrikformat</a:t>
            </a:r>
            <a:endParaRPr lang="sv-SE" dirty="0"/>
          </a:p>
        </p:txBody>
      </p:sp>
      <p:sp>
        <p:nvSpPr>
          <p:cNvPr id="15" name="Rektangel 14">
            <a:extLst>
              <a:ext uri="{FF2B5EF4-FFF2-40B4-BE49-F238E27FC236}">
                <a16:creationId xmlns:a16="http://schemas.microsoft.com/office/drawing/2014/main" id="{EB7B88AC-ED67-40FC-B207-9A82E4376643}"/>
              </a:ext>
            </a:extLst>
          </p:cNvPr>
          <p:cNvSpPr/>
          <p:nvPr userDrawn="1"/>
        </p:nvSpPr>
        <p:spPr>
          <a:xfrm>
            <a:off x="755386" y="1510666"/>
            <a:ext cx="10684563" cy="4804878"/>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92"/>
          </a:p>
        </p:txBody>
      </p:sp>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755386" y="1510666"/>
            <a:ext cx="10684563" cy="4804878"/>
          </a:xfrm>
          <a:noFill/>
        </p:spPr>
        <p:txBody>
          <a:bodyPr/>
          <a:lstStyle>
            <a:lvl1pPr>
              <a:buNone/>
              <a:defRPr sz="1940"/>
            </a:lvl1pPr>
            <a:lvl2pPr>
              <a:defRPr sz="1698"/>
            </a:lvl2pPr>
            <a:lvl3pPr>
              <a:defRPr sz="1455"/>
            </a:lvl3pPr>
            <a:lvl4pPr>
              <a:defRPr sz="1213"/>
            </a:lvl4pPr>
            <a:lvl5pPr>
              <a:defRPr sz="1213"/>
            </a:lvl5pPr>
            <a:lvl6pPr>
              <a:defRPr sz="1213"/>
            </a:lvl6pPr>
            <a:lvl7pPr>
              <a:defRPr sz="1213"/>
            </a:lvl7pPr>
            <a:lvl8pPr>
              <a:defRPr sz="1213"/>
            </a:lvl8pPr>
            <a:lvl9pPr>
              <a:defRPr sz="1213"/>
            </a:lvl9pPr>
          </a:lstStyle>
          <a:p>
            <a:pPr lvl="0"/>
            <a:r>
              <a:rPr lang="sv-SE" dirty="0"/>
              <a:t>Klicka på en ikon för att infoga innehåll</a:t>
            </a:r>
          </a:p>
        </p:txBody>
      </p:sp>
      <p:sp>
        <p:nvSpPr>
          <p:cNvPr id="11" name="Platshållare för text 6">
            <a:extLst>
              <a:ext uri="{FF2B5EF4-FFF2-40B4-BE49-F238E27FC236}">
                <a16:creationId xmlns:a16="http://schemas.microsoft.com/office/drawing/2014/main" id="{7C6CF22E-C600-40EB-BB5D-A71AE04A4CA3}"/>
              </a:ext>
            </a:extLst>
          </p:cNvPr>
          <p:cNvSpPr>
            <a:spLocks noGrp="1"/>
          </p:cNvSpPr>
          <p:nvPr>
            <p:ph type="body" sz="quarter" idx="14" hasCustomPrompt="1"/>
          </p:nvPr>
        </p:nvSpPr>
        <p:spPr>
          <a:xfrm>
            <a:off x="10697663" y="5330992"/>
            <a:ext cx="1205124" cy="1205040"/>
          </a:xfrm>
          <a:blipFill>
            <a:blip r:embed="rId3" cstate="print"/>
            <a:stretch>
              <a:fillRect/>
            </a:stretch>
          </a:blipFill>
        </p:spPr>
        <p:txBody>
          <a:bodyPr>
            <a:normAutofit/>
          </a:bodyPr>
          <a:lstStyle>
            <a:lvl1pPr>
              <a:buNone/>
              <a:defRPr sz="121"/>
            </a:lvl1pPr>
          </a:lstStyle>
          <a:p>
            <a:pPr lvl="0"/>
            <a:r>
              <a:rPr lang="sv-SE" dirty="0"/>
              <a:t> 4,42</a:t>
            </a:r>
          </a:p>
          <a:p>
            <a:pPr lvl="0"/>
            <a:endParaRPr lang="sv-SE" dirty="0"/>
          </a:p>
        </p:txBody>
      </p:sp>
    </p:spTree>
    <p:extLst>
      <p:ext uri="{BB962C8B-B14F-4D97-AF65-F5344CB8AC3E}">
        <p14:creationId xmlns:p14="http://schemas.microsoft.com/office/powerpoint/2010/main" val="91608256"/>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96070" y="1393903"/>
            <a:ext cx="8162692" cy="1022738"/>
          </a:xfrm>
        </p:spPr>
        <p:txBody>
          <a:bodyPr anchor="b">
            <a:noAutofit/>
          </a:bodyPr>
          <a:lstStyle>
            <a:lvl1pPr>
              <a:lnSpc>
                <a:spcPct val="80000"/>
              </a:lnSpc>
              <a:defRPr sz="3600"/>
            </a:lvl1pPr>
          </a:lstStyle>
          <a:p>
            <a:r>
              <a:rPr lang="sv-SE" dirty="0"/>
              <a:t>Klicka här för att lägga till rubrik</a:t>
            </a:r>
          </a:p>
        </p:txBody>
      </p:sp>
      <p:sp>
        <p:nvSpPr>
          <p:cNvPr id="5" name="Platshållare för innehåll 2"/>
          <p:cNvSpPr>
            <a:spLocks noGrp="1"/>
          </p:cNvSpPr>
          <p:nvPr>
            <p:ph idx="1" hasCustomPrompt="1"/>
          </p:nvPr>
        </p:nvSpPr>
        <p:spPr>
          <a:xfrm>
            <a:off x="1996070" y="2506663"/>
            <a:ext cx="8162692" cy="3972197"/>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08176BD1-A56A-405D-BBE7-4874BB21E688}" type="datetimeFigureOut">
              <a:rPr lang="sv-SE" smtClean="0"/>
              <a:pPr/>
              <a:t>2025-11-12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34029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och två spalter">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1638000" y="1393903"/>
            <a:ext cx="9288000" cy="1022738"/>
          </a:xfrm>
        </p:spPr>
        <p:txBody>
          <a:bodyPr anchor="b">
            <a:noAutofit/>
          </a:bodyPr>
          <a:lstStyle>
            <a:lvl1pPr algn="l">
              <a:lnSpc>
                <a:spcPct val="100000"/>
              </a:lnSpc>
              <a:defRPr sz="3600"/>
            </a:lvl1pPr>
          </a:lstStyle>
          <a:p>
            <a:r>
              <a:rPr lang="sv-SE" dirty="0"/>
              <a:t>Klicka här för att lägga till rubrik</a:t>
            </a:r>
          </a:p>
        </p:txBody>
      </p:sp>
      <p:sp>
        <p:nvSpPr>
          <p:cNvPr id="6" name="Platshållare för innehåll 2"/>
          <p:cNvSpPr>
            <a:spLocks noGrp="1"/>
          </p:cNvSpPr>
          <p:nvPr>
            <p:ph idx="1" hasCustomPrompt="1"/>
          </p:nvPr>
        </p:nvSpPr>
        <p:spPr>
          <a:xfrm>
            <a:off x="1638001" y="2520001"/>
            <a:ext cx="4516243" cy="3975217"/>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2"/>
          <p:cNvSpPr>
            <a:spLocks noGrp="1"/>
          </p:cNvSpPr>
          <p:nvPr>
            <p:ph idx="10" hasCustomPrompt="1"/>
          </p:nvPr>
        </p:nvSpPr>
        <p:spPr>
          <a:xfrm>
            <a:off x="6404653" y="2520001"/>
            <a:ext cx="4516243" cy="3975217"/>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p:cNvSpPr>
            <a:spLocks noGrp="1"/>
          </p:cNvSpPr>
          <p:nvPr>
            <p:ph type="dt" sz="half" idx="11"/>
          </p:nvPr>
        </p:nvSpPr>
        <p:spPr/>
        <p:txBody>
          <a:bodyPr/>
          <a:lstStyle/>
          <a:p>
            <a:fld id="{C739DF52-0477-4164-99CF-0384B3919D38}" type="datetime1">
              <a:rPr lang="sv-SE" smtClean="0"/>
              <a:t>2025-11-12</a:t>
            </a:fld>
            <a:endParaRPr lang="sv-SE"/>
          </a:p>
        </p:txBody>
      </p:sp>
      <p:sp>
        <p:nvSpPr>
          <p:cNvPr id="11" name="Platshållare för sidfot 10"/>
          <p:cNvSpPr>
            <a:spLocks noGrp="1"/>
          </p:cNvSpPr>
          <p:nvPr>
            <p:ph type="ftr" sz="quarter" idx="12"/>
          </p:nvPr>
        </p:nvSpPr>
        <p:spPr/>
        <p:txBody>
          <a:bodyPr/>
          <a:lstStyle/>
          <a:p>
            <a:endParaRPr lang="sv-SE"/>
          </a:p>
        </p:txBody>
      </p:sp>
      <p:sp>
        <p:nvSpPr>
          <p:cNvPr id="12" name="Platshållare för bildnummer 11"/>
          <p:cNvSpPr>
            <a:spLocks noGrp="1"/>
          </p:cNvSpPr>
          <p:nvPr>
            <p:ph type="sldNum" sz="quarter" idx="13"/>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177598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638000" y="1393903"/>
            <a:ext cx="9288000" cy="1022738"/>
          </a:xfrm>
        </p:spPr>
        <p:txBody>
          <a:bodyPr anchor="b">
            <a:noAutofit/>
          </a:bodyPr>
          <a:lstStyle>
            <a:lvl1pPr>
              <a:lnSpc>
                <a:spcPct val="100000"/>
              </a:lnSpc>
              <a:defRPr sz="3600"/>
            </a:lvl1pPr>
          </a:lstStyle>
          <a:p>
            <a:r>
              <a:rPr lang="sv-SE" dirty="0"/>
              <a:t>Klicka här för att lägga till rubrik</a:t>
            </a:r>
          </a:p>
        </p:txBody>
      </p:sp>
      <p:sp>
        <p:nvSpPr>
          <p:cNvPr id="5" name="Platshållare för innehåll 2"/>
          <p:cNvSpPr>
            <a:spLocks noGrp="1"/>
          </p:cNvSpPr>
          <p:nvPr>
            <p:ph idx="1" hasCustomPrompt="1"/>
          </p:nvPr>
        </p:nvSpPr>
        <p:spPr>
          <a:xfrm>
            <a:off x="1638000" y="2520000"/>
            <a:ext cx="9288000" cy="3960000"/>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08176BD1-A56A-405D-BBE7-4874BB21E688}" type="datetimeFigureOut">
              <a:rPr lang="sv-SE" smtClean="0"/>
              <a:pPr/>
              <a:t>2025-11-12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184347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1773045" y="1393903"/>
            <a:ext cx="9266663" cy="1022738"/>
          </a:xfrm>
        </p:spPr>
        <p:txBody>
          <a:bodyPr anchor="b">
            <a:noAutofit/>
          </a:bodyPr>
          <a:lstStyle>
            <a:lvl1pPr algn="ctr">
              <a:lnSpc>
                <a:spcPct val="80000"/>
              </a:lnSpc>
              <a:defRPr sz="3600"/>
            </a:lvl1pPr>
          </a:lstStyle>
          <a:p>
            <a:r>
              <a:rPr lang="sv-SE" dirty="0"/>
              <a:t>Klicka här för att lägga till rubrik</a:t>
            </a:r>
          </a:p>
        </p:txBody>
      </p:sp>
      <p:sp>
        <p:nvSpPr>
          <p:cNvPr id="6" name="Platshållare för innehåll 2"/>
          <p:cNvSpPr>
            <a:spLocks noGrp="1"/>
          </p:cNvSpPr>
          <p:nvPr>
            <p:ph idx="1" hasCustomPrompt="1"/>
          </p:nvPr>
        </p:nvSpPr>
        <p:spPr>
          <a:xfrm>
            <a:off x="1773045" y="2506662"/>
            <a:ext cx="4516243" cy="4351338"/>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2"/>
          <p:cNvSpPr>
            <a:spLocks noGrp="1"/>
          </p:cNvSpPr>
          <p:nvPr>
            <p:ph idx="10" hasCustomPrompt="1"/>
          </p:nvPr>
        </p:nvSpPr>
        <p:spPr>
          <a:xfrm>
            <a:off x="6523465" y="2506662"/>
            <a:ext cx="4516243" cy="4351338"/>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p:cNvSpPr>
            <a:spLocks noGrp="1"/>
          </p:cNvSpPr>
          <p:nvPr>
            <p:ph type="dt" sz="half" idx="11"/>
          </p:nvPr>
        </p:nvSpPr>
        <p:spPr/>
        <p:txBody>
          <a:bodyPr/>
          <a:lstStyle/>
          <a:p>
            <a:fld id="{08176BD1-A56A-405D-BBE7-4874BB21E688}" type="datetimeFigureOut">
              <a:rPr lang="sv-SE" smtClean="0"/>
              <a:pPr/>
              <a:t>2025-11-12</a:t>
            </a:fld>
            <a:endParaRPr lang="sv-SE"/>
          </a:p>
        </p:txBody>
      </p:sp>
      <p:sp>
        <p:nvSpPr>
          <p:cNvPr id="11" name="Platshållare för sidfot 10"/>
          <p:cNvSpPr>
            <a:spLocks noGrp="1"/>
          </p:cNvSpPr>
          <p:nvPr>
            <p:ph type="ftr" sz="quarter" idx="12"/>
          </p:nvPr>
        </p:nvSpPr>
        <p:spPr/>
        <p:txBody>
          <a:bodyPr/>
          <a:lstStyle/>
          <a:p>
            <a:endParaRPr lang="sv-SE"/>
          </a:p>
        </p:txBody>
      </p:sp>
      <p:sp>
        <p:nvSpPr>
          <p:cNvPr id="12" name="Platshållare för bildnummer 11"/>
          <p:cNvSpPr>
            <a:spLocks noGrp="1"/>
          </p:cNvSpPr>
          <p:nvPr>
            <p:ph type="sldNum" sz="quarter" idx="13"/>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142684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4001" y="1210922"/>
            <a:ext cx="9144000" cy="4190334"/>
          </a:xfrm>
        </p:spPr>
        <p:txBody>
          <a:bodyPr anchor="ctr">
            <a:noAutofit/>
          </a:bodyPr>
          <a:lstStyle>
            <a:lvl1pPr algn="ctr">
              <a:lnSpc>
                <a:spcPct val="80000"/>
              </a:lnSpc>
              <a:defRPr sz="3600" b="0">
                <a:solidFill>
                  <a:schemeClr val="tx1"/>
                </a:solidFill>
              </a:defRPr>
            </a:lvl1pPr>
          </a:lstStyle>
          <a:p>
            <a:r>
              <a:rPr lang="sv-SE" dirty="0"/>
              <a:t>Klicka här för att lägga till rubrik</a:t>
            </a:r>
          </a:p>
        </p:txBody>
      </p:sp>
      <p:sp>
        <p:nvSpPr>
          <p:cNvPr id="6" name="Platshållare för datum 5"/>
          <p:cNvSpPr>
            <a:spLocks noGrp="1"/>
          </p:cNvSpPr>
          <p:nvPr>
            <p:ph type="dt" sz="half" idx="10"/>
          </p:nvPr>
        </p:nvSpPr>
        <p:spPr/>
        <p:txBody>
          <a:bodyPr/>
          <a:lstStyle/>
          <a:p>
            <a:fld id="{08176BD1-A56A-405D-BBE7-4874BB21E688}" type="datetimeFigureOut">
              <a:rPr lang="sv-SE" smtClean="0"/>
              <a:pPr/>
              <a:t>2025-11-12</a:t>
            </a:fld>
            <a:endParaRPr lang="sv-SE"/>
          </a:p>
        </p:txBody>
      </p:sp>
      <p:sp>
        <p:nvSpPr>
          <p:cNvPr id="7" name="Platshållare för sidfot 6"/>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130973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D5FBC21F-AA3A-4105-A762-7A4A8EE1E9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64" b="4216"/>
          <a:stretch/>
        </p:blipFill>
        <p:spPr>
          <a:xfrm>
            <a:off x="6558323" y="0"/>
            <a:ext cx="5633678" cy="6858000"/>
          </a:xfrm>
          <a:prstGeom prst="rect">
            <a:avLst/>
          </a:prstGeom>
        </p:spPr>
      </p:pic>
      <p:sp>
        <p:nvSpPr>
          <p:cNvPr id="7" name="object 38">
            <a:extLst>
              <a:ext uri="{FF2B5EF4-FFF2-40B4-BE49-F238E27FC236}">
                <a16:creationId xmlns:a16="http://schemas.microsoft.com/office/drawing/2014/main" id="{58F464F6-1029-4CBD-B3D1-11214085E2B8}"/>
              </a:ext>
            </a:extLst>
          </p:cNvPr>
          <p:cNvSpPr/>
          <p:nvPr userDrawn="1"/>
        </p:nvSpPr>
        <p:spPr>
          <a:xfrm>
            <a:off x="317499" y="5331045"/>
            <a:ext cx="1205909" cy="1205818"/>
          </a:xfrm>
          <a:prstGeom prst="rect">
            <a:avLst/>
          </a:prstGeom>
          <a:blipFill>
            <a:blip r:embed="rId3" cstate="print"/>
            <a:stretch>
              <a:fillRect/>
            </a:stretch>
          </a:blipFill>
        </p:spPr>
        <p:txBody>
          <a:bodyPr wrap="square" lIns="0" tIns="0" rIns="0" bIns="0" rtlCol="0"/>
          <a:lstStyle/>
          <a:p>
            <a:endParaRPr sz="1092"/>
          </a:p>
        </p:txBody>
      </p:sp>
      <p:sp>
        <p:nvSpPr>
          <p:cNvPr id="8" name="Rubrik 1">
            <a:extLst>
              <a:ext uri="{FF2B5EF4-FFF2-40B4-BE49-F238E27FC236}">
                <a16:creationId xmlns:a16="http://schemas.microsoft.com/office/drawing/2014/main" id="{03BB08C3-1CD7-4C53-9E96-43671982CE92}"/>
              </a:ext>
            </a:extLst>
          </p:cNvPr>
          <p:cNvSpPr>
            <a:spLocks noGrp="1"/>
          </p:cNvSpPr>
          <p:nvPr>
            <p:ph type="ctrTitle" hasCustomPrompt="1"/>
          </p:nvPr>
        </p:nvSpPr>
        <p:spPr>
          <a:xfrm>
            <a:off x="1524001" y="1442067"/>
            <a:ext cx="8268879" cy="2067797"/>
          </a:xfrm>
        </p:spPr>
        <p:txBody>
          <a:bodyPr anchor="b">
            <a:noAutofit/>
          </a:bodyPr>
          <a:lstStyle>
            <a:lvl1pPr algn="l">
              <a:lnSpc>
                <a:spcPct val="75000"/>
              </a:lnSpc>
              <a:defRPr sz="7216" spc="-243" baseline="0">
                <a:solidFill>
                  <a:schemeClr val="accent1"/>
                </a:solidFill>
              </a:defRPr>
            </a:lvl1pPr>
          </a:lstStyle>
          <a:p>
            <a:r>
              <a:rPr lang="sv-SE" dirty="0"/>
              <a:t>Rubrik på en eller två rader</a:t>
            </a:r>
          </a:p>
        </p:txBody>
      </p:sp>
      <p:sp>
        <p:nvSpPr>
          <p:cNvPr id="9" name="Underrubrik 2">
            <a:extLst>
              <a:ext uri="{FF2B5EF4-FFF2-40B4-BE49-F238E27FC236}">
                <a16:creationId xmlns:a16="http://schemas.microsoft.com/office/drawing/2014/main" id="{78CC841C-AA65-43FA-BB0E-1A120EBFED78}"/>
              </a:ext>
            </a:extLst>
          </p:cNvPr>
          <p:cNvSpPr>
            <a:spLocks noGrp="1"/>
          </p:cNvSpPr>
          <p:nvPr>
            <p:ph type="subTitle" idx="1" hasCustomPrompt="1"/>
          </p:nvPr>
        </p:nvSpPr>
        <p:spPr>
          <a:xfrm>
            <a:off x="1524001" y="3808060"/>
            <a:ext cx="8268879" cy="1459395"/>
          </a:xfrm>
          <a:prstGeom prst="rect">
            <a:avLst/>
          </a:prstGeom>
        </p:spPr>
        <p:txBody>
          <a:bodyPr>
            <a:noAutofit/>
          </a:bodyPr>
          <a:lstStyle>
            <a:lvl1pPr marL="0" indent="0" algn="l">
              <a:spcAft>
                <a:spcPts val="0"/>
              </a:spcAft>
              <a:buNone/>
              <a:defRPr sz="2729" spc="-121" baseline="0"/>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sv-SE" dirty="0"/>
              <a:t>Underrubrik</a:t>
            </a:r>
          </a:p>
        </p:txBody>
      </p:sp>
    </p:spTree>
    <p:extLst>
      <p:ext uri="{BB962C8B-B14F-4D97-AF65-F5344CB8AC3E}">
        <p14:creationId xmlns:p14="http://schemas.microsoft.com/office/powerpoint/2010/main" val="223220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90990-52D6-401D-B150-7B54C658090C}"/>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p:txBody>
          <a:bodyPr/>
          <a:lstStyle/>
          <a:p>
            <a:fld id="{1560A13A-DB3F-4AD5-B6AF-BDA0278A0A39}" type="datetimeFigureOut">
              <a:rPr lang="sv-SE" smtClean="0"/>
              <a:t>2025-11-12</a:t>
            </a:fld>
            <a:endParaRPr lang="sv-SE"/>
          </a:p>
        </p:txBody>
      </p:sp>
      <p:sp>
        <p:nvSpPr>
          <p:cNvPr id="5" name="Platshållare för sidfot 4">
            <a:extLst>
              <a:ext uri="{FF2B5EF4-FFF2-40B4-BE49-F238E27FC236}">
                <a16:creationId xmlns:a16="http://schemas.microsoft.com/office/drawing/2014/main" id="{C14280DC-5966-49BD-AB8E-60113DB565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p:txBody>
          <a:bodyPr/>
          <a:lstStyle/>
          <a:p>
            <a:fld id="{F7C2F05B-BAF9-488D-83DE-20A7CCFAC190}" type="slidenum">
              <a:rPr lang="sv-SE" smtClean="0"/>
              <a:t>‹#›</a:t>
            </a:fld>
            <a:endParaRPr lang="sv-SE"/>
          </a:p>
        </p:txBody>
      </p:sp>
      <p:pic>
        <p:nvPicPr>
          <p:cNvPr id="8" name="Bildobjekt 7">
            <a:extLst>
              <a:ext uri="{FF2B5EF4-FFF2-40B4-BE49-F238E27FC236}">
                <a16:creationId xmlns:a16="http://schemas.microsoft.com/office/drawing/2014/main" id="{14FA10E6-DC00-4A4C-A2EE-A3F53C17D5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760" r="88999" b="40995"/>
          <a:stretch/>
        </p:blipFill>
        <p:spPr>
          <a:xfrm>
            <a:off x="11527918" y="1"/>
            <a:ext cx="664082" cy="1950351"/>
          </a:xfrm>
          <a:prstGeom prst="rect">
            <a:avLst/>
          </a:prstGeom>
        </p:spPr>
      </p:pic>
      <p:sp>
        <p:nvSpPr>
          <p:cNvPr id="11" name="Platshållare för text 10">
            <a:extLst>
              <a:ext uri="{FF2B5EF4-FFF2-40B4-BE49-F238E27FC236}">
                <a16:creationId xmlns:a16="http://schemas.microsoft.com/office/drawing/2014/main" id="{7A2CC002-8FB6-40A7-A6F3-C046623D4712}"/>
              </a:ext>
            </a:extLst>
          </p:cNvPr>
          <p:cNvSpPr>
            <a:spLocks noGrp="1"/>
          </p:cNvSpPr>
          <p:nvPr>
            <p:ph type="body" sz="quarter" idx="13"/>
          </p:nvPr>
        </p:nvSpPr>
        <p:spPr>
          <a:xfrm>
            <a:off x="754274" y="2061563"/>
            <a:ext cx="10683451" cy="3623852"/>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018134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Platshållare för datum 3">
            <a:extLst>
              <a:ext uri="{FF2B5EF4-FFF2-40B4-BE49-F238E27FC236}">
                <a16:creationId xmlns:a16="http://schemas.microsoft.com/office/drawing/2014/main" id="{6EBC20DB-E92A-4595-958F-8F6E1877F275}"/>
              </a:ext>
            </a:extLst>
          </p:cNvPr>
          <p:cNvSpPr>
            <a:spLocks noGrp="1"/>
          </p:cNvSpPr>
          <p:nvPr>
            <p:ph type="dt" sz="half" idx="10"/>
          </p:nvPr>
        </p:nvSpPr>
        <p:spPr>
          <a:xfrm>
            <a:off x="829919" y="290234"/>
            <a:ext cx="480303" cy="113518"/>
          </a:xfrm>
        </p:spPr>
        <p:txBody>
          <a:bodyPr/>
          <a:lstStyle/>
          <a:p>
            <a:fld id="{27129ABF-34AF-4771-8C65-17474087DDAF}" type="datetime1">
              <a:rPr lang="sv-SE" smtClean="0"/>
              <a:t>2025-11-12</a:t>
            </a:fld>
            <a:endParaRPr lang="sv-SE"/>
          </a:p>
        </p:txBody>
      </p:sp>
      <p:sp>
        <p:nvSpPr>
          <p:cNvPr id="12" name="Platshållare för sidfot 4">
            <a:extLst>
              <a:ext uri="{FF2B5EF4-FFF2-40B4-BE49-F238E27FC236}">
                <a16:creationId xmlns:a16="http://schemas.microsoft.com/office/drawing/2014/main" id="{5382FAD0-A98D-43B4-B432-3582AE5A57A5}"/>
              </a:ext>
            </a:extLst>
          </p:cNvPr>
          <p:cNvSpPr>
            <a:spLocks noGrp="1"/>
          </p:cNvSpPr>
          <p:nvPr>
            <p:ph type="ftr" sz="quarter" idx="11"/>
          </p:nvPr>
        </p:nvSpPr>
        <p:spPr>
          <a:xfrm>
            <a:off x="1415380" y="290234"/>
            <a:ext cx="4672040" cy="113518"/>
          </a:xfrm>
        </p:spPr>
        <p:txBody>
          <a:bodyPr/>
          <a:lstStyle/>
          <a:p>
            <a:endParaRPr lang="sv-SE"/>
          </a:p>
        </p:txBody>
      </p:sp>
      <p:sp>
        <p:nvSpPr>
          <p:cNvPr id="13" name="Platshållare för bildnummer 5">
            <a:extLst>
              <a:ext uri="{FF2B5EF4-FFF2-40B4-BE49-F238E27FC236}">
                <a16:creationId xmlns:a16="http://schemas.microsoft.com/office/drawing/2014/main" id="{50F28032-0600-4C8E-B007-13E1C8110B26}"/>
              </a:ext>
            </a:extLst>
          </p:cNvPr>
          <p:cNvSpPr>
            <a:spLocks noGrp="1"/>
          </p:cNvSpPr>
          <p:nvPr>
            <p:ph type="sldNum" sz="quarter" idx="12"/>
          </p:nvPr>
        </p:nvSpPr>
        <p:spPr>
          <a:xfrm>
            <a:off x="506442" y="290234"/>
            <a:ext cx="218320" cy="113518"/>
          </a:xfrm>
        </p:spPr>
        <p:txBody>
          <a:bodyPr/>
          <a:lstStyle/>
          <a:p>
            <a:fld id="{38480145-259A-47DA-A30D-C906B9DB5C99}" type="slidenum">
              <a:rPr lang="sv-SE" smtClean="0"/>
              <a:t>‹#›</a:t>
            </a:fld>
            <a:endParaRPr lang="sv-SE"/>
          </a:p>
        </p:txBody>
      </p:sp>
      <p:pic>
        <p:nvPicPr>
          <p:cNvPr id="14" name="Bildobjekt 13">
            <a:extLst>
              <a:ext uri="{FF2B5EF4-FFF2-40B4-BE49-F238E27FC236}">
                <a16:creationId xmlns:a16="http://schemas.microsoft.com/office/drawing/2014/main" id="{55FC54DA-D224-4D4F-9D60-B924CADB66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7" b="40999"/>
          <a:stretch/>
        </p:blipFill>
        <p:spPr>
          <a:xfrm>
            <a:off x="11527277" y="0"/>
            <a:ext cx="664723" cy="1950352"/>
          </a:xfrm>
          <a:prstGeom prst="rect">
            <a:avLst/>
          </a:prstGeom>
        </p:spPr>
      </p:pic>
      <p:sp>
        <p:nvSpPr>
          <p:cNvPr id="15" name="Platshållare för text 10">
            <a:extLst>
              <a:ext uri="{FF2B5EF4-FFF2-40B4-BE49-F238E27FC236}">
                <a16:creationId xmlns:a16="http://schemas.microsoft.com/office/drawing/2014/main" id="{36B6AA50-8739-41DE-A23A-5E3ECC548288}"/>
              </a:ext>
            </a:extLst>
          </p:cNvPr>
          <p:cNvSpPr>
            <a:spLocks noGrp="1"/>
          </p:cNvSpPr>
          <p:nvPr>
            <p:ph type="body" sz="quarter" idx="13"/>
          </p:nvPr>
        </p:nvSpPr>
        <p:spPr>
          <a:xfrm>
            <a:off x="755386" y="2061563"/>
            <a:ext cx="10684366" cy="3628218"/>
          </a:xfrm>
          <a:prstGeom prst="rect">
            <a:avLst/>
          </a:prstGeo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EF4246BC-36B1-4971-8889-F163FD2A05A7}"/>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75196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93B712EA-797A-4EA2-BEB0-D486B28AB1CC}"/>
              </a:ext>
            </a:extLst>
          </p:cNvPr>
          <p:cNvSpPr>
            <a:spLocks noGrp="1"/>
          </p:cNvSpPr>
          <p:nvPr>
            <p:ph sz="half" idx="1"/>
          </p:nvPr>
        </p:nvSpPr>
        <p:spPr>
          <a:xfrm>
            <a:off x="754274" y="2065871"/>
            <a:ext cx="5238714" cy="3623852"/>
          </a:xfrm>
          <a:prstGeom prst="rect">
            <a:avLst/>
          </a:prstGeo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innehåll 3">
            <a:extLst>
              <a:ext uri="{FF2B5EF4-FFF2-40B4-BE49-F238E27FC236}">
                <a16:creationId xmlns:a16="http://schemas.microsoft.com/office/drawing/2014/main" id="{70C7B567-D67A-42BC-B7FD-E667F05832E1}"/>
              </a:ext>
            </a:extLst>
          </p:cNvPr>
          <p:cNvSpPr>
            <a:spLocks noGrp="1"/>
          </p:cNvSpPr>
          <p:nvPr>
            <p:ph sz="half" idx="2"/>
          </p:nvPr>
        </p:nvSpPr>
        <p:spPr>
          <a:xfrm>
            <a:off x="6199011" y="2065871"/>
            <a:ext cx="5238714" cy="3623852"/>
          </a:xfrm>
          <a:prstGeom prst="rect">
            <a:avLst/>
          </a:prstGeo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a:extLst>
              <a:ext uri="{FF2B5EF4-FFF2-40B4-BE49-F238E27FC236}">
                <a16:creationId xmlns:a16="http://schemas.microsoft.com/office/drawing/2014/main" id="{EB806AAA-D73D-4CEE-9B56-C22AE8A5376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7674" t="51033" b="-60375"/>
          <a:stretch/>
        </p:blipFill>
        <p:spPr>
          <a:xfrm>
            <a:off x="-11553" y="3798662"/>
            <a:ext cx="764119" cy="3059338"/>
          </a:xfrm>
          <a:prstGeom prst="rect">
            <a:avLst/>
          </a:prstGeom>
        </p:spPr>
      </p:pic>
      <p:sp>
        <p:nvSpPr>
          <p:cNvPr id="4" name="Platshållare för datum 3">
            <a:extLst>
              <a:ext uri="{FF2B5EF4-FFF2-40B4-BE49-F238E27FC236}">
                <a16:creationId xmlns:a16="http://schemas.microsoft.com/office/drawing/2014/main" id="{A390AB69-5BC0-46B0-B233-B8ED7CBC0C3B}"/>
              </a:ext>
            </a:extLst>
          </p:cNvPr>
          <p:cNvSpPr>
            <a:spLocks noGrp="1"/>
          </p:cNvSpPr>
          <p:nvPr>
            <p:ph type="dt" sz="half" idx="10"/>
          </p:nvPr>
        </p:nvSpPr>
        <p:spPr/>
        <p:txBody>
          <a:bodyPr/>
          <a:lstStyle/>
          <a:p>
            <a:fld id="{DD91084E-ABA3-4AA4-9862-3A3A8F7AC594}" type="datetime1">
              <a:rPr lang="sv-SE" smtClean="0"/>
              <a:t>2025-11-12</a:t>
            </a:fld>
            <a:endParaRPr lang="en-US" dirty="0"/>
          </a:p>
        </p:txBody>
      </p:sp>
      <p:sp>
        <p:nvSpPr>
          <p:cNvPr id="5" name="Platshållare för sidfot 4">
            <a:extLst>
              <a:ext uri="{FF2B5EF4-FFF2-40B4-BE49-F238E27FC236}">
                <a16:creationId xmlns:a16="http://schemas.microsoft.com/office/drawing/2014/main" id="{1E6FFAF7-903A-4658-BEDF-CDBF6357E384}"/>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0432E55E-6E21-45F6-AFF0-C03FD2EA4084}"/>
              </a:ext>
            </a:extLst>
          </p:cNvPr>
          <p:cNvSpPr>
            <a:spLocks noGrp="1"/>
          </p:cNvSpPr>
          <p:nvPr>
            <p:ph type="sldNum" sz="quarter" idx="12"/>
          </p:nvPr>
        </p:nvSpPr>
        <p:spPr/>
        <p:txBody>
          <a:bodyPr/>
          <a:lstStyle/>
          <a:p>
            <a:fld id="{B6F15528-21DE-4FAA-801E-634DDDAF4B2B}" type="slidenum">
              <a:rPr lang="sv-SE" smtClean="0"/>
              <a:pPr/>
              <a:t>‹#›</a:t>
            </a:fld>
            <a:endParaRPr lang="sv-SE" dirty="0"/>
          </a:p>
        </p:txBody>
      </p:sp>
      <p:sp>
        <p:nvSpPr>
          <p:cNvPr id="2" name="Rubrik 1">
            <a:extLst>
              <a:ext uri="{FF2B5EF4-FFF2-40B4-BE49-F238E27FC236}">
                <a16:creationId xmlns:a16="http://schemas.microsoft.com/office/drawing/2014/main" id="{2391A92F-5622-40E4-B88A-05148A90088A}"/>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7852639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88FBE5C1-E706-49C0-BC48-7432DD593723}"/>
              </a:ext>
            </a:extLst>
          </p:cNvPr>
          <p:cNvPicPr>
            <a:picLocks noChangeAspect="1"/>
          </p:cNvPicPr>
          <p:nvPr userDrawn="1"/>
        </p:nvPicPr>
        <p:blipFill rotWithShape="1">
          <a:blip r:embed="rId2"/>
          <a:srcRect l="-135106" t="64211"/>
          <a:stretch/>
        </p:blipFill>
        <p:spPr>
          <a:xfrm>
            <a:off x="0" y="0"/>
            <a:ext cx="3783920" cy="593788"/>
          </a:xfrm>
          <a:prstGeom prst="rect">
            <a:avLst/>
          </a:prstGeom>
        </p:spPr>
      </p:pic>
      <p:sp>
        <p:nvSpPr>
          <p:cNvPr id="14" name="object 38">
            <a:extLst>
              <a:ext uri="{FF2B5EF4-FFF2-40B4-BE49-F238E27FC236}">
                <a16:creationId xmlns:a16="http://schemas.microsoft.com/office/drawing/2014/main" id="{1A5E282F-FC28-45E5-81A7-A28557C59E47}"/>
              </a:ext>
            </a:extLst>
          </p:cNvPr>
          <p:cNvSpPr/>
          <p:nvPr userDrawn="1"/>
        </p:nvSpPr>
        <p:spPr>
          <a:xfrm>
            <a:off x="317499" y="5331045"/>
            <a:ext cx="1205909" cy="1205818"/>
          </a:xfrm>
          <a:prstGeom prst="rect">
            <a:avLst/>
          </a:prstGeom>
          <a:blipFill>
            <a:blip r:embed="rId3" cstate="print"/>
            <a:stretch>
              <a:fillRect/>
            </a:stretch>
          </a:blipFill>
        </p:spPr>
        <p:txBody>
          <a:bodyPr wrap="square" lIns="0" tIns="0" rIns="0" bIns="0" rtlCol="0"/>
          <a:lstStyle/>
          <a:p>
            <a:endParaRPr sz="1092"/>
          </a:p>
        </p:txBody>
      </p:sp>
      <p:sp>
        <p:nvSpPr>
          <p:cNvPr id="3" name="Platshållare för sidfot 2">
            <a:extLst>
              <a:ext uri="{FF2B5EF4-FFF2-40B4-BE49-F238E27FC236}">
                <a16:creationId xmlns:a16="http://schemas.microsoft.com/office/drawing/2014/main" id="{F19CC616-6A81-4F3E-BF5F-34271257EE96}"/>
              </a:ext>
            </a:extLst>
          </p:cNvPr>
          <p:cNvSpPr>
            <a:spLocks noGrp="1"/>
          </p:cNvSpPr>
          <p:nvPr>
            <p:ph type="ftr" sz="quarter" idx="16"/>
          </p:nvPr>
        </p:nvSpPr>
        <p:spPr/>
        <p:txBody>
          <a:bodyPr/>
          <a:lstStyle/>
          <a:p>
            <a:endParaRPr lang="sv-SE" dirty="0"/>
          </a:p>
        </p:txBody>
      </p:sp>
      <p:sp>
        <p:nvSpPr>
          <p:cNvPr id="2" name="Platshållare för datum 1">
            <a:extLst>
              <a:ext uri="{FF2B5EF4-FFF2-40B4-BE49-F238E27FC236}">
                <a16:creationId xmlns:a16="http://schemas.microsoft.com/office/drawing/2014/main" id="{50D26B19-8998-4002-9818-0406EEBB00B5}"/>
              </a:ext>
            </a:extLst>
          </p:cNvPr>
          <p:cNvSpPr>
            <a:spLocks noGrp="1"/>
          </p:cNvSpPr>
          <p:nvPr>
            <p:ph type="dt" sz="half" idx="15"/>
          </p:nvPr>
        </p:nvSpPr>
        <p:spPr/>
        <p:txBody>
          <a:bodyPr/>
          <a:lstStyle/>
          <a:p>
            <a:fld id="{3E32E934-0E34-41D0-99D0-BBB1DE02E0D8}" type="datetime1">
              <a:rPr lang="sv-SE" smtClean="0"/>
              <a:t>2025-11-12</a:t>
            </a:fld>
            <a:endParaRPr lang="en-US" dirty="0"/>
          </a:p>
        </p:txBody>
      </p:sp>
      <p:sp>
        <p:nvSpPr>
          <p:cNvPr id="4" name="Platshållare för bildnummer 3">
            <a:extLst>
              <a:ext uri="{FF2B5EF4-FFF2-40B4-BE49-F238E27FC236}">
                <a16:creationId xmlns:a16="http://schemas.microsoft.com/office/drawing/2014/main" id="{90D7DA48-029C-41BC-BD3D-A195A10DF343}"/>
              </a:ext>
            </a:extLst>
          </p:cNvPr>
          <p:cNvSpPr>
            <a:spLocks noGrp="1"/>
          </p:cNvSpPr>
          <p:nvPr>
            <p:ph type="sldNum" sz="quarter" idx="17"/>
          </p:nvPr>
        </p:nvSpPr>
        <p:spPr/>
        <p:txBody>
          <a:bodyPr/>
          <a:lstStyle/>
          <a:p>
            <a:fld id="{B6F15528-21DE-4FAA-801E-634DDDAF4B2B}" type="slidenum">
              <a:rPr lang="sv-SE" smtClean="0"/>
              <a:pPr/>
              <a:t>‹#›</a:t>
            </a:fld>
            <a:endParaRPr lang="sv-SE" dirty="0"/>
          </a:p>
        </p:txBody>
      </p:sp>
      <p:sp>
        <p:nvSpPr>
          <p:cNvPr id="11" name="Rektangel 10">
            <a:extLst>
              <a:ext uri="{FF2B5EF4-FFF2-40B4-BE49-F238E27FC236}">
                <a16:creationId xmlns:a16="http://schemas.microsoft.com/office/drawing/2014/main" id="{51345448-A017-46A4-AAEE-65BAAA13935B}"/>
              </a:ext>
            </a:extLst>
          </p:cNvPr>
          <p:cNvSpPr/>
          <p:nvPr userDrawn="1"/>
        </p:nvSpPr>
        <p:spPr>
          <a:xfrm>
            <a:off x="6309438" y="425693"/>
            <a:ext cx="5462358" cy="6007735"/>
          </a:xfrm>
          <a:prstGeom prst="rect">
            <a:avLst/>
          </a:prstGeom>
          <a:solidFill>
            <a:srgbClr val="DC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92" dirty="0"/>
          </a:p>
        </p:txBody>
      </p:sp>
      <p:sp>
        <p:nvSpPr>
          <p:cNvPr id="12" name="Platshållare för innehåll 2">
            <a:extLst>
              <a:ext uri="{FF2B5EF4-FFF2-40B4-BE49-F238E27FC236}">
                <a16:creationId xmlns:a16="http://schemas.microsoft.com/office/drawing/2014/main" id="{C261A0B5-3A30-4187-8CDB-DBD6610369E0}"/>
              </a:ext>
            </a:extLst>
          </p:cNvPr>
          <p:cNvSpPr>
            <a:spLocks noGrp="1"/>
          </p:cNvSpPr>
          <p:nvPr>
            <p:ph idx="1" hasCustomPrompt="1"/>
          </p:nvPr>
        </p:nvSpPr>
        <p:spPr>
          <a:xfrm>
            <a:off x="6309438" y="425693"/>
            <a:ext cx="5462358" cy="6007735"/>
          </a:xfrm>
          <a:prstGeom prst="rect">
            <a:avLst/>
          </a:prstGeom>
          <a:noFill/>
        </p:spPr>
        <p:txBody>
          <a:bodyPr/>
          <a:lstStyle>
            <a:lvl1pPr>
              <a:buNone/>
              <a:defRPr sz="1940"/>
            </a:lvl1pPr>
            <a:lvl2pPr>
              <a:defRPr sz="1698"/>
            </a:lvl2pPr>
            <a:lvl3pPr>
              <a:defRPr sz="1455"/>
            </a:lvl3pPr>
            <a:lvl4pPr>
              <a:defRPr sz="1213"/>
            </a:lvl4pPr>
            <a:lvl5pPr>
              <a:defRPr sz="1213"/>
            </a:lvl5pPr>
            <a:lvl6pPr>
              <a:defRPr sz="1213"/>
            </a:lvl6pPr>
            <a:lvl7pPr>
              <a:defRPr sz="1213"/>
            </a:lvl7pPr>
            <a:lvl8pPr>
              <a:defRPr sz="1213"/>
            </a:lvl8pPr>
            <a:lvl9pPr>
              <a:defRPr sz="1213"/>
            </a:lvl9pPr>
          </a:lstStyle>
          <a:p>
            <a:pPr lvl="0"/>
            <a:r>
              <a:rPr lang="sv-SE" dirty="0"/>
              <a:t>Klicka på en ikon för att infoga innehåll</a:t>
            </a:r>
          </a:p>
        </p:txBody>
      </p:sp>
      <p:sp>
        <p:nvSpPr>
          <p:cNvPr id="15" name="Platshållare för text 2">
            <a:extLst>
              <a:ext uri="{FF2B5EF4-FFF2-40B4-BE49-F238E27FC236}">
                <a16:creationId xmlns:a16="http://schemas.microsoft.com/office/drawing/2014/main" id="{3DEFBAF8-794C-4460-BDFB-4AFAF7A4B315}"/>
              </a:ext>
            </a:extLst>
          </p:cNvPr>
          <p:cNvSpPr>
            <a:spLocks noGrp="1"/>
          </p:cNvSpPr>
          <p:nvPr>
            <p:ph type="body" sz="quarter" idx="13"/>
          </p:nvPr>
        </p:nvSpPr>
        <p:spPr>
          <a:xfrm>
            <a:off x="754274" y="2066703"/>
            <a:ext cx="4747685" cy="3274565"/>
          </a:xfrm>
          <a:prstGeom prst="rect">
            <a:avLst/>
          </a:prstGeo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9" name="Rubrik 7">
            <a:extLst>
              <a:ext uri="{FF2B5EF4-FFF2-40B4-BE49-F238E27FC236}">
                <a16:creationId xmlns:a16="http://schemas.microsoft.com/office/drawing/2014/main" id="{6A68B911-846D-40C0-89C1-092024565A98}"/>
              </a:ext>
            </a:extLst>
          </p:cNvPr>
          <p:cNvSpPr>
            <a:spLocks noGrp="1"/>
          </p:cNvSpPr>
          <p:nvPr>
            <p:ph type="title"/>
          </p:nvPr>
        </p:nvSpPr>
        <p:spPr>
          <a:xfrm>
            <a:off x="754274" y="744083"/>
            <a:ext cx="4747685" cy="1239266"/>
          </a:xfrm>
        </p:spPr>
        <p:txBody>
          <a:bodyPr/>
          <a:lstStyle>
            <a:lvl1pPr>
              <a:defRPr>
                <a:solidFill>
                  <a:schemeClr val="accent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173214860"/>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EC5BF2F-A06E-4DBE-BE34-10563FBAB941}"/>
              </a:ext>
            </a:extLst>
          </p:cNvPr>
          <p:cNvSpPr/>
          <p:nvPr userDrawn="1"/>
        </p:nvSpPr>
        <p:spPr>
          <a:xfrm>
            <a:off x="755386" y="1510666"/>
            <a:ext cx="10684563" cy="4804878"/>
          </a:xfrm>
          <a:prstGeom prst="rect">
            <a:avLst/>
          </a:prstGeom>
          <a:solidFill>
            <a:srgbClr val="DC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92"/>
          </a:p>
        </p:txBody>
      </p:sp>
      <p:sp>
        <p:nvSpPr>
          <p:cNvPr id="11" name="Platshållare för innehåll 2">
            <a:extLst>
              <a:ext uri="{FF2B5EF4-FFF2-40B4-BE49-F238E27FC236}">
                <a16:creationId xmlns:a16="http://schemas.microsoft.com/office/drawing/2014/main" id="{76D3E448-F04D-42F2-A71F-AB7E9594DFAE}"/>
              </a:ext>
            </a:extLst>
          </p:cNvPr>
          <p:cNvSpPr>
            <a:spLocks noGrp="1"/>
          </p:cNvSpPr>
          <p:nvPr>
            <p:ph idx="1" hasCustomPrompt="1"/>
          </p:nvPr>
        </p:nvSpPr>
        <p:spPr>
          <a:xfrm>
            <a:off x="755386" y="1510666"/>
            <a:ext cx="10684563" cy="4804878"/>
          </a:xfrm>
          <a:prstGeom prst="rect">
            <a:avLst/>
          </a:prstGeom>
          <a:noFill/>
        </p:spPr>
        <p:txBody>
          <a:bodyPr/>
          <a:lstStyle>
            <a:lvl1pPr>
              <a:buNone/>
              <a:defRPr sz="1940"/>
            </a:lvl1pPr>
            <a:lvl2pPr>
              <a:defRPr sz="1698"/>
            </a:lvl2pPr>
            <a:lvl3pPr>
              <a:defRPr sz="1455"/>
            </a:lvl3pPr>
            <a:lvl4pPr>
              <a:defRPr sz="1213"/>
            </a:lvl4pPr>
            <a:lvl5pPr>
              <a:defRPr sz="1213"/>
            </a:lvl5pPr>
            <a:lvl6pPr>
              <a:defRPr sz="1213"/>
            </a:lvl6pPr>
            <a:lvl7pPr>
              <a:defRPr sz="1213"/>
            </a:lvl7pPr>
            <a:lvl8pPr>
              <a:defRPr sz="1213"/>
            </a:lvl8pPr>
            <a:lvl9pPr>
              <a:defRPr sz="1213"/>
            </a:lvl9pPr>
          </a:lstStyle>
          <a:p>
            <a:pPr lvl="0"/>
            <a:r>
              <a:rPr lang="sv-SE" dirty="0"/>
              <a:t>Klicka på en ikon för att infoga innehåll</a:t>
            </a:r>
          </a:p>
        </p:txBody>
      </p:sp>
      <p:pic>
        <p:nvPicPr>
          <p:cNvPr id="19" name="Bildobjekt 18">
            <a:extLst>
              <a:ext uri="{FF2B5EF4-FFF2-40B4-BE49-F238E27FC236}">
                <a16:creationId xmlns:a16="http://schemas.microsoft.com/office/drawing/2014/main" id="{1F92EFCA-73A8-4BBA-8B6E-84A5162570A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66" r="88987" b="40999"/>
          <a:stretch/>
        </p:blipFill>
        <p:spPr>
          <a:xfrm>
            <a:off x="11527277" y="0"/>
            <a:ext cx="664723" cy="1451693"/>
          </a:xfrm>
          <a:prstGeom prst="rect">
            <a:avLst/>
          </a:prstGeom>
        </p:spPr>
      </p:pic>
      <p:sp>
        <p:nvSpPr>
          <p:cNvPr id="21" name="Rubrik 12">
            <a:extLst>
              <a:ext uri="{FF2B5EF4-FFF2-40B4-BE49-F238E27FC236}">
                <a16:creationId xmlns:a16="http://schemas.microsoft.com/office/drawing/2014/main" id="{56F830A9-B7E5-4459-9325-1EB46228AF10}"/>
              </a:ext>
            </a:extLst>
          </p:cNvPr>
          <p:cNvSpPr>
            <a:spLocks noGrp="1"/>
          </p:cNvSpPr>
          <p:nvPr>
            <p:ph type="title"/>
          </p:nvPr>
        </p:nvSpPr>
        <p:spPr>
          <a:xfrm>
            <a:off x="754274" y="532186"/>
            <a:ext cx="10683452" cy="632634"/>
          </a:xfrm>
        </p:spPr>
        <p:txBody>
          <a:bodyPr/>
          <a:lstStyle>
            <a:lvl1pPr>
              <a:defRPr>
                <a:solidFill>
                  <a:schemeClr val="accent1"/>
                </a:solidFill>
              </a:defRPr>
            </a:lvl1pPr>
          </a:lstStyle>
          <a:p>
            <a:r>
              <a:rPr lang="sv-SE"/>
              <a:t>Klicka här för att ändra mall för rubrikformat</a:t>
            </a:r>
            <a:endParaRPr lang="sv-SE" dirty="0"/>
          </a:p>
        </p:txBody>
      </p:sp>
      <p:sp>
        <p:nvSpPr>
          <p:cNvPr id="12" name="Platshållare för text 6">
            <a:extLst>
              <a:ext uri="{FF2B5EF4-FFF2-40B4-BE49-F238E27FC236}">
                <a16:creationId xmlns:a16="http://schemas.microsoft.com/office/drawing/2014/main" id="{75DB120C-DE3F-4D0F-9C20-C0178B697AC8}"/>
              </a:ext>
            </a:extLst>
          </p:cNvPr>
          <p:cNvSpPr>
            <a:spLocks noGrp="1"/>
          </p:cNvSpPr>
          <p:nvPr>
            <p:ph type="body" sz="quarter" idx="14" hasCustomPrompt="1"/>
          </p:nvPr>
        </p:nvSpPr>
        <p:spPr>
          <a:xfrm>
            <a:off x="10697663" y="5330992"/>
            <a:ext cx="1205124" cy="1205040"/>
          </a:xfrm>
          <a:prstGeom prst="rect">
            <a:avLst/>
          </a:prstGeom>
          <a:blipFill>
            <a:blip r:embed="rId3" cstate="print"/>
            <a:stretch>
              <a:fillRect/>
            </a:stretch>
          </a:blipFill>
        </p:spPr>
        <p:txBody>
          <a:bodyPr>
            <a:normAutofit/>
          </a:bodyPr>
          <a:lstStyle>
            <a:lvl1pPr>
              <a:buNone/>
              <a:defRPr sz="121"/>
            </a:lvl1pPr>
          </a:lstStyle>
          <a:p>
            <a:pPr lvl="0"/>
            <a:r>
              <a:rPr lang="sv-SE" dirty="0"/>
              <a:t> 4,42</a:t>
            </a:r>
          </a:p>
          <a:p>
            <a:pPr lvl="0"/>
            <a:endParaRPr lang="sv-SE" dirty="0"/>
          </a:p>
        </p:txBody>
      </p:sp>
      <p:sp>
        <p:nvSpPr>
          <p:cNvPr id="3" name="Platshållare för datum 2">
            <a:extLst>
              <a:ext uri="{FF2B5EF4-FFF2-40B4-BE49-F238E27FC236}">
                <a16:creationId xmlns:a16="http://schemas.microsoft.com/office/drawing/2014/main" id="{209B9E0E-3BE5-4815-9771-B94D5C0DE40C}"/>
              </a:ext>
            </a:extLst>
          </p:cNvPr>
          <p:cNvSpPr>
            <a:spLocks noGrp="1"/>
          </p:cNvSpPr>
          <p:nvPr>
            <p:ph type="dt" sz="half" idx="15"/>
          </p:nvPr>
        </p:nvSpPr>
        <p:spPr/>
        <p:txBody>
          <a:bodyPr/>
          <a:lstStyle/>
          <a:p>
            <a:fld id="{6EF6D5CF-9778-494C-91EA-967A5AD360D0}" type="datetime1">
              <a:rPr lang="sv-SE" smtClean="0"/>
              <a:t>2025-11-12</a:t>
            </a:fld>
            <a:endParaRPr lang="en-US" dirty="0"/>
          </a:p>
        </p:txBody>
      </p:sp>
      <p:sp>
        <p:nvSpPr>
          <p:cNvPr id="4" name="Platshållare för sidfot 3">
            <a:extLst>
              <a:ext uri="{FF2B5EF4-FFF2-40B4-BE49-F238E27FC236}">
                <a16:creationId xmlns:a16="http://schemas.microsoft.com/office/drawing/2014/main" id="{6EF21FC5-B1ED-41D6-83B6-FD9D859FF93F}"/>
              </a:ext>
            </a:extLst>
          </p:cNvPr>
          <p:cNvSpPr>
            <a:spLocks noGrp="1"/>
          </p:cNvSpPr>
          <p:nvPr>
            <p:ph type="ftr" sz="quarter" idx="16"/>
          </p:nvPr>
        </p:nvSpPr>
        <p:spPr/>
        <p:txBody>
          <a:bodyPr/>
          <a:lstStyle/>
          <a:p>
            <a:endParaRPr lang="sv-SE" dirty="0"/>
          </a:p>
        </p:txBody>
      </p:sp>
      <p:sp>
        <p:nvSpPr>
          <p:cNvPr id="5" name="Platshållare för bildnummer 4">
            <a:extLst>
              <a:ext uri="{FF2B5EF4-FFF2-40B4-BE49-F238E27FC236}">
                <a16:creationId xmlns:a16="http://schemas.microsoft.com/office/drawing/2014/main" id="{4605CF9C-A296-49D6-8F7C-7E99496CBACA}"/>
              </a:ext>
            </a:extLst>
          </p:cNvPr>
          <p:cNvSpPr>
            <a:spLocks noGrp="1"/>
          </p:cNvSpPr>
          <p:nvPr>
            <p:ph type="sldNum" sz="quarter" idx="17"/>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4087623977"/>
      </p:ext>
    </p:extLst>
  </p:cSld>
  <p:clrMapOvr>
    <a:masterClrMapping/>
  </p:clrMapOvr>
  <p:extLst>
    <p:ext uri="{DCECCB84-F9BA-43D5-87BE-67443E8EF086}">
      <p15:sldGuideLst xmlns:p15="http://schemas.microsoft.com/office/powerpoint/2012/main">
        <p15:guide id="1" orient="horz" pos="1258">
          <p15:clr>
            <a:srgbClr val="FBAE40"/>
          </p15:clr>
        </p15:guide>
        <p15:guide id="2" pos="6332">
          <p15:clr>
            <a:srgbClr val="FBAE40"/>
          </p15:clr>
        </p15:guide>
        <p15:guide id="3" pos="24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72" name="Bildobjekt 71">
            <a:extLst>
              <a:ext uri="{FF2B5EF4-FFF2-40B4-BE49-F238E27FC236}">
                <a16:creationId xmlns:a16="http://schemas.microsoft.com/office/drawing/2014/main" id="{F9214C34-71FC-4B3B-B2DA-532B9C36A5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004" t="51088" b="-60520"/>
          <a:stretch/>
        </p:blipFill>
        <p:spPr>
          <a:xfrm>
            <a:off x="0" y="3798662"/>
            <a:ext cx="756330" cy="3059338"/>
          </a:xfrm>
          <a:prstGeom prst="rect">
            <a:avLst/>
          </a:prstGeom>
        </p:spPr>
      </p:pic>
      <p:sp>
        <p:nvSpPr>
          <p:cNvPr id="3" name="Platshållare för innehåll 2">
            <a:extLst>
              <a:ext uri="{FF2B5EF4-FFF2-40B4-BE49-F238E27FC236}">
                <a16:creationId xmlns:a16="http://schemas.microsoft.com/office/drawing/2014/main" id="{2ACC9BDD-2A63-4704-82E4-11575AE2554E}"/>
              </a:ext>
            </a:extLst>
          </p:cNvPr>
          <p:cNvSpPr>
            <a:spLocks noGrp="1"/>
          </p:cNvSpPr>
          <p:nvPr>
            <p:ph sz="half" idx="1"/>
          </p:nvPr>
        </p:nvSpPr>
        <p:spPr>
          <a:xfrm>
            <a:off x="754274" y="2065871"/>
            <a:ext cx="5238714" cy="3623852"/>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7763FE-5C0D-4543-80BD-2B9936FC6C8E}"/>
              </a:ext>
            </a:extLst>
          </p:cNvPr>
          <p:cNvSpPr>
            <a:spLocks noGrp="1"/>
          </p:cNvSpPr>
          <p:nvPr>
            <p:ph type="title"/>
          </p:nvPr>
        </p:nvSpPr>
        <p:spPr/>
        <p:txBody>
          <a:bodyPr>
            <a:noAutofit/>
          </a:bodyPr>
          <a:lstStyle/>
          <a:p>
            <a:r>
              <a:rPr lang="sv-SE"/>
              <a:t>Klicka här för att ändra mall för rubrikformat</a:t>
            </a:r>
            <a:endParaRPr lang="sv-SE" dirty="0"/>
          </a:p>
        </p:txBody>
      </p:sp>
      <p:sp>
        <p:nvSpPr>
          <p:cNvPr id="4" name="Platshållare för innehåll 3">
            <a:extLst>
              <a:ext uri="{FF2B5EF4-FFF2-40B4-BE49-F238E27FC236}">
                <a16:creationId xmlns:a16="http://schemas.microsoft.com/office/drawing/2014/main" id="{9E9CB98B-6CDA-4906-9342-37A4C0ABF24E}"/>
              </a:ext>
            </a:extLst>
          </p:cNvPr>
          <p:cNvSpPr>
            <a:spLocks noGrp="1"/>
          </p:cNvSpPr>
          <p:nvPr>
            <p:ph sz="half" idx="2"/>
          </p:nvPr>
        </p:nvSpPr>
        <p:spPr>
          <a:xfrm>
            <a:off x="6199011" y="2065871"/>
            <a:ext cx="5238714" cy="3623852"/>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FC9495B9-D494-4909-B0F6-C282E34AD721}"/>
              </a:ext>
            </a:extLst>
          </p:cNvPr>
          <p:cNvSpPr>
            <a:spLocks noGrp="1"/>
          </p:cNvSpPr>
          <p:nvPr>
            <p:ph type="dt" sz="half" idx="10"/>
          </p:nvPr>
        </p:nvSpPr>
        <p:spPr/>
        <p:txBody>
          <a:bodyPr/>
          <a:lstStyle/>
          <a:p>
            <a:fld id="{1560A13A-DB3F-4AD5-B6AF-BDA0278A0A39}" type="datetimeFigureOut">
              <a:rPr lang="sv-SE" smtClean="0"/>
              <a:t>2025-11-12</a:t>
            </a:fld>
            <a:endParaRPr lang="sv-SE"/>
          </a:p>
        </p:txBody>
      </p:sp>
      <p:sp>
        <p:nvSpPr>
          <p:cNvPr id="6" name="Platshållare för sidfot 5">
            <a:extLst>
              <a:ext uri="{FF2B5EF4-FFF2-40B4-BE49-F238E27FC236}">
                <a16:creationId xmlns:a16="http://schemas.microsoft.com/office/drawing/2014/main" id="{A040E90E-D655-44FC-9710-9E80B045248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8CD1362-079A-44DB-8854-F2DD36BF5797}"/>
              </a:ext>
            </a:extLst>
          </p:cNvPr>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98061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ext med bildtext">
    <p:spTree>
      <p:nvGrpSpPr>
        <p:cNvPr id="1" name=""/>
        <p:cNvGrpSpPr/>
        <p:nvPr/>
      </p:nvGrpSpPr>
      <p:grpSpPr>
        <a:xfrm>
          <a:off x="0" y="0"/>
          <a:ext cx="0" cy="0"/>
          <a:chOff x="0" y="0"/>
          <a:chExt cx="0" cy="0"/>
        </a:xfrm>
      </p:grpSpPr>
      <p:pic>
        <p:nvPicPr>
          <p:cNvPr id="106" name="Bildobjekt 105">
            <a:extLst>
              <a:ext uri="{FF2B5EF4-FFF2-40B4-BE49-F238E27FC236}">
                <a16:creationId xmlns:a16="http://schemas.microsoft.com/office/drawing/2014/main" id="{BEF2884E-1FD5-4C14-8812-60610C2A38CA}"/>
              </a:ext>
            </a:extLst>
          </p:cNvPr>
          <p:cNvPicPr>
            <a:picLocks noChangeAspect="1"/>
          </p:cNvPicPr>
          <p:nvPr/>
        </p:nvPicPr>
        <p:blipFill rotWithShape="1">
          <a:blip r:embed="rId2"/>
          <a:srcRect l="-135146" t="64200" r="1"/>
          <a:stretch/>
        </p:blipFill>
        <p:spPr>
          <a:xfrm>
            <a:off x="1" y="0"/>
            <a:ext cx="3784587" cy="593962"/>
          </a:xfrm>
          <a:prstGeom prst="rect">
            <a:avLst/>
          </a:prstGeom>
        </p:spPr>
      </p:pic>
      <p:sp>
        <p:nvSpPr>
          <p:cNvPr id="15" name="object 38">
            <a:extLst>
              <a:ext uri="{FF2B5EF4-FFF2-40B4-BE49-F238E27FC236}">
                <a16:creationId xmlns:a16="http://schemas.microsoft.com/office/drawing/2014/main" id="{FCB10ADE-7E5E-400B-8AA1-BCE8B82F9AC2}"/>
              </a:ext>
            </a:extLst>
          </p:cNvPr>
          <p:cNvSpPr/>
          <p:nvPr/>
        </p:nvSpPr>
        <p:spPr>
          <a:xfrm>
            <a:off x="317499" y="5331045"/>
            <a:ext cx="1205909" cy="1205818"/>
          </a:xfrm>
          <a:prstGeom prst="rect">
            <a:avLst/>
          </a:prstGeom>
          <a:blipFill>
            <a:blip r:embed="rId3" cstate="print"/>
            <a:stretch>
              <a:fillRect/>
            </a:stretch>
          </a:blipFill>
        </p:spPr>
        <p:txBody>
          <a:bodyPr wrap="square" lIns="0" tIns="0" rIns="0" bIns="0" rtlCol="0"/>
          <a:lstStyle/>
          <a:p>
            <a:endParaRPr sz="1092"/>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1560A13A-DB3F-4AD5-B6AF-BDA0278A0A39}" type="datetimeFigureOut">
              <a:rPr lang="sv-SE" smtClean="0"/>
              <a:t>2025-11-12</a:t>
            </a:fld>
            <a:endParaRPr lang="sv-SE"/>
          </a:p>
        </p:txBody>
      </p:sp>
      <p:sp>
        <p:nvSpPr>
          <p:cNvPr id="12" name="Rektangel 11">
            <a:extLst>
              <a:ext uri="{FF2B5EF4-FFF2-40B4-BE49-F238E27FC236}">
                <a16:creationId xmlns:a16="http://schemas.microsoft.com/office/drawing/2014/main" id="{669B40A8-44D8-445B-8C02-75F7336F6216}"/>
              </a:ext>
            </a:extLst>
          </p:cNvPr>
          <p:cNvSpPr/>
          <p:nvPr/>
        </p:nvSpPr>
        <p:spPr>
          <a:xfrm>
            <a:off x="6309438" y="425693"/>
            <a:ext cx="5457991" cy="6003369"/>
          </a:xfrm>
          <a:prstGeom prst="rect">
            <a:avLst/>
          </a:prstGeom>
          <a:solidFill>
            <a:srgbClr val="FA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92" dirty="0"/>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F7C2F05B-BAF9-488D-83DE-20A7CCFAC190}" type="slidenum">
              <a:rPr lang="sv-SE" smtClean="0"/>
              <a:t>‹#›</a:t>
            </a:fld>
            <a:endParaRPr lang="sv-SE"/>
          </a:p>
        </p:txBody>
      </p:sp>
      <p:sp>
        <p:nvSpPr>
          <p:cNvPr id="14" name="Platshållare för innehåll 2">
            <a:extLst>
              <a:ext uri="{FF2B5EF4-FFF2-40B4-BE49-F238E27FC236}">
                <a16:creationId xmlns:a16="http://schemas.microsoft.com/office/drawing/2014/main" id="{29954143-B55D-450D-940A-BB896C139DC6}"/>
              </a:ext>
            </a:extLst>
          </p:cNvPr>
          <p:cNvSpPr>
            <a:spLocks noGrp="1"/>
          </p:cNvSpPr>
          <p:nvPr>
            <p:ph idx="1" hasCustomPrompt="1"/>
          </p:nvPr>
        </p:nvSpPr>
        <p:spPr>
          <a:xfrm>
            <a:off x="6309438" y="425497"/>
            <a:ext cx="5457991" cy="6003369"/>
          </a:xfrm>
          <a:prstGeom prst="rect">
            <a:avLst/>
          </a:prstGeom>
          <a:noFill/>
        </p:spPr>
        <p:txBody>
          <a:bodyPr/>
          <a:lstStyle>
            <a:lvl1pPr>
              <a:buNone/>
              <a:defRPr sz="1940"/>
            </a:lvl1pPr>
            <a:lvl2pPr>
              <a:defRPr sz="1698"/>
            </a:lvl2pPr>
            <a:lvl3pPr>
              <a:defRPr sz="1455"/>
            </a:lvl3pPr>
            <a:lvl4pPr>
              <a:defRPr sz="1213"/>
            </a:lvl4pPr>
            <a:lvl5pPr>
              <a:defRPr sz="1213"/>
            </a:lvl5pPr>
            <a:lvl6pPr>
              <a:defRPr sz="1213"/>
            </a:lvl6pPr>
            <a:lvl7pPr>
              <a:defRPr sz="1213"/>
            </a:lvl7pPr>
            <a:lvl8pPr>
              <a:defRPr sz="1213"/>
            </a:lvl8pPr>
            <a:lvl9pPr>
              <a:defRPr sz="1213"/>
            </a:lvl9pPr>
          </a:lstStyle>
          <a:p>
            <a:pPr lvl="0"/>
            <a:r>
              <a:rPr lang="sv-SE" dirty="0"/>
              <a:t>Klicka på en ikon för att infoga innehåll</a:t>
            </a:r>
          </a:p>
        </p:txBody>
      </p:sp>
      <p:sp>
        <p:nvSpPr>
          <p:cNvPr id="11" name="Platshållare för text 2">
            <a:extLst>
              <a:ext uri="{FF2B5EF4-FFF2-40B4-BE49-F238E27FC236}">
                <a16:creationId xmlns:a16="http://schemas.microsoft.com/office/drawing/2014/main" id="{F05E6BAC-F8CD-4D8F-BF33-F04A9C43E4B1}"/>
              </a:ext>
            </a:extLst>
          </p:cNvPr>
          <p:cNvSpPr>
            <a:spLocks noGrp="1"/>
          </p:cNvSpPr>
          <p:nvPr>
            <p:ph type="body" sz="quarter" idx="13"/>
          </p:nvPr>
        </p:nvSpPr>
        <p:spPr>
          <a:xfrm>
            <a:off x="754275" y="2066703"/>
            <a:ext cx="4747684" cy="3274565"/>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7" name="Rubrik 106">
            <a:extLst>
              <a:ext uri="{FF2B5EF4-FFF2-40B4-BE49-F238E27FC236}">
                <a16:creationId xmlns:a16="http://schemas.microsoft.com/office/drawing/2014/main" id="{6CA9850E-4638-497B-BFB1-76C714BE18EA}"/>
              </a:ext>
            </a:extLst>
          </p:cNvPr>
          <p:cNvSpPr>
            <a:spLocks noGrp="1"/>
          </p:cNvSpPr>
          <p:nvPr>
            <p:ph type="title"/>
          </p:nvPr>
        </p:nvSpPr>
        <p:spPr>
          <a:xfrm>
            <a:off x="754274" y="744083"/>
            <a:ext cx="4747685" cy="1239266"/>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082813373"/>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Rubrik, underrubrik och hel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755386" y="1510666"/>
            <a:ext cx="10684563" cy="4804878"/>
          </a:xfrm>
          <a:solidFill>
            <a:srgbClr val="FAEDF2"/>
          </a:solidFill>
        </p:spPr>
        <p:txBody>
          <a:bodyPr/>
          <a:lstStyle>
            <a:lvl1pPr>
              <a:buNone/>
              <a:defRPr sz="1940"/>
            </a:lvl1pPr>
            <a:lvl2pPr>
              <a:defRPr sz="1698"/>
            </a:lvl2pPr>
            <a:lvl3pPr>
              <a:defRPr sz="1455"/>
            </a:lvl3pPr>
            <a:lvl4pPr>
              <a:defRPr sz="1213"/>
            </a:lvl4pPr>
            <a:lvl5pPr>
              <a:defRPr sz="1213"/>
            </a:lvl5pPr>
            <a:lvl6pPr>
              <a:defRPr sz="1213"/>
            </a:lvl6pPr>
            <a:lvl7pPr>
              <a:defRPr sz="1213"/>
            </a:lvl7pPr>
            <a:lvl8pPr>
              <a:defRPr sz="1213"/>
            </a:lvl8pPr>
            <a:lvl9pPr>
              <a:defRPr sz="1213"/>
            </a:lvl9pPr>
          </a:lstStyle>
          <a:p>
            <a:pPr lvl="0"/>
            <a:r>
              <a:rPr lang="sv-SE" dirty="0"/>
              <a:t>Klicka på en ikon för att infoga innehåll</a:t>
            </a:r>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1560A13A-DB3F-4AD5-B6AF-BDA0278A0A39}" type="datetimeFigureOut">
              <a:rPr lang="sv-SE" smtClean="0"/>
              <a:t>2025-11-12</a:t>
            </a:fld>
            <a:endParaRPr lang="sv-SE"/>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F7C2F05B-BAF9-488D-83DE-20A7CCFAC190}" type="slidenum">
              <a:rPr lang="sv-SE" smtClean="0"/>
              <a:t>‹#›</a:t>
            </a:fld>
            <a:endParaRPr lang="sv-SE"/>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754274" y="532186"/>
            <a:ext cx="10683452" cy="632634"/>
          </a:xfrm>
        </p:spPr>
        <p:txBody>
          <a:bodyPr/>
          <a:lstStyle>
            <a:lvl1pPr>
              <a:defRPr>
                <a:solidFill>
                  <a:schemeClr val="accent1"/>
                </a:solidFill>
              </a:defRPr>
            </a:lvl1pPr>
          </a:lstStyle>
          <a:p>
            <a:r>
              <a:rPr lang="sv-SE"/>
              <a:t>Klicka här för att ändra mall för rubrikformat</a:t>
            </a:r>
            <a:endParaRPr lang="sv-SE" dirty="0"/>
          </a:p>
        </p:txBody>
      </p:sp>
      <p:pic>
        <p:nvPicPr>
          <p:cNvPr id="16" name="Bildobjekt 15">
            <a:extLst>
              <a:ext uri="{FF2B5EF4-FFF2-40B4-BE49-F238E27FC236}">
                <a16:creationId xmlns:a16="http://schemas.microsoft.com/office/drawing/2014/main" id="{959AE0B8-EF77-4FED-9065-2B19EFE2C1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458" r="88999" b="40995"/>
          <a:stretch/>
        </p:blipFill>
        <p:spPr>
          <a:xfrm>
            <a:off x="11527918" y="0"/>
            <a:ext cx="664082" cy="1452618"/>
          </a:xfrm>
          <a:prstGeom prst="rect">
            <a:avLst/>
          </a:prstGeom>
        </p:spPr>
      </p:pic>
      <p:sp>
        <p:nvSpPr>
          <p:cNvPr id="14" name="Platshållare för text 6">
            <a:extLst>
              <a:ext uri="{FF2B5EF4-FFF2-40B4-BE49-F238E27FC236}">
                <a16:creationId xmlns:a16="http://schemas.microsoft.com/office/drawing/2014/main" id="{4EB1276E-26FE-4592-99D9-92C82CD70701}"/>
              </a:ext>
            </a:extLst>
          </p:cNvPr>
          <p:cNvSpPr>
            <a:spLocks noGrp="1"/>
          </p:cNvSpPr>
          <p:nvPr>
            <p:ph type="body" sz="quarter" idx="14" hasCustomPrompt="1"/>
          </p:nvPr>
        </p:nvSpPr>
        <p:spPr>
          <a:xfrm>
            <a:off x="10697663" y="5330992"/>
            <a:ext cx="1205124" cy="1205040"/>
          </a:xfrm>
          <a:blipFill>
            <a:blip r:embed="rId3" cstate="print"/>
            <a:stretch>
              <a:fillRect/>
            </a:stretch>
          </a:blipFill>
        </p:spPr>
        <p:txBody>
          <a:bodyPr>
            <a:normAutofit/>
          </a:bodyPr>
          <a:lstStyle>
            <a:lvl1pPr>
              <a:buNone/>
              <a:defRPr sz="121"/>
            </a:lvl1pPr>
          </a:lstStyle>
          <a:p>
            <a:pPr lvl="0"/>
            <a:r>
              <a:rPr lang="sv-SE" dirty="0"/>
              <a:t> 4,42</a:t>
            </a:r>
          </a:p>
          <a:p>
            <a:pPr lvl="0"/>
            <a:endParaRPr lang="sv-SE" dirty="0"/>
          </a:p>
        </p:txBody>
      </p:sp>
    </p:spTree>
    <p:extLst>
      <p:ext uri="{BB962C8B-B14F-4D97-AF65-F5344CB8AC3E}">
        <p14:creationId xmlns:p14="http://schemas.microsoft.com/office/powerpoint/2010/main" val="2481915347"/>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1D12E3-E9B7-FEB4-69CF-2FB93516F54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BC3B581-3E2F-0426-6704-08E888D36E84}"/>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4C42A23-D0F2-AE8B-762D-F3B7A5C4A97E}"/>
              </a:ext>
            </a:extLst>
          </p:cNvPr>
          <p:cNvSpPr>
            <a:spLocks noGrp="1"/>
          </p:cNvSpPr>
          <p:nvPr>
            <p:ph type="dt" sz="half" idx="10"/>
          </p:nvPr>
        </p:nvSpPr>
        <p:spPr/>
        <p:txBody>
          <a:bodyPr/>
          <a:lstStyle/>
          <a:p>
            <a:fld id="{1560A13A-DB3F-4AD5-B6AF-BDA0278A0A39}" type="datetimeFigureOut">
              <a:rPr lang="sv-SE" smtClean="0"/>
              <a:t>2025-11-12</a:t>
            </a:fld>
            <a:endParaRPr lang="sv-SE"/>
          </a:p>
        </p:txBody>
      </p:sp>
      <p:sp>
        <p:nvSpPr>
          <p:cNvPr id="5" name="Platshållare för sidfot 4">
            <a:extLst>
              <a:ext uri="{FF2B5EF4-FFF2-40B4-BE49-F238E27FC236}">
                <a16:creationId xmlns:a16="http://schemas.microsoft.com/office/drawing/2014/main" id="{6AA80416-8DB7-1C8B-0B2D-CFCE56DDE82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929C6DB-D38B-47A6-D3EF-9FF5F0A1DB0B}"/>
              </a:ext>
            </a:extLst>
          </p:cNvPr>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77769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90990-52D6-401D-B150-7B54C658090C}"/>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p:txBody>
          <a:bodyPr/>
          <a:lstStyle/>
          <a:p>
            <a:fld id="{22A7701B-8AEB-47E6-B4CC-5A851E887FD1}" type="datetime1">
              <a:rPr lang="sv-SE" smtClean="0"/>
              <a:t>2025-11-12</a:t>
            </a:fld>
            <a:endParaRPr lang="sv-SE"/>
          </a:p>
        </p:txBody>
      </p:sp>
      <p:sp>
        <p:nvSpPr>
          <p:cNvPr id="5" name="Platshållare för sidfot 4">
            <a:extLst>
              <a:ext uri="{FF2B5EF4-FFF2-40B4-BE49-F238E27FC236}">
                <a16:creationId xmlns:a16="http://schemas.microsoft.com/office/drawing/2014/main" id="{C14280DC-5966-49BD-AB8E-60113DB565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p:txBody>
          <a:bodyPr/>
          <a:lstStyle/>
          <a:p>
            <a:fld id="{38480145-259A-47DA-A30D-C906B9DB5C99}" type="slidenum">
              <a:rPr lang="sv-SE" smtClean="0"/>
              <a:t>‹#›</a:t>
            </a:fld>
            <a:endParaRPr lang="sv-SE"/>
          </a:p>
        </p:txBody>
      </p:sp>
      <p:pic>
        <p:nvPicPr>
          <p:cNvPr id="8" name="Bildobjekt 7">
            <a:extLst>
              <a:ext uri="{FF2B5EF4-FFF2-40B4-BE49-F238E27FC236}">
                <a16:creationId xmlns:a16="http://schemas.microsoft.com/office/drawing/2014/main" id="{14FA10E6-DC00-4A4C-A2EE-A3F53C17D5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60" r="88999" b="40995"/>
          <a:stretch/>
        </p:blipFill>
        <p:spPr>
          <a:xfrm>
            <a:off x="11527918" y="1"/>
            <a:ext cx="664082" cy="1950351"/>
          </a:xfrm>
          <a:prstGeom prst="rect">
            <a:avLst/>
          </a:prstGeom>
        </p:spPr>
      </p:pic>
    </p:spTree>
    <p:extLst>
      <p:ext uri="{BB962C8B-B14F-4D97-AF65-F5344CB8AC3E}">
        <p14:creationId xmlns:p14="http://schemas.microsoft.com/office/powerpoint/2010/main" val="188308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p:txBody>
          <a:bodyPr/>
          <a:lstStyle/>
          <a:p>
            <a:fld id="{22A7701B-8AEB-47E6-B4CC-5A851E887FD1}" type="datetime1">
              <a:rPr lang="sv-SE" smtClean="0"/>
              <a:t>2025-11-12</a:t>
            </a:fld>
            <a:endParaRPr lang="sv-SE"/>
          </a:p>
        </p:txBody>
      </p:sp>
      <p:sp>
        <p:nvSpPr>
          <p:cNvPr id="5" name="Platshållare för sidfot 4">
            <a:extLst>
              <a:ext uri="{FF2B5EF4-FFF2-40B4-BE49-F238E27FC236}">
                <a16:creationId xmlns:a16="http://schemas.microsoft.com/office/drawing/2014/main" id="{C14280DC-5966-49BD-AB8E-60113DB565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p:txBody>
          <a:bodyPr/>
          <a:lstStyle/>
          <a:p>
            <a:fld id="{38480145-259A-47DA-A30D-C906B9DB5C99}" type="slidenum">
              <a:rPr lang="sv-SE" smtClean="0"/>
              <a:t>‹#›</a:t>
            </a:fld>
            <a:endParaRPr lang="sv-SE"/>
          </a:p>
        </p:txBody>
      </p:sp>
      <p:pic>
        <p:nvPicPr>
          <p:cNvPr id="8" name="Bildobjekt 7">
            <a:extLst>
              <a:ext uri="{FF2B5EF4-FFF2-40B4-BE49-F238E27FC236}">
                <a16:creationId xmlns:a16="http://schemas.microsoft.com/office/drawing/2014/main" id="{14FA10E6-DC00-4A4C-A2EE-A3F53C17D5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60" r="88999" b="40995"/>
          <a:stretch/>
        </p:blipFill>
        <p:spPr>
          <a:xfrm>
            <a:off x="11527918" y="1"/>
            <a:ext cx="664082" cy="1950351"/>
          </a:xfrm>
          <a:prstGeom prst="rect">
            <a:avLst/>
          </a:prstGeom>
        </p:spPr>
      </p:pic>
      <p:sp>
        <p:nvSpPr>
          <p:cNvPr id="24" name="Platshållare för innehåll 1">
            <a:extLst>
              <a:ext uri="{FF2B5EF4-FFF2-40B4-BE49-F238E27FC236}">
                <a16:creationId xmlns:a16="http://schemas.microsoft.com/office/drawing/2014/main" id="{6349BD8C-2D4F-1E42-AF30-E092AF2FE871}"/>
              </a:ext>
            </a:extLst>
          </p:cNvPr>
          <p:cNvSpPr>
            <a:spLocks noGrp="1"/>
          </p:cNvSpPr>
          <p:nvPr>
            <p:ph sz="half" idx="1" hasCustomPrompt="1"/>
          </p:nvPr>
        </p:nvSpPr>
        <p:spPr>
          <a:xfrm>
            <a:off x="754274" y="2065871"/>
            <a:ext cx="5238714" cy="3623852"/>
          </a:xfrm>
        </p:spPr>
        <p:txBody>
          <a:bodyPr>
            <a:noAutofit/>
          </a:bodyPr>
          <a:lstStyle>
            <a:lvl1pPr marL="0" indent="0">
              <a:buNone/>
              <a:defRPr/>
            </a:lvl1pPr>
          </a:lstStyle>
          <a:p>
            <a:pPr marL="0" indent="0">
              <a:buNone/>
            </a:pPr>
            <a:r>
              <a:rPr lang="sv-SE" sz="1940" dirty="0"/>
              <a:t>Nästkommande sida innehåller våra illustrationer. </a:t>
            </a:r>
            <a:br>
              <a:rPr lang="sv-SE" sz="1940" dirty="0"/>
            </a:br>
            <a:r>
              <a:rPr lang="sv-SE" sz="1940" dirty="0"/>
              <a:t>Följ dessa steg för att använda någon av dem.</a:t>
            </a:r>
          </a:p>
          <a:p>
            <a:r>
              <a:rPr lang="sv-SE" sz="1940" dirty="0"/>
              <a:t>Markera önskad illustration</a:t>
            </a:r>
          </a:p>
          <a:p>
            <a:r>
              <a:rPr lang="sv-SE" sz="1940" dirty="0"/>
              <a:t>Kopiera genom att högerklicka och välj </a:t>
            </a:r>
            <a:r>
              <a:rPr lang="sv-SE" sz="1940" i="1" dirty="0"/>
              <a:t>kopiera</a:t>
            </a:r>
            <a:r>
              <a:rPr lang="sv-SE" sz="1940" dirty="0"/>
              <a:t>, alternativt </a:t>
            </a:r>
            <a:r>
              <a:rPr lang="sv-SE" sz="1940" dirty="0" err="1"/>
              <a:t>ctrl</a:t>
            </a:r>
            <a:r>
              <a:rPr lang="sv-SE" sz="1940" dirty="0"/>
              <a:t> + C (PC) eller </a:t>
            </a:r>
            <a:r>
              <a:rPr lang="sv-SE" sz="1940" dirty="0" err="1"/>
              <a:t>cmd</a:t>
            </a:r>
            <a:r>
              <a:rPr lang="sv-SE" sz="1940" dirty="0"/>
              <a:t> + C (Mac)</a:t>
            </a:r>
          </a:p>
          <a:p>
            <a:r>
              <a:rPr lang="sv-SE" sz="1940" dirty="0"/>
              <a:t>Klistra in på önskad sida genom att högerklicka och välj </a:t>
            </a:r>
            <a:r>
              <a:rPr lang="sv-SE" sz="1940" i="1" dirty="0"/>
              <a:t>klistra in</a:t>
            </a:r>
            <a:r>
              <a:rPr lang="sv-SE" sz="1940" dirty="0"/>
              <a:t>, alternativt </a:t>
            </a:r>
            <a:r>
              <a:rPr lang="sv-SE" sz="1940" dirty="0" err="1"/>
              <a:t>ctrl</a:t>
            </a:r>
            <a:r>
              <a:rPr lang="sv-SE" sz="1940" dirty="0"/>
              <a:t> + V (PC) eller </a:t>
            </a:r>
            <a:r>
              <a:rPr lang="sv-SE" sz="1940" dirty="0" err="1"/>
              <a:t>cmd</a:t>
            </a:r>
            <a:r>
              <a:rPr lang="sv-SE" sz="1940" dirty="0"/>
              <a:t> + V (Mac)</a:t>
            </a:r>
          </a:p>
          <a:p>
            <a:r>
              <a:rPr lang="sv-SE" sz="1940" dirty="0"/>
              <a:t>När du är klar med din presentation radera dessa två sidor från presentationen.</a:t>
            </a:r>
          </a:p>
          <a:p>
            <a:endParaRPr lang="sv-SE" sz="1940" dirty="0"/>
          </a:p>
          <a:p>
            <a:pPr marL="0" indent="0">
              <a:buNone/>
            </a:pPr>
            <a:endParaRPr lang="sv-SE" sz="1940" dirty="0"/>
          </a:p>
        </p:txBody>
      </p:sp>
      <p:sp>
        <p:nvSpPr>
          <p:cNvPr id="25" name="Rubrik 2">
            <a:extLst>
              <a:ext uri="{FF2B5EF4-FFF2-40B4-BE49-F238E27FC236}">
                <a16:creationId xmlns:a16="http://schemas.microsoft.com/office/drawing/2014/main" id="{25D11DB4-F685-5ADD-528A-F97CFE9933BD}"/>
              </a:ext>
            </a:extLst>
          </p:cNvPr>
          <p:cNvSpPr txBox="1">
            <a:spLocks/>
          </p:cNvSpPr>
          <p:nvPr userDrawn="1"/>
        </p:nvSpPr>
        <p:spPr>
          <a:xfrm>
            <a:off x="754274" y="744083"/>
            <a:ext cx="10683452" cy="1239266"/>
          </a:xfrm>
          <a:prstGeom prst="rect">
            <a:avLst/>
          </a:prstGeom>
        </p:spPr>
        <p:txBody>
          <a:bodyPr vert="horz" lIns="0" tIns="0" rIns="0" bIns="43661" rtlCol="0" anchor="b" anchorCtr="0">
            <a:noAutofit/>
          </a:bodyPr>
          <a:lstStyle>
            <a:lvl1pPr eaLnBrk="1" hangingPunct="1">
              <a:lnSpc>
                <a:spcPct val="85000"/>
              </a:lnSpc>
              <a:defRPr sz="6450" b="1" spc="-280" baseline="0">
                <a:solidFill>
                  <a:schemeClr val="accent1"/>
                </a:solidFill>
                <a:latin typeface="+mj-lt"/>
                <a:ea typeface="+mj-ea"/>
                <a:cs typeface="+mj-cs"/>
              </a:defRPr>
            </a:lvl1pPr>
          </a:lstStyle>
          <a:p>
            <a:r>
              <a:rPr lang="sv-SE" sz="3911" kern="0" dirty="0"/>
              <a:t>Illustrationer</a:t>
            </a:r>
          </a:p>
        </p:txBody>
      </p:sp>
      <p:sp>
        <p:nvSpPr>
          <p:cNvPr id="26" name="Platshållare för innehåll 3">
            <a:extLst>
              <a:ext uri="{FF2B5EF4-FFF2-40B4-BE49-F238E27FC236}">
                <a16:creationId xmlns:a16="http://schemas.microsoft.com/office/drawing/2014/main" id="{1386ADB5-5E0F-1BE1-C572-81D023299F44}"/>
              </a:ext>
            </a:extLst>
          </p:cNvPr>
          <p:cNvSpPr>
            <a:spLocks noGrp="1"/>
          </p:cNvSpPr>
          <p:nvPr>
            <p:ph sz="half" idx="2" hasCustomPrompt="1"/>
          </p:nvPr>
        </p:nvSpPr>
        <p:spPr>
          <a:xfrm>
            <a:off x="6199011" y="2065871"/>
            <a:ext cx="5238714" cy="3623852"/>
          </a:xfrm>
        </p:spPr>
        <p:txBody>
          <a:bodyPr>
            <a:noAutofit/>
          </a:bodyPr>
          <a:lstStyle/>
          <a:p>
            <a:r>
              <a:rPr lang="sv-SE" sz="1940" dirty="0"/>
              <a:t>För att ändra färg på illustrationen markera önskad illustration, gå till fliken </a:t>
            </a:r>
            <a:r>
              <a:rPr lang="sv-SE" sz="1940" i="1" dirty="0"/>
              <a:t>Bildformat (1)</a:t>
            </a:r>
            <a:r>
              <a:rPr lang="sv-SE" sz="1940" dirty="0"/>
              <a:t> i menyn och välj att visa </a:t>
            </a:r>
            <a:r>
              <a:rPr lang="sv-SE" sz="1940" i="1" dirty="0"/>
              <a:t>Formatfönster (2)</a:t>
            </a:r>
            <a:r>
              <a:rPr lang="sv-SE" sz="1940" dirty="0"/>
              <a:t>. Klicka på bildikonen (3) och välj </a:t>
            </a:r>
            <a:r>
              <a:rPr lang="sv-SE" sz="1940" i="1" dirty="0"/>
              <a:t>Ändra färg.</a:t>
            </a:r>
          </a:p>
        </p:txBody>
      </p:sp>
      <p:pic>
        <p:nvPicPr>
          <p:cNvPr id="27" name="Bildobjekt 26">
            <a:extLst>
              <a:ext uri="{FF2B5EF4-FFF2-40B4-BE49-F238E27FC236}">
                <a16:creationId xmlns:a16="http://schemas.microsoft.com/office/drawing/2014/main" id="{3659AAAE-E1F4-4898-7608-AE340C3B43F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08"/>
          <a:stretch/>
        </p:blipFill>
        <p:spPr>
          <a:xfrm>
            <a:off x="6411479" y="3267640"/>
            <a:ext cx="4703723" cy="2416498"/>
          </a:xfrm>
          <a:prstGeom prst="rect">
            <a:avLst/>
          </a:prstGeom>
          <a:effectLst>
            <a:outerShdw blurRad="127000" dist="63500" dir="2700000" algn="tl" rotWithShape="0">
              <a:prstClr val="black">
                <a:alpha val="20000"/>
              </a:prstClr>
            </a:outerShdw>
          </a:effectLst>
        </p:spPr>
      </p:pic>
      <p:grpSp>
        <p:nvGrpSpPr>
          <p:cNvPr id="28" name="Grupp 27">
            <a:extLst>
              <a:ext uri="{FF2B5EF4-FFF2-40B4-BE49-F238E27FC236}">
                <a16:creationId xmlns:a16="http://schemas.microsoft.com/office/drawing/2014/main" id="{E21B6ECB-A26F-6835-6E0A-B7E2D67DEB0C}"/>
              </a:ext>
            </a:extLst>
          </p:cNvPr>
          <p:cNvGrpSpPr/>
          <p:nvPr userDrawn="1"/>
        </p:nvGrpSpPr>
        <p:grpSpPr>
          <a:xfrm>
            <a:off x="10671774" y="3655511"/>
            <a:ext cx="745511" cy="283882"/>
            <a:chOff x="17597310" y="6028207"/>
            <a:chExt cx="1229317" cy="468143"/>
          </a:xfrm>
        </p:grpSpPr>
        <p:sp>
          <p:nvSpPr>
            <p:cNvPr id="29" name="Ellips 28">
              <a:extLst>
                <a:ext uri="{FF2B5EF4-FFF2-40B4-BE49-F238E27FC236}">
                  <a16:creationId xmlns:a16="http://schemas.microsoft.com/office/drawing/2014/main" id="{156EA171-C7BB-31A1-0A8A-DA7D4ABD745D}"/>
                </a:ext>
              </a:extLst>
            </p:cNvPr>
            <p:cNvSpPr/>
            <p:nvPr/>
          </p:nvSpPr>
          <p:spPr>
            <a:xfrm>
              <a:off x="17597310" y="6028207"/>
              <a:ext cx="468143" cy="468143"/>
            </a:xfrm>
            <a:prstGeom prst="ellipse">
              <a:avLst/>
            </a:prstGeom>
            <a:noFill/>
            <a:ln w="19050">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1092" dirty="0"/>
            </a:p>
          </p:txBody>
        </p:sp>
        <p:cxnSp>
          <p:nvCxnSpPr>
            <p:cNvPr id="30" name="Rak 29">
              <a:extLst>
                <a:ext uri="{FF2B5EF4-FFF2-40B4-BE49-F238E27FC236}">
                  <a16:creationId xmlns:a16="http://schemas.microsoft.com/office/drawing/2014/main" id="{57C479BD-925E-A2BB-4DF6-D2BA660FCF25}"/>
                </a:ext>
              </a:extLst>
            </p:cNvPr>
            <p:cNvCxnSpPr>
              <a:cxnSpLocks/>
            </p:cNvCxnSpPr>
            <p:nvPr/>
          </p:nvCxnSpPr>
          <p:spPr>
            <a:xfrm>
              <a:off x="18065453" y="6262278"/>
              <a:ext cx="47882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Ellips 30">
              <a:extLst>
                <a:ext uri="{FF2B5EF4-FFF2-40B4-BE49-F238E27FC236}">
                  <a16:creationId xmlns:a16="http://schemas.microsoft.com/office/drawing/2014/main" id="{A2D4A7AE-2B8B-4CCC-58A1-450717AE8E23}"/>
                </a:ext>
              </a:extLst>
            </p:cNvPr>
            <p:cNvSpPr/>
            <p:nvPr/>
          </p:nvSpPr>
          <p:spPr>
            <a:xfrm>
              <a:off x="18503091" y="6100510"/>
              <a:ext cx="323536" cy="323536"/>
            </a:xfrm>
            <a:prstGeom prst="ellipse">
              <a:avLst/>
            </a:prstGeom>
            <a:solidFill>
              <a:schemeClr val="accent5"/>
            </a:solidFill>
            <a:ln w="28575">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092" dirty="0"/>
                <a:t>3</a:t>
              </a:r>
            </a:p>
          </p:txBody>
        </p:sp>
      </p:grpSp>
      <p:grpSp>
        <p:nvGrpSpPr>
          <p:cNvPr id="32" name="Grupp 31">
            <a:extLst>
              <a:ext uri="{FF2B5EF4-FFF2-40B4-BE49-F238E27FC236}">
                <a16:creationId xmlns:a16="http://schemas.microsoft.com/office/drawing/2014/main" id="{C4CCB5C1-35AB-6C0C-52AD-984CB456A80E}"/>
              </a:ext>
            </a:extLst>
          </p:cNvPr>
          <p:cNvGrpSpPr/>
          <p:nvPr userDrawn="1"/>
        </p:nvGrpSpPr>
        <p:grpSpPr>
          <a:xfrm>
            <a:off x="10538364" y="2994783"/>
            <a:ext cx="283902" cy="648880"/>
            <a:chOff x="17377322" y="4938618"/>
            <a:chExt cx="468143" cy="1070052"/>
          </a:xfrm>
        </p:grpSpPr>
        <p:grpSp>
          <p:nvGrpSpPr>
            <p:cNvPr id="33" name="Grupp 32">
              <a:extLst>
                <a:ext uri="{FF2B5EF4-FFF2-40B4-BE49-F238E27FC236}">
                  <a16:creationId xmlns:a16="http://schemas.microsoft.com/office/drawing/2014/main" id="{D334538E-A401-C6D7-C46F-2582881C9233}"/>
                </a:ext>
              </a:extLst>
            </p:cNvPr>
            <p:cNvGrpSpPr/>
            <p:nvPr/>
          </p:nvGrpSpPr>
          <p:grpSpPr>
            <a:xfrm>
              <a:off x="17377322" y="5150619"/>
              <a:ext cx="468143" cy="858051"/>
              <a:chOff x="17377322" y="5150619"/>
              <a:chExt cx="468143" cy="858051"/>
            </a:xfrm>
          </p:grpSpPr>
          <p:sp>
            <p:nvSpPr>
              <p:cNvPr id="35" name="Ellips 34">
                <a:extLst>
                  <a:ext uri="{FF2B5EF4-FFF2-40B4-BE49-F238E27FC236}">
                    <a16:creationId xmlns:a16="http://schemas.microsoft.com/office/drawing/2014/main" id="{30E78345-734E-326B-9A77-2D62028EC4DC}"/>
                  </a:ext>
                </a:extLst>
              </p:cNvPr>
              <p:cNvSpPr/>
              <p:nvPr/>
            </p:nvSpPr>
            <p:spPr>
              <a:xfrm>
                <a:off x="17377322" y="5540527"/>
                <a:ext cx="468143" cy="468143"/>
              </a:xfrm>
              <a:prstGeom prst="ellipse">
                <a:avLst/>
              </a:prstGeom>
              <a:noFill/>
              <a:ln w="19050">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1092" dirty="0"/>
              </a:p>
            </p:txBody>
          </p:sp>
          <p:cxnSp>
            <p:nvCxnSpPr>
              <p:cNvPr id="36" name="Rak 35">
                <a:extLst>
                  <a:ext uri="{FF2B5EF4-FFF2-40B4-BE49-F238E27FC236}">
                    <a16:creationId xmlns:a16="http://schemas.microsoft.com/office/drawing/2014/main" id="{1E2E6DE6-D067-B718-E7A0-A53CCF52B353}"/>
                  </a:ext>
                </a:extLst>
              </p:cNvPr>
              <p:cNvCxnSpPr>
                <a:cxnSpLocks/>
              </p:cNvCxnSpPr>
              <p:nvPr/>
            </p:nvCxnSpPr>
            <p:spPr>
              <a:xfrm flipV="1">
                <a:off x="17611393" y="5150619"/>
                <a:ext cx="0" cy="38990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4" name="Ellips 33">
              <a:extLst>
                <a:ext uri="{FF2B5EF4-FFF2-40B4-BE49-F238E27FC236}">
                  <a16:creationId xmlns:a16="http://schemas.microsoft.com/office/drawing/2014/main" id="{A51F1848-F037-B838-4A6E-AB0A86D91158}"/>
                </a:ext>
              </a:extLst>
            </p:cNvPr>
            <p:cNvSpPr/>
            <p:nvPr/>
          </p:nvSpPr>
          <p:spPr>
            <a:xfrm>
              <a:off x="17449625" y="4938618"/>
              <a:ext cx="323536" cy="323536"/>
            </a:xfrm>
            <a:prstGeom prst="ellipse">
              <a:avLst/>
            </a:prstGeom>
            <a:solidFill>
              <a:schemeClr val="accent5"/>
            </a:solidFill>
            <a:ln w="28575">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092" dirty="0"/>
                <a:t>2</a:t>
              </a:r>
            </a:p>
          </p:txBody>
        </p:sp>
      </p:grpSp>
      <p:grpSp>
        <p:nvGrpSpPr>
          <p:cNvPr id="37" name="Grupp 36">
            <a:extLst>
              <a:ext uri="{FF2B5EF4-FFF2-40B4-BE49-F238E27FC236}">
                <a16:creationId xmlns:a16="http://schemas.microsoft.com/office/drawing/2014/main" id="{E4948501-C99C-6717-9C7B-C2D97D67AC4D}"/>
              </a:ext>
            </a:extLst>
          </p:cNvPr>
          <p:cNvGrpSpPr/>
          <p:nvPr userDrawn="1"/>
        </p:nvGrpSpPr>
        <p:grpSpPr>
          <a:xfrm>
            <a:off x="6053394" y="3227319"/>
            <a:ext cx="591398" cy="283882"/>
            <a:chOff x="9981795" y="5322087"/>
            <a:chExt cx="975190" cy="468143"/>
          </a:xfrm>
        </p:grpSpPr>
        <p:sp>
          <p:nvSpPr>
            <p:cNvPr id="38" name="Ellips 37">
              <a:extLst>
                <a:ext uri="{FF2B5EF4-FFF2-40B4-BE49-F238E27FC236}">
                  <a16:creationId xmlns:a16="http://schemas.microsoft.com/office/drawing/2014/main" id="{434E6A03-AB85-C33E-4C06-D15DED3B5628}"/>
                </a:ext>
              </a:extLst>
            </p:cNvPr>
            <p:cNvSpPr/>
            <p:nvPr/>
          </p:nvSpPr>
          <p:spPr>
            <a:xfrm>
              <a:off x="10488842" y="5322087"/>
              <a:ext cx="468143" cy="468143"/>
            </a:xfrm>
            <a:prstGeom prst="ellipse">
              <a:avLst/>
            </a:prstGeom>
            <a:noFill/>
            <a:ln w="19050">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1092" dirty="0"/>
            </a:p>
          </p:txBody>
        </p:sp>
        <p:cxnSp>
          <p:nvCxnSpPr>
            <p:cNvPr id="39" name="Rak 38">
              <a:extLst>
                <a:ext uri="{FF2B5EF4-FFF2-40B4-BE49-F238E27FC236}">
                  <a16:creationId xmlns:a16="http://schemas.microsoft.com/office/drawing/2014/main" id="{B9674A31-B122-CF10-1475-95F17413B0D3}"/>
                </a:ext>
              </a:extLst>
            </p:cNvPr>
            <p:cNvCxnSpPr>
              <a:cxnSpLocks/>
            </p:cNvCxnSpPr>
            <p:nvPr/>
          </p:nvCxnSpPr>
          <p:spPr>
            <a:xfrm flipH="1">
              <a:off x="10279201" y="5556158"/>
              <a:ext cx="20964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0" name="Ellips 39">
              <a:extLst>
                <a:ext uri="{FF2B5EF4-FFF2-40B4-BE49-F238E27FC236}">
                  <a16:creationId xmlns:a16="http://schemas.microsoft.com/office/drawing/2014/main" id="{9EAC4323-B557-A10D-E766-46B8CC85A79D}"/>
                </a:ext>
              </a:extLst>
            </p:cNvPr>
            <p:cNvSpPr/>
            <p:nvPr/>
          </p:nvSpPr>
          <p:spPr>
            <a:xfrm>
              <a:off x="9981795" y="5392841"/>
              <a:ext cx="323536" cy="323536"/>
            </a:xfrm>
            <a:prstGeom prst="ellipse">
              <a:avLst/>
            </a:prstGeom>
            <a:solidFill>
              <a:schemeClr val="accent5"/>
            </a:solidFill>
            <a:ln w="28575">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092" dirty="0"/>
                <a:t>1</a:t>
              </a:r>
            </a:p>
          </p:txBody>
        </p:sp>
      </p:grpSp>
    </p:spTree>
    <p:extLst>
      <p:ext uri="{BB962C8B-B14F-4D97-AF65-F5344CB8AC3E}">
        <p14:creationId xmlns:p14="http://schemas.microsoft.com/office/powerpoint/2010/main" val="320182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117" name="Bildobjekt 116">
            <a:extLst>
              <a:ext uri="{FF2B5EF4-FFF2-40B4-BE49-F238E27FC236}">
                <a16:creationId xmlns:a16="http://schemas.microsoft.com/office/drawing/2014/main" id="{33477E7E-42C3-4788-A1BB-FDC82EC597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74" b="4216"/>
          <a:stretch/>
        </p:blipFill>
        <p:spPr>
          <a:xfrm>
            <a:off x="6558322" y="0"/>
            <a:ext cx="5633678" cy="6858000"/>
          </a:xfrm>
          <a:prstGeom prst="rect">
            <a:avLst/>
          </a:prstGeom>
        </p:spPr>
      </p:pic>
      <p:sp>
        <p:nvSpPr>
          <p:cNvPr id="118" name="object 38">
            <a:extLst>
              <a:ext uri="{FF2B5EF4-FFF2-40B4-BE49-F238E27FC236}">
                <a16:creationId xmlns:a16="http://schemas.microsoft.com/office/drawing/2014/main" id="{72F77CA4-0BCE-4432-8426-61300A583404}"/>
              </a:ext>
            </a:extLst>
          </p:cNvPr>
          <p:cNvSpPr/>
          <p:nvPr userDrawn="1"/>
        </p:nvSpPr>
        <p:spPr>
          <a:xfrm>
            <a:off x="317499" y="5331045"/>
            <a:ext cx="1205909" cy="1205818"/>
          </a:xfrm>
          <a:prstGeom prst="rect">
            <a:avLst/>
          </a:prstGeom>
          <a:blipFill>
            <a:blip r:embed="rId3" cstate="print"/>
            <a:stretch>
              <a:fillRect/>
            </a:stretch>
          </a:blipFill>
        </p:spPr>
        <p:txBody>
          <a:bodyPr wrap="square" lIns="0" tIns="0" rIns="0" bIns="0" rtlCol="0"/>
          <a:lstStyle/>
          <a:p>
            <a:endParaRPr sz="1092"/>
          </a:p>
        </p:txBody>
      </p:sp>
      <p:sp>
        <p:nvSpPr>
          <p:cNvPr id="119" name="Rubrik 1">
            <a:extLst>
              <a:ext uri="{FF2B5EF4-FFF2-40B4-BE49-F238E27FC236}">
                <a16:creationId xmlns:a16="http://schemas.microsoft.com/office/drawing/2014/main" id="{656A818D-9B35-4279-A10A-068A34BAA297}"/>
              </a:ext>
            </a:extLst>
          </p:cNvPr>
          <p:cNvSpPr>
            <a:spLocks noGrp="1"/>
          </p:cNvSpPr>
          <p:nvPr>
            <p:ph type="ctrTitle" hasCustomPrompt="1"/>
          </p:nvPr>
        </p:nvSpPr>
        <p:spPr>
          <a:xfrm>
            <a:off x="1524001" y="1442067"/>
            <a:ext cx="8268879" cy="2067797"/>
          </a:xfrm>
        </p:spPr>
        <p:txBody>
          <a:bodyPr anchor="b">
            <a:noAutofit/>
          </a:bodyPr>
          <a:lstStyle>
            <a:lvl1pPr algn="l">
              <a:lnSpc>
                <a:spcPct val="75000"/>
              </a:lnSpc>
              <a:defRPr sz="7216" spc="-243" baseline="0">
                <a:solidFill>
                  <a:schemeClr val="accent1"/>
                </a:solidFill>
              </a:defRPr>
            </a:lvl1pPr>
          </a:lstStyle>
          <a:p>
            <a:r>
              <a:rPr lang="sv-SE" dirty="0"/>
              <a:t>Rubrik på en eller två rader</a:t>
            </a:r>
          </a:p>
        </p:txBody>
      </p:sp>
      <p:sp>
        <p:nvSpPr>
          <p:cNvPr id="120" name="Underrubrik 2">
            <a:extLst>
              <a:ext uri="{FF2B5EF4-FFF2-40B4-BE49-F238E27FC236}">
                <a16:creationId xmlns:a16="http://schemas.microsoft.com/office/drawing/2014/main" id="{3DE99F72-0CDC-477B-85F2-1E356EF224FA}"/>
              </a:ext>
            </a:extLst>
          </p:cNvPr>
          <p:cNvSpPr>
            <a:spLocks noGrp="1"/>
          </p:cNvSpPr>
          <p:nvPr>
            <p:ph type="subTitle" idx="1" hasCustomPrompt="1"/>
          </p:nvPr>
        </p:nvSpPr>
        <p:spPr>
          <a:xfrm>
            <a:off x="1524001" y="3808060"/>
            <a:ext cx="8268879" cy="1459395"/>
          </a:xfrm>
        </p:spPr>
        <p:txBody>
          <a:bodyPr>
            <a:noAutofit/>
          </a:bodyPr>
          <a:lstStyle>
            <a:lvl1pPr marL="0" indent="0" algn="l">
              <a:spcAft>
                <a:spcPts val="0"/>
              </a:spcAft>
              <a:buNone/>
              <a:defRPr sz="2729" spc="-121" baseline="0"/>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sv-SE" dirty="0"/>
              <a:t>Underrubrik</a:t>
            </a:r>
          </a:p>
        </p:txBody>
      </p:sp>
    </p:spTree>
    <p:extLst>
      <p:ext uri="{BB962C8B-B14F-4D97-AF65-F5344CB8AC3E}">
        <p14:creationId xmlns:p14="http://schemas.microsoft.com/office/powerpoint/2010/main" val="331632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8.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3.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21.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754274" y="2062714"/>
            <a:ext cx="10683452" cy="3630466"/>
          </a:xfrm>
          <a:prstGeom prst="rect">
            <a:avLst/>
          </a:prstGeom>
        </p:spPr>
        <p:txBody>
          <a:bodyPr vert="horz" lIns="0" tIns="0" rIns="0" bIns="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Holder 4"/>
          <p:cNvSpPr>
            <a:spLocks noGrp="1"/>
          </p:cNvSpPr>
          <p:nvPr>
            <p:ph type="ftr" sz="quarter" idx="5"/>
          </p:nvPr>
        </p:nvSpPr>
        <p:spPr>
          <a:xfrm>
            <a:off x="1415380" y="290234"/>
            <a:ext cx="4672040" cy="113518"/>
          </a:xfrm>
          <a:prstGeom prst="rect">
            <a:avLst/>
          </a:prstGeom>
        </p:spPr>
        <p:txBody>
          <a:bodyPr wrap="square" lIns="0" tIns="0" rIns="0" bIns="0">
            <a:spAutoFit/>
          </a:bodyPr>
          <a:lstStyle>
            <a:lvl1pPr algn="l">
              <a:defRPr sz="728">
                <a:solidFill>
                  <a:schemeClr val="tx1">
                    <a:tint val="75000"/>
                  </a:schemeClr>
                </a:solidFill>
              </a:defRPr>
            </a:lvl1pPr>
          </a:lstStyle>
          <a:p>
            <a:endParaRPr lang="sv-SE"/>
          </a:p>
        </p:txBody>
      </p:sp>
      <p:sp>
        <p:nvSpPr>
          <p:cNvPr id="5" name="Holder 5"/>
          <p:cNvSpPr>
            <a:spLocks noGrp="1"/>
          </p:cNvSpPr>
          <p:nvPr>
            <p:ph type="dt" sz="half" idx="6"/>
          </p:nvPr>
        </p:nvSpPr>
        <p:spPr>
          <a:xfrm>
            <a:off x="829919" y="290234"/>
            <a:ext cx="480303" cy="113518"/>
          </a:xfrm>
          <a:prstGeom prst="rect">
            <a:avLst/>
          </a:prstGeom>
        </p:spPr>
        <p:txBody>
          <a:bodyPr wrap="square" lIns="0" tIns="0" rIns="0" bIns="0">
            <a:spAutoFit/>
          </a:bodyPr>
          <a:lstStyle>
            <a:lvl1pPr algn="l">
              <a:defRPr sz="728">
                <a:solidFill>
                  <a:schemeClr val="tx1">
                    <a:tint val="75000"/>
                  </a:schemeClr>
                </a:solidFill>
              </a:defRPr>
            </a:lvl1pPr>
          </a:lstStyle>
          <a:p>
            <a:fld id="{1560A13A-DB3F-4AD5-B6AF-BDA0278A0A39}" type="datetimeFigureOut">
              <a:rPr lang="sv-SE" smtClean="0"/>
              <a:t>2025-11-12</a:t>
            </a:fld>
            <a:endParaRPr lang="sv-SE"/>
          </a:p>
        </p:txBody>
      </p:sp>
      <p:sp>
        <p:nvSpPr>
          <p:cNvPr id="6" name="Holder 6"/>
          <p:cNvSpPr>
            <a:spLocks noGrp="1"/>
          </p:cNvSpPr>
          <p:nvPr>
            <p:ph type="sldNum" sz="quarter" idx="7"/>
          </p:nvPr>
        </p:nvSpPr>
        <p:spPr>
          <a:xfrm>
            <a:off x="506442" y="290234"/>
            <a:ext cx="218320" cy="113518"/>
          </a:xfrm>
          <a:prstGeom prst="rect">
            <a:avLst/>
          </a:prstGeom>
        </p:spPr>
        <p:txBody>
          <a:bodyPr wrap="square" lIns="0" tIns="0" rIns="0" bIns="0">
            <a:spAutoFit/>
          </a:bodyPr>
          <a:lstStyle>
            <a:lvl1pPr algn="r">
              <a:defRPr sz="728">
                <a:solidFill>
                  <a:schemeClr val="tx1">
                    <a:tint val="75000"/>
                  </a:schemeClr>
                </a:solidFill>
              </a:defRPr>
            </a:lvl1pPr>
          </a:lstStyle>
          <a:p>
            <a:fld id="{F7C2F05B-BAF9-488D-83DE-20A7CCFAC190}" type="slidenum">
              <a:rPr lang="sv-SE" smtClean="0"/>
              <a:t>‹#›</a:t>
            </a:fld>
            <a:endParaRPr lang="sv-SE"/>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754274" y="744083"/>
            <a:ext cx="10683452" cy="1239266"/>
          </a:xfrm>
          <a:prstGeom prst="rect">
            <a:avLst/>
          </a:prstGeom>
        </p:spPr>
        <p:txBody>
          <a:bodyPr vert="horz" lIns="0" tIns="0" rIns="0" bIns="72000" rtlCol="0" anchor="b" anchorCtr="0">
            <a:noAutofit/>
          </a:bodyPr>
          <a:lstStyle/>
          <a:p>
            <a:r>
              <a:rPr lang="sv-SE" noProof="0" dirty="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p:nvSpPr>
        <p:spPr>
          <a:xfrm>
            <a:off x="11081557" y="5778097"/>
            <a:ext cx="789766" cy="758778"/>
          </a:xfrm>
          <a:prstGeom prst="rect">
            <a:avLst/>
          </a:prstGeom>
          <a:blipFill>
            <a:blip r:embed="rId8"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1290807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eaLnBrk="1" hangingPunct="1">
        <a:lnSpc>
          <a:spcPct val="85000"/>
        </a:lnSpc>
        <a:defRPr sz="3911" b="1" spc="-170" baseline="0">
          <a:solidFill>
            <a:schemeClr val="accent1"/>
          </a:solidFill>
          <a:latin typeface="+mj-lt"/>
          <a:ea typeface="+mj-ea"/>
          <a:cs typeface="+mj-cs"/>
        </a:defRPr>
      </a:lvl1pPr>
    </p:titleStyle>
    <p:bodyStyle>
      <a:lvl1pPr marL="209572" indent="-209572" eaLnBrk="1" hangingPunct="1">
        <a:lnSpc>
          <a:spcPct val="84000"/>
        </a:lnSpc>
        <a:spcAft>
          <a:spcPts val="1395"/>
        </a:spcAft>
        <a:buSzPct val="100000"/>
        <a:buFontTx/>
        <a:buBlip>
          <a:blip r:embed="rId9"/>
        </a:buBlip>
        <a:tabLst/>
        <a:defRPr sz="2577" spc="-67" baseline="0">
          <a:latin typeface="+mn-lt"/>
          <a:ea typeface="+mn-ea"/>
          <a:cs typeface="+mn-cs"/>
        </a:defRPr>
      </a:lvl1pPr>
      <a:lvl2pPr marL="458438" indent="-196474" eaLnBrk="1" hangingPunct="1">
        <a:lnSpc>
          <a:spcPct val="84000"/>
        </a:lnSpc>
        <a:spcAft>
          <a:spcPts val="1455"/>
        </a:spcAft>
        <a:buFontTx/>
        <a:buBlip>
          <a:blip r:embed="rId9"/>
        </a:buBlip>
        <a:defRPr sz="2335" spc="-67" baseline="0">
          <a:latin typeface="+mn-lt"/>
          <a:ea typeface="+mn-ea"/>
          <a:cs typeface="+mn-cs"/>
        </a:defRPr>
      </a:lvl2pPr>
      <a:lvl3pPr marL="676742" indent="-174643" eaLnBrk="1" hangingPunct="1">
        <a:lnSpc>
          <a:spcPct val="84000"/>
        </a:lnSpc>
        <a:spcAft>
          <a:spcPts val="1516"/>
        </a:spcAft>
        <a:buFontTx/>
        <a:buBlip>
          <a:blip r:embed="rId9"/>
        </a:buBlip>
        <a:defRPr sz="2062" spc="-67" baseline="0">
          <a:latin typeface="+mn-lt"/>
          <a:ea typeface="+mn-ea"/>
          <a:cs typeface="+mn-cs"/>
        </a:defRPr>
      </a:lvl3pPr>
      <a:lvl4pPr marL="884131" indent="-157179" eaLnBrk="1" hangingPunct="1">
        <a:lnSpc>
          <a:spcPct val="84000"/>
        </a:lnSpc>
        <a:spcAft>
          <a:spcPts val="1577"/>
        </a:spcAft>
        <a:buFontTx/>
        <a:buBlip>
          <a:blip r:embed="rId9"/>
        </a:buBlip>
        <a:defRPr sz="1819" spc="-67" baseline="0">
          <a:latin typeface="+mn-lt"/>
          <a:ea typeface="+mn-ea"/>
          <a:cs typeface="+mn-cs"/>
        </a:defRPr>
      </a:lvl4pPr>
      <a:lvl5pPr marL="1069690" indent="-152813" eaLnBrk="1" hangingPunct="1">
        <a:lnSpc>
          <a:spcPct val="86000"/>
        </a:lnSpc>
        <a:spcAft>
          <a:spcPts val="910"/>
        </a:spcAft>
        <a:buFontTx/>
        <a:buBlip>
          <a:blip r:embed="rId9"/>
        </a:buBlip>
        <a:defRPr sz="1698" spc="-67" baseline="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754274" y="2062714"/>
            <a:ext cx="10683452" cy="3630466"/>
          </a:xfrm>
          <a:prstGeom prst="rect">
            <a:avLst/>
          </a:prstGeom>
        </p:spPr>
        <p:txBody>
          <a:bodyPr vert="horz" lIns="0" tIns="0" rIns="0" bIns="0" rtlCol="0">
            <a:noAutofit/>
          </a:body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sp>
        <p:nvSpPr>
          <p:cNvPr id="4" name="Holder 4"/>
          <p:cNvSpPr>
            <a:spLocks noGrp="1"/>
          </p:cNvSpPr>
          <p:nvPr>
            <p:ph type="ftr" sz="quarter" idx="5"/>
          </p:nvPr>
        </p:nvSpPr>
        <p:spPr>
          <a:xfrm>
            <a:off x="1415380" y="290234"/>
            <a:ext cx="4672040" cy="113518"/>
          </a:xfrm>
          <a:prstGeom prst="rect">
            <a:avLst/>
          </a:prstGeom>
        </p:spPr>
        <p:txBody>
          <a:bodyPr wrap="square" lIns="0" tIns="0" rIns="0" bIns="0">
            <a:spAutoFit/>
          </a:bodyPr>
          <a:lstStyle>
            <a:lvl1pPr algn="l">
              <a:defRPr sz="728">
                <a:solidFill>
                  <a:schemeClr val="tx1">
                    <a:tint val="75000"/>
                  </a:schemeClr>
                </a:solidFill>
              </a:defRPr>
            </a:lvl1pPr>
          </a:lstStyle>
          <a:p>
            <a:endParaRPr lang="sv-SE" noProof="0"/>
          </a:p>
        </p:txBody>
      </p:sp>
      <p:sp>
        <p:nvSpPr>
          <p:cNvPr id="5" name="Holder 5"/>
          <p:cNvSpPr>
            <a:spLocks noGrp="1"/>
          </p:cNvSpPr>
          <p:nvPr>
            <p:ph type="dt" sz="half" idx="6"/>
          </p:nvPr>
        </p:nvSpPr>
        <p:spPr>
          <a:xfrm>
            <a:off x="829919" y="290234"/>
            <a:ext cx="480303" cy="113518"/>
          </a:xfrm>
          <a:prstGeom prst="rect">
            <a:avLst/>
          </a:prstGeom>
        </p:spPr>
        <p:txBody>
          <a:bodyPr wrap="square" lIns="0" tIns="0" rIns="0" bIns="0">
            <a:spAutoFit/>
          </a:bodyPr>
          <a:lstStyle>
            <a:lvl1pPr algn="l">
              <a:defRPr sz="728">
                <a:solidFill>
                  <a:schemeClr val="tx1">
                    <a:tint val="75000"/>
                  </a:schemeClr>
                </a:solidFill>
              </a:defRPr>
            </a:lvl1pPr>
          </a:lstStyle>
          <a:p>
            <a:fld id="{93E1DA4E-B23A-42CD-82EE-75C65057215D}" type="datetime1">
              <a:rPr lang="sv-SE" noProof="0" smtClean="0"/>
              <a:t>2025-11-12</a:t>
            </a:fld>
            <a:endParaRPr lang="sv-SE" noProof="0"/>
          </a:p>
        </p:txBody>
      </p:sp>
      <p:sp>
        <p:nvSpPr>
          <p:cNvPr id="6" name="Holder 6"/>
          <p:cNvSpPr>
            <a:spLocks noGrp="1"/>
          </p:cNvSpPr>
          <p:nvPr>
            <p:ph type="sldNum" sz="quarter" idx="7"/>
          </p:nvPr>
        </p:nvSpPr>
        <p:spPr>
          <a:xfrm>
            <a:off x="506442" y="290234"/>
            <a:ext cx="218320" cy="113518"/>
          </a:xfrm>
          <a:prstGeom prst="rect">
            <a:avLst/>
          </a:prstGeom>
        </p:spPr>
        <p:txBody>
          <a:bodyPr wrap="square" lIns="0" tIns="0" rIns="0" bIns="0">
            <a:spAutoFit/>
          </a:bodyPr>
          <a:lstStyle>
            <a:lvl1pPr algn="r">
              <a:defRPr sz="728">
                <a:solidFill>
                  <a:schemeClr val="tx1">
                    <a:tint val="75000"/>
                  </a:schemeClr>
                </a:solidFill>
              </a:defRPr>
            </a:lvl1pPr>
          </a:lstStyle>
          <a:p>
            <a:fld id="{B6F15528-21DE-4FAA-801E-634DDDAF4B2B}" type="slidenum">
              <a:rPr lang="sv-SE" noProof="0" smtClean="0"/>
              <a:pPr/>
              <a:t>‹#›</a:t>
            </a:fld>
            <a:endParaRPr lang="sv-SE" noProof="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754274" y="744083"/>
            <a:ext cx="10683452" cy="1239266"/>
          </a:xfrm>
          <a:prstGeom prst="rect">
            <a:avLst/>
          </a:prstGeom>
        </p:spPr>
        <p:txBody>
          <a:bodyPr vert="horz" lIns="0" tIns="0" rIns="0" bIns="72000" rtlCol="0" anchor="b" anchorCtr="0">
            <a:noAutofit/>
          </a:bodyPr>
          <a:lstStyle/>
          <a:p>
            <a:r>
              <a:rPr lang="sv-SE" noProof="0" dirty="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p:nvSpPr>
        <p:spPr>
          <a:xfrm>
            <a:off x="11081557" y="5778097"/>
            <a:ext cx="789766" cy="758778"/>
          </a:xfrm>
          <a:prstGeom prst="rect">
            <a:avLst/>
          </a:prstGeom>
          <a:blipFill>
            <a:blip r:embed="rId4"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705883295"/>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p:txStyles>
    <p:titleStyle>
      <a:lvl1pPr eaLnBrk="1" hangingPunct="1">
        <a:lnSpc>
          <a:spcPct val="85000"/>
        </a:lnSpc>
        <a:defRPr sz="3911" b="1" spc="-170" baseline="0">
          <a:solidFill>
            <a:schemeClr val="accent1"/>
          </a:solidFill>
          <a:latin typeface="+mj-lt"/>
          <a:ea typeface="+mj-ea"/>
          <a:cs typeface="+mj-cs"/>
        </a:defRPr>
      </a:lvl1pPr>
    </p:titleStyle>
    <p:bodyStyle>
      <a:lvl1pPr marL="209572" indent="-209572" eaLnBrk="1" hangingPunct="1">
        <a:lnSpc>
          <a:spcPct val="84000"/>
        </a:lnSpc>
        <a:spcAft>
          <a:spcPts val="1395"/>
        </a:spcAft>
        <a:buSzPct val="100000"/>
        <a:buFontTx/>
        <a:buBlip>
          <a:blip r:embed="rId5"/>
        </a:buBlip>
        <a:tabLst/>
        <a:defRPr sz="2577" spc="-67" baseline="0">
          <a:latin typeface="+mn-lt"/>
          <a:ea typeface="+mn-ea"/>
          <a:cs typeface="+mn-cs"/>
        </a:defRPr>
      </a:lvl1pPr>
      <a:lvl2pPr marL="458438" indent="-196474" eaLnBrk="1" hangingPunct="1">
        <a:lnSpc>
          <a:spcPct val="84000"/>
        </a:lnSpc>
        <a:spcAft>
          <a:spcPts val="1455"/>
        </a:spcAft>
        <a:buFontTx/>
        <a:buBlip>
          <a:blip r:embed="rId5"/>
        </a:buBlip>
        <a:defRPr sz="2335" spc="-67" baseline="0">
          <a:latin typeface="+mn-lt"/>
          <a:ea typeface="+mn-ea"/>
          <a:cs typeface="+mn-cs"/>
        </a:defRPr>
      </a:lvl2pPr>
      <a:lvl3pPr marL="676742" indent="-174643" eaLnBrk="1" hangingPunct="1">
        <a:lnSpc>
          <a:spcPct val="84000"/>
        </a:lnSpc>
        <a:spcAft>
          <a:spcPts val="1516"/>
        </a:spcAft>
        <a:buFontTx/>
        <a:buBlip>
          <a:blip r:embed="rId5"/>
        </a:buBlip>
        <a:defRPr sz="2062" spc="-67" baseline="0">
          <a:latin typeface="+mn-lt"/>
          <a:ea typeface="+mn-ea"/>
          <a:cs typeface="+mn-cs"/>
        </a:defRPr>
      </a:lvl3pPr>
      <a:lvl4pPr marL="884131" indent="-157179" eaLnBrk="1" hangingPunct="1">
        <a:lnSpc>
          <a:spcPct val="84000"/>
        </a:lnSpc>
        <a:spcAft>
          <a:spcPts val="1577"/>
        </a:spcAft>
        <a:buFontTx/>
        <a:buBlip>
          <a:blip r:embed="rId5"/>
        </a:buBlip>
        <a:defRPr sz="1819" spc="-67" baseline="0">
          <a:latin typeface="+mn-lt"/>
          <a:ea typeface="+mn-ea"/>
          <a:cs typeface="+mn-cs"/>
        </a:defRPr>
      </a:lvl4pPr>
      <a:lvl5pPr marL="1069690" indent="-152813" eaLnBrk="1" hangingPunct="1">
        <a:lnSpc>
          <a:spcPct val="86000"/>
        </a:lnSpc>
        <a:spcAft>
          <a:spcPts val="910"/>
        </a:spcAft>
        <a:buFontTx/>
        <a:buBlip>
          <a:blip r:embed="rId5"/>
        </a:buBlip>
        <a:defRPr sz="1698" spc="-67" baseline="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754274" y="2062714"/>
            <a:ext cx="10683452" cy="3630466"/>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Holder 4"/>
          <p:cNvSpPr>
            <a:spLocks noGrp="1"/>
          </p:cNvSpPr>
          <p:nvPr>
            <p:ph type="ftr" sz="quarter" idx="5"/>
          </p:nvPr>
        </p:nvSpPr>
        <p:spPr>
          <a:xfrm>
            <a:off x="1415380" y="290234"/>
            <a:ext cx="4672040" cy="113518"/>
          </a:xfrm>
          <a:prstGeom prst="rect">
            <a:avLst/>
          </a:prstGeom>
        </p:spPr>
        <p:txBody>
          <a:bodyPr wrap="square" lIns="0" tIns="0" rIns="0" bIns="0">
            <a:spAutoFit/>
          </a:bodyPr>
          <a:lstStyle>
            <a:lvl1pPr algn="l">
              <a:defRPr sz="728">
                <a:solidFill>
                  <a:schemeClr val="tx1">
                    <a:tint val="75000"/>
                  </a:schemeClr>
                </a:solidFill>
              </a:defRPr>
            </a:lvl1pPr>
          </a:lstStyle>
          <a:p>
            <a:endParaRPr lang="sv-SE" dirty="0"/>
          </a:p>
        </p:txBody>
      </p:sp>
      <p:sp>
        <p:nvSpPr>
          <p:cNvPr id="5" name="Holder 5"/>
          <p:cNvSpPr>
            <a:spLocks noGrp="1"/>
          </p:cNvSpPr>
          <p:nvPr>
            <p:ph type="dt" sz="half" idx="6"/>
          </p:nvPr>
        </p:nvSpPr>
        <p:spPr>
          <a:xfrm>
            <a:off x="829919" y="290234"/>
            <a:ext cx="480303" cy="113518"/>
          </a:xfrm>
          <a:prstGeom prst="rect">
            <a:avLst/>
          </a:prstGeom>
        </p:spPr>
        <p:txBody>
          <a:bodyPr wrap="square" lIns="0" tIns="0" rIns="0" bIns="0">
            <a:spAutoFit/>
          </a:bodyPr>
          <a:lstStyle>
            <a:lvl1pPr algn="l">
              <a:defRPr sz="728">
                <a:solidFill>
                  <a:schemeClr val="tx1">
                    <a:tint val="75000"/>
                  </a:schemeClr>
                </a:solidFill>
              </a:defRPr>
            </a:lvl1pPr>
          </a:lstStyle>
          <a:p>
            <a:fld id="{3CB3D5FD-A08D-49A7-8412-76F29BA46CE4}" type="datetime1">
              <a:rPr lang="sv-SE" smtClean="0"/>
              <a:t>2025-11-12</a:t>
            </a:fld>
            <a:endParaRPr lang="en-US" dirty="0"/>
          </a:p>
        </p:txBody>
      </p:sp>
      <p:sp>
        <p:nvSpPr>
          <p:cNvPr id="6" name="Holder 6"/>
          <p:cNvSpPr>
            <a:spLocks noGrp="1"/>
          </p:cNvSpPr>
          <p:nvPr>
            <p:ph type="sldNum" sz="quarter" idx="7"/>
          </p:nvPr>
        </p:nvSpPr>
        <p:spPr>
          <a:xfrm>
            <a:off x="506442" y="290234"/>
            <a:ext cx="218320" cy="113518"/>
          </a:xfrm>
          <a:prstGeom prst="rect">
            <a:avLst/>
          </a:prstGeom>
        </p:spPr>
        <p:txBody>
          <a:bodyPr wrap="square" lIns="0" tIns="0" rIns="0" bIns="0">
            <a:spAutoFit/>
          </a:bodyPr>
          <a:lstStyle>
            <a:lvl1pPr algn="r">
              <a:defRPr sz="728">
                <a:solidFill>
                  <a:schemeClr val="tx1">
                    <a:tint val="75000"/>
                  </a:schemeClr>
                </a:solidFill>
              </a:defRPr>
            </a:lvl1pPr>
          </a:lstStyle>
          <a:p>
            <a:fld id="{B6F15528-21DE-4FAA-801E-634DDDAF4B2B}" type="slidenum">
              <a:rPr lang="sv-SE" smtClean="0"/>
              <a:pPr/>
              <a:t>‹#›</a:t>
            </a:fld>
            <a:endParaRPr lang="sv-SE" dirty="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754274" y="744083"/>
            <a:ext cx="10683452" cy="1239266"/>
          </a:xfrm>
          <a:prstGeom prst="rect">
            <a:avLst/>
          </a:prstGeom>
        </p:spPr>
        <p:txBody>
          <a:bodyPr vert="horz" lIns="0" tIns="0" rIns="0" bIns="72000" rtlCol="0" anchor="b" anchorCtr="0">
            <a:noAutofit/>
          </a:bodyPr>
          <a:lstStyle/>
          <a:p>
            <a:r>
              <a:rPr lang="sv-SE" dirty="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p:nvSpPr>
        <p:spPr>
          <a:xfrm>
            <a:off x="11081557" y="5778097"/>
            <a:ext cx="789766" cy="758778"/>
          </a:xfrm>
          <a:prstGeom prst="rect">
            <a:avLst/>
          </a:prstGeom>
          <a:blipFill>
            <a:blip r:embed="rId12"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164778586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hdr="0" ftr="0"/>
  <p:txStyles>
    <p:titleStyle>
      <a:lvl1pPr eaLnBrk="1" hangingPunct="1">
        <a:lnSpc>
          <a:spcPct val="85000"/>
        </a:lnSpc>
        <a:defRPr sz="3911" b="1" spc="-170" baseline="0">
          <a:solidFill>
            <a:schemeClr val="accent1"/>
          </a:solidFill>
          <a:latin typeface="+mj-lt"/>
          <a:ea typeface="+mj-ea"/>
          <a:cs typeface="+mj-cs"/>
        </a:defRPr>
      </a:lvl1pPr>
    </p:titleStyle>
    <p:bodyStyle>
      <a:lvl1pPr marL="209572" indent="-209572" eaLnBrk="1" hangingPunct="1">
        <a:lnSpc>
          <a:spcPct val="84000"/>
        </a:lnSpc>
        <a:spcAft>
          <a:spcPts val="1395"/>
        </a:spcAft>
        <a:buSzPct val="100000"/>
        <a:buFontTx/>
        <a:buBlip>
          <a:blip r:embed="rId13"/>
        </a:buBlip>
        <a:tabLst/>
        <a:defRPr sz="2577" spc="-67" baseline="0">
          <a:latin typeface="+mn-lt"/>
          <a:ea typeface="+mn-ea"/>
          <a:cs typeface="+mn-cs"/>
        </a:defRPr>
      </a:lvl1pPr>
      <a:lvl2pPr marL="458438" indent="-196474" eaLnBrk="1" hangingPunct="1">
        <a:lnSpc>
          <a:spcPct val="84000"/>
        </a:lnSpc>
        <a:spcAft>
          <a:spcPts val="1455"/>
        </a:spcAft>
        <a:buFontTx/>
        <a:buBlip>
          <a:blip r:embed="rId13"/>
        </a:buBlip>
        <a:defRPr sz="2335" spc="-67" baseline="0">
          <a:latin typeface="+mn-lt"/>
          <a:ea typeface="+mn-ea"/>
          <a:cs typeface="+mn-cs"/>
        </a:defRPr>
      </a:lvl2pPr>
      <a:lvl3pPr marL="676742" indent="-174643" eaLnBrk="1" hangingPunct="1">
        <a:lnSpc>
          <a:spcPct val="84000"/>
        </a:lnSpc>
        <a:spcAft>
          <a:spcPts val="1516"/>
        </a:spcAft>
        <a:buFontTx/>
        <a:buBlip>
          <a:blip r:embed="rId13"/>
        </a:buBlip>
        <a:defRPr sz="2062" spc="-67" baseline="0">
          <a:latin typeface="+mn-lt"/>
          <a:ea typeface="+mn-ea"/>
          <a:cs typeface="+mn-cs"/>
        </a:defRPr>
      </a:lvl3pPr>
      <a:lvl4pPr marL="884131" indent="-157179" eaLnBrk="1" hangingPunct="1">
        <a:lnSpc>
          <a:spcPct val="84000"/>
        </a:lnSpc>
        <a:spcAft>
          <a:spcPts val="1577"/>
        </a:spcAft>
        <a:buFontTx/>
        <a:buBlip>
          <a:blip r:embed="rId13"/>
        </a:buBlip>
        <a:defRPr sz="1819" spc="-67" baseline="0">
          <a:latin typeface="+mn-lt"/>
          <a:ea typeface="+mn-ea"/>
          <a:cs typeface="+mn-cs"/>
        </a:defRPr>
      </a:lvl4pPr>
      <a:lvl5pPr marL="1069690" indent="-152813" eaLnBrk="1" hangingPunct="1">
        <a:lnSpc>
          <a:spcPct val="86000"/>
        </a:lnSpc>
        <a:spcAft>
          <a:spcPts val="910"/>
        </a:spcAft>
        <a:buFontTx/>
        <a:buBlip>
          <a:blip r:embed="rId13"/>
        </a:buBlip>
        <a:defRPr sz="1698" spc="-67" baseline="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415380" y="290234"/>
            <a:ext cx="4672040" cy="113518"/>
          </a:xfrm>
          <a:prstGeom prst="rect">
            <a:avLst/>
          </a:prstGeom>
        </p:spPr>
        <p:txBody>
          <a:bodyPr wrap="square" lIns="0" tIns="0" rIns="0" bIns="0">
            <a:spAutoFit/>
          </a:bodyPr>
          <a:lstStyle>
            <a:lvl1pPr algn="l">
              <a:defRPr sz="728">
                <a:solidFill>
                  <a:schemeClr val="tx1">
                    <a:tint val="75000"/>
                  </a:schemeClr>
                </a:solidFill>
              </a:defRPr>
            </a:lvl1pPr>
          </a:lstStyle>
          <a:p>
            <a:endParaRPr lang="sv-SE" dirty="0"/>
          </a:p>
        </p:txBody>
      </p:sp>
      <p:sp>
        <p:nvSpPr>
          <p:cNvPr id="5" name="Holder 5"/>
          <p:cNvSpPr>
            <a:spLocks noGrp="1"/>
          </p:cNvSpPr>
          <p:nvPr>
            <p:ph type="dt" sz="half" idx="6"/>
          </p:nvPr>
        </p:nvSpPr>
        <p:spPr>
          <a:xfrm>
            <a:off x="829919" y="290234"/>
            <a:ext cx="480303" cy="113518"/>
          </a:xfrm>
          <a:prstGeom prst="rect">
            <a:avLst/>
          </a:prstGeom>
        </p:spPr>
        <p:txBody>
          <a:bodyPr wrap="square" lIns="0" tIns="0" rIns="0" bIns="0">
            <a:spAutoFit/>
          </a:bodyPr>
          <a:lstStyle>
            <a:lvl1pPr algn="l">
              <a:defRPr sz="728">
                <a:solidFill>
                  <a:schemeClr val="tx1">
                    <a:tint val="75000"/>
                  </a:schemeClr>
                </a:solidFill>
              </a:defRPr>
            </a:lvl1pPr>
          </a:lstStyle>
          <a:p>
            <a:fld id="{0D5C8A90-D85D-4561-9F0D-D91F6DA549C8}" type="datetime1">
              <a:rPr lang="sv-SE" smtClean="0"/>
              <a:t>2025-11-12</a:t>
            </a:fld>
            <a:endParaRPr lang="en-US" dirty="0"/>
          </a:p>
        </p:txBody>
      </p:sp>
      <p:sp>
        <p:nvSpPr>
          <p:cNvPr id="6" name="Holder 6"/>
          <p:cNvSpPr>
            <a:spLocks noGrp="1"/>
          </p:cNvSpPr>
          <p:nvPr>
            <p:ph type="sldNum" sz="quarter" idx="7"/>
          </p:nvPr>
        </p:nvSpPr>
        <p:spPr>
          <a:xfrm>
            <a:off x="506442" y="290234"/>
            <a:ext cx="218320" cy="113518"/>
          </a:xfrm>
          <a:prstGeom prst="rect">
            <a:avLst/>
          </a:prstGeom>
        </p:spPr>
        <p:txBody>
          <a:bodyPr wrap="square" lIns="0" tIns="0" rIns="0" bIns="0">
            <a:spAutoFit/>
          </a:bodyPr>
          <a:lstStyle>
            <a:lvl1pPr algn="r">
              <a:defRPr sz="728">
                <a:solidFill>
                  <a:schemeClr val="tx1">
                    <a:tint val="75000"/>
                  </a:schemeClr>
                </a:solidFill>
              </a:defRPr>
            </a:lvl1pPr>
          </a:lstStyle>
          <a:p>
            <a:fld id="{B6F15528-21DE-4FAA-801E-634DDDAF4B2B}" type="slidenum">
              <a:rPr lang="sv-SE" smtClean="0"/>
              <a:pPr/>
              <a:t>‹#›</a:t>
            </a:fld>
            <a:endParaRPr lang="sv-SE" dirty="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754274" y="744083"/>
            <a:ext cx="10683452" cy="1239266"/>
          </a:xfrm>
          <a:prstGeom prst="rect">
            <a:avLst/>
          </a:prstGeom>
        </p:spPr>
        <p:txBody>
          <a:bodyPr vert="horz" lIns="0" tIns="0" rIns="0" bIns="72000" rtlCol="0" anchor="b" anchorCtr="0">
            <a:noAutofit/>
          </a:bodyPr>
          <a:lstStyle/>
          <a:p>
            <a:r>
              <a:rPr lang="sv-SE" dirty="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p:nvSpPr>
        <p:spPr>
          <a:xfrm>
            <a:off x="11081557" y="5778097"/>
            <a:ext cx="789766" cy="758778"/>
          </a:xfrm>
          <a:prstGeom prst="rect">
            <a:avLst/>
          </a:prstGeom>
          <a:blipFill>
            <a:blip r:embed="rId7" cstate="print"/>
            <a:stretch>
              <a:fillRect/>
            </a:stretch>
          </a:blipFill>
        </p:spPr>
        <p:txBody>
          <a:bodyPr wrap="square" lIns="0" tIns="0" rIns="0" bIns="0" rtlCol="0"/>
          <a:lstStyle/>
          <a:p>
            <a:endParaRPr sz="1092"/>
          </a:p>
        </p:txBody>
      </p:sp>
      <p:sp>
        <p:nvSpPr>
          <p:cNvPr id="2" name="Platshållare för text 1">
            <a:extLst>
              <a:ext uri="{FF2B5EF4-FFF2-40B4-BE49-F238E27FC236}">
                <a16:creationId xmlns:a16="http://schemas.microsoft.com/office/drawing/2014/main" id="{A5BA178A-7D73-4B39-A47A-E9668CC0BE49}"/>
              </a:ext>
            </a:extLst>
          </p:cNvPr>
          <p:cNvSpPr>
            <a:spLocks noGrp="1"/>
          </p:cNvSpPr>
          <p:nvPr>
            <p:ph type="body" idx="1"/>
          </p:nvPr>
        </p:nvSpPr>
        <p:spPr>
          <a:xfrm>
            <a:off x="754274" y="2062976"/>
            <a:ext cx="10684563" cy="3630401"/>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0902150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hdr="0" ftr="0"/>
  <p:txStyles>
    <p:titleStyle>
      <a:lvl1pPr eaLnBrk="1" hangingPunct="1">
        <a:lnSpc>
          <a:spcPct val="85000"/>
        </a:lnSpc>
        <a:defRPr sz="3911" b="1" spc="-170" baseline="0">
          <a:solidFill>
            <a:schemeClr val="accent1"/>
          </a:solidFill>
          <a:latin typeface="+mj-lt"/>
          <a:ea typeface="+mj-ea"/>
          <a:cs typeface="+mj-cs"/>
        </a:defRPr>
      </a:lvl1pPr>
    </p:titleStyle>
    <p:bodyStyle>
      <a:lvl1pPr marL="209572" indent="-209572" eaLnBrk="1" hangingPunct="1">
        <a:lnSpc>
          <a:spcPct val="84000"/>
        </a:lnSpc>
        <a:spcAft>
          <a:spcPts val="1395"/>
        </a:spcAft>
        <a:buSzPct val="100000"/>
        <a:buFontTx/>
        <a:buBlip>
          <a:blip r:embed="rId8"/>
        </a:buBlip>
        <a:tabLst/>
        <a:defRPr lang="sv-SE" sz="2577" spc="-67" baseline="0" dirty="0" smtClean="0">
          <a:latin typeface="+mn-lt"/>
          <a:ea typeface="+mn-ea"/>
          <a:cs typeface="+mn-cs"/>
        </a:defRPr>
      </a:lvl1pPr>
      <a:lvl2pPr marL="458438" indent="-196474" eaLnBrk="1" hangingPunct="1">
        <a:lnSpc>
          <a:spcPct val="84000"/>
        </a:lnSpc>
        <a:spcAft>
          <a:spcPts val="1455"/>
        </a:spcAft>
        <a:buFontTx/>
        <a:buBlip>
          <a:blip r:embed="rId8"/>
        </a:buBlip>
        <a:defRPr lang="sv-SE" sz="2335" spc="-67" baseline="0" dirty="0" smtClean="0">
          <a:latin typeface="+mn-lt"/>
          <a:ea typeface="+mn-ea"/>
          <a:cs typeface="+mn-cs"/>
        </a:defRPr>
      </a:lvl2pPr>
      <a:lvl3pPr marL="676742" indent="-174643" eaLnBrk="1" hangingPunct="1">
        <a:lnSpc>
          <a:spcPct val="84000"/>
        </a:lnSpc>
        <a:spcAft>
          <a:spcPts val="1516"/>
        </a:spcAft>
        <a:buFontTx/>
        <a:buBlip>
          <a:blip r:embed="rId8"/>
        </a:buBlip>
        <a:defRPr lang="sv-SE" sz="2062" spc="-67" baseline="0" dirty="0" smtClean="0">
          <a:latin typeface="+mn-lt"/>
          <a:ea typeface="+mn-ea"/>
          <a:cs typeface="+mn-cs"/>
        </a:defRPr>
      </a:lvl3pPr>
      <a:lvl4pPr marL="884131" indent="-157179" eaLnBrk="1" hangingPunct="1">
        <a:lnSpc>
          <a:spcPct val="84000"/>
        </a:lnSpc>
        <a:spcAft>
          <a:spcPts val="1577"/>
        </a:spcAft>
        <a:buFontTx/>
        <a:buBlip>
          <a:blip r:embed="rId8"/>
        </a:buBlip>
        <a:defRPr lang="sv-SE" sz="1819" spc="-67" baseline="0" dirty="0" smtClean="0">
          <a:latin typeface="+mn-lt"/>
          <a:ea typeface="+mn-ea"/>
          <a:cs typeface="+mn-cs"/>
        </a:defRPr>
      </a:lvl4pPr>
      <a:lvl5pPr marL="1069690" indent="-152813" eaLnBrk="1" hangingPunct="1">
        <a:lnSpc>
          <a:spcPct val="86000"/>
        </a:lnSpc>
        <a:spcAft>
          <a:spcPts val="910"/>
        </a:spcAft>
        <a:buFontTx/>
        <a:buBlip>
          <a:blip r:embed="rId8"/>
        </a:buBlip>
        <a:defRPr lang="sv-SE" sz="1698" spc="-67" baseline="0" dirty="0" smtClean="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Diagnostiskt centrum</a:t>
            </a:r>
          </a:p>
        </p:txBody>
      </p:sp>
      <p:sp>
        <p:nvSpPr>
          <p:cNvPr id="3" name="Underrubrik 2"/>
          <p:cNvSpPr>
            <a:spLocks noGrp="1"/>
          </p:cNvSpPr>
          <p:nvPr>
            <p:ph type="subTitle" idx="1"/>
          </p:nvPr>
        </p:nvSpPr>
        <p:spPr/>
        <p:txBody>
          <a:bodyPr vert="horz" lIns="91440" tIns="45720" rIns="91440" bIns="45720" rtlCol="0" anchor="t">
            <a:normAutofit/>
          </a:bodyPr>
          <a:lstStyle/>
          <a:p>
            <a:r>
              <a:rPr lang="sv-SE" dirty="0"/>
              <a:t>Viktor Antonsson, specialistläkare internmedicin, ST hematologi</a:t>
            </a:r>
          </a:p>
        </p:txBody>
      </p:sp>
    </p:spTree>
    <p:extLst>
      <p:ext uri="{BB962C8B-B14F-4D97-AF65-F5344CB8AC3E}">
        <p14:creationId xmlns:p14="http://schemas.microsoft.com/office/powerpoint/2010/main" val="319437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FA2EDA-FCE4-0747-C7BD-84D4E4F77FEF}"/>
              </a:ext>
            </a:extLst>
          </p:cNvPr>
          <p:cNvSpPr>
            <a:spLocks noGrp="1"/>
          </p:cNvSpPr>
          <p:nvPr>
            <p:ph type="title"/>
          </p:nvPr>
        </p:nvSpPr>
        <p:spPr/>
        <p:txBody>
          <a:bodyPr/>
          <a:lstStyle/>
          <a:p>
            <a:r>
              <a:rPr lang="sv-SE" dirty="0"/>
              <a:t>Vad innebär en SVF-utredning?</a:t>
            </a:r>
          </a:p>
        </p:txBody>
      </p:sp>
      <p:sp>
        <p:nvSpPr>
          <p:cNvPr id="3" name="Platshållare för innehåll 2">
            <a:extLst>
              <a:ext uri="{FF2B5EF4-FFF2-40B4-BE49-F238E27FC236}">
                <a16:creationId xmlns:a16="http://schemas.microsoft.com/office/drawing/2014/main" id="{932CD72C-D986-8A7B-C527-728F66A93E75}"/>
              </a:ext>
            </a:extLst>
          </p:cNvPr>
          <p:cNvSpPr>
            <a:spLocks noGrp="1"/>
          </p:cNvSpPr>
          <p:nvPr>
            <p:ph idx="1"/>
          </p:nvPr>
        </p:nvSpPr>
        <p:spPr/>
        <p:txBody>
          <a:bodyPr vert="horz" lIns="91440" tIns="45720" rIns="91440" bIns="45720" numCol="2" rtlCol="0" anchor="t">
            <a:noAutofit/>
          </a:bodyPr>
          <a:lstStyle/>
          <a:p>
            <a:r>
              <a:rPr lang="sv-SE" sz="2000" dirty="0"/>
              <a:t>Exempelutredning</a:t>
            </a:r>
          </a:p>
          <a:p>
            <a:pPr lvl="1"/>
            <a:r>
              <a:rPr lang="sv-SE" sz="2000" dirty="0"/>
              <a:t>2/12</a:t>
            </a:r>
          </a:p>
          <a:p>
            <a:pPr lvl="2"/>
            <a:r>
              <a:rPr lang="sv-SE" sz="1800" kern="100" dirty="0">
                <a:effectLst/>
                <a:ea typeface="Calibri" panose="020F0502020204030204" pitchFamily="34" charset="0"/>
                <a:cs typeface="Times New Roman" panose="02020603050405020304" pitchFamily="18" charset="0"/>
              </a:rPr>
              <a:t>Nybesök med provtagning</a:t>
            </a:r>
          </a:p>
          <a:p>
            <a:pPr lvl="1"/>
            <a:r>
              <a:rPr lang="sv-SE" sz="2000" dirty="0"/>
              <a:t>3/12</a:t>
            </a:r>
          </a:p>
          <a:p>
            <a:pPr lvl="2"/>
            <a:r>
              <a:rPr lang="sv-SE" sz="1800" kern="100" dirty="0">
                <a:effectLst/>
                <a:ea typeface="Calibri" panose="020F0502020204030204" pitchFamily="34" charset="0"/>
                <a:cs typeface="Times New Roman" panose="02020603050405020304" pitchFamily="18" charset="0"/>
              </a:rPr>
              <a:t>DT-hals/thorax/buk med iv kontrast</a:t>
            </a:r>
          </a:p>
          <a:p>
            <a:pPr lvl="1"/>
            <a:r>
              <a:rPr lang="sv-SE" sz="2000" kern="100" dirty="0">
                <a:ea typeface="Calibri" panose="020F0502020204030204" pitchFamily="34" charset="0"/>
                <a:cs typeface="Times New Roman" panose="02020603050405020304" pitchFamily="18" charset="0"/>
              </a:rPr>
              <a:t>5</a:t>
            </a:r>
            <a:r>
              <a:rPr lang="sv-SE" sz="2000" kern="100" dirty="0">
                <a:effectLst/>
                <a:ea typeface="Calibri" panose="020F0502020204030204" pitchFamily="34" charset="0"/>
                <a:cs typeface="Times New Roman" panose="02020603050405020304" pitchFamily="18" charset="0"/>
              </a:rPr>
              <a:t>/12</a:t>
            </a:r>
          </a:p>
          <a:p>
            <a:pPr lvl="2"/>
            <a:r>
              <a:rPr lang="sv-SE" sz="1800" kern="100" dirty="0">
                <a:effectLst/>
                <a:ea typeface="Calibri" panose="020F0502020204030204" pitchFamily="34" charset="0"/>
                <a:cs typeface="Times New Roman" panose="02020603050405020304" pitchFamily="18" charset="0"/>
              </a:rPr>
              <a:t>Mammografi</a:t>
            </a:r>
          </a:p>
          <a:p>
            <a:pPr lvl="1"/>
            <a:endParaRPr lang="sv-SE" sz="2000" dirty="0"/>
          </a:p>
          <a:p>
            <a:pPr lvl="1"/>
            <a:r>
              <a:rPr lang="sv-SE" sz="2000" dirty="0"/>
              <a:t>8/12</a:t>
            </a:r>
          </a:p>
          <a:p>
            <a:pPr lvl="2"/>
            <a:r>
              <a:rPr lang="sv-SE" sz="1800" kern="100" dirty="0">
                <a:effectLst/>
                <a:ea typeface="Calibri" panose="020F0502020204030204" pitchFamily="34" charset="0"/>
                <a:cs typeface="Times New Roman" panose="02020603050405020304" pitchFamily="18" charset="0"/>
              </a:rPr>
              <a:t>Hudbedömning</a:t>
            </a:r>
          </a:p>
          <a:p>
            <a:pPr lvl="1"/>
            <a:r>
              <a:rPr lang="sv-SE" sz="2000" dirty="0"/>
              <a:t>12/12</a:t>
            </a:r>
          </a:p>
          <a:p>
            <a:pPr lvl="2"/>
            <a:r>
              <a:rPr lang="sv-SE" sz="1800" dirty="0"/>
              <a:t>MR Mjälte</a:t>
            </a:r>
          </a:p>
          <a:p>
            <a:pPr lvl="1"/>
            <a:r>
              <a:rPr lang="sv-SE" sz="2000" dirty="0"/>
              <a:t>15/12</a:t>
            </a:r>
          </a:p>
          <a:p>
            <a:pPr lvl="2"/>
            <a:r>
              <a:rPr lang="sv-SE" sz="1800" dirty="0"/>
              <a:t>DT-ledd mellannålsbiopsi</a:t>
            </a:r>
          </a:p>
          <a:p>
            <a:pPr lvl="1"/>
            <a:r>
              <a:rPr lang="sv-SE" sz="2000" dirty="0"/>
              <a:t>22/12</a:t>
            </a:r>
          </a:p>
          <a:p>
            <a:pPr lvl="2"/>
            <a:r>
              <a:rPr lang="sv-SE" sz="1800" dirty="0"/>
              <a:t>Diagnosbesked</a:t>
            </a:r>
          </a:p>
        </p:txBody>
      </p:sp>
    </p:spTree>
    <p:extLst>
      <p:ext uri="{BB962C8B-B14F-4D97-AF65-F5344CB8AC3E}">
        <p14:creationId xmlns:p14="http://schemas.microsoft.com/office/powerpoint/2010/main" val="415639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D415A3-E116-A821-C65B-20C3F25DE9B0}"/>
              </a:ext>
            </a:extLst>
          </p:cNvPr>
          <p:cNvSpPr>
            <a:spLocks noGrp="1"/>
          </p:cNvSpPr>
          <p:nvPr>
            <p:ph type="title"/>
          </p:nvPr>
        </p:nvSpPr>
        <p:spPr/>
        <p:txBody>
          <a:bodyPr/>
          <a:lstStyle/>
          <a:p>
            <a:r>
              <a:rPr lang="sv-SE" dirty="0"/>
              <a:t>Allvarliga ospecifika symtom</a:t>
            </a:r>
          </a:p>
        </p:txBody>
      </p:sp>
      <p:sp>
        <p:nvSpPr>
          <p:cNvPr id="3" name="Platshållare för innehåll 2">
            <a:extLst>
              <a:ext uri="{FF2B5EF4-FFF2-40B4-BE49-F238E27FC236}">
                <a16:creationId xmlns:a16="http://schemas.microsoft.com/office/drawing/2014/main" id="{CE2A96EC-3AC3-4030-896C-29943EDAF0E0}"/>
              </a:ext>
            </a:extLst>
          </p:cNvPr>
          <p:cNvSpPr>
            <a:spLocks noGrp="1"/>
          </p:cNvSpPr>
          <p:nvPr>
            <p:ph idx="1"/>
          </p:nvPr>
        </p:nvSpPr>
        <p:spPr>
          <a:xfrm>
            <a:off x="754274" y="2062713"/>
            <a:ext cx="10683452" cy="4371137"/>
          </a:xfrm>
        </p:spPr>
        <p:txBody>
          <a:bodyPr vert="horz" lIns="91440" tIns="45720" rIns="91440" bIns="45720" rtlCol="0" anchor="t">
            <a:normAutofit fontScale="62500" lnSpcReduction="20000"/>
          </a:bodyPr>
          <a:lstStyle/>
          <a:p>
            <a:r>
              <a:rPr lang="sv-SE" dirty="0"/>
              <a:t>Ingång i vårdförloppet</a:t>
            </a:r>
          </a:p>
          <a:p>
            <a:pPr lvl="1"/>
            <a:r>
              <a:rPr lang="sv-SE" dirty="0"/>
              <a:t>"</a:t>
            </a:r>
            <a:r>
              <a:rPr lang="sv-SE" sz="2400" dirty="0">
                <a:solidFill>
                  <a:srgbClr val="212121"/>
                </a:solidFill>
                <a:ea typeface="Source Serif Pro"/>
              </a:rPr>
              <a:t>Vad som väcker misstanke är varierande och kan utgöras av läkarens intryck av att patienten är allvarligt sjuk. Ofta ingår dock ett eller flera av följande symtom eller fynd, </a:t>
            </a:r>
            <a:r>
              <a:rPr lang="sv-SE" sz="2400" b="1" dirty="0">
                <a:solidFill>
                  <a:srgbClr val="212121"/>
                </a:solidFill>
                <a:ea typeface="Source Serif Pro"/>
              </a:rPr>
              <a:t>nytillkomna och utan rimlig förklaring</a:t>
            </a:r>
            <a:r>
              <a:rPr lang="sv-SE" sz="2400" dirty="0">
                <a:solidFill>
                  <a:srgbClr val="212121"/>
                </a:solidFill>
                <a:ea typeface="Source Serif Pro"/>
              </a:rPr>
              <a:t>:”</a:t>
            </a:r>
          </a:p>
          <a:p>
            <a:pPr lvl="2"/>
            <a:r>
              <a:rPr lang="sv-SE" sz="2400" dirty="0">
                <a:solidFill>
                  <a:srgbClr val="212121"/>
                </a:solidFill>
                <a:ea typeface="Source Serif Pro"/>
              </a:rPr>
              <a:t>Allmän sjukdomskänsla</a:t>
            </a:r>
          </a:p>
          <a:p>
            <a:pPr lvl="2"/>
            <a:r>
              <a:rPr lang="sv-SE" sz="2400" dirty="0">
                <a:solidFill>
                  <a:srgbClr val="212121"/>
                </a:solidFill>
                <a:ea typeface="Source Serif Pro"/>
              </a:rPr>
              <a:t>Uttalad trötthet</a:t>
            </a:r>
          </a:p>
          <a:p>
            <a:pPr lvl="2"/>
            <a:r>
              <a:rPr lang="sv-SE" sz="2400" dirty="0">
                <a:solidFill>
                  <a:srgbClr val="212121"/>
                </a:solidFill>
                <a:ea typeface="Source Serif Pro"/>
              </a:rPr>
              <a:t>Aptitlöshet</a:t>
            </a:r>
          </a:p>
          <a:p>
            <a:pPr lvl="2"/>
            <a:r>
              <a:rPr lang="sv-SE" sz="2400" dirty="0">
                <a:solidFill>
                  <a:srgbClr val="212121"/>
                </a:solidFill>
                <a:ea typeface="Source Serif Pro"/>
              </a:rPr>
              <a:t>Större oavsiktlig viktnedgång</a:t>
            </a:r>
          </a:p>
          <a:p>
            <a:pPr lvl="2"/>
            <a:r>
              <a:rPr lang="sv-SE" sz="2400" dirty="0">
                <a:solidFill>
                  <a:srgbClr val="212121"/>
                </a:solidFill>
                <a:ea typeface="Source Serif Pro"/>
              </a:rPr>
              <a:t>Långvarig feber</a:t>
            </a:r>
          </a:p>
          <a:p>
            <a:pPr lvl="2"/>
            <a:r>
              <a:rPr lang="sv-SE" sz="2400" dirty="0">
                <a:solidFill>
                  <a:srgbClr val="212121"/>
                </a:solidFill>
                <a:ea typeface="Source Serif Pro"/>
              </a:rPr>
              <a:t>Smärtor</a:t>
            </a:r>
          </a:p>
          <a:p>
            <a:pPr lvl="2"/>
            <a:r>
              <a:rPr lang="sv-SE" sz="2400" dirty="0">
                <a:solidFill>
                  <a:srgbClr val="212121"/>
                </a:solidFill>
                <a:ea typeface="Source Serif Pro"/>
              </a:rPr>
              <a:t>Patologiska laboratorievärden</a:t>
            </a:r>
          </a:p>
          <a:p>
            <a:pPr lvl="2"/>
            <a:r>
              <a:rPr lang="sv-SE" sz="2400" dirty="0">
                <a:solidFill>
                  <a:srgbClr val="212121"/>
                </a:solidFill>
                <a:ea typeface="Source Serif Pro"/>
              </a:rPr>
              <a:t>Markant ökning av antalet kontakter med hälso- och sjukvården</a:t>
            </a:r>
          </a:p>
          <a:p>
            <a:pPr lvl="2"/>
            <a:r>
              <a:rPr lang="sv-SE" sz="2400" dirty="0">
                <a:solidFill>
                  <a:srgbClr val="212121"/>
                </a:solidFill>
                <a:ea typeface="Source Serif Pro"/>
              </a:rPr>
              <a:t>Markant ökning av läkemedelskonsumtionen</a:t>
            </a:r>
          </a:p>
          <a:p>
            <a:r>
              <a:rPr lang="sv-SE" sz="2600" dirty="0">
                <a:solidFill>
                  <a:srgbClr val="212121"/>
                </a:solidFill>
                <a:ea typeface="Source Serif Pro"/>
              </a:rPr>
              <a:t>Väldigt många patienter kan inkluderas</a:t>
            </a:r>
          </a:p>
          <a:p>
            <a:pPr lvl="2">
              <a:buFont typeface="Wingdings" panose="020B0604020202020204" pitchFamily="34" charset="0"/>
              <a:buChar char="§"/>
            </a:pPr>
            <a:endParaRPr lang="sv-SE" sz="1000" dirty="0">
              <a:solidFill>
                <a:srgbClr val="212121"/>
              </a:solidFill>
              <a:latin typeface="Source Serif Pro"/>
              <a:ea typeface="Source Serif Pro"/>
            </a:endParaRPr>
          </a:p>
        </p:txBody>
      </p:sp>
    </p:spTree>
    <p:extLst>
      <p:ext uri="{BB962C8B-B14F-4D97-AF65-F5344CB8AC3E}">
        <p14:creationId xmlns:p14="http://schemas.microsoft.com/office/powerpoint/2010/main" val="270428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78C542-F73A-3236-6011-D9A646F2A899}"/>
              </a:ext>
            </a:extLst>
          </p:cNvPr>
          <p:cNvSpPr>
            <a:spLocks noGrp="1"/>
          </p:cNvSpPr>
          <p:nvPr>
            <p:ph type="title"/>
          </p:nvPr>
        </p:nvSpPr>
        <p:spPr/>
        <p:txBody>
          <a:bodyPr/>
          <a:lstStyle/>
          <a:p>
            <a:r>
              <a:rPr lang="sv-SE" dirty="0"/>
              <a:t>AOS</a:t>
            </a:r>
          </a:p>
        </p:txBody>
      </p:sp>
      <p:sp>
        <p:nvSpPr>
          <p:cNvPr id="3" name="Platshållare för innehåll 2">
            <a:extLst>
              <a:ext uri="{FF2B5EF4-FFF2-40B4-BE49-F238E27FC236}">
                <a16:creationId xmlns:a16="http://schemas.microsoft.com/office/drawing/2014/main" id="{8CD5E695-E0FF-DA42-F2C6-F7964C2F9275}"/>
              </a:ext>
            </a:extLst>
          </p:cNvPr>
          <p:cNvSpPr>
            <a:spLocks noGrp="1"/>
          </p:cNvSpPr>
          <p:nvPr>
            <p:ph idx="1"/>
          </p:nvPr>
        </p:nvSpPr>
        <p:spPr>
          <a:xfrm>
            <a:off x="754274" y="2062713"/>
            <a:ext cx="10683452" cy="4294019"/>
          </a:xfrm>
        </p:spPr>
        <p:txBody>
          <a:bodyPr vert="horz" lIns="91440" tIns="45720" rIns="91440" bIns="45720" rtlCol="0" anchor="t">
            <a:normAutofit fontScale="92500" lnSpcReduction="10000"/>
          </a:bodyPr>
          <a:lstStyle/>
          <a:p>
            <a:r>
              <a:rPr lang="sv-SE" dirty="0"/>
              <a:t>Vad ska göras innan remiss?</a:t>
            </a:r>
          </a:p>
          <a:p>
            <a:pPr lvl="1"/>
            <a:r>
              <a:rPr lang="sv-SE" dirty="0">
                <a:solidFill>
                  <a:srgbClr val="212121"/>
                </a:solidFill>
                <a:ea typeface="Source Serif Pro"/>
              </a:rPr>
              <a:t>Fördjupad anamnes som särskilt omfattar</a:t>
            </a:r>
          </a:p>
          <a:p>
            <a:pPr lvl="2"/>
            <a:r>
              <a:rPr lang="sv-SE" dirty="0">
                <a:solidFill>
                  <a:srgbClr val="212121"/>
                </a:solidFill>
                <a:ea typeface="Source Serif Pro"/>
              </a:rPr>
              <a:t>Ärftlighet</a:t>
            </a:r>
          </a:p>
          <a:p>
            <a:pPr lvl="2"/>
            <a:r>
              <a:rPr lang="sv-SE" dirty="0">
                <a:solidFill>
                  <a:srgbClr val="212121"/>
                </a:solidFill>
                <a:ea typeface="Source Serif Pro"/>
              </a:rPr>
              <a:t>tidigare cancersjukdom</a:t>
            </a:r>
          </a:p>
          <a:p>
            <a:pPr lvl="2"/>
            <a:r>
              <a:rPr lang="sv-SE" dirty="0">
                <a:solidFill>
                  <a:srgbClr val="212121"/>
                </a:solidFill>
                <a:ea typeface="Source Serif Pro"/>
              </a:rPr>
              <a:t>alkohol- och tobaksanamnes</a:t>
            </a:r>
            <a:endParaRPr lang="sv-SE" dirty="0"/>
          </a:p>
          <a:p>
            <a:pPr lvl="1"/>
            <a:r>
              <a:rPr lang="sv-SE" dirty="0">
                <a:solidFill>
                  <a:srgbClr val="212121"/>
                </a:solidFill>
                <a:ea typeface="Source Serif Pro"/>
              </a:rPr>
              <a:t>Status, särskilt</a:t>
            </a:r>
          </a:p>
          <a:p>
            <a:pPr lvl="2"/>
            <a:r>
              <a:rPr lang="sv-SE" dirty="0">
                <a:solidFill>
                  <a:srgbClr val="212121"/>
                </a:solidFill>
                <a:ea typeface="Source Serif Pro"/>
              </a:rPr>
              <a:t>inspektion av munhåla (särskilt tandstatus) och hud</a:t>
            </a:r>
          </a:p>
          <a:p>
            <a:pPr lvl="2"/>
            <a:r>
              <a:rPr lang="sv-SE" dirty="0">
                <a:solidFill>
                  <a:srgbClr val="212121"/>
                </a:solidFill>
                <a:ea typeface="Source Serif Pro"/>
              </a:rPr>
              <a:t>palpation av buk, leder, lymfkörtlar, bröstkörtlar, testiklar, rektum</a:t>
            </a:r>
          </a:p>
          <a:p>
            <a:pPr lvl="2"/>
            <a:r>
              <a:rPr lang="sv-SE" dirty="0">
                <a:solidFill>
                  <a:srgbClr val="212121"/>
                </a:solidFill>
                <a:ea typeface="Source Serif Pro"/>
              </a:rPr>
              <a:t>hjärt- och lungstatus</a:t>
            </a:r>
            <a:endParaRPr lang="sv-SE" dirty="0"/>
          </a:p>
          <a:p>
            <a:pPr lvl="1"/>
            <a:r>
              <a:rPr lang="sv-SE" dirty="0">
                <a:solidFill>
                  <a:srgbClr val="212121"/>
                </a:solidFill>
                <a:ea typeface="Source Serif Pro"/>
              </a:rPr>
              <a:t>Dokumentation av temperatur, längd, vikt och eventuell viktnedgång (storlek och period)</a:t>
            </a:r>
            <a:endParaRPr lang="sv-SE" dirty="0"/>
          </a:p>
          <a:p>
            <a:endParaRPr lang="sv-SE" dirty="0"/>
          </a:p>
        </p:txBody>
      </p:sp>
    </p:spTree>
    <p:extLst>
      <p:ext uri="{BB962C8B-B14F-4D97-AF65-F5344CB8AC3E}">
        <p14:creationId xmlns:p14="http://schemas.microsoft.com/office/powerpoint/2010/main" val="4435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F1ECFB-0759-BD44-0B79-844B2D14FD17}"/>
              </a:ext>
            </a:extLst>
          </p:cNvPr>
          <p:cNvSpPr>
            <a:spLocks noGrp="1"/>
          </p:cNvSpPr>
          <p:nvPr>
            <p:ph type="title"/>
          </p:nvPr>
        </p:nvSpPr>
        <p:spPr/>
        <p:txBody>
          <a:bodyPr/>
          <a:lstStyle/>
          <a:p>
            <a:r>
              <a:rPr lang="sv-SE" dirty="0"/>
              <a:t>AOS provtagning</a:t>
            </a:r>
          </a:p>
        </p:txBody>
      </p:sp>
      <p:sp>
        <p:nvSpPr>
          <p:cNvPr id="3" name="Platshållare för innehåll 2">
            <a:extLst>
              <a:ext uri="{FF2B5EF4-FFF2-40B4-BE49-F238E27FC236}">
                <a16:creationId xmlns:a16="http://schemas.microsoft.com/office/drawing/2014/main" id="{803A4FE6-BE88-8492-5EF5-0029259A2325}"/>
              </a:ext>
            </a:extLst>
          </p:cNvPr>
          <p:cNvSpPr>
            <a:spLocks noGrp="1"/>
          </p:cNvSpPr>
          <p:nvPr>
            <p:ph idx="1"/>
          </p:nvPr>
        </p:nvSpPr>
        <p:spPr>
          <a:xfrm>
            <a:off x="754274" y="2062714"/>
            <a:ext cx="10683452" cy="4051203"/>
          </a:xfrm>
        </p:spPr>
        <p:txBody>
          <a:bodyPr vert="horz" lIns="91440" tIns="45720" rIns="91440" bIns="45720" numCol="2" rtlCol="0" anchor="t">
            <a:normAutofit fontScale="47500" lnSpcReduction="20000"/>
          </a:bodyPr>
          <a:lstStyle/>
          <a:p>
            <a:r>
              <a:rPr lang="sv-SE" sz="7200" dirty="0"/>
              <a:t>Vad ska göras innan remiss?</a:t>
            </a:r>
          </a:p>
          <a:p>
            <a:pPr lvl="1"/>
            <a:r>
              <a:rPr lang="sv-SE" sz="6958" dirty="0"/>
              <a:t>Provtagning</a:t>
            </a:r>
          </a:p>
          <a:p>
            <a:pPr lvl="2"/>
            <a:r>
              <a:rPr lang="sv-SE" sz="6685" dirty="0"/>
              <a:t>Blodstatus </a:t>
            </a:r>
          </a:p>
          <a:p>
            <a:pPr lvl="2"/>
            <a:r>
              <a:rPr lang="sv-SE" sz="6685" dirty="0" err="1"/>
              <a:t>Diffrentialräkning</a:t>
            </a:r>
            <a:endParaRPr lang="sv-SE" sz="6685" dirty="0"/>
          </a:p>
          <a:p>
            <a:pPr lvl="2"/>
            <a:r>
              <a:rPr lang="sv-SE" sz="6685" dirty="0"/>
              <a:t>B12</a:t>
            </a:r>
          </a:p>
          <a:p>
            <a:pPr lvl="2"/>
            <a:r>
              <a:rPr lang="sv-SE" sz="6685" dirty="0" err="1"/>
              <a:t>Folat</a:t>
            </a:r>
            <a:endParaRPr lang="sv-SE" sz="6685" dirty="0"/>
          </a:p>
          <a:p>
            <a:pPr lvl="2"/>
            <a:r>
              <a:rPr lang="sv-SE" sz="6685" dirty="0" err="1"/>
              <a:t>Ferritin</a:t>
            </a:r>
            <a:endParaRPr lang="sv-SE" sz="6685" dirty="0"/>
          </a:p>
          <a:p>
            <a:pPr lvl="2"/>
            <a:r>
              <a:rPr lang="sv-SE" sz="6685" dirty="0"/>
              <a:t>Natrium</a:t>
            </a:r>
          </a:p>
          <a:p>
            <a:pPr lvl="2"/>
            <a:r>
              <a:rPr lang="sv-SE" sz="6685" dirty="0"/>
              <a:t>Kalium</a:t>
            </a:r>
          </a:p>
          <a:p>
            <a:pPr lvl="2"/>
            <a:r>
              <a:rPr lang="sv-SE" sz="6685" dirty="0" err="1"/>
              <a:t>Kreatinin</a:t>
            </a:r>
            <a:endParaRPr lang="sv-SE" sz="6685" dirty="0"/>
          </a:p>
          <a:p>
            <a:pPr lvl="2"/>
            <a:r>
              <a:rPr lang="sv-SE" sz="6685" dirty="0"/>
              <a:t>Albuminkorr Kalcium</a:t>
            </a:r>
          </a:p>
          <a:p>
            <a:pPr lvl="2"/>
            <a:r>
              <a:rPr lang="sv-SE" sz="6685" dirty="0"/>
              <a:t>Albumin</a:t>
            </a:r>
          </a:p>
          <a:p>
            <a:pPr lvl="2"/>
            <a:r>
              <a:rPr lang="sv-SE" sz="6685" dirty="0"/>
              <a:t>ALAT</a:t>
            </a:r>
          </a:p>
          <a:p>
            <a:pPr lvl="2"/>
            <a:r>
              <a:rPr lang="sv-SE" sz="6685" dirty="0"/>
              <a:t>ALP</a:t>
            </a:r>
          </a:p>
          <a:p>
            <a:pPr lvl="2"/>
            <a:r>
              <a:rPr lang="sv-SE" sz="6685" dirty="0" err="1"/>
              <a:t>Bilirubin</a:t>
            </a:r>
            <a:endParaRPr lang="sv-SE" sz="6685" dirty="0"/>
          </a:p>
        </p:txBody>
      </p:sp>
    </p:spTree>
    <p:extLst>
      <p:ext uri="{BB962C8B-B14F-4D97-AF65-F5344CB8AC3E}">
        <p14:creationId xmlns:p14="http://schemas.microsoft.com/office/powerpoint/2010/main" val="233101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A8CFE9-7AEC-7FCD-5ED4-EF2A4DDD2207}"/>
              </a:ext>
            </a:extLst>
          </p:cNvPr>
          <p:cNvSpPr>
            <a:spLocks noGrp="1"/>
          </p:cNvSpPr>
          <p:nvPr>
            <p:ph type="title"/>
          </p:nvPr>
        </p:nvSpPr>
        <p:spPr/>
        <p:txBody>
          <a:bodyPr/>
          <a:lstStyle/>
          <a:p>
            <a:r>
              <a:rPr lang="sv-SE" dirty="0"/>
              <a:t>AOS provtagning forts</a:t>
            </a:r>
          </a:p>
        </p:txBody>
      </p:sp>
      <p:sp>
        <p:nvSpPr>
          <p:cNvPr id="3" name="Platshållare för innehåll 2">
            <a:extLst>
              <a:ext uri="{FF2B5EF4-FFF2-40B4-BE49-F238E27FC236}">
                <a16:creationId xmlns:a16="http://schemas.microsoft.com/office/drawing/2014/main" id="{A2CA90FE-912D-CBBF-ABEA-759E227A8D30}"/>
              </a:ext>
            </a:extLst>
          </p:cNvPr>
          <p:cNvSpPr>
            <a:spLocks noGrp="1"/>
          </p:cNvSpPr>
          <p:nvPr>
            <p:ph idx="1"/>
          </p:nvPr>
        </p:nvSpPr>
        <p:spPr/>
        <p:txBody>
          <a:bodyPr numCol="2"/>
          <a:lstStyle/>
          <a:p>
            <a:pPr lvl="2"/>
            <a:r>
              <a:rPr lang="sv-SE" sz="3400" dirty="0"/>
              <a:t>LD</a:t>
            </a:r>
          </a:p>
          <a:p>
            <a:pPr lvl="2"/>
            <a:r>
              <a:rPr lang="sv-SE" sz="3400" dirty="0"/>
              <a:t>PSA</a:t>
            </a:r>
          </a:p>
          <a:p>
            <a:pPr lvl="2"/>
            <a:r>
              <a:rPr lang="sv-SE" sz="3400" dirty="0"/>
              <a:t>TSH</a:t>
            </a:r>
          </a:p>
          <a:p>
            <a:pPr lvl="2"/>
            <a:r>
              <a:rPr lang="sv-SE" sz="3400" dirty="0"/>
              <a:t>Glukos</a:t>
            </a:r>
          </a:p>
          <a:p>
            <a:pPr lvl="2"/>
            <a:r>
              <a:rPr lang="sv-SE" sz="3400" dirty="0"/>
              <a:t>SR</a:t>
            </a:r>
          </a:p>
          <a:p>
            <a:pPr lvl="2"/>
            <a:r>
              <a:rPr lang="sv-SE" sz="3400" dirty="0"/>
              <a:t>CRP</a:t>
            </a:r>
          </a:p>
          <a:p>
            <a:pPr lvl="2"/>
            <a:r>
              <a:rPr lang="sv-SE" sz="3400" dirty="0"/>
              <a:t>S-</a:t>
            </a:r>
            <a:r>
              <a:rPr lang="sv-SE" sz="3400" dirty="0" err="1"/>
              <a:t>elfores</a:t>
            </a:r>
            <a:endParaRPr lang="sv-SE" sz="3400" dirty="0"/>
          </a:p>
          <a:p>
            <a:pPr lvl="2"/>
            <a:r>
              <a:rPr lang="sv-SE" sz="3400" dirty="0"/>
              <a:t>Fria lätta kedjor eller </a:t>
            </a:r>
            <a:r>
              <a:rPr lang="sv-SE" sz="3400" dirty="0" err="1"/>
              <a:t>urinelfores</a:t>
            </a:r>
            <a:endParaRPr lang="sv-SE" sz="3400" dirty="0"/>
          </a:p>
          <a:p>
            <a:endParaRPr lang="sv-SE" dirty="0"/>
          </a:p>
        </p:txBody>
      </p:sp>
    </p:spTree>
    <p:extLst>
      <p:ext uri="{BB962C8B-B14F-4D97-AF65-F5344CB8AC3E}">
        <p14:creationId xmlns:p14="http://schemas.microsoft.com/office/powerpoint/2010/main" val="57178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BEAB81-3C94-1F9F-CA1A-F1D43CDDEA28}"/>
              </a:ext>
            </a:extLst>
          </p:cNvPr>
          <p:cNvSpPr>
            <a:spLocks noGrp="1"/>
          </p:cNvSpPr>
          <p:nvPr>
            <p:ph type="title"/>
          </p:nvPr>
        </p:nvSpPr>
        <p:spPr/>
        <p:txBody>
          <a:bodyPr/>
          <a:lstStyle/>
          <a:p>
            <a:r>
              <a:rPr lang="sv-SE" dirty="0"/>
              <a:t>AOS</a:t>
            </a:r>
          </a:p>
        </p:txBody>
      </p:sp>
      <p:pic>
        <p:nvPicPr>
          <p:cNvPr id="4" name="Platshållare för innehåll 3" descr="svf-allvarliga-ospecifika-symtom-flodesschema-2024.drawio.png">
            <a:extLst>
              <a:ext uri="{FF2B5EF4-FFF2-40B4-BE49-F238E27FC236}">
                <a16:creationId xmlns:a16="http://schemas.microsoft.com/office/drawing/2014/main" id="{16D46BA4-BBDC-F3F9-E154-B1CB631F361B}"/>
              </a:ext>
            </a:extLst>
          </p:cNvPr>
          <p:cNvPicPr>
            <a:picLocks noGrp="1" noChangeAspect="1"/>
          </p:cNvPicPr>
          <p:nvPr>
            <p:ph idx="1"/>
          </p:nvPr>
        </p:nvPicPr>
        <p:blipFill>
          <a:blip r:embed="rId2"/>
          <a:stretch>
            <a:fillRect/>
          </a:stretch>
        </p:blipFill>
        <p:spPr>
          <a:xfrm>
            <a:off x="4335264" y="257904"/>
            <a:ext cx="4239751" cy="6399993"/>
          </a:xfrm>
        </p:spPr>
      </p:pic>
    </p:spTree>
    <p:extLst>
      <p:ext uri="{BB962C8B-B14F-4D97-AF65-F5344CB8AC3E}">
        <p14:creationId xmlns:p14="http://schemas.microsoft.com/office/powerpoint/2010/main" val="10130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452097-008F-5939-62A2-386525B9D2D6}"/>
              </a:ext>
            </a:extLst>
          </p:cNvPr>
          <p:cNvSpPr>
            <a:spLocks noGrp="1"/>
          </p:cNvSpPr>
          <p:nvPr>
            <p:ph type="title"/>
          </p:nvPr>
        </p:nvSpPr>
        <p:spPr/>
        <p:txBody>
          <a:bodyPr/>
          <a:lstStyle/>
          <a:p>
            <a:r>
              <a:rPr lang="sv-SE" dirty="0"/>
              <a:t>AOS utredning</a:t>
            </a:r>
          </a:p>
        </p:txBody>
      </p:sp>
      <p:sp>
        <p:nvSpPr>
          <p:cNvPr id="3" name="Platshållare för innehåll 2">
            <a:extLst>
              <a:ext uri="{FF2B5EF4-FFF2-40B4-BE49-F238E27FC236}">
                <a16:creationId xmlns:a16="http://schemas.microsoft.com/office/drawing/2014/main" id="{0B6E232C-D727-413A-A9C5-3B4268298475}"/>
              </a:ext>
            </a:extLst>
          </p:cNvPr>
          <p:cNvSpPr>
            <a:spLocks noGrp="1"/>
          </p:cNvSpPr>
          <p:nvPr>
            <p:ph idx="1"/>
          </p:nvPr>
        </p:nvSpPr>
        <p:spPr/>
        <p:txBody>
          <a:bodyPr/>
          <a:lstStyle/>
          <a:p>
            <a:r>
              <a:rPr lang="sv-SE" dirty="0"/>
              <a:t>Nybesök</a:t>
            </a:r>
          </a:p>
          <a:p>
            <a:pPr lvl="1"/>
            <a:r>
              <a:rPr lang="sv-SE" dirty="0"/>
              <a:t>Anamnes</a:t>
            </a:r>
          </a:p>
          <a:p>
            <a:pPr lvl="1"/>
            <a:r>
              <a:rPr lang="sv-SE" dirty="0"/>
              <a:t>Status</a:t>
            </a:r>
          </a:p>
          <a:p>
            <a:r>
              <a:rPr lang="sv-SE" dirty="0" err="1"/>
              <a:t>Ev</a:t>
            </a:r>
            <a:r>
              <a:rPr lang="sv-SE" dirty="0"/>
              <a:t> komplettering av prover</a:t>
            </a:r>
          </a:p>
          <a:p>
            <a:r>
              <a:rPr lang="sv-SE" dirty="0"/>
              <a:t>DT-thorax/buk</a:t>
            </a:r>
          </a:p>
          <a:p>
            <a:r>
              <a:rPr lang="sv-SE" dirty="0"/>
              <a:t>Punktion/</a:t>
            </a:r>
            <a:r>
              <a:rPr lang="sv-SE" dirty="0" err="1"/>
              <a:t>extirpation</a:t>
            </a:r>
            <a:r>
              <a:rPr lang="sv-SE" dirty="0"/>
              <a:t>/aspiration</a:t>
            </a:r>
          </a:p>
        </p:txBody>
      </p:sp>
    </p:spTree>
    <p:extLst>
      <p:ext uri="{BB962C8B-B14F-4D97-AF65-F5344CB8AC3E}">
        <p14:creationId xmlns:p14="http://schemas.microsoft.com/office/powerpoint/2010/main" val="343825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3AD4FF-6DD6-3EFA-14D0-5E345100028C}"/>
              </a:ext>
            </a:extLst>
          </p:cNvPr>
          <p:cNvSpPr>
            <a:spLocks noGrp="1"/>
          </p:cNvSpPr>
          <p:nvPr>
            <p:ph type="title"/>
          </p:nvPr>
        </p:nvSpPr>
        <p:spPr/>
        <p:txBody>
          <a:bodyPr/>
          <a:lstStyle/>
          <a:p>
            <a:r>
              <a:rPr lang="sv-SE" dirty="0"/>
              <a:t>Remisser in AOS</a:t>
            </a:r>
          </a:p>
        </p:txBody>
      </p:sp>
      <p:sp>
        <p:nvSpPr>
          <p:cNvPr id="3" name="Platshållare för innehåll 2">
            <a:extLst>
              <a:ext uri="{FF2B5EF4-FFF2-40B4-BE49-F238E27FC236}">
                <a16:creationId xmlns:a16="http://schemas.microsoft.com/office/drawing/2014/main" id="{4B02EEE7-60A1-82BF-8A4E-4257E92C6281}"/>
              </a:ext>
            </a:extLst>
          </p:cNvPr>
          <p:cNvSpPr>
            <a:spLocks noGrp="1"/>
          </p:cNvSpPr>
          <p:nvPr>
            <p:ph idx="1"/>
          </p:nvPr>
        </p:nvSpPr>
        <p:spPr/>
        <p:txBody>
          <a:bodyPr vert="horz" lIns="91440" tIns="45720" rIns="91440" bIns="45720" rtlCol="0" anchor="t">
            <a:normAutofit/>
          </a:bodyPr>
          <a:lstStyle/>
          <a:p>
            <a:r>
              <a:rPr lang="sv-SE" dirty="0"/>
              <a:t>367 remisser 2024 och 2025</a:t>
            </a:r>
          </a:p>
          <a:p>
            <a:pPr lvl="1"/>
            <a:r>
              <a:rPr lang="sv-SE" dirty="0"/>
              <a:t>Vårdcentraler 71%</a:t>
            </a:r>
          </a:p>
          <a:p>
            <a:pPr marL="261964" lvl="1" indent="0">
              <a:buNone/>
            </a:pPr>
            <a:endParaRPr lang="sv-SE" dirty="0"/>
          </a:p>
        </p:txBody>
      </p:sp>
    </p:spTree>
    <p:extLst>
      <p:ext uri="{BB962C8B-B14F-4D97-AF65-F5344CB8AC3E}">
        <p14:creationId xmlns:p14="http://schemas.microsoft.com/office/powerpoint/2010/main" val="35889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D30AA-7E6D-3BFC-694D-9115E6920C62}"/>
              </a:ext>
            </a:extLst>
          </p:cNvPr>
          <p:cNvSpPr>
            <a:spLocks noGrp="1"/>
          </p:cNvSpPr>
          <p:nvPr>
            <p:ph type="title"/>
          </p:nvPr>
        </p:nvSpPr>
        <p:spPr/>
        <p:txBody>
          <a:bodyPr/>
          <a:lstStyle/>
          <a:p>
            <a:r>
              <a:rPr lang="sv-SE" dirty="0"/>
              <a:t>AOS </a:t>
            </a:r>
          </a:p>
        </p:txBody>
      </p:sp>
      <p:sp>
        <p:nvSpPr>
          <p:cNvPr id="3" name="Platshållare för innehåll 2">
            <a:extLst>
              <a:ext uri="{FF2B5EF4-FFF2-40B4-BE49-F238E27FC236}">
                <a16:creationId xmlns:a16="http://schemas.microsoft.com/office/drawing/2014/main" id="{6F3EE905-0688-AFC8-F59F-18241D85C3ED}"/>
              </a:ext>
            </a:extLst>
          </p:cNvPr>
          <p:cNvSpPr>
            <a:spLocks noGrp="1"/>
          </p:cNvSpPr>
          <p:nvPr>
            <p:ph idx="1"/>
          </p:nvPr>
        </p:nvSpPr>
        <p:spPr/>
        <p:txBody>
          <a:bodyPr vert="horz" lIns="91440" tIns="45720" rIns="91440" bIns="45720" rtlCol="0" anchor="t">
            <a:normAutofit/>
          </a:bodyPr>
          <a:lstStyle/>
          <a:p>
            <a:r>
              <a:rPr lang="sv-SE" dirty="0"/>
              <a:t>Vad blir det av utredningen?</a:t>
            </a:r>
          </a:p>
          <a:p>
            <a:pPr lvl="1"/>
            <a:r>
              <a:rPr lang="sv-SE" dirty="0"/>
              <a:t>Statistik från 2018-2020 accepterade remisser</a:t>
            </a:r>
          </a:p>
          <a:p>
            <a:pPr lvl="2"/>
            <a:r>
              <a:rPr lang="sv-SE" dirty="0"/>
              <a:t>Malignt 18%</a:t>
            </a:r>
          </a:p>
          <a:p>
            <a:pPr lvl="2"/>
            <a:r>
              <a:rPr lang="sv-SE" dirty="0"/>
              <a:t>Inflammatoriskt c:a 20%</a:t>
            </a:r>
          </a:p>
          <a:p>
            <a:pPr lvl="2"/>
            <a:r>
              <a:rPr lang="sv-SE" dirty="0"/>
              <a:t>"Icke malignt" c:a 40%</a:t>
            </a:r>
          </a:p>
          <a:p>
            <a:pPr lvl="2"/>
            <a:r>
              <a:rPr lang="sv-SE" dirty="0"/>
              <a:t>Övriga diagnoser 20% </a:t>
            </a:r>
          </a:p>
        </p:txBody>
      </p:sp>
    </p:spTree>
    <p:extLst>
      <p:ext uri="{BB962C8B-B14F-4D97-AF65-F5344CB8AC3E}">
        <p14:creationId xmlns:p14="http://schemas.microsoft.com/office/powerpoint/2010/main" val="336784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8DF3DB-7209-CF98-2310-58D6625EA7C3}"/>
              </a:ext>
            </a:extLst>
          </p:cNvPr>
          <p:cNvSpPr>
            <a:spLocks noGrp="1"/>
          </p:cNvSpPr>
          <p:nvPr>
            <p:ph type="title"/>
          </p:nvPr>
        </p:nvSpPr>
        <p:spPr/>
        <p:txBody>
          <a:bodyPr/>
          <a:lstStyle/>
          <a:p>
            <a:r>
              <a:rPr lang="sv-SE" dirty="0"/>
              <a:t>AOS</a:t>
            </a:r>
          </a:p>
        </p:txBody>
      </p:sp>
      <p:sp>
        <p:nvSpPr>
          <p:cNvPr id="3" name="Platshållare för innehåll 2">
            <a:extLst>
              <a:ext uri="{FF2B5EF4-FFF2-40B4-BE49-F238E27FC236}">
                <a16:creationId xmlns:a16="http://schemas.microsoft.com/office/drawing/2014/main" id="{A931A3D9-A2A1-F816-F4C3-3E8188D73D3F}"/>
              </a:ext>
            </a:extLst>
          </p:cNvPr>
          <p:cNvSpPr>
            <a:spLocks noGrp="1"/>
          </p:cNvSpPr>
          <p:nvPr>
            <p:ph idx="1"/>
          </p:nvPr>
        </p:nvSpPr>
        <p:spPr/>
        <p:txBody>
          <a:bodyPr/>
          <a:lstStyle/>
          <a:p>
            <a:r>
              <a:rPr lang="sv-SE" dirty="0"/>
              <a:t>Vad blir det av utredningen 2024-2025?</a:t>
            </a:r>
          </a:p>
          <a:p>
            <a:pPr lvl="1"/>
            <a:r>
              <a:rPr lang="sv-SE" dirty="0"/>
              <a:t>367 remisser</a:t>
            </a:r>
          </a:p>
          <a:p>
            <a:pPr lvl="2"/>
            <a:r>
              <a:rPr lang="sv-SE" dirty="0"/>
              <a:t>38 Utredda</a:t>
            </a:r>
          </a:p>
          <a:p>
            <a:pPr lvl="2"/>
            <a:r>
              <a:rPr lang="sv-SE" dirty="0"/>
              <a:t>6 Cancerdiagnoser</a:t>
            </a:r>
          </a:p>
          <a:p>
            <a:pPr lvl="2"/>
            <a:r>
              <a:rPr lang="sv-SE" dirty="0"/>
              <a:t>Cancerdiagnos 16% av utredda</a:t>
            </a:r>
          </a:p>
          <a:p>
            <a:pPr lvl="2"/>
            <a:r>
              <a:rPr lang="sv-SE" dirty="0"/>
              <a:t>Cancerdiagnos 1,6% av remiss in</a:t>
            </a:r>
          </a:p>
          <a:p>
            <a:pPr lvl="1"/>
            <a:r>
              <a:rPr lang="sv-SE" dirty="0"/>
              <a:t>Genomgång av avvisade remisser visade ingen ökad förekomst av </a:t>
            </a:r>
            <a:r>
              <a:rPr lang="sv-SE" dirty="0" err="1"/>
              <a:t>malignitet</a:t>
            </a:r>
            <a:endParaRPr lang="sv-SE" dirty="0"/>
          </a:p>
          <a:p>
            <a:pPr marL="261964" lvl="1" indent="0">
              <a:buNone/>
            </a:pPr>
            <a:endParaRPr lang="sv-SE" dirty="0"/>
          </a:p>
        </p:txBody>
      </p:sp>
    </p:spTree>
    <p:extLst>
      <p:ext uri="{BB962C8B-B14F-4D97-AF65-F5344CB8AC3E}">
        <p14:creationId xmlns:p14="http://schemas.microsoft.com/office/powerpoint/2010/main" val="173477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22F14B-5EC0-0F4A-F33B-8991FADC5552}"/>
              </a:ext>
            </a:extLst>
          </p:cNvPr>
          <p:cNvSpPr>
            <a:spLocks noGrp="1"/>
          </p:cNvSpPr>
          <p:nvPr>
            <p:ph type="title"/>
          </p:nvPr>
        </p:nvSpPr>
        <p:spPr/>
        <p:txBody>
          <a:bodyPr/>
          <a:lstStyle/>
          <a:p>
            <a:r>
              <a:rPr lang="sv-SE" dirty="0"/>
              <a:t>Men först!</a:t>
            </a:r>
          </a:p>
        </p:txBody>
      </p:sp>
      <p:sp>
        <p:nvSpPr>
          <p:cNvPr id="3" name="Platshållare för text 2">
            <a:extLst>
              <a:ext uri="{FF2B5EF4-FFF2-40B4-BE49-F238E27FC236}">
                <a16:creationId xmlns:a16="http://schemas.microsoft.com/office/drawing/2014/main" id="{5901A79E-4D92-4354-0AED-FF482F554869}"/>
              </a:ext>
            </a:extLst>
          </p:cNvPr>
          <p:cNvSpPr>
            <a:spLocks noGrp="1"/>
          </p:cNvSpPr>
          <p:nvPr>
            <p:ph type="body" sz="quarter" idx="13"/>
          </p:nvPr>
        </p:nvSpPr>
        <p:spPr/>
        <p:txBody>
          <a:bodyPr/>
          <a:lstStyle/>
          <a:p>
            <a:r>
              <a:rPr lang="sv-SE" dirty="0"/>
              <a:t>Uppdaterad handläggning av misstänkt </a:t>
            </a:r>
            <a:r>
              <a:rPr lang="sv-SE" dirty="0" err="1"/>
              <a:t>Talassemi</a:t>
            </a:r>
            <a:endParaRPr lang="sv-SE" dirty="0"/>
          </a:p>
          <a:p>
            <a:r>
              <a:rPr lang="sv-SE" dirty="0"/>
              <a:t>Samråd med ALK för att optimera utredning</a:t>
            </a:r>
          </a:p>
          <a:p>
            <a:pPr lvl="1"/>
            <a:r>
              <a:rPr lang="sv-SE" dirty="0" err="1"/>
              <a:t>Arez</a:t>
            </a:r>
            <a:r>
              <a:rPr lang="sv-SE" dirty="0"/>
              <a:t> </a:t>
            </a:r>
            <a:r>
              <a:rPr lang="sv-SE" dirty="0" err="1"/>
              <a:t>Kamali</a:t>
            </a:r>
            <a:endParaRPr lang="sv-SE" dirty="0"/>
          </a:p>
          <a:p>
            <a:pPr lvl="1"/>
            <a:r>
              <a:rPr lang="sv-SE" dirty="0"/>
              <a:t>Linnea Sahlberg</a:t>
            </a:r>
          </a:p>
          <a:p>
            <a:endParaRPr lang="sv-SE" dirty="0"/>
          </a:p>
        </p:txBody>
      </p:sp>
    </p:spTree>
    <p:extLst>
      <p:ext uri="{BB962C8B-B14F-4D97-AF65-F5344CB8AC3E}">
        <p14:creationId xmlns:p14="http://schemas.microsoft.com/office/powerpoint/2010/main" val="19515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3FB935-C615-3000-1C11-9A7811951179}"/>
              </a:ext>
            </a:extLst>
          </p:cNvPr>
          <p:cNvSpPr>
            <a:spLocks noGrp="1"/>
          </p:cNvSpPr>
          <p:nvPr>
            <p:ph type="title"/>
          </p:nvPr>
        </p:nvSpPr>
        <p:spPr/>
        <p:txBody>
          <a:bodyPr/>
          <a:lstStyle/>
          <a:p>
            <a:r>
              <a:rPr lang="sv-SE" dirty="0"/>
              <a:t>SVF Maligna lymfom (och kronisk lymfatisk leukemi)</a:t>
            </a:r>
          </a:p>
        </p:txBody>
      </p:sp>
      <p:sp>
        <p:nvSpPr>
          <p:cNvPr id="3" name="Platshållare för innehåll 2">
            <a:extLst>
              <a:ext uri="{FF2B5EF4-FFF2-40B4-BE49-F238E27FC236}">
                <a16:creationId xmlns:a16="http://schemas.microsoft.com/office/drawing/2014/main" id="{309DE8D4-2B6A-26CC-4442-15628A9B7DC7}"/>
              </a:ext>
            </a:extLst>
          </p:cNvPr>
          <p:cNvSpPr>
            <a:spLocks noGrp="1"/>
          </p:cNvSpPr>
          <p:nvPr>
            <p:ph idx="1"/>
          </p:nvPr>
        </p:nvSpPr>
        <p:spPr>
          <a:xfrm>
            <a:off x="754274" y="2062714"/>
            <a:ext cx="10683452" cy="4266834"/>
          </a:xfrm>
        </p:spPr>
        <p:txBody>
          <a:bodyPr vert="horz" lIns="91440" tIns="45720" rIns="91440" bIns="45720" numCol="2" rtlCol="0" anchor="t">
            <a:normAutofit fontScale="85000" lnSpcReduction="20000"/>
          </a:bodyPr>
          <a:lstStyle/>
          <a:p>
            <a:r>
              <a:rPr lang="sv-SE" dirty="0"/>
              <a:t>Ingång i vårdförloppet</a:t>
            </a:r>
          </a:p>
          <a:p>
            <a:pPr lvl="1"/>
            <a:r>
              <a:rPr lang="sv-SE" dirty="0">
                <a:solidFill>
                  <a:srgbClr val="212121"/>
                </a:solidFill>
                <a:ea typeface="Source Serif Pro"/>
              </a:rPr>
              <a:t>en eller flera förstorade lymfkörtlar, minst 1,5 cm i största diameter vid klinisk undersökning*</a:t>
            </a:r>
            <a:endParaRPr lang="sv-SE" dirty="0"/>
          </a:p>
          <a:p>
            <a:pPr lvl="1"/>
            <a:r>
              <a:rPr lang="sv-SE" dirty="0">
                <a:solidFill>
                  <a:srgbClr val="212121"/>
                </a:solidFill>
                <a:ea typeface="Source Serif Pro"/>
              </a:rPr>
              <a:t>palpabel mjälte</a:t>
            </a:r>
            <a:endParaRPr lang="sv-SE" dirty="0"/>
          </a:p>
          <a:p>
            <a:pPr lvl="1"/>
            <a:r>
              <a:rPr lang="sv-SE" dirty="0">
                <a:solidFill>
                  <a:srgbClr val="212121"/>
                </a:solidFill>
                <a:ea typeface="Source Serif Pro"/>
              </a:rPr>
              <a:t>feber mer än 38 grader utan annan förklaring, t.ex. infektion</a:t>
            </a:r>
            <a:endParaRPr lang="sv-SE" dirty="0"/>
          </a:p>
          <a:p>
            <a:pPr lvl="1"/>
            <a:r>
              <a:rPr lang="sv-SE" dirty="0">
                <a:solidFill>
                  <a:srgbClr val="212121"/>
                </a:solidFill>
                <a:ea typeface="Source Serif Pro"/>
              </a:rPr>
              <a:t>oavsiktlig viktnedgång</a:t>
            </a:r>
            <a:endParaRPr lang="sv-SE" dirty="0"/>
          </a:p>
          <a:p>
            <a:pPr lvl="1"/>
            <a:r>
              <a:rPr lang="sv-SE" dirty="0">
                <a:solidFill>
                  <a:srgbClr val="212121"/>
                </a:solidFill>
                <a:ea typeface="Source Serif Pro"/>
              </a:rPr>
              <a:t>uttalade nattsvettningar.</a:t>
            </a:r>
            <a:endParaRPr lang="sv-SE" dirty="0"/>
          </a:p>
          <a:p>
            <a:r>
              <a:rPr lang="sv-SE" dirty="0">
                <a:solidFill>
                  <a:srgbClr val="212121"/>
                </a:solidFill>
                <a:ea typeface="Source Serif Pro"/>
              </a:rPr>
              <a:t>Eller</a:t>
            </a:r>
          </a:p>
          <a:p>
            <a:pPr lvl="1"/>
            <a:r>
              <a:rPr lang="sv-SE" dirty="0" err="1">
                <a:solidFill>
                  <a:srgbClr val="212121"/>
                </a:solidFill>
                <a:highlight>
                  <a:srgbClr val="FFFF00"/>
                </a:highlight>
                <a:ea typeface="Source Serif Pro"/>
              </a:rPr>
              <a:t>lymfocytos</a:t>
            </a:r>
            <a:r>
              <a:rPr lang="sv-SE" dirty="0">
                <a:solidFill>
                  <a:srgbClr val="212121"/>
                </a:solidFill>
                <a:highlight>
                  <a:srgbClr val="FFFF00"/>
                </a:highlight>
                <a:ea typeface="Source Serif Pro"/>
              </a:rPr>
              <a:t> i differentialräkning (&gt; 10 x 10</a:t>
            </a:r>
            <a:r>
              <a:rPr lang="sv-SE" sz="358" baseline="30000" dirty="0">
                <a:solidFill>
                  <a:srgbClr val="212121"/>
                </a:solidFill>
                <a:highlight>
                  <a:srgbClr val="FFFF00"/>
                </a:highlight>
                <a:ea typeface="Source Serif Pro"/>
              </a:rPr>
              <a:t>9</a:t>
            </a:r>
            <a:r>
              <a:rPr lang="sv-SE" dirty="0">
                <a:solidFill>
                  <a:srgbClr val="212121"/>
                </a:solidFill>
                <a:highlight>
                  <a:srgbClr val="FFFF00"/>
                </a:highlight>
                <a:ea typeface="Source Serif Pro"/>
              </a:rPr>
              <a:t>/L)</a:t>
            </a:r>
          </a:p>
          <a:p>
            <a:pPr lvl="1"/>
            <a:r>
              <a:rPr lang="sv-SE" dirty="0">
                <a:solidFill>
                  <a:srgbClr val="212121"/>
                </a:solidFill>
                <a:highlight>
                  <a:srgbClr val="FFFF00"/>
                </a:highlight>
                <a:ea typeface="Source Serif Pro"/>
              </a:rPr>
              <a:t>M-komponent </a:t>
            </a:r>
            <a:r>
              <a:rPr lang="sv-SE" dirty="0" err="1">
                <a:solidFill>
                  <a:srgbClr val="212121"/>
                </a:solidFill>
                <a:highlight>
                  <a:srgbClr val="FFFF00"/>
                </a:highlight>
                <a:ea typeface="Source Serif Pro"/>
              </a:rPr>
              <a:t>IgM</a:t>
            </a:r>
            <a:r>
              <a:rPr lang="sv-SE" dirty="0">
                <a:solidFill>
                  <a:srgbClr val="212121"/>
                </a:solidFill>
                <a:highlight>
                  <a:srgbClr val="FFFF00"/>
                </a:highlight>
                <a:ea typeface="Source Serif Pro"/>
              </a:rPr>
              <a:t> &gt; 10 g/l</a:t>
            </a:r>
            <a:endParaRPr lang="sv-SE" dirty="0">
              <a:highlight>
                <a:srgbClr val="FFFF00"/>
              </a:highlight>
            </a:endParaRPr>
          </a:p>
          <a:p>
            <a:pPr lvl="1"/>
            <a:r>
              <a:rPr lang="sv-SE" dirty="0">
                <a:solidFill>
                  <a:srgbClr val="212121"/>
                </a:solidFill>
                <a:ea typeface="Source Serif Pro"/>
              </a:rPr>
              <a:t>misstanke om lymfom vid bilddiagnostik i samband med annan utredning</a:t>
            </a:r>
            <a:endParaRPr lang="sv-SE" dirty="0"/>
          </a:p>
          <a:p>
            <a:pPr lvl="1"/>
            <a:r>
              <a:rPr lang="sv-SE" dirty="0">
                <a:solidFill>
                  <a:srgbClr val="212121"/>
                </a:solidFill>
                <a:ea typeface="Source Serif Pro"/>
              </a:rPr>
              <a:t>misstanke om lymfom vid biopsi i samband med annan utredning.</a:t>
            </a:r>
            <a:endParaRPr lang="sv-SE" dirty="0"/>
          </a:p>
          <a:p>
            <a:endParaRPr lang="sv-SE" dirty="0">
              <a:solidFill>
                <a:srgbClr val="212121"/>
              </a:solidFill>
              <a:ea typeface="Source Serif Pro"/>
            </a:endParaRPr>
          </a:p>
          <a:p>
            <a:r>
              <a:rPr lang="sv-SE" dirty="0">
                <a:solidFill>
                  <a:srgbClr val="212121"/>
                </a:solidFill>
                <a:ea typeface="Source Serif Pro"/>
              </a:rPr>
              <a:t>OBS</a:t>
            </a:r>
          </a:p>
          <a:p>
            <a:pPr lvl="1"/>
            <a:r>
              <a:rPr lang="sv-SE" dirty="0">
                <a:solidFill>
                  <a:srgbClr val="212121"/>
                </a:solidFill>
                <a:ea typeface="Source Serif Pro"/>
              </a:rPr>
              <a:t>KLL-misstanke och Mb Waldenström-misstanke utreds på hematologen</a:t>
            </a:r>
          </a:p>
          <a:p>
            <a:pPr lvl="1"/>
            <a:r>
              <a:rPr lang="sv-SE" dirty="0">
                <a:solidFill>
                  <a:srgbClr val="212121"/>
                </a:solidFill>
                <a:ea typeface="Source Serif Pro"/>
              </a:rPr>
              <a:t>Lymfkörtlar på halsen (utan </a:t>
            </a:r>
            <a:r>
              <a:rPr lang="sv-SE" sz="2500" dirty="0" err="1">
                <a:solidFill>
                  <a:srgbClr val="212121"/>
                </a:solidFill>
                <a:ea typeface="Source Serif Pro"/>
              </a:rPr>
              <a:t>lymfocytos</a:t>
            </a:r>
            <a:r>
              <a:rPr lang="sv-SE" sz="2500" dirty="0">
                <a:solidFill>
                  <a:srgbClr val="212121"/>
                </a:solidFill>
                <a:ea typeface="Source Serif Pro"/>
              </a:rPr>
              <a:t> i differentialräkning (&gt; 10 x 10</a:t>
            </a:r>
            <a:r>
              <a:rPr lang="sv-SE" sz="600" baseline="30000" dirty="0">
                <a:solidFill>
                  <a:srgbClr val="212121"/>
                </a:solidFill>
                <a:ea typeface="Source Serif Pro"/>
              </a:rPr>
              <a:t>9</a:t>
            </a:r>
            <a:r>
              <a:rPr lang="sv-SE" sz="2500" dirty="0">
                <a:solidFill>
                  <a:srgbClr val="212121"/>
                </a:solidFill>
                <a:ea typeface="Source Serif Pro"/>
              </a:rPr>
              <a:t>/L)) utreds enligt SVF huvud-halscancer</a:t>
            </a:r>
            <a:endParaRPr lang="en-US" sz="2500" dirty="0">
              <a:solidFill>
                <a:srgbClr val="000000"/>
              </a:solidFill>
              <a:ea typeface="Source Serif Pro"/>
            </a:endParaRPr>
          </a:p>
          <a:p>
            <a:pPr lvl="1">
              <a:buFont typeface="Courier New" panose="020B0604020202020204" pitchFamily="34" charset="0"/>
              <a:buChar char="o"/>
            </a:pPr>
            <a:endParaRPr lang="sv-SE" dirty="0">
              <a:solidFill>
                <a:srgbClr val="212121"/>
              </a:solidFill>
              <a:latin typeface="Source Serif Pro"/>
              <a:ea typeface="Source Serif Pro"/>
            </a:endParaRPr>
          </a:p>
          <a:p>
            <a:pPr lvl="1">
              <a:buFont typeface="Courier New" panose="020B0604020202020204" pitchFamily="34" charset="0"/>
              <a:buChar char="o"/>
            </a:pPr>
            <a:endParaRPr lang="sv-SE" dirty="0">
              <a:solidFill>
                <a:srgbClr val="212121"/>
              </a:solidFill>
              <a:latin typeface="Source Serif Pro"/>
              <a:ea typeface="Source Serif Pro"/>
            </a:endParaRPr>
          </a:p>
          <a:p>
            <a:pPr lvl="1">
              <a:buFont typeface="Courier New" panose="020B0604020202020204" pitchFamily="34" charset="0"/>
              <a:buChar char="o"/>
            </a:pPr>
            <a:endParaRPr lang="sv-SE" dirty="0"/>
          </a:p>
        </p:txBody>
      </p:sp>
    </p:spTree>
    <p:extLst>
      <p:ext uri="{BB962C8B-B14F-4D97-AF65-F5344CB8AC3E}">
        <p14:creationId xmlns:p14="http://schemas.microsoft.com/office/powerpoint/2010/main" val="138113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E28B04-D1C0-B650-4711-8883C52BBEF0}"/>
              </a:ext>
            </a:extLst>
          </p:cNvPr>
          <p:cNvSpPr>
            <a:spLocks noGrp="1"/>
          </p:cNvSpPr>
          <p:nvPr>
            <p:ph type="title"/>
          </p:nvPr>
        </p:nvSpPr>
        <p:spPr/>
        <p:txBody>
          <a:bodyPr/>
          <a:lstStyle/>
          <a:p>
            <a:r>
              <a:rPr lang="sv-SE" dirty="0"/>
              <a:t>Lymfom</a:t>
            </a:r>
          </a:p>
        </p:txBody>
      </p:sp>
      <p:sp>
        <p:nvSpPr>
          <p:cNvPr id="3" name="Platshållare för innehåll 2">
            <a:extLst>
              <a:ext uri="{FF2B5EF4-FFF2-40B4-BE49-F238E27FC236}">
                <a16:creationId xmlns:a16="http://schemas.microsoft.com/office/drawing/2014/main" id="{6AFDF9E1-20F5-2DBD-F6EE-207D5C08A381}"/>
              </a:ext>
            </a:extLst>
          </p:cNvPr>
          <p:cNvSpPr>
            <a:spLocks noGrp="1"/>
          </p:cNvSpPr>
          <p:nvPr>
            <p:ph idx="1"/>
          </p:nvPr>
        </p:nvSpPr>
        <p:spPr/>
        <p:txBody>
          <a:bodyPr vert="horz" lIns="91440" tIns="45720" rIns="91440" bIns="45720" rtlCol="0" anchor="t">
            <a:normAutofit/>
          </a:bodyPr>
          <a:lstStyle/>
          <a:p>
            <a:r>
              <a:rPr lang="sv-SE" dirty="0"/>
              <a:t>Vad ska göras innan remiss?</a:t>
            </a:r>
          </a:p>
          <a:p>
            <a:pPr lvl="1"/>
            <a:r>
              <a:rPr lang="sv-SE" dirty="0">
                <a:solidFill>
                  <a:srgbClr val="212121"/>
                </a:solidFill>
                <a:ea typeface="Source Serif Pro"/>
              </a:rPr>
              <a:t>blodstatus med </a:t>
            </a:r>
            <a:r>
              <a:rPr lang="sv-SE" dirty="0" err="1">
                <a:solidFill>
                  <a:srgbClr val="212121"/>
                </a:solidFill>
                <a:ea typeface="Source Serif Pro"/>
              </a:rPr>
              <a:t>diff</a:t>
            </a:r>
            <a:endParaRPr lang="sv-SE" dirty="0">
              <a:solidFill>
                <a:srgbClr val="212121"/>
              </a:solidFill>
              <a:ea typeface="Source Serif Pro"/>
            </a:endParaRPr>
          </a:p>
          <a:p>
            <a:pPr lvl="2"/>
            <a:r>
              <a:rPr lang="sv-SE" dirty="0">
                <a:solidFill>
                  <a:srgbClr val="212121"/>
                </a:solidFill>
                <a:ea typeface="Source Serif Pro"/>
              </a:rPr>
              <a:t>Vid </a:t>
            </a:r>
            <a:r>
              <a:rPr lang="sv-SE" dirty="0" err="1">
                <a:solidFill>
                  <a:srgbClr val="212121"/>
                </a:solidFill>
                <a:ea typeface="Source Serif Pro"/>
              </a:rPr>
              <a:t>lymfocytos</a:t>
            </a:r>
            <a:r>
              <a:rPr lang="sv-SE" dirty="0">
                <a:solidFill>
                  <a:srgbClr val="212121"/>
                </a:solidFill>
                <a:ea typeface="Source Serif Pro"/>
              </a:rPr>
              <a:t> remiss hematologen</a:t>
            </a:r>
            <a:endParaRPr lang="sv-SE" dirty="0"/>
          </a:p>
          <a:p>
            <a:pPr lvl="1"/>
            <a:r>
              <a:rPr lang="sv-SE" dirty="0">
                <a:solidFill>
                  <a:srgbClr val="212121"/>
                </a:solidFill>
                <a:ea typeface="Source Serif Pro"/>
              </a:rPr>
              <a:t>Status, särskilt lymfkörtel- och bukpalpation</a:t>
            </a:r>
            <a:endParaRPr lang="sv-SE" dirty="0"/>
          </a:p>
          <a:p>
            <a:pPr lvl="1"/>
            <a:r>
              <a:rPr lang="sv-SE" dirty="0">
                <a:solidFill>
                  <a:srgbClr val="212121"/>
                </a:solidFill>
                <a:ea typeface="Source Serif Pro"/>
              </a:rPr>
              <a:t>vid förstorade lymfkörtlar: bedömning av om det finns annan förklaring, t.ex. infektion, vaccination, genomgången operation, sår.</a:t>
            </a:r>
            <a:endParaRPr lang="sv-SE" dirty="0"/>
          </a:p>
          <a:p>
            <a:pPr lvl="1">
              <a:buFont typeface="Courier New" panose="020B0604020202020204" pitchFamily="34" charset="0"/>
              <a:buChar char="o"/>
            </a:pPr>
            <a:endParaRPr lang="sv-SE" dirty="0"/>
          </a:p>
        </p:txBody>
      </p:sp>
    </p:spTree>
    <p:extLst>
      <p:ext uri="{BB962C8B-B14F-4D97-AF65-F5344CB8AC3E}">
        <p14:creationId xmlns:p14="http://schemas.microsoft.com/office/powerpoint/2010/main" val="400956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3850D1-8785-3FC8-85F5-1595E9234EFB}"/>
              </a:ext>
            </a:extLst>
          </p:cNvPr>
          <p:cNvSpPr>
            <a:spLocks noGrp="1"/>
          </p:cNvSpPr>
          <p:nvPr>
            <p:ph type="title"/>
          </p:nvPr>
        </p:nvSpPr>
        <p:spPr/>
        <p:txBody>
          <a:bodyPr/>
          <a:lstStyle/>
          <a:p>
            <a:r>
              <a:rPr lang="sv-SE" dirty="0"/>
              <a:t>Lymfom</a:t>
            </a:r>
          </a:p>
        </p:txBody>
      </p:sp>
      <p:pic>
        <p:nvPicPr>
          <p:cNvPr id="4" name="Platshållare för innehåll 3" descr="svf-maligna-lymfom-kll-flodesschema-2024.png">
            <a:extLst>
              <a:ext uri="{FF2B5EF4-FFF2-40B4-BE49-F238E27FC236}">
                <a16:creationId xmlns:a16="http://schemas.microsoft.com/office/drawing/2014/main" id="{427F6957-FB28-827C-9EF3-F8BED0E2FAB5}"/>
              </a:ext>
            </a:extLst>
          </p:cNvPr>
          <p:cNvPicPr>
            <a:picLocks noGrp="1" noChangeAspect="1"/>
          </p:cNvPicPr>
          <p:nvPr>
            <p:ph idx="1"/>
          </p:nvPr>
        </p:nvPicPr>
        <p:blipFill>
          <a:blip r:embed="rId2"/>
          <a:stretch>
            <a:fillRect/>
          </a:stretch>
        </p:blipFill>
        <p:spPr>
          <a:xfrm>
            <a:off x="3859973" y="295380"/>
            <a:ext cx="4091054" cy="6118927"/>
          </a:xfrm>
        </p:spPr>
      </p:pic>
    </p:spTree>
    <p:extLst>
      <p:ext uri="{BB962C8B-B14F-4D97-AF65-F5344CB8AC3E}">
        <p14:creationId xmlns:p14="http://schemas.microsoft.com/office/powerpoint/2010/main" val="2725226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6FC984-B8E0-14ED-AD2A-A050CD0374EA}"/>
              </a:ext>
            </a:extLst>
          </p:cNvPr>
          <p:cNvSpPr>
            <a:spLocks noGrp="1"/>
          </p:cNvSpPr>
          <p:nvPr>
            <p:ph type="title"/>
          </p:nvPr>
        </p:nvSpPr>
        <p:spPr/>
        <p:txBody>
          <a:bodyPr/>
          <a:lstStyle/>
          <a:p>
            <a:r>
              <a:rPr lang="sv-SE" dirty="0"/>
              <a:t>Utredning Lymfom</a:t>
            </a:r>
          </a:p>
        </p:txBody>
      </p:sp>
      <p:sp>
        <p:nvSpPr>
          <p:cNvPr id="3" name="Platshållare för innehåll 2">
            <a:extLst>
              <a:ext uri="{FF2B5EF4-FFF2-40B4-BE49-F238E27FC236}">
                <a16:creationId xmlns:a16="http://schemas.microsoft.com/office/drawing/2014/main" id="{735D8615-63D5-4BEE-C7FC-D2C38B7C8B99}"/>
              </a:ext>
            </a:extLst>
          </p:cNvPr>
          <p:cNvSpPr>
            <a:spLocks noGrp="1"/>
          </p:cNvSpPr>
          <p:nvPr>
            <p:ph idx="1"/>
          </p:nvPr>
        </p:nvSpPr>
        <p:spPr/>
        <p:txBody>
          <a:bodyPr/>
          <a:lstStyle/>
          <a:p>
            <a:r>
              <a:rPr lang="sv-SE" dirty="0"/>
              <a:t>Nybesök</a:t>
            </a:r>
          </a:p>
          <a:p>
            <a:pPr lvl="1"/>
            <a:r>
              <a:rPr lang="sv-SE" dirty="0"/>
              <a:t>Anamnes</a:t>
            </a:r>
          </a:p>
          <a:p>
            <a:pPr lvl="1"/>
            <a:r>
              <a:rPr lang="sv-SE" dirty="0"/>
              <a:t>Status</a:t>
            </a:r>
          </a:p>
          <a:p>
            <a:r>
              <a:rPr lang="sv-SE" dirty="0" err="1"/>
              <a:t>Ev</a:t>
            </a:r>
            <a:r>
              <a:rPr lang="sv-SE" dirty="0"/>
              <a:t> komplettering med prover</a:t>
            </a:r>
          </a:p>
          <a:p>
            <a:r>
              <a:rPr lang="sv-SE" dirty="0"/>
              <a:t>DT hals/thorax/buk</a:t>
            </a:r>
          </a:p>
          <a:p>
            <a:r>
              <a:rPr lang="sv-SE" dirty="0" err="1"/>
              <a:t>Extirpation</a:t>
            </a:r>
            <a:r>
              <a:rPr lang="sv-SE" dirty="0"/>
              <a:t> eller biopsi</a:t>
            </a:r>
          </a:p>
          <a:p>
            <a:r>
              <a:rPr lang="sv-SE" dirty="0"/>
              <a:t>Ibland </a:t>
            </a:r>
            <a:r>
              <a:rPr lang="sv-SE" dirty="0" err="1"/>
              <a:t>expektans</a:t>
            </a:r>
            <a:endParaRPr lang="sv-SE" dirty="0"/>
          </a:p>
        </p:txBody>
      </p:sp>
    </p:spTree>
    <p:extLst>
      <p:ext uri="{BB962C8B-B14F-4D97-AF65-F5344CB8AC3E}">
        <p14:creationId xmlns:p14="http://schemas.microsoft.com/office/powerpoint/2010/main" val="240129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1550-8B2D-C298-1771-1FA2D9C2818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E481FE9-7CF7-64D2-A27E-6F624E21D8C2}"/>
              </a:ext>
            </a:extLst>
          </p:cNvPr>
          <p:cNvSpPr>
            <a:spLocks noGrp="1"/>
          </p:cNvSpPr>
          <p:nvPr>
            <p:ph type="title"/>
          </p:nvPr>
        </p:nvSpPr>
        <p:spPr/>
        <p:txBody>
          <a:bodyPr/>
          <a:lstStyle/>
          <a:p>
            <a:r>
              <a:rPr lang="sv-SE" dirty="0"/>
              <a:t>Remisser in lymfom</a:t>
            </a:r>
          </a:p>
        </p:txBody>
      </p:sp>
      <p:sp>
        <p:nvSpPr>
          <p:cNvPr id="3" name="Platshållare för innehåll 2">
            <a:extLst>
              <a:ext uri="{FF2B5EF4-FFF2-40B4-BE49-F238E27FC236}">
                <a16:creationId xmlns:a16="http://schemas.microsoft.com/office/drawing/2014/main" id="{34188B82-4B55-7450-E1BD-8EDAFC517CD7}"/>
              </a:ext>
            </a:extLst>
          </p:cNvPr>
          <p:cNvSpPr>
            <a:spLocks noGrp="1"/>
          </p:cNvSpPr>
          <p:nvPr>
            <p:ph idx="1"/>
          </p:nvPr>
        </p:nvSpPr>
        <p:spPr/>
        <p:txBody>
          <a:bodyPr vert="horz" lIns="91440" tIns="45720" rIns="91440" bIns="45720" rtlCol="0" anchor="t">
            <a:normAutofit/>
          </a:bodyPr>
          <a:lstStyle/>
          <a:p>
            <a:r>
              <a:rPr lang="sv-SE" dirty="0"/>
              <a:t>221 remisser 2024 och 2025</a:t>
            </a:r>
          </a:p>
          <a:p>
            <a:pPr lvl="1"/>
            <a:r>
              <a:rPr lang="sv-SE" dirty="0"/>
              <a:t>Vårdcentraler 37%</a:t>
            </a:r>
          </a:p>
          <a:p>
            <a:pPr marL="261964" lvl="1" indent="0">
              <a:buNone/>
            </a:pPr>
            <a:endParaRPr lang="sv-SE" dirty="0"/>
          </a:p>
        </p:txBody>
      </p:sp>
    </p:spTree>
    <p:extLst>
      <p:ext uri="{BB962C8B-B14F-4D97-AF65-F5344CB8AC3E}">
        <p14:creationId xmlns:p14="http://schemas.microsoft.com/office/powerpoint/2010/main" val="147170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B8B81B-0D25-F8B6-D8AB-B36CB44190F4}"/>
              </a:ext>
            </a:extLst>
          </p:cNvPr>
          <p:cNvSpPr>
            <a:spLocks noGrp="1"/>
          </p:cNvSpPr>
          <p:nvPr>
            <p:ph type="title"/>
          </p:nvPr>
        </p:nvSpPr>
        <p:spPr/>
        <p:txBody>
          <a:bodyPr/>
          <a:lstStyle/>
          <a:p>
            <a:r>
              <a:rPr lang="sv-SE" dirty="0"/>
              <a:t>Lymfom</a:t>
            </a:r>
          </a:p>
        </p:txBody>
      </p:sp>
      <p:sp>
        <p:nvSpPr>
          <p:cNvPr id="3" name="Platshållare för innehåll 2">
            <a:extLst>
              <a:ext uri="{FF2B5EF4-FFF2-40B4-BE49-F238E27FC236}">
                <a16:creationId xmlns:a16="http://schemas.microsoft.com/office/drawing/2014/main" id="{21050163-0157-34DE-EF8A-91499F732C6B}"/>
              </a:ext>
            </a:extLst>
          </p:cNvPr>
          <p:cNvSpPr>
            <a:spLocks noGrp="1"/>
          </p:cNvSpPr>
          <p:nvPr>
            <p:ph idx="1"/>
          </p:nvPr>
        </p:nvSpPr>
        <p:spPr/>
        <p:txBody>
          <a:bodyPr vert="horz" lIns="91440" tIns="45720" rIns="91440" bIns="45720" rtlCol="0" anchor="t">
            <a:normAutofit/>
          </a:bodyPr>
          <a:lstStyle/>
          <a:p>
            <a:r>
              <a:rPr lang="sv-SE" sz="3600" dirty="0"/>
              <a:t>Vad blir det av utredningen?</a:t>
            </a:r>
          </a:p>
          <a:p>
            <a:pPr lvl="1"/>
            <a:r>
              <a:rPr lang="sv-SE" sz="3358" dirty="0"/>
              <a:t>221 Remisser</a:t>
            </a:r>
          </a:p>
          <a:p>
            <a:pPr lvl="1"/>
            <a:r>
              <a:rPr lang="sv-SE" sz="3358" dirty="0"/>
              <a:t>33% får cancerdiagnos</a:t>
            </a:r>
          </a:p>
        </p:txBody>
      </p:sp>
    </p:spTree>
    <p:extLst>
      <p:ext uri="{BB962C8B-B14F-4D97-AF65-F5344CB8AC3E}">
        <p14:creationId xmlns:p14="http://schemas.microsoft.com/office/powerpoint/2010/main" val="39345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11DDED-4E3B-7C6C-ECF2-DF6A8B034C2A}"/>
              </a:ext>
            </a:extLst>
          </p:cNvPr>
          <p:cNvSpPr>
            <a:spLocks noGrp="1"/>
          </p:cNvSpPr>
          <p:nvPr>
            <p:ph type="title"/>
          </p:nvPr>
        </p:nvSpPr>
        <p:spPr/>
        <p:txBody>
          <a:bodyPr/>
          <a:lstStyle/>
          <a:p>
            <a:r>
              <a:rPr lang="sv-SE" dirty="0"/>
              <a:t>SVF Cancer utan känd primärtumör</a:t>
            </a:r>
          </a:p>
        </p:txBody>
      </p:sp>
      <p:sp>
        <p:nvSpPr>
          <p:cNvPr id="3" name="Platshållare för innehåll 2">
            <a:extLst>
              <a:ext uri="{FF2B5EF4-FFF2-40B4-BE49-F238E27FC236}">
                <a16:creationId xmlns:a16="http://schemas.microsoft.com/office/drawing/2014/main" id="{1AC1B6AB-0E3B-6E60-4E37-F7E09A8A47E4}"/>
              </a:ext>
            </a:extLst>
          </p:cNvPr>
          <p:cNvSpPr>
            <a:spLocks noGrp="1"/>
          </p:cNvSpPr>
          <p:nvPr>
            <p:ph idx="1"/>
          </p:nvPr>
        </p:nvSpPr>
        <p:spPr/>
        <p:txBody>
          <a:bodyPr vert="horz" lIns="91440" tIns="45720" rIns="91440" bIns="45720" rtlCol="0" anchor="t">
            <a:normAutofit/>
          </a:bodyPr>
          <a:lstStyle/>
          <a:p>
            <a:r>
              <a:rPr lang="sv-SE" dirty="0"/>
              <a:t>Ingång i vårdförloppet</a:t>
            </a:r>
          </a:p>
          <a:p>
            <a:pPr lvl="1"/>
            <a:r>
              <a:rPr lang="sv-SE" sz="2400" dirty="0"/>
              <a:t>"</a:t>
            </a:r>
            <a:r>
              <a:rPr lang="sv-SE" sz="2400" dirty="0">
                <a:solidFill>
                  <a:srgbClr val="212121"/>
                </a:solidFill>
                <a:ea typeface="Source Serif Pro"/>
              </a:rPr>
              <a:t>Välgrundad misstanke om CUP föreligger vid fynd av en eller flera metastasmisstänkta förändringar där primärtumören inte är känd och där det inte finns kliniska symtom eller fynd som tyder på organspecifik cancertyp."</a:t>
            </a:r>
            <a:endParaRPr lang="sv-SE" sz="2400" dirty="0"/>
          </a:p>
        </p:txBody>
      </p:sp>
    </p:spTree>
    <p:extLst>
      <p:ext uri="{BB962C8B-B14F-4D97-AF65-F5344CB8AC3E}">
        <p14:creationId xmlns:p14="http://schemas.microsoft.com/office/powerpoint/2010/main" val="199215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56E16A-E4B4-E760-06A0-72DDF30FA95A}"/>
              </a:ext>
            </a:extLst>
          </p:cNvPr>
          <p:cNvSpPr>
            <a:spLocks noGrp="1"/>
          </p:cNvSpPr>
          <p:nvPr>
            <p:ph type="title"/>
          </p:nvPr>
        </p:nvSpPr>
        <p:spPr/>
        <p:txBody>
          <a:bodyPr/>
          <a:lstStyle/>
          <a:p>
            <a:r>
              <a:rPr lang="sv-SE" dirty="0"/>
              <a:t>CUP</a:t>
            </a:r>
          </a:p>
        </p:txBody>
      </p:sp>
      <p:pic>
        <p:nvPicPr>
          <p:cNvPr id="4" name="Platshållare för innehåll 3" descr="flödesschema för vårdförloppet">
            <a:extLst>
              <a:ext uri="{FF2B5EF4-FFF2-40B4-BE49-F238E27FC236}">
                <a16:creationId xmlns:a16="http://schemas.microsoft.com/office/drawing/2014/main" id="{E2437145-ED96-563D-02B4-BF86BA5E7639}"/>
              </a:ext>
            </a:extLst>
          </p:cNvPr>
          <p:cNvPicPr>
            <a:picLocks noGrp="1" noChangeAspect="1"/>
          </p:cNvPicPr>
          <p:nvPr>
            <p:ph idx="1"/>
          </p:nvPr>
        </p:nvPicPr>
        <p:blipFill>
          <a:blip r:embed="rId2"/>
          <a:stretch>
            <a:fillRect/>
          </a:stretch>
        </p:blipFill>
        <p:spPr>
          <a:xfrm>
            <a:off x="3702593" y="364085"/>
            <a:ext cx="5842372" cy="6131418"/>
          </a:xfrm>
        </p:spPr>
      </p:pic>
    </p:spTree>
    <p:extLst>
      <p:ext uri="{BB962C8B-B14F-4D97-AF65-F5344CB8AC3E}">
        <p14:creationId xmlns:p14="http://schemas.microsoft.com/office/powerpoint/2010/main" val="3473359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2C81B3-B6BB-223C-A3A0-AE3855C70CC2}"/>
              </a:ext>
            </a:extLst>
          </p:cNvPr>
          <p:cNvSpPr>
            <a:spLocks noGrp="1"/>
          </p:cNvSpPr>
          <p:nvPr>
            <p:ph type="title"/>
          </p:nvPr>
        </p:nvSpPr>
        <p:spPr/>
        <p:txBody>
          <a:bodyPr/>
          <a:lstStyle/>
          <a:p>
            <a:r>
              <a:rPr lang="sv-SE" dirty="0"/>
              <a:t>Utredning CUP	</a:t>
            </a:r>
          </a:p>
        </p:txBody>
      </p:sp>
      <p:sp>
        <p:nvSpPr>
          <p:cNvPr id="3" name="Platshållare för innehåll 2">
            <a:extLst>
              <a:ext uri="{FF2B5EF4-FFF2-40B4-BE49-F238E27FC236}">
                <a16:creationId xmlns:a16="http://schemas.microsoft.com/office/drawing/2014/main" id="{FE20DB39-8E9F-FE3D-F4B0-0E7401732707}"/>
              </a:ext>
            </a:extLst>
          </p:cNvPr>
          <p:cNvSpPr>
            <a:spLocks noGrp="1"/>
          </p:cNvSpPr>
          <p:nvPr>
            <p:ph idx="1"/>
          </p:nvPr>
        </p:nvSpPr>
        <p:spPr/>
        <p:txBody>
          <a:bodyPr/>
          <a:lstStyle/>
          <a:p>
            <a:r>
              <a:rPr lang="sv-SE" dirty="0"/>
              <a:t>Nybesök</a:t>
            </a:r>
          </a:p>
          <a:p>
            <a:pPr lvl="1"/>
            <a:r>
              <a:rPr lang="sv-SE" dirty="0"/>
              <a:t>Anamnes</a:t>
            </a:r>
          </a:p>
          <a:p>
            <a:pPr lvl="1"/>
            <a:r>
              <a:rPr lang="sv-SE" dirty="0"/>
              <a:t>Status</a:t>
            </a:r>
          </a:p>
          <a:p>
            <a:r>
              <a:rPr lang="sv-SE" dirty="0"/>
              <a:t>Komplettera prover och/eller radiologi</a:t>
            </a:r>
          </a:p>
          <a:p>
            <a:r>
              <a:rPr lang="sv-SE" dirty="0"/>
              <a:t>Punktion/</a:t>
            </a:r>
            <a:r>
              <a:rPr lang="sv-SE" dirty="0" err="1"/>
              <a:t>extirpation</a:t>
            </a:r>
            <a:r>
              <a:rPr lang="sv-SE" dirty="0"/>
              <a:t>/aspirat</a:t>
            </a:r>
          </a:p>
          <a:p>
            <a:r>
              <a:rPr lang="sv-SE" dirty="0"/>
              <a:t>Rikta till rätt klinik</a:t>
            </a:r>
          </a:p>
        </p:txBody>
      </p:sp>
    </p:spTree>
    <p:extLst>
      <p:ext uri="{BB962C8B-B14F-4D97-AF65-F5344CB8AC3E}">
        <p14:creationId xmlns:p14="http://schemas.microsoft.com/office/powerpoint/2010/main" val="109867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268DAA-D76C-7D45-EE5F-A68918B0B578}"/>
              </a:ext>
            </a:extLst>
          </p:cNvPr>
          <p:cNvSpPr>
            <a:spLocks noGrp="1"/>
          </p:cNvSpPr>
          <p:nvPr>
            <p:ph type="title"/>
          </p:nvPr>
        </p:nvSpPr>
        <p:spPr/>
        <p:txBody>
          <a:bodyPr/>
          <a:lstStyle/>
          <a:p>
            <a:r>
              <a:rPr lang="sv-SE" dirty="0"/>
              <a:t>Remisser in CUP</a:t>
            </a:r>
          </a:p>
        </p:txBody>
      </p:sp>
      <p:sp>
        <p:nvSpPr>
          <p:cNvPr id="3" name="Platshållare för innehåll 2">
            <a:extLst>
              <a:ext uri="{FF2B5EF4-FFF2-40B4-BE49-F238E27FC236}">
                <a16:creationId xmlns:a16="http://schemas.microsoft.com/office/drawing/2014/main" id="{4B5D356D-23B2-A9B3-0CF7-7550E5F714CB}"/>
              </a:ext>
            </a:extLst>
          </p:cNvPr>
          <p:cNvSpPr>
            <a:spLocks noGrp="1"/>
          </p:cNvSpPr>
          <p:nvPr>
            <p:ph idx="1"/>
          </p:nvPr>
        </p:nvSpPr>
        <p:spPr/>
        <p:txBody>
          <a:bodyPr vert="horz" lIns="91440" tIns="45720" rIns="91440" bIns="45720" rtlCol="0" anchor="t">
            <a:normAutofit/>
          </a:bodyPr>
          <a:lstStyle/>
          <a:p>
            <a:r>
              <a:rPr lang="sv-SE" dirty="0"/>
              <a:t>204 remisser</a:t>
            </a:r>
          </a:p>
          <a:p>
            <a:pPr lvl="1"/>
            <a:r>
              <a:rPr lang="sv-SE" dirty="0"/>
              <a:t>Primärvård 27%</a:t>
            </a:r>
          </a:p>
          <a:p>
            <a:pPr lvl="1">
              <a:buFont typeface="Courier New" panose="020B0604020202020204" pitchFamily="34" charset="0"/>
              <a:buChar char="o"/>
            </a:pPr>
            <a:endParaRPr lang="sv-SE" dirty="0"/>
          </a:p>
        </p:txBody>
      </p:sp>
    </p:spTree>
    <p:extLst>
      <p:ext uri="{BB962C8B-B14F-4D97-AF65-F5344CB8AC3E}">
        <p14:creationId xmlns:p14="http://schemas.microsoft.com/office/powerpoint/2010/main" val="166913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EA1B894-E3C6-8060-A2E1-B159E38FBBF0}"/>
              </a:ext>
            </a:extLst>
          </p:cNvPr>
          <p:cNvSpPr txBox="1"/>
          <p:nvPr/>
        </p:nvSpPr>
        <p:spPr>
          <a:xfrm>
            <a:off x="1314450" y="971550"/>
            <a:ext cx="3314700" cy="646331"/>
          </a:xfrm>
          <a:prstGeom prst="rect">
            <a:avLst/>
          </a:prstGeom>
          <a:noFill/>
        </p:spPr>
        <p:txBody>
          <a:bodyPr wrap="square" rtlCol="0">
            <a:spAutoFit/>
          </a:bodyPr>
          <a:lstStyle/>
          <a:p>
            <a:r>
              <a:rPr lang="sv-SE" dirty="0"/>
              <a:t>Patient där blodstatus inger misstanke om </a:t>
            </a:r>
            <a:r>
              <a:rPr lang="sv-SE" dirty="0" err="1"/>
              <a:t>talassemi</a:t>
            </a:r>
            <a:endParaRPr lang="sv-SE" dirty="0"/>
          </a:p>
        </p:txBody>
      </p:sp>
      <p:cxnSp>
        <p:nvCxnSpPr>
          <p:cNvPr id="6" name="Rak pilkoppling 5">
            <a:extLst>
              <a:ext uri="{FF2B5EF4-FFF2-40B4-BE49-F238E27FC236}">
                <a16:creationId xmlns:a16="http://schemas.microsoft.com/office/drawing/2014/main" id="{316E47D0-DB30-FB7D-6C3F-EC1C545840F2}"/>
              </a:ext>
            </a:extLst>
          </p:cNvPr>
          <p:cNvCxnSpPr>
            <a:cxnSpLocks/>
          </p:cNvCxnSpPr>
          <p:nvPr/>
        </p:nvCxnSpPr>
        <p:spPr>
          <a:xfrm>
            <a:off x="2466975" y="1724025"/>
            <a:ext cx="0" cy="170497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F2D801BD-2127-FFE7-06E6-8295BA56687D}"/>
              </a:ext>
            </a:extLst>
          </p:cNvPr>
          <p:cNvSpPr txBox="1"/>
          <p:nvPr/>
        </p:nvSpPr>
        <p:spPr>
          <a:xfrm>
            <a:off x="1300163" y="2196584"/>
            <a:ext cx="2333624" cy="646331"/>
          </a:xfrm>
          <a:prstGeom prst="rect">
            <a:avLst/>
          </a:prstGeom>
          <a:noFill/>
        </p:spPr>
        <p:txBody>
          <a:bodyPr wrap="square" rtlCol="0">
            <a:spAutoFit/>
          </a:bodyPr>
          <a:lstStyle/>
          <a:p>
            <a:r>
              <a:rPr lang="sv-SE" dirty="0"/>
              <a:t>Informera med hjälp av informationsbroschyr </a:t>
            </a:r>
          </a:p>
        </p:txBody>
      </p:sp>
      <p:sp>
        <p:nvSpPr>
          <p:cNvPr id="12" name="textruta 11">
            <a:extLst>
              <a:ext uri="{FF2B5EF4-FFF2-40B4-BE49-F238E27FC236}">
                <a16:creationId xmlns:a16="http://schemas.microsoft.com/office/drawing/2014/main" id="{192BD0D1-A158-CAAC-62B3-7173C2C853AB}"/>
              </a:ext>
            </a:extLst>
          </p:cNvPr>
          <p:cNvSpPr txBox="1"/>
          <p:nvPr/>
        </p:nvSpPr>
        <p:spPr>
          <a:xfrm>
            <a:off x="1390650" y="3467100"/>
            <a:ext cx="2533650" cy="646331"/>
          </a:xfrm>
          <a:prstGeom prst="rect">
            <a:avLst/>
          </a:prstGeom>
          <a:noFill/>
        </p:spPr>
        <p:txBody>
          <a:bodyPr wrap="square" rtlCol="0">
            <a:spAutoFit/>
          </a:bodyPr>
          <a:lstStyle/>
          <a:p>
            <a:r>
              <a:rPr lang="sv-SE" dirty="0"/>
              <a:t>Kan patienten tänkas skaffa barn?</a:t>
            </a:r>
          </a:p>
        </p:txBody>
      </p:sp>
      <p:cxnSp>
        <p:nvCxnSpPr>
          <p:cNvPr id="14" name="Rak pilkoppling 13">
            <a:extLst>
              <a:ext uri="{FF2B5EF4-FFF2-40B4-BE49-F238E27FC236}">
                <a16:creationId xmlns:a16="http://schemas.microsoft.com/office/drawing/2014/main" id="{7ABD43B9-5356-BA24-865F-D702C45AC35B}"/>
              </a:ext>
            </a:extLst>
          </p:cNvPr>
          <p:cNvCxnSpPr>
            <a:cxnSpLocks/>
          </p:cNvCxnSpPr>
          <p:nvPr/>
        </p:nvCxnSpPr>
        <p:spPr>
          <a:xfrm>
            <a:off x="2466975" y="4113431"/>
            <a:ext cx="0" cy="915769"/>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C5203D01-F0BF-521D-1DB2-8770CBFF7EB1}"/>
              </a:ext>
            </a:extLst>
          </p:cNvPr>
          <p:cNvSpPr txBox="1"/>
          <p:nvPr/>
        </p:nvSpPr>
        <p:spPr>
          <a:xfrm>
            <a:off x="1971675" y="4343400"/>
            <a:ext cx="781048" cy="369332"/>
          </a:xfrm>
          <a:prstGeom prst="rect">
            <a:avLst/>
          </a:prstGeom>
          <a:noFill/>
        </p:spPr>
        <p:txBody>
          <a:bodyPr wrap="square" rtlCol="0">
            <a:spAutoFit/>
          </a:bodyPr>
          <a:lstStyle/>
          <a:p>
            <a:r>
              <a:rPr lang="sv-SE" dirty="0"/>
              <a:t>Nej</a:t>
            </a:r>
          </a:p>
        </p:txBody>
      </p:sp>
      <p:sp>
        <p:nvSpPr>
          <p:cNvPr id="17" name="textruta 16">
            <a:extLst>
              <a:ext uri="{FF2B5EF4-FFF2-40B4-BE49-F238E27FC236}">
                <a16:creationId xmlns:a16="http://schemas.microsoft.com/office/drawing/2014/main" id="{9B4D3615-42E2-B6F2-62CF-28731172A3EF}"/>
              </a:ext>
            </a:extLst>
          </p:cNvPr>
          <p:cNvSpPr txBox="1"/>
          <p:nvPr/>
        </p:nvSpPr>
        <p:spPr>
          <a:xfrm>
            <a:off x="1563291" y="5029200"/>
            <a:ext cx="2162175" cy="923330"/>
          </a:xfrm>
          <a:prstGeom prst="rect">
            <a:avLst/>
          </a:prstGeom>
          <a:noFill/>
        </p:spPr>
        <p:txBody>
          <a:bodyPr wrap="square" rtlCol="0">
            <a:spAutoFit/>
          </a:bodyPr>
          <a:lstStyle/>
          <a:p>
            <a:r>
              <a:rPr lang="sv-SE" dirty="0"/>
              <a:t>Avsluta utredningen. Diagnos: misstänkt </a:t>
            </a:r>
            <a:r>
              <a:rPr lang="sv-SE" dirty="0" err="1"/>
              <a:t>talassemi</a:t>
            </a:r>
            <a:endParaRPr lang="sv-SE" dirty="0"/>
          </a:p>
        </p:txBody>
      </p:sp>
      <p:cxnSp>
        <p:nvCxnSpPr>
          <p:cNvPr id="19" name="Rak pilkoppling 18">
            <a:extLst>
              <a:ext uri="{FF2B5EF4-FFF2-40B4-BE49-F238E27FC236}">
                <a16:creationId xmlns:a16="http://schemas.microsoft.com/office/drawing/2014/main" id="{AC4B0572-C332-CFF7-7D9E-A3D112E2019D}"/>
              </a:ext>
            </a:extLst>
          </p:cNvPr>
          <p:cNvCxnSpPr>
            <a:cxnSpLocks/>
          </p:cNvCxnSpPr>
          <p:nvPr/>
        </p:nvCxnSpPr>
        <p:spPr>
          <a:xfrm>
            <a:off x="3648074" y="3771900"/>
            <a:ext cx="1143001"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0" name="textruta 19">
            <a:extLst>
              <a:ext uri="{FF2B5EF4-FFF2-40B4-BE49-F238E27FC236}">
                <a16:creationId xmlns:a16="http://schemas.microsoft.com/office/drawing/2014/main" id="{3CBFD543-2A62-02D4-BE8D-C5F7A764E7DD}"/>
              </a:ext>
            </a:extLst>
          </p:cNvPr>
          <p:cNvSpPr txBox="1"/>
          <p:nvPr/>
        </p:nvSpPr>
        <p:spPr>
          <a:xfrm>
            <a:off x="4152900" y="3343275"/>
            <a:ext cx="476250" cy="369332"/>
          </a:xfrm>
          <a:prstGeom prst="rect">
            <a:avLst/>
          </a:prstGeom>
          <a:noFill/>
        </p:spPr>
        <p:txBody>
          <a:bodyPr wrap="square" rtlCol="0">
            <a:spAutoFit/>
          </a:bodyPr>
          <a:lstStyle/>
          <a:p>
            <a:r>
              <a:rPr lang="sv-SE" dirty="0"/>
              <a:t>Ja</a:t>
            </a:r>
          </a:p>
        </p:txBody>
      </p:sp>
      <p:sp>
        <p:nvSpPr>
          <p:cNvPr id="21" name="textruta 20">
            <a:extLst>
              <a:ext uri="{FF2B5EF4-FFF2-40B4-BE49-F238E27FC236}">
                <a16:creationId xmlns:a16="http://schemas.microsoft.com/office/drawing/2014/main" id="{D9EB168A-3E38-0136-926A-2207A0A792DD}"/>
              </a:ext>
            </a:extLst>
          </p:cNvPr>
          <p:cNvSpPr txBox="1"/>
          <p:nvPr/>
        </p:nvSpPr>
        <p:spPr>
          <a:xfrm>
            <a:off x="4953000" y="3337262"/>
            <a:ext cx="2076450" cy="923330"/>
          </a:xfrm>
          <a:prstGeom prst="rect">
            <a:avLst/>
          </a:prstGeom>
          <a:noFill/>
        </p:spPr>
        <p:txBody>
          <a:bodyPr wrap="square" rtlCol="0">
            <a:spAutoFit/>
          </a:bodyPr>
          <a:lstStyle/>
          <a:p>
            <a:r>
              <a:rPr lang="sv-SE" dirty="0"/>
              <a:t>Har partner som man planerar att skaffa barn med?</a:t>
            </a:r>
          </a:p>
        </p:txBody>
      </p:sp>
      <p:cxnSp>
        <p:nvCxnSpPr>
          <p:cNvPr id="25" name="Rak pilkoppling 24">
            <a:extLst>
              <a:ext uri="{FF2B5EF4-FFF2-40B4-BE49-F238E27FC236}">
                <a16:creationId xmlns:a16="http://schemas.microsoft.com/office/drawing/2014/main" id="{8FDD41F3-FB8E-1621-4B60-70704C3351F6}"/>
              </a:ext>
            </a:extLst>
          </p:cNvPr>
          <p:cNvCxnSpPr>
            <a:cxnSpLocks/>
          </p:cNvCxnSpPr>
          <p:nvPr/>
        </p:nvCxnSpPr>
        <p:spPr>
          <a:xfrm>
            <a:off x="6719887" y="3790265"/>
            <a:ext cx="928685"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F8705932-7E7A-819A-7BF1-6DA009367852}"/>
              </a:ext>
            </a:extLst>
          </p:cNvPr>
          <p:cNvSpPr txBox="1"/>
          <p:nvPr/>
        </p:nvSpPr>
        <p:spPr>
          <a:xfrm>
            <a:off x="6869906" y="3467100"/>
            <a:ext cx="590550" cy="369332"/>
          </a:xfrm>
          <a:prstGeom prst="rect">
            <a:avLst/>
          </a:prstGeom>
          <a:noFill/>
        </p:spPr>
        <p:txBody>
          <a:bodyPr wrap="square" rtlCol="0">
            <a:spAutoFit/>
          </a:bodyPr>
          <a:lstStyle/>
          <a:p>
            <a:r>
              <a:rPr lang="sv-SE" dirty="0"/>
              <a:t>Nej</a:t>
            </a:r>
          </a:p>
        </p:txBody>
      </p:sp>
      <p:sp>
        <p:nvSpPr>
          <p:cNvPr id="27" name="textruta 26">
            <a:extLst>
              <a:ext uri="{FF2B5EF4-FFF2-40B4-BE49-F238E27FC236}">
                <a16:creationId xmlns:a16="http://schemas.microsoft.com/office/drawing/2014/main" id="{46FF427B-752B-E383-D4C9-C28FFDF95297}"/>
              </a:ext>
            </a:extLst>
          </p:cNvPr>
          <p:cNvSpPr txBox="1"/>
          <p:nvPr/>
        </p:nvSpPr>
        <p:spPr>
          <a:xfrm>
            <a:off x="7648572" y="3337262"/>
            <a:ext cx="2076450" cy="923330"/>
          </a:xfrm>
          <a:prstGeom prst="rect">
            <a:avLst/>
          </a:prstGeom>
          <a:noFill/>
        </p:spPr>
        <p:txBody>
          <a:bodyPr wrap="square" rtlCol="0">
            <a:spAutoFit/>
          </a:bodyPr>
          <a:lstStyle/>
          <a:p>
            <a:r>
              <a:rPr lang="sv-SE" dirty="0"/>
              <a:t>Ny kontakt med vården när partner finns</a:t>
            </a:r>
          </a:p>
        </p:txBody>
      </p:sp>
      <p:cxnSp>
        <p:nvCxnSpPr>
          <p:cNvPr id="29" name="Rak pilkoppling 28">
            <a:extLst>
              <a:ext uri="{FF2B5EF4-FFF2-40B4-BE49-F238E27FC236}">
                <a16:creationId xmlns:a16="http://schemas.microsoft.com/office/drawing/2014/main" id="{EBE36762-13A9-50B7-F208-4AC3F1A28B4C}"/>
              </a:ext>
            </a:extLst>
          </p:cNvPr>
          <p:cNvCxnSpPr>
            <a:cxnSpLocks/>
          </p:cNvCxnSpPr>
          <p:nvPr/>
        </p:nvCxnSpPr>
        <p:spPr>
          <a:xfrm>
            <a:off x="5876925" y="4187219"/>
            <a:ext cx="0" cy="525513"/>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094C31B3-8A06-C2B7-520B-5A1ECF48894E}"/>
              </a:ext>
            </a:extLst>
          </p:cNvPr>
          <p:cNvCxnSpPr>
            <a:cxnSpLocks/>
          </p:cNvCxnSpPr>
          <p:nvPr/>
        </p:nvCxnSpPr>
        <p:spPr>
          <a:xfrm flipH="1">
            <a:off x="6315076" y="4159597"/>
            <a:ext cx="1793080" cy="55313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2" name="textruta 31">
            <a:extLst>
              <a:ext uri="{FF2B5EF4-FFF2-40B4-BE49-F238E27FC236}">
                <a16:creationId xmlns:a16="http://schemas.microsoft.com/office/drawing/2014/main" id="{06AE62C9-4DB0-48E1-6863-B8975DEF5422}"/>
              </a:ext>
            </a:extLst>
          </p:cNvPr>
          <p:cNvSpPr txBox="1"/>
          <p:nvPr/>
        </p:nvSpPr>
        <p:spPr>
          <a:xfrm>
            <a:off x="5117309" y="4747097"/>
            <a:ext cx="2333622" cy="646331"/>
          </a:xfrm>
          <a:prstGeom prst="rect">
            <a:avLst/>
          </a:prstGeom>
          <a:noFill/>
        </p:spPr>
        <p:txBody>
          <a:bodyPr wrap="square" rtlCol="0">
            <a:spAutoFit/>
          </a:bodyPr>
          <a:lstStyle/>
          <a:p>
            <a:r>
              <a:rPr lang="sv-SE" dirty="0"/>
              <a:t>Partner med genetiskt </a:t>
            </a:r>
            <a:r>
              <a:rPr lang="sv-SE" dirty="0" err="1"/>
              <a:t>skadinaviskt</a:t>
            </a:r>
            <a:r>
              <a:rPr lang="sv-SE" dirty="0"/>
              <a:t> ursprung?</a:t>
            </a:r>
          </a:p>
        </p:txBody>
      </p:sp>
      <p:cxnSp>
        <p:nvCxnSpPr>
          <p:cNvPr id="41" name="Rak pilkoppling 40">
            <a:extLst>
              <a:ext uri="{FF2B5EF4-FFF2-40B4-BE49-F238E27FC236}">
                <a16:creationId xmlns:a16="http://schemas.microsoft.com/office/drawing/2014/main" id="{5B8852E7-E7F4-D1A0-D473-0D9E2D7F964D}"/>
              </a:ext>
            </a:extLst>
          </p:cNvPr>
          <p:cNvCxnSpPr>
            <a:stCxn id="32" idx="1"/>
          </p:cNvCxnSpPr>
          <p:nvPr/>
        </p:nvCxnSpPr>
        <p:spPr>
          <a:xfrm flipH="1">
            <a:off x="3705225" y="5070263"/>
            <a:ext cx="1412084" cy="138499"/>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2" name="textruta 41">
            <a:extLst>
              <a:ext uri="{FF2B5EF4-FFF2-40B4-BE49-F238E27FC236}">
                <a16:creationId xmlns:a16="http://schemas.microsoft.com/office/drawing/2014/main" id="{B7E7F0E2-40BF-FEAD-827C-B7936127F081}"/>
              </a:ext>
            </a:extLst>
          </p:cNvPr>
          <p:cNvSpPr txBox="1"/>
          <p:nvPr/>
        </p:nvSpPr>
        <p:spPr>
          <a:xfrm>
            <a:off x="7568209" y="5374466"/>
            <a:ext cx="781049" cy="369332"/>
          </a:xfrm>
          <a:prstGeom prst="rect">
            <a:avLst/>
          </a:prstGeom>
          <a:noFill/>
        </p:spPr>
        <p:txBody>
          <a:bodyPr wrap="square" rtlCol="0">
            <a:spAutoFit/>
          </a:bodyPr>
          <a:lstStyle/>
          <a:p>
            <a:r>
              <a:rPr lang="sv-SE" dirty="0"/>
              <a:t>Nej</a:t>
            </a:r>
          </a:p>
        </p:txBody>
      </p:sp>
      <p:cxnSp>
        <p:nvCxnSpPr>
          <p:cNvPr id="45" name="Rak pilkoppling 44">
            <a:extLst>
              <a:ext uri="{FF2B5EF4-FFF2-40B4-BE49-F238E27FC236}">
                <a16:creationId xmlns:a16="http://schemas.microsoft.com/office/drawing/2014/main" id="{A0A71AC3-61C2-5965-1AB2-6E19CD89DFC2}"/>
              </a:ext>
            </a:extLst>
          </p:cNvPr>
          <p:cNvCxnSpPr>
            <a:cxnSpLocks/>
          </p:cNvCxnSpPr>
          <p:nvPr/>
        </p:nvCxnSpPr>
        <p:spPr>
          <a:xfrm>
            <a:off x="7165181" y="5535067"/>
            <a:ext cx="1301355" cy="417463"/>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6" name="textruta 45">
            <a:extLst>
              <a:ext uri="{FF2B5EF4-FFF2-40B4-BE49-F238E27FC236}">
                <a16:creationId xmlns:a16="http://schemas.microsoft.com/office/drawing/2014/main" id="{6E1BA575-D8DF-AFAE-B242-B2C62771A25B}"/>
              </a:ext>
            </a:extLst>
          </p:cNvPr>
          <p:cNvSpPr txBox="1"/>
          <p:nvPr/>
        </p:nvSpPr>
        <p:spPr>
          <a:xfrm>
            <a:off x="8410575" y="5860926"/>
            <a:ext cx="2076450" cy="369332"/>
          </a:xfrm>
          <a:prstGeom prst="rect">
            <a:avLst/>
          </a:prstGeom>
          <a:noFill/>
        </p:spPr>
        <p:txBody>
          <a:bodyPr wrap="square" rtlCol="0">
            <a:spAutoFit/>
          </a:bodyPr>
          <a:lstStyle/>
          <a:p>
            <a:r>
              <a:rPr lang="sv-SE" dirty="0"/>
              <a:t>Provtagning partner</a:t>
            </a:r>
          </a:p>
        </p:txBody>
      </p:sp>
      <p:cxnSp>
        <p:nvCxnSpPr>
          <p:cNvPr id="48" name="Rak pilkoppling 47">
            <a:extLst>
              <a:ext uri="{FF2B5EF4-FFF2-40B4-BE49-F238E27FC236}">
                <a16:creationId xmlns:a16="http://schemas.microsoft.com/office/drawing/2014/main" id="{7CC1B526-6124-7E0F-2FC5-B052BBFDC7D9}"/>
              </a:ext>
            </a:extLst>
          </p:cNvPr>
          <p:cNvCxnSpPr>
            <a:cxnSpLocks/>
          </p:cNvCxnSpPr>
          <p:nvPr/>
        </p:nvCxnSpPr>
        <p:spPr>
          <a:xfrm flipH="1" flipV="1">
            <a:off x="10206034" y="2576512"/>
            <a:ext cx="23816" cy="3295353"/>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9" name="textruta 48">
            <a:extLst>
              <a:ext uri="{FF2B5EF4-FFF2-40B4-BE49-F238E27FC236}">
                <a16:creationId xmlns:a16="http://schemas.microsoft.com/office/drawing/2014/main" id="{B4585769-40EE-D44F-3B24-8097DC6B0C32}"/>
              </a:ext>
            </a:extLst>
          </p:cNvPr>
          <p:cNvSpPr txBox="1"/>
          <p:nvPr/>
        </p:nvSpPr>
        <p:spPr>
          <a:xfrm>
            <a:off x="10206034" y="3995261"/>
            <a:ext cx="1985966" cy="369332"/>
          </a:xfrm>
          <a:prstGeom prst="rect">
            <a:avLst/>
          </a:prstGeom>
          <a:noFill/>
        </p:spPr>
        <p:txBody>
          <a:bodyPr wrap="square" rtlCol="0">
            <a:spAutoFit/>
          </a:bodyPr>
          <a:lstStyle/>
          <a:p>
            <a:r>
              <a:rPr lang="sv-SE" dirty="0" err="1"/>
              <a:t>Talassemimisstanke</a:t>
            </a:r>
            <a:endParaRPr lang="sv-SE" dirty="0"/>
          </a:p>
        </p:txBody>
      </p:sp>
      <p:sp>
        <p:nvSpPr>
          <p:cNvPr id="50" name="textruta 49">
            <a:extLst>
              <a:ext uri="{FF2B5EF4-FFF2-40B4-BE49-F238E27FC236}">
                <a16:creationId xmlns:a16="http://schemas.microsoft.com/office/drawing/2014/main" id="{79A79EB9-331A-ED6D-3BC3-5E7A24DD8956}"/>
              </a:ext>
            </a:extLst>
          </p:cNvPr>
          <p:cNvSpPr txBox="1"/>
          <p:nvPr/>
        </p:nvSpPr>
        <p:spPr>
          <a:xfrm>
            <a:off x="8805861" y="1498848"/>
            <a:ext cx="2800346" cy="923330"/>
          </a:xfrm>
          <a:prstGeom prst="rect">
            <a:avLst/>
          </a:prstGeom>
          <a:noFill/>
        </p:spPr>
        <p:txBody>
          <a:bodyPr wrap="square" rtlCol="0">
            <a:spAutoFit/>
          </a:bodyPr>
          <a:lstStyle/>
          <a:p>
            <a:r>
              <a:rPr lang="sv-SE" dirty="0"/>
              <a:t>Remiss till hematologen för patient och partner för Hb-</a:t>
            </a:r>
            <a:r>
              <a:rPr lang="sv-SE" dirty="0" err="1"/>
              <a:t>elfores</a:t>
            </a:r>
            <a:endParaRPr lang="sv-SE" dirty="0"/>
          </a:p>
        </p:txBody>
      </p:sp>
      <p:sp>
        <p:nvSpPr>
          <p:cNvPr id="54" name="textruta 53">
            <a:extLst>
              <a:ext uri="{FF2B5EF4-FFF2-40B4-BE49-F238E27FC236}">
                <a16:creationId xmlns:a16="http://schemas.microsoft.com/office/drawing/2014/main" id="{28BE785C-6F52-9660-8903-87FE9A9BAC2D}"/>
              </a:ext>
            </a:extLst>
          </p:cNvPr>
          <p:cNvSpPr txBox="1"/>
          <p:nvPr/>
        </p:nvSpPr>
        <p:spPr>
          <a:xfrm>
            <a:off x="6710362" y="6150321"/>
            <a:ext cx="2076450" cy="369332"/>
          </a:xfrm>
          <a:prstGeom prst="rect">
            <a:avLst/>
          </a:prstGeom>
          <a:noFill/>
        </p:spPr>
        <p:txBody>
          <a:bodyPr wrap="square" rtlCol="0">
            <a:spAutoFit/>
          </a:bodyPr>
          <a:lstStyle/>
          <a:p>
            <a:r>
              <a:rPr lang="sv-SE" dirty="0"/>
              <a:t>Normala prover</a:t>
            </a:r>
          </a:p>
        </p:txBody>
      </p:sp>
      <p:cxnSp>
        <p:nvCxnSpPr>
          <p:cNvPr id="61" name="Rak pilkoppling 60">
            <a:extLst>
              <a:ext uri="{FF2B5EF4-FFF2-40B4-BE49-F238E27FC236}">
                <a16:creationId xmlns:a16="http://schemas.microsoft.com/office/drawing/2014/main" id="{27129366-A8FC-5692-D178-0E295E73ABA4}"/>
              </a:ext>
            </a:extLst>
          </p:cNvPr>
          <p:cNvCxnSpPr/>
          <p:nvPr/>
        </p:nvCxnSpPr>
        <p:spPr>
          <a:xfrm flipH="1" flipV="1">
            <a:off x="2657475" y="5769322"/>
            <a:ext cx="5915025" cy="46093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6" name="textruta 65">
            <a:extLst>
              <a:ext uri="{FF2B5EF4-FFF2-40B4-BE49-F238E27FC236}">
                <a16:creationId xmlns:a16="http://schemas.microsoft.com/office/drawing/2014/main" id="{0FF81C25-2364-20B5-9418-2062C9153F1C}"/>
              </a:ext>
            </a:extLst>
          </p:cNvPr>
          <p:cNvSpPr txBox="1"/>
          <p:nvPr/>
        </p:nvSpPr>
        <p:spPr>
          <a:xfrm>
            <a:off x="4152900" y="4839431"/>
            <a:ext cx="628650" cy="369331"/>
          </a:xfrm>
          <a:prstGeom prst="rect">
            <a:avLst/>
          </a:prstGeom>
          <a:noFill/>
        </p:spPr>
        <p:txBody>
          <a:bodyPr wrap="square" rtlCol="0">
            <a:spAutoFit/>
          </a:bodyPr>
          <a:lstStyle/>
          <a:p>
            <a:r>
              <a:rPr lang="sv-SE" dirty="0"/>
              <a:t>Ja</a:t>
            </a:r>
          </a:p>
        </p:txBody>
      </p:sp>
      <p:sp>
        <p:nvSpPr>
          <p:cNvPr id="67" name="textruta 66">
            <a:extLst>
              <a:ext uri="{FF2B5EF4-FFF2-40B4-BE49-F238E27FC236}">
                <a16:creationId xmlns:a16="http://schemas.microsoft.com/office/drawing/2014/main" id="{E6A05161-A7FC-5AF5-E4C6-6ACB00169FEC}"/>
              </a:ext>
            </a:extLst>
          </p:cNvPr>
          <p:cNvSpPr txBox="1"/>
          <p:nvPr/>
        </p:nvSpPr>
        <p:spPr>
          <a:xfrm>
            <a:off x="5536404" y="4272895"/>
            <a:ext cx="628650" cy="369331"/>
          </a:xfrm>
          <a:prstGeom prst="rect">
            <a:avLst/>
          </a:prstGeom>
          <a:noFill/>
        </p:spPr>
        <p:txBody>
          <a:bodyPr wrap="square" rtlCol="0">
            <a:spAutoFit/>
          </a:bodyPr>
          <a:lstStyle/>
          <a:p>
            <a:r>
              <a:rPr lang="sv-SE" dirty="0"/>
              <a:t>Ja</a:t>
            </a:r>
          </a:p>
        </p:txBody>
      </p:sp>
      <p:sp>
        <p:nvSpPr>
          <p:cNvPr id="68" name="textruta 67">
            <a:extLst>
              <a:ext uri="{FF2B5EF4-FFF2-40B4-BE49-F238E27FC236}">
                <a16:creationId xmlns:a16="http://schemas.microsoft.com/office/drawing/2014/main" id="{558BEFCD-7850-A869-75D3-ADF816B1EBDB}"/>
              </a:ext>
            </a:extLst>
          </p:cNvPr>
          <p:cNvSpPr txBox="1"/>
          <p:nvPr/>
        </p:nvSpPr>
        <p:spPr>
          <a:xfrm>
            <a:off x="4629150" y="231354"/>
            <a:ext cx="3943350" cy="1295996"/>
          </a:xfrm>
          <a:prstGeom prst="rect">
            <a:avLst/>
          </a:prstGeom>
          <a:noFill/>
        </p:spPr>
        <p:txBody>
          <a:bodyPr wrap="square" rtlCol="0">
            <a:spAutoFit/>
          </a:bodyPr>
          <a:lstStyle/>
          <a:p>
            <a:r>
              <a:rPr kumimoji="0" lang="sv-SE" sz="3911" b="1" i="0" u="none" strike="noStrike" kern="0" cap="none" spc="-170" normalizeH="0" baseline="0" noProof="0" dirty="0">
                <a:ln>
                  <a:noFill/>
                </a:ln>
                <a:solidFill>
                  <a:srgbClr val="670F3B"/>
                </a:solidFill>
                <a:effectLst/>
                <a:uLnTx/>
                <a:uFillTx/>
                <a:latin typeface="Calibri"/>
                <a:ea typeface="+mj-ea"/>
                <a:cs typeface="+mj-cs"/>
              </a:rPr>
              <a:t>Utredning </a:t>
            </a:r>
            <a:r>
              <a:rPr kumimoji="0" lang="sv-SE" sz="3911" b="1" i="0" u="none" strike="noStrike" kern="0" cap="none" spc="-170" normalizeH="0" baseline="0" noProof="0" dirty="0" err="1">
                <a:ln>
                  <a:noFill/>
                </a:ln>
                <a:solidFill>
                  <a:srgbClr val="670F3B"/>
                </a:solidFill>
                <a:effectLst/>
                <a:uLnTx/>
                <a:uFillTx/>
                <a:latin typeface="Calibri"/>
                <a:ea typeface="+mj-ea"/>
                <a:cs typeface="+mj-cs"/>
              </a:rPr>
              <a:t>talassemi</a:t>
            </a:r>
            <a:r>
              <a:rPr kumimoji="0" lang="sv-SE" sz="3911" b="1" i="0" u="none" strike="noStrike" kern="0" cap="none" spc="-170" normalizeH="0" baseline="0" noProof="0" dirty="0">
                <a:ln>
                  <a:noFill/>
                </a:ln>
                <a:solidFill>
                  <a:srgbClr val="670F3B"/>
                </a:solidFill>
                <a:effectLst/>
                <a:uLnTx/>
                <a:uFillTx/>
                <a:latin typeface="Calibri"/>
                <a:ea typeface="+mj-ea"/>
                <a:cs typeface="+mj-cs"/>
              </a:rPr>
              <a:t> i primärvård </a:t>
            </a:r>
            <a:endParaRPr lang="sv-SE" dirty="0"/>
          </a:p>
        </p:txBody>
      </p:sp>
    </p:spTree>
    <p:extLst>
      <p:ext uri="{BB962C8B-B14F-4D97-AF65-F5344CB8AC3E}">
        <p14:creationId xmlns:p14="http://schemas.microsoft.com/office/powerpoint/2010/main" val="63893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p:bldP spid="15" grpId="0"/>
      <p:bldP spid="17" grpId="0"/>
      <p:bldP spid="20" grpId="0"/>
      <p:bldP spid="21" grpId="0"/>
      <p:bldP spid="26" grpId="0"/>
      <p:bldP spid="27" grpId="0"/>
      <p:bldP spid="32" grpId="0"/>
      <p:bldP spid="42" grpId="0"/>
      <p:bldP spid="46" grpId="0"/>
      <p:bldP spid="49" grpId="0"/>
      <p:bldP spid="50" grpId="0"/>
      <p:bldP spid="54" grpId="0"/>
      <p:bldP spid="66" grpId="0"/>
      <p:bldP spid="6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C54EBC-A807-2966-AF0C-20C76BCC2D77}"/>
              </a:ext>
            </a:extLst>
          </p:cNvPr>
          <p:cNvSpPr>
            <a:spLocks noGrp="1"/>
          </p:cNvSpPr>
          <p:nvPr>
            <p:ph type="title"/>
          </p:nvPr>
        </p:nvSpPr>
        <p:spPr/>
        <p:txBody>
          <a:bodyPr/>
          <a:lstStyle/>
          <a:p>
            <a:r>
              <a:rPr lang="sv-SE" dirty="0"/>
              <a:t>CUP</a:t>
            </a:r>
          </a:p>
        </p:txBody>
      </p:sp>
      <p:sp>
        <p:nvSpPr>
          <p:cNvPr id="3" name="Platshållare för innehåll 2">
            <a:extLst>
              <a:ext uri="{FF2B5EF4-FFF2-40B4-BE49-F238E27FC236}">
                <a16:creationId xmlns:a16="http://schemas.microsoft.com/office/drawing/2014/main" id="{178B437F-8DA8-4E27-7174-E81923068972}"/>
              </a:ext>
            </a:extLst>
          </p:cNvPr>
          <p:cNvSpPr>
            <a:spLocks noGrp="1"/>
          </p:cNvSpPr>
          <p:nvPr>
            <p:ph idx="1"/>
          </p:nvPr>
        </p:nvSpPr>
        <p:spPr/>
        <p:txBody>
          <a:bodyPr vert="horz" lIns="91440" tIns="45720" rIns="91440" bIns="45720" rtlCol="0" anchor="t">
            <a:normAutofit/>
          </a:bodyPr>
          <a:lstStyle/>
          <a:p>
            <a:r>
              <a:rPr lang="sv-SE" dirty="0"/>
              <a:t>Vad blir det av utredningen</a:t>
            </a:r>
          </a:p>
          <a:p>
            <a:pPr lvl="1"/>
            <a:r>
              <a:rPr lang="sv-SE" dirty="0"/>
              <a:t>Primärtumören identifieras</a:t>
            </a:r>
          </a:p>
          <a:p>
            <a:pPr lvl="1"/>
            <a:r>
              <a:rPr lang="sv-SE" dirty="0"/>
              <a:t>Avstå utredning</a:t>
            </a:r>
          </a:p>
          <a:p>
            <a:pPr lvl="1"/>
            <a:r>
              <a:rPr lang="sv-SE" dirty="0"/>
              <a:t>Benignt fynd</a:t>
            </a:r>
          </a:p>
        </p:txBody>
      </p:sp>
    </p:spTree>
    <p:extLst>
      <p:ext uri="{BB962C8B-B14F-4D97-AF65-F5344CB8AC3E}">
        <p14:creationId xmlns:p14="http://schemas.microsoft.com/office/powerpoint/2010/main" val="580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33C2E2-FC0D-B9D6-2219-9DBA148A048C}"/>
              </a:ext>
            </a:extLst>
          </p:cNvPr>
          <p:cNvSpPr>
            <a:spLocks noGrp="1"/>
          </p:cNvSpPr>
          <p:nvPr>
            <p:ph type="title"/>
          </p:nvPr>
        </p:nvSpPr>
        <p:spPr/>
        <p:txBody>
          <a:bodyPr/>
          <a:lstStyle/>
          <a:p>
            <a:r>
              <a:rPr lang="sv-SE" dirty="0"/>
              <a:t>Svårigheter diagnostiskt centrum</a:t>
            </a:r>
          </a:p>
        </p:txBody>
      </p:sp>
      <p:sp>
        <p:nvSpPr>
          <p:cNvPr id="3" name="Platshållare för innehåll 2">
            <a:extLst>
              <a:ext uri="{FF2B5EF4-FFF2-40B4-BE49-F238E27FC236}">
                <a16:creationId xmlns:a16="http://schemas.microsoft.com/office/drawing/2014/main" id="{9D44F545-AC07-8D39-4458-34060C5CF538}"/>
              </a:ext>
            </a:extLst>
          </p:cNvPr>
          <p:cNvSpPr>
            <a:spLocks noGrp="1"/>
          </p:cNvSpPr>
          <p:nvPr>
            <p:ph idx="1"/>
          </p:nvPr>
        </p:nvSpPr>
        <p:spPr/>
        <p:txBody>
          <a:bodyPr/>
          <a:lstStyle/>
          <a:p>
            <a:r>
              <a:rPr lang="sv-SE" dirty="0"/>
              <a:t>Begränsade resurser</a:t>
            </a:r>
          </a:p>
          <a:p>
            <a:r>
              <a:rPr lang="sv-SE" dirty="0"/>
              <a:t>Beroende av bra remisser</a:t>
            </a:r>
          </a:p>
          <a:p>
            <a:pPr lvl="1"/>
            <a:r>
              <a:rPr lang="sv-SE" dirty="0"/>
              <a:t>Inkompletta remisser AOS </a:t>
            </a:r>
          </a:p>
        </p:txBody>
      </p:sp>
      <p:sp>
        <p:nvSpPr>
          <p:cNvPr id="4" name="textruta 3">
            <a:extLst>
              <a:ext uri="{FF2B5EF4-FFF2-40B4-BE49-F238E27FC236}">
                <a16:creationId xmlns:a16="http://schemas.microsoft.com/office/drawing/2014/main" id="{54715ADE-8EFC-D708-6973-A6B4D98FA6FA}"/>
              </a:ext>
            </a:extLst>
          </p:cNvPr>
          <p:cNvSpPr txBox="1"/>
          <p:nvPr/>
        </p:nvSpPr>
        <p:spPr>
          <a:xfrm>
            <a:off x="1571625" y="4219575"/>
            <a:ext cx="6076950" cy="584775"/>
          </a:xfrm>
          <a:prstGeom prst="rect">
            <a:avLst/>
          </a:prstGeom>
          <a:noFill/>
        </p:spPr>
        <p:txBody>
          <a:bodyPr wrap="square" rtlCol="0">
            <a:spAutoFit/>
          </a:bodyPr>
          <a:lstStyle/>
          <a:p>
            <a:r>
              <a:rPr lang="sv-SE" sz="3200" dirty="0"/>
              <a:t>Finns önskemål om en checklista?</a:t>
            </a:r>
          </a:p>
        </p:txBody>
      </p:sp>
    </p:spTree>
    <p:extLst>
      <p:ext uri="{BB962C8B-B14F-4D97-AF65-F5344CB8AC3E}">
        <p14:creationId xmlns:p14="http://schemas.microsoft.com/office/powerpoint/2010/main" val="203647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8F75C4D4-ECD9-4741-4A7B-3D962F223790}"/>
              </a:ext>
            </a:extLst>
          </p:cNvPr>
          <p:cNvPicPr>
            <a:picLocks noChangeAspect="1"/>
          </p:cNvPicPr>
          <p:nvPr/>
        </p:nvPicPr>
        <p:blipFill>
          <a:blip r:embed="rId2"/>
          <a:stretch>
            <a:fillRect/>
          </a:stretch>
        </p:blipFill>
        <p:spPr>
          <a:xfrm>
            <a:off x="2684586" y="49921"/>
            <a:ext cx="6873228" cy="6808079"/>
          </a:xfrm>
          <a:prstGeom prst="rect">
            <a:avLst/>
          </a:prstGeom>
        </p:spPr>
      </p:pic>
    </p:spTree>
    <p:extLst>
      <p:ext uri="{BB962C8B-B14F-4D97-AF65-F5344CB8AC3E}">
        <p14:creationId xmlns:p14="http://schemas.microsoft.com/office/powerpoint/2010/main" val="887122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E33D3-299D-AB24-495E-305AC3895A4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BC6CBDF-5135-6075-BA82-B44ABBBEC1F2}"/>
              </a:ext>
            </a:extLst>
          </p:cNvPr>
          <p:cNvSpPr>
            <a:spLocks noGrp="1"/>
          </p:cNvSpPr>
          <p:nvPr>
            <p:ph type="title"/>
          </p:nvPr>
        </p:nvSpPr>
        <p:spPr/>
        <p:txBody>
          <a:bodyPr/>
          <a:lstStyle/>
          <a:p>
            <a:r>
              <a:rPr lang="sv-SE" dirty="0"/>
              <a:t>Svårigheter diagnostiskt centrum</a:t>
            </a:r>
          </a:p>
        </p:txBody>
      </p:sp>
      <p:sp>
        <p:nvSpPr>
          <p:cNvPr id="3" name="Platshållare för innehåll 2">
            <a:extLst>
              <a:ext uri="{FF2B5EF4-FFF2-40B4-BE49-F238E27FC236}">
                <a16:creationId xmlns:a16="http://schemas.microsoft.com/office/drawing/2014/main" id="{E5EAF348-94DC-251F-36A6-B331377992E4}"/>
              </a:ext>
            </a:extLst>
          </p:cNvPr>
          <p:cNvSpPr>
            <a:spLocks noGrp="1"/>
          </p:cNvSpPr>
          <p:nvPr>
            <p:ph idx="1"/>
          </p:nvPr>
        </p:nvSpPr>
        <p:spPr/>
        <p:txBody>
          <a:bodyPr/>
          <a:lstStyle/>
          <a:p>
            <a:r>
              <a:rPr lang="sv-SE" dirty="0"/>
              <a:t>Begränsade resurser</a:t>
            </a:r>
          </a:p>
          <a:p>
            <a:r>
              <a:rPr lang="sv-SE" dirty="0"/>
              <a:t>Beroende av bra remisser</a:t>
            </a:r>
          </a:p>
          <a:p>
            <a:pPr lvl="1"/>
            <a:r>
              <a:rPr lang="sv-SE" dirty="0"/>
              <a:t>Inkompletta remisser AOS</a:t>
            </a:r>
          </a:p>
          <a:p>
            <a:pPr lvl="1"/>
            <a:r>
              <a:rPr lang="sv-SE" dirty="0"/>
              <a:t>Är patienten i skick för utredning?</a:t>
            </a:r>
          </a:p>
          <a:p>
            <a:r>
              <a:rPr lang="sv-SE" dirty="0"/>
              <a:t>Svår gränsdragning mellan SVF</a:t>
            </a:r>
          </a:p>
          <a:p>
            <a:pPr lvl="1"/>
            <a:r>
              <a:rPr lang="sv-SE" dirty="0"/>
              <a:t>När är det inte CUP</a:t>
            </a:r>
          </a:p>
        </p:txBody>
      </p:sp>
    </p:spTree>
    <p:extLst>
      <p:ext uri="{BB962C8B-B14F-4D97-AF65-F5344CB8AC3E}">
        <p14:creationId xmlns:p14="http://schemas.microsoft.com/office/powerpoint/2010/main" val="167013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8979B5-5784-ED78-BD43-55B878BF73D1}"/>
              </a:ext>
            </a:extLst>
          </p:cNvPr>
          <p:cNvSpPr>
            <a:spLocks noGrp="1"/>
          </p:cNvSpPr>
          <p:nvPr>
            <p:ph type="title"/>
          </p:nvPr>
        </p:nvSpPr>
        <p:spPr/>
        <p:txBody>
          <a:bodyPr/>
          <a:lstStyle/>
          <a:p>
            <a:r>
              <a:rPr lang="sv-SE" dirty="0"/>
              <a:t>Möjligheter diagnostiskt centrum</a:t>
            </a:r>
          </a:p>
        </p:txBody>
      </p:sp>
      <p:sp>
        <p:nvSpPr>
          <p:cNvPr id="3" name="Platshållare för innehåll 2">
            <a:extLst>
              <a:ext uri="{FF2B5EF4-FFF2-40B4-BE49-F238E27FC236}">
                <a16:creationId xmlns:a16="http://schemas.microsoft.com/office/drawing/2014/main" id="{C6E213C7-20A4-6195-6116-77409C61D7E0}"/>
              </a:ext>
            </a:extLst>
          </p:cNvPr>
          <p:cNvSpPr>
            <a:spLocks noGrp="1"/>
          </p:cNvSpPr>
          <p:nvPr>
            <p:ph idx="1"/>
          </p:nvPr>
        </p:nvSpPr>
        <p:spPr/>
        <p:txBody>
          <a:bodyPr/>
          <a:lstStyle/>
          <a:p>
            <a:r>
              <a:rPr lang="sv-SE" dirty="0"/>
              <a:t>Optimera patienter som utreds</a:t>
            </a:r>
          </a:p>
          <a:p>
            <a:r>
              <a:rPr lang="sv-SE" dirty="0"/>
              <a:t>Diagnostiskt centrum kan konsulteras</a:t>
            </a:r>
          </a:p>
          <a:p>
            <a:pPr lvl="1"/>
            <a:r>
              <a:rPr lang="sv-SE" dirty="0"/>
              <a:t>Konsultationsremiss med tydlig fråga</a:t>
            </a:r>
          </a:p>
          <a:p>
            <a:pPr marL="261964" lvl="1" indent="0">
              <a:buNone/>
            </a:pPr>
            <a:endParaRPr lang="sv-SE" dirty="0"/>
          </a:p>
        </p:txBody>
      </p:sp>
    </p:spTree>
    <p:extLst>
      <p:ext uri="{BB962C8B-B14F-4D97-AF65-F5344CB8AC3E}">
        <p14:creationId xmlns:p14="http://schemas.microsoft.com/office/powerpoint/2010/main" val="364115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E73A04-B3E8-8A63-4BFE-970840B015D6}"/>
              </a:ext>
            </a:extLst>
          </p:cNvPr>
          <p:cNvSpPr>
            <a:spLocks noGrp="1"/>
          </p:cNvSpPr>
          <p:nvPr>
            <p:ph type="title"/>
          </p:nvPr>
        </p:nvSpPr>
        <p:spPr/>
        <p:txBody>
          <a:bodyPr/>
          <a:lstStyle/>
          <a:p>
            <a:r>
              <a:rPr lang="sv-SE" dirty="0" err="1"/>
              <a:t>Take</a:t>
            </a:r>
            <a:r>
              <a:rPr lang="sv-SE" dirty="0"/>
              <a:t> </a:t>
            </a:r>
            <a:r>
              <a:rPr lang="sv-SE" dirty="0" err="1"/>
              <a:t>home</a:t>
            </a:r>
            <a:r>
              <a:rPr lang="sv-SE" dirty="0"/>
              <a:t> </a:t>
            </a:r>
            <a:r>
              <a:rPr lang="sv-SE" dirty="0" err="1"/>
              <a:t>message</a:t>
            </a:r>
          </a:p>
        </p:txBody>
      </p:sp>
      <p:sp>
        <p:nvSpPr>
          <p:cNvPr id="3" name="Platshållare för innehåll 2">
            <a:extLst>
              <a:ext uri="{FF2B5EF4-FFF2-40B4-BE49-F238E27FC236}">
                <a16:creationId xmlns:a16="http://schemas.microsoft.com/office/drawing/2014/main" id="{5D3D8E8B-ACBE-336D-A5A5-A9934EB53ED4}"/>
              </a:ext>
            </a:extLst>
          </p:cNvPr>
          <p:cNvSpPr>
            <a:spLocks noGrp="1"/>
          </p:cNvSpPr>
          <p:nvPr>
            <p:ph idx="1"/>
          </p:nvPr>
        </p:nvSpPr>
        <p:spPr/>
        <p:txBody>
          <a:bodyPr vert="horz" lIns="91440" tIns="45720" rIns="91440" bIns="45720" rtlCol="0" anchor="t">
            <a:normAutofit/>
          </a:bodyPr>
          <a:lstStyle/>
          <a:p>
            <a:r>
              <a:rPr lang="sv-SE" dirty="0"/>
              <a:t>Diagnostiskt centrum utreder enbart malign sjukdom </a:t>
            </a:r>
          </a:p>
          <a:p>
            <a:r>
              <a:rPr lang="sv-SE" dirty="0"/>
              <a:t>SVF vid behov av intensiv utredning</a:t>
            </a:r>
          </a:p>
          <a:p>
            <a:r>
              <a:rPr lang="sv-SE" dirty="0"/>
              <a:t>Är patienten i skick för utredning och behandling?</a:t>
            </a:r>
          </a:p>
          <a:p>
            <a:r>
              <a:rPr lang="sv-SE" dirty="0"/>
              <a:t>Vid remiss AOS, fullt status och provtagning inför remiss</a:t>
            </a:r>
          </a:p>
          <a:p>
            <a:r>
              <a:rPr lang="sv-SE" dirty="0"/>
              <a:t>Vid CUP fokus på funktionsstatus (spridd cancer)</a:t>
            </a:r>
          </a:p>
          <a:p>
            <a:endParaRPr lang="sv-SE" dirty="0"/>
          </a:p>
          <a:p>
            <a:r>
              <a:rPr lang="sv-SE" dirty="0"/>
              <a:t>Ring och diskutera vid frågor</a:t>
            </a:r>
          </a:p>
        </p:txBody>
      </p:sp>
    </p:spTree>
    <p:extLst>
      <p:ext uri="{BB962C8B-B14F-4D97-AF65-F5344CB8AC3E}">
        <p14:creationId xmlns:p14="http://schemas.microsoft.com/office/powerpoint/2010/main" val="234896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508494-2A6A-9466-0427-067AD680FA63}"/>
              </a:ext>
            </a:extLst>
          </p:cNvPr>
          <p:cNvSpPr>
            <a:spLocks noGrp="1"/>
          </p:cNvSpPr>
          <p:nvPr>
            <p:ph type="title"/>
          </p:nvPr>
        </p:nvSpPr>
        <p:spPr/>
        <p:txBody>
          <a:bodyPr/>
          <a:lstStyle/>
          <a:p>
            <a:r>
              <a:rPr lang="sv-SE" dirty="0"/>
              <a:t>Frågor?</a:t>
            </a:r>
          </a:p>
        </p:txBody>
      </p:sp>
      <p:sp>
        <p:nvSpPr>
          <p:cNvPr id="3" name="Platshållare för innehåll 2">
            <a:extLst>
              <a:ext uri="{FF2B5EF4-FFF2-40B4-BE49-F238E27FC236}">
                <a16:creationId xmlns:a16="http://schemas.microsoft.com/office/drawing/2014/main" id="{5D086362-E644-2A98-109A-9C71CBA1409F}"/>
              </a:ext>
            </a:extLst>
          </p:cNvPr>
          <p:cNvSpPr>
            <a:spLocks noGrp="1"/>
          </p:cNvSpPr>
          <p:nvPr>
            <p:ph idx="1"/>
          </p:nvPr>
        </p:nvSpPr>
        <p:spPr/>
        <p:txBody>
          <a:bodyPr/>
          <a:lstStyle/>
          <a:p>
            <a:endParaRPr lang="sv-SE" dirty="0"/>
          </a:p>
          <a:p>
            <a:endParaRPr lang="sv-SE" dirty="0"/>
          </a:p>
          <a:p>
            <a:endParaRPr lang="sv-SE" dirty="0"/>
          </a:p>
          <a:p>
            <a:r>
              <a:rPr lang="sv-SE" sz="4400" dirty="0"/>
              <a:t>Tack!</a:t>
            </a:r>
          </a:p>
        </p:txBody>
      </p:sp>
    </p:spTree>
    <p:extLst>
      <p:ext uri="{BB962C8B-B14F-4D97-AF65-F5344CB8AC3E}">
        <p14:creationId xmlns:p14="http://schemas.microsoft.com/office/powerpoint/2010/main" val="239790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C7279-AB82-F288-FC58-E3BC03A0B65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AB1A359-6D9F-518C-9917-D233DC736032}"/>
              </a:ext>
            </a:extLst>
          </p:cNvPr>
          <p:cNvSpPr>
            <a:spLocks noGrp="1"/>
          </p:cNvSpPr>
          <p:nvPr>
            <p:ph type="ctrTitle"/>
          </p:nvPr>
        </p:nvSpPr>
        <p:spPr/>
        <p:txBody>
          <a:bodyPr/>
          <a:lstStyle/>
          <a:p>
            <a:r>
              <a:rPr lang="sv-SE" dirty="0"/>
              <a:t>Diagnostiskt centrum</a:t>
            </a:r>
          </a:p>
        </p:txBody>
      </p:sp>
      <p:sp>
        <p:nvSpPr>
          <p:cNvPr id="3" name="Underrubrik 2">
            <a:extLst>
              <a:ext uri="{FF2B5EF4-FFF2-40B4-BE49-F238E27FC236}">
                <a16:creationId xmlns:a16="http://schemas.microsoft.com/office/drawing/2014/main" id="{DFDBE6D6-C6F6-17B7-F68C-ACD89F406EF6}"/>
              </a:ext>
            </a:extLst>
          </p:cNvPr>
          <p:cNvSpPr>
            <a:spLocks noGrp="1"/>
          </p:cNvSpPr>
          <p:nvPr>
            <p:ph type="subTitle" idx="1"/>
          </p:nvPr>
        </p:nvSpPr>
        <p:spPr/>
        <p:txBody>
          <a:bodyPr vert="horz" lIns="91440" tIns="45720" rIns="91440" bIns="45720" rtlCol="0" anchor="t">
            <a:normAutofit/>
          </a:bodyPr>
          <a:lstStyle/>
          <a:p>
            <a:r>
              <a:rPr lang="sv-SE" dirty="0"/>
              <a:t>Viktor Antonsson, specialistläkare internmedicin, ST hematologi</a:t>
            </a:r>
          </a:p>
        </p:txBody>
      </p:sp>
    </p:spTree>
    <p:extLst>
      <p:ext uri="{BB962C8B-B14F-4D97-AF65-F5344CB8AC3E}">
        <p14:creationId xmlns:p14="http://schemas.microsoft.com/office/powerpoint/2010/main" val="2122365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9DD878-7A3B-34B3-D513-9FDEFAC658C9}"/>
              </a:ext>
            </a:extLst>
          </p:cNvPr>
          <p:cNvSpPr>
            <a:spLocks noGrp="1"/>
          </p:cNvSpPr>
          <p:nvPr>
            <p:ph type="title"/>
          </p:nvPr>
        </p:nvSpPr>
        <p:spPr/>
        <p:txBody>
          <a:bodyPr/>
          <a:lstStyle/>
          <a:p>
            <a:r>
              <a:rPr lang="sv-SE" dirty="0"/>
              <a:t>Upplägg</a:t>
            </a:r>
          </a:p>
        </p:txBody>
      </p:sp>
      <p:sp>
        <p:nvSpPr>
          <p:cNvPr id="3" name="Platshållare för text 2">
            <a:extLst>
              <a:ext uri="{FF2B5EF4-FFF2-40B4-BE49-F238E27FC236}">
                <a16:creationId xmlns:a16="http://schemas.microsoft.com/office/drawing/2014/main" id="{1DB3E3E7-ABD5-8A53-A025-862997CF5A70}"/>
              </a:ext>
            </a:extLst>
          </p:cNvPr>
          <p:cNvSpPr>
            <a:spLocks noGrp="1"/>
          </p:cNvSpPr>
          <p:nvPr>
            <p:ph type="body" sz="quarter" idx="13"/>
          </p:nvPr>
        </p:nvSpPr>
        <p:spPr/>
        <p:txBody>
          <a:bodyPr/>
          <a:lstStyle/>
          <a:p>
            <a:r>
              <a:rPr lang="sv-SE" dirty="0"/>
              <a:t>Organisation</a:t>
            </a:r>
          </a:p>
          <a:p>
            <a:r>
              <a:rPr lang="sv-SE" dirty="0"/>
              <a:t>Uppdrag</a:t>
            </a:r>
          </a:p>
          <a:p>
            <a:r>
              <a:rPr lang="sv-SE" dirty="0"/>
              <a:t>SVF-utredningar</a:t>
            </a:r>
          </a:p>
        </p:txBody>
      </p:sp>
    </p:spTree>
    <p:extLst>
      <p:ext uri="{BB962C8B-B14F-4D97-AF65-F5344CB8AC3E}">
        <p14:creationId xmlns:p14="http://schemas.microsoft.com/office/powerpoint/2010/main" val="397561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9F6F18-2EF6-B2D4-0AAB-BDE327D34CE7}"/>
              </a:ext>
            </a:extLst>
          </p:cNvPr>
          <p:cNvSpPr>
            <a:spLocks noGrp="1"/>
          </p:cNvSpPr>
          <p:nvPr>
            <p:ph type="title"/>
          </p:nvPr>
        </p:nvSpPr>
        <p:spPr/>
        <p:txBody>
          <a:bodyPr/>
          <a:lstStyle/>
          <a:p>
            <a:r>
              <a:rPr lang="sv-SE" dirty="0"/>
              <a:t>Organisation</a:t>
            </a:r>
          </a:p>
        </p:txBody>
      </p:sp>
      <p:sp>
        <p:nvSpPr>
          <p:cNvPr id="3" name="Platshållare för innehåll 2">
            <a:extLst>
              <a:ext uri="{FF2B5EF4-FFF2-40B4-BE49-F238E27FC236}">
                <a16:creationId xmlns:a16="http://schemas.microsoft.com/office/drawing/2014/main" id="{C5744A41-6F1D-2D64-B064-09220B7DEEBF}"/>
              </a:ext>
            </a:extLst>
          </p:cNvPr>
          <p:cNvSpPr>
            <a:spLocks noGrp="1"/>
          </p:cNvSpPr>
          <p:nvPr>
            <p:ph idx="1"/>
          </p:nvPr>
        </p:nvSpPr>
        <p:spPr/>
        <p:txBody>
          <a:bodyPr vert="horz" lIns="91440" tIns="45720" rIns="91440" bIns="45720" rtlCol="0" anchor="t">
            <a:normAutofit lnSpcReduction="10000"/>
          </a:bodyPr>
          <a:lstStyle/>
          <a:p>
            <a:r>
              <a:rPr lang="sv-SE" dirty="0"/>
              <a:t>Bemanning</a:t>
            </a:r>
          </a:p>
          <a:p>
            <a:pPr lvl="1"/>
            <a:r>
              <a:rPr lang="sv-SE" dirty="0"/>
              <a:t>2 Sjuksköterskor</a:t>
            </a:r>
          </a:p>
          <a:p>
            <a:pPr lvl="1"/>
            <a:r>
              <a:rPr lang="sv-SE" dirty="0"/>
              <a:t>1 Underläkare (oftast ST)</a:t>
            </a:r>
          </a:p>
          <a:p>
            <a:pPr lvl="2"/>
            <a:r>
              <a:rPr lang="sv-SE" dirty="0"/>
              <a:t>Onkologi</a:t>
            </a:r>
          </a:p>
          <a:p>
            <a:pPr lvl="2"/>
            <a:r>
              <a:rPr lang="sv-SE" dirty="0"/>
              <a:t>Allmänmedicin</a:t>
            </a:r>
          </a:p>
          <a:p>
            <a:pPr lvl="2"/>
            <a:r>
              <a:rPr lang="sv-SE" dirty="0"/>
              <a:t>Internmedicin</a:t>
            </a:r>
          </a:p>
          <a:p>
            <a:pPr lvl="1"/>
            <a:r>
              <a:rPr lang="sv-SE" dirty="0"/>
              <a:t>Specialist onkolog (5 timmar/v)</a:t>
            </a:r>
          </a:p>
          <a:p>
            <a:pPr lvl="1"/>
            <a:r>
              <a:rPr lang="sv-SE" dirty="0"/>
              <a:t>Specialist internmedicin (5 timmar/v)</a:t>
            </a:r>
          </a:p>
        </p:txBody>
      </p:sp>
    </p:spTree>
    <p:extLst>
      <p:ext uri="{BB962C8B-B14F-4D97-AF65-F5344CB8AC3E}">
        <p14:creationId xmlns:p14="http://schemas.microsoft.com/office/powerpoint/2010/main" val="414852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AB7B72-6821-0101-0296-E3071C983B87}"/>
              </a:ext>
            </a:extLst>
          </p:cNvPr>
          <p:cNvSpPr>
            <a:spLocks noGrp="1"/>
          </p:cNvSpPr>
          <p:nvPr>
            <p:ph type="title"/>
          </p:nvPr>
        </p:nvSpPr>
        <p:spPr/>
        <p:txBody>
          <a:bodyPr/>
          <a:lstStyle/>
          <a:p>
            <a:r>
              <a:rPr lang="sv-SE" dirty="0"/>
              <a:t>Organisation</a:t>
            </a:r>
          </a:p>
        </p:txBody>
      </p:sp>
      <p:sp>
        <p:nvSpPr>
          <p:cNvPr id="3" name="Platshållare för innehåll 2">
            <a:extLst>
              <a:ext uri="{FF2B5EF4-FFF2-40B4-BE49-F238E27FC236}">
                <a16:creationId xmlns:a16="http://schemas.microsoft.com/office/drawing/2014/main" id="{9468250F-BEDD-AECD-865B-BE483C30822F}"/>
              </a:ext>
            </a:extLst>
          </p:cNvPr>
          <p:cNvSpPr>
            <a:spLocks noGrp="1"/>
          </p:cNvSpPr>
          <p:nvPr>
            <p:ph idx="1"/>
          </p:nvPr>
        </p:nvSpPr>
        <p:spPr/>
        <p:txBody>
          <a:bodyPr vert="horz" lIns="91440" tIns="45720" rIns="91440" bIns="45720" rtlCol="0" anchor="t">
            <a:normAutofit/>
          </a:bodyPr>
          <a:lstStyle/>
          <a:p>
            <a:r>
              <a:rPr lang="sv-SE" dirty="0"/>
              <a:t>Rond 1 timme varje dag</a:t>
            </a:r>
          </a:p>
          <a:p>
            <a:pPr lvl="1"/>
            <a:r>
              <a:rPr lang="sv-SE" dirty="0"/>
              <a:t>Inskrivna patienter</a:t>
            </a:r>
          </a:p>
          <a:p>
            <a:pPr lvl="2"/>
            <a:r>
              <a:rPr lang="sv-SE" dirty="0"/>
              <a:t>Journalen märks med "Utredning”</a:t>
            </a:r>
          </a:p>
          <a:p>
            <a:pPr lvl="1"/>
            <a:r>
              <a:rPr lang="sv-SE" dirty="0"/>
              <a:t>Nya remisser (i snitt 3-4 remisser per dag)</a:t>
            </a:r>
          </a:p>
          <a:p>
            <a:r>
              <a:rPr lang="sv-SE" dirty="0"/>
              <a:t>MDK</a:t>
            </a:r>
          </a:p>
          <a:p>
            <a:pPr lvl="1"/>
            <a:r>
              <a:rPr lang="sv-SE" dirty="0"/>
              <a:t>Tisdagar </a:t>
            </a:r>
            <a:r>
              <a:rPr lang="sv-SE" dirty="0" err="1"/>
              <a:t>kl</a:t>
            </a:r>
            <a:r>
              <a:rPr lang="sv-SE" dirty="0"/>
              <a:t> 11</a:t>
            </a:r>
          </a:p>
        </p:txBody>
      </p:sp>
      <p:graphicFrame>
        <p:nvGraphicFramePr>
          <p:cNvPr id="5" name="Tabell 4">
            <a:extLst>
              <a:ext uri="{FF2B5EF4-FFF2-40B4-BE49-F238E27FC236}">
                <a16:creationId xmlns:a16="http://schemas.microsoft.com/office/drawing/2014/main" id="{8AE8D723-776D-7F87-15FF-5C1D9CE8FD88}"/>
              </a:ext>
            </a:extLst>
          </p:cNvPr>
          <p:cNvGraphicFramePr>
            <a:graphicFrameLocks noGrp="1"/>
          </p:cNvGraphicFramePr>
          <p:nvPr>
            <p:extLst>
              <p:ext uri="{D42A27DB-BD31-4B8C-83A1-F6EECF244321}">
                <p14:modId xmlns:p14="http://schemas.microsoft.com/office/powerpoint/2010/main" val="908380557"/>
              </p:ext>
            </p:extLst>
          </p:nvPr>
        </p:nvGraphicFramePr>
        <p:xfrm>
          <a:off x="7098146" y="1596561"/>
          <a:ext cx="3579379" cy="3137364"/>
        </p:xfrm>
        <a:graphic>
          <a:graphicData uri="http://schemas.openxmlformats.org/drawingml/2006/table">
            <a:tbl>
              <a:tblPr bandRow="1">
                <a:tableStyleId>{5C22544A-7EE6-4342-B048-85BDC9FD1C3A}</a:tableStyleId>
              </a:tblPr>
              <a:tblGrid>
                <a:gridCol w="1047623">
                  <a:extLst>
                    <a:ext uri="{9D8B030D-6E8A-4147-A177-3AD203B41FA5}">
                      <a16:colId xmlns:a16="http://schemas.microsoft.com/office/drawing/2014/main" val="1572211989"/>
                    </a:ext>
                  </a:extLst>
                </a:gridCol>
                <a:gridCol w="1047623">
                  <a:extLst>
                    <a:ext uri="{9D8B030D-6E8A-4147-A177-3AD203B41FA5}">
                      <a16:colId xmlns:a16="http://schemas.microsoft.com/office/drawing/2014/main" val="2582557406"/>
                    </a:ext>
                  </a:extLst>
                </a:gridCol>
                <a:gridCol w="1484133">
                  <a:extLst>
                    <a:ext uri="{9D8B030D-6E8A-4147-A177-3AD203B41FA5}">
                      <a16:colId xmlns:a16="http://schemas.microsoft.com/office/drawing/2014/main" val="2596861116"/>
                    </a:ext>
                  </a:extLst>
                </a:gridCol>
              </a:tblGrid>
              <a:tr h="522894">
                <a:tc>
                  <a:txBody>
                    <a:bodyPr/>
                    <a:lstStyle/>
                    <a:p>
                      <a:pPr algn="l" fontAlgn="b"/>
                      <a:endParaRPr lang="sv-SE" sz="2000" b="0" i="0" u="none" strike="noStrike">
                        <a:solidFill>
                          <a:srgbClr val="000000"/>
                        </a:solidFill>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algn="l" fontAlgn="b"/>
                      <a:r>
                        <a:rPr lang="sv-SE" sz="2000" b="0" i="0" u="none" strike="noStrike">
                          <a:solidFill>
                            <a:srgbClr val="000000"/>
                          </a:solidFill>
                          <a:effectLst/>
                          <a:latin typeface="Aptos Narrow" panose="020B0004020202020204" pitchFamily="34" charset="0"/>
                        </a:rPr>
                        <a:t>Onkolog</a:t>
                      </a:r>
                    </a:p>
                  </a:txBody>
                  <a:tcPr marL="9525" marR="9525" marT="9525" anchor="b">
                    <a:lnL>
                      <a:noFill/>
                    </a:lnL>
                    <a:lnR>
                      <a:noFill/>
                    </a:lnR>
                    <a:lnT>
                      <a:noFill/>
                    </a:lnT>
                    <a:lnB>
                      <a:noFill/>
                    </a:lnB>
                    <a:noFill/>
                  </a:tcPr>
                </a:tc>
                <a:tc>
                  <a:txBody>
                    <a:bodyPr/>
                    <a:lstStyle/>
                    <a:p>
                      <a:pPr algn="l" fontAlgn="b"/>
                      <a:r>
                        <a:rPr lang="sv-SE" sz="2000" b="0" i="0" u="none" strike="noStrike">
                          <a:solidFill>
                            <a:srgbClr val="000000"/>
                          </a:solidFill>
                          <a:effectLst/>
                          <a:latin typeface="Aptos Narrow" panose="020B0004020202020204" pitchFamily="34" charset="0"/>
                        </a:rPr>
                        <a:t>Internmedicin</a:t>
                      </a:r>
                    </a:p>
                  </a:txBody>
                  <a:tcPr marL="9525" marR="9525" marT="9525" anchor="b">
                    <a:lnL>
                      <a:noFill/>
                    </a:lnL>
                    <a:lnR>
                      <a:noFill/>
                    </a:lnR>
                    <a:lnT>
                      <a:noFill/>
                    </a:lnT>
                    <a:lnB>
                      <a:noFill/>
                    </a:lnB>
                    <a:noFill/>
                  </a:tcPr>
                </a:tc>
                <a:extLst>
                  <a:ext uri="{0D108BD9-81ED-4DB2-BD59-A6C34878D82A}">
                    <a16:rowId xmlns:a16="http://schemas.microsoft.com/office/drawing/2014/main" val="878700339"/>
                  </a:ext>
                </a:extLst>
              </a:tr>
              <a:tr h="522894">
                <a:tc>
                  <a:txBody>
                    <a:bodyPr/>
                    <a:lstStyle/>
                    <a:p>
                      <a:pPr algn="l" fontAlgn="b"/>
                      <a:r>
                        <a:rPr lang="sv-SE" sz="2000" b="0" i="0" u="none" strike="noStrike">
                          <a:solidFill>
                            <a:srgbClr val="000000"/>
                          </a:solidFill>
                          <a:effectLst/>
                          <a:latin typeface="Aptos Narrow" panose="020B0004020202020204" pitchFamily="34" charset="0"/>
                        </a:rPr>
                        <a:t>Måndag</a:t>
                      </a:r>
                    </a:p>
                  </a:txBody>
                  <a:tcPr marL="9525" marR="9525" marT="9525" anchor="b">
                    <a:lnL>
                      <a:noFill/>
                    </a:lnL>
                    <a:lnR>
                      <a:noFill/>
                    </a:lnR>
                    <a:lnT>
                      <a:noFill/>
                    </a:lnT>
                    <a:lnB>
                      <a:noFill/>
                    </a:lnB>
                    <a:noFill/>
                  </a:tcPr>
                </a:tc>
                <a:tc>
                  <a:txBody>
                    <a:bodyPr/>
                    <a:lstStyle/>
                    <a:p>
                      <a:pPr algn="l" fontAlgn="b"/>
                      <a:r>
                        <a:rPr lang="sv-SE" sz="2000" b="0" i="0" u="none" strike="noStrike">
                          <a:solidFill>
                            <a:srgbClr val="000000"/>
                          </a:solidFill>
                          <a:effectLst/>
                          <a:latin typeface="Aptos Narrow" panose="020B0004020202020204" pitchFamily="34" charset="0"/>
                        </a:rPr>
                        <a:t>11-12</a:t>
                      </a:r>
                    </a:p>
                  </a:txBody>
                  <a:tcPr marL="9525" marR="9525" marT="9525" anchor="b">
                    <a:lnL>
                      <a:noFill/>
                    </a:lnL>
                    <a:lnR>
                      <a:noFill/>
                    </a:lnR>
                    <a:lnT>
                      <a:noFill/>
                    </a:lnT>
                    <a:lnB>
                      <a:noFill/>
                    </a:lnB>
                    <a:noFill/>
                  </a:tcPr>
                </a:tc>
                <a:tc>
                  <a:txBody>
                    <a:bodyPr/>
                    <a:lstStyle/>
                    <a:p>
                      <a:pPr algn="l" fontAlgn="b"/>
                      <a:r>
                        <a:rPr lang="sv-SE" sz="2000" b="0" i="0" u="none" strike="noStrike">
                          <a:solidFill>
                            <a:srgbClr val="000000"/>
                          </a:solidFill>
                          <a:effectLst/>
                          <a:latin typeface="Aptos Narrow" panose="020B0004020202020204" pitchFamily="34" charset="0"/>
                        </a:rPr>
                        <a:t>11-12</a:t>
                      </a:r>
                    </a:p>
                  </a:txBody>
                  <a:tcPr marL="9525" marR="9525" marT="9525" anchor="b">
                    <a:lnL>
                      <a:noFill/>
                    </a:lnL>
                    <a:lnR>
                      <a:noFill/>
                    </a:lnR>
                    <a:lnT>
                      <a:noFill/>
                    </a:lnT>
                    <a:lnB>
                      <a:noFill/>
                    </a:lnB>
                    <a:noFill/>
                  </a:tcPr>
                </a:tc>
                <a:extLst>
                  <a:ext uri="{0D108BD9-81ED-4DB2-BD59-A6C34878D82A}">
                    <a16:rowId xmlns:a16="http://schemas.microsoft.com/office/drawing/2014/main" val="3789183676"/>
                  </a:ext>
                </a:extLst>
              </a:tr>
              <a:tr h="522894">
                <a:tc>
                  <a:txBody>
                    <a:bodyPr/>
                    <a:lstStyle/>
                    <a:p>
                      <a:pPr algn="l" fontAlgn="b"/>
                      <a:r>
                        <a:rPr lang="sv-SE" sz="2000" b="0" i="0" u="none" strike="noStrike">
                          <a:solidFill>
                            <a:srgbClr val="000000"/>
                          </a:solidFill>
                          <a:effectLst/>
                          <a:latin typeface="Aptos Narrow" panose="020B0004020202020204" pitchFamily="34" charset="0"/>
                        </a:rPr>
                        <a:t>Tisdag</a:t>
                      </a:r>
                    </a:p>
                  </a:txBody>
                  <a:tcPr marL="9525" marR="9525" marT="9525" anchor="b">
                    <a:lnL>
                      <a:noFill/>
                    </a:lnL>
                    <a:lnR>
                      <a:noFill/>
                    </a:lnR>
                    <a:lnT>
                      <a:noFill/>
                    </a:lnT>
                    <a:lnB>
                      <a:noFill/>
                    </a:lnB>
                    <a:noFill/>
                  </a:tcPr>
                </a:tc>
                <a:tc>
                  <a:txBody>
                    <a:bodyPr/>
                    <a:lstStyle/>
                    <a:p>
                      <a:pPr algn="l" fontAlgn="b"/>
                      <a:r>
                        <a:rPr lang="sv-SE" sz="2000" b="0" i="0" u="none" strike="noStrike" dirty="0">
                          <a:solidFill>
                            <a:srgbClr val="000000"/>
                          </a:solidFill>
                          <a:effectLst/>
                          <a:latin typeface="Aptos Narrow" panose="020B0004020202020204" pitchFamily="34" charset="0"/>
                        </a:rPr>
                        <a:t>10-12</a:t>
                      </a:r>
                    </a:p>
                  </a:txBody>
                  <a:tcPr marL="9525" marR="9525" marT="9525" anchor="b">
                    <a:lnL>
                      <a:noFill/>
                    </a:lnL>
                    <a:lnR>
                      <a:noFill/>
                    </a:lnR>
                    <a:lnT>
                      <a:noFill/>
                    </a:lnT>
                    <a:lnB>
                      <a:noFill/>
                    </a:lnB>
                    <a:noFill/>
                  </a:tcPr>
                </a:tc>
                <a:tc>
                  <a:txBody>
                    <a:bodyPr/>
                    <a:lstStyle/>
                    <a:p>
                      <a:pPr algn="l" fontAlgn="b"/>
                      <a:r>
                        <a:rPr lang="sv-SE" sz="2000" b="0" i="0" u="none" strike="noStrike">
                          <a:solidFill>
                            <a:srgbClr val="000000"/>
                          </a:solidFill>
                          <a:effectLst/>
                          <a:latin typeface="Aptos Narrow" panose="020B0004020202020204" pitchFamily="34" charset="0"/>
                        </a:rPr>
                        <a:t>10-12</a:t>
                      </a:r>
                    </a:p>
                  </a:txBody>
                  <a:tcPr marL="9525" marR="9525" marT="9525" anchor="b">
                    <a:lnL>
                      <a:noFill/>
                    </a:lnL>
                    <a:lnR>
                      <a:noFill/>
                    </a:lnR>
                    <a:lnT>
                      <a:noFill/>
                    </a:lnT>
                    <a:lnB>
                      <a:noFill/>
                    </a:lnB>
                    <a:noFill/>
                  </a:tcPr>
                </a:tc>
                <a:extLst>
                  <a:ext uri="{0D108BD9-81ED-4DB2-BD59-A6C34878D82A}">
                    <a16:rowId xmlns:a16="http://schemas.microsoft.com/office/drawing/2014/main" val="3014619409"/>
                  </a:ext>
                </a:extLst>
              </a:tr>
              <a:tr h="522894">
                <a:tc>
                  <a:txBody>
                    <a:bodyPr/>
                    <a:lstStyle/>
                    <a:p>
                      <a:pPr algn="l" fontAlgn="b"/>
                      <a:r>
                        <a:rPr lang="sv-SE" sz="2000" b="0" i="0" u="none" strike="noStrike">
                          <a:solidFill>
                            <a:srgbClr val="000000"/>
                          </a:solidFill>
                          <a:effectLst/>
                          <a:latin typeface="Aptos Narrow" panose="020B0004020202020204" pitchFamily="34" charset="0"/>
                        </a:rPr>
                        <a:t>Onsdag</a:t>
                      </a:r>
                    </a:p>
                  </a:txBody>
                  <a:tcPr marL="9525" marR="9525" marT="9525" anchor="b">
                    <a:lnL>
                      <a:noFill/>
                    </a:lnL>
                    <a:lnR>
                      <a:noFill/>
                    </a:lnR>
                    <a:lnT>
                      <a:noFill/>
                    </a:lnT>
                    <a:lnB>
                      <a:noFill/>
                    </a:lnB>
                    <a:noFill/>
                  </a:tcPr>
                </a:tc>
                <a:tc>
                  <a:txBody>
                    <a:bodyPr/>
                    <a:lstStyle/>
                    <a:p>
                      <a:pPr algn="l" fontAlgn="b"/>
                      <a:r>
                        <a:rPr lang="sv-SE" sz="2000" b="0" i="0" u="none" strike="noStrike">
                          <a:solidFill>
                            <a:srgbClr val="000000"/>
                          </a:solidFill>
                          <a:effectLst/>
                          <a:latin typeface="Aptos Narrow" panose="020B0004020202020204" pitchFamily="34" charset="0"/>
                        </a:rPr>
                        <a:t>11-12</a:t>
                      </a:r>
                    </a:p>
                  </a:txBody>
                  <a:tcPr marL="9525" marR="9525" marT="9525" anchor="b">
                    <a:lnL>
                      <a:noFill/>
                    </a:lnL>
                    <a:lnR>
                      <a:noFill/>
                    </a:lnR>
                    <a:lnT>
                      <a:noFill/>
                    </a:lnT>
                    <a:lnB>
                      <a:noFill/>
                    </a:lnB>
                    <a:noFill/>
                  </a:tcPr>
                </a:tc>
                <a:tc>
                  <a:txBody>
                    <a:bodyPr/>
                    <a:lstStyle/>
                    <a:p>
                      <a:pPr algn="l" fontAlgn="b"/>
                      <a:r>
                        <a:rPr lang="sv-SE" sz="2000" b="0" i="0" u="none" strike="noStrike">
                          <a:solidFill>
                            <a:srgbClr val="000000"/>
                          </a:solidFill>
                          <a:effectLst/>
                          <a:latin typeface="Aptos Narrow" panose="020B0004020202020204" pitchFamily="34" charset="0"/>
                        </a:rPr>
                        <a:t>11-12</a:t>
                      </a:r>
                    </a:p>
                  </a:txBody>
                  <a:tcPr marL="9525" marR="9525" marT="9525" anchor="b">
                    <a:lnL>
                      <a:noFill/>
                    </a:lnL>
                    <a:lnR>
                      <a:noFill/>
                    </a:lnR>
                    <a:lnT>
                      <a:noFill/>
                    </a:lnT>
                    <a:lnB>
                      <a:noFill/>
                    </a:lnB>
                    <a:noFill/>
                  </a:tcPr>
                </a:tc>
                <a:extLst>
                  <a:ext uri="{0D108BD9-81ED-4DB2-BD59-A6C34878D82A}">
                    <a16:rowId xmlns:a16="http://schemas.microsoft.com/office/drawing/2014/main" val="1192991507"/>
                  </a:ext>
                </a:extLst>
              </a:tr>
              <a:tr h="522894">
                <a:tc>
                  <a:txBody>
                    <a:bodyPr/>
                    <a:lstStyle/>
                    <a:p>
                      <a:pPr algn="l" fontAlgn="b"/>
                      <a:r>
                        <a:rPr lang="sv-SE" sz="2000" b="0" i="0" u="none" strike="noStrike">
                          <a:solidFill>
                            <a:srgbClr val="000000"/>
                          </a:solidFill>
                          <a:effectLst/>
                          <a:latin typeface="Aptos Narrow" panose="020B0004020202020204" pitchFamily="34" charset="0"/>
                        </a:rPr>
                        <a:t>Torsdag</a:t>
                      </a:r>
                    </a:p>
                  </a:txBody>
                  <a:tcPr marL="9525" marR="9525" marT="9525" anchor="b">
                    <a:lnL>
                      <a:noFill/>
                    </a:lnL>
                    <a:lnR>
                      <a:noFill/>
                    </a:lnR>
                    <a:lnT>
                      <a:noFill/>
                    </a:lnT>
                    <a:lnB>
                      <a:noFill/>
                    </a:lnB>
                    <a:noFill/>
                  </a:tcPr>
                </a:tc>
                <a:tc>
                  <a:txBody>
                    <a:bodyPr/>
                    <a:lstStyle/>
                    <a:p>
                      <a:pPr algn="l" fontAlgn="b"/>
                      <a:r>
                        <a:rPr lang="sv-SE" sz="2000" b="0" i="0" u="none" strike="noStrike" dirty="0">
                          <a:solidFill>
                            <a:srgbClr val="000000"/>
                          </a:solidFill>
                          <a:effectLst/>
                          <a:latin typeface="Aptos Narrow" panose="020B0004020202020204" pitchFamily="34" charset="0"/>
                        </a:rPr>
                        <a:t>11-12</a:t>
                      </a:r>
                    </a:p>
                  </a:txBody>
                  <a:tcPr marL="9525" marR="9525" marT="9525" anchor="b">
                    <a:lnL>
                      <a:noFill/>
                    </a:lnL>
                    <a:lnR>
                      <a:noFill/>
                    </a:lnR>
                    <a:lnT>
                      <a:noFill/>
                    </a:lnT>
                    <a:lnB>
                      <a:noFill/>
                    </a:lnB>
                    <a:noFill/>
                  </a:tcPr>
                </a:tc>
                <a:tc>
                  <a:txBody>
                    <a:bodyPr/>
                    <a:lstStyle/>
                    <a:p>
                      <a:pPr algn="l" fontAlgn="b"/>
                      <a:endParaRPr lang="sv-SE" sz="2000" b="0" i="0" u="none" strike="noStrike">
                        <a:solidFill>
                          <a:srgbClr val="000000"/>
                        </a:solidFill>
                        <a:effectLst/>
                        <a:latin typeface="Aptos Narrow" panose="020B00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3416579450"/>
                  </a:ext>
                </a:extLst>
              </a:tr>
              <a:tr h="522894">
                <a:tc>
                  <a:txBody>
                    <a:bodyPr/>
                    <a:lstStyle/>
                    <a:p>
                      <a:pPr algn="l" fontAlgn="b"/>
                      <a:r>
                        <a:rPr lang="sv-SE" sz="2000" b="0" i="0" u="none" strike="noStrike">
                          <a:solidFill>
                            <a:srgbClr val="000000"/>
                          </a:solidFill>
                          <a:effectLst/>
                          <a:latin typeface="Aptos Narrow" panose="020B0004020202020204" pitchFamily="34" charset="0"/>
                        </a:rPr>
                        <a:t>Fredag</a:t>
                      </a:r>
                    </a:p>
                  </a:txBody>
                  <a:tcPr marL="9525" marR="9525" marT="9525" anchor="b">
                    <a:lnL>
                      <a:noFill/>
                    </a:lnL>
                    <a:lnR>
                      <a:noFill/>
                    </a:lnR>
                    <a:lnT>
                      <a:noFill/>
                    </a:lnT>
                    <a:lnB>
                      <a:noFill/>
                    </a:lnB>
                    <a:noFill/>
                  </a:tcPr>
                </a:tc>
                <a:tc>
                  <a:txBody>
                    <a:bodyPr/>
                    <a:lstStyle/>
                    <a:p>
                      <a:pPr algn="l" fontAlgn="b"/>
                      <a:endParaRPr lang="sv-SE" sz="2000" b="0" i="0" u="none" strike="noStrike">
                        <a:solidFill>
                          <a:srgbClr val="000000"/>
                        </a:solidFill>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algn="l" fontAlgn="b"/>
                      <a:r>
                        <a:rPr lang="sv-SE" sz="2000" b="0" i="0" u="none" strike="noStrike" dirty="0">
                          <a:solidFill>
                            <a:srgbClr val="000000"/>
                          </a:solidFill>
                          <a:effectLst/>
                          <a:latin typeface="Aptos Narrow" panose="020B0004020202020204" pitchFamily="34" charset="0"/>
                        </a:rPr>
                        <a:t>11-12</a:t>
                      </a:r>
                    </a:p>
                  </a:txBody>
                  <a:tcPr marL="9525" marR="9525" marT="9525" anchor="b">
                    <a:lnL>
                      <a:noFill/>
                    </a:lnL>
                    <a:lnR>
                      <a:noFill/>
                    </a:lnR>
                    <a:lnT>
                      <a:noFill/>
                    </a:lnT>
                    <a:lnB>
                      <a:noFill/>
                    </a:lnB>
                    <a:noFill/>
                  </a:tcPr>
                </a:tc>
                <a:extLst>
                  <a:ext uri="{0D108BD9-81ED-4DB2-BD59-A6C34878D82A}">
                    <a16:rowId xmlns:a16="http://schemas.microsoft.com/office/drawing/2014/main" val="3536256531"/>
                  </a:ext>
                </a:extLst>
              </a:tr>
            </a:tbl>
          </a:graphicData>
        </a:graphic>
      </p:graphicFrame>
      <p:pic>
        <p:nvPicPr>
          <p:cNvPr id="6" name="Bildobjekt 5">
            <a:extLst>
              <a:ext uri="{FF2B5EF4-FFF2-40B4-BE49-F238E27FC236}">
                <a16:creationId xmlns:a16="http://schemas.microsoft.com/office/drawing/2014/main" id="{312D496B-1B37-6824-1F23-A8E024663E71}"/>
              </a:ext>
            </a:extLst>
          </p:cNvPr>
          <p:cNvPicPr>
            <a:picLocks noChangeAspect="1"/>
          </p:cNvPicPr>
          <p:nvPr/>
        </p:nvPicPr>
        <p:blipFill>
          <a:blip r:embed="rId2"/>
          <a:stretch>
            <a:fillRect/>
          </a:stretch>
        </p:blipFill>
        <p:spPr>
          <a:xfrm>
            <a:off x="5212416" y="2819315"/>
            <a:ext cx="1590897" cy="609685"/>
          </a:xfrm>
          <a:prstGeom prst="rect">
            <a:avLst/>
          </a:prstGeom>
        </p:spPr>
      </p:pic>
    </p:spTree>
    <p:extLst>
      <p:ext uri="{BB962C8B-B14F-4D97-AF65-F5344CB8AC3E}">
        <p14:creationId xmlns:p14="http://schemas.microsoft.com/office/powerpoint/2010/main" val="226895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62DE1B-CE2A-A22D-2D2C-9F380362DC42}"/>
              </a:ext>
            </a:extLst>
          </p:cNvPr>
          <p:cNvSpPr>
            <a:spLocks noGrp="1"/>
          </p:cNvSpPr>
          <p:nvPr>
            <p:ph type="title"/>
          </p:nvPr>
        </p:nvSpPr>
        <p:spPr/>
        <p:txBody>
          <a:bodyPr/>
          <a:lstStyle/>
          <a:p>
            <a:r>
              <a:rPr lang="sv-SE" dirty="0"/>
              <a:t>Uppdrag</a:t>
            </a:r>
          </a:p>
        </p:txBody>
      </p:sp>
      <p:sp>
        <p:nvSpPr>
          <p:cNvPr id="3" name="Platshållare för innehåll 2">
            <a:extLst>
              <a:ext uri="{FF2B5EF4-FFF2-40B4-BE49-F238E27FC236}">
                <a16:creationId xmlns:a16="http://schemas.microsoft.com/office/drawing/2014/main" id="{D21005D7-A724-C5C6-ECBC-4EBA6FEB8F0B}"/>
              </a:ext>
            </a:extLst>
          </p:cNvPr>
          <p:cNvSpPr>
            <a:spLocks noGrp="1"/>
          </p:cNvSpPr>
          <p:nvPr>
            <p:ph idx="1"/>
          </p:nvPr>
        </p:nvSpPr>
        <p:spPr/>
        <p:txBody>
          <a:bodyPr vert="horz" lIns="91440" tIns="45720" rIns="91440" bIns="45720" rtlCol="0" anchor="t">
            <a:normAutofit/>
          </a:bodyPr>
          <a:lstStyle/>
          <a:p>
            <a:r>
              <a:rPr lang="sv-SE" dirty="0"/>
              <a:t>Cancerutredning inom SVF-förloppen</a:t>
            </a:r>
          </a:p>
          <a:p>
            <a:pPr lvl="1"/>
            <a:r>
              <a:rPr lang="sv-SE" dirty="0"/>
              <a:t>Allvarliga ospecifika symtom (AOS)</a:t>
            </a:r>
          </a:p>
          <a:p>
            <a:pPr lvl="1"/>
            <a:r>
              <a:rPr lang="sv-SE" dirty="0"/>
              <a:t>Cancer utan känd primärtumör (CUP)</a:t>
            </a:r>
          </a:p>
          <a:p>
            <a:pPr lvl="1"/>
            <a:r>
              <a:rPr lang="sv-SE" dirty="0"/>
              <a:t>Maligna lymfom (och kronisk lymfatisk leukemi)</a:t>
            </a:r>
          </a:p>
        </p:txBody>
      </p:sp>
    </p:spTree>
    <p:extLst>
      <p:ext uri="{BB962C8B-B14F-4D97-AF65-F5344CB8AC3E}">
        <p14:creationId xmlns:p14="http://schemas.microsoft.com/office/powerpoint/2010/main" val="301026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A24A-7BA2-E8D0-D7D1-4005CDCD3817}"/>
              </a:ext>
            </a:extLst>
          </p:cNvPr>
          <p:cNvSpPr>
            <a:spLocks noGrp="1"/>
          </p:cNvSpPr>
          <p:nvPr>
            <p:ph type="title"/>
          </p:nvPr>
        </p:nvSpPr>
        <p:spPr/>
        <p:txBody>
          <a:bodyPr/>
          <a:lstStyle/>
          <a:p>
            <a:r>
              <a:rPr lang="sv-SE" dirty="0"/>
              <a:t> Vad ska göras innan remiss? (gäller alla SVF)</a:t>
            </a:r>
          </a:p>
        </p:txBody>
      </p:sp>
      <p:sp>
        <p:nvSpPr>
          <p:cNvPr id="3" name="Platshållare för innehåll 2">
            <a:extLst>
              <a:ext uri="{FF2B5EF4-FFF2-40B4-BE49-F238E27FC236}">
                <a16:creationId xmlns:a16="http://schemas.microsoft.com/office/drawing/2014/main" id="{36DA0263-4F17-5074-5D52-9AC64E6F71B4}"/>
              </a:ext>
            </a:extLst>
          </p:cNvPr>
          <p:cNvSpPr>
            <a:spLocks noGrp="1"/>
          </p:cNvSpPr>
          <p:nvPr>
            <p:ph idx="1"/>
          </p:nvPr>
        </p:nvSpPr>
        <p:spPr/>
        <p:txBody>
          <a:bodyPr vert="horz" lIns="91440" tIns="45720" rIns="91440" bIns="45720" rtlCol="0" anchor="t">
            <a:normAutofit/>
          </a:bodyPr>
          <a:lstStyle/>
          <a:p>
            <a:r>
              <a:rPr lang="sv-SE" sz="2242" dirty="0"/>
              <a:t>"</a:t>
            </a:r>
            <a:r>
              <a:rPr lang="sv-SE" sz="2242" dirty="0">
                <a:solidFill>
                  <a:srgbClr val="212121"/>
                </a:solidFill>
                <a:ea typeface="Source Serif Pro"/>
              </a:rPr>
              <a:t>Innan SVF-remiss skickas, beakta att patienten önskar, har nytta av och klarar av utredningen. Beslutet ska fattas i samråd med patienten och eventuellt närstående om patienten önskar det.”</a:t>
            </a:r>
          </a:p>
          <a:p>
            <a:r>
              <a:rPr lang="sv-SE" sz="2242" dirty="0">
                <a:solidFill>
                  <a:srgbClr val="212121"/>
                </a:solidFill>
                <a:ea typeface="Source Serif Pro"/>
              </a:rPr>
              <a:t>Är patienten i skick att klara av eventuell behandling?</a:t>
            </a:r>
          </a:p>
          <a:p>
            <a:r>
              <a:rPr lang="sv-SE" sz="2242" dirty="0">
                <a:solidFill>
                  <a:srgbClr val="212121"/>
                </a:solidFill>
                <a:ea typeface="Source Serif Pro"/>
              </a:rPr>
              <a:t>Behöver patienten snabbutredas?</a:t>
            </a:r>
          </a:p>
        </p:txBody>
      </p:sp>
    </p:spTree>
    <p:extLst>
      <p:ext uri="{BB962C8B-B14F-4D97-AF65-F5344CB8AC3E}">
        <p14:creationId xmlns:p14="http://schemas.microsoft.com/office/powerpoint/2010/main" val="73824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gion Västmanland Rosa">
  <a:themeElements>
    <a:clrScheme name="Region Västmanland Rosa">
      <a:dk1>
        <a:sysClr val="windowText" lastClr="000000"/>
      </a:dk1>
      <a:lt1>
        <a:sysClr val="window" lastClr="FFFFFF"/>
      </a:lt1>
      <a:dk2>
        <a:srgbClr val="7F7F7F"/>
      </a:dk2>
      <a:lt2>
        <a:srgbClr val="FFFFFF"/>
      </a:lt2>
      <a:accent1>
        <a:srgbClr val="670F3B"/>
      </a:accent1>
      <a:accent2>
        <a:srgbClr val="4B467D"/>
      </a:accent2>
      <a:accent3>
        <a:srgbClr val="339D94"/>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521D9FB5-7CB1-42BD-A10F-3DE124FFD5A6}" vid="{AD81C99D-9013-42CC-AE63-A697B804DEF4}"/>
    </a:ext>
  </a:extLst>
</a:theme>
</file>

<file path=ppt/theme/theme2.xml><?xml version="1.0" encoding="utf-8"?>
<a:theme xmlns:a="http://schemas.openxmlformats.org/drawingml/2006/main" name="1_Region Västmanland Rosa">
  <a:themeElements>
    <a:clrScheme name="Region Västmanland Rosa">
      <a:dk1>
        <a:sysClr val="windowText" lastClr="000000"/>
      </a:dk1>
      <a:lt1>
        <a:sysClr val="window" lastClr="FFFFFF"/>
      </a:lt1>
      <a:dk2>
        <a:srgbClr val="7F7F7F"/>
      </a:dk2>
      <a:lt2>
        <a:srgbClr val="FFFFFF"/>
      </a:lt2>
      <a:accent1>
        <a:srgbClr val="670F3B"/>
      </a:accent1>
      <a:accent2>
        <a:srgbClr val="4B467D"/>
      </a:accent2>
      <a:accent3>
        <a:srgbClr val="339D94"/>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521D9FB5-7CB1-42BD-A10F-3DE124FFD5A6}" vid="{F38DBA59-E7D5-4B2F-84B2-A92E00DF87CC}"/>
    </a:ext>
  </a:extLst>
</a:theme>
</file>

<file path=ppt/theme/theme3.xml><?xml version="1.0" encoding="utf-8"?>
<a:theme xmlns:a="http://schemas.openxmlformats.org/drawingml/2006/main" name="Region Västmanland Blå">
  <a:themeElements>
    <a:clrScheme name="Region Västmanland Blå">
      <a:dk1>
        <a:sysClr val="windowText" lastClr="000000"/>
      </a:dk1>
      <a:lt1>
        <a:sysClr val="window" lastClr="FFFFFF"/>
      </a:lt1>
      <a:dk2>
        <a:srgbClr val="7F7F7F"/>
      </a:dk2>
      <a:lt2>
        <a:srgbClr val="FFFFFF"/>
      </a:lt2>
      <a:accent1>
        <a:srgbClr val="3C82AF"/>
      </a:accent1>
      <a:accent2>
        <a:srgbClr val="4B467D"/>
      </a:accent2>
      <a:accent3>
        <a:srgbClr val="339D94"/>
      </a:accent3>
      <a:accent4>
        <a:srgbClr val="670F3B"/>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521D9FB5-7CB1-42BD-A10F-3DE124FFD5A6}" vid="{99F4B11D-CA40-45CB-AFA6-9BD0E4F3C915}"/>
    </a:ext>
  </a:extLst>
</a:theme>
</file>

<file path=ppt/theme/theme4.xml><?xml version="1.0" encoding="utf-8"?>
<a:theme xmlns:a="http://schemas.openxmlformats.org/drawingml/2006/main" name="Region Västmanland Grön">
  <a:themeElements>
    <a:clrScheme name="Region Västmanland Grön">
      <a:dk1>
        <a:sysClr val="windowText" lastClr="000000"/>
      </a:dk1>
      <a:lt1>
        <a:sysClr val="window" lastClr="FFFFFF"/>
      </a:lt1>
      <a:dk2>
        <a:srgbClr val="7F7F7F"/>
      </a:dk2>
      <a:lt2>
        <a:srgbClr val="FFFFFF"/>
      </a:lt2>
      <a:accent1>
        <a:srgbClr val="339D94"/>
      </a:accent1>
      <a:accent2>
        <a:srgbClr val="4B467D"/>
      </a:accent2>
      <a:accent3>
        <a:srgbClr val="670F3B"/>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521D9FB5-7CB1-42BD-A10F-3DE124FFD5A6}" vid="{F84FDC2C-1D92-49B2-A6C0-CF77F176AA19}"/>
    </a:ext>
  </a:extLst>
</a:theme>
</file>

<file path=ppt/theme/themeOverride1.xml><?xml version="1.0" encoding="utf-8"?>
<a:themeOverride xmlns:a="http://schemas.openxmlformats.org/drawingml/2006/main">
  <a:clrScheme name="Region Västmanland Grön">
    <a:dk1>
      <a:sysClr val="windowText" lastClr="000000"/>
    </a:dk1>
    <a:lt1>
      <a:sysClr val="window" lastClr="FFFFFF"/>
    </a:lt1>
    <a:dk2>
      <a:srgbClr val="7F7F7F"/>
    </a:dk2>
    <a:lt2>
      <a:srgbClr val="FFFFFF"/>
    </a:lt2>
    <a:accent1>
      <a:srgbClr val="339D94"/>
    </a:accent1>
    <a:accent2>
      <a:srgbClr val="4B467D"/>
    </a:accent2>
    <a:accent3>
      <a:srgbClr val="670F3B"/>
    </a:accent3>
    <a:accent4>
      <a:srgbClr val="3C82AF"/>
    </a:accent4>
    <a:accent5>
      <a:srgbClr val="F5AA3C"/>
    </a:accent5>
    <a:accent6>
      <a:srgbClr val="B2A39A"/>
    </a:accent6>
    <a:hlink>
      <a:srgbClr val="31599B"/>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Hematologsektionen(uppdaterad)</Template>
  <TotalTime>12490</TotalTime>
  <Words>976</Words>
  <Application>Microsoft Office PowerPoint</Application>
  <PresentationFormat>Bredbild</PresentationFormat>
  <Paragraphs>250</Paragraphs>
  <Slides>36</Slides>
  <Notes>0</Notes>
  <HiddenSlides>0</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36</vt:i4>
      </vt:variant>
    </vt:vector>
  </HeadingPairs>
  <TitlesOfParts>
    <vt:vector size="46" baseType="lpstr">
      <vt:lpstr>Aptos Narrow</vt:lpstr>
      <vt:lpstr>Calibri</vt:lpstr>
      <vt:lpstr>Calibri Light</vt:lpstr>
      <vt:lpstr>Courier New</vt:lpstr>
      <vt:lpstr>Source Serif Pro</vt:lpstr>
      <vt:lpstr>Wingdings</vt:lpstr>
      <vt:lpstr>Region Västmanland Rosa</vt:lpstr>
      <vt:lpstr>1_Region Västmanland Rosa</vt:lpstr>
      <vt:lpstr>Region Västmanland Blå</vt:lpstr>
      <vt:lpstr>Region Västmanland Grön</vt:lpstr>
      <vt:lpstr>Diagnostiskt centrum</vt:lpstr>
      <vt:lpstr>Men först!</vt:lpstr>
      <vt:lpstr>PowerPoint-presentation</vt:lpstr>
      <vt:lpstr>Diagnostiskt centrum</vt:lpstr>
      <vt:lpstr>Upplägg</vt:lpstr>
      <vt:lpstr>Organisation</vt:lpstr>
      <vt:lpstr>Organisation</vt:lpstr>
      <vt:lpstr>Uppdrag</vt:lpstr>
      <vt:lpstr> Vad ska göras innan remiss? (gäller alla SVF)</vt:lpstr>
      <vt:lpstr>Vad innebär en SVF-utredning?</vt:lpstr>
      <vt:lpstr>Allvarliga ospecifika symtom</vt:lpstr>
      <vt:lpstr>AOS</vt:lpstr>
      <vt:lpstr>AOS provtagning</vt:lpstr>
      <vt:lpstr>AOS provtagning forts</vt:lpstr>
      <vt:lpstr>AOS</vt:lpstr>
      <vt:lpstr>AOS utredning</vt:lpstr>
      <vt:lpstr>Remisser in AOS</vt:lpstr>
      <vt:lpstr>AOS </vt:lpstr>
      <vt:lpstr>AOS</vt:lpstr>
      <vt:lpstr>SVF Maligna lymfom (och kronisk lymfatisk leukemi)</vt:lpstr>
      <vt:lpstr>Lymfom</vt:lpstr>
      <vt:lpstr>Lymfom</vt:lpstr>
      <vt:lpstr>Utredning Lymfom</vt:lpstr>
      <vt:lpstr>Remisser in lymfom</vt:lpstr>
      <vt:lpstr>Lymfom</vt:lpstr>
      <vt:lpstr>SVF Cancer utan känd primärtumör</vt:lpstr>
      <vt:lpstr>CUP</vt:lpstr>
      <vt:lpstr>Utredning CUP </vt:lpstr>
      <vt:lpstr>Remisser in CUP</vt:lpstr>
      <vt:lpstr>CUP</vt:lpstr>
      <vt:lpstr>Svårigheter diagnostiskt centrum</vt:lpstr>
      <vt:lpstr>PowerPoint-presentation</vt:lpstr>
      <vt:lpstr>Svårigheter diagnostiskt centrum</vt:lpstr>
      <vt:lpstr>Möjligheter diagnostiskt centrum</vt:lpstr>
      <vt:lpstr>Take home message</vt:lpstr>
      <vt:lpstr>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Diagnostiskt centrum</dc:title>
  <dc:creator/>
  <cp:lastModifiedBy>Viktor Erik Antonsson</cp:lastModifiedBy>
  <cp:revision>399</cp:revision>
  <dcterms:created xsi:type="dcterms:W3CDTF">2025-03-09T09:42:59Z</dcterms:created>
  <dcterms:modified xsi:type="dcterms:W3CDTF">2025-11-20T12:58:57Z</dcterms:modified>
</cp:coreProperties>
</file>