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52" d="100"/>
          <a:sy n="152" d="100"/>
        </p:scale>
        <p:origin x="652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8905E72-AA03-458B-BDC0-D831A3B640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E886C59-4288-F7B9-8F93-43683A6CD3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AEF1BD3-BD5E-43F2-C461-D961FC774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449A-221C-426E-9513-B53B5B3C689C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A9067D2-709B-9DDA-D3D9-6E24A0353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BD74332-14FA-6870-4870-60758238E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3B57-8F72-4051-9C89-45DF99C1A8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6877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3618D6E-3911-13AF-3A16-E09FA4585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A002C09-810E-E677-B30A-A5EEAE0E19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A3D0F26-0764-ED6A-D16D-13E7902E4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449A-221C-426E-9513-B53B5B3C689C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2E9EE1A-00ED-A1C1-FE37-B865AF891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F675452-4F39-B394-74A5-6A7B63400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3B57-8F72-4051-9C89-45DF99C1A8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8656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E83FD100-CDEA-70A9-BA1B-CC847384B8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F188863-32F8-D058-DF62-866DF4CE79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24D00E1-9384-31BF-D63C-41E1308A7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449A-221C-426E-9513-B53B5B3C689C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8CC9FC8-243C-637E-C722-0BB9CE3E1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AAE3D8E-975E-9712-6ABD-B84B74CA4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3B57-8F72-4051-9C89-45DF99C1A8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8983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A4F5487-18E6-F094-0F7E-E7D5C9735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AE7BA79-C6D1-AAFE-ECBB-BF8B78456D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F97DCCB-E7B0-950E-8F0D-5EDAFA36F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449A-221C-426E-9513-B53B5B3C689C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7045A42-3868-70C2-70D2-A6AE1916A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4A2842B-F789-5E57-80D5-323A53CE4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3B57-8F72-4051-9C89-45DF99C1A8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7162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A104EE-9A2A-9650-3154-33B923548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230AF2A-6ADF-36B6-D626-C267C6DB82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93E8250-C1D2-62A3-2669-E04B8B46F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449A-221C-426E-9513-B53B5B3C689C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EA9C921-B79C-75AB-8027-5B85380E0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62957C1-18FF-2887-CDD4-8C2217B92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3B57-8F72-4051-9C89-45DF99C1A8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0023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9097F3-C1C1-B23D-7916-0B8D79F87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C6B9D35-451C-B27E-A8AF-96B1E04AF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A40AB06-6C05-1D01-292D-7C0B0150E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7E47DD2-17A8-9C1D-DB7D-4B43B7AAA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449A-221C-426E-9513-B53B5B3C689C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752A25C-61DF-9396-1997-3A94A02D6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BBF4C54-0D86-D6C2-5C79-0C10BB1ED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3B57-8F72-4051-9C89-45DF99C1A8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0520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F440A8-A497-03A8-3A7D-41C39FA63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CBC5A95-4D7A-A852-52C9-54A65D7B6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0F4140F-D348-22E4-DF8A-9FEBD17074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80C7034-DB9F-80C0-BAAC-BD3D54BB6F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038E651-6849-6088-D010-ACCB26B953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9A8C3D7-FFF3-D57A-0866-B1FF68508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449A-221C-426E-9513-B53B5B3C689C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2843CA83-1686-AB1D-18C5-1486FF73A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BAC9E687-9EB7-BBC2-ABAC-7CB9B0496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3B57-8F72-4051-9C89-45DF99C1A8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687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CEE4B1D-986C-E1F3-7BCA-A1D2CF94B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11962BB-0542-DC7A-6DF9-0D62A634D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449A-221C-426E-9513-B53B5B3C689C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4B8D32E-2392-9E50-5D26-ED087BA7C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026C39B-DF9E-03C4-19AC-C581ECF26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3B57-8F72-4051-9C89-45DF99C1A8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9889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9759C783-A05C-DB1C-6D7C-BFC23D494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449A-221C-426E-9513-B53B5B3C689C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8660056A-E9E8-94DC-CEFE-A32F4F060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D67B51B-2FC1-848B-5B85-8DEF222A3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3B57-8F72-4051-9C89-45DF99C1A8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9256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F1422C-6F70-F1FD-D0B6-08435072E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24AA95A-21EE-0E26-8B95-3AA865ADD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82DD446-00BC-44D2-B5DF-943C669EAD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B4778E8-87E0-AE59-F7B2-9DDDB96D5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449A-221C-426E-9513-B53B5B3C689C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5E33FF4-015D-302A-61B0-A78FBE780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980A051-35E5-BFC4-2034-8F834A67B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3B57-8F72-4051-9C89-45DF99C1A8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3340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9FFEB8-E698-27E1-C0A4-032116EC2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3840E14-FC0A-C067-332D-694C12654B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76AA660-E37E-8413-61C6-9A91A56562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73C314E-4BD1-FFF5-DA01-198EB20A3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449A-221C-426E-9513-B53B5B3C689C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325C35E-04BE-73C7-5A34-30B38F779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EB593F9-D0B3-5ED7-8171-D0B0D2260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3B57-8F72-4051-9C89-45DF99C1A8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8963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A147E14-951D-26DB-945E-1A69DA086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6065ADE-A704-9451-8F1E-068C6A543A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B1C1205-467A-D3CF-F3ED-79F68058B5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DA449A-221C-426E-9513-B53B5B3C689C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9EAD759-79A4-5A11-2B13-130746A511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3C63918-2DBC-BB8D-D7C6-765F7C1309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D93B57-8F72-4051-9C89-45DF99C1A8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0528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D0D6D5A2-5022-6B7C-9151-DF50A9B057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812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Bredbild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Anja Hektor Gardell</dc:creator>
  <cp:lastModifiedBy>Charlotta Themnér Westerdahl</cp:lastModifiedBy>
  <cp:revision>1</cp:revision>
  <dcterms:created xsi:type="dcterms:W3CDTF">2026-04-23T07:56:24Z</dcterms:created>
  <dcterms:modified xsi:type="dcterms:W3CDTF">2026-04-23T08:09:04Z</dcterms:modified>
</cp:coreProperties>
</file>