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4"/>
  </p:sldMasterIdLst>
  <p:sldIdLst>
    <p:sldId id="256" r:id="rId5"/>
    <p:sldId id="262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0F3B"/>
    <a:srgbClr val="E11D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99" d="100"/>
          <a:sy n="99" d="100"/>
        </p:scale>
        <p:origin x="72" y="72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4AD6EBA-DF30-FD80-F32B-61C42FA4AD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8E2E18DB-AA7F-D612-0E52-6F5452E859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E6DD07-07E6-3ECF-634B-AAEF5AB85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DF71BAD-D0EC-5FDD-2F29-3C42BEDFA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2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99CA63-8FE7-4504-BE07-F536EDC20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7DB444F1-5E9A-44BF-9DAB-AD26A66926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558674B-31AD-425B-B1B5-686C97F38C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A969CD6-B2B5-437C-9F47-59A1D1E923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BEDE5D6-0368-4335-8CB4-0770F8799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FDE0ED1-B7BE-49EF-9037-DD36CF7FD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8776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FE4A90-92D1-4D7F-8B24-79DA3CEAD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3A602EEF-A5AD-4347-9536-3186194E50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964EEC2-5A76-4F09-9A76-0C5B671007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8BD59B-D20C-4D64-AF74-C64334C4F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DE2546F-3382-4C5E-A418-380D146F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656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DF3B335-0E84-4936-A843-7A879BB73E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F177E419-5627-47D7-9C5D-941A91EA8C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506237F-DA2D-48EB-A713-5F2A38B4D9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4DF01F0-294B-4999-B9A8-C6E86A2A1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D82358C-919C-4CB3-AAE9-CC41AFB63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345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56107A9-212A-4818-A7E2-6261DC47A4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23E1770-15AA-4F73-B573-29DD99EF5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CDFA910-9936-49AF-A7DA-FE5851A4548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F11DBD0-4637-483D-A0F8-BA4085B90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01F9DFF-3EC9-452B-BC04-72226344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9893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F7B07A5-CF50-4B99-93E0-BA6CAECC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1C57BA-AEA0-48A5-8082-242B4AC9D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A81ACFA-0F9F-430C-97E8-909AA25C0C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34FBD97-6F32-43B2-BB01-BE32BCDE2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5018BF-C0F4-46F2-B33F-E3F0F6C32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2515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4B26DE-6329-4AFA-8F4E-D8CC5AB04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0C88DFD-BF33-43DA-AFE8-08F2CCB1F6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70F3C9F-ED5C-46D4-8548-64AB8A20C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3B93E4-F348-4156-9B83-711769657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74453CB-410E-44B0-A4A8-46209F084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377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D11E4E-D0B8-4DC2-93B2-B8D1FD542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5DA598B-EE0A-40C1-90A0-00CFD5B077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991CF60-F6A0-4DDA-AFDD-7EE52C63C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FAA4EAD-DBB4-4B3E-B730-D20B466CB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6BBDFD4-E55D-423B-9ABE-8DAEF5726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AA14400-91DB-43F0-8266-D4CA40ED6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4628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28B99F7-906E-4C88-8FD5-92A73A5FD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7E40BE8-3F32-4B9F-B7D9-73938A20F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C7C57A9-F929-4ED8-B1F7-831CEB6DD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FC3649E-DE8F-4DEF-8985-524EA7225A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6A7332E-E626-42D9-BC49-EA321432C5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427F64EE-F76A-443F-8A3B-2C7B5CF914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F782D595-29BE-4640-8E79-C27205F30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E5C6FA7-6A03-4551-8703-8622AD01E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680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F7E84D1-BA29-4B51-AF93-DCC35DF7F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865F9F5-B3B9-4D26-B7C5-74D303CEEF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C70FA5F-99AA-4411-B648-FED42D8B1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DCB3C54A-540E-4AEB-84E7-C32CBC49F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6261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F277E33F-01C8-4C67-B72A-1F7DB6BFB8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8BD1450-1331-42EE-B5AE-0DAC555E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B130A49B-F7B4-452F-96AF-5269E2517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5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9068695-0BCF-479E-B831-D358AF7F5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A7A845C-3CF5-44FE-84BE-8C7615FF4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A3F6D70-6403-4E1A-924C-DE307BCC1C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4EAEAE4-E7D9-4BB9-8176-0ED0E72353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5D8C400-D0AE-4757-AF77-3DE33E8CA7DB}" type="datetimeFigureOut">
              <a:rPr lang="sv-SE" smtClean="0"/>
              <a:t>2025-01-30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140C1AA-59BB-42B9-BA6A-032BDA2CE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04C01FA-9FED-483E-8A5A-B7550D8D6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CC8063-E44A-497E-86CB-B8E67950F7D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864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21B8F9D9-F28E-AED4-A422-5A011B9DA44E}"/>
              </a:ext>
            </a:extLst>
          </p:cNvPr>
          <p:cNvSpPr/>
          <p:nvPr userDrawn="1"/>
        </p:nvSpPr>
        <p:spPr>
          <a:xfrm>
            <a:off x="0" y="6253964"/>
            <a:ext cx="12192000" cy="605590"/>
          </a:xfrm>
          <a:prstGeom prst="rect">
            <a:avLst/>
          </a:prstGeom>
          <a:solidFill>
            <a:srgbClr val="670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2CDCFFF-F2FB-457C-B649-704301C01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9855B9D7-D8A9-4EB4-B6DF-1E2D0DE1E4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pic>
        <p:nvPicPr>
          <p:cNvPr id="8" name="Bildobjekt 7">
            <a:extLst>
              <a:ext uri="{FF2B5EF4-FFF2-40B4-BE49-F238E27FC236}">
                <a16:creationId xmlns:a16="http://schemas.microsoft.com/office/drawing/2014/main" id="{3E8920BE-87DE-06BE-EDBA-E4F3C5E6BBA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rcRect l="40019" t="40115" r="40316" b="38370"/>
          <a:stretch/>
        </p:blipFill>
        <p:spPr>
          <a:xfrm>
            <a:off x="11413722" y="6315395"/>
            <a:ext cx="495888" cy="51090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595CD5DA-B8A8-AA01-DCA4-C9AB65C1D9E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16434" y="6359939"/>
            <a:ext cx="429796" cy="411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99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679909"/>
            <a:ext cx="9144000" cy="2387600"/>
          </a:xfrm>
        </p:spPr>
        <p:txBody>
          <a:bodyPr>
            <a:normAutofit/>
          </a:bodyPr>
          <a:lstStyle/>
          <a:p>
            <a:r>
              <a:rPr lang="sv-SE" b="1" err="1"/>
              <a:t>Lorem</a:t>
            </a:r>
            <a:r>
              <a:rPr lang="sv-SE" b="1"/>
              <a:t> </a:t>
            </a:r>
            <a:r>
              <a:rPr lang="sv-SE" b="1" err="1"/>
              <a:t>ipsum</a:t>
            </a:r>
            <a:endParaRPr lang="sv-SE" b="1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140435"/>
            <a:ext cx="9144000" cy="1655762"/>
          </a:xfrm>
        </p:spPr>
        <p:txBody>
          <a:bodyPr>
            <a:normAutofit/>
          </a:bodyPr>
          <a:lstStyle/>
          <a:p>
            <a:r>
              <a:rPr lang="sv-SE" err="1"/>
              <a:t>Lorem</a:t>
            </a:r>
            <a:r>
              <a:rPr lang="sv-SE"/>
              <a:t> </a:t>
            </a:r>
            <a:r>
              <a:rPr lang="sv-SE" err="1"/>
              <a:t>ipsum</a:t>
            </a:r>
            <a:r>
              <a:rPr lang="sv-SE"/>
              <a:t> </a:t>
            </a:r>
            <a:r>
              <a:rPr lang="sv-SE" err="1"/>
              <a:t>dolor</a:t>
            </a:r>
            <a:r>
              <a:rPr lang="sv-SE"/>
              <a:t> </a:t>
            </a:r>
            <a:r>
              <a:rPr lang="sv-SE" err="1"/>
              <a:t>sit</a:t>
            </a:r>
            <a:r>
              <a:rPr lang="sv-SE"/>
              <a:t> </a:t>
            </a:r>
            <a:r>
              <a:rPr lang="sv-SE" err="1"/>
              <a:t>amet</a:t>
            </a:r>
            <a:r>
              <a:rPr lang="sv-SE"/>
              <a:t> </a:t>
            </a:r>
            <a:r>
              <a:rPr lang="sv-SE" err="1"/>
              <a:t>consectetur</a:t>
            </a:r>
            <a:r>
              <a:rPr lang="sv-SE"/>
              <a:t> </a:t>
            </a:r>
            <a:r>
              <a:rPr lang="sv-SE" err="1"/>
              <a:t>adipiscing</a:t>
            </a:r>
            <a:r>
              <a:rPr lang="sv-SE"/>
              <a:t> elit</a:t>
            </a:r>
          </a:p>
        </p:txBody>
      </p:sp>
      <p:pic>
        <p:nvPicPr>
          <p:cNvPr id="11" name="Bildobjekt 10"/>
          <p:cNvPicPr>
            <a:picLocks noChangeAspect="1"/>
          </p:cNvPicPr>
          <p:nvPr/>
        </p:nvPicPr>
        <p:blipFill rotWithShape="1">
          <a:blip r:embed="rId2"/>
          <a:srcRect l="2492" r="3946"/>
          <a:stretch/>
        </p:blipFill>
        <p:spPr>
          <a:xfrm>
            <a:off x="5742921" y="5212113"/>
            <a:ext cx="706987" cy="749983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id="{8147E866-4F90-1E21-E70E-F421B6E8F666}"/>
              </a:ext>
            </a:extLst>
          </p:cNvPr>
          <p:cNvSpPr/>
          <p:nvPr/>
        </p:nvSpPr>
        <p:spPr>
          <a:xfrm>
            <a:off x="0" y="6253964"/>
            <a:ext cx="12192000" cy="605590"/>
          </a:xfrm>
          <a:prstGeom prst="rect">
            <a:avLst/>
          </a:prstGeom>
          <a:solidFill>
            <a:srgbClr val="670F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7435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ubrik 18">
            <a:extLst>
              <a:ext uri="{FF2B5EF4-FFF2-40B4-BE49-F238E27FC236}">
                <a16:creationId xmlns:a16="http://schemas.microsoft.com/office/drawing/2014/main" id="{3DAB2042-89EB-F9B5-2F7B-8AF8A28A8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20" name="Platshållare för innehåll 19">
            <a:extLst>
              <a:ext uri="{FF2B5EF4-FFF2-40B4-BE49-F238E27FC236}">
                <a16:creationId xmlns:a16="http://schemas.microsoft.com/office/drawing/2014/main" id="{FAAF26E9-3C05-4FAF-A4E0-9E5A48793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1670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9876D7C-CF6F-41F6-97D1-2E70CE64C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F836C2-056C-5CB7-A9BD-DF82B74B54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9B6849A-A5D4-84FE-BE59-5991AE98D52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90059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20AF2554-9A8E-AD24-AB9A-C30A5F3C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3E00AA89-94A6-6A47-F93F-3207EB8E9BD9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D5C3032-7FCB-C460-7AD1-D9C59925B73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2645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Vård och omsorg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78BE"/>
      </a:accent1>
      <a:accent2>
        <a:srgbClr val="78C38C"/>
      </a:accent2>
      <a:accent3>
        <a:srgbClr val="DC7D41"/>
      </a:accent3>
      <a:accent4>
        <a:srgbClr val="913C55"/>
      </a:accent4>
      <a:accent5>
        <a:srgbClr val="9678B3"/>
      </a:accent5>
      <a:accent6>
        <a:srgbClr val="646464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ownload" id="{C300ADDE-F34A-4900-AA36-396B4172A346}" vid="{8BE5DD19-5BEA-4FA3-8122-B453FDBDFEF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927c5b-93a3-49be-a91a-210566bb23e1">
      <Terms xmlns="http://schemas.microsoft.com/office/infopath/2007/PartnerControls"/>
    </lcf76f155ced4ddcb4097134ff3c332f>
    <TaxCatchAll xmlns="fda6e94d-fbb5-45bb-be85-d13c9af5894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516D524A977344889DEE0A5FB6B961A" ma:contentTypeVersion="18" ma:contentTypeDescription="Skapa ett nytt dokument." ma:contentTypeScope="" ma:versionID="04ab2e3750c6e7eafde11012580d57c1">
  <xsd:schema xmlns:xsd="http://www.w3.org/2001/XMLSchema" xmlns:xs="http://www.w3.org/2001/XMLSchema" xmlns:p="http://schemas.microsoft.com/office/2006/metadata/properties" xmlns:ns2="f9927c5b-93a3-49be-a91a-210566bb23e1" xmlns:ns3="fda6e94d-fbb5-45bb-be85-d13c9af58948" targetNamespace="http://schemas.microsoft.com/office/2006/metadata/properties" ma:root="true" ma:fieldsID="c123153ae3c4a7b4010516ba55084075" ns2:_="" ns3:_="">
    <xsd:import namespace="f9927c5b-93a3-49be-a91a-210566bb23e1"/>
    <xsd:import namespace="fda6e94d-fbb5-45bb-be85-d13c9af589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927c5b-93a3-49be-a91a-210566bb23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Bildmarkeringar" ma:readOnly="false" ma:fieldId="{5cf76f15-5ced-4ddc-b409-7134ff3c332f}" ma:taxonomyMulti="true" ma:sspId="e12c2e29-3876-4f0c-ba25-f8f57cb655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6e94d-fbb5-45bb-be85-d13c9af5894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ca2a22f-42cb-452c-aec0-9e24fdb6bafd}" ma:internalName="TaxCatchAll" ma:showField="CatchAllData" ma:web="fda6e94d-fbb5-45bb-be85-d13c9af589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1EF45E-B54D-4402-91A0-1EAEA3A3B0F8}">
  <ds:schemaRefs>
    <ds:schemaRef ds:uri="fda6e94d-fbb5-45bb-be85-d13c9af58948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f9927c5b-93a3-49be-a91a-210566bb23e1"/>
  </ds:schemaRefs>
</ds:datastoreItem>
</file>

<file path=customXml/itemProps2.xml><?xml version="1.0" encoding="utf-8"?>
<ds:datastoreItem xmlns:ds="http://schemas.openxmlformats.org/officeDocument/2006/customXml" ds:itemID="{AFE028B9-0668-4416-8F08-DEC9DAD78441}">
  <ds:schemaRefs>
    <ds:schemaRef ds:uri="f9927c5b-93a3-49be-a91a-210566bb23e1"/>
    <ds:schemaRef ds:uri="fda6e94d-fbb5-45bb-be85-d13c9af5894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BB52157-5845-4413-9114-F606620841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Mall Presentation Powerpoint RV och UU logo_uppdaterad 2024-10-03</Template>
  <TotalTime>0</TotalTime>
  <Words>10</Words>
  <Application>Microsoft Office PowerPoint</Application>
  <PresentationFormat>Bredbild</PresentationFormat>
  <Paragraphs>2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Lorem ipsum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Catrine Lundgren</dc:creator>
  <cp:lastModifiedBy>Catrine Lundgren</cp:lastModifiedBy>
  <cp:revision>1</cp:revision>
  <dcterms:created xsi:type="dcterms:W3CDTF">2024-10-03T11:29:57Z</dcterms:created>
  <dcterms:modified xsi:type="dcterms:W3CDTF">2025-01-30T10:06:01Z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0x0101006516D524A977344889DEE0A5FB6B961A</vt:lpwstr>
  </property>
  <property fmtid="{D5CDD505-2E9C-101B-9397-08002B2CF9AE}" pid="3" name="MediaServiceImageTags">
    <vt:lpwstr/>
  </property>
</Properties>
</file>