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4"/>
  </p:sldMasterIdLst>
  <p:notesMasterIdLst>
    <p:notesMasterId r:id="rId15"/>
  </p:notesMasterIdLst>
  <p:sldIdLst>
    <p:sldId id="452" r:id="rId5"/>
    <p:sldId id="292" r:id="rId6"/>
    <p:sldId id="439" r:id="rId7"/>
    <p:sldId id="450" r:id="rId8"/>
    <p:sldId id="451" r:id="rId9"/>
    <p:sldId id="403" r:id="rId10"/>
    <p:sldId id="404" r:id="rId11"/>
    <p:sldId id="400" r:id="rId12"/>
    <p:sldId id="453" r:id="rId13"/>
    <p:sldId id="335" r:id="rId14"/>
  </p:sldIdLst>
  <p:sldSz cx="20104100" cy="11309350"/>
  <p:notesSz cx="20104100" cy="113093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m denna PPT-mall" id="{796F5A41-4C26-E447-BB20-12394688469F}">
          <p14:sldIdLst>
            <p14:sldId id="452"/>
          </p14:sldIdLst>
        </p14:section>
        <p14:section name="RV och UU presentation" id="{21223DBC-0527-4A5D-8C7B-57283C661EBD}">
          <p14:sldIdLst>
            <p14:sldId id="292"/>
            <p14:sldId id="439"/>
            <p14:sldId id="450"/>
            <p14:sldId id="451"/>
            <p14:sldId id="403"/>
            <p14:sldId id="404"/>
            <p14:sldId id="400"/>
            <p14:sldId id="453"/>
            <p14:sldId id="335"/>
          </p14:sldIdLst>
        </p14:section>
      </p14:sectionLst>
    </p:ext>
    <p:ext uri="{EFAFB233-063F-42B5-8137-9DF3F51BA10A}">
      <p15:sldGuideLst xmlns:p15="http://schemas.microsoft.com/office/powerpoint/2012/main">
        <p15:guide id="1" orient="horz" pos="2880">
          <p15:clr>
            <a:srgbClr val="A4A3A4"/>
          </p15:clr>
        </p15:guide>
        <p15:guide id="2" pos="22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F2"/>
    <a:srgbClr val="670F3B"/>
    <a:srgbClr val="E1F6FF"/>
    <a:srgbClr val="DCEEEB"/>
    <a:srgbClr val="F4DEE6"/>
    <a:srgbClr val="E8F5F5"/>
    <a:srgbClr val="DFECF9"/>
    <a:srgbClr val="E9F6F7"/>
    <a:srgbClr val="DFFFFF"/>
    <a:srgbClr val="D2E6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Format med tema 2 - dekorfärg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110" autoAdjust="0"/>
  </p:normalViewPr>
  <p:slideViewPr>
    <p:cSldViewPr>
      <p:cViewPr varScale="1">
        <p:scale>
          <a:sx n="61" d="100"/>
          <a:sy n="61" d="100"/>
        </p:scale>
        <p:origin x="924" y="102"/>
      </p:cViewPr>
      <p:guideLst>
        <p:guide orient="horz" pos="2880"/>
        <p:guide pos="2204"/>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8" d="100"/>
          <a:sy n="68" d="100"/>
        </p:scale>
        <p:origin x="4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91EA50A-7ED8-4297-A6D8-C39D2C596180}" type="datetimeFigureOut">
              <a:rPr lang="sv-SE" smtClean="0"/>
              <a:t>2026-06-16</a:t>
            </a:fld>
            <a:endParaRPr lang="sv-SE"/>
          </a:p>
        </p:txBody>
      </p:sp>
      <p:sp>
        <p:nvSpPr>
          <p:cNvPr id="4" name="Platshållare för bildobjekt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733DB10-64AD-4478-BAF2-10592BD0BA82}" type="slidenum">
              <a:rPr lang="sv-SE" smtClean="0"/>
              <a:t>‹#›</a:t>
            </a:fld>
            <a:endParaRPr lang="sv-SE"/>
          </a:p>
        </p:txBody>
      </p:sp>
    </p:spTree>
    <p:extLst>
      <p:ext uri="{BB962C8B-B14F-4D97-AF65-F5344CB8AC3E}">
        <p14:creationId xmlns:p14="http://schemas.microsoft.com/office/powerpoint/2010/main" val="185731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_Grafik-Vinröd_mörk">
    <p:bg>
      <p:bgPr>
        <a:solidFill>
          <a:schemeClr val="accent1"/>
        </a:solidFill>
        <a:effectLst/>
      </p:bgPr>
    </p:bg>
    <p:spTree>
      <p:nvGrpSpPr>
        <p:cNvPr id="1" name=""/>
        <p:cNvGrpSpPr/>
        <p:nvPr/>
      </p:nvGrpSpPr>
      <p:grpSpPr>
        <a:xfrm>
          <a:off x="0" y="0"/>
          <a:ext cx="0" cy="0"/>
          <a:chOff x="0" y="0"/>
          <a:chExt cx="0" cy="0"/>
        </a:xfrm>
      </p:grpSpPr>
      <p:pic>
        <p:nvPicPr>
          <p:cNvPr id="50" name="Bild 49">
            <a:extLst>
              <a:ext uri="{FF2B5EF4-FFF2-40B4-BE49-F238E27FC236}">
                <a16:creationId xmlns:a16="http://schemas.microsoft.com/office/drawing/2014/main" id="{B5FC84A3-6718-98CF-9EE3-A8DB0F8FC609}"/>
              </a:ext>
            </a:extLst>
          </p:cNvPr>
          <p:cNvPicPr>
            <a:picLocks noChangeAspect="1"/>
          </p:cNvPicPr>
          <p:nvPr userDrawn="1"/>
        </p:nvPicPr>
        <p:blipFill>
          <a:blip>
            <a:extLst>
              <a:ext uri="{96DAC541-7B7A-43D3-8B79-37D633B846F1}">
                <asvg:svgBlip xmlns:asvg="http://schemas.microsoft.com/office/drawing/2016/SVG/main" r:embed="rId2"/>
              </a:ext>
            </a:extLst>
          </a:blip>
          <a:srcRect l="-31125" t="15557" r="26243" b="36566"/>
          <a:stretch/>
        </p:blipFill>
        <p:spPr>
          <a:xfrm>
            <a:off x="-35716" y="0"/>
            <a:ext cx="20139816" cy="11309350"/>
          </a:xfrm>
          <a:prstGeom prst="rect">
            <a:avLst/>
          </a:prstGeom>
        </p:spPr>
      </p:pic>
      <p:sp>
        <p:nvSpPr>
          <p:cNvPr id="12" name="Rubrik 1">
            <a:extLst>
              <a:ext uri="{FF2B5EF4-FFF2-40B4-BE49-F238E27FC236}">
                <a16:creationId xmlns:a16="http://schemas.microsoft.com/office/drawing/2014/main" id="{DAB45FCC-3155-3E2B-897C-05CB7E42DAAE}"/>
              </a:ext>
            </a:extLst>
          </p:cNvPr>
          <p:cNvSpPr>
            <a:spLocks noGrp="1"/>
          </p:cNvSpPr>
          <p:nvPr>
            <p:ph type="ctrTitle" hasCustomPrompt="1"/>
          </p:nvPr>
        </p:nvSpPr>
        <p:spPr>
          <a:xfrm>
            <a:off x="1242000" y="830139"/>
            <a:ext cx="10260000" cy="4525838"/>
          </a:xfrm>
        </p:spPr>
        <p:txBody>
          <a:bodyPr bIns="0" anchor="b">
            <a:noAutofit/>
          </a:bodyPr>
          <a:lstStyle>
            <a:lvl1pPr algn="l">
              <a:lnSpc>
                <a:spcPct val="75000"/>
              </a:lnSpc>
              <a:defRPr sz="12000" b="0" spc="-400" baseline="0">
                <a:solidFill>
                  <a:schemeClr val="bg1"/>
                </a:solidFill>
                <a:latin typeface="+mn-lt"/>
              </a:defRPr>
            </a:lvl1pPr>
          </a:lstStyle>
          <a:p>
            <a:r>
              <a:rPr lang="sv-SE" dirty="0"/>
              <a:t>Rubrik på en </a:t>
            </a:r>
            <a:br>
              <a:rPr lang="sv-SE" dirty="0"/>
            </a:br>
            <a:r>
              <a:rPr lang="sv-SE" dirty="0"/>
              <a:t>till tre rader</a:t>
            </a:r>
          </a:p>
        </p:txBody>
      </p:sp>
      <p:sp>
        <p:nvSpPr>
          <p:cNvPr id="13" name="Underrubrik 2">
            <a:extLst>
              <a:ext uri="{FF2B5EF4-FFF2-40B4-BE49-F238E27FC236}">
                <a16:creationId xmlns:a16="http://schemas.microsoft.com/office/drawing/2014/main" id="{10AF6820-499B-E3FE-4D90-926C8CD06C57}"/>
              </a:ext>
            </a:extLst>
          </p:cNvPr>
          <p:cNvSpPr>
            <a:spLocks noGrp="1"/>
          </p:cNvSpPr>
          <p:nvPr>
            <p:ph type="subTitle" idx="1" hasCustomPrompt="1"/>
          </p:nvPr>
        </p:nvSpPr>
        <p:spPr>
          <a:xfrm>
            <a:off x="1242000" y="5847725"/>
            <a:ext cx="10260000" cy="2406650"/>
          </a:xfrm>
        </p:spPr>
        <p:txBody>
          <a:bodyPr>
            <a:noAutofit/>
          </a:bodyPr>
          <a:lstStyle>
            <a:lvl1pPr marL="0" indent="0" algn="l">
              <a:spcAft>
                <a:spcPts val="0"/>
              </a:spcAft>
              <a:buNone/>
              <a:defRPr sz="4500"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24" name="Bild 23">
            <a:extLst>
              <a:ext uri="{FF2B5EF4-FFF2-40B4-BE49-F238E27FC236}">
                <a16:creationId xmlns:a16="http://schemas.microsoft.com/office/drawing/2014/main" id="{011A2C97-DDA3-61C2-C188-6F40B1E3263D}"/>
              </a:ext>
            </a:extLst>
          </p:cNvPr>
          <p:cNvPicPr>
            <a:picLocks noChangeAspect="1"/>
          </p:cNvPicPr>
          <p:nvPr userDrawn="1"/>
        </p:nvPicPr>
        <p:blipFill>
          <a:blip>
            <a:extLst>
              <a:ext uri="{96DAC541-7B7A-43D3-8B79-37D633B846F1}">
                <asvg:svgBlip xmlns:asvg="http://schemas.microsoft.com/office/drawing/2016/SVG/main" r:embed="rId3"/>
              </a:ext>
            </a:extLst>
          </a:blip>
          <a:srcRect l="-5231" t="28360" r="55508" b="23764"/>
          <a:stretch/>
        </p:blipFill>
        <p:spPr>
          <a:xfrm>
            <a:off x="10556106" y="-1"/>
            <a:ext cx="9547994" cy="11309351"/>
          </a:xfrm>
          <a:prstGeom prst="rect">
            <a:avLst/>
          </a:prstGeom>
        </p:spPr>
      </p:pic>
      <p:grpSp>
        <p:nvGrpSpPr>
          <p:cNvPr id="3" name="Grupp 2">
            <a:extLst>
              <a:ext uri="{FF2B5EF4-FFF2-40B4-BE49-F238E27FC236}">
                <a16:creationId xmlns:a16="http://schemas.microsoft.com/office/drawing/2014/main" id="{50C83F7B-4791-B6A4-FB2C-1525CAEF5A44}"/>
              </a:ext>
            </a:extLst>
          </p:cNvPr>
          <p:cNvGrpSpPr/>
          <p:nvPr userDrawn="1"/>
        </p:nvGrpSpPr>
        <p:grpSpPr>
          <a:xfrm>
            <a:off x="16244738" y="9423510"/>
            <a:ext cx="3312368" cy="1487748"/>
            <a:chOff x="16244738" y="9423510"/>
            <a:chExt cx="3312368" cy="1487748"/>
          </a:xfrm>
        </p:grpSpPr>
        <p:pic>
          <p:nvPicPr>
            <p:cNvPr id="4" name="Bildobjekt 3" descr="En bild som visar vit, design&#10;&#10;AI-genererat innehåll kan vara felaktigt.">
              <a:extLst>
                <a:ext uri="{FF2B5EF4-FFF2-40B4-BE49-F238E27FC236}">
                  <a16:creationId xmlns:a16="http://schemas.microsoft.com/office/drawing/2014/main" id="{866FA132-9EAE-A014-A06E-ACF505A593D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44738" y="9423510"/>
              <a:ext cx="3312368" cy="1487748"/>
            </a:xfrm>
            <a:prstGeom prst="rect">
              <a:avLst/>
            </a:prstGeom>
          </p:spPr>
        </p:pic>
        <p:grpSp>
          <p:nvGrpSpPr>
            <p:cNvPr id="9" name="Grupp 8">
              <a:extLst>
                <a:ext uri="{FF2B5EF4-FFF2-40B4-BE49-F238E27FC236}">
                  <a16:creationId xmlns:a16="http://schemas.microsoft.com/office/drawing/2014/main" id="{6053C830-748F-18D3-A93A-BA7DD3A3B325}"/>
                </a:ext>
              </a:extLst>
            </p:cNvPr>
            <p:cNvGrpSpPr/>
            <p:nvPr userDrawn="1"/>
          </p:nvGrpSpPr>
          <p:grpSpPr>
            <a:xfrm>
              <a:off x="16676786" y="9632674"/>
              <a:ext cx="2317035" cy="1069421"/>
              <a:chOff x="15668674" y="9471099"/>
              <a:chExt cx="2317035" cy="1069421"/>
            </a:xfrm>
          </p:grpSpPr>
          <p:pic>
            <p:nvPicPr>
              <p:cNvPr id="5" name="Bildobjekt 4">
                <a:extLst>
                  <a:ext uri="{FF2B5EF4-FFF2-40B4-BE49-F238E27FC236}">
                    <a16:creationId xmlns:a16="http://schemas.microsoft.com/office/drawing/2014/main" id="{9D783BF4-E5B2-D83F-0BE4-47805F5C8104}"/>
                  </a:ext>
                </a:extLst>
              </p:cNvPr>
              <p:cNvPicPr>
                <a:picLocks noChangeAspect="1"/>
              </p:cNvPicPr>
              <p:nvPr userDrawn="1"/>
            </p:nvPicPr>
            <p:blipFill rotWithShape="1">
              <a:blip r:embed="rId5"/>
              <a:srcRect l="2492" r="3946"/>
              <a:stretch/>
            </p:blipFill>
            <p:spPr>
              <a:xfrm>
                <a:off x="15668674" y="9471099"/>
                <a:ext cx="1008112" cy="1069421"/>
              </a:xfrm>
              <a:prstGeom prst="rect">
                <a:avLst/>
              </a:prstGeom>
            </p:spPr>
          </p:pic>
          <p:pic>
            <p:nvPicPr>
              <p:cNvPr id="6" name="Bildobjekt 5">
                <a:extLst>
                  <a:ext uri="{FF2B5EF4-FFF2-40B4-BE49-F238E27FC236}">
                    <a16:creationId xmlns:a16="http://schemas.microsoft.com/office/drawing/2014/main" id="{DCA2B19E-3526-26B4-53F6-F281C4140EF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6208" r="6208"/>
              <a:stretch/>
            </p:blipFill>
            <p:spPr>
              <a:xfrm>
                <a:off x="17036826" y="9471099"/>
                <a:ext cx="948883" cy="1006590"/>
              </a:xfrm>
              <a:prstGeom prst="rect">
                <a:avLst/>
              </a:prstGeom>
            </p:spPr>
          </p:pic>
          <p:cxnSp>
            <p:nvCxnSpPr>
              <p:cNvPr id="8" name="Rak koppling 7">
                <a:extLst>
                  <a:ext uri="{FF2B5EF4-FFF2-40B4-BE49-F238E27FC236}">
                    <a16:creationId xmlns:a16="http://schemas.microsoft.com/office/drawing/2014/main" id="{2E567FF3-7250-E06B-9E95-935B5676471E}"/>
                  </a:ext>
                </a:extLst>
              </p:cNvPr>
              <p:cNvCxnSpPr/>
              <p:nvPr userDrawn="1"/>
            </p:nvCxnSpPr>
            <p:spPr>
              <a:xfrm>
                <a:off x="16892810" y="9471099"/>
                <a:ext cx="0" cy="1069421"/>
              </a:xfrm>
              <a:prstGeom prst="line">
                <a:avLst/>
              </a:prstGeom>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09042281"/>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nehållssida_stor-Vinröd_mörk">
    <p:bg>
      <p:bgPr>
        <a:solidFill>
          <a:schemeClr val="bg1"/>
        </a:solidFill>
        <a:effectLst/>
      </p:bgPr>
    </p:bg>
    <p:spTree>
      <p:nvGrpSpPr>
        <p:cNvPr id="1" name=""/>
        <p:cNvGrpSpPr/>
        <p:nvPr/>
      </p:nvGrpSpPr>
      <p:grpSpPr>
        <a:xfrm>
          <a:off x="0" y="0"/>
          <a:ext cx="0" cy="0"/>
          <a:chOff x="0" y="0"/>
          <a:chExt cx="0" cy="0"/>
        </a:xfrm>
      </p:grpSpPr>
      <p:sp>
        <p:nvSpPr>
          <p:cNvPr id="2" name="Platshållare för innehåll 2">
            <a:extLst>
              <a:ext uri="{FF2B5EF4-FFF2-40B4-BE49-F238E27FC236}">
                <a16:creationId xmlns:a16="http://schemas.microsoft.com/office/drawing/2014/main" id="{DFF8D528-3013-8A0C-4A04-9D1407F3E0A7}"/>
              </a:ext>
            </a:extLst>
          </p:cNvPr>
          <p:cNvSpPr>
            <a:spLocks noGrp="1"/>
          </p:cNvSpPr>
          <p:nvPr>
            <p:ph idx="1" hasCustomPrompt="1"/>
          </p:nvPr>
        </p:nvSpPr>
        <p:spPr>
          <a:xfrm>
            <a:off x="1242000" y="2089423"/>
            <a:ext cx="15840000" cy="7920000"/>
          </a:xfrm>
          <a:solidFill>
            <a:schemeClr val="bg1">
              <a:alpha val="0"/>
            </a:schemeClr>
          </a:solidFill>
        </p:spPr>
        <p:txBody>
          <a:bodyPr anchor="ctr">
            <a:noAutofit/>
          </a:bodyPr>
          <a:lstStyle>
            <a:lvl1pPr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en ikon för att infoga innehåll</a:t>
            </a:r>
          </a:p>
        </p:txBody>
      </p:sp>
      <p:sp>
        <p:nvSpPr>
          <p:cNvPr id="4" name="Rubrik 12">
            <a:extLst>
              <a:ext uri="{FF2B5EF4-FFF2-40B4-BE49-F238E27FC236}">
                <a16:creationId xmlns:a16="http://schemas.microsoft.com/office/drawing/2014/main" id="{945D2D78-6FA1-D3B3-6756-7DCAA25303D4}"/>
              </a:ext>
            </a:extLst>
          </p:cNvPr>
          <p:cNvSpPr>
            <a:spLocks noGrp="1"/>
          </p:cNvSpPr>
          <p:nvPr>
            <p:ph type="title"/>
          </p:nvPr>
        </p:nvSpPr>
        <p:spPr>
          <a:xfrm>
            <a:off x="1243765" y="758131"/>
            <a:ext cx="15840000" cy="1043260"/>
          </a:xfrm>
        </p:spPr>
        <p:txBody>
          <a:bodyPr bIns="0">
            <a:noAutofit/>
          </a:bodyPr>
          <a:lstStyle>
            <a:lvl1pPr>
              <a:defRPr sz="7200" b="0">
                <a:solidFill>
                  <a:schemeClr val="accent1"/>
                </a:solidFill>
              </a:defRPr>
            </a:lvl1pPr>
          </a:lstStyle>
          <a:p>
            <a:r>
              <a:rPr lang="sv-SE"/>
              <a:t>Klicka här för att ändra mall för rubrikformat</a:t>
            </a:r>
            <a:endParaRPr lang="sv-SE" dirty="0"/>
          </a:p>
        </p:txBody>
      </p:sp>
      <p:sp>
        <p:nvSpPr>
          <p:cNvPr id="6" name="Platshållare för datum 3">
            <a:extLst>
              <a:ext uri="{FF2B5EF4-FFF2-40B4-BE49-F238E27FC236}">
                <a16:creationId xmlns:a16="http://schemas.microsoft.com/office/drawing/2014/main" id="{F61C49C4-544E-06FF-D2D3-D6DBFB2E2F64}"/>
              </a:ext>
            </a:extLst>
          </p:cNvPr>
          <p:cNvSpPr>
            <a:spLocks noGrp="1"/>
          </p:cNvSpPr>
          <p:nvPr>
            <p:ph type="dt" sz="half" idx="10"/>
          </p:nvPr>
        </p:nvSpPr>
        <p:spPr>
          <a:xfrm>
            <a:off x="1771066" y="10548000"/>
            <a:ext cx="792000" cy="187200"/>
          </a:xfrm>
          <a:prstGeom prst="rect">
            <a:avLst/>
          </a:prstGeom>
        </p:spPr>
        <p:txBody>
          <a:bodyPr>
            <a:noAutofit/>
          </a:bodyPr>
          <a:lstStyle>
            <a:lvl1pPr>
              <a:defRPr>
                <a:solidFill>
                  <a:schemeClr val="tx1"/>
                </a:solidFill>
              </a:defRPr>
            </a:lvl1pPr>
          </a:lstStyle>
          <a:p>
            <a:fld id="{22A7701B-8AEB-47E6-B4CC-5A851E887FD1}" type="datetime1">
              <a:rPr lang="sv-SE" smtClean="0"/>
              <a:pPr/>
              <a:t>2026-06-16</a:t>
            </a:fld>
            <a:endParaRPr lang="sv-SE"/>
          </a:p>
        </p:txBody>
      </p:sp>
      <p:sp>
        <p:nvSpPr>
          <p:cNvPr id="7" name="Platshållare för bildnummer 5">
            <a:extLst>
              <a:ext uri="{FF2B5EF4-FFF2-40B4-BE49-F238E27FC236}">
                <a16:creationId xmlns:a16="http://schemas.microsoft.com/office/drawing/2014/main" id="{2BE2F662-9F9D-61DE-18A9-9D7AC61E9BB6}"/>
              </a:ext>
            </a:extLst>
          </p:cNvPr>
          <p:cNvSpPr>
            <a:spLocks noGrp="1"/>
          </p:cNvSpPr>
          <p:nvPr>
            <p:ph type="sldNum" sz="quarter" idx="12"/>
          </p:nvPr>
        </p:nvSpPr>
        <p:spPr>
          <a:xfrm>
            <a:off x="1237666" y="10548000"/>
            <a:ext cx="360000" cy="187200"/>
          </a:xfrm>
          <a:prstGeom prst="rect">
            <a:avLst/>
          </a:prstGeom>
        </p:spPr>
        <p:txBody>
          <a:bodyPr>
            <a:noAutofit/>
          </a:bodyPr>
          <a:lstStyle>
            <a:lvl1pPr>
              <a:defRPr>
                <a:solidFill>
                  <a:schemeClr val="tx1"/>
                </a:solidFill>
              </a:defRPr>
            </a:lvl1pPr>
          </a:lstStyle>
          <a:p>
            <a:fld id="{38480145-259A-47DA-A30D-C906B9DB5C99}" type="slidenum">
              <a:rPr lang="sv-SE" smtClean="0"/>
              <a:pPr/>
              <a:t>‹#›</a:t>
            </a:fld>
            <a:endParaRPr lang="sv-SE"/>
          </a:p>
        </p:txBody>
      </p:sp>
      <p:sp>
        <p:nvSpPr>
          <p:cNvPr id="8" name="Platshållare för sidfot 5">
            <a:extLst>
              <a:ext uri="{FF2B5EF4-FFF2-40B4-BE49-F238E27FC236}">
                <a16:creationId xmlns:a16="http://schemas.microsoft.com/office/drawing/2014/main" id="{166C0C4C-8FE9-9A7B-C423-14C86646E329}"/>
              </a:ext>
            </a:extLst>
          </p:cNvPr>
          <p:cNvSpPr>
            <a:spLocks noGrp="1"/>
          </p:cNvSpPr>
          <p:nvPr>
            <p:ph type="ftr" sz="quarter" idx="11"/>
          </p:nvPr>
        </p:nvSpPr>
        <p:spPr>
          <a:xfrm>
            <a:off x="2757600" y="10548000"/>
            <a:ext cx="14324400" cy="187200"/>
          </a:xfrm>
          <a:prstGeom prst="rect">
            <a:avLst/>
          </a:prstGeom>
        </p:spPr>
        <p:txBody>
          <a:bodyPr>
            <a:noAutofit/>
          </a:bodyPr>
          <a:lstStyle>
            <a:lvl1pPr>
              <a:defRPr>
                <a:solidFill>
                  <a:schemeClr val="tx1"/>
                </a:solidFill>
              </a:defRPr>
            </a:lvl1pPr>
          </a:lstStyle>
          <a:p>
            <a:endParaRPr lang="sv-SE" dirty="0"/>
          </a:p>
        </p:txBody>
      </p:sp>
      <p:grpSp>
        <p:nvGrpSpPr>
          <p:cNvPr id="19" name="Grupp 18">
            <a:extLst>
              <a:ext uri="{FF2B5EF4-FFF2-40B4-BE49-F238E27FC236}">
                <a16:creationId xmlns:a16="http://schemas.microsoft.com/office/drawing/2014/main" id="{C4A86234-4B25-D4F9-4B7C-F11F329E502E}"/>
              </a:ext>
            </a:extLst>
          </p:cNvPr>
          <p:cNvGrpSpPr/>
          <p:nvPr userDrawn="1"/>
        </p:nvGrpSpPr>
        <p:grpSpPr>
          <a:xfrm>
            <a:off x="16244738" y="9423510"/>
            <a:ext cx="3312368" cy="1487748"/>
            <a:chOff x="16244738" y="9423510"/>
            <a:chExt cx="3312368" cy="1487748"/>
          </a:xfrm>
        </p:grpSpPr>
        <p:pic>
          <p:nvPicPr>
            <p:cNvPr id="20" name="Bildobjekt 19" descr="En bild som visar vit, design&#10;&#10;AI-genererat innehåll kan vara felaktigt.">
              <a:extLst>
                <a:ext uri="{FF2B5EF4-FFF2-40B4-BE49-F238E27FC236}">
                  <a16:creationId xmlns:a16="http://schemas.microsoft.com/office/drawing/2014/main" id="{DC8201A7-88B3-5428-591F-647BB6639F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44738" y="9423510"/>
              <a:ext cx="3312368" cy="1487748"/>
            </a:xfrm>
            <a:prstGeom prst="rect">
              <a:avLst/>
            </a:prstGeom>
          </p:spPr>
        </p:pic>
        <p:grpSp>
          <p:nvGrpSpPr>
            <p:cNvPr id="21" name="Grupp 20">
              <a:extLst>
                <a:ext uri="{FF2B5EF4-FFF2-40B4-BE49-F238E27FC236}">
                  <a16:creationId xmlns:a16="http://schemas.microsoft.com/office/drawing/2014/main" id="{B4C6A5E9-DB37-DFD6-8C2C-6A73556276B4}"/>
                </a:ext>
              </a:extLst>
            </p:cNvPr>
            <p:cNvGrpSpPr/>
            <p:nvPr userDrawn="1"/>
          </p:nvGrpSpPr>
          <p:grpSpPr>
            <a:xfrm>
              <a:off x="16676786" y="9632674"/>
              <a:ext cx="2317035" cy="1069421"/>
              <a:chOff x="15668674" y="9471099"/>
              <a:chExt cx="2317035" cy="1069421"/>
            </a:xfrm>
          </p:grpSpPr>
          <p:pic>
            <p:nvPicPr>
              <p:cNvPr id="22" name="Bildobjekt 21">
                <a:extLst>
                  <a:ext uri="{FF2B5EF4-FFF2-40B4-BE49-F238E27FC236}">
                    <a16:creationId xmlns:a16="http://schemas.microsoft.com/office/drawing/2014/main" id="{7532B779-B886-43DF-B3FD-B737E6E192DC}"/>
                  </a:ext>
                </a:extLst>
              </p:cNvPr>
              <p:cNvPicPr>
                <a:picLocks noChangeAspect="1"/>
              </p:cNvPicPr>
              <p:nvPr userDrawn="1"/>
            </p:nvPicPr>
            <p:blipFill rotWithShape="1">
              <a:blip r:embed="rId3"/>
              <a:srcRect l="2492" r="3946"/>
              <a:stretch/>
            </p:blipFill>
            <p:spPr>
              <a:xfrm>
                <a:off x="15668674" y="9471099"/>
                <a:ext cx="1008112" cy="1069421"/>
              </a:xfrm>
              <a:prstGeom prst="rect">
                <a:avLst/>
              </a:prstGeom>
            </p:spPr>
          </p:pic>
          <p:pic>
            <p:nvPicPr>
              <p:cNvPr id="23" name="Bildobjekt 22">
                <a:extLst>
                  <a:ext uri="{FF2B5EF4-FFF2-40B4-BE49-F238E27FC236}">
                    <a16:creationId xmlns:a16="http://schemas.microsoft.com/office/drawing/2014/main" id="{27597F9E-D512-C74D-87FD-6D8D4BFFA33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6208" r="6208"/>
              <a:stretch/>
            </p:blipFill>
            <p:spPr>
              <a:xfrm>
                <a:off x="17036826" y="9471099"/>
                <a:ext cx="948883" cy="1006590"/>
              </a:xfrm>
              <a:prstGeom prst="rect">
                <a:avLst/>
              </a:prstGeom>
            </p:spPr>
          </p:pic>
          <p:cxnSp>
            <p:nvCxnSpPr>
              <p:cNvPr id="24" name="Rak koppling 23">
                <a:extLst>
                  <a:ext uri="{FF2B5EF4-FFF2-40B4-BE49-F238E27FC236}">
                    <a16:creationId xmlns:a16="http://schemas.microsoft.com/office/drawing/2014/main" id="{5757D6DA-F530-8689-38C7-255C9DF7501A}"/>
                  </a:ext>
                </a:extLst>
              </p:cNvPr>
              <p:cNvCxnSpPr/>
              <p:nvPr userDrawn="1"/>
            </p:nvCxnSpPr>
            <p:spPr>
              <a:xfrm>
                <a:off x="16892810" y="9471099"/>
                <a:ext cx="0" cy="1069421"/>
              </a:xfrm>
              <a:prstGeom prst="line">
                <a:avLst/>
              </a:prstGeom>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702392017"/>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ssida_med_bildbubbla_höger-Vinröd_mörk">
    <p:bg>
      <p:bgPr>
        <a:solidFill>
          <a:schemeClr val="bg1"/>
        </a:solidFill>
        <a:effectLst/>
      </p:bgPr>
    </p:bg>
    <p:spTree>
      <p:nvGrpSpPr>
        <p:cNvPr id="1" name=""/>
        <p:cNvGrpSpPr/>
        <p:nvPr/>
      </p:nvGrpSpPr>
      <p:grpSpPr>
        <a:xfrm>
          <a:off x="0" y="0"/>
          <a:ext cx="0" cy="0"/>
          <a:chOff x="0" y="0"/>
          <a:chExt cx="0" cy="0"/>
        </a:xfrm>
      </p:grpSpPr>
      <p:sp>
        <p:nvSpPr>
          <p:cNvPr id="7" name="Platshållare för text 2">
            <a:extLst>
              <a:ext uri="{FF2B5EF4-FFF2-40B4-BE49-F238E27FC236}">
                <a16:creationId xmlns:a16="http://schemas.microsoft.com/office/drawing/2014/main" id="{A12E0FAE-7077-6068-8382-A9095BF5B391}"/>
              </a:ext>
            </a:extLst>
          </p:cNvPr>
          <p:cNvSpPr>
            <a:spLocks noGrp="1"/>
          </p:cNvSpPr>
          <p:nvPr>
            <p:ph type="body" sz="quarter" idx="13"/>
          </p:nvPr>
        </p:nvSpPr>
        <p:spPr>
          <a:xfrm>
            <a:off x="1242000" y="3240000"/>
            <a:ext cx="8280000" cy="6840000"/>
          </a:xfrm>
        </p:spPr>
        <p:txBody>
          <a:bodyPr vert="horz" lIns="0" tIns="0" rIns="0" bIns="0" rtlCol="0">
            <a:noAutofit/>
          </a:bodyPr>
          <a:lstStyle>
            <a:lvl1pPr marL="345600" indent="-345600">
              <a:buClr>
                <a:schemeClr val="accent1"/>
              </a:buClr>
              <a:buFont typeface="Arial" panose="020B0604020202020204" pitchFamily="34" charset="0"/>
              <a:buChar char="•"/>
              <a:defRPr lang="sv-SE" sz="4000" dirty="0">
                <a:solidFill>
                  <a:schemeClr val="tx1"/>
                </a:solidFill>
              </a:defRPr>
            </a:lvl1pPr>
            <a:lvl2pPr marL="756000" indent="-324000">
              <a:buClr>
                <a:schemeClr val="accent1"/>
              </a:buClr>
              <a:buFont typeface="Arial" panose="020B0604020202020204" pitchFamily="34" charset="0"/>
              <a:buChar char="•"/>
              <a:defRPr lang="sv-SE" sz="3600" dirty="0">
                <a:solidFill>
                  <a:schemeClr val="tx1"/>
                </a:solidFill>
              </a:defRPr>
            </a:lvl2pPr>
            <a:lvl3pPr marL="1116000" indent="-288000">
              <a:buClr>
                <a:schemeClr val="accent1"/>
              </a:buClr>
              <a:buFont typeface="Arial" panose="020B0604020202020204" pitchFamily="34" charset="0"/>
              <a:buChar char="•"/>
              <a:defRPr lang="sv-SE" sz="3200" dirty="0">
                <a:solidFill>
                  <a:schemeClr val="tx1"/>
                </a:solidFill>
              </a:defRPr>
            </a:lvl3pPr>
            <a:lvl4pPr marL="1458000" indent="-259200">
              <a:buClr>
                <a:schemeClr val="accent1"/>
              </a:buClr>
              <a:buFont typeface="Arial" panose="020B0604020202020204" pitchFamily="34" charset="0"/>
              <a:buChar char="•"/>
              <a:defRPr lang="sv-SE" sz="2800" dirty="0">
                <a:solidFill>
                  <a:schemeClr val="tx1"/>
                </a:solidFill>
              </a:defRPr>
            </a:lvl4pPr>
            <a:lvl5pPr marL="1764000" indent="-252000">
              <a:buClr>
                <a:schemeClr val="accent1"/>
              </a:buClr>
              <a:buFont typeface="Arial" panose="020B0604020202020204" pitchFamily="34" charset="0"/>
              <a:buChar char="•"/>
              <a:defRPr lang="sv-SE" sz="2400" dirty="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06">
            <a:extLst>
              <a:ext uri="{FF2B5EF4-FFF2-40B4-BE49-F238E27FC236}">
                <a16:creationId xmlns:a16="http://schemas.microsoft.com/office/drawing/2014/main" id="{5069FD89-84A3-DA98-9D26-F0198B7F890F}"/>
              </a:ext>
            </a:extLst>
          </p:cNvPr>
          <p:cNvSpPr>
            <a:spLocks noGrp="1"/>
          </p:cNvSpPr>
          <p:nvPr>
            <p:ph type="title"/>
          </p:nvPr>
        </p:nvSpPr>
        <p:spPr>
          <a:xfrm>
            <a:off x="1242000" y="758131"/>
            <a:ext cx="8280000" cy="2052000"/>
          </a:xfrm>
        </p:spPr>
        <p:txBody>
          <a:bodyPr bIns="0">
            <a:noAutofit/>
          </a:bodyPr>
          <a:lstStyle>
            <a:lvl1pPr>
              <a:defRPr sz="7200" b="0">
                <a:solidFill>
                  <a:schemeClr val="accent1"/>
                </a:solidFill>
              </a:defRPr>
            </a:lvl1pPr>
          </a:lstStyle>
          <a:p>
            <a:r>
              <a:rPr lang="sv-SE"/>
              <a:t>Klicka här för att ändra mall för rubrikformat</a:t>
            </a:r>
            <a:endParaRPr lang="sv-SE" dirty="0"/>
          </a:p>
        </p:txBody>
      </p:sp>
      <p:sp>
        <p:nvSpPr>
          <p:cNvPr id="2" name="Platshållare för datum 3">
            <a:extLst>
              <a:ext uri="{FF2B5EF4-FFF2-40B4-BE49-F238E27FC236}">
                <a16:creationId xmlns:a16="http://schemas.microsoft.com/office/drawing/2014/main" id="{CA76D545-8EEB-9CD2-2DFC-67DFCD1BC0EB}"/>
              </a:ext>
            </a:extLst>
          </p:cNvPr>
          <p:cNvSpPr>
            <a:spLocks noGrp="1"/>
          </p:cNvSpPr>
          <p:nvPr>
            <p:ph type="dt" sz="half" idx="10"/>
          </p:nvPr>
        </p:nvSpPr>
        <p:spPr>
          <a:xfrm>
            <a:off x="1771066" y="10548000"/>
            <a:ext cx="792000" cy="187200"/>
          </a:xfrm>
          <a:prstGeom prst="rect">
            <a:avLst/>
          </a:prstGeom>
        </p:spPr>
        <p:txBody>
          <a:bodyPr>
            <a:noAutofit/>
          </a:bodyPr>
          <a:lstStyle>
            <a:lvl1pPr>
              <a:defRPr>
                <a:solidFill>
                  <a:schemeClr val="tx1"/>
                </a:solidFill>
              </a:defRPr>
            </a:lvl1pPr>
          </a:lstStyle>
          <a:p>
            <a:fld id="{22A7701B-8AEB-47E6-B4CC-5A851E887FD1}" type="datetime1">
              <a:rPr lang="sv-SE" smtClean="0"/>
              <a:pPr/>
              <a:t>2026-06-16</a:t>
            </a:fld>
            <a:endParaRPr lang="sv-SE"/>
          </a:p>
        </p:txBody>
      </p:sp>
      <p:sp>
        <p:nvSpPr>
          <p:cNvPr id="3" name="Platshållare för bildnummer 5">
            <a:extLst>
              <a:ext uri="{FF2B5EF4-FFF2-40B4-BE49-F238E27FC236}">
                <a16:creationId xmlns:a16="http://schemas.microsoft.com/office/drawing/2014/main" id="{91A99BA0-7BAE-145E-E53F-6FBBD86BF742}"/>
              </a:ext>
            </a:extLst>
          </p:cNvPr>
          <p:cNvSpPr>
            <a:spLocks noGrp="1"/>
          </p:cNvSpPr>
          <p:nvPr>
            <p:ph type="sldNum" sz="quarter" idx="12"/>
          </p:nvPr>
        </p:nvSpPr>
        <p:spPr>
          <a:xfrm>
            <a:off x="1237666" y="10548000"/>
            <a:ext cx="360000" cy="187200"/>
          </a:xfrm>
          <a:prstGeom prst="rect">
            <a:avLst/>
          </a:prstGeom>
        </p:spPr>
        <p:txBody>
          <a:bodyPr>
            <a:noAutofit/>
          </a:bodyPr>
          <a:lstStyle>
            <a:lvl1pPr>
              <a:defRPr>
                <a:solidFill>
                  <a:schemeClr val="tx1"/>
                </a:solidFill>
              </a:defRPr>
            </a:lvl1pPr>
          </a:lstStyle>
          <a:p>
            <a:fld id="{38480145-259A-47DA-A30D-C906B9DB5C99}" type="slidenum">
              <a:rPr lang="sv-SE" smtClean="0"/>
              <a:pPr/>
              <a:t>‹#›</a:t>
            </a:fld>
            <a:endParaRPr lang="sv-SE"/>
          </a:p>
        </p:txBody>
      </p:sp>
      <p:sp>
        <p:nvSpPr>
          <p:cNvPr id="4" name="Platshållare för sidfot 5">
            <a:extLst>
              <a:ext uri="{FF2B5EF4-FFF2-40B4-BE49-F238E27FC236}">
                <a16:creationId xmlns:a16="http://schemas.microsoft.com/office/drawing/2014/main" id="{155DB2E7-956E-4BEC-C369-0056BCAFF2BC}"/>
              </a:ext>
            </a:extLst>
          </p:cNvPr>
          <p:cNvSpPr>
            <a:spLocks noGrp="1"/>
          </p:cNvSpPr>
          <p:nvPr>
            <p:ph type="ftr" sz="quarter" idx="11"/>
          </p:nvPr>
        </p:nvSpPr>
        <p:spPr>
          <a:xfrm>
            <a:off x="2759161" y="10548000"/>
            <a:ext cx="14587200" cy="187200"/>
          </a:xfrm>
          <a:prstGeom prst="rect">
            <a:avLst/>
          </a:prstGeom>
        </p:spPr>
        <p:txBody>
          <a:bodyPr>
            <a:noAutofit/>
          </a:bodyPr>
          <a:lstStyle>
            <a:lvl1pPr>
              <a:defRPr>
                <a:solidFill>
                  <a:schemeClr val="tx1"/>
                </a:solidFill>
              </a:defRPr>
            </a:lvl1pPr>
          </a:lstStyle>
          <a:p>
            <a:endParaRPr lang="sv-SE"/>
          </a:p>
        </p:txBody>
      </p:sp>
    </p:spTree>
    <p:extLst>
      <p:ext uri="{BB962C8B-B14F-4D97-AF65-F5344CB8AC3E}">
        <p14:creationId xmlns:p14="http://schemas.microsoft.com/office/powerpoint/2010/main" val="500450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ssida_med_bildbubbla_vänster-Vinröd_mörk">
    <p:bg>
      <p:bgPr>
        <a:solidFill>
          <a:schemeClr val="bg1"/>
        </a:solidFill>
        <a:effectLst/>
      </p:bgPr>
    </p:bg>
    <p:spTree>
      <p:nvGrpSpPr>
        <p:cNvPr id="1" name=""/>
        <p:cNvGrpSpPr/>
        <p:nvPr/>
      </p:nvGrpSpPr>
      <p:grpSpPr>
        <a:xfrm>
          <a:off x="0" y="0"/>
          <a:ext cx="0" cy="0"/>
          <a:chOff x="0" y="0"/>
          <a:chExt cx="0" cy="0"/>
        </a:xfrm>
      </p:grpSpPr>
      <p:sp>
        <p:nvSpPr>
          <p:cNvPr id="3" name="Platshållare för bild 55">
            <a:extLst>
              <a:ext uri="{FF2B5EF4-FFF2-40B4-BE49-F238E27FC236}">
                <a16:creationId xmlns:a16="http://schemas.microsoft.com/office/drawing/2014/main" id="{89A43912-410F-9E93-0855-6EBEDBBD5299}"/>
              </a:ext>
            </a:extLst>
          </p:cNvPr>
          <p:cNvSpPr>
            <a:spLocks noGrp="1"/>
          </p:cNvSpPr>
          <p:nvPr>
            <p:ph type="pic" sz="quarter" idx="20" hasCustomPrompt="1"/>
          </p:nvPr>
        </p:nvSpPr>
        <p:spPr>
          <a:xfrm>
            <a:off x="898759" y="758131"/>
            <a:ext cx="8874937" cy="9240134"/>
          </a:xfrm>
          <a:custGeom>
            <a:avLst/>
            <a:gdLst>
              <a:gd name="connsiteX0" fmla="*/ 0 w 8868110"/>
              <a:gd name="connsiteY0" fmla="*/ 4434055 h 9201805"/>
              <a:gd name="connsiteX1" fmla="*/ 4434055 w 8868110"/>
              <a:gd name="connsiteY1" fmla="*/ 0 h 9201805"/>
              <a:gd name="connsiteX2" fmla="*/ 4434055 w 8868110"/>
              <a:gd name="connsiteY2" fmla="*/ 0 h 9201805"/>
              <a:gd name="connsiteX3" fmla="*/ 8868110 w 8868110"/>
              <a:gd name="connsiteY3" fmla="*/ 4434055 h 9201805"/>
              <a:gd name="connsiteX4" fmla="*/ 8868110 w 8868110"/>
              <a:gd name="connsiteY4" fmla="*/ 4767750 h 9201805"/>
              <a:gd name="connsiteX5" fmla="*/ 4434055 w 8868110"/>
              <a:gd name="connsiteY5" fmla="*/ 9201805 h 9201805"/>
              <a:gd name="connsiteX6" fmla="*/ 4434055 w 8868110"/>
              <a:gd name="connsiteY6" fmla="*/ 9201805 h 9201805"/>
              <a:gd name="connsiteX7" fmla="*/ 0 w 8868110"/>
              <a:gd name="connsiteY7" fmla="*/ 4767750 h 9201805"/>
              <a:gd name="connsiteX8" fmla="*/ 0 w 8868110"/>
              <a:gd name="connsiteY8" fmla="*/ 4434055 h 9201805"/>
              <a:gd name="connsiteX0" fmla="*/ 0 w 8868110"/>
              <a:gd name="connsiteY0" fmla="*/ 4434055 h 9284932"/>
              <a:gd name="connsiteX1" fmla="*/ 4434055 w 8868110"/>
              <a:gd name="connsiteY1" fmla="*/ 0 h 9284932"/>
              <a:gd name="connsiteX2" fmla="*/ 4434055 w 8868110"/>
              <a:gd name="connsiteY2" fmla="*/ 0 h 9284932"/>
              <a:gd name="connsiteX3" fmla="*/ 8868110 w 8868110"/>
              <a:gd name="connsiteY3" fmla="*/ 4434055 h 9284932"/>
              <a:gd name="connsiteX4" fmla="*/ 8868110 w 8868110"/>
              <a:gd name="connsiteY4" fmla="*/ 4767750 h 9284932"/>
              <a:gd name="connsiteX5" fmla="*/ 4434055 w 8868110"/>
              <a:gd name="connsiteY5" fmla="*/ 9201805 h 9284932"/>
              <a:gd name="connsiteX6" fmla="*/ 3270273 w 8868110"/>
              <a:gd name="connsiteY6" fmla="*/ 9284932 h 9284932"/>
              <a:gd name="connsiteX7" fmla="*/ 0 w 8868110"/>
              <a:gd name="connsiteY7" fmla="*/ 4767750 h 9284932"/>
              <a:gd name="connsiteX8" fmla="*/ 0 w 8868110"/>
              <a:gd name="connsiteY8" fmla="*/ 4434055 h 9284932"/>
              <a:gd name="connsiteX0" fmla="*/ 0 w 9874717"/>
              <a:gd name="connsiteY0" fmla="*/ 4434055 h 9284932"/>
              <a:gd name="connsiteX1" fmla="*/ 4434055 w 9874717"/>
              <a:gd name="connsiteY1" fmla="*/ 0 h 9284932"/>
              <a:gd name="connsiteX2" fmla="*/ 4434055 w 9874717"/>
              <a:gd name="connsiteY2" fmla="*/ 0 h 9284932"/>
              <a:gd name="connsiteX3" fmla="*/ 8868110 w 9874717"/>
              <a:gd name="connsiteY3" fmla="*/ 4434055 h 9284932"/>
              <a:gd name="connsiteX4" fmla="*/ 8868110 w 9874717"/>
              <a:gd name="connsiteY4" fmla="*/ 4767750 h 9284932"/>
              <a:gd name="connsiteX5" fmla="*/ 8756673 w 9874717"/>
              <a:gd name="connsiteY5" fmla="*/ 9146387 h 9284932"/>
              <a:gd name="connsiteX6" fmla="*/ 3270273 w 9874717"/>
              <a:gd name="connsiteY6" fmla="*/ 9284932 h 9284932"/>
              <a:gd name="connsiteX7" fmla="*/ 0 w 9874717"/>
              <a:gd name="connsiteY7" fmla="*/ 4767750 h 9284932"/>
              <a:gd name="connsiteX8" fmla="*/ 0 w 9874717"/>
              <a:gd name="connsiteY8" fmla="*/ 4434055 h 9284932"/>
              <a:gd name="connsiteX0" fmla="*/ 0 w 9100960"/>
              <a:gd name="connsiteY0" fmla="*/ 4434055 h 9284932"/>
              <a:gd name="connsiteX1" fmla="*/ 4434055 w 9100960"/>
              <a:gd name="connsiteY1" fmla="*/ 0 h 9284932"/>
              <a:gd name="connsiteX2" fmla="*/ 4434055 w 9100960"/>
              <a:gd name="connsiteY2" fmla="*/ 0 h 9284932"/>
              <a:gd name="connsiteX3" fmla="*/ 8868110 w 9100960"/>
              <a:gd name="connsiteY3" fmla="*/ 4434055 h 9284932"/>
              <a:gd name="connsiteX4" fmla="*/ 8868110 w 9100960"/>
              <a:gd name="connsiteY4" fmla="*/ 4767750 h 9284932"/>
              <a:gd name="connsiteX5" fmla="*/ 8756673 w 9100960"/>
              <a:gd name="connsiteY5" fmla="*/ 9146387 h 9284932"/>
              <a:gd name="connsiteX6" fmla="*/ 3270273 w 9100960"/>
              <a:gd name="connsiteY6" fmla="*/ 9284932 h 9284932"/>
              <a:gd name="connsiteX7" fmla="*/ 0 w 9100960"/>
              <a:gd name="connsiteY7" fmla="*/ 4767750 h 9284932"/>
              <a:gd name="connsiteX8" fmla="*/ 0 w 9100960"/>
              <a:gd name="connsiteY8" fmla="*/ 4434055 h 9284932"/>
              <a:gd name="connsiteX0" fmla="*/ 0 w 8868110"/>
              <a:gd name="connsiteY0" fmla="*/ 4434055 h 9284932"/>
              <a:gd name="connsiteX1" fmla="*/ 4434055 w 8868110"/>
              <a:gd name="connsiteY1" fmla="*/ 0 h 9284932"/>
              <a:gd name="connsiteX2" fmla="*/ 4434055 w 8868110"/>
              <a:gd name="connsiteY2" fmla="*/ 0 h 9284932"/>
              <a:gd name="connsiteX3" fmla="*/ 8868110 w 8868110"/>
              <a:gd name="connsiteY3" fmla="*/ 4434055 h 9284932"/>
              <a:gd name="connsiteX4" fmla="*/ 8868110 w 8868110"/>
              <a:gd name="connsiteY4" fmla="*/ 4767750 h 9284932"/>
              <a:gd name="connsiteX5" fmla="*/ 8756673 w 8868110"/>
              <a:gd name="connsiteY5" fmla="*/ 9146387 h 9284932"/>
              <a:gd name="connsiteX6" fmla="*/ 3270273 w 8868110"/>
              <a:gd name="connsiteY6" fmla="*/ 9284932 h 9284932"/>
              <a:gd name="connsiteX7" fmla="*/ 0 w 8868110"/>
              <a:gd name="connsiteY7" fmla="*/ 4767750 h 9284932"/>
              <a:gd name="connsiteX8" fmla="*/ 0 w 8868110"/>
              <a:gd name="connsiteY8" fmla="*/ 4434055 h 9284932"/>
              <a:gd name="connsiteX0" fmla="*/ 0 w 8963870"/>
              <a:gd name="connsiteY0" fmla="*/ 4434055 h 9284932"/>
              <a:gd name="connsiteX1" fmla="*/ 4434055 w 8963870"/>
              <a:gd name="connsiteY1" fmla="*/ 0 h 9284932"/>
              <a:gd name="connsiteX2" fmla="*/ 4434055 w 8963870"/>
              <a:gd name="connsiteY2" fmla="*/ 0 h 9284932"/>
              <a:gd name="connsiteX3" fmla="*/ 8868110 w 8963870"/>
              <a:gd name="connsiteY3" fmla="*/ 4434055 h 9284932"/>
              <a:gd name="connsiteX4" fmla="*/ 8868110 w 8963870"/>
              <a:gd name="connsiteY4" fmla="*/ 4767750 h 9284932"/>
              <a:gd name="connsiteX5" fmla="*/ 8950637 w 8963870"/>
              <a:gd name="connsiteY5" fmla="*/ 9201805 h 9284932"/>
              <a:gd name="connsiteX6" fmla="*/ 3270273 w 8963870"/>
              <a:gd name="connsiteY6" fmla="*/ 9284932 h 9284932"/>
              <a:gd name="connsiteX7" fmla="*/ 0 w 8963870"/>
              <a:gd name="connsiteY7" fmla="*/ 4767750 h 9284932"/>
              <a:gd name="connsiteX8" fmla="*/ 0 w 8963870"/>
              <a:gd name="connsiteY8" fmla="*/ 4434055 h 9284932"/>
              <a:gd name="connsiteX0" fmla="*/ 0 w 8914489"/>
              <a:gd name="connsiteY0" fmla="*/ 4434055 h 9284932"/>
              <a:gd name="connsiteX1" fmla="*/ 4434055 w 8914489"/>
              <a:gd name="connsiteY1" fmla="*/ 0 h 9284932"/>
              <a:gd name="connsiteX2" fmla="*/ 4434055 w 8914489"/>
              <a:gd name="connsiteY2" fmla="*/ 0 h 9284932"/>
              <a:gd name="connsiteX3" fmla="*/ 8868110 w 8914489"/>
              <a:gd name="connsiteY3" fmla="*/ 4434055 h 9284932"/>
              <a:gd name="connsiteX4" fmla="*/ 8868110 w 8914489"/>
              <a:gd name="connsiteY4" fmla="*/ 4767750 h 9284932"/>
              <a:gd name="connsiteX5" fmla="*/ 8895219 w 8914489"/>
              <a:gd name="connsiteY5" fmla="*/ 9229514 h 9284932"/>
              <a:gd name="connsiteX6" fmla="*/ 3270273 w 8914489"/>
              <a:gd name="connsiteY6" fmla="*/ 9284932 h 9284932"/>
              <a:gd name="connsiteX7" fmla="*/ 0 w 8914489"/>
              <a:gd name="connsiteY7" fmla="*/ 4767750 h 9284932"/>
              <a:gd name="connsiteX8" fmla="*/ 0 w 8914489"/>
              <a:gd name="connsiteY8" fmla="*/ 4434055 h 9284932"/>
              <a:gd name="connsiteX0" fmla="*/ 0 w 8914489"/>
              <a:gd name="connsiteY0" fmla="*/ 4434055 h 9284932"/>
              <a:gd name="connsiteX1" fmla="*/ 4434055 w 8914489"/>
              <a:gd name="connsiteY1" fmla="*/ 0 h 9284932"/>
              <a:gd name="connsiteX2" fmla="*/ 4434055 w 8914489"/>
              <a:gd name="connsiteY2" fmla="*/ 0 h 9284932"/>
              <a:gd name="connsiteX3" fmla="*/ 8868110 w 8914489"/>
              <a:gd name="connsiteY3" fmla="*/ 4434055 h 9284932"/>
              <a:gd name="connsiteX4" fmla="*/ 8868110 w 8914489"/>
              <a:gd name="connsiteY4" fmla="*/ 4767750 h 9284932"/>
              <a:gd name="connsiteX5" fmla="*/ 8895219 w 8914489"/>
              <a:gd name="connsiteY5" fmla="*/ 9229514 h 9284932"/>
              <a:gd name="connsiteX6" fmla="*/ 3270273 w 8914489"/>
              <a:gd name="connsiteY6" fmla="*/ 9284932 h 9284932"/>
              <a:gd name="connsiteX7" fmla="*/ 0 w 8914489"/>
              <a:gd name="connsiteY7" fmla="*/ 4767750 h 9284932"/>
              <a:gd name="connsiteX8" fmla="*/ 0 w 8914489"/>
              <a:gd name="connsiteY8" fmla="*/ 4434055 h 9284932"/>
              <a:gd name="connsiteX0" fmla="*/ 0 w 8914489"/>
              <a:gd name="connsiteY0" fmla="*/ 4434055 h 9301964"/>
              <a:gd name="connsiteX1" fmla="*/ 4434055 w 8914489"/>
              <a:gd name="connsiteY1" fmla="*/ 0 h 9301964"/>
              <a:gd name="connsiteX2" fmla="*/ 4434055 w 8914489"/>
              <a:gd name="connsiteY2" fmla="*/ 0 h 9301964"/>
              <a:gd name="connsiteX3" fmla="*/ 8868110 w 8914489"/>
              <a:gd name="connsiteY3" fmla="*/ 4434055 h 9301964"/>
              <a:gd name="connsiteX4" fmla="*/ 8868110 w 8914489"/>
              <a:gd name="connsiteY4" fmla="*/ 4767750 h 9301964"/>
              <a:gd name="connsiteX5" fmla="*/ 8895219 w 8914489"/>
              <a:gd name="connsiteY5" fmla="*/ 9284932 h 9301964"/>
              <a:gd name="connsiteX6" fmla="*/ 3270273 w 8914489"/>
              <a:gd name="connsiteY6" fmla="*/ 9284932 h 9301964"/>
              <a:gd name="connsiteX7" fmla="*/ 0 w 8914489"/>
              <a:gd name="connsiteY7" fmla="*/ 4767750 h 9301964"/>
              <a:gd name="connsiteX8" fmla="*/ 0 w 8914489"/>
              <a:gd name="connsiteY8" fmla="*/ 4434055 h 9301964"/>
              <a:gd name="connsiteX0" fmla="*/ 0 w 8868110"/>
              <a:gd name="connsiteY0" fmla="*/ 4434055 h 9284932"/>
              <a:gd name="connsiteX1" fmla="*/ 4434055 w 8868110"/>
              <a:gd name="connsiteY1" fmla="*/ 0 h 9284932"/>
              <a:gd name="connsiteX2" fmla="*/ 4434055 w 8868110"/>
              <a:gd name="connsiteY2" fmla="*/ 0 h 9284932"/>
              <a:gd name="connsiteX3" fmla="*/ 8868110 w 8868110"/>
              <a:gd name="connsiteY3" fmla="*/ 4434055 h 9284932"/>
              <a:gd name="connsiteX4" fmla="*/ 8868110 w 8868110"/>
              <a:gd name="connsiteY4" fmla="*/ 4767750 h 9284932"/>
              <a:gd name="connsiteX5" fmla="*/ 8812092 w 8868110"/>
              <a:gd name="connsiteY5" fmla="*/ 9201805 h 9284932"/>
              <a:gd name="connsiteX6" fmla="*/ 3270273 w 8868110"/>
              <a:gd name="connsiteY6" fmla="*/ 9284932 h 9284932"/>
              <a:gd name="connsiteX7" fmla="*/ 0 w 8868110"/>
              <a:gd name="connsiteY7" fmla="*/ 4767750 h 9284932"/>
              <a:gd name="connsiteX8" fmla="*/ 0 w 8868110"/>
              <a:gd name="connsiteY8" fmla="*/ 4434055 h 9284932"/>
              <a:gd name="connsiteX0" fmla="*/ 0 w 8874851"/>
              <a:gd name="connsiteY0" fmla="*/ 4434055 h 9284932"/>
              <a:gd name="connsiteX1" fmla="*/ 4434055 w 8874851"/>
              <a:gd name="connsiteY1" fmla="*/ 0 h 9284932"/>
              <a:gd name="connsiteX2" fmla="*/ 4434055 w 8874851"/>
              <a:gd name="connsiteY2" fmla="*/ 0 h 9284932"/>
              <a:gd name="connsiteX3" fmla="*/ 8868110 w 8874851"/>
              <a:gd name="connsiteY3" fmla="*/ 4434055 h 9284932"/>
              <a:gd name="connsiteX4" fmla="*/ 8868110 w 8874851"/>
              <a:gd name="connsiteY4" fmla="*/ 4767750 h 9284932"/>
              <a:gd name="connsiteX5" fmla="*/ 8839801 w 8874851"/>
              <a:gd name="connsiteY5" fmla="*/ 9229514 h 9284932"/>
              <a:gd name="connsiteX6" fmla="*/ 3270273 w 8874851"/>
              <a:gd name="connsiteY6" fmla="*/ 9284932 h 9284932"/>
              <a:gd name="connsiteX7" fmla="*/ 0 w 8874851"/>
              <a:gd name="connsiteY7" fmla="*/ 4767750 h 9284932"/>
              <a:gd name="connsiteX8" fmla="*/ 0 w 8874851"/>
              <a:gd name="connsiteY8" fmla="*/ 4434055 h 9284932"/>
              <a:gd name="connsiteX0" fmla="*/ 0 w 8874851"/>
              <a:gd name="connsiteY0" fmla="*/ 4434055 h 9284932"/>
              <a:gd name="connsiteX1" fmla="*/ 4434055 w 8874851"/>
              <a:gd name="connsiteY1" fmla="*/ 0 h 9284932"/>
              <a:gd name="connsiteX2" fmla="*/ 4434055 w 8874851"/>
              <a:gd name="connsiteY2" fmla="*/ 0 h 9284932"/>
              <a:gd name="connsiteX3" fmla="*/ 8868110 w 8874851"/>
              <a:gd name="connsiteY3" fmla="*/ 4434055 h 9284932"/>
              <a:gd name="connsiteX4" fmla="*/ 8868110 w 8874851"/>
              <a:gd name="connsiteY4" fmla="*/ 4767750 h 9284932"/>
              <a:gd name="connsiteX5" fmla="*/ 8839801 w 8874851"/>
              <a:gd name="connsiteY5" fmla="*/ 9229514 h 9284932"/>
              <a:gd name="connsiteX6" fmla="*/ 4821982 w 8874851"/>
              <a:gd name="connsiteY6" fmla="*/ 9284932 h 9284932"/>
              <a:gd name="connsiteX7" fmla="*/ 0 w 8874851"/>
              <a:gd name="connsiteY7" fmla="*/ 4767750 h 9284932"/>
              <a:gd name="connsiteX8" fmla="*/ 0 w 8874851"/>
              <a:gd name="connsiteY8" fmla="*/ 4434055 h 9284932"/>
              <a:gd name="connsiteX0" fmla="*/ 0 w 8874851"/>
              <a:gd name="connsiteY0" fmla="*/ 4434055 h 10332012"/>
              <a:gd name="connsiteX1" fmla="*/ 4434055 w 8874851"/>
              <a:gd name="connsiteY1" fmla="*/ 0 h 10332012"/>
              <a:gd name="connsiteX2" fmla="*/ 4434055 w 8874851"/>
              <a:gd name="connsiteY2" fmla="*/ 0 h 10332012"/>
              <a:gd name="connsiteX3" fmla="*/ 8868110 w 8874851"/>
              <a:gd name="connsiteY3" fmla="*/ 4434055 h 10332012"/>
              <a:gd name="connsiteX4" fmla="*/ 8868110 w 8874851"/>
              <a:gd name="connsiteY4" fmla="*/ 4767750 h 10332012"/>
              <a:gd name="connsiteX5" fmla="*/ 8839801 w 8874851"/>
              <a:gd name="connsiteY5" fmla="*/ 9229514 h 10332012"/>
              <a:gd name="connsiteX6" fmla="*/ 4821982 w 8874851"/>
              <a:gd name="connsiteY6" fmla="*/ 9284932 h 10332012"/>
              <a:gd name="connsiteX7" fmla="*/ 2854037 w 8874851"/>
              <a:gd name="connsiteY7" fmla="*/ 9228914 h 10332012"/>
              <a:gd name="connsiteX8" fmla="*/ 0 w 8874851"/>
              <a:gd name="connsiteY8" fmla="*/ 4434055 h 10332012"/>
              <a:gd name="connsiteX0" fmla="*/ 0 w 8874851"/>
              <a:gd name="connsiteY0" fmla="*/ 4434055 h 9284932"/>
              <a:gd name="connsiteX1" fmla="*/ 4434055 w 8874851"/>
              <a:gd name="connsiteY1" fmla="*/ 0 h 9284932"/>
              <a:gd name="connsiteX2" fmla="*/ 4434055 w 8874851"/>
              <a:gd name="connsiteY2" fmla="*/ 0 h 9284932"/>
              <a:gd name="connsiteX3" fmla="*/ 8868110 w 8874851"/>
              <a:gd name="connsiteY3" fmla="*/ 4434055 h 9284932"/>
              <a:gd name="connsiteX4" fmla="*/ 8868110 w 8874851"/>
              <a:gd name="connsiteY4" fmla="*/ 4767750 h 9284932"/>
              <a:gd name="connsiteX5" fmla="*/ 8839801 w 8874851"/>
              <a:gd name="connsiteY5" fmla="*/ 9229514 h 9284932"/>
              <a:gd name="connsiteX6" fmla="*/ 4821982 w 8874851"/>
              <a:gd name="connsiteY6" fmla="*/ 9284932 h 9284932"/>
              <a:gd name="connsiteX7" fmla="*/ 2854037 w 8874851"/>
              <a:gd name="connsiteY7" fmla="*/ 9228914 h 9284932"/>
              <a:gd name="connsiteX8" fmla="*/ 0 w 8874851"/>
              <a:gd name="connsiteY8" fmla="*/ 4434055 h 9284932"/>
              <a:gd name="connsiteX0" fmla="*/ 0 w 8874851"/>
              <a:gd name="connsiteY0" fmla="*/ 4434055 h 9257223"/>
              <a:gd name="connsiteX1" fmla="*/ 4434055 w 8874851"/>
              <a:gd name="connsiteY1" fmla="*/ 0 h 9257223"/>
              <a:gd name="connsiteX2" fmla="*/ 4434055 w 8874851"/>
              <a:gd name="connsiteY2" fmla="*/ 0 h 9257223"/>
              <a:gd name="connsiteX3" fmla="*/ 8868110 w 8874851"/>
              <a:gd name="connsiteY3" fmla="*/ 4434055 h 9257223"/>
              <a:gd name="connsiteX4" fmla="*/ 8868110 w 8874851"/>
              <a:gd name="connsiteY4" fmla="*/ 4767750 h 9257223"/>
              <a:gd name="connsiteX5" fmla="*/ 8839801 w 8874851"/>
              <a:gd name="connsiteY5" fmla="*/ 9229514 h 9257223"/>
              <a:gd name="connsiteX6" fmla="*/ 5320746 w 8874851"/>
              <a:gd name="connsiteY6" fmla="*/ 9257223 h 9257223"/>
              <a:gd name="connsiteX7" fmla="*/ 2854037 w 8874851"/>
              <a:gd name="connsiteY7" fmla="*/ 9228914 h 9257223"/>
              <a:gd name="connsiteX8" fmla="*/ 0 w 8874851"/>
              <a:gd name="connsiteY8" fmla="*/ 4434055 h 9257223"/>
              <a:gd name="connsiteX0" fmla="*/ 0 w 8874851"/>
              <a:gd name="connsiteY0" fmla="*/ 4434055 h 9257223"/>
              <a:gd name="connsiteX1" fmla="*/ 4434055 w 8874851"/>
              <a:gd name="connsiteY1" fmla="*/ 0 h 9257223"/>
              <a:gd name="connsiteX2" fmla="*/ 4434055 w 8874851"/>
              <a:gd name="connsiteY2" fmla="*/ 0 h 9257223"/>
              <a:gd name="connsiteX3" fmla="*/ 8868110 w 8874851"/>
              <a:gd name="connsiteY3" fmla="*/ 4434055 h 9257223"/>
              <a:gd name="connsiteX4" fmla="*/ 8868110 w 8874851"/>
              <a:gd name="connsiteY4" fmla="*/ 4767750 h 9257223"/>
              <a:gd name="connsiteX5" fmla="*/ 8839801 w 8874851"/>
              <a:gd name="connsiteY5" fmla="*/ 9229514 h 9257223"/>
              <a:gd name="connsiteX6" fmla="*/ 5625546 w 8874851"/>
              <a:gd name="connsiteY6" fmla="*/ 9257223 h 9257223"/>
              <a:gd name="connsiteX7" fmla="*/ 2854037 w 8874851"/>
              <a:gd name="connsiteY7" fmla="*/ 9228914 h 9257223"/>
              <a:gd name="connsiteX8" fmla="*/ 0 w 8874851"/>
              <a:gd name="connsiteY8" fmla="*/ 4434055 h 9257223"/>
              <a:gd name="connsiteX0" fmla="*/ 0 w 8874851"/>
              <a:gd name="connsiteY0" fmla="*/ 4434055 h 9262733"/>
              <a:gd name="connsiteX1" fmla="*/ 4434055 w 8874851"/>
              <a:gd name="connsiteY1" fmla="*/ 0 h 9262733"/>
              <a:gd name="connsiteX2" fmla="*/ 4434055 w 8874851"/>
              <a:gd name="connsiteY2" fmla="*/ 0 h 9262733"/>
              <a:gd name="connsiteX3" fmla="*/ 8868110 w 8874851"/>
              <a:gd name="connsiteY3" fmla="*/ 4434055 h 9262733"/>
              <a:gd name="connsiteX4" fmla="*/ 8868110 w 8874851"/>
              <a:gd name="connsiteY4" fmla="*/ 4767750 h 9262733"/>
              <a:gd name="connsiteX5" fmla="*/ 8839801 w 8874851"/>
              <a:gd name="connsiteY5" fmla="*/ 9229514 h 9262733"/>
              <a:gd name="connsiteX6" fmla="*/ 5625546 w 8874851"/>
              <a:gd name="connsiteY6" fmla="*/ 9257223 h 9262733"/>
              <a:gd name="connsiteX7" fmla="*/ 2854037 w 8874851"/>
              <a:gd name="connsiteY7" fmla="*/ 9228914 h 9262733"/>
              <a:gd name="connsiteX8" fmla="*/ 0 w 8874851"/>
              <a:gd name="connsiteY8" fmla="*/ 4434055 h 9262733"/>
              <a:gd name="connsiteX0" fmla="*/ 0 w 8874851"/>
              <a:gd name="connsiteY0" fmla="*/ 4434055 h 9256267"/>
              <a:gd name="connsiteX1" fmla="*/ 4434055 w 8874851"/>
              <a:gd name="connsiteY1" fmla="*/ 0 h 9256267"/>
              <a:gd name="connsiteX2" fmla="*/ 4434055 w 8874851"/>
              <a:gd name="connsiteY2" fmla="*/ 0 h 9256267"/>
              <a:gd name="connsiteX3" fmla="*/ 8868110 w 8874851"/>
              <a:gd name="connsiteY3" fmla="*/ 4434055 h 9256267"/>
              <a:gd name="connsiteX4" fmla="*/ 8868110 w 8874851"/>
              <a:gd name="connsiteY4" fmla="*/ 4767750 h 9256267"/>
              <a:gd name="connsiteX5" fmla="*/ 8839801 w 8874851"/>
              <a:gd name="connsiteY5" fmla="*/ 9229514 h 9256267"/>
              <a:gd name="connsiteX6" fmla="*/ 5786412 w 8874851"/>
              <a:gd name="connsiteY6" fmla="*/ 9240289 h 9256267"/>
              <a:gd name="connsiteX7" fmla="*/ 2854037 w 8874851"/>
              <a:gd name="connsiteY7" fmla="*/ 9228914 h 9256267"/>
              <a:gd name="connsiteX8" fmla="*/ 0 w 8874851"/>
              <a:gd name="connsiteY8" fmla="*/ 4434055 h 9256267"/>
              <a:gd name="connsiteX0" fmla="*/ 0 w 8874851"/>
              <a:gd name="connsiteY0" fmla="*/ 4434055 h 9259340"/>
              <a:gd name="connsiteX1" fmla="*/ 4434055 w 8874851"/>
              <a:gd name="connsiteY1" fmla="*/ 0 h 9259340"/>
              <a:gd name="connsiteX2" fmla="*/ 4434055 w 8874851"/>
              <a:gd name="connsiteY2" fmla="*/ 0 h 9259340"/>
              <a:gd name="connsiteX3" fmla="*/ 8868110 w 8874851"/>
              <a:gd name="connsiteY3" fmla="*/ 4434055 h 9259340"/>
              <a:gd name="connsiteX4" fmla="*/ 8868110 w 8874851"/>
              <a:gd name="connsiteY4" fmla="*/ 4767750 h 9259340"/>
              <a:gd name="connsiteX5" fmla="*/ 8839801 w 8874851"/>
              <a:gd name="connsiteY5" fmla="*/ 9229514 h 9259340"/>
              <a:gd name="connsiteX6" fmla="*/ 5786412 w 8874851"/>
              <a:gd name="connsiteY6" fmla="*/ 9240289 h 9259340"/>
              <a:gd name="connsiteX7" fmla="*/ 2854037 w 8874851"/>
              <a:gd name="connsiteY7" fmla="*/ 9228914 h 9259340"/>
              <a:gd name="connsiteX8" fmla="*/ 0 w 8874851"/>
              <a:gd name="connsiteY8" fmla="*/ 4434055 h 9259340"/>
              <a:gd name="connsiteX0" fmla="*/ 0 w 8874851"/>
              <a:gd name="connsiteY0" fmla="*/ 4434055 h 9252922"/>
              <a:gd name="connsiteX1" fmla="*/ 4434055 w 8874851"/>
              <a:gd name="connsiteY1" fmla="*/ 0 h 9252922"/>
              <a:gd name="connsiteX2" fmla="*/ 4434055 w 8874851"/>
              <a:gd name="connsiteY2" fmla="*/ 0 h 9252922"/>
              <a:gd name="connsiteX3" fmla="*/ 8868110 w 8874851"/>
              <a:gd name="connsiteY3" fmla="*/ 4434055 h 9252922"/>
              <a:gd name="connsiteX4" fmla="*/ 8868110 w 8874851"/>
              <a:gd name="connsiteY4" fmla="*/ 4767750 h 9252922"/>
              <a:gd name="connsiteX5" fmla="*/ 8839801 w 8874851"/>
              <a:gd name="connsiteY5" fmla="*/ 9229514 h 9252922"/>
              <a:gd name="connsiteX6" fmla="*/ 5786412 w 8874851"/>
              <a:gd name="connsiteY6" fmla="*/ 9240289 h 9252922"/>
              <a:gd name="connsiteX7" fmla="*/ 2854037 w 8874851"/>
              <a:gd name="connsiteY7" fmla="*/ 9228914 h 9252922"/>
              <a:gd name="connsiteX8" fmla="*/ 0 w 8874851"/>
              <a:gd name="connsiteY8" fmla="*/ 4434055 h 9252922"/>
              <a:gd name="connsiteX0" fmla="*/ 0 w 8874851"/>
              <a:gd name="connsiteY0" fmla="*/ 4434055 h 9240289"/>
              <a:gd name="connsiteX1" fmla="*/ 4434055 w 8874851"/>
              <a:gd name="connsiteY1" fmla="*/ 0 h 9240289"/>
              <a:gd name="connsiteX2" fmla="*/ 4434055 w 8874851"/>
              <a:gd name="connsiteY2" fmla="*/ 0 h 9240289"/>
              <a:gd name="connsiteX3" fmla="*/ 8868110 w 8874851"/>
              <a:gd name="connsiteY3" fmla="*/ 4434055 h 9240289"/>
              <a:gd name="connsiteX4" fmla="*/ 8868110 w 8874851"/>
              <a:gd name="connsiteY4" fmla="*/ 4767750 h 9240289"/>
              <a:gd name="connsiteX5" fmla="*/ 8839801 w 8874851"/>
              <a:gd name="connsiteY5" fmla="*/ 9229514 h 9240289"/>
              <a:gd name="connsiteX6" fmla="*/ 5786412 w 8874851"/>
              <a:gd name="connsiteY6" fmla="*/ 9240289 h 9240289"/>
              <a:gd name="connsiteX7" fmla="*/ 2854037 w 8874851"/>
              <a:gd name="connsiteY7" fmla="*/ 9228914 h 9240289"/>
              <a:gd name="connsiteX8" fmla="*/ 0 w 8874851"/>
              <a:gd name="connsiteY8" fmla="*/ 4434055 h 9240289"/>
              <a:gd name="connsiteX0" fmla="*/ 0 w 8874851"/>
              <a:gd name="connsiteY0" fmla="*/ 4434055 h 9240289"/>
              <a:gd name="connsiteX1" fmla="*/ 4434055 w 8874851"/>
              <a:gd name="connsiteY1" fmla="*/ 0 h 9240289"/>
              <a:gd name="connsiteX2" fmla="*/ 4434055 w 8874851"/>
              <a:gd name="connsiteY2" fmla="*/ 0 h 9240289"/>
              <a:gd name="connsiteX3" fmla="*/ 8868110 w 8874851"/>
              <a:gd name="connsiteY3" fmla="*/ 4434055 h 9240289"/>
              <a:gd name="connsiteX4" fmla="*/ 8868110 w 8874851"/>
              <a:gd name="connsiteY4" fmla="*/ 4767750 h 9240289"/>
              <a:gd name="connsiteX5" fmla="*/ 8839801 w 8874851"/>
              <a:gd name="connsiteY5" fmla="*/ 9229514 h 9240289"/>
              <a:gd name="connsiteX6" fmla="*/ 5786412 w 8874851"/>
              <a:gd name="connsiteY6" fmla="*/ 9240289 h 9240289"/>
              <a:gd name="connsiteX7" fmla="*/ 2854037 w 8874851"/>
              <a:gd name="connsiteY7" fmla="*/ 9228914 h 9240289"/>
              <a:gd name="connsiteX8" fmla="*/ 0 w 8874851"/>
              <a:gd name="connsiteY8" fmla="*/ 4434055 h 9240289"/>
              <a:gd name="connsiteX0" fmla="*/ 0 w 8874851"/>
              <a:gd name="connsiteY0" fmla="*/ 4434055 h 9240289"/>
              <a:gd name="connsiteX1" fmla="*/ 4434055 w 8874851"/>
              <a:gd name="connsiteY1" fmla="*/ 0 h 9240289"/>
              <a:gd name="connsiteX2" fmla="*/ 4434055 w 8874851"/>
              <a:gd name="connsiteY2" fmla="*/ 0 h 9240289"/>
              <a:gd name="connsiteX3" fmla="*/ 8868110 w 8874851"/>
              <a:gd name="connsiteY3" fmla="*/ 4434055 h 9240289"/>
              <a:gd name="connsiteX4" fmla="*/ 8868110 w 8874851"/>
              <a:gd name="connsiteY4" fmla="*/ 4767750 h 9240289"/>
              <a:gd name="connsiteX5" fmla="*/ 8839801 w 8874851"/>
              <a:gd name="connsiteY5" fmla="*/ 9229514 h 9240289"/>
              <a:gd name="connsiteX6" fmla="*/ 5786412 w 8874851"/>
              <a:gd name="connsiteY6" fmla="*/ 9240289 h 9240289"/>
              <a:gd name="connsiteX7" fmla="*/ 2828637 w 8874851"/>
              <a:gd name="connsiteY7" fmla="*/ 9237381 h 9240289"/>
              <a:gd name="connsiteX8" fmla="*/ 0 w 8874851"/>
              <a:gd name="connsiteY8" fmla="*/ 4434055 h 9240289"/>
              <a:gd name="connsiteX0" fmla="*/ 0 w 8874851"/>
              <a:gd name="connsiteY0" fmla="*/ 4434055 h 9240289"/>
              <a:gd name="connsiteX1" fmla="*/ 4434055 w 8874851"/>
              <a:gd name="connsiteY1" fmla="*/ 0 h 9240289"/>
              <a:gd name="connsiteX2" fmla="*/ 4434055 w 8874851"/>
              <a:gd name="connsiteY2" fmla="*/ 0 h 9240289"/>
              <a:gd name="connsiteX3" fmla="*/ 8868110 w 8874851"/>
              <a:gd name="connsiteY3" fmla="*/ 4434055 h 9240289"/>
              <a:gd name="connsiteX4" fmla="*/ 8868110 w 8874851"/>
              <a:gd name="connsiteY4" fmla="*/ 4767750 h 9240289"/>
              <a:gd name="connsiteX5" fmla="*/ 8839801 w 8874851"/>
              <a:gd name="connsiteY5" fmla="*/ 9229514 h 9240289"/>
              <a:gd name="connsiteX6" fmla="*/ 5786412 w 8874851"/>
              <a:gd name="connsiteY6" fmla="*/ 9240289 h 9240289"/>
              <a:gd name="connsiteX7" fmla="*/ 2828637 w 8874851"/>
              <a:gd name="connsiteY7" fmla="*/ 9237381 h 9240289"/>
              <a:gd name="connsiteX8" fmla="*/ 0 w 8874851"/>
              <a:gd name="connsiteY8" fmla="*/ 4434055 h 9240289"/>
              <a:gd name="connsiteX0" fmla="*/ 0 w 8874851"/>
              <a:gd name="connsiteY0" fmla="*/ 4434055 h 9240289"/>
              <a:gd name="connsiteX1" fmla="*/ 4434055 w 8874851"/>
              <a:gd name="connsiteY1" fmla="*/ 0 h 9240289"/>
              <a:gd name="connsiteX2" fmla="*/ 4434055 w 8874851"/>
              <a:gd name="connsiteY2" fmla="*/ 0 h 9240289"/>
              <a:gd name="connsiteX3" fmla="*/ 8868110 w 8874851"/>
              <a:gd name="connsiteY3" fmla="*/ 4434055 h 9240289"/>
              <a:gd name="connsiteX4" fmla="*/ 8868110 w 8874851"/>
              <a:gd name="connsiteY4" fmla="*/ 4767750 h 9240289"/>
              <a:gd name="connsiteX5" fmla="*/ 8839801 w 8874851"/>
              <a:gd name="connsiteY5" fmla="*/ 9229514 h 9240289"/>
              <a:gd name="connsiteX6" fmla="*/ 5786412 w 8874851"/>
              <a:gd name="connsiteY6" fmla="*/ 9240289 h 9240289"/>
              <a:gd name="connsiteX7" fmla="*/ 2828637 w 8874851"/>
              <a:gd name="connsiteY7" fmla="*/ 9237381 h 9240289"/>
              <a:gd name="connsiteX8" fmla="*/ 0 w 8874851"/>
              <a:gd name="connsiteY8" fmla="*/ 4434055 h 9240289"/>
              <a:gd name="connsiteX0" fmla="*/ 284 w 8875135"/>
              <a:gd name="connsiteY0" fmla="*/ 4434055 h 9240289"/>
              <a:gd name="connsiteX1" fmla="*/ 4434339 w 8875135"/>
              <a:gd name="connsiteY1" fmla="*/ 0 h 9240289"/>
              <a:gd name="connsiteX2" fmla="*/ 4434339 w 8875135"/>
              <a:gd name="connsiteY2" fmla="*/ 0 h 9240289"/>
              <a:gd name="connsiteX3" fmla="*/ 8868394 w 8875135"/>
              <a:gd name="connsiteY3" fmla="*/ 4434055 h 9240289"/>
              <a:gd name="connsiteX4" fmla="*/ 8868394 w 8875135"/>
              <a:gd name="connsiteY4" fmla="*/ 4767750 h 9240289"/>
              <a:gd name="connsiteX5" fmla="*/ 8840085 w 8875135"/>
              <a:gd name="connsiteY5" fmla="*/ 9229514 h 9240289"/>
              <a:gd name="connsiteX6" fmla="*/ 5786696 w 8875135"/>
              <a:gd name="connsiteY6" fmla="*/ 9240289 h 9240289"/>
              <a:gd name="connsiteX7" fmla="*/ 2828921 w 8875135"/>
              <a:gd name="connsiteY7" fmla="*/ 9237381 h 9240289"/>
              <a:gd name="connsiteX8" fmla="*/ 284 w 8875135"/>
              <a:gd name="connsiteY8" fmla="*/ 4434055 h 9240289"/>
              <a:gd name="connsiteX0" fmla="*/ 82 w 8874933"/>
              <a:gd name="connsiteY0" fmla="*/ 4434055 h 9262781"/>
              <a:gd name="connsiteX1" fmla="*/ 4434137 w 8874933"/>
              <a:gd name="connsiteY1" fmla="*/ 0 h 9262781"/>
              <a:gd name="connsiteX2" fmla="*/ 4434137 w 8874933"/>
              <a:gd name="connsiteY2" fmla="*/ 0 h 9262781"/>
              <a:gd name="connsiteX3" fmla="*/ 8868192 w 8874933"/>
              <a:gd name="connsiteY3" fmla="*/ 4434055 h 9262781"/>
              <a:gd name="connsiteX4" fmla="*/ 8868192 w 8874933"/>
              <a:gd name="connsiteY4" fmla="*/ 4767750 h 9262781"/>
              <a:gd name="connsiteX5" fmla="*/ 8839883 w 8874933"/>
              <a:gd name="connsiteY5" fmla="*/ 9229514 h 9262781"/>
              <a:gd name="connsiteX6" fmla="*/ 5786494 w 8874933"/>
              <a:gd name="connsiteY6" fmla="*/ 9240289 h 9262781"/>
              <a:gd name="connsiteX7" fmla="*/ 4107186 w 8874933"/>
              <a:gd name="connsiteY7" fmla="*/ 9262781 h 9262781"/>
              <a:gd name="connsiteX8" fmla="*/ 82 w 8874933"/>
              <a:gd name="connsiteY8" fmla="*/ 4434055 h 9262781"/>
              <a:gd name="connsiteX0" fmla="*/ 82 w 8874933"/>
              <a:gd name="connsiteY0" fmla="*/ 4434055 h 9262781"/>
              <a:gd name="connsiteX1" fmla="*/ 4434137 w 8874933"/>
              <a:gd name="connsiteY1" fmla="*/ 0 h 9262781"/>
              <a:gd name="connsiteX2" fmla="*/ 4434137 w 8874933"/>
              <a:gd name="connsiteY2" fmla="*/ 0 h 9262781"/>
              <a:gd name="connsiteX3" fmla="*/ 8868192 w 8874933"/>
              <a:gd name="connsiteY3" fmla="*/ 4434055 h 9262781"/>
              <a:gd name="connsiteX4" fmla="*/ 8868192 w 8874933"/>
              <a:gd name="connsiteY4" fmla="*/ 4767750 h 9262781"/>
              <a:gd name="connsiteX5" fmla="*/ 8839883 w 8874933"/>
              <a:gd name="connsiteY5" fmla="*/ 9229514 h 9262781"/>
              <a:gd name="connsiteX6" fmla="*/ 6599294 w 8874933"/>
              <a:gd name="connsiteY6" fmla="*/ 9231822 h 9262781"/>
              <a:gd name="connsiteX7" fmla="*/ 4107186 w 8874933"/>
              <a:gd name="connsiteY7" fmla="*/ 9262781 h 9262781"/>
              <a:gd name="connsiteX8" fmla="*/ 82 w 8874933"/>
              <a:gd name="connsiteY8" fmla="*/ 4434055 h 9262781"/>
              <a:gd name="connsiteX0" fmla="*/ 54 w 8874905"/>
              <a:gd name="connsiteY0" fmla="*/ 4434055 h 9254314"/>
              <a:gd name="connsiteX1" fmla="*/ 4434109 w 8874905"/>
              <a:gd name="connsiteY1" fmla="*/ 0 h 9254314"/>
              <a:gd name="connsiteX2" fmla="*/ 4434109 w 8874905"/>
              <a:gd name="connsiteY2" fmla="*/ 0 h 9254314"/>
              <a:gd name="connsiteX3" fmla="*/ 8868164 w 8874905"/>
              <a:gd name="connsiteY3" fmla="*/ 4434055 h 9254314"/>
              <a:gd name="connsiteX4" fmla="*/ 8868164 w 8874905"/>
              <a:gd name="connsiteY4" fmla="*/ 4767750 h 9254314"/>
              <a:gd name="connsiteX5" fmla="*/ 8839855 w 8874905"/>
              <a:gd name="connsiteY5" fmla="*/ 9229514 h 9254314"/>
              <a:gd name="connsiteX6" fmla="*/ 6599266 w 8874905"/>
              <a:gd name="connsiteY6" fmla="*/ 9231822 h 9254314"/>
              <a:gd name="connsiteX7" fmla="*/ 5046958 w 8874905"/>
              <a:gd name="connsiteY7" fmla="*/ 9254314 h 9254314"/>
              <a:gd name="connsiteX8" fmla="*/ 54 w 8874905"/>
              <a:gd name="connsiteY8" fmla="*/ 4434055 h 9254314"/>
              <a:gd name="connsiteX0" fmla="*/ 85 w 8874936"/>
              <a:gd name="connsiteY0" fmla="*/ 4434055 h 9254596"/>
              <a:gd name="connsiteX1" fmla="*/ 4434140 w 8874936"/>
              <a:gd name="connsiteY1" fmla="*/ 0 h 9254596"/>
              <a:gd name="connsiteX2" fmla="*/ 4434140 w 8874936"/>
              <a:gd name="connsiteY2" fmla="*/ 0 h 9254596"/>
              <a:gd name="connsiteX3" fmla="*/ 8868195 w 8874936"/>
              <a:gd name="connsiteY3" fmla="*/ 4434055 h 9254596"/>
              <a:gd name="connsiteX4" fmla="*/ 8868195 w 8874936"/>
              <a:gd name="connsiteY4" fmla="*/ 4767750 h 9254596"/>
              <a:gd name="connsiteX5" fmla="*/ 8839886 w 8874936"/>
              <a:gd name="connsiteY5" fmla="*/ 9229514 h 9254596"/>
              <a:gd name="connsiteX6" fmla="*/ 6599297 w 8874936"/>
              <a:gd name="connsiteY6" fmla="*/ 9231822 h 9254596"/>
              <a:gd name="connsiteX7" fmla="*/ 5046989 w 8874936"/>
              <a:gd name="connsiteY7" fmla="*/ 9254314 h 9254596"/>
              <a:gd name="connsiteX8" fmla="*/ 85 w 8874936"/>
              <a:gd name="connsiteY8" fmla="*/ 4434055 h 9254596"/>
              <a:gd name="connsiteX0" fmla="*/ 85 w 8874936"/>
              <a:gd name="connsiteY0" fmla="*/ 4434055 h 9265073"/>
              <a:gd name="connsiteX1" fmla="*/ 4434140 w 8874936"/>
              <a:gd name="connsiteY1" fmla="*/ 0 h 9265073"/>
              <a:gd name="connsiteX2" fmla="*/ 4434140 w 8874936"/>
              <a:gd name="connsiteY2" fmla="*/ 0 h 9265073"/>
              <a:gd name="connsiteX3" fmla="*/ 8868195 w 8874936"/>
              <a:gd name="connsiteY3" fmla="*/ 4434055 h 9265073"/>
              <a:gd name="connsiteX4" fmla="*/ 8868195 w 8874936"/>
              <a:gd name="connsiteY4" fmla="*/ 4767750 h 9265073"/>
              <a:gd name="connsiteX5" fmla="*/ 8839886 w 8874936"/>
              <a:gd name="connsiteY5" fmla="*/ 9229514 h 9265073"/>
              <a:gd name="connsiteX6" fmla="*/ 6674112 w 8874936"/>
              <a:gd name="connsiteY6" fmla="*/ 9265073 h 9265073"/>
              <a:gd name="connsiteX7" fmla="*/ 5046989 w 8874936"/>
              <a:gd name="connsiteY7" fmla="*/ 9254314 h 9265073"/>
              <a:gd name="connsiteX8" fmla="*/ 85 w 8874936"/>
              <a:gd name="connsiteY8" fmla="*/ 4434055 h 9265073"/>
              <a:gd name="connsiteX0" fmla="*/ 85 w 8874936"/>
              <a:gd name="connsiteY0" fmla="*/ 4434055 h 9254596"/>
              <a:gd name="connsiteX1" fmla="*/ 4434140 w 8874936"/>
              <a:gd name="connsiteY1" fmla="*/ 0 h 9254596"/>
              <a:gd name="connsiteX2" fmla="*/ 4434140 w 8874936"/>
              <a:gd name="connsiteY2" fmla="*/ 0 h 9254596"/>
              <a:gd name="connsiteX3" fmla="*/ 8868195 w 8874936"/>
              <a:gd name="connsiteY3" fmla="*/ 4434055 h 9254596"/>
              <a:gd name="connsiteX4" fmla="*/ 8868195 w 8874936"/>
              <a:gd name="connsiteY4" fmla="*/ 4767750 h 9254596"/>
              <a:gd name="connsiteX5" fmla="*/ 8839886 w 8874936"/>
              <a:gd name="connsiteY5" fmla="*/ 9229514 h 9254596"/>
              <a:gd name="connsiteX6" fmla="*/ 6682424 w 8874936"/>
              <a:gd name="connsiteY6" fmla="*/ 9240134 h 9254596"/>
              <a:gd name="connsiteX7" fmla="*/ 5046989 w 8874936"/>
              <a:gd name="connsiteY7" fmla="*/ 9254314 h 9254596"/>
              <a:gd name="connsiteX8" fmla="*/ 85 w 8874936"/>
              <a:gd name="connsiteY8" fmla="*/ 4434055 h 9254596"/>
              <a:gd name="connsiteX0" fmla="*/ 86 w 8874937"/>
              <a:gd name="connsiteY0" fmla="*/ 4434055 h 9240134"/>
              <a:gd name="connsiteX1" fmla="*/ 4434141 w 8874937"/>
              <a:gd name="connsiteY1" fmla="*/ 0 h 9240134"/>
              <a:gd name="connsiteX2" fmla="*/ 4434141 w 8874937"/>
              <a:gd name="connsiteY2" fmla="*/ 0 h 9240134"/>
              <a:gd name="connsiteX3" fmla="*/ 8868196 w 8874937"/>
              <a:gd name="connsiteY3" fmla="*/ 4434055 h 9240134"/>
              <a:gd name="connsiteX4" fmla="*/ 8868196 w 8874937"/>
              <a:gd name="connsiteY4" fmla="*/ 4767750 h 9240134"/>
              <a:gd name="connsiteX5" fmla="*/ 8839887 w 8874937"/>
              <a:gd name="connsiteY5" fmla="*/ 9229514 h 9240134"/>
              <a:gd name="connsiteX6" fmla="*/ 6682425 w 8874937"/>
              <a:gd name="connsiteY6" fmla="*/ 9240134 h 9240134"/>
              <a:gd name="connsiteX7" fmla="*/ 5038677 w 8874937"/>
              <a:gd name="connsiteY7" fmla="*/ 9229376 h 9240134"/>
              <a:gd name="connsiteX8" fmla="*/ 86 w 8874937"/>
              <a:gd name="connsiteY8" fmla="*/ 4434055 h 9240134"/>
              <a:gd name="connsiteX0" fmla="*/ 86 w 8874937"/>
              <a:gd name="connsiteY0" fmla="*/ 4434055 h 9240134"/>
              <a:gd name="connsiteX1" fmla="*/ 4434141 w 8874937"/>
              <a:gd name="connsiteY1" fmla="*/ 0 h 9240134"/>
              <a:gd name="connsiteX2" fmla="*/ 4434141 w 8874937"/>
              <a:gd name="connsiteY2" fmla="*/ 0 h 9240134"/>
              <a:gd name="connsiteX3" fmla="*/ 8868196 w 8874937"/>
              <a:gd name="connsiteY3" fmla="*/ 4434055 h 9240134"/>
              <a:gd name="connsiteX4" fmla="*/ 8868196 w 8874937"/>
              <a:gd name="connsiteY4" fmla="*/ 4767750 h 9240134"/>
              <a:gd name="connsiteX5" fmla="*/ 8839887 w 8874937"/>
              <a:gd name="connsiteY5" fmla="*/ 9229514 h 9240134"/>
              <a:gd name="connsiteX6" fmla="*/ 6682425 w 8874937"/>
              <a:gd name="connsiteY6" fmla="*/ 9240134 h 9240134"/>
              <a:gd name="connsiteX7" fmla="*/ 5038677 w 8874937"/>
              <a:gd name="connsiteY7" fmla="*/ 9229376 h 9240134"/>
              <a:gd name="connsiteX8" fmla="*/ 86 w 8874937"/>
              <a:gd name="connsiteY8" fmla="*/ 4434055 h 9240134"/>
              <a:gd name="connsiteX0" fmla="*/ 86 w 8874937"/>
              <a:gd name="connsiteY0" fmla="*/ 4434055 h 9229662"/>
              <a:gd name="connsiteX1" fmla="*/ 4434141 w 8874937"/>
              <a:gd name="connsiteY1" fmla="*/ 0 h 9229662"/>
              <a:gd name="connsiteX2" fmla="*/ 4434141 w 8874937"/>
              <a:gd name="connsiteY2" fmla="*/ 0 h 9229662"/>
              <a:gd name="connsiteX3" fmla="*/ 8868196 w 8874937"/>
              <a:gd name="connsiteY3" fmla="*/ 4434055 h 9229662"/>
              <a:gd name="connsiteX4" fmla="*/ 8868196 w 8874937"/>
              <a:gd name="connsiteY4" fmla="*/ 4767750 h 9229662"/>
              <a:gd name="connsiteX5" fmla="*/ 8839887 w 8874937"/>
              <a:gd name="connsiteY5" fmla="*/ 9229514 h 9229662"/>
              <a:gd name="connsiteX6" fmla="*/ 6707363 w 8874937"/>
              <a:gd name="connsiteY6" fmla="*/ 9223508 h 9229662"/>
              <a:gd name="connsiteX7" fmla="*/ 5038677 w 8874937"/>
              <a:gd name="connsiteY7" fmla="*/ 9229376 h 9229662"/>
              <a:gd name="connsiteX8" fmla="*/ 86 w 8874937"/>
              <a:gd name="connsiteY8" fmla="*/ 4434055 h 9229662"/>
              <a:gd name="connsiteX0" fmla="*/ 86 w 8874937"/>
              <a:gd name="connsiteY0" fmla="*/ 4434055 h 9240134"/>
              <a:gd name="connsiteX1" fmla="*/ 4434141 w 8874937"/>
              <a:gd name="connsiteY1" fmla="*/ 0 h 9240134"/>
              <a:gd name="connsiteX2" fmla="*/ 4434141 w 8874937"/>
              <a:gd name="connsiteY2" fmla="*/ 0 h 9240134"/>
              <a:gd name="connsiteX3" fmla="*/ 8868196 w 8874937"/>
              <a:gd name="connsiteY3" fmla="*/ 4434055 h 9240134"/>
              <a:gd name="connsiteX4" fmla="*/ 8868196 w 8874937"/>
              <a:gd name="connsiteY4" fmla="*/ 4767750 h 9240134"/>
              <a:gd name="connsiteX5" fmla="*/ 8839887 w 8874937"/>
              <a:gd name="connsiteY5" fmla="*/ 9229514 h 9240134"/>
              <a:gd name="connsiteX6" fmla="*/ 6773865 w 8874937"/>
              <a:gd name="connsiteY6" fmla="*/ 9240134 h 9240134"/>
              <a:gd name="connsiteX7" fmla="*/ 5038677 w 8874937"/>
              <a:gd name="connsiteY7" fmla="*/ 9229376 h 9240134"/>
              <a:gd name="connsiteX8" fmla="*/ 86 w 8874937"/>
              <a:gd name="connsiteY8" fmla="*/ 4434055 h 924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4937" h="9240134">
                <a:moveTo>
                  <a:pt x="86" y="4434055"/>
                </a:moveTo>
                <a:cubicBezTo>
                  <a:pt x="86" y="1985194"/>
                  <a:pt x="1985280" y="0"/>
                  <a:pt x="4434141" y="0"/>
                </a:cubicBezTo>
                <a:lnTo>
                  <a:pt x="4434141" y="0"/>
                </a:lnTo>
                <a:cubicBezTo>
                  <a:pt x="6883002" y="0"/>
                  <a:pt x="8868196" y="1985194"/>
                  <a:pt x="8868196" y="4434055"/>
                </a:cubicBezTo>
                <a:lnTo>
                  <a:pt x="8868196" y="4767750"/>
                </a:lnTo>
                <a:cubicBezTo>
                  <a:pt x="8868196" y="7216611"/>
                  <a:pt x="8895605" y="7040195"/>
                  <a:pt x="8839887" y="9229514"/>
                </a:cubicBezTo>
                <a:lnTo>
                  <a:pt x="6773865" y="9240134"/>
                </a:lnTo>
                <a:lnTo>
                  <a:pt x="5038677" y="9229376"/>
                </a:lnTo>
                <a:cubicBezTo>
                  <a:pt x="1640464" y="9256690"/>
                  <a:pt x="-13768" y="7327741"/>
                  <a:pt x="86" y="4434055"/>
                </a:cubicBezTo>
                <a:close/>
              </a:path>
            </a:pathLst>
          </a:custGeom>
          <a:solidFill>
            <a:schemeClr val="bg2">
              <a:lumMod val="95000"/>
            </a:schemeClr>
          </a:solidFill>
        </p:spPr>
        <p:txBody>
          <a:bodyPr anchor="ctr"/>
          <a:lstStyle>
            <a:lvl1pPr marL="0" indent="0" algn="ctr">
              <a:buNone/>
              <a:defRPr/>
            </a:lvl1pPr>
          </a:lstStyle>
          <a:p>
            <a:r>
              <a:rPr lang="en-US" dirty="0"/>
              <a:t>Montera </a:t>
            </a:r>
            <a:r>
              <a:rPr lang="en-US" dirty="0" err="1"/>
              <a:t>bild</a:t>
            </a:r>
            <a:r>
              <a:rPr lang="en-US" dirty="0"/>
              <a:t> </a:t>
            </a:r>
            <a:r>
              <a:rPr lang="en-US" dirty="0" err="1"/>
              <a:t>i</a:t>
            </a:r>
            <a:r>
              <a:rPr lang="en-US" dirty="0"/>
              <a:t> form</a:t>
            </a:r>
          </a:p>
        </p:txBody>
      </p:sp>
      <p:sp>
        <p:nvSpPr>
          <p:cNvPr id="9" name="Platshållare för text 2">
            <a:extLst>
              <a:ext uri="{FF2B5EF4-FFF2-40B4-BE49-F238E27FC236}">
                <a16:creationId xmlns:a16="http://schemas.microsoft.com/office/drawing/2014/main" id="{93DE1B89-8B95-C991-FCCB-A27AE56873A6}"/>
              </a:ext>
            </a:extLst>
          </p:cNvPr>
          <p:cNvSpPr>
            <a:spLocks noGrp="1"/>
          </p:cNvSpPr>
          <p:nvPr>
            <p:ph type="body" sz="quarter" idx="13"/>
          </p:nvPr>
        </p:nvSpPr>
        <p:spPr>
          <a:xfrm>
            <a:off x="10484098" y="3240000"/>
            <a:ext cx="8280000" cy="5400000"/>
          </a:xfrm>
        </p:spPr>
        <p:txBody>
          <a:bodyPr vert="horz" lIns="0" tIns="0" rIns="0" bIns="0" rtlCol="0">
            <a:noAutofit/>
          </a:bodyPr>
          <a:lstStyle>
            <a:lvl1pPr marL="345600" indent="-345600">
              <a:buClr>
                <a:schemeClr val="accent1"/>
              </a:buClr>
              <a:buFont typeface="Arial" panose="020B0604020202020204" pitchFamily="34" charset="0"/>
              <a:buChar char="•"/>
              <a:defRPr lang="sv-SE" sz="4000" dirty="0">
                <a:solidFill>
                  <a:schemeClr val="tx1"/>
                </a:solidFill>
              </a:defRPr>
            </a:lvl1pPr>
            <a:lvl2pPr marL="756000" indent="-324000">
              <a:buClr>
                <a:schemeClr val="accent1"/>
              </a:buClr>
              <a:buFont typeface="Arial" panose="020B0604020202020204" pitchFamily="34" charset="0"/>
              <a:buChar char="•"/>
              <a:defRPr lang="sv-SE" sz="3600" dirty="0">
                <a:solidFill>
                  <a:schemeClr val="tx1"/>
                </a:solidFill>
              </a:defRPr>
            </a:lvl2pPr>
            <a:lvl3pPr marL="1116000" indent="-288000">
              <a:buClr>
                <a:schemeClr val="accent1"/>
              </a:buClr>
              <a:buFont typeface="Arial" panose="020B0604020202020204" pitchFamily="34" charset="0"/>
              <a:buChar char="•"/>
              <a:defRPr lang="sv-SE" sz="3200" dirty="0">
                <a:solidFill>
                  <a:schemeClr val="tx1"/>
                </a:solidFill>
              </a:defRPr>
            </a:lvl3pPr>
            <a:lvl4pPr marL="1458000" indent="-259200">
              <a:buClr>
                <a:schemeClr val="accent1"/>
              </a:buClr>
              <a:buFont typeface="Arial" panose="020B0604020202020204" pitchFamily="34" charset="0"/>
              <a:buChar char="•"/>
              <a:defRPr lang="sv-SE" sz="2800" dirty="0">
                <a:solidFill>
                  <a:schemeClr val="tx1"/>
                </a:solidFill>
              </a:defRPr>
            </a:lvl4pPr>
            <a:lvl5pPr marL="1764000" indent="-252000">
              <a:buClr>
                <a:schemeClr val="accent1"/>
              </a:buClr>
              <a:buFont typeface="Arial" panose="020B0604020202020204" pitchFamily="34" charset="0"/>
              <a:buChar char="•"/>
              <a:defRPr lang="sv-SE" sz="2400" dirty="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Rubrik 106">
            <a:extLst>
              <a:ext uri="{FF2B5EF4-FFF2-40B4-BE49-F238E27FC236}">
                <a16:creationId xmlns:a16="http://schemas.microsoft.com/office/drawing/2014/main" id="{505B7519-D4A1-65FB-10F7-68D1930A48C9}"/>
              </a:ext>
            </a:extLst>
          </p:cNvPr>
          <p:cNvSpPr>
            <a:spLocks noGrp="1"/>
          </p:cNvSpPr>
          <p:nvPr>
            <p:ph type="title"/>
          </p:nvPr>
        </p:nvSpPr>
        <p:spPr>
          <a:xfrm>
            <a:off x="10484098" y="758131"/>
            <a:ext cx="8280000" cy="2052000"/>
          </a:xfrm>
        </p:spPr>
        <p:txBody>
          <a:bodyPr bIns="0">
            <a:noAutofit/>
          </a:bodyPr>
          <a:lstStyle>
            <a:lvl1pPr>
              <a:defRPr sz="7200" b="0">
                <a:solidFill>
                  <a:schemeClr val="accent1"/>
                </a:solidFill>
              </a:defRPr>
            </a:lvl1pPr>
          </a:lstStyle>
          <a:p>
            <a:r>
              <a:rPr lang="sv-SE"/>
              <a:t>Klicka här för att ändra mall för rubrikformat</a:t>
            </a:r>
            <a:endParaRPr lang="sv-SE" dirty="0"/>
          </a:p>
        </p:txBody>
      </p:sp>
      <p:sp>
        <p:nvSpPr>
          <p:cNvPr id="11" name="Platshållare för datum 3">
            <a:extLst>
              <a:ext uri="{FF2B5EF4-FFF2-40B4-BE49-F238E27FC236}">
                <a16:creationId xmlns:a16="http://schemas.microsoft.com/office/drawing/2014/main" id="{D1922A11-6FDC-5954-DA22-3452A9DB207A}"/>
              </a:ext>
            </a:extLst>
          </p:cNvPr>
          <p:cNvSpPr>
            <a:spLocks noGrp="1"/>
          </p:cNvSpPr>
          <p:nvPr>
            <p:ph type="dt" sz="half" idx="10"/>
          </p:nvPr>
        </p:nvSpPr>
        <p:spPr>
          <a:xfrm>
            <a:off x="1771066" y="10548000"/>
            <a:ext cx="792000" cy="187200"/>
          </a:xfrm>
          <a:prstGeom prst="rect">
            <a:avLst/>
          </a:prstGeom>
        </p:spPr>
        <p:txBody>
          <a:bodyPr>
            <a:noAutofit/>
          </a:bodyPr>
          <a:lstStyle>
            <a:lvl1pPr>
              <a:defRPr>
                <a:solidFill>
                  <a:schemeClr val="tx1"/>
                </a:solidFill>
              </a:defRPr>
            </a:lvl1pPr>
          </a:lstStyle>
          <a:p>
            <a:fld id="{22A7701B-8AEB-47E6-B4CC-5A851E887FD1}" type="datetime1">
              <a:rPr lang="sv-SE" smtClean="0"/>
              <a:pPr/>
              <a:t>2026-06-16</a:t>
            </a:fld>
            <a:endParaRPr lang="sv-SE"/>
          </a:p>
        </p:txBody>
      </p:sp>
      <p:sp>
        <p:nvSpPr>
          <p:cNvPr id="12" name="Platshållare för bildnummer 5">
            <a:extLst>
              <a:ext uri="{FF2B5EF4-FFF2-40B4-BE49-F238E27FC236}">
                <a16:creationId xmlns:a16="http://schemas.microsoft.com/office/drawing/2014/main" id="{197927D5-8C5F-1843-FA9D-B3EFCC39E944}"/>
              </a:ext>
            </a:extLst>
          </p:cNvPr>
          <p:cNvSpPr>
            <a:spLocks noGrp="1"/>
          </p:cNvSpPr>
          <p:nvPr>
            <p:ph type="sldNum" sz="quarter" idx="12"/>
          </p:nvPr>
        </p:nvSpPr>
        <p:spPr>
          <a:xfrm>
            <a:off x="1237666" y="10548000"/>
            <a:ext cx="360000" cy="187200"/>
          </a:xfrm>
          <a:prstGeom prst="rect">
            <a:avLst/>
          </a:prstGeom>
        </p:spPr>
        <p:txBody>
          <a:bodyPr>
            <a:noAutofit/>
          </a:bodyPr>
          <a:lstStyle>
            <a:lvl1pPr>
              <a:defRPr>
                <a:solidFill>
                  <a:schemeClr val="tx1"/>
                </a:solidFill>
              </a:defRPr>
            </a:lvl1pPr>
          </a:lstStyle>
          <a:p>
            <a:fld id="{38480145-259A-47DA-A30D-C906B9DB5C99}" type="slidenum">
              <a:rPr lang="sv-SE" smtClean="0"/>
              <a:pPr/>
              <a:t>‹#›</a:t>
            </a:fld>
            <a:endParaRPr lang="sv-SE"/>
          </a:p>
        </p:txBody>
      </p:sp>
      <p:sp>
        <p:nvSpPr>
          <p:cNvPr id="13" name="Platshållare för sidfot 5">
            <a:extLst>
              <a:ext uri="{FF2B5EF4-FFF2-40B4-BE49-F238E27FC236}">
                <a16:creationId xmlns:a16="http://schemas.microsoft.com/office/drawing/2014/main" id="{B3977587-313F-F007-1750-653BB1B32EF2}"/>
              </a:ext>
            </a:extLst>
          </p:cNvPr>
          <p:cNvSpPr>
            <a:spLocks noGrp="1"/>
          </p:cNvSpPr>
          <p:nvPr>
            <p:ph type="ftr" sz="quarter" idx="11"/>
          </p:nvPr>
        </p:nvSpPr>
        <p:spPr>
          <a:xfrm>
            <a:off x="2759161" y="10548000"/>
            <a:ext cx="14587200" cy="187200"/>
          </a:xfrm>
          <a:prstGeom prst="rect">
            <a:avLst/>
          </a:prstGeom>
        </p:spPr>
        <p:txBody>
          <a:bodyPr>
            <a:noAutofit/>
          </a:bodyPr>
          <a:lstStyle>
            <a:lvl1pPr>
              <a:defRPr>
                <a:solidFill>
                  <a:schemeClr val="tx1"/>
                </a:solidFill>
              </a:defRPr>
            </a:lvl1pPr>
          </a:lstStyle>
          <a:p>
            <a:endParaRPr lang="sv-SE"/>
          </a:p>
        </p:txBody>
      </p:sp>
    </p:spTree>
    <p:extLst>
      <p:ext uri="{BB962C8B-B14F-4D97-AF65-F5344CB8AC3E}">
        <p14:creationId xmlns:p14="http://schemas.microsoft.com/office/powerpoint/2010/main" val="696604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tartsida_Grafik-Vinröd_ljus">
    <p:bg>
      <p:bgPr>
        <a:solidFill>
          <a:srgbClr val="F4DEE6">
            <a:alpha val="49804"/>
          </a:srgbClr>
        </a:solidFill>
        <a:effectLst/>
      </p:bgPr>
    </p:bg>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3A1B9BA9-65FC-FB0D-C6D0-2D99664DACC8}"/>
              </a:ext>
            </a:extLst>
          </p:cNvPr>
          <p:cNvPicPr>
            <a:picLocks noChangeAspect="1"/>
          </p:cNvPicPr>
          <p:nvPr userDrawn="1"/>
        </p:nvPicPr>
        <p:blipFill>
          <a:blip>
            <a:extLst>
              <a:ext uri="{96DAC541-7B7A-43D3-8B79-37D633B846F1}">
                <asvg:svgBlip xmlns:asvg="http://schemas.microsoft.com/office/drawing/2016/SVG/main" r:embed="rId2"/>
              </a:ext>
            </a:extLst>
          </a:blip>
          <a:srcRect l="-5231" t="28360" r="55508" b="23764"/>
          <a:stretch/>
        </p:blipFill>
        <p:spPr>
          <a:xfrm>
            <a:off x="10556106" y="-1"/>
            <a:ext cx="9547994" cy="11309351"/>
          </a:xfrm>
          <a:prstGeom prst="rect">
            <a:avLst/>
          </a:prstGeom>
        </p:spPr>
      </p:pic>
      <p:pic>
        <p:nvPicPr>
          <p:cNvPr id="50" name="Bild 49">
            <a:extLst>
              <a:ext uri="{FF2B5EF4-FFF2-40B4-BE49-F238E27FC236}">
                <a16:creationId xmlns:a16="http://schemas.microsoft.com/office/drawing/2014/main" id="{B5FC84A3-6718-98CF-9EE3-A8DB0F8FC609}"/>
              </a:ext>
            </a:extLst>
          </p:cNvPr>
          <p:cNvPicPr>
            <a:picLocks noChangeAspect="1"/>
          </p:cNvPicPr>
          <p:nvPr userDrawn="1"/>
        </p:nvPicPr>
        <p:blipFill>
          <a:blip>
            <a:extLst>
              <a:ext uri="{96DAC541-7B7A-43D3-8B79-37D633B846F1}">
                <asvg:svgBlip xmlns:asvg="http://schemas.microsoft.com/office/drawing/2016/SVG/main" r:embed="rId3"/>
              </a:ext>
            </a:extLst>
          </a:blip>
          <a:srcRect l="-31125" t="15557" r="26243" b="36566"/>
          <a:stretch/>
        </p:blipFill>
        <p:spPr>
          <a:xfrm>
            <a:off x="-35716" y="0"/>
            <a:ext cx="20139816" cy="11309350"/>
          </a:xfrm>
          <a:prstGeom prst="rect">
            <a:avLst/>
          </a:prstGeom>
        </p:spPr>
      </p:pic>
      <p:sp>
        <p:nvSpPr>
          <p:cNvPr id="12" name="Rubrik 1">
            <a:extLst>
              <a:ext uri="{FF2B5EF4-FFF2-40B4-BE49-F238E27FC236}">
                <a16:creationId xmlns:a16="http://schemas.microsoft.com/office/drawing/2014/main" id="{DAB45FCC-3155-3E2B-897C-05CB7E42DAAE}"/>
              </a:ext>
            </a:extLst>
          </p:cNvPr>
          <p:cNvSpPr>
            <a:spLocks noGrp="1"/>
          </p:cNvSpPr>
          <p:nvPr>
            <p:ph type="ctrTitle" hasCustomPrompt="1"/>
          </p:nvPr>
        </p:nvSpPr>
        <p:spPr>
          <a:xfrm>
            <a:off x="1242000" y="830139"/>
            <a:ext cx="10260000" cy="4525838"/>
          </a:xfrm>
        </p:spPr>
        <p:txBody>
          <a:bodyPr anchor="b">
            <a:noAutofit/>
          </a:bodyPr>
          <a:lstStyle>
            <a:lvl1pPr algn="l">
              <a:lnSpc>
                <a:spcPct val="75000"/>
              </a:lnSpc>
              <a:defRPr sz="12000" b="0" spc="-400" baseline="0">
                <a:solidFill>
                  <a:schemeClr val="accent1"/>
                </a:solidFill>
                <a:latin typeface="+mn-lt"/>
              </a:defRPr>
            </a:lvl1pPr>
          </a:lstStyle>
          <a:p>
            <a:r>
              <a:rPr lang="sv-SE" dirty="0"/>
              <a:t>Rubrik på en </a:t>
            </a:r>
            <a:br>
              <a:rPr lang="sv-SE" dirty="0"/>
            </a:br>
            <a:r>
              <a:rPr lang="sv-SE" dirty="0"/>
              <a:t>till tre rader</a:t>
            </a:r>
          </a:p>
        </p:txBody>
      </p:sp>
      <p:sp>
        <p:nvSpPr>
          <p:cNvPr id="13" name="Underrubrik 2">
            <a:extLst>
              <a:ext uri="{FF2B5EF4-FFF2-40B4-BE49-F238E27FC236}">
                <a16:creationId xmlns:a16="http://schemas.microsoft.com/office/drawing/2014/main" id="{10AF6820-499B-E3FE-4D90-926C8CD06C57}"/>
              </a:ext>
            </a:extLst>
          </p:cNvPr>
          <p:cNvSpPr>
            <a:spLocks noGrp="1"/>
          </p:cNvSpPr>
          <p:nvPr>
            <p:ph type="subTitle" idx="1" hasCustomPrompt="1"/>
          </p:nvPr>
        </p:nvSpPr>
        <p:spPr>
          <a:xfrm>
            <a:off x="1242000" y="5847725"/>
            <a:ext cx="10260000" cy="2406650"/>
          </a:xfrm>
        </p:spPr>
        <p:txBody>
          <a:bodyPr>
            <a:noAutofit/>
          </a:bodyPr>
          <a:lstStyle>
            <a:lvl1pPr marL="0" indent="0" algn="l">
              <a:spcAft>
                <a:spcPts val="0"/>
              </a:spcAft>
              <a:buNone/>
              <a:defRPr sz="4500" spc="-2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grpSp>
        <p:nvGrpSpPr>
          <p:cNvPr id="9" name="Grupp 8">
            <a:extLst>
              <a:ext uri="{FF2B5EF4-FFF2-40B4-BE49-F238E27FC236}">
                <a16:creationId xmlns:a16="http://schemas.microsoft.com/office/drawing/2014/main" id="{F0FE8CBF-7913-CF15-EC79-ABF47BB2AD90}"/>
              </a:ext>
            </a:extLst>
          </p:cNvPr>
          <p:cNvGrpSpPr/>
          <p:nvPr userDrawn="1"/>
        </p:nvGrpSpPr>
        <p:grpSpPr>
          <a:xfrm>
            <a:off x="16244738" y="9423510"/>
            <a:ext cx="3312368" cy="1487748"/>
            <a:chOff x="16244738" y="9423510"/>
            <a:chExt cx="3312368" cy="1487748"/>
          </a:xfrm>
        </p:grpSpPr>
        <p:pic>
          <p:nvPicPr>
            <p:cNvPr id="10" name="Bildobjekt 9" descr="En bild som visar vit, design&#10;&#10;AI-genererat innehåll kan vara felaktigt.">
              <a:extLst>
                <a:ext uri="{FF2B5EF4-FFF2-40B4-BE49-F238E27FC236}">
                  <a16:creationId xmlns:a16="http://schemas.microsoft.com/office/drawing/2014/main" id="{7CDF03D2-4FE3-C64E-3C50-9D334AFFEB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44738" y="9423510"/>
              <a:ext cx="3312368" cy="1487748"/>
            </a:xfrm>
            <a:prstGeom prst="rect">
              <a:avLst/>
            </a:prstGeom>
          </p:spPr>
        </p:pic>
        <p:grpSp>
          <p:nvGrpSpPr>
            <p:cNvPr id="11" name="Grupp 10">
              <a:extLst>
                <a:ext uri="{FF2B5EF4-FFF2-40B4-BE49-F238E27FC236}">
                  <a16:creationId xmlns:a16="http://schemas.microsoft.com/office/drawing/2014/main" id="{F69AF0F9-B6F6-999A-5F3D-24B38C9B245E}"/>
                </a:ext>
              </a:extLst>
            </p:cNvPr>
            <p:cNvGrpSpPr/>
            <p:nvPr userDrawn="1"/>
          </p:nvGrpSpPr>
          <p:grpSpPr>
            <a:xfrm>
              <a:off x="16676786" y="9632674"/>
              <a:ext cx="2317035" cy="1069421"/>
              <a:chOff x="15668674" y="9471099"/>
              <a:chExt cx="2317035" cy="1069421"/>
            </a:xfrm>
          </p:grpSpPr>
          <p:pic>
            <p:nvPicPr>
              <p:cNvPr id="14" name="Bildobjekt 13">
                <a:extLst>
                  <a:ext uri="{FF2B5EF4-FFF2-40B4-BE49-F238E27FC236}">
                    <a16:creationId xmlns:a16="http://schemas.microsoft.com/office/drawing/2014/main" id="{82E026C9-EC62-CB38-64E9-DB7E18769819}"/>
                  </a:ext>
                </a:extLst>
              </p:cNvPr>
              <p:cNvPicPr>
                <a:picLocks noChangeAspect="1"/>
              </p:cNvPicPr>
              <p:nvPr userDrawn="1"/>
            </p:nvPicPr>
            <p:blipFill rotWithShape="1">
              <a:blip r:embed="rId5"/>
              <a:srcRect l="2492" r="3946"/>
              <a:stretch/>
            </p:blipFill>
            <p:spPr>
              <a:xfrm>
                <a:off x="15668674" y="9471099"/>
                <a:ext cx="1008112" cy="1069421"/>
              </a:xfrm>
              <a:prstGeom prst="rect">
                <a:avLst/>
              </a:prstGeom>
            </p:spPr>
          </p:pic>
          <p:pic>
            <p:nvPicPr>
              <p:cNvPr id="15" name="Bildobjekt 14">
                <a:extLst>
                  <a:ext uri="{FF2B5EF4-FFF2-40B4-BE49-F238E27FC236}">
                    <a16:creationId xmlns:a16="http://schemas.microsoft.com/office/drawing/2014/main" id="{FA507BEC-FD99-E363-56CD-73C4B4C01B3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6208" r="6208"/>
              <a:stretch/>
            </p:blipFill>
            <p:spPr>
              <a:xfrm>
                <a:off x="17036826" y="9471099"/>
                <a:ext cx="948883" cy="1006590"/>
              </a:xfrm>
              <a:prstGeom prst="rect">
                <a:avLst/>
              </a:prstGeom>
            </p:spPr>
          </p:pic>
          <p:cxnSp>
            <p:nvCxnSpPr>
              <p:cNvPr id="16" name="Rak koppling 15">
                <a:extLst>
                  <a:ext uri="{FF2B5EF4-FFF2-40B4-BE49-F238E27FC236}">
                    <a16:creationId xmlns:a16="http://schemas.microsoft.com/office/drawing/2014/main" id="{6BB0C78E-D3B9-8991-D7C3-170EF2CD208F}"/>
                  </a:ext>
                </a:extLst>
              </p:cNvPr>
              <p:cNvCxnSpPr/>
              <p:nvPr userDrawn="1"/>
            </p:nvCxnSpPr>
            <p:spPr>
              <a:xfrm>
                <a:off x="16892810" y="9471099"/>
                <a:ext cx="0" cy="1069421"/>
              </a:xfrm>
              <a:prstGeom prst="line">
                <a:avLst/>
              </a:prstGeom>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24501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sida_Bild-Vinröd_mörk">
    <p:bg>
      <p:bgPr>
        <a:solidFill>
          <a:schemeClr val="accent1"/>
        </a:solidFill>
        <a:effectLst/>
      </p:bgPr>
    </p:bg>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DAB45FCC-3155-3E2B-897C-05CB7E42DAAE}"/>
              </a:ext>
            </a:extLst>
          </p:cNvPr>
          <p:cNvSpPr>
            <a:spLocks noGrp="1"/>
          </p:cNvSpPr>
          <p:nvPr>
            <p:ph type="ctrTitle" hasCustomPrompt="1"/>
          </p:nvPr>
        </p:nvSpPr>
        <p:spPr>
          <a:xfrm>
            <a:off x="1242000" y="830139"/>
            <a:ext cx="10260000" cy="4525838"/>
          </a:xfrm>
        </p:spPr>
        <p:txBody>
          <a:bodyPr anchor="b">
            <a:noAutofit/>
          </a:bodyPr>
          <a:lstStyle>
            <a:lvl1pPr algn="l">
              <a:lnSpc>
                <a:spcPct val="75000"/>
              </a:lnSpc>
              <a:defRPr sz="12000" b="0" spc="-400" baseline="0">
                <a:solidFill>
                  <a:schemeClr val="bg1"/>
                </a:solidFill>
              </a:defRPr>
            </a:lvl1pPr>
          </a:lstStyle>
          <a:p>
            <a:r>
              <a:rPr lang="sv-SE" dirty="0"/>
              <a:t>Rubrik på en </a:t>
            </a:r>
            <a:br>
              <a:rPr lang="sv-SE" dirty="0"/>
            </a:br>
            <a:r>
              <a:rPr lang="sv-SE" dirty="0"/>
              <a:t>till tre rader</a:t>
            </a:r>
          </a:p>
        </p:txBody>
      </p:sp>
      <p:sp>
        <p:nvSpPr>
          <p:cNvPr id="13" name="Underrubrik 2">
            <a:extLst>
              <a:ext uri="{FF2B5EF4-FFF2-40B4-BE49-F238E27FC236}">
                <a16:creationId xmlns:a16="http://schemas.microsoft.com/office/drawing/2014/main" id="{10AF6820-499B-E3FE-4D90-926C8CD06C57}"/>
              </a:ext>
            </a:extLst>
          </p:cNvPr>
          <p:cNvSpPr>
            <a:spLocks noGrp="1"/>
          </p:cNvSpPr>
          <p:nvPr>
            <p:ph type="subTitle" idx="1" hasCustomPrompt="1"/>
          </p:nvPr>
        </p:nvSpPr>
        <p:spPr>
          <a:xfrm>
            <a:off x="1242000" y="5847725"/>
            <a:ext cx="10260000" cy="2406650"/>
          </a:xfrm>
        </p:spPr>
        <p:txBody>
          <a:bodyPr>
            <a:noAutofit/>
          </a:bodyPr>
          <a:lstStyle>
            <a:lvl1pPr marL="0" indent="0" algn="l">
              <a:spcAft>
                <a:spcPts val="0"/>
              </a:spcAft>
              <a:buNone/>
              <a:defRPr sz="4500"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54" name="textruta 53">
            <a:extLst>
              <a:ext uri="{FF2B5EF4-FFF2-40B4-BE49-F238E27FC236}">
                <a16:creationId xmlns:a16="http://schemas.microsoft.com/office/drawing/2014/main" id="{70A80DFD-2EF3-263F-E0D3-4F2A69095E29}"/>
              </a:ext>
            </a:extLst>
          </p:cNvPr>
          <p:cNvSpPr txBox="1"/>
          <p:nvPr userDrawn="1"/>
        </p:nvSpPr>
        <p:spPr>
          <a:xfrm>
            <a:off x="21497731" y="7632441"/>
            <a:ext cx="184731" cy="369332"/>
          </a:xfrm>
          <a:prstGeom prst="rect">
            <a:avLst/>
          </a:prstGeom>
          <a:noFill/>
        </p:spPr>
        <p:txBody>
          <a:bodyPr wrap="none" rtlCol="0">
            <a:spAutoFit/>
          </a:bodyPr>
          <a:lstStyle/>
          <a:p>
            <a:endParaRPr lang="en-US" dirty="0"/>
          </a:p>
        </p:txBody>
      </p:sp>
      <p:grpSp>
        <p:nvGrpSpPr>
          <p:cNvPr id="14" name="Grupp 13">
            <a:extLst>
              <a:ext uri="{FF2B5EF4-FFF2-40B4-BE49-F238E27FC236}">
                <a16:creationId xmlns:a16="http://schemas.microsoft.com/office/drawing/2014/main" id="{22D31D89-1D8C-4F75-60F9-6F50C3654CE3}"/>
              </a:ext>
            </a:extLst>
          </p:cNvPr>
          <p:cNvGrpSpPr/>
          <p:nvPr userDrawn="1"/>
        </p:nvGrpSpPr>
        <p:grpSpPr>
          <a:xfrm>
            <a:off x="16244738" y="9423510"/>
            <a:ext cx="3312368" cy="1487748"/>
            <a:chOff x="16244738" y="9423510"/>
            <a:chExt cx="3312368" cy="1487748"/>
          </a:xfrm>
        </p:grpSpPr>
        <p:pic>
          <p:nvPicPr>
            <p:cNvPr id="15" name="Bildobjekt 14" descr="En bild som visar vit, design&#10;&#10;AI-genererat innehåll kan vara felaktigt.">
              <a:extLst>
                <a:ext uri="{FF2B5EF4-FFF2-40B4-BE49-F238E27FC236}">
                  <a16:creationId xmlns:a16="http://schemas.microsoft.com/office/drawing/2014/main" id="{6AAA6B21-CD72-8ABD-6F0B-5FA79D38E8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44738" y="9423510"/>
              <a:ext cx="3312368" cy="1487748"/>
            </a:xfrm>
            <a:prstGeom prst="rect">
              <a:avLst/>
            </a:prstGeom>
          </p:spPr>
        </p:pic>
        <p:grpSp>
          <p:nvGrpSpPr>
            <p:cNvPr id="16" name="Grupp 15">
              <a:extLst>
                <a:ext uri="{FF2B5EF4-FFF2-40B4-BE49-F238E27FC236}">
                  <a16:creationId xmlns:a16="http://schemas.microsoft.com/office/drawing/2014/main" id="{CEDEA324-8296-F674-CA0C-F1CA27D0395F}"/>
                </a:ext>
              </a:extLst>
            </p:cNvPr>
            <p:cNvGrpSpPr/>
            <p:nvPr userDrawn="1"/>
          </p:nvGrpSpPr>
          <p:grpSpPr>
            <a:xfrm>
              <a:off x="16676786" y="9632674"/>
              <a:ext cx="2317035" cy="1069421"/>
              <a:chOff x="15668674" y="9471099"/>
              <a:chExt cx="2317035" cy="1069421"/>
            </a:xfrm>
          </p:grpSpPr>
          <p:pic>
            <p:nvPicPr>
              <p:cNvPr id="17" name="Bildobjekt 16">
                <a:extLst>
                  <a:ext uri="{FF2B5EF4-FFF2-40B4-BE49-F238E27FC236}">
                    <a16:creationId xmlns:a16="http://schemas.microsoft.com/office/drawing/2014/main" id="{ED4F6A0A-991C-10BE-9C18-F40EAAB38C42}"/>
                  </a:ext>
                </a:extLst>
              </p:cNvPr>
              <p:cNvPicPr>
                <a:picLocks noChangeAspect="1"/>
              </p:cNvPicPr>
              <p:nvPr userDrawn="1"/>
            </p:nvPicPr>
            <p:blipFill rotWithShape="1">
              <a:blip r:embed="rId3"/>
              <a:srcRect l="2492" r="3946"/>
              <a:stretch/>
            </p:blipFill>
            <p:spPr>
              <a:xfrm>
                <a:off x="15668674" y="9471099"/>
                <a:ext cx="1008112" cy="1069421"/>
              </a:xfrm>
              <a:prstGeom prst="rect">
                <a:avLst/>
              </a:prstGeom>
            </p:spPr>
          </p:pic>
          <p:pic>
            <p:nvPicPr>
              <p:cNvPr id="18" name="Bildobjekt 17">
                <a:extLst>
                  <a:ext uri="{FF2B5EF4-FFF2-40B4-BE49-F238E27FC236}">
                    <a16:creationId xmlns:a16="http://schemas.microsoft.com/office/drawing/2014/main" id="{9B67EB54-4B95-F164-A9C3-EBADCF12457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6208" r="6208"/>
              <a:stretch/>
            </p:blipFill>
            <p:spPr>
              <a:xfrm>
                <a:off x="17036826" y="9471099"/>
                <a:ext cx="948883" cy="1006590"/>
              </a:xfrm>
              <a:prstGeom prst="rect">
                <a:avLst/>
              </a:prstGeom>
            </p:spPr>
          </p:pic>
          <p:cxnSp>
            <p:nvCxnSpPr>
              <p:cNvPr id="19" name="Rak koppling 18">
                <a:extLst>
                  <a:ext uri="{FF2B5EF4-FFF2-40B4-BE49-F238E27FC236}">
                    <a16:creationId xmlns:a16="http://schemas.microsoft.com/office/drawing/2014/main" id="{B23481C1-91D0-8FC8-DBDD-EC07AD16A631}"/>
                  </a:ext>
                </a:extLst>
              </p:cNvPr>
              <p:cNvCxnSpPr/>
              <p:nvPr userDrawn="1"/>
            </p:nvCxnSpPr>
            <p:spPr>
              <a:xfrm>
                <a:off x="16892810" y="9471099"/>
                <a:ext cx="0" cy="1069421"/>
              </a:xfrm>
              <a:prstGeom prst="line">
                <a:avLst/>
              </a:prstGeom>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53213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sida-Vinröd_mörk">
    <p:bg>
      <p:bgPr>
        <a:solidFill>
          <a:schemeClr val="accent1"/>
        </a:solidFill>
        <a:effectLst/>
      </p:bgPr>
    </p:bg>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800A8904-65D5-F704-1F45-6639AF4C750F}"/>
              </a:ext>
            </a:extLst>
          </p:cNvPr>
          <p:cNvPicPr>
            <a:picLocks noChangeAspect="1"/>
          </p:cNvPicPr>
          <p:nvPr userDrawn="1"/>
        </p:nvPicPr>
        <p:blipFill>
          <a:blip>
            <a:extLst>
              <a:ext uri="{96DAC541-7B7A-43D3-8B79-37D633B846F1}">
                <asvg:svgBlip xmlns:asvg="http://schemas.microsoft.com/office/drawing/2016/SVG/main" r:embed="rId2"/>
              </a:ext>
            </a:extLst>
          </a:blip>
          <a:srcRect l="-31125" t="15557" r="26243" b="36566"/>
          <a:stretch/>
        </p:blipFill>
        <p:spPr>
          <a:xfrm>
            <a:off x="-35716" y="0"/>
            <a:ext cx="20139816" cy="11309350"/>
          </a:xfrm>
          <a:prstGeom prst="rect">
            <a:avLst/>
          </a:prstGeom>
        </p:spPr>
      </p:pic>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a:xfrm>
            <a:off x="1771066" y="10548000"/>
            <a:ext cx="792000" cy="187200"/>
          </a:xfrm>
          <a:prstGeom prst="rect">
            <a:avLst/>
          </a:prstGeom>
        </p:spPr>
        <p:txBody>
          <a:bodyPr>
            <a:noAutofit/>
          </a:bodyPr>
          <a:lstStyle>
            <a:lvl1pPr>
              <a:defRPr>
                <a:solidFill>
                  <a:schemeClr val="bg2"/>
                </a:solidFill>
              </a:defRPr>
            </a:lvl1pPr>
          </a:lstStyle>
          <a:p>
            <a:fld id="{22A7701B-8AEB-47E6-B4CC-5A851E887FD1}" type="datetime1">
              <a:rPr lang="sv-SE" smtClean="0"/>
              <a:pPr/>
              <a:t>2026-06-16</a:t>
            </a:fld>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a:xfrm>
            <a:off x="1237666" y="10548000"/>
            <a:ext cx="360000" cy="187200"/>
          </a:xfrm>
          <a:prstGeom prst="rect">
            <a:avLst/>
          </a:prstGeom>
        </p:spPr>
        <p:txBody>
          <a:bodyPr>
            <a:noAutofit/>
          </a:bodyPr>
          <a:lstStyle>
            <a:lvl1pPr>
              <a:defRPr>
                <a:solidFill>
                  <a:schemeClr val="bg2"/>
                </a:solidFill>
              </a:defRPr>
            </a:lvl1pPr>
          </a:lstStyle>
          <a:p>
            <a:fld id="{38480145-259A-47DA-A30D-C906B9DB5C99}" type="slidenum">
              <a:rPr lang="sv-SE" smtClean="0"/>
              <a:pPr/>
              <a:t>‹#›</a:t>
            </a:fld>
            <a:endParaRPr lang="sv-SE"/>
          </a:p>
        </p:txBody>
      </p:sp>
      <p:pic>
        <p:nvPicPr>
          <p:cNvPr id="11" name="Bild 10">
            <a:extLst>
              <a:ext uri="{FF2B5EF4-FFF2-40B4-BE49-F238E27FC236}">
                <a16:creationId xmlns:a16="http://schemas.microsoft.com/office/drawing/2014/main" id="{9E5B939A-F98F-E7E0-597B-386E1E870C78}"/>
              </a:ext>
            </a:extLst>
          </p:cNvPr>
          <p:cNvPicPr>
            <a:picLocks noChangeAspect="1"/>
          </p:cNvPicPr>
          <p:nvPr userDrawn="1"/>
        </p:nvPicPr>
        <p:blipFill>
          <a:blip>
            <a:extLst>
              <a:ext uri="{96DAC541-7B7A-43D3-8B79-37D633B846F1}">
                <asvg:svgBlip xmlns:asvg="http://schemas.microsoft.com/office/drawing/2016/SVG/main" r:embed="rId3"/>
              </a:ext>
            </a:extLst>
          </a:blip>
          <a:srcRect l="-7337" t="48723" r="80369" b="24476"/>
          <a:stretch/>
        </p:blipFill>
        <p:spPr>
          <a:xfrm>
            <a:off x="14925596" y="-2875"/>
            <a:ext cx="5178504" cy="6330938"/>
          </a:xfrm>
          <a:prstGeom prst="rect">
            <a:avLst/>
          </a:prstGeom>
        </p:spPr>
      </p:pic>
      <p:pic>
        <p:nvPicPr>
          <p:cNvPr id="13" name="Bild 12">
            <a:extLst>
              <a:ext uri="{FF2B5EF4-FFF2-40B4-BE49-F238E27FC236}">
                <a16:creationId xmlns:a16="http://schemas.microsoft.com/office/drawing/2014/main" id="{51D9AC0B-9A28-EBC7-DE2D-75AA21BBB74B}"/>
              </a:ext>
            </a:extLst>
          </p:cNvPr>
          <p:cNvPicPr>
            <a:picLocks noChangeAspect="1"/>
          </p:cNvPicPr>
          <p:nvPr userDrawn="1"/>
        </p:nvPicPr>
        <p:blipFill>
          <a:blip>
            <a:extLst>
              <a:ext uri="{96DAC541-7B7A-43D3-8B79-37D633B846F1}">
                <asvg:svgBlip xmlns:asvg="http://schemas.microsoft.com/office/drawing/2016/SVG/main" r:embed="rId3"/>
              </a:ext>
            </a:extLst>
          </a:blip>
          <a:srcRect l="77628" t="-1566" r="-4596" b="83352"/>
          <a:stretch/>
        </p:blipFill>
        <p:spPr>
          <a:xfrm>
            <a:off x="-14479" y="7006840"/>
            <a:ext cx="5178504" cy="4302510"/>
          </a:xfrm>
          <a:prstGeom prst="rect">
            <a:avLst/>
          </a:prstGeom>
        </p:spPr>
      </p:pic>
      <p:sp>
        <p:nvSpPr>
          <p:cNvPr id="14" name="Rubrik 1">
            <a:extLst>
              <a:ext uri="{FF2B5EF4-FFF2-40B4-BE49-F238E27FC236}">
                <a16:creationId xmlns:a16="http://schemas.microsoft.com/office/drawing/2014/main" id="{122500B5-D652-D912-9670-09854E1D4621}"/>
              </a:ext>
            </a:extLst>
          </p:cNvPr>
          <p:cNvSpPr>
            <a:spLocks noGrp="1"/>
          </p:cNvSpPr>
          <p:nvPr>
            <p:ph type="title" hasCustomPrompt="1"/>
          </p:nvPr>
        </p:nvSpPr>
        <p:spPr>
          <a:xfrm>
            <a:off x="2764763" y="2414315"/>
            <a:ext cx="14560096" cy="6167560"/>
          </a:xfrm>
        </p:spPr>
        <p:txBody>
          <a:bodyPr anchor="ctr">
            <a:noAutofit/>
          </a:bodyPr>
          <a:lstStyle>
            <a:lvl1pPr algn="ctr">
              <a:defRPr sz="6000" b="0">
                <a:solidFill>
                  <a:schemeClr val="bg1"/>
                </a:solidFill>
              </a:defRPr>
            </a:lvl1pPr>
          </a:lstStyle>
          <a:p>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br>
              <a:rPr lang="sv-SE" dirty="0"/>
            </a:br>
            <a:r>
              <a:rPr lang="sv-SE" dirty="0" err="1"/>
              <a:t>adipiscing</a:t>
            </a:r>
            <a:r>
              <a:rPr lang="sv-SE" dirty="0"/>
              <a:t> elit.  </a:t>
            </a:r>
            <a:r>
              <a:rPr lang="sv-SE" dirty="0" err="1"/>
              <a:t>Curabitur</a:t>
            </a:r>
            <a:r>
              <a:rPr lang="sv-SE" dirty="0"/>
              <a:t> </a:t>
            </a:r>
            <a:r>
              <a:rPr lang="sv-SE" dirty="0" err="1"/>
              <a:t>vel</a:t>
            </a:r>
            <a:r>
              <a:rPr lang="sv-SE" dirty="0"/>
              <a:t> ante et </a:t>
            </a:r>
            <a:r>
              <a:rPr lang="sv-SE" dirty="0" err="1"/>
              <a:t>orci</a:t>
            </a:r>
            <a:r>
              <a:rPr lang="sv-SE" dirty="0"/>
              <a:t> </a:t>
            </a:r>
            <a:r>
              <a:rPr lang="sv-SE" dirty="0" err="1"/>
              <a:t>eleifend</a:t>
            </a:r>
            <a:r>
              <a:rPr lang="sv-SE" dirty="0"/>
              <a:t>. </a:t>
            </a:r>
            <a:br>
              <a:rPr lang="sv-SE" dirty="0"/>
            </a:br>
            <a:r>
              <a:rPr lang="sv-SE" dirty="0" err="1"/>
              <a:t>Suspendisse</a:t>
            </a:r>
            <a:r>
              <a:rPr lang="sv-SE" dirty="0"/>
              <a:t> </a:t>
            </a:r>
            <a:r>
              <a:rPr lang="sv-SE" dirty="0" err="1"/>
              <a:t>potenti</a:t>
            </a:r>
            <a:r>
              <a:rPr lang="sv-SE" dirty="0"/>
              <a:t>. </a:t>
            </a:r>
            <a:r>
              <a:rPr lang="sv-SE" dirty="0" err="1"/>
              <a:t>Aenean</a:t>
            </a:r>
            <a:r>
              <a:rPr lang="sv-SE" dirty="0"/>
              <a:t> </a:t>
            </a:r>
            <a:r>
              <a:rPr lang="sv-SE" dirty="0" err="1"/>
              <a:t>tincidunt</a:t>
            </a:r>
            <a:r>
              <a:rPr lang="sv-SE" dirty="0"/>
              <a:t>, </a:t>
            </a:r>
            <a:r>
              <a:rPr lang="sv-SE" dirty="0" err="1"/>
              <a:t>magna</a:t>
            </a:r>
            <a:r>
              <a:rPr lang="sv-SE" dirty="0"/>
              <a:t> at </a:t>
            </a:r>
            <a:br>
              <a:rPr lang="sv-SE" dirty="0"/>
            </a:br>
            <a:r>
              <a:rPr lang="sv-SE" dirty="0" err="1"/>
              <a:t>vulputate</a:t>
            </a:r>
            <a:r>
              <a:rPr lang="sv-SE" dirty="0"/>
              <a:t>, </a:t>
            </a:r>
            <a:r>
              <a:rPr lang="sv-SE" dirty="0" err="1"/>
              <a:t>nisl</a:t>
            </a:r>
            <a:r>
              <a:rPr lang="sv-SE" dirty="0"/>
              <a:t> elit </a:t>
            </a:r>
            <a:r>
              <a:rPr lang="sv-SE" dirty="0" err="1"/>
              <a:t>luctus</a:t>
            </a:r>
            <a:r>
              <a:rPr lang="sv-SE" dirty="0"/>
              <a:t> </a:t>
            </a:r>
            <a:r>
              <a:rPr lang="sv-SE" dirty="0" err="1"/>
              <a:t>lorem</a:t>
            </a:r>
            <a:r>
              <a:rPr lang="sv-SE" dirty="0"/>
              <a:t>.</a:t>
            </a:r>
          </a:p>
        </p:txBody>
      </p:sp>
      <p:sp>
        <p:nvSpPr>
          <p:cNvPr id="2" name="Platshållare för sidfot 5">
            <a:extLst>
              <a:ext uri="{FF2B5EF4-FFF2-40B4-BE49-F238E27FC236}">
                <a16:creationId xmlns:a16="http://schemas.microsoft.com/office/drawing/2014/main" id="{C3C233AC-CCB6-C6D3-557E-E229A5D2DE4C}"/>
              </a:ext>
            </a:extLst>
          </p:cNvPr>
          <p:cNvSpPr>
            <a:spLocks noGrp="1"/>
          </p:cNvSpPr>
          <p:nvPr>
            <p:ph type="ftr" sz="quarter" idx="11"/>
          </p:nvPr>
        </p:nvSpPr>
        <p:spPr>
          <a:xfrm>
            <a:off x="2759161" y="10548000"/>
            <a:ext cx="14587200" cy="187200"/>
          </a:xfrm>
          <a:prstGeom prst="rect">
            <a:avLst/>
          </a:prstGeom>
        </p:spPr>
        <p:txBody>
          <a:bodyPr>
            <a:noAutofit/>
          </a:bodyPr>
          <a:lstStyle>
            <a:lvl1pPr>
              <a:buClr>
                <a:schemeClr val="bg1"/>
              </a:buClr>
              <a:defRPr>
                <a:solidFill>
                  <a:schemeClr val="bg1"/>
                </a:solidFill>
              </a:defRPr>
            </a:lvl1pPr>
          </a:lstStyle>
          <a:p>
            <a:endParaRPr lang="sv-SE" dirty="0"/>
          </a:p>
        </p:txBody>
      </p:sp>
      <p:grpSp>
        <p:nvGrpSpPr>
          <p:cNvPr id="15" name="Grupp 14">
            <a:extLst>
              <a:ext uri="{FF2B5EF4-FFF2-40B4-BE49-F238E27FC236}">
                <a16:creationId xmlns:a16="http://schemas.microsoft.com/office/drawing/2014/main" id="{177DDF52-0907-B7BB-E2DF-84C17F160685}"/>
              </a:ext>
            </a:extLst>
          </p:cNvPr>
          <p:cNvGrpSpPr/>
          <p:nvPr userDrawn="1"/>
        </p:nvGrpSpPr>
        <p:grpSpPr>
          <a:xfrm>
            <a:off x="16244738" y="9423510"/>
            <a:ext cx="3312368" cy="1487748"/>
            <a:chOff x="16244738" y="9423510"/>
            <a:chExt cx="3312368" cy="1487748"/>
          </a:xfrm>
        </p:grpSpPr>
        <p:pic>
          <p:nvPicPr>
            <p:cNvPr id="16" name="Bildobjekt 15" descr="En bild som visar vit, design&#10;&#10;AI-genererat innehåll kan vara felaktigt.">
              <a:extLst>
                <a:ext uri="{FF2B5EF4-FFF2-40B4-BE49-F238E27FC236}">
                  <a16:creationId xmlns:a16="http://schemas.microsoft.com/office/drawing/2014/main" id="{AA3C628F-428A-7E07-723F-0CB1EB26A61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44738" y="9423510"/>
              <a:ext cx="3312368" cy="1487748"/>
            </a:xfrm>
            <a:prstGeom prst="rect">
              <a:avLst/>
            </a:prstGeom>
          </p:spPr>
        </p:pic>
        <p:grpSp>
          <p:nvGrpSpPr>
            <p:cNvPr id="17" name="Grupp 16">
              <a:extLst>
                <a:ext uri="{FF2B5EF4-FFF2-40B4-BE49-F238E27FC236}">
                  <a16:creationId xmlns:a16="http://schemas.microsoft.com/office/drawing/2014/main" id="{52A6D3E6-62BC-103B-010A-0CFE929E0968}"/>
                </a:ext>
              </a:extLst>
            </p:cNvPr>
            <p:cNvGrpSpPr/>
            <p:nvPr userDrawn="1"/>
          </p:nvGrpSpPr>
          <p:grpSpPr>
            <a:xfrm>
              <a:off x="16676786" y="9632674"/>
              <a:ext cx="2317035" cy="1069421"/>
              <a:chOff x="15668674" y="9471099"/>
              <a:chExt cx="2317035" cy="1069421"/>
            </a:xfrm>
          </p:grpSpPr>
          <p:pic>
            <p:nvPicPr>
              <p:cNvPr id="18" name="Bildobjekt 17">
                <a:extLst>
                  <a:ext uri="{FF2B5EF4-FFF2-40B4-BE49-F238E27FC236}">
                    <a16:creationId xmlns:a16="http://schemas.microsoft.com/office/drawing/2014/main" id="{264296EB-0CD7-0E02-9CBE-5A1BA9BEFCEF}"/>
                  </a:ext>
                </a:extLst>
              </p:cNvPr>
              <p:cNvPicPr>
                <a:picLocks noChangeAspect="1"/>
              </p:cNvPicPr>
              <p:nvPr userDrawn="1"/>
            </p:nvPicPr>
            <p:blipFill rotWithShape="1">
              <a:blip r:embed="rId5"/>
              <a:srcRect l="2492" r="3946"/>
              <a:stretch/>
            </p:blipFill>
            <p:spPr>
              <a:xfrm>
                <a:off x="15668674" y="9471099"/>
                <a:ext cx="1008112" cy="1069421"/>
              </a:xfrm>
              <a:prstGeom prst="rect">
                <a:avLst/>
              </a:prstGeom>
            </p:spPr>
          </p:pic>
          <p:pic>
            <p:nvPicPr>
              <p:cNvPr id="19" name="Bildobjekt 18">
                <a:extLst>
                  <a:ext uri="{FF2B5EF4-FFF2-40B4-BE49-F238E27FC236}">
                    <a16:creationId xmlns:a16="http://schemas.microsoft.com/office/drawing/2014/main" id="{1422EDD9-4583-7D3C-00D9-42360BF75F80}"/>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6208" r="6208"/>
              <a:stretch/>
            </p:blipFill>
            <p:spPr>
              <a:xfrm>
                <a:off x="17036826" y="9471099"/>
                <a:ext cx="948883" cy="1006590"/>
              </a:xfrm>
              <a:prstGeom prst="rect">
                <a:avLst/>
              </a:prstGeom>
            </p:spPr>
          </p:pic>
          <p:cxnSp>
            <p:nvCxnSpPr>
              <p:cNvPr id="20" name="Rak koppling 19">
                <a:extLst>
                  <a:ext uri="{FF2B5EF4-FFF2-40B4-BE49-F238E27FC236}">
                    <a16:creationId xmlns:a16="http://schemas.microsoft.com/office/drawing/2014/main" id="{97C54251-7209-6B28-47FA-31F134194CC3}"/>
                  </a:ext>
                </a:extLst>
              </p:cNvPr>
              <p:cNvCxnSpPr/>
              <p:nvPr userDrawn="1"/>
            </p:nvCxnSpPr>
            <p:spPr>
              <a:xfrm>
                <a:off x="16892810" y="9471099"/>
                <a:ext cx="0" cy="1069421"/>
              </a:xfrm>
              <a:prstGeom prst="line">
                <a:avLst/>
              </a:prstGeom>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52581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nehållsförteckning-Vinröd_mörk">
    <p:bg>
      <p:bgPr>
        <a:solidFill>
          <a:schemeClr val="accent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ACC9BDD-2A63-4704-82E4-11575AE2554E}"/>
              </a:ext>
            </a:extLst>
          </p:cNvPr>
          <p:cNvSpPr>
            <a:spLocks noGrp="1"/>
          </p:cNvSpPr>
          <p:nvPr>
            <p:ph sz="half" idx="1"/>
          </p:nvPr>
        </p:nvSpPr>
        <p:spPr>
          <a:xfrm>
            <a:off x="1242000" y="3239092"/>
            <a:ext cx="7740000" cy="6840000"/>
          </a:xfrm>
        </p:spPr>
        <p:txBody>
          <a:bodyPr vert="horz" lIns="0" tIns="0" rIns="0" bIns="0" rtlCol="0">
            <a:noAutofit/>
          </a:bodyPr>
          <a:lstStyle>
            <a:lvl1pPr marL="742950" indent="-742950">
              <a:buClr>
                <a:schemeClr val="bg1"/>
              </a:buClr>
              <a:buFont typeface="+mj-lt"/>
              <a:buAutoNum type="arabicPeriod"/>
              <a:defRPr lang="sv-SE" dirty="0">
                <a:solidFill>
                  <a:schemeClr val="bg1"/>
                </a:solidFill>
              </a:defRPr>
            </a:lvl1pPr>
            <a:lvl2pPr marL="1174950" indent="-742950">
              <a:buClr>
                <a:schemeClr val="bg1"/>
              </a:buClr>
              <a:buFont typeface="+mj-lt"/>
              <a:buAutoNum type="arabicPeriod"/>
              <a:defRPr lang="sv-SE" dirty="0">
                <a:solidFill>
                  <a:schemeClr val="bg1"/>
                </a:solidFill>
              </a:defRPr>
            </a:lvl2pPr>
            <a:lvl3pPr marL="1342350" indent="-514350">
              <a:buClr>
                <a:schemeClr val="bg1"/>
              </a:buClr>
              <a:buFont typeface="+mj-lt"/>
              <a:buAutoNum type="arabicPeriod"/>
              <a:defRPr lang="sv-SE" dirty="0">
                <a:solidFill>
                  <a:schemeClr val="bg1"/>
                </a:solidFill>
              </a:defRPr>
            </a:lvl3pPr>
            <a:lvl4pPr marL="1713150" indent="-514350">
              <a:buClr>
                <a:schemeClr val="bg1"/>
              </a:buClr>
              <a:buFont typeface="+mj-lt"/>
              <a:buAutoNum type="arabicPeriod"/>
              <a:defRPr lang="sv-SE" dirty="0">
                <a:solidFill>
                  <a:schemeClr val="bg1"/>
                </a:solidFill>
              </a:defRPr>
            </a:lvl4pPr>
            <a:lvl5pPr marL="1969200" indent="-457200">
              <a:buClr>
                <a:schemeClr val="bg1"/>
              </a:buClr>
              <a:buFont typeface="+mj-lt"/>
              <a:buAutoNum type="arabicPeriod"/>
              <a:defRPr lang="sv-SE" dirty="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7763FE-5C0D-4543-80BD-2B9936FC6C8E}"/>
              </a:ext>
            </a:extLst>
          </p:cNvPr>
          <p:cNvSpPr>
            <a:spLocks noGrp="1"/>
          </p:cNvSpPr>
          <p:nvPr>
            <p:ph type="title"/>
          </p:nvPr>
        </p:nvSpPr>
        <p:spPr>
          <a:xfrm>
            <a:off x="1242000" y="830139"/>
            <a:ext cx="15840000" cy="2052000"/>
          </a:xfrm>
        </p:spPr>
        <p:txBody>
          <a:bodyPr bIns="0">
            <a:noAutofit/>
          </a:bodyPr>
          <a:lstStyle>
            <a:lvl1pPr>
              <a:buClr>
                <a:schemeClr val="bg1"/>
              </a:buClr>
              <a:defRPr sz="7200" b="0">
                <a:solidFill>
                  <a:schemeClr val="bg1"/>
                </a:solidFill>
              </a:defRPr>
            </a:lvl1pPr>
          </a:lstStyle>
          <a:p>
            <a:r>
              <a:rPr lang="sv-SE"/>
              <a:t>Klicka här för att ändra mall för rubrikformat</a:t>
            </a:r>
            <a:endParaRPr lang="sv-SE" dirty="0"/>
          </a:p>
        </p:txBody>
      </p:sp>
      <p:sp>
        <p:nvSpPr>
          <p:cNvPr id="4" name="Platshållare för innehåll 3">
            <a:extLst>
              <a:ext uri="{FF2B5EF4-FFF2-40B4-BE49-F238E27FC236}">
                <a16:creationId xmlns:a16="http://schemas.microsoft.com/office/drawing/2014/main" id="{9E9CB98B-6CDA-4906-9342-37A4C0ABF24E}"/>
              </a:ext>
            </a:extLst>
          </p:cNvPr>
          <p:cNvSpPr>
            <a:spLocks noGrp="1"/>
          </p:cNvSpPr>
          <p:nvPr>
            <p:ph sz="half" idx="2"/>
          </p:nvPr>
        </p:nvSpPr>
        <p:spPr>
          <a:xfrm>
            <a:off x="9342000" y="3239092"/>
            <a:ext cx="7740000" cy="6840000"/>
          </a:xfrm>
        </p:spPr>
        <p:txBody>
          <a:bodyPr vert="horz" lIns="0" tIns="0" rIns="0" bIns="0" rtlCol="0">
            <a:noAutofit/>
          </a:bodyPr>
          <a:lstStyle>
            <a:lvl1pPr marL="742950" indent="-742950">
              <a:buClr>
                <a:schemeClr val="bg1"/>
              </a:buClr>
              <a:buFont typeface="+mj-lt"/>
              <a:buAutoNum type="arabicPeriod"/>
              <a:defRPr lang="sv-SE" dirty="0">
                <a:solidFill>
                  <a:schemeClr val="bg1"/>
                </a:solidFill>
              </a:defRPr>
            </a:lvl1pPr>
            <a:lvl2pPr marL="1174950" indent="-742950">
              <a:buClr>
                <a:schemeClr val="bg1"/>
              </a:buClr>
              <a:buFont typeface="+mj-lt"/>
              <a:buAutoNum type="arabicPeriod"/>
              <a:defRPr lang="sv-SE" dirty="0">
                <a:solidFill>
                  <a:schemeClr val="bg1"/>
                </a:solidFill>
              </a:defRPr>
            </a:lvl2pPr>
            <a:lvl3pPr marL="1342350" indent="-514350">
              <a:buClr>
                <a:schemeClr val="bg1"/>
              </a:buClr>
              <a:buFont typeface="+mj-lt"/>
              <a:buAutoNum type="arabicPeriod"/>
              <a:defRPr lang="sv-SE" dirty="0">
                <a:solidFill>
                  <a:schemeClr val="bg1"/>
                </a:solidFill>
              </a:defRPr>
            </a:lvl3pPr>
            <a:lvl4pPr marL="1713150" indent="-514350">
              <a:buClr>
                <a:schemeClr val="bg1"/>
              </a:buClr>
              <a:buFont typeface="+mj-lt"/>
              <a:buAutoNum type="arabicPeriod"/>
              <a:defRPr lang="sv-SE" dirty="0">
                <a:solidFill>
                  <a:schemeClr val="bg1"/>
                </a:solidFill>
              </a:defRPr>
            </a:lvl4pPr>
            <a:lvl5pPr marL="1969200" indent="-457200">
              <a:buClr>
                <a:schemeClr val="bg1"/>
              </a:buClr>
              <a:buFont typeface="+mj-lt"/>
              <a:buAutoNum type="arabicPeriod"/>
              <a:defRPr lang="sv-SE" dirty="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1" name="Platshållare för datum 3">
            <a:extLst>
              <a:ext uri="{FF2B5EF4-FFF2-40B4-BE49-F238E27FC236}">
                <a16:creationId xmlns:a16="http://schemas.microsoft.com/office/drawing/2014/main" id="{1783EC63-79BB-77E8-2181-41E0C882DC19}"/>
              </a:ext>
            </a:extLst>
          </p:cNvPr>
          <p:cNvSpPr>
            <a:spLocks noGrp="1"/>
          </p:cNvSpPr>
          <p:nvPr>
            <p:ph type="dt" sz="half" idx="10"/>
          </p:nvPr>
        </p:nvSpPr>
        <p:spPr>
          <a:xfrm>
            <a:off x="1771066" y="10548000"/>
            <a:ext cx="792000" cy="187200"/>
          </a:xfrm>
          <a:prstGeom prst="rect">
            <a:avLst/>
          </a:prstGeom>
        </p:spPr>
        <p:txBody>
          <a:bodyPr>
            <a:noAutofit/>
          </a:bodyPr>
          <a:lstStyle>
            <a:lvl1pPr>
              <a:buClr>
                <a:schemeClr val="bg1"/>
              </a:buClr>
              <a:defRPr>
                <a:solidFill>
                  <a:schemeClr val="bg1"/>
                </a:solidFill>
              </a:defRPr>
            </a:lvl1pPr>
          </a:lstStyle>
          <a:p>
            <a:fld id="{22A7701B-8AEB-47E6-B4CC-5A851E887FD1}" type="datetime1">
              <a:rPr lang="sv-SE" smtClean="0"/>
              <a:pPr/>
              <a:t>2026-06-16</a:t>
            </a:fld>
            <a:endParaRPr lang="sv-SE"/>
          </a:p>
        </p:txBody>
      </p:sp>
      <p:sp>
        <p:nvSpPr>
          <p:cNvPr id="22" name="Platshållare för bildnummer 5">
            <a:extLst>
              <a:ext uri="{FF2B5EF4-FFF2-40B4-BE49-F238E27FC236}">
                <a16:creationId xmlns:a16="http://schemas.microsoft.com/office/drawing/2014/main" id="{D1758E46-E2BA-B68B-6F52-E6C6CEAF6D76}"/>
              </a:ext>
            </a:extLst>
          </p:cNvPr>
          <p:cNvSpPr>
            <a:spLocks noGrp="1"/>
          </p:cNvSpPr>
          <p:nvPr>
            <p:ph type="sldNum" sz="quarter" idx="12"/>
          </p:nvPr>
        </p:nvSpPr>
        <p:spPr>
          <a:xfrm>
            <a:off x="1237666" y="10548000"/>
            <a:ext cx="360000" cy="187200"/>
          </a:xfrm>
          <a:prstGeom prst="rect">
            <a:avLst/>
          </a:prstGeom>
        </p:spPr>
        <p:txBody>
          <a:bodyPr>
            <a:noAutofit/>
          </a:bodyPr>
          <a:lstStyle>
            <a:lvl1pPr>
              <a:buClr>
                <a:schemeClr val="bg1"/>
              </a:buClr>
              <a:defRPr>
                <a:solidFill>
                  <a:schemeClr val="bg1"/>
                </a:solidFill>
              </a:defRPr>
            </a:lvl1pPr>
          </a:lstStyle>
          <a:p>
            <a:fld id="{38480145-259A-47DA-A30D-C906B9DB5C99}" type="slidenum">
              <a:rPr lang="sv-SE" smtClean="0"/>
              <a:pPr/>
              <a:t>‹#›</a:t>
            </a:fld>
            <a:endParaRPr lang="sv-SE"/>
          </a:p>
        </p:txBody>
      </p:sp>
      <p:sp>
        <p:nvSpPr>
          <p:cNvPr id="23" name="Platshållare för sidfot 5">
            <a:extLst>
              <a:ext uri="{FF2B5EF4-FFF2-40B4-BE49-F238E27FC236}">
                <a16:creationId xmlns:a16="http://schemas.microsoft.com/office/drawing/2014/main" id="{F3FBF16E-2EBB-59D5-909D-2D594D13152C}"/>
              </a:ext>
            </a:extLst>
          </p:cNvPr>
          <p:cNvSpPr>
            <a:spLocks noGrp="1"/>
          </p:cNvSpPr>
          <p:nvPr>
            <p:ph type="ftr" sz="quarter" idx="11"/>
          </p:nvPr>
        </p:nvSpPr>
        <p:spPr>
          <a:xfrm>
            <a:off x="2759161" y="10548000"/>
            <a:ext cx="14322839" cy="187200"/>
          </a:xfrm>
          <a:prstGeom prst="rect">
            <a:avLst/>
          </a:prstGeom>
        </p:spPr>
        <p:txBody>
          <a:bodyPr>
            <a:noAutofit/>
          </a:bodyPr>
          <a:lstStyle>
            <a:lvl1pPr>
              <a:buClr>
                <a:schemeClr val="bg1"/>
              </a:buClr>
              <a:defRPr>
                <a:solidFill>
                  <a:schemeClr val="bg1"/>
                </a:solidFill>
              </a:defRPr>
            </a:lvl1pPr>
          </a:lstStyle>
          <a:p>
            <a:endParaRPr lang="sv-SE" dirty="0"/>
          </a:p>
        </p:txBody>
      </p:sp>
      <p:grpSp>
        <p:nvGrpSpPr>
          <p:cNvPr id="12" name="Grupp 11">
            <a:extLst>
              <a:ext uri="{FF2B5EF4-FFF2-40B4-BE49-F238E27FC236}">
                <a16:creationId xmlns:a16="http://schemas.microsoft.com/office/drawing/2014/main" id="{0122AD73-6F47-2AED-DD64-BE282432B320}"/>
              </a:ext>
            </a:extLst>
          </p:cNvPr>
          <p:cNvGrpSpPr/>
          <p:nvPr userDrawn="1"/>
        </p:nvGrpSpPr>
        <p:grpSpPr>
          <a:xfrm>
            <a:off x="16244738" y="9423510"/>
            <a:ext cx="3312368" cy="1487748"/>
            <a:chOff x="16244738" y="9423510"/>
            <a:chExt cx="3312368" cy="1487748"/>
          </a:xfrm>
        </p:grpSpPr>
        <p:pic>
          <p:nvPicPr>
            <p:cNvPr id="13" name="Bildobjekt 12" descr="En bild som visar vit, design&#10;&#10;AI-genererat innehåll kan vara felaktigt.">
              <a:extLst>
                <a:ext uri="{FF2B5EF4-FFF2-40B4-BE49-F238E27FC236}">
                  <a16:creationId xmlns:a16="http://schemas.microsoft.com/office/drawing/2014/main" id="{18FFA1BA-AB2F-89BC-3034-7DC73878BC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44738" y="9423510"/>
              <a:ext cx="3312368" cy="1487748"/>
            </a:xfrm>
            <a:prstGeom prst="rect">
              <a:avLst/>
            </a:prstGeom>
          </p:spPr>
        </p:pic>
        <p:grpSp>
          <p:nvGrpSpPr>
            <p:cNvPr id="14" name="Grupp 13">
              <a:extLst>
                <a:ext uri="{FF2B5EF4-FFF2-40B4-BE49-F238E27FC236}">
                  <a16:creationId xmlns:a16="http://schemas.microsoft.com/office/drawing/2014/main" id="{A8A2EF6A-B10E-A040-C142-DF32BFFB8944}"/>
                </a:ext>
              </a:extLst>
            </p:cNvPr>
            <p:cNvGrpSpPr/>
            <p:nvPr userDrawn="1"/>
          </p:nvGrpSpPr>
          <p:grpSpPr>
            <a:xfrm>
              <a:off x="16676786" y="9632674"/>
              <a:ext cx="2317035" cy="1069421"/>
              <a:chOff x="15668674" y="9471099"/>
              <a:chExt cx="2317035" cy="1069421"/>
            </a:xfrm>
          </p:grpSpPr>
          <p:pic>
            <p:nvPicPr>
              <p:cNvPr id="18" name="Bildobjekt 17">
                <a:extLst>
                  <a:ext uri="{FF2B5EF4-FFF2-40B4-BE49-F238E27FC236}">
                    <a16:creationId xmlns:a16="http://schemas.microsoft.com/office/drawing/2014/main" id="{020F0105-EBC9-D75D-3977-3F48A5371F77}"/>
                  </a:ext>
                </a:extLst>
              </p:cNvPr>
              <p:cNvPicPr>
                <a:picLocks noChangeAspect="1"/>
              </p:cNvPicPr>
              <p:nvPr userDrawn="1"/>
            </p:nvPicPr>
            <p:blipFill rotWithShape="1">
              <a:blip r:embed="rId3"/>
              <a:srcRect l="2492" r="3946"/>
              <a:stretch/>
            </p:blipFill>
            <p:spPr>
              <a:xfrm>
                <a:off x="15668674" y="9471099"/>
                <a:ext cx="1008112" cy="1069421"/>
              </a:xfrm>
              <a:prstGeom prst="rect">
                <a:avLst/>
              </a:prstGeom>
            </p:spPr>
          </p:pic>
          <p:pic>
            <p:nvPicPr>
              <p:cNvPr id="19" name="Bildobjekt 18">
                <a:extLst>
                  <a:ext uri="{FF2B5EF4-FFF2-40B4-BE49-F238E27FC236}">
                    <a16:creationId xmlns:a16="http://schemas.microsoft.com/office/drawing/2014/main" id="{A23F46A2-63AC-9663-7D4E-40323D686A0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6208" r="6208"/>
              <a:stretch/>
            </p:blipFill>
            <p:spPr>
              <a:xfrm>
                <a:off x="17036826" y="9471099"/>
                <a:ext cx="948883" cy="1006590"/>
              </a:xfrm>
              <a:prstGeom prst="rect">
                <a:avLst/>
              </a:prstGeom>
            </p:spPr>
          </p:pic>
          <p:cxnSp>
            <p:nvCxnSpPr>
              <p:cNvPr id="20" name="Rak koppling 19">
                <a:extLst>
                  <a:ext uri="{FF2B5EF4-FFF2-40B4-BE49-F238E27FC236}">
                    <a16:creationId xmlns:a16="http://schemas.microsoft.com/office/drawing/2014/main" id="{F1239954-314F-9655-01D2-A6D28793DD0E}"/>
                  </a:ext>
                </a:extLst>
              </p:cNvPr>
              <p:cNvCxnSpPr/>
              <p:nvPr userDrawn="1"/>
            </p:nvCxnSpPr>
            <p:spPr>
              <a:xfrm>
                <a:off x="16892810" y="9471099"/>
                <a:ext cx="0" cy="1069421"/>
              </a:xfrm>
              <a:prstGeom prst="line">
                <a:avLst/>
              </a:prstGeom>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81114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_och_innehåll-Vinröd_mör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90990-52D6-401D-B150-7B54C658090C}"/>
              </a:ext>
            </a:extLst>
          </p:cNvPr>
          <p:cNvSpPr>
            <a:spLocks noGrp="1"/>
          </p:cNvSpPr>
          <p:nvPr>
            <p:ph type="title"/>
          </p:nvPr>
        </p:nvSpPr>
        <p:spPr>
          <a:xfrm>
            <a:off x="1242000" y="759600"/>
            <a:ext cx="15840000" cy="2052000"/>
          </a:xfrm>
        </p:spPr>
        <p:txBody>
          <a:bodyPr bIns="0">
            <a:noAutofit/>
          </a:bodyPr>
          <a:lstStyle>
            <a:lvl1pPr>
              <a:defRPr sz="7200" b="0">
                <a:solidFill>
                  <a:schemeClr val="accent1"/>
                </a:solidFill>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a:xfrm>
            <a:off x="1771066" y="10548000"/>
            <a:ext cx="792000" cy="187200"/>
          </a:xfrm>
          <a:prstGeom prst="rect">
            <a:avLst/>
          </a:prstGeom>
        </p:spPr>
        <p:txBody>
          <a:bodyPr>
            <a:noAutofit/>
          </a:bodyPr>
          <a:lstStyle>
            <a:lvl1pPr>
              <a:defRPr>
                <a:solidFill>
                  <a:schemeClr val="tx1"/>
                </a:solidFill>
              </a:defRPr>
            </a:lvl1pPr>
          </a:lstStyle>
          <a:p>
            <a:fld id="{22A7701B-8AEB-47E6-B4CC-5A851E887FD1}" type="datetime1">
              <a:rPr lang="sv-SE" smtClean="0"/>
              <a:pPr/>
              <a:t>2026-06-16</a:t>
            </a:fld>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a:xfrm>
            <a:off x="1237666" y="10548000"/>
            <a:ext cx="360000" cy="187200"/>
          </a:xfrm>
          <a:prstGeom prst="rect">
            <a:avLst/>
          </a:prstGeom>
        </p:spPr>
        <p:txBody>
          <a:bodyPr>
            <a:noAutofit/>
          </a:bodyPr>
          <a:lstStyle>
            <a:lvl1pPr>
              <a:defRPr>
                <a:solidFill>
                  <a:schemeClr val="tx1"/>
                </a:solidFill>
              </a:defRPr>
            </a:lvl1pPr>
          </a:lstStyle>
          <a:p>
            <a:fld id="{38480145-259A-47DA-A30D-C906B9DB5C99}" type="slidenum">
              <a:rPr lang="sv-SE" smtClean="0"/>
              <a:pPr/>
              <a:t>‹#›</a:t>
            </a:fld>
            <a:endParaRPr lang="sv-SE"/>
          </a:p>
        </p:txBody>
      </p:sp>
      <p:sp>
        <p:nvSpPr>
          <p:cNvPr id="9" name="Platshållare för innehåll 6">
            <a:extLst>
              <a:ext uri="{FF2B5EF4-FFF2-40B4-BE49-F238E27FC236}">
                <a16:creationId xmlns:a16="http://schemas.microsoft.com/office/drawing/2014/main" id="{5B488F52-9C4F-3F42-4B5D-100F22C708F4}"/>
              </a:ext>
            </a:extLst>
          </p:cNvPr>
          <p:cNvSpPr>
            <a:spLocks noGrp="1"/>
          </p:cNvSpPr>
          <p:nvPr>
            <p:ph sz="quarter" idx="14"/>
          </p:nvPr>
        </p:nvSpPr>
        <p:spPr>
          <a:xfrm>
            <a:off x="1242000" y="3239092"/>
            <a:ext cx="15840000" cy="6840000"/>
          </a:xfrm>
        </p:spPr>
        <p:txBody>
          <a:bodyPr>
            <a:noAutofit/>
          </a:bodyPr>
          <a:lstStyle>
            <a:lvl1pPr marL="345600" indent="-345600">
              <a:buClr>
                <a:schemeClr val="accent1"/>
              </a:buClr>
              <a:buFont typeface="Arial" panose="020B0604020202020204" pitchFamily="34" charset="0"/>
              <a:buChar char="•"/>
              <a:defRPr>
                <a:solidFill>
                  <a:schemeClr val="tx1"/>
                </a:solidFill>
              </a:defRPr>
            </a:lvl1pPr>
            <a:lvl2pPr marL="756000" indent="-324000">
              <a:buClr>
                <a:schemeClr val="accent1"/>
              </a:buClr>
              <a:buFont typeface="Arial" panose="020B0604020202020204" pitchFamily="34" charset="0"/>
              <a:buChar char="•"/>
              <a:defRPr>
                <a:solidFill>
                  <a:schemeClr val="tx1"/>
                </a:solidFill>
              </a:defRPr>
            </a:lvl2pPr>
            <a:lvl3pPr marL="1116000" indent="-288000">
              <a:buClr>
                <a:schemeClr val="accent1"/>
              </a:buClr>
              <a:buFont typeface="Arial" panose="020B0604020202020204" pitchFamily="34" charset="0"/>
              <a:buChar char="•"/>
              <a:defRPr>
                <a:solidFill>
                  <a:schemeClr val="tx1"/>
                </a:solidFill>
              </a:defRPr>
            </a:lvl3pPr>
            <a:lvl4pPr marL="1458000" indent="-259200">
              <a:buClr>
                <a:schemeClr val="accent1"/>
              </a:buClr>
              <a:buFont typeface="Arial" panose="020B0604020202020204" pitchFamily="34" charset="0"/>
              <a:buChar char="•"/>
              <a:defRPr>
                <a:solidFill>
                  <a:schemeClr val="tx1"/>
                </a:solidFill>
              </a:defRPr>
            </a:lvl4pPr>
            <a:lvl5pPr marL="1764000" indent="-252000">
              <a:buClr>
                <a:schemeClr val="accent1"/>
              </a:buClr>
              <a:buFont typeface="Arial" panose="020B0604020202020204" pitchFamily="34" charset="0"/>
              <a:buChar cha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sidfot 5">
            <a:extLst>
              <a:ext uri="{FF2B5EF4-FFF2-40B4-BE49-F238E27FC236}">
                <a16:creationId xmlns:a16="http://schemas.microsoft.com/office/drawing/2014/main" id="{71137FAD-ABC3-9EB8-4D49-7CF66C27F2FA}"/>
              </a:ext>
            </a:extLst>
          </p:cNvPr>
          <p:cNvSpPr>
            <a:spLocks noGrp="1"/>
          </p:cNvSpPr>
          <p:nvPr>
            <p:ph type="ftr" sz="quarter" idx="11"/>
          </p:nvPr>
        </p:nvSpPr>
        <p:spPr>
          <a:xfrm>
            <a:off x="2759161" y="10548000"/>
            <a:ext cx="14322839" cy="187200"/>
          </a:xfrm>
          <a:prstGeom prst="rect">
            <a:avLst/>
          </a:prstGeom>
        </p:spPr>
        <p:txBody>
          <a:bodyPr>
            <a:noAutofit/>
          </a:bodyPr>
          <a:lstStyle>
            <a:lvl1pPr>
              <a:defRPr>
                <a:solidFill>
                  <a:schemeClr val="tx1"/>
                </a:solidFill>
              </a:defRPr>
            </a:lvl1pPr>
          </a:lstStyle>
          <a:p>
            <a:endParaRPr lang="sv-SE" dirty="0"/>
          </a:p>
        </p:txBody>
      </p:sp>
      <p:grpSp>
        <p:nvGrpSpPr>
          <p:cNvPr id="16" name="Grupp 15">
            <a:extLst>
              <a:ext uri="{FF2B5EF4-FFF2-40B4-BE49-F238E27FC236}">
                <a16:creationId xmlns:a16="http://schemas.microsoft.com/office/drawing/2014/main" id="{A4AB4289-4C62-B533-DF99-EFF0E72A97E4}"/>
              </a:ext>
            </a:extLst>
          </p:cNvPr>
          <p:cNvGrpSpPr/>
          <p:nvPr userDrawn="1"/>
        </p:nvGrpSpPr>
        <p:grpSpPr>
          <a:xfrm>
            <a:off x="16244738" y="9423510"/>
            <a:ext cx="3312368" cy="1487748"/>
            <a:chOff x="16244738" y="9423510"/>
            <a:chExt cx="3312368" cy="1487748"/>
          </a:xfrm>
        </p:grpSpPr>
        <p:pic>
          <p:nvPicPr>
            <p:cNvPr id="17" name="Bildobjekt 16" descr="En bild som visar vit, design&#10;&#10;AI-genererat innehåll kan vara felaktigt.">
              <a:extLst>
                <a:ext uri="{FF2B5EF4-FFF2-40B4-BE49-F238E27FC236}">
                  <a16:creationId xmlns:a16="http://schemas.microsoft.com/office/drawing/2014/main" id="{B8300B3A-9958-8DB8-9E7B-D06D195544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44738" y="9423510"/>
              <a:ext cx="3312368" cy="1487748"/>
            </a:xfrm>
            <a:prstGeom prst="rect">
              <a:avLst/>
            </a:prstGeom>
          </p:spPr>
        </p:pic>
        <p:grpSp>
          <p:nvGrpSpPr>
            <p:cNvPr id="18" name="Grupp 17">
              <a:extLst>
                <a:ext uri="{FF2B5EF4-FFF2-40B4-BE49-F238E27FC236}">
                  <a16:creationId xmlns:a16="http://schemas.microsoft.com/office/drawing/2014/main" id="{E4D9065C-A6CB-CE23-23EE-B9B54451CDEB}"/>
                </a:ext>
              </a:extLst>
            </p:cNvPr>
            <p:cNvGrpSpPr/>
            <p:nvPr userDrawn="1"/>
          </p:nvGrpSpPr>
          <p:grpSpPr>
            <a:xfrm>
              <a:off x="16676786" y="9632674"/>
              <a:ext cx="2317035" cy="1069421"/>
              <a:chOff x="15668674" y="9471099"/>
              <a:chExt cx="2317035" cy="1069421"/>
            </a:xfrm>
          </p:grpSpPr>
          <p:pic>
            <p:nvPicPr>
              <p:cNvPr id="19" name="Bildobjekt 18">
                <a:extLst>
                  <a:ext uri="{FF2B5EF4-FFF2-40B4-BE49-F238E27FC236}">
                    <a16:creationId xmlns:a16="http://schemas.microsoft.com/office/drawing/2014/main" id="{2A746C47-5D20-4056-E569-A6E42A0998BF}"/>
                  </a:ext>
                </a:extLst>
              </p:cNvPr>
              <p:cNvPicPr>
                <a:picLocks noChangeAspect="1"/>
              </p:cNvPicPr>
              <p:nvPr userDrawn="1"/>
            </p:nvPicPr>
            <p:blipFill rotWithShape="1">
              <a:blip r:embed="rId3"/>
              <a:srcRect l="2492" r="3946"/>
              <a:stretch/>
            </p:blipFill>
            <p:spPr>
              <a:xfrm>
                <a:off x="15668674" y="9471099"/>
                <a:ext cx="1008112" cy="1069421"/>
              </a:xfrm>
              <a:prstGeom prst="rect">
                <a:avLst/>
              </a:prstGeom>
            </p:spPr>
          </p:pic>
          <p:pic>
            <p:nvPicPr>
              <p:cNvPr id="20" name="Bildobjekt 19">
                <a:extLst>
                  <a:ext uri="{FF2B5EF4-FFF2-40B4-BE49-F238E27FC236}">
                    <a16:creationId xmlns:a16="http://schemas.microsoft.com/office/drawing/2014/main" id="{CEC67355-D2BA-8302-7BEC-DBF55271BC4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6208" r="6208"/>
              <a:stretch/>
            </p:blipFill>
            <p:spPr>
              <a:xfrm>
                <a:off x="17036826" y="9471099"/>
                <a:ext cx="948883" cy="1006590"/>
              </a:xfrm>
              <a:prstGeom prst="rect">
                <a:avLst/>
              </a:prstGeom>
            </p:spPr>
          </p:pic>
          <p:cxnSp>
            <p:nvCxnSpPr>
              <p:cNvPr id="21" name="Rak koppling 20">
                <a:extLst>
                  <a:ext uri="{FF2B5EF4-FFF2-40B4-BE49-F238E27FC236}">
                    <a16:creationId xmlns:a16="http://schemas.microsoft.com/office/drawing/2014/main" id="{22059D28-E6CE-4E92-292B-10B33522379E}"/>
                  </a:ext>
                </a:extLst>
              </p:cNvPr>
              <p:cNvCxnSpPr/>
              <p:nvPr userDrawn="1"/>
            </p:nvCxnSpPr>
            <p:spPr>
              <a:xfrm>
                <a:off x="16892810" y="9471099"/>
                <a:ext cx="0" cy="1069421"/>
              </a:xfrm>
              <a:prstGeom prst="line">
                <a:avLst/>
              </a:prstGeom>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560350460"/>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våspaltsida-Vinröd_mörk">
    <p:bg>
      <p:bgPr>
        <a:solidFill>
          <a:schemeClr val="bg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ACC9BDD-2A63-4704-82E4-11575AE2554E}"/>
              </a:ext>
            </a:extLst>
          </p:cNvPr>
          <p:cNvSpPr>
            <a:spLocks noGrp="1"/>
          </p:cNvSpPr>
          <p:nvPr>
            <p:ph sz="half" idx="1"/>
          </p:nvPr>
        </p:nvSpPr>
        <p:spPr>
          <a:xfrm>
            <a:off x="1242000" y="3239092"/>
            <a:ext cx="7740000" cy="6840000"/>
          </a:xfrm>
        </p:spPr>
        <p:txBody>
          <a:bodyPr vert="horz" lIns="0" tIns="0" rIns="0" bIns="0" rtlCol="0">
            <a:noAutofit/>
          </a:bodyPr>
          <a:lstStyle>
            <a:lvl1pPr marL="345600" indent="-345600">
              <a:buClr>
                <a:schemeClr val="accent1"/>
              </a:buClr>
              <a:buFont typeface="Arial" panose="020B0604020202020204" pitchFamily="34" charset="0"/>
              <a:buChar char="•"/>
              <a:defRPr lang="sv-SE" dirty="0">
                <a:solidFill>
                  <a:schemeClr val="tx1"/>
                </a:solidFill>
              </a:defRPr>
            </a:lvl1pPr>
            <a:lvl2pPr marL="756000" indent="-324000">
              <a:buClr>
                <a:schemeClr val="accent1"/>
              </a:buClr>
              <a:buFont typeface="Arial" panose="020B0604020202020204" pitchFamily="34" charset="0"/>
              <a:buChar char="•"/>
              <a:defRPr lang="sv-SE" dirty="0">
                <a:solidFill>
                  <a:schemeClr val="tx1"/>
                </a:solidFill>
              </a:defRPr>
            </a:lvl2pPr>
            <a:lvl3pPr marL="1116000" indent="-288000">
              <a:buClr>
                <a:schemeClr val="accent1"/>
              </a:buClr>
              <a:buFont typeface="Arial" panose="020B0604020202020204" pitchFamily="34" charset="0"/>
              <a:buChar char="•"/>
              <a:defRPr lang="sv-SE" dirty="0">
                <a:solidFill>
                  <a:schemeClr val="tx1"/>
                </a:solidFill>
              </a:defRPr>
            </a:lvl3pPr>
            <a:lvl4pPr marL="1458000" indent="-259200">
              <a:buClr>
                <a:schemeClr val="accent1"/>
              </a:buClr>
              <a:buFont typeface="Arial" panose="020B0604020202020204" pitchFamily="34" charset="0"/>
              <a:buChar char="•"/>
              <a:defRPr lang="sv-SE" dirty="0">
                <a:solidFill>
                  <a:schemeClr val="tx1"/>
                </a:solidFill>
              </a:defRPr>
            </a:lvl4pPr>
            <a:lvl5pPr marL="1764000" indent="-252000">
              <a:buClr>
                <a:schemeClr val="accent1"/>
              </a:buClr>
              <a:buFont typeface="Arial" panose="020B0604020202020204" pitchFamily="34" charset="0"/>
              <a:buChar char="•"/>
              <a:defRPr lang="sv-SE" dirty="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7763FE-5C0D-4543-80BD-2B9936FC6C8E}"/>
              </a:ext>
            </a:extLst>
          </p:cNvPr>
          <p:cNvSpPr>
            <a:spLocks noGrp="1"/>
          </p:cNvSpPr>
          <p:nvPr>
            <p:ph type="title"/>
          </p:nvPr>
        </p:nvSpPr>
        <p:spPr>
          <a:xfrm>
            <a:off x="1242000" y="759600"/>
            <a:ext cx="15840000" cy="2052000"/>
          </a:xfrm>
        </p:spPr>
        <p:txBody>
          <a:bodyPr bIns="0">
            <a:noAutofit/>
          </a:bodyPr>
          <a:lstStyle>
            <a:lvl1pPr>
              <a:defRPr sz="7200" b="0">
                <a:solidFill>
                  <a:schemeClr val="accent1"/>
                </a:solidFill>
              </a:defRPr>
            </a:lvl1pPr>
          </a:lstStyle>
          <a:p>
            <a:r>
              <a:rPr lang="sv-SE"/>
              <a:t>Klicka här för att ändra mall för rubrikformat</a:t>
            </a:r>
            <a:endParaRPr lang="sv-SE" dirty="0"/>
          </a:p>
        </p:txBody>
      </p:sp>
      <p:sp>
        <p:nvSpPr>
          <p:cNvPr id="4" name="Platshållare för innehåll 3">
            <a:extLst>
              <a:ext uri="{FF2B5EF4-FFF2-40B4-BE49-F238E27FC236}">
                <a16:creationId xmlns:a16="http://schemas.microsoft.com/office/drawing/2014/main" id="{9E9CB98B-6CDA-4906-9342-37A4C0ABF24E}"/>
              </a:ext>
            </a:extLst>
          </p:cNvPr>
          <p:cNvSpPr>
            <a:spLocks noGrp="1"/>
          </p:cNvSpPr>
          <p:nvPr>
            <p:ph sz="half" idx="2"/>
          </p:nvPr>
        </p:nvSpPr>
        <p:spPr>
          <a:xfrm>
            <a:off x="9342000" y="3239092"/>
            <a:ext cx="7740000" cy="6840000"/>
          </a:xfrm>
        </p:spPr>
        <p:txBody>
          <a:bodyPr vert="horz" lIns="0" tIns="0" rIns="0" bIns="0" rtlCol="0">
            <a:noAutofit/>
          </a:bodyPr>
          <a:lstStyle>
            <a:lvl1pPr marL="345600" indent="-345600">
              <a:buClr>
                <a:schemeClr val="accent1"/>
              </a:buClr>
              <a:buFont typeface="Arial" panose="020B0604020202020204" pitchFamily="34" charset="0"/>
              <a:buChar char="•"/>
              <a:defRPr lang="sv-SE" dirty="0">
                <a:solidFill>
                  <a:schemeClr val="tx1"/>
                </a:solidFill>
              </a:defRPr>
            </a:lvl1pPr>
            <a:lvl2pPr marL="756000" indent="-324000">
              <a:buClr>
                <a:schemeClr val="accent1"/>
              </a:buClr>
              <a:buFont typeface="Arial" panose="020B0604020202020204" pitchFamily="34" charset="0"/>
              <a:buChar char="•"/>
              <a:defRPr lang="sv-SE" dirty="0">
                <a:solidFill>
                  <a:schemeClr val="tx1"/>
                </a:solidFill>
              </a:defRPr>
            </a:lvl2pPr>
            <a:lvl3pPr marL="1116000" indent="-288000">
              <a:buClr>
                <a:schemeClr val="accent1"/>
              </a:buClr>
              <a:buFont typeface="Arial" panose="020B0604020202020204" pitchFamily="34" charset="0"/>
              <a:buChar char="•"/>
              <a:defRPr lang="sv-SE" dirty="0">
                <a:solidFill>
                  <a:schemeClr val="tx1"/>
                </a:solidFill>
              </a:defRPr>
            </a:lvl3pPr>
            <a:lvl4pPr marL="1458000" indent="-259200">
              <a:buClr>
                <a:schemeClr val="accent1"/>
              </a:buClr>
              <a:buFont typeface="Arial" panose="020B0604020202020204" pitchFamily="34" charset="0"/>
              <a:buChar char="•"/>
              <a:defRPr lang="sv-SE" dirty="0">
                <a:solidFill>
                  <a:schemeClr val="tx1"/>
                </a:solidFill>
              </a:defRPr>
            </a:lvl4pPr>
            <a:lvl5pPr marL="1764000" indent="-252000">
              <a:buClr>
                <a:schemeClr val="accent1"/>
              </a:buClr>
              <a:buFont typeface="Arial" panose="020B0604020202020204" pitchFamily="34" charset="0"/>
              <a:buChar char="•"/>
              <a:defRPr lang="sv-SE" dirty="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1" name="Platshållare för datum 3">
            <a:extLst>
              <a:ext uri="{FF2B5EF4-FFF2-40B4-BE49-F238E27FC236}">
                <a16:creationId xmlns:a16="http://schemas.microsoft.com/office/drawing/2014/main" id="{1783EC63-79BB-77E8-2181-41E0C882DC19}"/>
              </a:ext>
            </a:extLst>
          </p:cNvPr>
          <p:cNvSpPr>
            <a:spLocks noGrp="1"/>
          </p:cNvSpPr>
          <p:nvPr>
            <p:ph type="dt" sz="half" idx="10"/>
          </p:nvPr>
        </p:nvSpPr>
        <p:spPr>
          <a:xfrm>
            <a:off x="1771066" y="10548000"/>
            <a:ext cx="792000" cy="187200"/>
          </a:xfrm>
          <a:prstGeom prst="rect">
            <a:avLst/>
          </a:prstGeom>
        </p:spPr>
        <p:txBody>
          <a:bodyPr>
            <a:noAutofit/>
          </a:bodyPr>
          <a:lstStyle>
            <a:lvl1pPr>
              <a:defRPr>
                <a:solidFill>
                  <a:schemeClr val="tx1"/>
                </a:solidFill>
              </a:defRPr>
            </a:lvl1pPr>
          </a:lstStyle>
          <a:p>
            <a:fld id="{22A7701B-8AEB-47E6-B4CC-5A851E887FD1}" type="datetime1">
              <a:rPr lang="sv-SE" smtClean="0"/>
              <a:pPr/>
              <a:t>2026-06-16</a:t>
            </a:fld>
            <a:endParaRPr lang="sv-SE"/>
          </a:p>
        </p:txBody>
      </p:sp>
      <p:sp>
        <p:nvSpPr>
          <p:cNvPr id="22" name="Platshållare för bildnummer 5">
            <a:extLst>
              <a:ext uri="{FF2B5EF4-FFF2-40B4-BE49-F238E27FC236}">
                <a16:creationId xmlns:a16="http://schemas.microsoft.com/office/drawing/2014/main" id="{D1758E46-E2BA-B68B-6F52-E6C6CEAF6D76}"/>
              </a:ext>
            </a:extLst>
          </p:cNvPr>
          <p:cNvSpPr>
            <a:spLocks noGrp="1"/>
          </p:cNvSpPr>
          <p:nvPr>
            <p:ph type="sldNum" sz="quarter" idx="12"/>
          </p:nvPr>
        </p:nvSpPr>
        <p:spPr>
          <a:xfrm>
            <a:off x="1237666" y="10548000"/>
            <a:ext cx="360000" cy="187200"/>
          </a:xfrm>
          <a:prstGeom prst="rect">
            <a:avLst/>
          </a:prstGeom>
        </p:spPr>
        <p:txBody>
          <a:bodyPr>
            <a:noAutofit/>
          </a:bodyPr>
          <a:lstStyle>
            <a:lvl1pPr>
              <a:defRPr>
                <a:solidFill>
                  <a:schemeClr val="tx1"/>
                </a:solidFill>
              </a:defRPr>
            </a:lvl1pPr>
          </a:lstStyle>
          <a:p>
            <a:fld id="{38480145-259A-47DA-A30D-C906B9DB5C99}" type="slidenum">
              <a:rPr lang="sv-SE" smtClean="0"/>
              <a:pPr/>
              <a:t>‹#›</a:t>
            </a:fld>
            <a:endParaRPr lang="sv-SE"/>
          </a:p>
        </p:txBody>
      </p:sp>
      <p:sp>
        <p:nvSpPr>
          <p:cNvPr id="23" name="Platshållare för sidfot 5">
            <a:extLst>
              <a:ext uri="{FF2B5EF4-FFF2-40B4-BE49-F238E27FC236}">
                <a16:creationId xmlns:a16="http://schemas.microsoft.com/office/drawing/2014/main" id="{F3FBF16E-2EBB-59D5-909D-2D594D13152C}"/>
              </a:ext>
            </a:extLst>
          </p:cNvPr>
          <p:cNvSpPr>
            <a:spLocks noGrp="1"/>
          </p:cNvSpPr>
          <p:nvPr>
            <p:ph type="ftr" sz="quarter" idx="11"/>
          </p:nvPr>
        </p:nvSpPr>
        <p:spPr>
          <a:xfrm>
            <a:off x="2759161" y="10548000"/>
            <a:ext cx="14322839" cy="187200"/>
          </a:xfrm>
          <a:prstGeom prst="rect">
            <a:avLst/>
          </a:prstGeom>
        </p:spPr>
        <p:txBody>
          <a:bodyPr>
            <a:noAutofit/>
          </a:bodyPr>
          <a:lstStyle>
            <a:lvl1pPr>
              <a:defRPr>
                <a:solidFill>
                  <a:schemeClr val="tx1"/>
                </a:solidFill>
              </a:defRPr>
            </a:lvl1pPr>
          </a:lstStyle>
          <a:p>
            <a:endParaRPr lang="sv-SE" dirty="0"/>
          </a:p>
        </p:txBody>
      </p:sp>
      <p:grpSp>
        <p:nvGrpSpPr>
          <p:cNvPr id="11" name="Grupp 10">
            <a:extLst>
              <a:ext uri="{FF2B5EF4-FFF2-40B4-BE49-F238E27FC236}">
                <a16:creationId xmlns:a16="http://schemas.microsoft.com/office/drawing/2014/main" id="{66E40DC9-1913-19FB-4EF4-9C3F260E8D95}"/>
              </a:ext>
            </a:extLst>
          </p:cNvPr>
          <p:cNvGrpSpPr/>
          <p:nvPr userDrawn="1"/>
        </p:nvGrpSpPr>
        <p:grpSpPr>
          <a:xfrm>
            <a:off x="16244738" y="9423510"/>
            <a:ext cx="3312368" cy="1487748"/>
            <a:chOff x="16244738" y="9423510"/>
            <a:chExt cx="3312368" cy="1487748"/>
          </a:xfrm>
        </p:grpSpPr>
        <p:pic>
          <p:nvPicPr>
            <p:cNvPr id="12" name="Bildobjekt 11" descr="En bild som visar vit, design&#10;&#10;AI-genererat innehåll kan vara felaktigt.">
              <a:extLst>
                <a:ext uri="{FF2B5EF4-FFF2-40B4-BE49-F238E27FC236}">
                  <a16:creationId xmlns:a16="http://schemas.microsoft.com/office/drawing/2014/main" id="{FB4D87F9-8455-B721-8D8C-2DC45D0D82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44738" y="9423510"/>
              <a:ext cx="3312368" cy="1487748"/>
            </a:xfrm>
            <a:prstGeom prst="rect">
              <a:avLst/>
            </a:prstGeom>
          </p:spPr>
        </p:pic>
        <p:grpSp>
          <p:nvGrpSpPr>
            <p:cNvPr id="13" name="Grupp 12">
              <a:extLst>
                <a:ext uri="{FF2B5EF4-FFF2-40B4-BE49-F238E27FC236}">
                  <a16:creationId xmlns:a16="http://schemas.microsoft.com/office/drawing/2014/main" id="{55116EBD-AD1C-3674-F18E-DB6C3C18BB7E}"/>
                </a:ext>
              </a:extLst>
            </p:cNvPr>
            <p:cNvGrpSpPr/>
            <p:nvPr userDrawn="1"/>
          </p:nvGrpSpPr>
          <p:grpSpPr>
            <a:xfrm>
              <a:off x="16676786" y="9632674"/>
              <a:ext cx="2317035" cy="1069421"/>
              <a:chOff x="15668674" y="9471099"/>
              <a:chExt cx="2317035" cy="1069421"/>
            </a:xfrm>
          </p:grpSpPr>
          <p:pic>
            <p:nvPicPr>
              <p:cNvPr id="14" name="Bildobjekt 13">
                <a:extLst>
                  <a:ext uri="{FF2B5EF4-FFF2-40B4-BE49-F238E27FC236}">
                    <a16:creationId xmlns:a16="http://schemas.microsoft.com/office/drawing/2014/main" id="{56C20DE8-0D6A-B567-2DF1-E6AE52C8886F}"/>
                  </a:ext>
                </a:extLst>
              </p:cNvPr>
              <p:cNvPicPr>
                <a:picLocks noChangeAspect="1"/>
              </p:cNvPicPr>
              <p:nvPr userDrawn="1"/>
            </p:nvPicPr>
            <p:blipFill rotWithShape="1">
              <a:blip r:embed="rId3"/>
              <a:srcRect l="2492" r="3946"/>
              <a:stretch/>
            </p:blipFill>
            <p:spPr>
              <a:xfrm>
                <a:off x="15668674" y="9471099"/>
                <a:ext cx="1008112" cy="1069421"/>
              </a:xfrm>
              <a:prstGeom prst="rect">
                <a:avLst/>
              </a:prstGeom>
            </p:spPr>
          </p:pic>
          <p:pic>
            <p:nvPicPr>
              <p:cNvPr id="18" name="Bildobjekt 17">
                <a:extLst>
                  <a:ext uri="{FF2B5EF4-FFF2-40B4-BE49-F238E27FC236}">
                    <a16:creationId xmlns:a16="http://schemas.microsoft.com/office/drawing/2014/main" id="{13DB14B3-95E2-5827-C940-CD961060ACD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6208" r="6208"/>
              <a:stretch/>
            </p:blipFill>
            <p:spPr>
              <a:xfrm>
                <a:off x="17036826" y="9471099"/>
                <a:ext cx="948883" cy="1006590"/>
              </a:xfrm>
              <a:prstGeom prst="rect">
                <a:avLst/>
              </a:prstGeom>
            </p:spPr>
          </p:pic>
          <p:cxnSp>
            <p:nvCxnSpPr>
              <p:cNvPr id="19" name="Rak koppling 18">
                <a:extLst>
                  <a:ext uri="{FF2B5EF4-FFF2-40B4-BE49-F238E27FC236}">
                    <a16:creationId xmlns:a16="http://schemas.microsoft.com/office/drawing/2014/main" id="{8B4A437C-7244-3B75-C6FC-6C394A970196}"/>
                  </a:ext>
                </a:extLst>
              </p:cNvPr>
              <p:cNvCxnSpPr/>
              <p:nvPr userDrawn="1"/>
            </p:nvCxnSpPr>
            <p:spPr>
              <a:xfrm>
                <a:off x="16892810" y="9471099"/>
                <a:ext cx="0" cy="1069421"/>
              </a:xfrm>
              <a:prstGeom prst="line">
                <a:avLst/>
              </a:prstGeom>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639253894"/>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sida_med_bild_vänster-Vinröd_mörk">
    <p:bg>
      <p:bgPr>
        <a:solidFill>
          <a:schemeClr val="bg1"/>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a:xfrm>
            <a:off x="11318603" y="10548000"/>
            <a:ext cx="6084000" cy="187200"/>
          </a:xfrm>
          <a:prstGeom prst="rect">
            <a:avLst/>
          </a:prstGeom>
        </p:spPr>
        <p:txBody>
          <a:bodyPr>
            <a:noAutofit/>
          </a:bodyPr>
          <a:lstStyle>
            <a:lvl1pPr>
              <a:defRPr>
                <a:solidFill>
                  <a:schemeClr val="tx1"/>
                </a:solidFill>
              </a:defRPr>
            </a:lvl1pPr>
          </a:lstStyle>
          <a:p>
            <a:endParaRPr lang="sv-SE" dirty="0"/>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a:xfrm>
            <a:off x="10353204" y="10548000"/>
            <a:ext cx="792000" cy="187200"/>
          </a:xfrm>
          <a:prstGeom prst="rect">
            <a:avLst/>
          </a:prstGeom>
        </p:spPr>
        <p:txBody>
          <a:bodyPr>
            <a:noAutofit/>
          </a:bodyPr>
          <a:lstStyle>
            <a:lvl1pPr>
              <a:defRPr>
                <a:solidFill>
                  <a:schemeClr val="tx1"/>
                </a:solidFill>
              </a:defRPr>
            </a:lvl1pPr>
          </a:lstStyle>
          <a:p>
            <a:fld id="{62DD169D-E447-4789-8673-AFA93CC4C0FC}" type="datetime1">
              <a:rPr lang="sv-SE" smtClean="0"/>
              <a:pPr/>
              <a:t>2026-06-16</a:t>
            </a:fld>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a:xfrm>
            <a:off x="9819804" y="10548000"/>
            <a:ext cx="360000" cy="187200"/>
          </a:xfrm>
          <a:prstGeom prst="rect">
            <a:avLst/>
          </a:prstGeom>
        </p:spPr>
        <p:txBody>
          <a:bodyPr>
            <a:noAutofit/>
          </a:bodyPr>
          <a:lstStyle>
            <a:lvl1pPr>
              <a:defRPr>
                <a:solidFill>
                  <a:schemeClr val="tx1"/>
                </a:solidFill>
              </a:defRPr>
            </a:lvl1pPr>
          </a:lstStyle>
          <a:p>
            <a:fld id="{38480145-259A-47DA-A30D-C906B9DB5C99}" type="slidenum">
              <a:rPr lang="sv-SE" smtClean="0"/>
              <a:pPr/>
              <a:t>‹#›</a:t>
            </a:fld>
            <a:endParaRPr lang="sv-SE" dirty="0"/>
          </a:p>
        </p:txBody>
      </p:sp>
      <p:sp>
        <p:nvSpPr>
          <p:cNvPr id="13" name="Platshållare för text 2">
            <a:extLst>
              <a:ext uri="{FF2B5EF4-FFF2-40B4-BE49-F238E27FC236}">
                <a16:creationId xmlns:a16="http://schemas.microsoft.com/office/drawing/2014/main" id="{F026782C-3D7A-17F2-5918-28639A7693C9}"/>
              </a:ext>
            </a:extLst>
          </p:cNvPr>
          <p:cNvSpPr>
            <a:spLocks noGrp="1"/>
          </p:cNvSpPr>
          <p:nvPr>
            <p:ph type="body" sz="quarter" idx="13"/>
          </p:nvPr>
        </p:nvSpPr>
        <p:spPr>
          <a:xfrm>
            <a:off x="9826091" y="3240000"/>
            <a:ext cx="7560000" cy="6840000"/>
          </a:xfrm>
        </p:spPr>
        <p:txBody>
          <a:bodyPr vert="horz" lIns="0" tIns="0" rIns="0" bIns="0" rtlCol="0">
            <a:noAutofit/>
          </a:bodyPr>
          <a:lstStyle>
            <a:lvl1pPr marL="345600" indent="-345600">
              <a:buClr>
                <a:schemeClr val="accent1"/>
              </a:buClr>
              <a:buFont typeface="Arial" panose="020B0604020202020204" pitchFamily="34" charset="0"/>
              <a:buChar char="•"/>
              <a:defRPr lang="sv-SE" sz="4000" dirty="0">
                <a:solidFill>
                  <a:schemeClr val="tx1"/>
                </a:solidFill>
              </a:defRPr>
            </a:lvl1pPr>
            <a:lvl2pPr marL="756000" indent="-324000">
              <a:buClr>
                <a:schemeClr val="accent1"/>
              </a:buClr>
              <a:buFont typeface="Arial" panose="020B0604020202020204" pitchFamily="34" charset="0"/>
              <a:buChar char="•"/>
              <a:defRPr lang="sv-SE" sz="3600" dirty="0">
                <a:solidFill>
                  <a:schemeClr val="tx1"/>
                </a:solidFill>
              </a:defRPr>
            </a:lvl2pPr>
            <a:lvl3pPr marL="1116000" indent="-288000">
              <a:buClr>
                <a:schemeClr val="accent1"/>
              </a:buClr>
              <a:buFont typeface="Arial" panose="020B0604020202020204" pitchFamily="34" charset="0"/>
              <a:buChar char="•"/>
              <a:defRPr lang="sv-SE" sz="3200" dirty="0">
                <a:solidFill>
                  <a:schemeClr val="tx1"/>
                </a:solidFill>
              </a:defRPr>
            </a:lvl3pPr>
            <a:lvl4pPr marL="1458000" indent="-259200">
              <a:buClr>
                <a:schemeClr val="accent1"/>
              </a:buClr>
              <a:buFont typeface="Arial" panose="020B0604020202020204" pitchFamily="34" charset="0"/>
              <a:buChar char="•"/>
              <a:defRPr lang="sv-SE" sz="2800" dirty="0">
                <a:solidFill>
                  <a:schemeClr val="tx1"/>
                </a:solidFill>
              </a:defRPr>
            </a:lvl4pPr>
            <a:lvl5pPr marL="1764000" indent="-252000">
              <a:buClr>
                <a:schemeClr val="accent1"/>
              </a:buClr>
              <a:buFont typeface="Arial" panose="020B0604020202020204" pitchFamily="34" charset="0"/>
              <a:buChar char="•"/>
              <a:defRPr lang="sv-SE" sz="2400" dirty="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Rubrik 106">
            <a:extLst>
              <a:ext uri="{FF2B5EF4-FFF2-40B4-BE49-F238E27FC236}">
                <a16:creationId xmlns:a16="http://schemas.microsoft.com/office/drawing/2014/main" id="{F9F80C19-D75E-41AA-A755-74DD2587E277}"/>
              </a:ext>
            </a:extLst>
          </p:cNvPr>
          <p:cNvSpPr>
            <a:spLocks noGrp="1"/>
          </p:cNvSpPr>
          <p:nvPr>
            <p:ph type="title"/>
          </p:nvPr>
        </p:nvSpPr>
        <p:spPr>
          <a:xfrm>
            <a:off x="9826091" y="830139"/>
            <a:ext cx="7560000" cy="2052000"/>
          </a:xfrm>
        </p:spPr>
        <p:txBody>
          <a:bodyPr bIns="0">
            <a:noAutofit/>
          </a:bodyPr>
          <a:lstStyle>
            <a:lvl1pPr>
              <a:defRPr sz="7200" b="0">
                <a:solidFill>
                  <a:schemeClr val="accent1"/>
                </a:solidFill>
              </a:defRPr>
            </a:lvl1pPr>
          </a:lstStyle>
          <a:p>
            <a:r>
              <a:rPr lang="sv-SE"/>
              <a:t>Klicka här för att ändra mall för rubrikformat</a:t>
            </a:r>
            <a:endParaRPr lang="sv-SE" dirty="0"/>
          </a:p>
        </p:txBody>
      </p:sp>
      <p:sp>
        <p:nvSpPr>
          <p:cNvPr id="15" name="Platshållare för bild 11">
            <a:extLst>
              <a:ext uri="{FF2B5EF4-FFF2-40B4-BE49-F238E27FC236}">
                <a16:creationId xmlns:a16="http://schemas.microsoft.com/office/drawing/2014/main" id="{BA18EB43-EC39-DEB1-4F75-6CDEE023D6E6}"/>
              </a:ext>
            </a:extLst>
          </p:cNvPr>
          <p:cNvSpPr>
            <a:spLocks noGrp="1"/>
          </p:cNvSpPr>
          <p:nvPr>
            <p:ph type="pic" sz="quarter" idx="15" hasCustomPrompt="1"/>
          </p:nvPr>
        </p:nvSpPr>
        <p:spPr>
          <a:xfrm>
            <a:off x="0" y="-1907"/>
            <a:ext cx="9000000" cy="11311257"/>
          </a:xfrm>
          <a:prstGeom prst="rect">
            <a:avLst/>
          </a:prstGeom>
          <a:solidFill>
            <a:schemeClr val="bg2">
              <a:lumMod val="95000"/>
            </a:schemeClr>
          </a:solidFill>
        </p:spPr>
        <p:txBody>
          <a:bodyPr wrap="square" anchor="ctr">
            <a:noAutofit/>
          </a:bodyPr>
          <a:lstStyle>
            <a:lvl1pPr marL="0" indent="0" algn="ctr">
              <a:buClr>
                <a:schemeClr val="accent1"/>
              </a:buClr>
              <a:buFont typeface="Arial" panose="020B0604020202020204" pitchFamily="34" charset="0"/>
              <a:buNone/>
              <a:defRPr sz="4000">
                <a:solidFill>
                  <a:schemeClr val="tx1"/>
                </a:solidFill>
              </a:defRPr>
            </a:lvl1pPr>
          </a:lstStyle>
          <a:p>
            <a:r>
              <a:rPr lang="en-US" dirty="0" err="1"/>
              <a:t>Infoga</a:t>
            </a:r>
            <a:r>
              <a:rPr lang="en-US" dirty="0"/>
              <a:t> </a:t>
            </a:r>
            <a:r>
              <a:rPr lang="en-US" dirty="0" err="1"/>
              <a:t>bild</a:t>
            </a:r>
            <a:endParaRPr lang="en-US" dirty="0"/>
          </a:p>
        </p:txBody>
      </p:sp>
      <p:grpSp>
        <p:nvGrpSpPr>
          <p:cNvPr id="17" name="Grupp 16">
            <a:extLst>
              <a:ext uri="{FF2B5EF4-FFF2-40B4-BE49-F238E27FC236}">
                <a16:creationId xmlns:a16="http://schemas.microsoft.com/office/drawing/2014/main" id="{69878ACE-FA6C-11C9-9119-DC1FFFDEB40D}"/>
              </a:ext>
            </a:extLst>
          </p:cNvPr>
          <p:cNvGrpSpPr/>
          <p:nvPr userDrawn="1"/>
        </p:nvGrpSpPr>
        <p:grpSpPr>
          <a:xfrm>
            <a:off x="16244738" y="9423510"/>
            <a:ext cx="3312368" cy="1487748"/>
            <a:chOff x="16244738" y="9423510"/>
            <a:chExt cx="3312368" cy="1487748"/>
          </a:xfrm>
        </p:grpSpPr>
        <p:pic>
          <p:nvPicPr>
            <p:cNvPr id="18" name="Bildobjekt 17" descr="En bild som visar vit, design&#10;&#10;AI-genererat innehåll kan vara felaktigt.">
              <a:extLst>
                <a:ext uri="{FF2B5EF4-FFF2-40B4-BE49-F238E27FC236}">
                  <a16:creationId xmlns:a16="http://schemas.microsoft.com/office/drawing/2014/main" id="{8B2B555D-E86A-DC20-20F1-EAABE7C4AC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44738" y="9423510"/>
              <a:ext cx="3312368" cy="1487748"/>
            </a:xfrm>
            <a:prstGeom prst="rect">
              <a:avLst/>
            </a:prstGeom>
          </p:spPr>
        </p:pic>
        <p:grpSp>
          <p:nvGrpSpPr>
            <p:cNvPr id="19" name="Grupp 18">
              <a:extLst>
                <a:ext uri="{FF2B5EF4-FFF2-40B4-BE49-F238E27FC236}">
                  <a16:creationId xmlns:a16="http://schemas.microsoft.com/office/drawing/2014/main" id="{B0FAA231-62F6-B0F6-FDD4-5370E6C9D931}"/>
                </a:ext>
              </a:extLst>
            </p:cNvPr>
            <p:cNvGrpSpPr/>
            <p:nvPr userDrawn="1"/>
          </p:nvGrpSpPr>
          <p:grpSpPr>
            <a:xfrm>
              <a:off x="16676786" y="9632674"/>
              <a:ext cx="2317035" cy="1069421"/>
              <a:chOff x="15668674" y="9471099"/>
              <a:chExt cx="2317035" cy="1069421"/>
            </a:xfrm>
          </p:grpSpPr>
          <p:pic>
            <p:nvPicPr>
              <p:cNvPr id="20" name="Bildobjekt 19">
                <a:extLst>
                  <a:ext uri="{FF2B5EF4-FFF2-40B4-BE49-F238E27FC236}">
                    <a16:creationId xmlns:a16="http://schemas.microsoft.com/office/drawing/2014/main" id="{C491049D-2C58-AA8E-58C5-3D91368F1DD6}"/>
                  </a:ext>
                </a:extLst>
              </p:cNvPr>
              <p:cNvPicPr>
                <a:picLocks noChangeAspect="1"/>
              </p:cNvPicPr>
              <p:nvPr userDrawn="1"/>
            </p:nvPicPr>
            <p:blipFill rotWithShape="1">
              <a:blip r:embed="rId3"/>
              <a:srcRect l="2492" r="3946"/>
              <a:stretch/>
            </p:blipFill>
            <p:spPr>
              <a:xfrm>
                <a:off x="15668674" y="9471099"/>
                <a:ext cx="1008112" cy="1069421"/>
              </a:xfrm>
              <a:prstGeom prst="rect">
                <a:avLst/>
              </a:prstGeom>
            </p:spPr>
          </p:pic>
          <p:pic>
            <p:nvPicPr>
              <p:cNvPr id="21" name="Bildobjekt 20">
                <a:extLst>
                  <a:ext uri="{FF2B5EF4-FFF2-40B4-BE49-F238E27FC236}">
                    <a16:creationId xmlns:a16="http://schemas.microsoft.com/office/drawing/2014/main" id="{7EED05C8-DBF9-99A4-E7B1-E354B70A5D6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6208" r="6208"/>
              <a:stretch/>
            </p:blipFill>
            <p:spPr>
              <a:xfrm>
                <a:off x="17036826" y="9471099"/>
                <a:ext cx="948883" cy="1006590"/>
              </a:xfrm>
              <a:prstGeom prst="rect">
                <a:avLst/>
              </a:prstGeom>
            </p:spPr>
          </p:pic>
          <p:cxnSp>
            <p:nvCxnSpPr>
              <p:cNvPr id="22" name="Rak koppling 21">
                <a:extLst>
                  <a:ext uri="{FF2B5EF4-FFF2-40B4-BE49-F238E27FC236}">
                    <a16:creationId xmlns:a16="http://schemas.microsoft.com/office/drawing/2014/main" id="{F9050312-759E-5998-150F-5BAFD0A2772E}"/>
                  </a:ext>
                </a:extLst>
              </p:cNvPr>
              <p:cNvCxnSpPr/>
              <p:nvPr userDrawn="1"/>
            </p:nvCxnSpPr>
            <p:spPr>
              <a:xfrm>
                <a:off x="16892810" y="9471099"/>
                <a:ext cx="0" cy="1069421"/>
              </a:xfrm>
              <a:prstGeom prst="line">
                <a:avLst/>
              </a:prstGeom>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9883461"/>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extsida_med_bild_vänster-Vinröd_mörk">
    <p:bg>
      <p:bgPr>
        <a:solidFill>
          <a:schemeClr val="bg1"/>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a:xfrm>
            <a:off x="2602791" y="10459925"/>
            <a:ext cx="6084000" cy="187200"/>
          </a:xfrm>
          <a:prstGeom prst="rect">
            <a:avLst/>
          </a:prstGeom>
        </p:spPr>
        <p:txBody>
          <a:bodyPr>
            <a:noAutofit/>
          </a:bodyPr>
          <a:lstStyle>
            <a:lvl1pPr>
              <a:defRPr>
                <a:solidFill>
                  <a:schemeClr val="tx1"/>
                </a:solidFill>
              </a:defRPr>
            </a:lvl1pPr>
          </a:lstStyle>
          <a:p>
            <a:endParaRPr lang="sv-SE" dirty="0"/>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a:xfrm>
            <a:off x="1637392" y="10459925"/>
            <a:ext cx="792000" cy="187200"/>
          </a:xfrm>
          <a:prstGeom prst="rect">
            <a:avLst/>
          </a:prstGeom>
        </p:spPr>
        <p:txBody>
          <a:bodyPr>
            <a:noAutofit/>
          </a:bodyPr>
          <a:lstStyle>
            <a:lvl1pPr>
              <a:defRPr>
                <a:solidFill>
                  <a:schemeClr val="tx1"/>
                </a:solidFill>
              </a:defRPr>
            </a:lvl1pPr>
          </a:lstStyle>
          <a:p>
            <a:fld id="{62DD169D-E447-4789-8673-AFA93CC4C0FC}" type="datetime1">
              <a:rPr lang="sv-SE" smtClean="0"/>
              <a:pPr/>
              <a:t>2026-06-16</a:t>
            </a:fld>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a:xfrm>
            <a:off x="1103992" y="10459925"/>
            <a:ext cx="360000" cy="187200"/>
          </a:xfrm>
          <a:prstGeom prst="rect">
            <a:avLst/>
          </a:prstGeom>
        </p:spPr>
        <p:txBody>
          <a:bodyPr>
            <a:noAutofit/>
          </a:bodyPr>
          <a:lstStyle>
            <a:lvl1pPr>
              <a:defRPr>
                <a:solidFill>
                  <a:schemeClr val="tx1"/>
                </a:solidFill>
              </a:defRPr>
            </a:lvl1pPr>
          </a:lstStyle>
          <a:p>
            <a:fld id="{38480145-259A-47DA-A30D-C906B9DB5C99}" type="slidenum">
              <a:rPr lang="sv-SE" smtClean="0"/>
              <a:pPr/>
              <a:t>‹#›</a:t>
            </a:fld>
            <a:endParaRPr lang="sv-SE" dirty="0"/>
          </a:p>
        </p:txBody>
      </p:sp>
      <p:sp>
        <p:nvSpPr>
          <p:cNvPr id="13" name="Platshållare för text 2">
            <a:extLst>
              <a:ext uri="{FF2B5EF4-FFF2-40B4-BE49-F238E27FC236}">
                <a16:creationId xmlns:a16="http://schemas.microsoft.com/office/drawing/2014/main" id="{F026782C-3D7A-17F2-5918-28639A7693C9}"/>
              </a:ext>
            </a:extLst>
          </p:cNvPr>
          <p:cNvSpPr>
            <a:spLocks noGrp="1"/>
          </p:cNvSpPr>
          <p:nvPr>
            <p:ph type="body" sz="quarter" idx="13"/>
          </p:nvPr>
        </p:nvSpPr>
        <p:spPr>
          <a:xfrm>
            <a:off x="1110279" y="3151925"/>
            <a:ext cx="7560000" cy="6840000"/>
          </a:xfrm>
        </p:spPr>
        <p:txBody>
          <a:bodyPr vert="horz" lIns="0" tIns="0" rIns="0" bIns="0" rtlCol="0">
            <a:noAutofit/>
          </a:bodyPr>
          <a:lstStyle>
            <a:lvl1pPr marL="345600" indent="-345600">
              <a:buClr>
                <a:schemeClr val="accent1"/>
              </a:buClr>
              <a:buFont typeface="Arial" panose="020B0604020202020204" pitchFamily="34" charset="0"/>
              <a:buChar char="•"/>
              <a:defRPr lang="sv-SE" sz="4000" dirty="0">
                <a:solidFill>
                  <a:schemeClr val="tx1"/>
                </a:solidFill>
              </a:defRPr>
            </a:lvl1pPr>
            <a:lvl2pPr marL="756000" indent="-324000">
              <a:buClr>
                <a:schemeClr val="accent1"/>
              </a:buClr>
              <a:buFont typeface="Arial" panose="020B0604020202020204" pitchFamily="34" charset="0"/>
              <a:buChar char="•"/>
              <a:defRPr lang="sv-SE" sz="3600" dirty="0">
                <a:solidFill>
                  <a:schemeClr val="tx1"/>
                </a:solidFill>
              </a:defRPr>
            </a:lvl2pPr>
            <a:lvl3pPr marL="1116000" indent="-288000">
              <a:buClr>
                <a:schemeClr val="accent1"/>
              </a:buClr>
              <a:buFont typeface="Arial" panose="020B0604020202020204" pitchFamily="34" charset="0"/>
              <a:buChar char="•"/>
              <a:defRPr lang="sv-SE" sz="3200" dirty="0">
                <a:solidFill>
                  <a:schemeClr val="tx1"/>
                </a:solidFill>
              </a:defRPr>
            </a:lvl3pPr>
            <a:lvl4pPr marL="1458000" indent="-259200">
              <a:buClr>
                <a:schemeClr val="accent1"/>
              </a:buClr>
              <a:buFont typeface="Arial" panose="020B0604020202020204" pitchFamily="34" charset="0"/>
              <a:buChar char="•"/>
              <a:defRPr lang="sv-SE" sz="2800" dirty="0">
                <a:solidFill>
                  <a:schemeClr val="tx1"/>
                </a:solidFill>
              </a:defRPr>
            </a:lvl4pPr>
            <a:lvl5pPr marL="1764000" indent="-252000">
              <a:buClr>
                <a:schemeClr val="accent1"/>
              </a:buClr>
              <a:buFont typeface="Arial" panose="020B0604020202020204" pitchFamily="34" charset="0"/>
              <a:buChar char="•"/>
              <a:defRPr lang="sv-SE" sz="2400" dirty="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Rubrik 106">
            <a:extLst>
              <a:ext uri="{FF2B5EF4-FFF2-40B4-BE49-F238E27FC236}">
                <a16:creationId xmlns:a16="http://schemas.microsoft.com/office/drawing/2014/main" id="{F9F80C19-D75E-41AA-A755-74DD2587E277}"/>
              </a:ext>
            </a:extLst>
          </p:cNvPr>
          <p:cNvSpPr>
            <a:spLocks noGrp="1"/>
          </p:cNvSpPr>
          <p:nvPr>
            <p:ph type="title"/>
          </p:nvPr>
        </p:nvSpPr>
        <p:spPr>
          <a:xfrm>
            <a:off x="1110279" y="742064"/>
            <a:ext cx="7560000" cy="2052000"/>
          </a:xfrm>
        </p:spPr>
        <p:txBody>
          <a:bodyPr bIns="0">
            <a:noAutofit/>
          </a:bodyPr>
          <a:lstStyle>
            <a:lvl1pPr>
              <a:defRPr sz="7200" b="0">
                <a:solidFill>
                  <a:schemeClr val="accent1"/>
                </a:solidFill>
              </a:defRPr>
            </a:lvl1pPr>
          </a:lstStyle>
          <a:p>
            <a:r>
              <a:rPr lang="sv-SE" dirty="0"/>
              <a:t>Klicka här för att ändra mall för rubrikformat</a:t>
            </a:r>
          </a:p>
        </p:txBody>
      </p:sp>
      <p:sp>
        <p:nvSpPr>
          <p:cNvPr id="15" name="Platshållare för bild 11">
            <a:extLst>
              <a:ext uri="{FF2B5EF4-FFF2-40B4-BE49-F238E27FC236}">
                <a16:creationId xmlns:a16="http://schemas.microsoft.com/office/drawing/2014/main" id="{BA18EB43-EC39-DEB1-4F75-6CDEE023D6E6}"/>
              </a:ext>
            </a:extLst>
          </p:cNvPr>
          <p:cNvSpPr>
            <a:spLocks noGrp="1"/>
          </p:cNvSpPr>
          <p:nvPr>
            <p:ph type="pic" sz="quarter" idx="15" hasCustomPrompt="1"/>
          </p:nvPr>
        </p:nvSpPr>
        <p:spPr>
          <a:xfrm>
            <a:off x="11104100" y="0"/>
            <a:ext cx="9000000" cy="11311257"/>
          </a:xfrm>
          <a:prstGeom prst="rect">
            <a:avLst/>
          </a:prstGeom>
          <a:solidFill>
            <a:schemeClr val="bg2">
              <a:lumMod val="95000"/>
            </a:schemeClr>
          </a:solidFill>
        </p:spPr>
        <p:txBody>
          <a:bodyPr wrap="square" anchor="ctr">
            <a:noAutofit/>
          </a:bodyPr>
          <a:lstStyle>
            <a:lvl1pPr marL="0" indent="0" algn="ctr">
              <a:buClr>
                <a:schemeClr val="accent1"/>
              </a:buClr>
              <a:buFont typeface="Arial" panose="020B0604020202020204" pitchFamily="34" charset="0"/>
              <a:buNone/>
              <a:defRPr sz="4000">
                <a:solidFill>
                  <a:schemeClr val="tx1"/>
                </a:solidFill>
              </a:defRPr>
            </a:lvl1pPr>
          </a:lstStyle>
          <a:p>
            <a:r>
              <a:rPr lang="en-US" dirty="0" err="1"/>
              <a:t>Infoga</a:t>
            </a:r>
            <a:r>
              <a:rPr lang="en-US" dirty="0"/>
              <a:t> </a:t>
            </a:r>
            <a:r>
              <a:rPr lang="en-US" dirty="0" err="1"/>
              <a:t>bild</a:t>
            </a:r>
            <a:endParaRPr lang="en-US" dirty="0"/>
          </a:p>
        </p:txBody>
      </p:sp>
      <p:grpSp>
        <p:nvGrpSpPr>
          <p:cNvPr id="21" name="Grupp 20">
            <a:extLst>
              <a:ext uri="{FF2B5EF4-FFF2-40B4-BE49-F238E27FC236}">
                <a16:creationId xmlns:a16="http://schemas.microsoft.com/office/drawing/2014/main" id="{352C0417-E02F-5A49-D79E-473E3FB21815}"/>
              </a:ext>
            </a:extLst>
          </p:cNvPr>
          <p:cNvGrpSpPr/>
          <p:nvPr userDrawn="1"/>
        </p:nvGrpSpPr>
        <p:grpSpPr>
          <a:xfrm>
            <a:off x="16244738" y="9423510"/>
            <a:ext cx="3312368" cy="1487748"/>
            <a:chOff x="16244738" y="9423510"/>
            <a:chExt cx="3312368" cy="1487748"/>
          </a:xfrm>
        </p:grpSpPr>
        <p:pic>
          <p:nvPicPr>
            <p:cNvPr id="22" name="Bildobjekt 21" descr="En bild som visar vit, design&#10;&#10;AI-genererat innehåll kan vara felaktigt.">
              <a:extLst>
                <a:ext uri="{FF2B5EF4-FFF2-40B4-BE49-F238E27FC236}">
                  <a16:creationId xmlns:a16="http://schemas.microsoft.com/office/drawing/2014/main" id="{45BD8633-B3A5-B28E-20A9-1D0DA41132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44738" y="9423510"/>
              <a:ext cx="3312368" cy="1487748"/>
            </a:xfrm>
            <a:prstGeom prst="rect">
              <a:avLst/>
            </a:prstGeom>
          </p:spPr>
        </p:pic>
        <p:grpSp>
          <p:nvGrpSpPr>
            <p:cNvPr id="23" name="Grupp 22">
              <a:extLst>
                <a:ext uri="{FF2B5EF4-FFF2-40B4-BE49-F238E27FC236}">
                  <a16:creationId xmlns:a16="http://schemas.microsoft.com/office/drawing/2014/main" id="{75AEDAE8-69AB-A4AA-9E49-DF773E838833}"/>
                </a:ext>
              </a:extLst>
            </p:cNvPr>
            <p:cNvGrpSpPr/>
            <p:nvPr userDrawn="1"/>
          </p:nvGrpSpPr>
          <p:grpSpPr>
            <a:xfrm>
              <a:off x="16676786" y="9632674"/>
              <a:ext cx="2317035" cy="1069421"/>
              <a:chOff x="15668674" y="9471099"/>
              <a:chExt cx="2317035" cy="1069421"/>
            </a:xfrm>
          </p:grpSpPr>
          <p:pic>
            <p:nvPicPr>
              <p:cNvPr id="24" name="Bildobjekt 23">
                <a:extLst>
                  <a:ext uri="{FF2B5EF4-FFF2-40B4-BE49-F238E27FC236}">
                    <a16:creationId xmlns:a16="http://schemas.microsoft.com/office/drawing/2014/main" id="{04A7A0C8-7CF4-D662-0B12-B5B1BE575B4B}"/>
                  </a:ext>
                </a:extLst>
              </p:cNvPr>
              <p:cNvPicPr>
                <a:picLocks noChangeAspect="1"/>
              </p:cNvPicPr>
              <p:nvPr userDrawn="1"/>
            </p:nvPicPr>
            <p:blipFill rotWithShape="1">
              <a:blip r:embed="rId3"/>
              <a:srcRect l="2492" r="3946"/>
              <a:stretch/>
            </p:blipFill>
            <p:spPr>
              <a:xfrm>
                <a:off x="15668674" y="9471099"/>
                <a:ext cx="1008112" cy="1069421"/>
              </a:xfrm>
              <a:prstGeom prst="rect">
                <a:avLst/>
              </a:prstGeom>
            </p:spPr>
          </p:pic>
          <p:pic>
            <p:nvPicPr>
              <p:cNvPr id="25" name="Bildobjekt 24">
                <a:extLst>
                  <a:ext uri="{FF2B5EF4-FFF2-40B4-BE49-F238E27FC236}">
                    <a16:creationId xmlns:a16="http://schemas.microsoft.com/office/drawing/2014/main" id="{D312EF04-C972-94C6-2AC1-1E4D51AA94F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6208" r="6208"/>
              <a:stretch/>
            </p:blipFill>
            <p:spPr>
              <a:xfrm>
                <a:off x="17036826" y="9471099"/>
                <a:ext cx="948883" cy="1006590"/>
              </a:xfrm>
              <a:prstGeom prst="rect">
                <a:avLst/>
              </a:prstGeom>
            </p:spPr>
          </p:pic>
          <p:cxnSp>
            <p:nvCxnSpPr>
              <p:cNvPr id="26" name="Rak koppling 25">
                <a:extLst>
                  <a:ext uri="{FF2B5EF4-FFF2-40B4-BE49-F238E27FC236}">
                    <a16:creationId xmlns:a16="http://schemas.microsoft.com/office/drawing/2014/main" id="{12A5F00B-0F4C-9F88-D18D-62727DDB00C5}"/>
                  </a:ext>
                </a:extLst>
              </p:cNvPr>
              <p:cNvCxnSpPr/>
              <p:nvPr userDrawn="1"/>
            </p:nvCxnSpPr>
            <p:spPr>
              <a:xfrm>
                <a:off x="16892810" y="9471099"/>
                <a:ext cx="0" cy="1069421"/>
              </a:xfrm>
              <a:prstGeom prst="line">
                <a:avLst/>
              </a:prstGeom>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496710328"/>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sida_med_bild_höger-Vinröd_mörk">
    <p:bg>
      <p:bgPr>
        <a:solidFill>
          <a:schemeClr val="bg1"/>
        </a:solidFill>
        <a:effectLst/>
      </p:bgPr>
    </p:bg>
    <p:spTree>
      <p:nvGrpSpPr>
        <p:cNvPr id="1" name=""/>
        <p:cNvGrpSpPr/>
        <p:nvPr/>
      </p:nvGrpSpPr>
      <p:grpSpPr>
        <a:xfrm>
          <a:off x="0" y="0"/>
          <a:ext cx="0" cy="0"/>
          <a:chOff x="0" y="0"/>
          <a:chExt cx="0" cy="0"/>
        </a:xfrm>
      </p:grpSpPr>
      <p:sp>
        <p:nvSpPr>
          <p:cNvPr id="31" name="Platshållare för bild 11">
            <a:extLst>
              <a:ext uri="{FF2B5EF4-FFF2-40B4-BE49-F238E27FC236}">
                <a16:creationId xmlns:a16="http://schemas.microsoft.com/office/drawing/2014/main" id="{604D1FC8-2026-DF3A-0326-5473F03EB747}"/>
              </a:ext>
            </a:extLst>
          </p:cNvPr>
          <p:cNvSpPr>
            <a:spLocks noGrp="1"/>
          </p:cNvSpPr>
          <p:nvPr>
            <p:ph type="pic" sz="quarter" idx="15" hasCustomPrompt="1"/>
          </p:nvPr>
        </p:nvSpPr>
        <p:spPr>
          <a:xfrm>
            <a:off x="11104100" y="33447"/>
            <a:ext cx="9000000" cy="11311257"/>
          </a:xfrm>
          <a:prstGeom prst="rect">
            <a:avLst/>
          </a:prstGeom>
          <a:solidFill>
            <a:schemeClr val="bg2">
              <a:lumMod val="95000"/>
            </a:schemeClr>
          </a:solidFill>
        </p:spPr>
        <p:txBody>
          <a:bodyPr wrap="square" anchor="ctr">
            <a:noAutofit/>
          </a:bodyPr>
          <a:lstStyle>
            <a:lvl1pPr marL="0" indent="0" algn="ctr">
              <a:buClr>
                <a:schemeClr val="accent1"/>
              </a:buClr>
              <a:buFont typeface="Arial" panose="020B0604020202020204" pitchFamily="34" charset="0"/>
              <a:buNone/>
              <a:defRPr sz="4000">
                <a:solidFill>
                  <a:schemeClr val="tx1"/>
                </a:solidFill>
              </a:defRPr>
            </a:lvl1pPr>
          </a:lstStyle>
          <a:p>
            <a:r>
              <a:rPr lang="en-US" dirty="0" err="1"/>
              <a:t>Infoga</a:t>
            </a:r>
            <a:r>
              <a:rPr lang="en-US" dirty="0"/>
              <a:t> </a:t>
            </a:r>
            <a:r>
              <a:rPr lang="en-US" dirty="0" err="1"/>
              <a:t>bild</a:t>
            </a:r>
            <a:endParaRPr lang="en-US" dirty="0"/>
          </a:p>
        </p:txBody>
      </p:sp>
      <p:sp>
        <p:nvSpPr>
          <p:cNvPr id="6" name="Platshållare för bild 11">
            <a:extLst>
              <a:ext uri="{FF2B5EF4-FFF2-40B4-BE49-F238E27FC236}">
                <a16:creationId xmlns:a16="http://schemas.microsoft.com/office/drawing/2014/main" id="{1225C724-E477-1380-A934-93D3F53CB831}"/>
              </a:ext>
            </a:extLst>
          </p:cNvPr>
          <p:cNvSpPr>
            <a:spLocks noGrp="1"/>
          </p:cNvSpPr>
          <p:nvPr>
            <p:ph type="pic" sz="quarter" idx="14" hasCustomPrompt="1"/>
          </p:nvPr>
        </p:nvSpPr>
        <p:spPr>
          <a:xfrm>
            <a:off x="32302522" y="0"/>
            <a:ext cx="9000000" cy="11309350"/>
          </a:xfrm>
          <a:solidFill>
            <a:schemeClr val="bg1"/>
          </a:solidFill>
        </p:spPr>
        <p:txBody>
          <a:bodyPr anchor="ctr">
            <a:noAutofit/>
          </a:bodyPr>
          <a:lstStyle>
            <a:lvl1pPr marL="0" indent="0" algn="ctr">
              <a:buClr>
                <a:schemeClr val="accent1"/>
              </a:buClr>
              <a:buFont typeface="Arial" panose="020B0604020202020204" pitchFamily="34" charset="0"/>
              <a:buNone/>
              <a:defRPr sz="4000"/>
            </a:lvl1pPr>
          </a:lstStyle>
          <a:p>
            <a:r>
              <a:rPr lang="en-US" dirty="0" err="1"/>
              <a:t>Infoga</a:t>
            </a:r>
            <a:r>
              <a:rPr lang="en-US" dirty="0"/>
              <a:t> </a:t>
            </a:r>
            <a:r>
              <a:rPr lang="en-US" dirty="0" err="1"/>
              <a:t>bild</a:t>
            </a:r>
            <a:endParaRPr lang="en-US" dirty="0"/>
          </a:p>
        </p:txBody>
      </p:sp>
      <p:sp>
        <p:nvSpPr>
          <p:cNvPr id="7" name="Platshållare för text 2">
            <a:extLst>
              <a:ext uri="{FF2B5EF4-FFF2-40B4-BE49-F238E27FC236}">
                <a16:creationId xmlns:a16="http://schemas.microsoft.com/office/drawing/2014/main" id="{A12E0FAE-7077-6068-8382-A9095BF5B391}"/>
              </a:ext>
            </a:extLst>
          </p:cNvPr>
          <p:cNvSpPr>
            <a:spLocks noGrp="1"/>
          </p:cNvSpPr>
          <p:nvPr>
            <p:ph type="body" sz="quarter" idx="13"/>
          </p:nvPr>
        </p:nvSpPr>
        <p:spPr>
          <a:xfrm>
            <a:off x="1242000" y="3240000"/>
            <a:ext cx="8640000" cy="6840000"/>
          </a:xfrm>
        </p:spPr>
        <p:txBody>
          <a:bodyPr vert="horz" lIns="0" tIns="0" rIns="0" bIns="0" rtlCol="0">
            <a:noAutofit/>
          </a:bodyPr>
          <a:lstStyle>
            <a:lvl1pPr marL="345600" indent="-345600">
              <a:buClr>
                <a:schemeClr val="accent1"/>
              </a:buClr>
              <a:buFont typeface="Arial" panose="020B0604020202020204" pitchFamily="34" charset="0"/>
              <a:buChar char="•"/>
              <a:defRPr lang="sv-SE" sz="4000" dirty="0">
                <a:solidFill>
                  <a:schemeClr val="tx1"/>
                </a:solidFill>
              </a:defRPr>
            </a:lvl1pPr>
            <a:lvl2pPr marL="756000" indent="-324000">
              <a:buClr>
                <a:schemeClr val="accent1"/>
              </a:buClr>
              <a:buFont typeface="Arial" panose="020B0604020202020204" pitchFamily="34" charset="0"/>
              <a:buChar char="•"/>
              <a:defRPr lang="sv-SE" sz="3600" dirty="0">
                <a:solidFill>
                  <a:schemeClr val="tx1"/>
                </a:solidFill>
              </a:defRPr>
            </a:lvl2pPr>
            <a:lvl3pPr marL="1116000" indent="-288000">
              <a:buClr>
                <a:schemeClr val="accent1"/>
              </a:buClr>
              <a:buFont typeface="Arial" panose="020B0604020202020204" pitchFamily="34" charset="0"/>
              <a:buChar char="•"/>
              <a:defRPr lang="sv-SE" sz="3200" dirty="0">
                <a:solidFill>
                  <a:schemeClr val="tx1"/>
                </a:solidFill>
              </a:defRPr>
            </a:lvl3pPr>
            <a:lvl4pPr marL="1458000" indent="-259200">
              <a:buClr>
                <a:schemeClr val="accent1"/>
              </a:buClr>
              <a:buFont typeface="Arial" panose="020B0604020202020204" pitchFamily="34" charset="0"/>
              <a:buChar char="•"/>
              <a:defRPr lang="sv-SE" sz="2800" dirty="0">
                <a:solidFill>
                  <a:schemeClr val="tx1"/>
                </a:solidFill>
              </a:defRPr>
            </a:lvl4pPr>
            <a:lvl5pPr marL="1764000" indent="-252000">
              <a:buClr>
                <a:schemeClr val="accent1"/>
              </a:buClr>
              <a:buFont typeface="Arial" panose="020B0604020202020204" pitchFamily="34" charset="0"/>
              <a:buChar char="•"/>
              <a:defRPr lang="sv-SE" sz="2400" dirty="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06">
            <a:extLst>
              <a:ext uri="{FF2B5EF4-FFF2-40B4-BE49-F238E27FC236}">
                <a16:creationId xmlns:a16="http://schemas.microsoft.com/office/drawing/2014/main" id="{5069FD89-84A3-DA98-9D26-F0198B7F890F}"/>
              </a:ext>
            </a:extLst>
          </p:cNvPr>
          <p:cNvSpPr>
            <a:spLocks noGrp="1"/>
          </p:cNvSpPr>
          <p:nvPr>
            <p:ph type="title"/>
          </p:nvPr>
        </p:nvSpPr>
        <p:spPr>
          <a:xfrm>
            <a:off x="1242000" y="758131"/>
            <a:ext cx="8640000" cy="2052000"/>
          </a:xfrm>
        </p:spPr>
        <p:txBody>
          <a:bodyPr bIns="0">
            <a:noAutofit/>
          </a:bodyPr>
          <a:lstStyle>
            <a:lvl1pPr>
              <a:defRPr sz="7200" b="0">
                <a:solidFill>
                  <a:schemeClr val="accent1"/>
                </a:solidFill>
              </a:defRPr>
            </a:lvl1pPr>
          </a:lstStyle>
          <a:p>
            <a:r>
              <a:rPr lang="sv-SE"/>
              <a:t>Klicka här för att ändra mall för rubrikformat</a:t>
            </a:r>
            <a:endParaRPr lang="sv-SE" dirty="0"/>
          </a:p>
        </p:txBody>
      </p:sp>
      <p:sp>
        <p:nvSpPr>
          <p:cNvPr id="14" name="Platshållare för sidfot 2">
            <a:extLst>
              <a:ext uri="{FF2B5EF4-FFF2-40B4-BE49-F238E27FC236}">
                <a16:creationId xmlns:a16="http://schemas.microsoft.com/office/drawing/2014/main" id="{0955F523-DC9C-9A33-971C-E2A5B3FD351E}"/>
              </a:ext>
            </a:extLst>
          </p:cNvPr>
          <p:cNvSpPr>
            <a:spLocks noGrp="1"/>
          </p:cNvSpPr>
          <p:nvPr>
            <p:ph type="ftr" sz="quarter" idx="10"/>
          </p:nvPr>
        </p:nvSpPr>
        <p:spPr>
          <a:xfrm>
            <a:off x="2757600" y="10548000"/>
            <a:ext cx="7167600" cy="187200"/>
          </a:xfrm>
          <a:prstGeom prst="rect">
            <a:avLst/>
          </a:prstGeom>
        </p:spPr>
        <p:txBody>
          <a:bodyPr>
            <a:noAutofit/>
          </a:bodyPr>
          <a:lstStyle>
            <a:lvl1pPr>
              <a:defRPr>
                <a:solidFill>
                  <a:schemeClr val="tx1"/>
                </a:solidFill>
              </a:defRPr>
            </a:lvl1pPr>
          </a:lstStyle>
          <a:p>
            <a:endParaRPr lang="sv-SE" dirty="0"/>
          </a:p>
        </p:txBody>
      </p:sp>
      <p:sp>
        <p:nvSpPr>
          <p:cNvPr id="15" name="Platshållare för datum 3">
            <a:extLst>
              <a:ext uri="{FF2B5EF4-FFF2-40B4-BE49-F238E27FC236}">
                <a16:creationId xmlns:a16="http://schemas.microsoft.com/office/drawing/2014/main" id="{A8609803-2BD2-EE23-740E-802C47BF7572}"/>
              </a:ext>
            </a:extLst>
          </p:cNvPr>
          <p:cNvSpPr>
            <a:spLocks noGrp="1"/>
          </p:cNvSpPr>
          <p:nvPr>
            <p:ph type="dt" sz="half" idx="11"/>
          </p:nvPr>
        </p:nvSpPr>
        <p:spPr>
          <a:xfrm>
            <a:off x="1775036" y="10548000"/>
            <a:ext cx="792000" cy="187200"/>
          </a:xfrm>
          <a:prstGeom prst="rect">
            <a:avLst/>
          </a:prstGeom>
        </p:spPr>
        <p:txBody>
          <a:bodyPr>
            <a:noAutofit/>
          </a:bodyPr>
          <a:lstStyle>
            <a:lvl1pPr>
              <a:defRPr>
                <a:solidFill>
                  <a:schemeClr val="tx1"/>
                </a:solidFill>
              </a:defRPr>
            </a:lvl1pPr>
          </a:lstStyle>
          <a:p>
            <a:fld id="{93E1DA4E-B23A-42CD-82EE-75C65057215D}" type="datetime1">
              <a:rPr lang="sv-SE" smtClean="0"/>
              <a:pPr/>
              <a:t>2026-06-16</a:t>
            </a:fld>
            <a:endParaRPr lang="sv-SE" dirty="0"/>
          </a:p>
        </p:txBody>
      </p:sp>
      <p:sp>
        <p:nvSpPr>
          <p:cNvPr id="16" name="Platshållare för bildnummer 4">
            <a:extLst>
              <a:ext uri="{FF2B5EF4-FFF2-40B4-BE49-F238E27FC236}">
                <a16:creationId xmlns:a16="http://schemas.microsoft.com/office/drawing/2014/main" id="{EEDEC0E0-F968-24BA-1865-501F4115953A}"/>
              </a:ext>
            </a:extLst>
          </p:cNvPr>
          <p:cNvSpPr>
            <a:spLocks noGrp="1"/>
          </p:cNvSpPr>
          <p:nvPr>
            <p:ph type="sldNum" sz="quarter" idx="12"/>
          </p:nvPr>
        </p:nvSpPr>
        <p:spPr>
          <a:xfrm>
            <a:off x="1241636" y="10548000"/>
            <a:ext cx="360000" cy="187200"/>
          </a:xfrm>
          <a:prstGeom prst="rect">
            <a:avLst/>
          </a:prstGeom>
        </p:spPr>
        <p:txBody>
          <a:bodyPr>
            <a:noAutofit/>
          </a:bodyPr>
          <a:lstStyle>
            <a:lvl1pPr>
              <a:defRPr>
                <a:solidFill>
                  <a:schemeClr val="tx1"/>
                </a:solidFill>
              </a:defRPr>
            </a:lvl1pPr>
          </a:lstStyle>
          <a:p>
            <a:fld id="{B6F15528-21DE-4FAA-801E-634DDDAF4B2B}" type="slidenum">
              <a:rPr lang="sv-SE" smtClean="0"/>
              <a:pPr/>
              <a:t>‹#›</a:t>
            </a:fld>
            <a:endParaRPr lang="sv-SE" dirty="0"/>
          </a:p>
        </p:txBody>
      </p:sp>
      <p:grpSp>
        <p:nvGrpSpPr>
          <p:cNvPr id="38" name="Grupp 37">
            <a:extLst>
              <a:ext uri="{FF2B5EF4-FFF2-40B4-BE49-F238E27FC236}">
                <a16:creationId xmlns:a16="http://schemas.microsoft.com/office/drawing/2014/main" id="{3A06E953-5FBA-AF10-2681-35CBE73B9BAB}"/>
              </a:ext>
            </a:extLst>
          </p:cNvPr>
          <p:cNvGrpSpPr/>
          <p:nvPr userDrawn="1"/>
        </p:nvGrpSpPr>
        <p:grpSpPr>
          <a:xfrm>
            <a:off x="16244738" y="9423510"/>
            <a:ext cx="3312368" cy="1487748"/>
            <a:chOff x="16244738" y="9423510"/>
            <a:chExt cx="3312368" cy="1487748"/>
          </a:xfrm>
        </p:grpSpPr>
        <p:pic>
          <p:nvPicPr>
            <p:cNvPr id="39" name="Bildobjekt 38" descr="En bild som visar vit, design&#10;&#10;AI-genererat innehåll kan vara felaktigt.">
              <a:extLst>
                <a:ext uri="{FF2B5EF4-FFF2-40B4-BE49-F238E27FC236}">
                  <a16:creationId xmlns:a16="http://schemas.microsoft.com/office/drawing/2014/main" id="{4F2EFA73-C45E-DB13-44FF-790D1D574F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44738" y="9423510"/>
              <a:ext cx="3312368" cy="1487748"/>
            </a:xfrm>
            <a:prstGeom prst="rect">
              <a:avLst/>
            </a:prstGeom>
          </p:spPr>
        </p:pic>
        <p:grpSp>
          <p:nvGrpSpPr>
            <p:cNvPr id="40" name="Grupp 39">
              <a:extLst>
                <a:ext uri="{FF2B5EF4-FFF2-40B4-BE49-F238E27FC236}">
                  <a16:creationId xmlns:a16="http://schemas.microsoft.com/office/drawing/2014/main" id="{2A355834-890C-09A1-4170-BD0832604E3B}"/>
                </a:ext>
              </a:extLst>
            </p:cNvPr>
            <p:cNvGrpSpPr/>
            <p:nvPr userDrawn="1"/>
          </p:nvGrpSpPr>
          <p:grpSpPr>
            <a:xfrm>
              <a:off x="16676786" y="9632674"/>
              <a:ext cx="2317035" cy="1069421"/>
              <a:chOff x="15668674" y="9471099"/>
              <a:chExt cx="2317035" cy="1069421"/>
            </a:xfrm>
          </p:grpSpPr>
          <p:pic>
            <p:nvPicPr>
              <p:cNvPr id="41" name="Bildobjekt 40">
                <a:extLst>
                  <a:ext uri="{FF2B5EF4-FFF2-40B4-BE49-F238E27FC236}">
                    <a16:creationId xmlns:a16="http://schemas.microsoft.com/office/drawing/2014/main" id="{5A868D91-6D9F-1B6E-2DF4-010B2FA6CC36}"/>
                  </a:ext>
                </a:extLst>
              </p:cNvPr>
              <p:cNvPicPr>
                <a:picLocks noChangeAspect="1"/>
              </p:cNvPicPr>
              <p:nvPr userDrawn="1"/>
            </p:nvPicPr>
            <p:blipFill rotWithShape="1">
              <a:blip r:embed="rId3"/>
              <a:srcRect l="2492" r="3946"/>
              <a:stretch/>
            </p:blipFill>
            <p:spPr>
              <a:xfrm>
                <a:off x="15668674" y="9471099"/>
                <a:ext cx="1008112" cy="1069421"/>
              </a:xfrm>
              <a:prstGeom prst="rect">
                <a:avLst/>
              </a:prstGeom>
            </p:spPr>
          </p:pic>
          <p:pic>
            <p:nvPicPr>
              <p:cNvPr id="42" name="Bildobjekt 41">
                <a:extLst>
                  <a:ext uri="{FF2B5EF4-FFF2-40B4-BE49-F238E27FC236}">
                    <a16:creationId xmlns:a16="http://schemas.microsoft.com/office/drawing/2014/main" id="{507FBB13-3B28-3A4C-A82F-7808C15D73C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6208" r="6208"/>
              <a:stretch/>
            </p:blipFill>
            <p:spPr>
              <a:xfrm>
                <a:off x="17036826" y="9471099"/>
                <a:ext cx="948883" cy="1006590"/>
              </a:xfrm>
              <a:prstGeom prst="rect">
                <a:avLst/>
              </a:prstGeom>
            </p:spPr>
          </p:pic>
          <p:cxnSp>
            <p:nvCxnSpPr>
              <p:cNvPr id="43" name="Rak koppling 42">
                <a:extLst>
                  <a:ext uri="{FF2B5EF4-FFF2-40B4-BE49-F238E27FC236}">
                    <a16:creationId xmlns:a16="http://schemas.microsoft.com/office/drawing/2014/main" id="{C8219D76-8F2A-AC12-30E3-4EB075A872F1}"/>
                  </a:ext>
                </a:extLst>
              </p:cNvPr>
              <p:cNvCxnSpPr/>
              <p:nvPr userDrawn="1"/>
            </p:nvCxnSpPr>
            <p:spPr>
              <a:xfrm>
                <a:off x="16892810" y="9471099"/>
                <a:ext cx="0" cy="1069421"/>
              </a:xfrm>
              <a:prstGeom prst="line">
                <a:avLst/>
              </a:prstGeom>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788726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2000" y="3148676"/>
            <a:ext cx="17640000" cy="5400000"/>
          </a:xfrm>
          <a:prstGeom prst="rect">
            <a:avLst/>
          </a:prstGeom>
        </p:spPr>
        <p:txBody>
          <a:bodyPr vert="horz" lIns="0" tIns="0" rIns="0" bIns="0" rtlCol="0">
            <a:noAutofit/>
          </a:body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sp>
        <p:nvSpPr>
          <p:cNvPr id="4" name="Holder 4"/>
          <p:cNvSpPr>
            <a:spLocks noGrp="1"/>
          </p:cNvSpPr>
          <p:nvPr>
            <p:ph type="ftr" sz="quarter" idx="5"/>
          </p:nvPr>
        </p:nvSpPr>
        <p:spPr>
          <a:xfrm>
            <a:off x="2759161" y="10548000"/>
            <a:ext cx="14587200" cy="187200"/>
          </a:xfrm>
          <a:prstGeom prst="rect">
            <a:avLst/>
          </a:prstGeom>
        </p:spPr>
        <p:txBody>
          <a:bodyPr wrap="square" lIns="0" tIns="0" rIns="0" bIns="0">
            <a:noAutofit/>
          </a:bodyPr>
          <a:lstStyle>
            <a:lvl1pPr algn="l">
              <a:defRPr sz="1200">
                <a:solidFill>
                  <a:schemeClr val="tx1"/>
                </a:solidFill>
              </a:defRPr>
            </a:lvl1pPr>
          </a:lstStyle>
          <a:p>
            <a:endParaRPr lang="sv-SE" dirty="0"/>
          </a:p>
        </p:txBody>
      </p:sp>
      <p:sp>
        <p:nvSpPr>
          <p:cNvPr id="5" name="Holder 5"/>
          <p:cNvSpPr>
            <a:spLocks noGrp="1"/>
          </p:cNvSpPr>
          <p:nvPr>
            <p:ph type="dt" sz="half" idx="6"/>
          </p:nvPr>
        </p:nvSpPr>
        <p:spPr>
          <a:xfrm>
            <a:off x="1793760" y="10548000"/>
            <a:ext cx="792000" cy="187200"/>
          </a:xfrm>
          <a:prstGeom prst="rect">
            <a:avLst/>
          </a:prstGeom>
        </p:spPr>
        <p:txBody>
          <a:bodyPr wrap="square" lIns="0" tIns="0" rIns="0" bIns="0">
            <a:noAutofit/>
          </a:bodyPr>
          <a:lstStyle>
            <a:lvl1pPr algn="l">
              <a:defRPr sz="1200">
                <a:solidFill>
                  <a:schemeClr val="tx1"/>
                </a:solidFill>
              </a:defRPr>
            </a:lvl1pPr>
          </a:lstStyle>
          <a:p>
            <a:fld id="{93E1DA4E-B23A-42CD-82EE-75C65057215D}" type="datetime1">
              <a:rPr lang="sv-SE" smtClean="0"/>
              <a:pPr/>
              <a:t>2026-06-16</a:t>
            </a:fld>
            <a:endParaRPr lang="sv-SE"/>
          </a:p>
        </p:txBody>
      </p:sp>
      <p:sp>
        <p:nvSpPr>
          <p:cNvPr id="6" name="Holder 6"/>
          <p:cNvSpPr>
            <a:spLocks noGrp="1"/>
          </p:cNvSpPr>
          <p:nvPr>
            <p:ph type="sldNum" sz="quarter" idx="7"/>
          </p:nvPr>
        </p:nvSpPr>
        <p:spPr>
          <a:xfrm>
            <a:off x="1260360" y="10548000"/>
            <a:ext cx="360000" cy="187200"/>
          </a:xfrm>
          <a:prstGeom prst="rect">
            <a:avLst/>
          </a:prstGeom>
        </p:spPr>
        <p:txBody>
          <a:bodyPr wrap="square" lIns="0" tIns="0" rIns="0" bIns="0">
            <a:noAutofit/>
          </a:bodyPr>
          <a:lstStyle>
            <a:lvl1pPr algn="r">
              <a:defRPr sz="1200">
                <a:solidFill>
                  <a:schemeClr val="tx1"/>
                </a:solidFill>
              </a:defRPr>
            </a:lvl1pPr>
          </a:lstStyle>
          <a:p>
            <a:fld id="{B6F15528-21DE-4FAA-801E-634DDDAF4B2B}" type="slidenum">
              <a:rPr lang="sv-SE" smtClean="0"/>
              <a:pPr/>
              <a:t>‹#›</a:t>
            </a:fld>
            <a:endParaRPr lang="sv-SE"/>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2000" y="974155"/>
            <a:ext cx="17640000" cy="2052000"/>
          </a:xfrm>
          <a:prstGeom prst="rect">
            <a:avLst/>
          </a:prstGeom>
        </p:spPr>
        <p:txBody>
          <a:bodyPr vert="horz" lIns="0" tIns="0" rIns="0" bIns="0" rtlCol="0" anchor="b" anchorCtr="0">
            <a:noAutofit/>
          </a:bodyPr>
          <a:lstStyle/>
          <a:p>
            <a:r>
              <a:rPr lang="sv-SE" noProof="0" dirty="0"/>
              <a:t>Klicka här för att ändra mall för rubrikformat</a:t>
            </a:r>
          </a:p>
        </p:txBody>
      </p:sp>
      <p:grpSp>
        <p:nvGrpSpPr>
          <p:cNvPr id="2" name="Grupp 1">
            <a:extLst>
              <a:ext uri="{FF2B5EF4-FFF2-40B4-BE49-F238E27FC236}">
                <a16:creationId xmlns:a16="http://schemas.microsoft.com/office/drawing/2014/main" id="{DA7C7717-71B3-B812-13F2-C245E2B12817}"/>
              </a:ext>
            </a:extLst>
          </p:cNvPr>
          <p:cNvGrpSpPr/>
          <p:nvPr userDrawn="1"/>
        </p:nvGrpSpPr>
        <p:grpSpPr>
          <a:xfrm>
            <a:off x="16100722" y="9423511"/>
            <a:ext cx="3600400" cy="1487748"/>
            <a:chOff x="15020602" y="9255075"/>
            <a:chExt cx="3600400" cy="1487748"/>
          </a:xfrm>
        </p:grpSpPr>
        <p:pic>
          <p:nvPicPr>
            <p:cNvPr id="3" name="Bildobjekt 2" descr="En bild som visar vit, design&#10;&#10;AI-genererat innehåll kan vara felaktigt.">
              <a:extLst>
                <a:ext uri="{FF2B5EF4-FFF2-40B4-BE49-F238E27FC236}">
                  <a16:creationId xmlns:a16="http://schemas.microsoft.com/office/drawing/2014/main" id="{9FBFACCE-E7D8-8A90-91CB-6F5CF5613A0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020602" y="9255075"/>
              <a:ext cx="3600400" cy="1487748"/>
            </a:xfrm>
            <a:prstGeom prst="rect">
              <a:avLst/>
            </a:prstGeom>
          </p:spPr>
        </p:pic>
        <p:grpSp>
          <p:nvGrpSpPr>
            <p:cNvPr id="7" name="Grupp 6">
              <a:extLst>
                <a:ext uri="{FF2B5EF4-FFF2-40B4-BE49-F238E27FC236}">
                  <a16:creationId xmlns:a16="http://schemas.microsoft.com/office/drawing/2014/main" id="{788F4B36-32C8-FC3A-9765-051348C75C75}"/>
                </a:ext>
              </a:extLst>
            </p:cNvPr>
            <p:cNvGrpSpPr/>
            <p:nvPr userDrawn="1"/>
          </p:nvGrpSpPr>
          <p:grpSpPr>
            <a:xfrm>
              <a:off x="15596666" y="9471099"/>
              <a:ext cx="2317035" cy="1069421"/>
              <a:chOff x="15668674" y="9471099"/>
              <a:chExt cx="2317035" cy="1069421"/>
            </a:xfrm>
          </p:grpSpPr>
          <p:pic>
            <p:nvPicPr>
              <p:cNvPr id="8" name="Bildobjekt 7">
                <a:extLst>
                  <a:ext uri="{FF2B5EF4-FFF2-40B4-BE49-F238E27FC236}">
                    <a16:creationId xmlns:a16="http://schemas.microsoft.com/office/drawing/2014/main" id="{3B5222A6-9570-BB5B-DA77-267106560419}"/>
                  </a:ext>
                </a:extLst>
              </p:cNvPr>
              <p:cNvPicPr>
                <a:picLocks noChangeAspect="1"/>
              </p:cNvPicPr>
              <p:nvPr userDrawn="1"/>
            </p:nvPicPr>
            <p:blipFill rotWithShape="1">
              <a:blip r:embed="rId16"/>
              <a:srcRect l="2492" r="3946"/>
              <a:stretch/>
            </p:blipFill>
            <p:spPr>
              <a:xfrm>
                <a:off x="15668674" y="9471099"/>
                <a:ext cx="1008112" cy="1069421"/>
              </a:xfrm>
              <a:prstGeom prst="rect">
                <a:avLst/>
              </a:prstGeom>
            </p:spPr>
          </p:pic>
          <p:pic>
            <p:nvPicPr>
              <p:cNvPr id="9" name="Bildobjekt 8">
                <a:extLst>
                  <a:ext uri="{FF2B5EF4-FFF2-40B4-BE49-F238E27FC236}">
                    <a16:creationId xmlns:a16="http://schemas.microsoft.com/office/drawing/2014/main" id="{BF4C7E33-78B6-0D7D-687B-05895F0DF3F9}"/>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l="6208" r="6208"/>
              <a:stretch/>
            </p:blipFill>
            <p:spPr>
              <a:xfrm>
                <a:off x="17036826" y="9471099"/>
                <a:ext cx="948883" cy="1006590"/>
              </a:xfrm>
              <a:prstGeom prst="rect">
                <a:avLst/>
              </a:prstGeom>
            </p:spPr>
          </p:pic>
          <p:cxnSp>
            <p:nvCxnSpPr>
              <p:cNvPr id="10" name="Rak koppling 9">
                <a:extLst>
                  <a:ext uri="{FF2B5EF4-FFF2-40B4-BE49-F238E27FC236}">
                    <a16:creationId xmlns:a16="http://schemas.microsoft.com/office/drawing/2014/main" id="{06A3D840-D759-DA58-9E60-011D8EFF284F}"/>
                  </a:ext>
                </a:extLst>
              </p:cNvPr>
              <p:cNvCxnSpPr/>
              <p:nvPr userDrawn="1"/>
            </p:nvCxnSpPr>
            <p:spPr>
              <a:xfrm>
                <a:off x="16892810" y="9471099"/>
                <a:ext cx="0" cy="1069421"/>
              </a:xfrm>
              <a:prstGeom prst="line">
                <a:avLst/>
              </a:prstGeom>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773209084"/>
      </p:ext>
    </p:extLst>
  </p:cSld>
  <p:clrMap bg1="lt1" tx1="dk1" bg2="lt2" tx2="dk2" accent1="accent1" accent2="accent2" accent3="accent3" accent4="accent4" accent5="accent5" accent6="accent6" hlink="hlink" folHlink="folHlink"/>
  <p:sldLayoutIdLst>
    <p:sldLayoutId id="2147483962" r:id="rId1"/>
    <p:sldLayoutId id="2147483729" r:id="rId2"/>
    <p:sldLayoutId id="2147483773" r:id="rId3"/>
    <p:sldLayoutId id="2147483974" r:id="rId4"/>
    <p:sldLayoutId id="2147483755" r:id="rId5"/>
    <p:sldLayoutId id="2147483735" r:id="rId6"/>
    <p:sldLayoutId id="2147483748" r:id="rId7"/>
    <p:sldLayoutId id="2147484073" r:id="rId8"/>
    <p:sldLayoutId id="2147483766" r:id="rId9"/>
    <p:sldLayoutId id="2147483741" r:id="rId10"/>
    <p:sldLayoutId id="2147483768" r:id="rId11"/>
    <p:sldLayoutId id="2147483969" r:id="rId12"/>
    <p:sldLayoutId id="2147484075" r:id="rId13"/>
  </p:sldLayoutIdLst>
  <p:hf hdr="0" ftr="0"/>
  <p:txStyles>
    <p:titleStyle>
      <a:lvl1pPr eaLnBrk="1" hangingPunct="1">
        <a:lnSpc>
          <a:spcPct val="85000"/>
        </a:lnSpc>
        <a:defRPr sz="6000" b="1" spc="-280" baseline="0">
          <a:solidFill>
            <a:schemeClr val="accent1"/>
          </a:solidFill>
          <a:latin typeface="+mn-lt"/>
          <a:ea typeface="+mj-ea"/>
          <a:cs typeface="+mj-cs"/>
        </a:defRPr>
      </a:lvl1pPr>
    </p:titleStyle>
    <p:bodyStyle>
      <a:lvl1pPr marL="345600" indent="-345600" eaLnBrk="1" hangingPunct="1">
        <a:lnSpc>
          <a:spcPct val="84000"/>
        </a:lnSpc>
        <a:spcAft>
          <a:spcPts val="2300"/>
        </a:spcAft>
        <a:buClr>
          <a:schemeClr val="accent1"/>
        </a:buClr>
        <a:buSzPct val="100000"/>
        <a:buFont typeface="Arial" panose="020B0604020202020204" pitchFamily="34" charset="0"/>
        <a:buChar char="•"/>
        <a:tabLst/>
        <a:defRPr sz="4000" spc="-110" baseline="0">
          <a:latin typeface="+mn-lt"/>
          <a:ea typeface="+mn-ea"/>
          <a:cs typeface="+mn-cs"/>
        </a:defRPr>
      </a:lvl1pPr>
      <a:lvl2pPr marL="756000" indent="-324000" eaLnBrk="1" hangingPunct="1">
        <a:lnSpc>
          <a:spcPct val="84000"/>
        </a:lnSpc>
        <a:spcAft>
          <a:spcPts val="2400"/>
        </a:spcAft>
        <a:buClr>
          <a:schemeClr val="accent1"/>
        </a:buClr>
        <a:buFont typeface="Arial" panose="020B0604020202020204" pitchFamily="34" charset="0"/>
        <a:buChar char="•"/>
        <a:defRPr sz="3600" spc="-110" baseline="0">
          <a:latin typeface="+mn-lt"/>
          <a:ea typeface="+mn-ea"/>
          <a:cs typeface="+mn-cs"/>
        </a:defRPr>
      </a:lvl2pPr>
      <a:lvl3pPr marL="1116000" indent="-288000" eaLnBrk="1" hangingPunct="1">
        <a:lnSpc>
          <a:spcPct val="84000"/>
        </a:lnSpc>
        <a:spcAft>
          <a:spcPts val="2500"/>
        </a:spcAft>
        <a:buClr>
          <a:schemeClr val="accent1"/>
        </a:buClr>
        <a:buFont typeface="Arial" panose="020B0604020202020204" pitchFamily="34" charset="0"/>
        <a:buChar char="•"/>
        <a:defRPr sz="3200" spc="-110" baseline="0">
          <a:latin typeface="+mn-lt"/>
          <a:ea typeface="+mn-ea"/>
          <a:cs typeface="+mn-cs"/>
        </a:defRPr>
      </a:lvl3pPr>
      <a:lvl4pPr marL="1458000" indent="-259200" eaLnBrk="1" hangingPunct="1">
        <a:lnSpc>
          <a:spcPct val="84000"/>
        </a:lnSpc>
        <a:spcAft>
          <a:spcPts val="2600"/>
        </a:spcAft>
        <a:buClr>
          <a:schemeClr val="accent1"/>
        </a:buClr>
        <a:buFont typeface="Arial" panose="020B0604020202020204" pitchFamily="34" charset="0"/>
        <a:buChar char="•"/>
        <a:defRPr sz="2800" spc="-110" baseline="0">
          <a:latin typeface="+mn-lt"/>
          <a:ea typeface="+mn-ea"/>
          <a:cs typeface="+mn-cs"/>
        </a:defRPr>
      </a:lvl4pPr>
      <a:lvl5pPr marL="1764000" indent="-252000" eaLnBrk="1" hangingPunct="1">
        <a:lnSpc>
          <a:spcPct val="86000"/>
        </a:lnSpc>
        <a:spcAft>
          <a:spcPts val="1500"/>
        </a:spcAft>
        <a:buClr>
          <a:schemeClr val="accent1"/>
        </a:buClr>
        <a:buFont typeface="Arial" panose="020B0604020202020204" pitchFamily="34" charset="0"/>
        <a:buChar char="•"/>
        <a:defRPr sz="2400" spc="-110" baseline="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trine.lundgren@regionvastmanland.se" TargetMode="External"/><Relationship Id="rId2" Type="http://schemas.openxmlformats.org/officeDocument/2006/relationships/hyperlink" Target="https://regionvastmanland.bmc.nu/"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35779E3-DABE-0F58-757C-2787C24B5397}"/>
              </a:ext>
            </a:extLst>
          </p:cNvPr>
          <p:cNvSpPr>
            <a:spLocks noGrp="1"/>
          </p:cNvSpPr>
          <p:nvPr>
            <p:ph type="title"/>
          </p:nvPr>
        </p:nvSpPr>
        <p:spPr/>
        <p:txBody>
          <a:bodyPr/>
          <a:lstStyle/>
          <a:p>
            <a:r>
              <a:rPr lang="sv-SE" dirty="0"/>
              <a:t>Om denna PPT-mall</a:t>
            </a:r>
          </a:p>
        </p:txBody>
      </p:sp>
      <p:sp>
        <p:nvSpPr>
          <p:cNvPr id="5" name="Platshållare för innehåll 4">
            <a:extLst>
              <a:ext uri="{FF2B5EF4-FFF2-40B4-BE49-F238E27FC236}">
                <a16:creationId xmlns:a16="http://schemas.microsoft.com/office/drawing/2014/main" id="{32675CDE-EFB6-2B21-CC6E-551ED56498AE}"/>
              </a:ext>
            </a:extLst>
          </p:cNvPr>
          <p:cNvSpPr>
            <a:spLocks noGrp="1"/>
          </p:cNvSpPr>
          <p:nvPr>
            <p:ph sz="quarter" idx="14"/>
          </p:nvPr>
        </p:nvSpPr>
        <p:spPr>
          <a:xfrm>
            <a:off x="1242000" y="3239092"/>
            <a:ext cx="15840000" cy="5295903"/>
          </a:xfrm>
        </p:spPr>
        <p:txBody>
          <a:bodyPr/>
          <a:lstStyle/>
          <a:p>
            <a:r>
              <a:rPr lang="sv-SE" dirty="0"/>
              <a:t>Denna mall är tänkt att användas för dig som har Uppsala universitet som sin institution. </a:t>
            </a:r>
          </a:p>
          <a:p>
            <a:r>
              <a:rPr lang="sv-SE" dirty="0"/>
              <a:t>RV och UU logotyp är fast i mallen och skall ligga kvar i sin </a:t>
            </a:r>
            <a:r>
              <a:rPr lang="sv-SE" dirty="0" err="1"/>
              <a:t>sk</a:t>
            </a:r>
            <a:r>
              <a:rPr lang="sv-SE" dirty="0"/>
              <a:t> platta</a:t>
            </a:r>
            <a:br>
              <a:rPr lang="sv-SE" dirty="0"/>
            </a:br>
            <a:br>
              <a:rPr lang="sv-SE" dirty="0"/>
            </a:br>
            <a:r>
              <a:rPr lang="sv-SE" dirty="0"/>
              <a:t>CKF logotypen håller på att fasas ut och används inte längre. Detta med anledning av att det strider med regionens grafiska profil. Använd Region Västmanlands primära logotyp och din institutions logotyp vid posters och presentationer. </a:t>
            </a:r>
          </a:p>
          <a:p>
            <a:r>
              <a:rPr lang="sv-SE" dirty="0"/>
              <a:t>Använd gärna bilder från regionens </a:t>
            </a:r>
            <a:r>
              <a:rPr lang="sv-SE" dirty="0" err="1"/>
              <a:t>bildbank</a:t>
            </a:r>
            <a:r>
              <a:rPr lang="sv-SE" dirty="0"/>
              <a:t> på </a:t>
            </a:r>
            <a:r>
              <a:rPr lang="sv-SE" dirty="0">
                <a:hlinkClick r:id="rId2"/>
              </a:rPr>
              <a:t>Kommunikationsplatsen</a:t>
            </a:r>
            <a:endParaRPr lang="sv-SE" dirty="0"/>
          </a:p>
        </p:txBody>
      </p:sp>
      <p:sp>
        <p:nvSpPr>
          <p:cNvPr id="2" name="textruta 1">
            <a:extLst>
              <a:ext uri="{FF2B5EF4-FFF2-40B4-BE49-F238E27FC236}">
                <a16:creationId xmlns:a16="http://schemas.microsoft.com/office/drawing/2014/main" id="{100810A7-E037-DE8B-8BBC-346B70702E8C}"/>
              </a:ext>
            </a:extLst>
          </p:cNvPr>
          <p:cNvSpPr txBox="1"/>
          <p:nvPr/>
        </p:nvSpPr>
        <p:spPr>
          <a:xfrm>
            <a:off x="1411090" y="8962487"/>
            <a:ext cx="14401601" cy="400110"/>
          </a:xfrm>
          <a:prstGeom prst="rect">
            <a:avLst/>
          </a:prstGeom>
          <a:solidFill>
            <a:schemeClr val="tx2">
              <a:lumMod val="20000"/>
              <a:lumOff val="80000"/>
            </a:schemeClr>
          </a:solidFill>
          <a:ln>
            <a:solidFill>
              <a:schemeClr val="accent1"/>
            </a:solidFill>
          </a:ln>
        </p:spPr>
        <p:txBody>
          <a:bodyPr wrap="square" rtlCol="0">
            <a:spAutoFit/>
          </a:bodyPr>
          <a:lstStyle/>
          <a:p>
            <a:pPr algn="ctr"/>
            <a:r>
              <a:rPr lang="sv-SE" sz="2000" b="1" dirty="0"/>
              <a:t>Behöver du råd eller stöd vid utformning av posters eller presentationer, </a:t>
            </a:r>
            <a:r>
              <a:rPr lang="sv-SE" sz="2000" b="1" dirty="0">
                <a:hlinkClick r:id="rId3"/>
              </a:rPr>
              <a:t>kontakta Catrine Lundgren </a:t>
            </a:r>
            <a:r>
              <a:rPr lang="sv-SE" sz="2000" b="1" dirty="0"/>
              <a:t>vid CIFU Forskning/CKF</a:t>
            </a:r>
          </a:p>
        </p:txBody>
      </p:sp>
      <p:sp>
        <p:nvSpPr>
          <p:cNvPr id="3" name="textruta 2">
            <a:extLst>
              <a:ext uri="{FF2B5EF4-FFF2-40B4-BE49-F238E27FC236}">
                <a16:creationId xmlns:a16="http://schemas.microsoft.com/office/drawing/2014/main" id="{B4D2DEE3-DAE2-DCE3-F23F-EFF6400CBA93}"/>
              </a:ext>
            </a:extLst>
          </p:cNvPr>
          <p:cNvSpPr txBox="1"/>
          <p:nvPr/>
        </p:nvSpPr>
        <p:spPr>
          <a:xfrm>
            <a:off x="1242000" y="1128932"/>
            <a:ext cx="3888432" cy="369332"/>
          </a:xfrm>
          <a:prstGeom prst="rect">
            <a:avLst/>
          </a:prstGeom>
          <a:noFill/>
        </p:spPr>
        <p:txBody>
          <a:bodyPr wrap="square" rtlCol="0">
            <a:spAutoFit/>
          </a:bodyPr>
          <a:lstStyle/>
          <a:p>
            <a:r>
              <a:rPr lang="sv-SE" i="1" dirty="0"/>
              <a:t>rev 2026-06-16</a:t>
            </a:r>
          </a:p>
        </p:txBody>
      </p:sp>
    </p:spTree>
    <p:extLst>
      <p:ext uri="{BB962C8B-B14F-4D97-AF65-F5344CB8AC3E}">
        <p14:creationId xmlns:p14="http://schemas.microsoft.com/office/powerpoint/2010/main" val="7338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50F3606-2C87-143C-BB9F-C3D6C8ED3985}"/>
              </a:ext>
            </a:extLst>
          </p:cNvPr>
          <p:cNvSpPr>
            <a:spLocks noGrp="1"/>
          </p:cNvSpPr>
          <p:nvPr>
            <p:ph type="dt" sz="half" idx="10"/>
          </p:nvPr>
        </p:nvSpPr>
        <p:spPr/>
        <p:txBody>
          <a:bodyPr/>
          <a:lstStyle/>
          <a:p>
            <a:fld id="{22A7701B-8AEB-47E6-B4CC-5A851E887FD1}" type="datetime1">
              <a:rPr lang="sv-SE" smtClean="0"/>
              <a:pPr/>
              <a:t>2026-06-16</a:t>
            </a:fld>
            <a:endParaRPr lang="sv-SE"/>
          </a:p>
        </p:txBody>
      </p:sp>
      <p:sp>
        <p:nvSpPr>
          <p:cNvPr id="3" name="Platshållare för bildnummer 2">
            <a:extLst>
              <a:ext uri="{FF2B5EF4-FFF2-40B4-BE49-F238E27FC236}">
                <a16:creationId xmlns:a16="http://schemas.microsoft.com/office/drawing/2014/main" id="{3EC41941-2EA6-6EBC-793C-3CBCB6D64322}"/>
              </a:ext>
            </a:extLst>
          </p:cNvPr>
          <p:cNvSpPr>
            <a:spLocks noGrp="1"/>
          </p:cNvSpPr>
          <p:nvPr>
            <p:ph type="sldNum" sz="quarter" idx="12"/>
          </p:nvPr>
        </p:nvSpPr>
        <p:spPr/>
        <p:txBody>
          <a:bodyPr/>
          <a:lstStyle/>
          <a:p>
            <a:fld id="{38480145-259A-47DA-A30D-C906B9DB5C99}" type="slidenum">
              <a:rPr lang="sv-SE" smtClean="0"/>
              <a:pPr/>
              <a:t>10</a:t>
            </a:fld>
            <a:endParaRPr lang="sv-SE"/>
          </a:p>
        </p:txBody>
      </p:sp>
      <p:sp>
        <p:nvSpPr>
          <p:cNvPr id="4" name="Rubrik 3">
            <a:extLst>
              <a:ext uri="{FF2B5EF4-FFF2-40B4-BE49-F238E27FC236}">
                <a16:creationId xmlns:a16="http://schemas.microsoft.com/office/drawing/2014/main" id="{0FBF3631-323C-C2AB-08B7-88E0B1A91CF9}"/>
              </a:ext>
            </a:extLst>
          </p:cNvPr>
          <p:cNvSpPr>
            <a:spLocks noGrp="1"/>
          </p:cNvSpPr>
          <p:nvPr>
            <p:ph type="title"/>
          </p:nvPr>
        </p:nvSpPr>
        <p:spPr/>
        <p:txBody>
          <a:bodyPr/>
          <a:lstStyle/>
          <a:p>
            <a:r>
              <a:rPr lang="sv-SE" dirty="0"/>
              <a:t>Citat 1-8 rader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Curabitur</a:t>
            </a:r>
            <a:r>
              <a:rPr lang="sv-SE" dirty="0"/>
              <a:t> </a:t>
            </a:r>
            <a:r>
              <a:rPr lang="sv-SE" dirty="0" err="1"/>
              <a:t>vel</a:t>
            </a:r>
            <a:r>
              <a:rPr lang="sv-SE" dirty="0"/>
              <a:t> ante et </a:t>
            </a:r>
            <a:r>
              <a:rPr lang="sv-SE" dirty="0" err="1"/>
              <a:t>orci</a:t>
            </a:r>
            <a:r>
              <a:rPr lang="sv-SE" dirty="0"/>
              <a:t> </a:t>
            </a:r>
            <a:r>
              <a:rPr lang="sv-SE" dirty="0" err="1"/>
              <a:t>eleifend</a:t>
            </a:r>
            <a:r>
              <a:rPr lang="sv-SE" dirty="0"/>
              <a:t> </a:t>
            </a:r>
            <a:r>
              <a:rPr lang="sv-SE" dirty="0" err="1"/>
              <a:t>facilisis</a:t>
            </a:r>
            <a:r>
              <a:rPr lang="sv-SE" dirty="0"/>
              <a:t>. </a:t>
            </a:r>
            <a:r>
              <a:rPr lang="sv-SE" dirty="0" err="1"/>
              <a:t>Suspendisse</a:t>
            </a:r>
            <a:r>
              <a:rPr lang="sv-SE" dirty="0"/>
              <a:t> </a:t>
            </a:r>
            <a:r>
              <a:rPr lang="sv-SE" dirty="0" err="1"/>
              <a:t>potenti</a:t>
            </a:r>
            <a:r>
              <a:rPr lang="sv-SE" dirty="0"/>
              <a:t>. </a:t>
            </a:r>
            <a:r>
              <a:rPr lang="sv-SE" dirty="0" err="1"/>
              <a:t>Aenean</a:t>
            </a:r>
            <a:r>
              <a:rPr lang="sv-SE" dirty="0"/>
              <a:t> </a:t>
            </a:r>
            <a:r>
              <a:rPr lang="sv-SE" dirty="0" err="1"/>
              <a:t>tincidunt</a:t>
            </a:r>
            <a:r>
              <a:rPr lang="sv-SE" dirty="0"/>
              <a:t>, </a:t>
            </a:r>
            <a:r>
              <a:rPr lang="sv-SE" dirty="0" err="1"/>
              <a:t>magna</a:t>
            </a:r>
            <a:r>
              <a:rPr lang="sv-SE" dirty="0"/>
              <a:t> at </a:t>
            </a:r>
            <a:r>
              <a:rPr lang="sv-SE" dirty="0" err="1"/>
              <a:t>dictum</a:t>
            </a:r>
            <a:r>
              <a:rPr lang="sv-SE" dirty="0"/>
              <a:t> </a:t>
            </a:r>
            <a:r>
              <a:rPr lang="sv-SE" dirty="0" err="1"/>
              <a:t>vulputate</a:t>
            </a:r>
            <a:r>
              <a:rPr lang="sv-SE" dirty="0"/>
              <a:t>, </a:t>
            </a:r>
            <a:r>
              <a:rPr lang="sv-SE" dirty="0" err="1"/>
              <a:t>nisl</a:t>
            </a:r>
            <a:r>
              <a:rPr lang="sv-SE" dirty="0"/>
              <a:t> elit </a:t>
            </a:r>
            <a:r>
              <a:rPr lang="sv-SE" dirty="0" err="1"/>
              <a:t>luctus</a:t>
            </a:r>
            <a:r>
              <a:rPr lang="sv-SE" dirty="0"/>
              <a:t> </a:t>
            </a:r>
            <a:r>
              <a:rPr lang="sv-SE" dirty="0" err="1"/>
              <a:t>lorem</a:t>
            </a:r>
            <a:r>
              <a:rPr lang="sv-SE" dirty="0"/>
              <a:t>.</a:t>
            </a:r>
            <a:endParaRPr lang="en-US" dirty="0"/>
          </a:p>
        </p:txBody>
      </p:sp>
    </p:spTree>
    <p:extLst>
      <p:ext uri="{BB962C8B-B14F-4D97-AF65-F5344CB8AC3E}">
        <p14:creationId xmlns:p14="http://schemas.microsoft.com/office/powerpoint/2010/main" val="392118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3DB51C2B-610C-77AC-7365-600EDD936C46}"/>
              </a:ext>
            </a:extLst>
          </p:cNvPr>
          <p:cNvSpPr>
            <a:spLocks noGrp="1"/>
          </p:cNvSpPr>
          <p:nvPr>
            <p:ph type="ctrTitle"/>
          </p:nvPr>
        </p:nvSpPr>
        <p:spPr>
          <a:xfrm>
            <a:off x="1483098" y="1982267"/>
            <a:ext cx="10260000" cy="4525838"/>
          </a:xfrm>
        </p:spPr>
        <p:txBody>
          <a:bodyPr/>
          <a:lstStyle/>
          <a:p>
            <a:r>
              <a:rPr lang="sv-SE" b="0" dirty="0"/>
              <a:t>Rubrik presentation </a:t>
            </a:r>
            <a:br>
              <a:rPr lang="sv-SE" b="0" dirty="0"/>
            </a:br>
            <a:r>
              <a:rPr lang="sv-SE" b="0" dirty="0"/>
              <a:t>1-3 rader</a:t>
            </a:r>
            <a:endParaRPr lang="en-US" b="0" dirty="0"/>
          </a:p>
        </p:txBody>
      </p:sp>
      <p:sp>
        <p:nvSpPr>
          <p:cNvPr id="9" name="Underrubrik 8">
            <a:extLst>
              <a:ext uri="{FF2B5EF4-FFF2-40B4-BE49-F238E27FC236}">
                <a16:creationId xmlns:a16="http://schemas.microsoft.com/office/drawing/2014/main" id="{10838689-C089-E886-E89A-229DE20AE473}"/>
              </a:ext>
            </a:extLst>
          </p:cNvPr>
          <p:cNvSpPr>
            <a:spLocks noGrp="1"/>
          </p:cNvSpPr>
          <p:nvPr>
            <p:ph type="subTitle" idx="1"/>
          </p:nvPr>
        </p:nvSpPr>
        <p:spPr>
          <a:xfrm>
            <a:off x="1483098" y="6999853"/>
            <a:ext cx="10260000" cy="2406650"/>
          </a:xfrm>
        </p:spPr>
        <p:txBody>
          <a:bodyPr/>
          <a:lstStyle/>
          <a:p>
            <a:pPr marL="0" indent="0">
              <a:buNone/>
            </a:pPr>
            <a:r>
              <a:rPr lang="sv-SE" dirty="0"/>
              <a:t>Ingress 1-4 rader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Curabitur</a:t>
            </a:r>
            <a:r>
              <a:rPr lang="sv-SE" dirty="0"/>
              <a:t> </a:t>
            </a:r>
            <a:r>
              <a:rPr lang="sv-SE" dirty="0" err="1"/>
              <a:t>vel</a:t>
            </a:r>
            <a:r>
              <a:rPr lang="sv-SE" dirty="0"/>
              <a:t> ante et </a:t>
            </a:r>
            <a:r>
              <a:rPr lang="sv-SE" dirty="0" err="1"/>
              <a:t>orci</a:t>
            </a:r>
            <a:r>
              <a:rPr lang="sv-SE" dirty="0"/>
              <a:t>. </a:t>
            </a:r>
            <a:r>
              <a:rPr lang="sv-SE" dirty="0" err="1"/>
              <a:t>Aenean</a:t>
            </a:r>
            <a:r>
              <a:rPr lang="sv-SE" dirty="0"/>
              <a:t> </a:t>
            </a:r>
            <a:r>
              <a:rPr lang="sv-SE" dirty="0" err="1"/>
              <a:t>tincidunt</a:t>
            </a:r>
            <a:r>
              <a:rPr lang="sv-SE" dirty="0"/>
              <a:t>, </a:t>
            </a:r>
            <a:r>
              <a:rPr lang="sv-SE" dirty="0" err="1"/>
              <a:t>magna</a:t>
            </a:r>
            <a:r>
              <a:rPr lang="sv-SE" dirty="0"/>
              <a:t> at </a:t>
            </a:r>
            <a:r>
              <a:rPr lang="sv-SE" dirty="0" err="1"/>
              <a:t>dictum</a:t>
            </a:r>
            <a:r>
              <a:rPr lang="sv-SE" dirty="0"/>
              <a:t> </a:t>
            </a:r>
            <a:r>
              <a:rPr lang="sv-SE" dirty="0" err="1"/>
              <a:t>vulputate</a:t>
            </a:r>
            <a:r>
              <a:rPr lang="sv-SE" dirty="0"/>
              <a:t> resa </a:t>
            </a:r>
            <a:r>
              <a:rPr lang="sv-SE" dirty="0" err="1"/>
              <a:t>derlores</a:t>
            </a:r>
            <a:r>
              <a:rPr lang="sv-SE" dirty="0"/>
              <a:t>.</a:t>
            </a:r>
          </a:p>
        </p:txBody>
      </p:sp>
    </p:spTree>
    <p:extLst>
      <p:ext uri="{BB962C8B-B14F-4D97-AF65-F5344CB8AC3E}">
        <p14:creationId xmlns:p14="http://schemas.microsoft.com/office/powerpoint/2010/main" val="623458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C6F27-FA24-AA10-4B1C-C6BFE358FD02}"/>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04292B79-4749-3720-F51E-B3A41E3C96E7}"/>
              </a:ext>
            </a:extLst>
          </p:cNvPr>
          <p:cNvSpPr>
            <a:spLocks noGrp="1"/>
          </p:cNvSpPr>
          <p:nvPr>
            <p:ph type="ctrTitle"/>
          </p:nvPr>
        </p:nvSpPr>
        <p:spPr>
          <a:xfrm>
            <a:off x="1771130" y="1982267"/>
            <a:ext cx="10260000" cy="4525838"/>
          </a:xfrm>
        </p:spPr>
        <p:txBody>
          <a:bodyPr/>
          <a:lstStyle/>
          <a:p>
            <a:r>
              <a:rPr lang="sv-SE" b="0" dirty="0"/>
              <a:t>Rubrik presentation </a:t>
            </a:r>
            <a:br>
              <a:rPr lang="sv-SE" b="0" dirty="0"/>
            </a:br>
            <a:r>
              <a:rPr lang="sv-SE" b="0" dirty="0"/>
              <a:t>1-3 rader</a:t>
            </a:r>
            <a:endParaRPr lang="en-US" b="0" dirty="0"/>
          </a:p>
        </p:txBody>
      </p:sp>
      <p:sp>
        <p:nvSpPr>
          <p:cNvPr id="9" name="Underrubrik 8">
            <a:extLst>
              <a:ext uri="{FF2B5EF4-FFF2-40B4-BE49-F238E27FC236}">
                <a16:creationId xmlns:a16="http://schemas.microsoft.com/office/drawing/2014/main" id="{15C9CCC1-E620-94F8-02BF-6D39FE89392E}"/>
              </a:ext>
            </a:extLst>
          </p:cNvPr>
          <p:cNvSpPr>
            <a:spLocks noGrp="1"/>
          </p:cNvSpPr>
          <p:nvPr>
            <p:ph type="subTitle" idx="1"/>
          </p:nvPr>
        </p:nvSpPr>
        <p:spPr>
          <a:xfrm>
            <a:off x="1771130" y="6999853"/>
            <a:ext cx="10260000" cy="2406650"/>
          </a:xfrm>
        </p:spPr>
        <p:txBody>
          <a:bodyPr/>
          <a:lstStyle/>
          <a:p>
            <a:pPr marL="0" indent="0">
              <a:buNone/>
            </a:pPr>
            <a:r>
              <a:rPr lang="sv-SE" dirty="0"/>
              <a:t>Ingress 1-4 rader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Curabitur</a:t>
            </a:r>
            <a:r>
              <a:rPr lang="sv-SE" dirty="0"/>
              <a:t> </a:t>
            </a:r>
            <a:r>
              <a:rPr lang="sv-SE" dirty="0" err="1"/>
              <a:t>vel</a:t>
            </a:r>
            <a:r>
              <a:rPr lang="sv-SE" dirty="0"/>
              <a:t> ante et </a:t>
            </a:r>
            <a:r>
              <a:rPr lang="sv-SE" dirty="0" err="1"/>
              <a:t>orci</a:t>
            </a:r>
            <a:r>
              <a:rPr lang="sv-SE" dirty="0"/>
              <a:t>. </a:t>
            </a:r>
            <a:r>
              <a:rPr lang="sv-SE" dirty="0" err="1"/>
              <a:t>Aenean</a:t>
            </a:r>
            <a:r>
              <a:rPr lang="sv-SE" dirty="0"/>
              <a:t> </a:t>
            </a:r>
            <a:r>
              <a:rPr lang="sv-SE" dirty="0" err="1"/>
              <a:t>tincidunt</a:t>
            </a:r>
            <a:r>
              <a:rPr lang="sv-SE" dirty="0"/>
              <a:t>, </a:t>
            </a:r>
            <a:r>
              <a:rPr lang="sv-SE" dirty="0" err="1"/>
              <a:t>magna</a:t>
            </a:r>
            <a:r>
              <a:rPr lang="sv-SE" dirty="0"/>
              <a:t> at </a:t>
            </a:r>
            <a:r>
              <a:rPr lang="sv-SE" dirty="0" err="1"/>
              <a:t>dictum</a:t>
            </a:r>
            <a:r>
              <a:rPr lang="sv-SE" dirty="0"/>
              <a:t> </a:t>
            </a:r>
            <a:r>
              <a:rPr lang="sv-SE" dirty="0" err="1"/>
              <a:t>vulputate</a:t>
            </a:r>
            <a:r>
              <a:rPr lang="sv-SE" dirty="0"/>
              <a:t> resa </a:t>
            </a:r>
            <a:r>
              <a:rPr lang="sv-SE" dirty="0" err="1"/>
              <a:t>derlores</a:t>
            </a:r>
            <a:r>
              <a:rPr lang="sv-SE" dirty="0"/>
              <a:t>.</a:t>
            </a:r>
          </a:p>
        </p:txBody>
      </p:sp>
    </p:spTree>
    <p:extLst>
      <p:ext uri="{BB962C8B-B14F-4D97-AF65-F5344CB8AC3E}">
        <p14:creationId xmlns:p14="http://schemas.microsoft.com/office/powerpoint/2010/main" val="153287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2D271C1-AE17-56D2-040B-573CE13CB2B0}"/>
              </a:ext>
            </a:extLst>
          </p:cNvPr>
          <p:cNvSpPr>
            <a:spLocks noGrp="1"/>
          </p:cNvSpPr>
          <p:nvPr>
            <p:ph type="title"/>
          </p:nvPr>
        </p:nvSpPr>
        <p:spPr/>
        <p:txBody>
          <a:bodyPr/>
          <a:lstStyle/>
          <a:p>
            <a:endParaRPr lang="sv-SE" dirty="0"/>
          </a:p>
        </p:txBody>
      </p:sp>
      <p:sp>
        <p:nvSpPr>
          <p:cNvPr id="2" name="Platshållare för datum 1">
            <a:extLst>
              <a:ext uri="{FF2B5EF4-FFF2-40B4-BE49-F238E27FC236}">
                <a16:creationId xmlns:a16="http://schemas.microsoft.com/office/drawing/2014/main" id="{58A23241-3AD7-A8E0-7C7C-93F51717BAA5}"/>
              </a:ext>
            </a:extLst>
          </p:cNvPr>
          <p:cNvSpPr>
            <a:spLocks noGrp="1"/>
          </p:cNvSpPr>
          <p:nvPr>
            <p:ph type="dt" sz="half" idx="10"/>
          </p:nvPr>
        </p:nvSpPr>
        <p:spPr/>
        <p:txBody>
          <a:bodyPr/>
          <a:lstStyle/>
          <a:p>
            <a:fld id="{22A7701B-8AEB-47E6-B4CC-5A851E887FD1}" type="datetime1">
              <a:rPr lang="sv-SE" smtClean="0"/>
              <a:pPr/>
              <a:t>2026-06-16</a:t>
            </a:fld>
            <a:endParaRPr lang="sv-SE"/>
          </a:p>
        </p:txBody>
      </p:sp>
      <p:sp>
        <p:nvSpPr>
          <p:cNvPr id="3" name="Platshållare för bildnummer 2">
            <a:extLst>
              <a:ext uri="{FF2B5EF4-FFF2-40B4-BE49-F238E27FC236}">
                <a16:creationId xmlns:a16="http://schemas.microsoft.com/office/drawing/2014/main" id="{B08F9E09-A9B4-B8A2-8CB8-E0AB6CF35CB5}"/>
              </a:ext>
            </a:extLst>
          </p:cNvPr>
          <p:cNvSpPr>
            <a:spLocks noGrp="1"/>
          </p:cNvSpPr>
          <p:nvPr>
            <p:ph type="sldNum" sz="quarter" idx="12"/>
          </p:nvPr>
        </p:nvSpPr>
        <p:spPr/>
        <p:txBody>
          <a:bodyPr/>
          <a:lstStyle/>
          <a:p>
            <a:fld id="{38480145-259A-47DA-A30D-C906B9DB5C99}" type="slidenum">
              <a:rPr lang="sv-SE" smtClean="0"/>
              <a:pPr/>
              <a:t>4</a:t>
            </a:fld>
            <a:endParaRPr lang="sv-SE"/>
          </a:p>
        </p:txBody>
      </p:sp>
      <p:sp>
        <p:nvSpPr>
          <p:cNvPr id="6" name="Platshållare för innehåll 5">
            <a:extLst>
              <a:ext uri="{FF2B5EF4-FFF2-40B4-BE49-F238E27FC236}">
                <a16:creationId xmlns:a16="http://schemas.microsoft.com/office/drawing/2014/main" id="{C08D17CE-624D-F5AD-F9D7-1D1684768F47}"/>
              </a:ext>
            </a:extLst>
          </p:cNvPr>
          <p:cNvSpPr>
            <a:spLocks noGrp="1"/>
          </p:cNvSpPr>
          <p:nvPr>
            <p:ph sz="quarter" idx="14"/>
          </p:nvPr>
        </p:nvSpPr>
        <p:spPr/>
        <p:txBody>
          <a:bodyPr/>
          <a:lstStyle/>
          <a:p>
            <a:endParaRPr lang="sv-SE"/>
          </a:p>
        </p:txBody>
      </p:sp>
    </p:spTree>
    <p:extLst>
      <p:ext uri="{BB962C8B-B14F-4D97-AF65-F5344CB8AC3E}">
        <p14:creationId xmlns:p14="http://schemas.microsoft.com/office/powerpoint/2010/main" val="127620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8142DEDC-BB8E-F1C1-F2F7-CF52C53BB766}"/>
              </a:ext>
            </a:extLst>
          </p:cNvPr>
          <p:cNvSpPr>
            <a:spLocks noGrp="1"/>
          </p:cNvSpPr>
          <p:nvPr>
            <p:ph type="dt" sz="half" idx="10"/>
          </p:nvPr>
        </p:nvSpPr>
        <p:spPr/>
        <p:txBody>
          <a:bodyPr/>
          <a:lstStyle/>
          <a:p>
            <a:fld id="{22A7701B-8AEB-47E6-B4CC-5A851E887FD1}" type="datetime1">
              <a:rPr lang="sv-SE" smtClean="0"/>
              <a:pPr/>
              <a:t>2026-06-16</a:t>
            </a:fld>
            <a:endParaRPr lang="sv-SE"/>
          </a:p>
        </p:txBody>
      </p:sp>
      <p:sp>
        <p:nvSpPr>
          <p:cNvPr id="6" name="Platshållare för bildnummer 5">
            <a:extLst>
              <a:ext uri="{FF2B5EF4-FFF2-40B4-BE49-F238E27FC236}">
                <a16:creationId xmlns:a16="http://schemas.microsoft.com/office/drawing/2014/main" id="{2CEB85F0-F6DF-A046-F6C8-3F4149EE5AE9}"/>
              </a:ext>
            </a:extLst>
          </p:cNvPr>
          <p:cNvSpPr>
            <a:spLocks noGrp="1"/>
          </p:cNvSpPr>
          <p:nvPr>
            <p:ph type="sldNum" sz="quarter" idx="12"/>
          </p:nvPr>
        </p:nvSpPr>
        <p:spPr/>
        <p:txBody>
          <a:bodyPr/>
          <a:lstStyle/>
          <a:p>
            <a:fld id="{38480145-259A-47DA-A30D-C906B9DB5C99}" type="slidenum">
              <a:rPr lang="sv-SE" smtClean="0"/>
              <a:pPr/>
              <a:t>5</a:t>
            </a:fld>
            <a:endParaRPr lang="sv-SE"/>
          </a:p>
        </p:txBody>
      </p:sp>
      <p:sp>
        <p:nvSpPr>
          <p:cNvPr id="8" name="Platshållare för text 7">
            <a:extLst>
              <a:ext uri="{FF2B5EF4-FFF2-40B4-BE49-F238E27FC236}">
                <a16:creationId xmlns:a16="http://schemas.microsoft.com/office/drawing/2014/main" id="{BA170BDA-8506-8406-5264-66D4C457CA5A}"/>
              </a:ext>
            </a:extLst>
          </p:cNvPr>
          <p:cNvSpPr>
            <a:spLocks noGrp="1"/>
          </p:cNvSpPr>
          <p:nvPr>
            <p:ph type="body" sz="quarter" idx="13"/>
          </p:nvPr>
        </p:nvSpPr>
        <p:spPr/>
        <p:txBody>
          <a:bodyPr/>
          <a:lstStyle/>
          <a:p>
            <a:endParaRPr lang="sv-SE"/>
          </a:p>
        </p:txBody>
      </p:sp>
      <p:sp>
        <p:nvSpPr>
          <p:cNvPr id="7" name="Rubrik 6">
            <a:extLst>
              <a:ext uri="{FF2B5EF4-FFF2-40B4-BE49-F238E27FC236}">
                <a16:creationId xmlns:a16="http://schemas.microsoft.com/office/drawing/2014/main" id="{A6B3CDFB-3DB3-BD81-6F89-211D3EA83A80}"/>
              </a:ext>
            </a:extLst>
          </p:cNvPr>
          <p:cNvSpPr>
            <a:spLocks noGrp="1"/>
          </p:cNvSpPr>
          <p:nvPr>
            <p:ph type="title"/>
          </p:nvPr>
        </p:nvSpPr>
        <p:spPr/>
        <p:txBody>
          <a:bodyPr/>
          <a:lstStyle/>
          <a:p>
            <a:endParaRPr lang="sv-SE"/>
          </a:p>
        </p:txBody>
      </p:sp>
      <p:pic>
        <p:nvPicPr>
          <p:cNvPr id="17" name="Platshållare för bild 16" descr="Närbild av en Branch på solnedgång">
            <a:extLst>
              <a:ext uri="{FF2B5EF4-FFF2-40B4-BE49-F238E27FC236}">
                <a16:creationId xmlns:a16="http://schemas.microsoft.com/office/drawing/2014/main" id="{27C240D5-2875-3E0F-3D92-0247A4F3E4A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3451" r="23451"/>
          <a:stretch>
            <a:fillRect/>
          </a:stretch>
        </p:blipFill>
        <p:spPr/>
      </p:pic>
      <p:grpSp>
        <p:nvGrpSpPr>
          <p:cNvPr id="10" name="Grupp 9">
            <a:extLst>
              <a:ext uri="{FF2B5EF4-FFF2-40B4-BE49-F238E27FC236}">
                <a16:creationId xmlns:a16="http://schemas.microsoft.com/office/drawing/2014/main" id="{DAEF590B-FCA2-FA9A-9A59-B06AD6418EA6}"/>
              </a:ext>
            </a:extLst>
          </p:cNvPr>
          <p:cNvGrpSpPr/>
          <p:nvPr/>
        </p:nvGrpSpPr>
        <p:grpSpPr>
          <a:xfrm>
            <a:off x="16100722" y="9423511"/>
            <a:ext cx="3600400" cy="1487748"/>
            <a:chOff x="15020602" y="9255075"/>
            <a:chExt cx="3600400" cy="1487748"/>
          </a:xfrm>
        </p:grpSpPr>
        <p:pic>
          <p:nvPicPr>
            <p:cNvPr id="11" name="Bildobjekt 10" descr="En bild som visar vit, design&#10;&#10;AI-genererat innehåll kan vara felaktigt.">
              <a:extLst>
                <a:ext uri="{FF2B5EF4-FFF2-40B4-BE49-F238E27FC236}">
                  <a16:creationId xmlns:a16="http://schemas.microsoft.com/office/drawing/2014/main" id="{8D4BD0B9-63C8-83A2-0A78-DC37F88F57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20602" y="9255075"/>
              <a:ext cx="3600400" cy="1487748"/>
            </a:xfrm>
            <a:prstGeom prst="rect">
              <a:avLst/>
            </a:prstGeom>
          </p:spPr>
        </p:pic>
        <p:grpSp>
          <p:nvGrpSpPr>
            <p:cNvPr id="12" name="Grupp 11">
              <a:extLst>
                <a:ext uri="{FF2B5EF4-FFF2-40B4-BE49-F238E27FC236}">
                  <a16:creationId xmlns:a16="http://schemas.microsoft.com/office/drawing/2014/main" id="{A9554674-8321-FE67-2084-C9923B8E6858}"/>
                </a:ext>
              </a:extLst>
            </p:cNvPr>
            <p:cNvGrpSpPr/>
            <p:nvPr userDrawn="1"/>
          </p:nvGrpSpPr>
          <p:grpSpPr>
            <a:xfrm>
              <a:off x="15596666" y="9471099"/>
              <a:ext cx="2317035" cy="1069421"/>
              <a:chOff x="15668674" y="9471099"/>
              <a:chExt cx="2317035" cy="1069421"/>
            </a:xfrm>
          </p:grpSpPr>
          <p:pic>
            <p:nvPicPr>
              <p:cNvPr id="13" name="Bildobjekt 12">
                <a:extLst>
                  <a:ext uri="{FF2B5EF4-FFF2-40B4-BE49-F238E27FC236}">
                    <a16:creationId xmlns:a16="http://schemas.microsoft.com/office/drawing/2014/main" id="{860898B5-C164-F29B-450B-CB71BA7D4AED}"/>
                  </a:ext>
                </a:extLst>
              </p:cNvPr>
              <p:cNvPicPr>
                <a:picLocks noChangeAspect="1"/>
              </p:cNvPicPr>
              <p:nvPr userDrawn="1"/>
            </p:nvPicPr>
            <p:blipFill rotWithShape="1">
              <a:blip r:embed="rId4"/>
              <a:srcRect l="2492" r="3946"/>
              <a:stretch/>
            </p:blipFill>
            <p:spPr>
              <a:xfrm>
                <a:off x="15668674" y="9471099"/>
                <a:ext cx="1008112" cy="1069421"/>
              </a:xfrm>
              <a:prstGeom prst="rect">
                <a:avLst/>
              </a:prstGeom>
            </p:spPr>
          </p:pic>
          <p:pic>
            <p:nvPicPr>
              <p:cNvPr id="14" name="Bildobjekt 13">
                <a:extLst>
                  <a:ext uri="{FF2B5EF4-FFF2-40B4-BE49-F238E27FC236}">
                    <a16:creationId xmlns:a16="http://schemas.microsoft.com/office/drawing/2014/main" id="{0D67710D-6C53-5253-61EC-76B6F5CA64F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l="6208" r="6208"/>
              <a:stretch/>
            </p:blipFill>
            <p:spPr>
              <a:xfrm>
                <a:off x="17036826" y="9471099"/>
                <a:ext cx="948883" cy="1006590"/>
              </a:xfrm>
              <a:prstGeom prst="rect">
                <a:avLst/>
              </a:prstGeom>
            </p:spPr>
          </p:pic>
          <p:cxnSp>
            <p:nvCxnSpPr>
              <p:cNvPr id="15" name="Rak koppling 14">
                <a:extLst>
                  <a:ext uri="{FF2B5EF4-FFF2-40B4-BE49-F238E27FC236}">
                    <a16:creationId xmlns:a16="http://schemas.microsoft.com/office/drawing/2014/main" id="{5730AA6B-485D-BF13-DE97-E5613E3C593C}"/>
                  </a:ext>
                </a:extLst>
              </p:cNvPr>
              <p:cNvCxnSpPr/>
              <p:nvPr userDrawn="1"/>
            </p:nvCxnSpPr>
            <p:spPr>
              <a:xfrm>
                <a:off x="16892810" y="9471099"/>
                <a:ext cx="0" cy="1069421"/>
              </a:xfrm>
              <a:prstGeom prst="line">
                <a:avLst/>
              </a:prstGeom>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87964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98867AE-D914-CFB3-C5F8-B00B28F75186}"/>
              </a:ext>
            </a:extLst>
          </p:cNvPr>
          <p:cNvSpPr>
            <a:spLocks noGrp="1"/>
          </p:cNvSpPr>
          <p:nvPr>
            <p:ph type="dt" sz="half" idx="10"/>
          </p:nvPr>
        </p:nvSpPr>
        <p:spPr/>
        <p:txBody>
          <a:bodyPr/>
          <a:lstStyle/>
          <a:p>
            <a:fld id="{62DD169D-E447-4789-8673-AFA93CC4C0FC}" type="datetime1">
              <a:rPr lang="sv-SE" smtClean="0"/>
              <a:pPr/>
              <a:t>2026-06-16</a:t>
            </a:fld>
            <a:endParaRPr lang="sv-SE"/>
          </a:p>
        </p:txBody>
      </p:sp>
      <p:sp>
        <p:nvSpPr>
          <p:cNvPr id="3" name="Platshållare för bildnummer 2">
            <a:extLst>
              <a:ext uri="{FF2B5EF4-FFF2-40B4-BE49-F238E27FC236}">
                <a16:creationId xmlns:a16="http://schemas.microsoft.com/office/drawing/2014/main" id="{7EF8711A-437F-B696-F207-BDB7F24DEA22}"/>
              </a:ext>
            </a:extLst>
          </p:cNvPr>
          <p:cNvSpPr>
            <a:spLocks noGrp="1"/>
          </p:cNvSpPr>
          <p:nvPr>
            <p:ph type="sldNum" sz="quarter" idx="12"/>
          </p:nvPr>
        </p:nvSpPr>
        <p:spPr/>
        <p:txBody>
          <a:bodyPr/>
          <a:lstStyle/>
          <a:p>
            <a:fld id="{38480145-259A-47DA-A30D-C906B9DB5C99}" type="slidenum">
              <a:rPr lang="sv-SE" smtClean="0"/>
              <a:pPr/>
              <a:t>6</a:t>
            </a:fld>
            <a:endParaRPr lang="sv-SE" dirty="0"/>
          </a:p>
        </p:txBody>
      </p:sp>
      <p:sp>
        <p:nvSpPr>
          <p:cNvPr id="4" name="Platshållare för text 3">
            <a:extLst>
              <a:ext uri="{FF2B5EF4-FFF2-40B4-BE49-F238E27FC236}">
                <a16:creationId xmlns:a16="http://schemas.microsoft.com/office/drawing/2014/main" id="{95C8A05E-F3A1-7294-EB68-3CD903963D1C}"/>
              </a:ext>
            </a:extLst>
          </p:cNvPr>
          <p:cNvSpPr>
            <a:spLocks noGrp="1"/>
          </p:cNvSpPr>
          <p:nvPr>
            <p:ph type="body" sz="quarter" idx="13"/>
          </p:nvPr>
        </p:nvSpPr>
        <p:spPr>
          <a:xfrm>
            <a:off x="9826090" y="3240000"/>
            <a:ext cx="8290855" cy="6840000"/>
          </a:xfrm>
        </p:spPr>
        <p:txBody>
          <a:bodyPr/>
          <a:lstStyle/>
          <a:p>
            <a:r>
              <a:rPr lang="sv-SE" dirty="0" err="1"/>
              <a:t>Curabitur</a:t>
            </a:r>
            <a:r>
              <a:rPr lang="sv-SE" dirty="0"/>
              <a:t> </a:t>
            </a:r>
            <a:r>
              <a:rPr lang="sv-SE" dirty="0" err="1"/>
              <a:t>vel</a:t>
            </a:r>
            <a:r>
              <a:rPr lang="sv-SE" dirty="0"/>
              <a:t> ante et </a:t>
            </a:r>
            <a:r>
              <a:rPr lang="sv-SE" dirty="0" err="1"/>
              <a:t>orci</a:t>
            </a:r>
            <a:r>
              <a:rPr lang="sv-SE" dirty="0"/>
              <a:t> </a:t>
            </a:r>
            <a:r>
              <a:rPr lang="sv-SE" dirty="0" err="1"/>
              <a:t>eleifend</a:t>
            </a:r>
            <a:r>
              <a:rPr lang="sv-SE" dirty="0"/>
              <a:t> </a:t>
            </a:r>
            <a:r>
              <a:rPr lang="sv-SE" dirty="0" err="1"/>
              <a:t>facilisis</a:t>
            </a:r>
            <a:r>
              <a:rPr lang="sv-SE" dirty="0"/>
              <a:t>. </a:t>
            </a:r>
            <a:r>
              <a:rPr lang="sv-SE" dirty="0" err="1"/>
              <a:t>Suspendisse</a:t>
            </a:r>
            <a:r>
              <a:rPr lang="sv-SE" dirty="0"/>
              <a:t> </a:t>
            </a:r>
            <a:r>
              <a:rPr lang="sv-SE" dirty="0" err="1"/>
              <a:t>potenti</a:t>
            </a:r>
            <a:r>
              <a:rPr lang="sv-SE" dirty="0"/>
              <a:t>. </a:t>
            </a:r>
            <a:r>
              <a:rPr lang="sv-SE" dirty="0" err="1"/>
              <a:t>Aenean</a:t>
            </a:r>
            <a:r>
              <a:rPr lang="sv-SE" dirty="0"/>
              <a:t> </a:t>
            </a:r>
            <a:r>
              <a:rPr lang="sv-SE" dirty="0" err="1"/>
              <a:t>tincidunt</a:t>
            </a:r>
            <a:r>
              <a:rPr lang="sv-SE" dirty="0"/>
              <a:t>, </a:t>
            </a:r>
            <a:r>
              <a:rPr lang="sv-SE" dirty="0" err="1"/>
              <a:t>magna</a:t>
            </a:r>
            <a:r>
              <a:rPr lang="sv-SE" dirty="0"/>
              <a:t> at </a:t>
            </a:r>
            <a:r>
              <a:rPr lang="sv-SE" dirty="0" err="1"/>
              <a:t>dictum</a:t>
            </a:r>
            <a:r>
              <a:rPr lang="sv-SE" dirty="0"/>
              <a:t> </a:t>
            </a:r>
            <a:r>
              <a:rPr lang="sv-SE" dirty="0" err="1"/>
              <a:t>vulputate</a:t>
            </a:r>
            <a:r>
              <a:rPr lang="sv-SE" dirty="0"/>
              <a:t>, </a:t>
            </a:r>
            <a:r>
              <a:rPr lang="sv-SE" dirty="0" err="1"/>
              <a:t>nisl</a:t>
            </a:r>
            <a:r>
              <a:rPr lang="sv-SE" dirty="0"/>
              <a:t> elit </a:t>
            </a:r>
            <a:r>
              <a:rPr lang="sv-SE" dirty="0" err="1"/>
              <a:t>luctus</a:t>
            </a:r>
            <a:r>
              <a:rPr lang="sv-SE" dirty="0"/>
              <a:t> </a:t>
            </a:r>
            <a:r>
              <a:rPr lang="sv-SE" dirty="0" err="1"/>
              <a:t>lorem</a:t>
            </a:r>
            <a:r>
              <a:rPr lang="sv-SE" dirty="0"/>
              <a:t>. Hållbara transporter</a:t>
            </a:r>
          </a:p>
          <a:p>
            <a:pPr lvl="1">
              <a:lnSpc>
                <a:spcPct val="100000"/>
              </a:lnSpc>
              <a:spcAft>
                <a:spcPts val="1200"/>
              </a:spcAft>
            </a:pPr>
            <a:r>
              <a:rPr lang="sv-SE" dirty="0"/>
              <a:t>Punktlista</a:t>
            </a:r>
          </a:p>
          <a:p>
            <a:pPr lvl="1">
              <a:lnSpc>
                <a:spcPct val="100000"/>
              </a:lnSpc>
              <a:spcAft>
                <a:spcPts val="1200"/>
              </a:spcAft>
            </a:pPr>
            <a:r>
              <a:rPr lang="sv-SE" dirty="0"/>
              <a:t>Punktlista</a:t>
            </a:r>
          </a:p>
          <a:p>
            <a:pPr lvl="1">
              <a:lnSpc>
                <a:spcPct val="100000"/>
              </a:lnSpc>
              <a:spcAft>
                <a:spcPts val="1200"/>
              </a:spcAft>
            </a:pPr>
            <a:r>
              <a:rPr lang="sv-SE" dirty="0"/>
              <a:t>Punktlista</a:t>
            </a:r>
          </a:p>
          <a:p>
            <a:pPr marL="432000" lvl="1" indent="0">
              <a:lnSpc>
                <a:spcPct val="100000"/>
              </a:lnSpc>
              <a:spcAft>
                <a:spcPts val="1200"/>
              </a:spcAft>
              <a:buNone/>
            </a:pPr>
            <a:endParaRPr lang="en-US" dirty="0"/>
          </a:p>
        </p:txBody>
      </p:sp>
      <p:sp>
        <p:nvSpPr>
          <p:cNvPr id="5" name="Rubrik 4">
            <a:extLst>
              <a:ext uri="{FF2B5EF4-FFF2-40B4-BE49-F238E27FC236}">
                <a16:creationId xmlns:a16="http://schemas.microsoft.com/office/drawing/2014/main" id="{E6151735-A246-1A1D-9D0C-EA018D71AD55}"/>
              </a:ext>
            </a:extLst>
          </p:cNvPr>
          <p:cNvSpPr>
            <a:spLocks noGrp="1"/>
          </p:cNvSpPr>
          <p:nvPr>
            <p:ph type="title"/>
          </p:nvPr>
        </p:nvSpPr>
        <p:spPr/>
        <p:txBody>
          <a:bodyPr/>
          <a:lstStyle/>
          <a:p>
            <a:endParaRPr lang="en-US" dirty="0"/>
          </a:p>
        </p:txBody>
      </p:sp>
      <p:pic>
        <p:nvPicPr>
          <p:cNvPr id="13" name="Platshållare för bild 12">
            <a:extLst>
              <a:ext uri="{FF2B5EF4-FFF2-40B4-BE49-F238E27FC236}">
                <a16:creationId xmlns:a16="http://schemas.microsoft.com/office/drawing/2014/main" id="{4C038200-3C8D-8C5B-9936-02D46DBFE893}"/>
              </a:ext>
            </a:extLst>
          </p:cNvPr>
          <p:cNvPicPr>
            <a:picLocks noGrp="1" noRot="1" noChangeAspect="1" noMove="1" noResize="1" noEditPoints="1" noAdjustHandles="1" noChangeArrowheads="1" noChangeShapeType="1" noCrop="1"/>
          </p:cNvPicPr>
          <p:nvPr>
            <p:ph type="pic" sz="quarter" idx="15"/>
          </p:nvPr>
        </p:nvPicPr>
        <p:blipFill>
          <a:blip r:embed="rId2" cstate="screen">
            <a:extLst>
              <a:ext uri="{28A0092B-C50C-407E-A947-70E740481C1C}">
                <a14:useLocalDpi xmlns:a14="http://schemas.microsoft.com/office/drawing/2010/main"/>
              </a:ext>
            </a:extLst>
          </a:blip>
          <a:srcRect/>
          <a:stretch/>
        </p:blipFill>
        <p:spPr>
          <a:xfrm>
            <a:off x="0" y="-1907"/>
            <a:ext cx="9000000" cy="11311257"/>
          </a:xfrm>
        </p:spPr>
      </p:pic>
      <p:sp>
        <p:nvSpPr>
          <p:cNvPr id="9" name="textruta 8">
            <a:extLst>
              <a:ext uri="{FF2B5EF4-FFF2-40B4-BE49-F238E27FC236}">
                <a16:creationId xmlns:a16="http://schemas.microsoft.com/office/drawing/2014/main" id="{24E8164C-0D6D-3968-2A6E-B14E8FA4A54D}"/>
              </a:ext>
            </a:extLst>
          </p:cNvPr>
          <p:cNvSpPr txBox="1"/>
          <p:nvPr/>
        </p:nvSpPr>
        <p:spPr>
          <a:xfrm>
            <a:off x="16182109" y="12219709"/>
            <a:ext cx="184731" cy="369332"/>
          </a:xfrm>
          <a:prstGeom prst="rect">
            <a:avLst/>
          </a:prstGeom>
          <a:noFill/>
        </p:spPr>
        <p:txBody>
          <a:bodyPr wrap="none" rtlCol="0">
            <a:spAutoFit/>
          </a:bodyPr>
          <a:lstStyle/>
          <a:p>
            <a:endParaRPr lang="en-US" dirty="0"/>
          </a:p>
        </p:txBody>
      </p:sp>
      <p:sp>
        <p:nvSpPr>
          <p:cNvPr id="14" name="textruta 13">
            <a:extLst>
              <a:ext uri="{FF2B5EF4-FFF2-40B4-BE49-F238E27FC236}">
                <a16:creationId xmlns:a16="http://schemas.microsoft.com/office/drawing/2014/main" id="{03CC876C-B9E9-7651-380F-DC067992C894}"/>
              </a:ext>
            </a:extLst>
          </p:cNvPr>
          <p:cNvSpPr txBox="1"/>
          <p:nvPr/>
        </p:nvSpPr>
        <p:spPr>
          <a:xfrm>
            <a:off x="6705600" y="13161818"/>
            <a:ext cx="184731" cy="369332"/>
          </a:xfrm>
          <a:prstGeom prst="rect">
            <a:avLst/>
          </a:prstGeom>
          <a:noFill/>
        </p:spPr>
        <p:txBody>
          <a:bodyPr wrap="none" rtlCol="0">
            <a:spAutoFit/>
          </a:bodyPr>
          <a:lstStyle/>
          <a:p>
            <a:endParaRPr lang="en-US" dirty="0"/>
          </a:p>
        </p:txBody>
      </p:sp>
      <p:pic>
        <p:nvPicPr>
          <p:cNvPr id="6" name="Bildobjekt 5">
            <a:extLst>
              <a:ext uri="{FF2B5EF4-FFF2-40B4-BE49-F238E27FC236}">
                <a16:creationId xmlns:a16="http://schemas.microsoft.com/office/drawing/2014/main" id="{3A9DF8BA-611C-5802-1CA7-BEF5149D89AC}"/>
              </a:ext>
            </a:extLst>
          </p:cNvPr>
          <p:cNvPicPr>
            <a:picLocks noChangeAspect="1"/>
          </p:cNvPicPr>
          <p:nvPr/>
        </p:nvPicPr>
        <p:blipFill rotWithShape="1">
          <a:blip r:embed="rId3"/>
          <a:srcRect l="2492" r="3946"/>
          <a:stretch/>
        </p:blipFill>
        <p:spPr>
          <a:xfrm>
            <a:off x="16676786" y="9639535"/>
            <a:ext cx="1008112" cy="1069421"/>
          </a:xfrm>
          <a:prstGeom prst="rect">
            <a:avLst/>
          </a:prstGeom>
        </p:spPr>
      </p:pic>
      <p:pic>
        <p:nvPicPr>
          <p:cNvPr id="7" name="Bildobjekt 6">
            <a:extLst>
              <a:ext uri="{FF2B5EF4-FFF2-40B4-BE49-F238E27FC236}">
                <a16:creationId xmlns:a16="http://schemas.microsoft.com/office/drawing/2014/main" id="{DBE457F9-54BE-5516-E20D-2D47FCE12E02}"/>
              </a:ext>
            </a:extLst>
          </p:cNvPr>
          <p:cNvPicPr>
            <a:picLocks noChangeAspect="1"/>
          </p:cNvPicPr>
          <p:nvPr/>
        </p:nvPicPr>
        <p:blipFill>
          <a:blip r:embed="rId4" cstate="print">
            <a:extLst>
              <a:ext uri="{28A0092B-C50C-407E-A947-70E740481C1C}">
                <a14:useLocalDpi xmlns:a14="http://schemas.microsoft.com/office/drawing/2010/main" val="0"/>
              </a:ext>
            </a:extLst>
          </a:blip>
          <a:srcRect l="6208" r="6208"/>
          <a:stretch/>
        </p:blipFill>
        <p:spPr>
          <a:xfrm>
            <a:off x="18044938" y="9639535"/>
            <a:ext cx="948883" cy="1006590"/>
          </a:xfrm>
          <a:prstGeom prst="rect">
            <a:avLst/>
          </a:prstGeom>
        </p:spPr>
      </p:pic>
      <p:cxnSp>
        <p:nvCxnSpPr>
          <p:cNvPr id="8" name="Rak koppling 7">
            <a:extLst>
              <a:ext uri="{FF2B5EF4-FFF2-40B4-BE49-F238E27FC236}">
                <a16:creationId xmlns:a16="http://schemas.microsoft.com/office/drawing/2014/main" id="{0F9A7496-615F-A3A4-C230-F20CFBBEE0B6}"/>
              </a:ext>
            </a:extLst>
          </p:cNvPr>
          <p:cNvCxnSpPr/>
          <p:nvPr/>
        </p:nvCxnSpPr>
        <p:spPr>
          <a:xfrm>
            <a:off x="17900922" y="9639535"/>
            <a:ext cx="0" cy="1069421"/>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92986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384A7E8-476E-6ADE-3343-04A6DCDDF442}"/>
              </a:ext>
            </a:extLst>
          </p:cNvPr>
          <p:cNvSpPr>
            <a:spLocks noGrp="1"/>
          </p:cNvSpPr>
          <p:nvPr>
            <p:ph type="body" sz="quarter" idx="13"/>
          </p:nvPr>
        </p:nvSpPr>
        <p:spPr>
          <a:xfrm>
            <a:off x="1241999" y="3240000"/>
            <a:ext cx="15290771" cy="6840000"/>
          </a:xfrm>
        </p:spPr>
        <p:txBody>
          <a:bodyPr/>
          <a:lstStyle/>
          <a:p>
            <a:pPr marL="0" indent="0">
              <a:buNone/>
            </a:pPr>
            <a:r>
              <a:rPr lang="sv-SE" dirty="0" err="1"/>
              <a:t>Curabitur</a:t>
            </a:r>
            <a:r>
              <a:rPr lang="sv-SE" dirty="0"/>
              <a:t> </a:t>
            </a:r>
            <a:r>
              <a:rPr lang="sv-SE" dirty="0" err="1"/>
              <a:t>vel</a:t>
            </a:r>
            <a:r>
              <a:rPr lang="sv-SE" dirty="0"/>
              <a:t> ante et </a:t>
            </a:r>
            <a:r>
              <a:rPr lang="sv-SE" dirty="0" err="1"/>
              <a:t>orci</a:t>
            </a:r>
            <a:r>
              <a:rPr lang="sv-SE" dirty="0"/>
              <a:t> </a:t>
            </a:r>
            <a:r>
              <a:rPr lang="sv-SE" dirty="0" err="1"/>
              <a:t>eleifend</a:t>
            </a:r>
            <a:r>
              <a:rPr lang="sv-SE" dirty="0"/>
              <a:t> </a:t>
            </a:r>
            <a:r>
              <a:rPr lang="sv-SE" dirty="0" err="1"/>
              <a:t>facilisis</a:t>
            </a:r>
            <a:r>
              <a:rPr lang="sv-SE" dirty="0"/>
              <a:t>. </a:t>
            </a:r>
            <a:r>
              <a:rPr lang="sv-SE" dirty="0" err="1"/>
              <a:t>Suspendisse</a:t>
            </a:r>
            <a:r>
              <a:rPr lang="sv-SE" dirty="0"/>
              <a:t> </a:t>
            </a:r>
            <a:r>
              <a:rPr lang="sv-SE" dirty="0" err="1"/>
              <a:t>potenti</a:t>
            </a:r>
            <a:r>
              <a:rPr lang="sv-SE" dirty="0"/>
              <a:t>. </a:t>
            </a:r>
            <a:r>
              <a:rPr lang="sv-SE" dirty="0" err="1"/>
              <a:t>Aenean</a:t>
            </a:r>
            <a:r>
              <a:rPr lang="sv-SE" dirty="0"/>
              <a:t> </a:t>
            </a:r>
            <a:r>
              <a:rPr lang="sv-SE" dirty="0" err="1"/>
              <a:t>tincidunt</a:t>
            </a:r>
            <a:r>
              <a:rPr lang="sv-SE" dirty="0"/>
              <a:t>, </a:t>
            </a:r>
            <a:r>
              <a:rPr lang="sv-SE" dirty="0" err="1"/>
              <a:t>magna</a:t>
            </a:r>
            <a:r>
              <a:rPr lang="sv-SE" dirty="0"/>
              <a:t> at </a:t>
            </a:r>
            <a:r>
              <a:rPr lang="sv-SE" dirty="0" err="1"/>
              <a:t>dictum</a:t>
            </a:r>
            <a:r>
              <a:rPr lang="sv-SE" dirty="0"/>
              <a:t> </a:t>
            </a:r>
            <a:r>
              <a:rPr lang="sv-SE" dirty="0" err="1"/>
              <a:t>vulputate</a:t>
            </a:r>
            <a:r>
              <a:rPr lang="sv-SE" dirty="0"/>
              <a:t>, </a:t>
            </a:r>
            <a:r>
              <a:rPr lang="sv-SE" dirty="0" err="1"/>
              <a:t>nisl</a:t>
            </a:r>
            <a:r>
              <a:rPr lang="sv-SE" dirty="0"/>
              <a:t> elit </a:t>
            </a:r>
            <a:r>
              <a:rPr lang="sv-SE" dirty="0" err="1"/>
              <a:t>luctus</a:t>
            </a:r>
            <a:r>
              <a:rPr lang="sv-SE" dirty="0"/>
              <a:t> </a:t>
            </a:r>
            <a:r>
              <a:rPr lang="sv-SE" dirty="0" err="1"/>
              <a:t>lorem</a:t>
            </a:r>
            <a:r>
              <a:rPr lang="sv-SE" dirty="0"/>
              <a:t>.</a:t>
            </a:r>
          </a:p>
          <a:p>
            <a:pPr marL="0" indent="0">
              <a:buNone/>
            </a:pPr>
            <a:endParaRPr lang="sv-SE" dirty="0"/>
          </a:p>
          <a:p>
            <a:pPr marL="0" indent="0">
              <a:buNone/>
            </a:pPr>
            <a:r>
              <a:rPr lang="en-US" dirty="0" err="1"/>
              <a:t>Curabitur</a:t>
            </a:r>
            <a:r>
              <a:rPr lang="en-US" dirty="0"/>
              <a:t> vel ante et </a:t>
            </a:r>
            <a:r>
              <a:rPr lang="en-US" dirty="0" err="1"/>
              <a:t>orci</a:t>
            </a:r>
            <a:r>
              <a:rPr lang="en-US" dirty="0"/>
              <a:t> </a:t>
            </a:r>
            <a:r>
              <a:rPr lang="en-US" dirty="0" err="1"/>
              <a:t>eleifend</a:t>
            </a:r>
            <a:r>
              <a:rPr lang="en-US" dirty="0"/>
              <a:t> </a:t>
            </a:r>
            <a:r>
              <a:rPr lang="en-US" dirty="0" err="1"/>
              <a:t>facilisis</a:t>
            </a:r>
            <a:r>
              <a:rPr lang="en-US" dirty="0"/>
              <a:t>. </a:t>
            </a:r>
            <a:r>
              <a:rPr lang="en-US" dirty="0" err="1"/>
              <a:t>Suspendisse</a:t>
            </a:r>
            <a:r>
              <a:rPr lang="en-US" dirty="0"/>
              <a:t> </a:t>
            </a:r>
            <a:r>
              <a:rPr lang="en-US" dirty="0" err="1"/>
              <a:t>potenti</a:t>
            </a:r>
            <a:r>
              <a:rPr lang="en-US" dirty="0"/>
              <a:t>. Aenean </a:t>
            </a:r>
            <a:r>
              <a:rPr lang="en-US" dirty="0" err="1"/>
              <a:t>tincidunt</a:t>
            </a:r>
            <a:r>
              <a:rPr lang="en-US" dirty="0"/>
              <a:t>, magna at dictum </a:t>
            </a:r>
            <a:r>
              <a:rPr lang="en-US" dirty="0" err="1"/>
              <a:t>vulputate</a:t>
            </a:r>
            <a:r>
              <a:rPr lang="en-US" dirty="0"/>
              <a:t>, </a:t>
            </a:r>
            <a:r>
              <a:rPr lang="en-US" dirty="0" err="1"/>
              <a:t>nisl</a:t>
            </a:r>
            <a:r>
              <a:rPr lang="en-US" dirty="0"/>
              <a:t> </a:t>
            </a:r>
            <a:r>
              <a:rPr lang="en-US" dirty="0" err="1"/>
              <a:t>elit</a:t>
            </a:r>
            <a:r>
              <a:rPr lang="en-US" dirty="0"/>
              <a:t> </a:t>
            </a:r>
            <a:r>
              <a:rPr lang="en-US" dirty="0" err="1"/>
              <a:t>luctus</a:t>
            </a:r>
            <a:r>
              <a:rPr lang="en-US" dirty="0"/>
              <a:t> lorem.</a:t>
            </a:r>
          </a:p>
        </p:txBody>
      </p:sp>
      <p:sp>
        <p:nvSpPr>
          <p:cNvPr id="5" name="Rubrik 4">
            <a:extLst>
              <a:ext uri="{FF2B5EF4-FFF2-40B4-BE49-F238E27FC236}">
                <a16:creationId xmlns:a16="http://schemas.microsoft.com/office/drawing/2014/main" id="{0B2FF796-287E-3BC3-BE50-0C88338639D0}"/>
              </a:ext>
            </a:extLst>
          </p:cNvPr>
          <p:cNvSpPr>
            <a:spLocks noGrp="1"/>
          </p:cNvSpPr>
          <p:nvPr>
            <p:ph type="title"/>
          </p:nvPr>
        </p:nvSpPr>
        <p:spPr/>
        <p:txBody>
          <a:bodyPr/>
          <a:lstStyle/>
          <a:p>
            <a:r>
              <a:rPr lang="en-US" dirty="0" err="1"/>
              <a:t>Skriv</a:t>
            </a:r>
            <a:r>
              <a:rPr lang="en-US" dirty="0"/>
              <a:t> </a:t>
            </a:r>
            <a:r>
              <a:rPr lang="en-US" dirty="0" err="1"/>
              <a:t>rubrik</a:t>
            </a:r>
            <a:r>
              <a:rPr lang="en-US" dirty="0"/>
              <a:t> </a:t>
            </a:r>
            <a:r>
              <a:rPr lang="en-US" dirty="0" err="1"/>
              <a:t>här</a:t>
            </a:r>
            <a:endParaRPr lang="en-US" dirty="0"/>
          </a:p>
        </p:txBody>
      </p:sp>
      <p:sp>
        <p:nvSpPr>
          <p:cNvPr id="6" name="Platshållare för datum 5">
            <a:extLst>
              <a:ext uri="{FF2B5EF4-FFF2-40B4-BE49-F238E27FC236}">
                <a16:creationId xmlns:a16="http://schemas.microsoft.com/office/drawing/2014/main" id="{3878BC2D-66F4-7045-0F50-84045F2DAC36}"/>
              </a:ext>
            </a:extLst>
          </p:cNvPr>
          <p:cNvSpPr>
            <a:spLocks noGrp="1"/>
          </p:cNvSpPr>
          <p:nvPr>
            <p:ph type="dt" sz="half" idx="11"/>
          </p:nvPr>
        </p:nvSpPr>
        <p:spPr/>
        <p:txBody>
          <a:bodyPr/>
          <a:lstStyle/>
          <a:p>
            <a:fld id="{93E1DA4E-B23A-42CD-82EE-75C65057215D}" type="datetime1">
              <a:rPr lang="sv-SE" smtClean="0"/>
              <a:pPr/>
              <a:t>2026-06-16</a:t>
            </a:fld>
            <a:endParaRPr lang="sv-SE" dirty="0"/>
          </a:p>
        </p:txBody>
      </p:sp>
      <p:sp>
        <p:nvSpPr>
          <p:cNvPr id="7" name="Platshållare för bildnummer 6">
            <a:extLst>
              <a:ext uri="{FF2B5EF4-FFF2-40B4-BE49-F238E27FC236}">
                <a16:creationId xmlns:a16="http://schemas.microsoft.com/office/drawing/2014/main" id="{8328128C-076A-6F00-A606-C9FEDEC2A264}"/>
              </a:ext>
            </a:extLst>
          </p:cNvPr>
          <p:cNvSpPr>
            <a:spLocks noGrp="1"/>
          </p:cNvSpPr>
          <p:nvPr>
            <p:ph type="sldNum" sz="quarter" idx="12"/>
          </p:nvPr>
        </p:nvSpPr>
        <p:spPr/>
        <p:txBody>
          <a:bodyPr/>
          <a:lstStyle/>
          <a:p>
            <a:fld id="{B6F15528-21DE-4FAA-801E-634DDDAF4B2B}" type="slidenum">
              <a:rPr lang="sv-SE" smtClean="0"/>
              <a:pPr/>
              <a:t>7</a:t>
            </a:fld>
            <a:endParaRPr lang="sv-SE" dirty="0"/>
          </a:p>
        </p:txBody>
      </p:sp>
      <p:pic>
        <p:nvPicPr>
          <p:cNvPr id="8" name="Bildobjekt 7">
            <a:extLst>
              <a:ext uri="{FF2B5EF4-FFF2-40B4-BE49-F238E27FC236}">
                <a16:creationId xmlns:a16="http://schemas.microsoft.com/office/drawing/2014/main" id="{0BA77EC9-4650-745A-93F9-EBB82D90FABC}"/>
              </a:ext>
            </a:extLst>
          </p:cNvPr>
          <p:cNvPicPr>
            <a:picLocks noChangeAspect="1"/>
          </p:cNvPicPr>
          <p:nvPr/>
        </p:nvPicPr>
        <p:blipFill rotWithShape="1">
          <a:blip r:embed="rId2"/>
          <a:srcRect l="2492" r="3946"/>
          <a:stretch/>
        </p:blipFill>
        <p:spPr>
          <a:xfrm>
            <a:off x="16676786" y="9639535"/>
            <a:ext cx="1008112" cy="1069421"/>
          </a:xfrm>
          <a:prstGeom prst="rect">
            <a:avLst/>
          </a:prstGeom>
        </p:spPr>
      </p:pic>
      <p:pic>
        <p:nvPicPr>
          <p:cNvPr id="9" name="Bildobjekt 8">
            <a:extLst>
              <a:ext uri="{FF2B5EF4-FFF2-40B4-BE49-F238E27FC236}">
                <a16:creationId xmlns:a16="http://schemas.microsoft.com/office/drawing/2014/main" id="{F3BA9258-CE75-6961-8CDD-B67734FD48FD}"/>
              </a:ext>
            </a:extLst>
          </p:cNvPr>
          <p:cNvPicPr>
            <a:picLocks noChangeAspect="1"/>
          </p:cNvPicPr>
          <p:nvPr/>
        </p:nvPicPr>
        <p:blipFill>
          <a:blip r:embed="rId3" cstate="print">
            <a:extLst>
              <a:ext uri="{28A0092B-C50C-407E-A947-70E740481C1C}">
                <a14:useLocalDpi xmlns:a14="http://schemas.microsoft.com/office/drawing/2010/main" val="0"/>
              </a:ext>
            </a:extLst>
          </a:blip>
          <a:srcRect l="6208" r="6208"/>
          <a:stretch/>
        </p:blipFill>
        <p:spPr>
          <a:xfrm>
            <a:off x="18044938" y="9639535"/>
            <a:ext cx="948883" cy="1006590"/>
          </a:xfrm>
          <a:prstGeom prst="rect">
            <a:avLst/>
          </a:prstGeom>
        </p:spPr>
      </p:pic>
      <p:cxnSp>
        <p:nvCxnSpPr>
          <p:cNvPr id="10" name="Rak koppling 9">
            <a:extLst>
              <a:ext uri="{FF2B5EF4-FFF2-40B4-BE49-F238E27FC236}">
                <a16:creationId xmlns:a16="http://schemas.microsoft.com/office/drawing/2014/main" id="{E3F4778C-1EF2-07C3-545A-9D59B67DA35A}"/>
              </a:ext>
            </a:extLst>
          </p:cNvPr>
          <p:cNvCxnSpPr/>
          <p:nvPr/>
        </p:nvCxnSpPr>
        <p:spPr>
          <a:xfrm>
            <a:off x="17900922" y="9639535"/>
            <a:ext cx="0" cy="1069421"/>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541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DA0836EC-F3D7-8ADD-4F39-260A99F5A41A}"/>
              </a:ext>
            </a:extLst>
          </p:cNvPr>
          <p:cNvSpPr>
            <a:spLocks noGrp="1"/>
          </p:cNvSpPr>
          <p:nvPr>
            <p:ph sz="half" idx="1"/>
          </p:nvPr>
        </p:nvSpPr>
        <p:spPr/>
        <p:txBody>
          <a:bodyPr/>
          <a:lstStyle/>
          <a:p>
            <a:pPr marL="742950" indent="-742950">
              <a:buFont typeface="+mj-lt"/>
              <a:buAutoNum type="arabicPeriod"/>
            </a:pPr>
            <a:r>
              <a:rPr lang="en-US" dirty="0"/>
              <a:t>I</a:t>
            </a:r>
            <a:r>
              <a:rPr lang="sv-SE" dirty="0" err="1"/>
              <a:t>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p>
          <a:p>
            <a:pPr marL="742950" indent="-742950">
              <a:buFont typeface="+mj-lt"/>
              <a:buAutoNum type="arabicPeriod"/>
            </a:pPr>
            <a:r>
              <a:rPr lang="sv-SE" dirty="0" err="1"/>
              <a:t>Curabitur</a:t>
            </a:r>
            <a:r>
              <a:rPr lang="sv-SE" dirty="0"/>
              <a:t> </a:t>
            </a:r>
            <a:r>
              <a:rPr lang="sv-SE" dirty="0" err="1"/>
              <a:t>vel</a:t>
            </a:r>
            <a:r>
              <a:rPr lang="sv-SE" dirty="0"/>
              <a:t> ante et </a:t>
            </a:r>
            <a:r>
              <a:rPr lang="sv-SE" dirty="0" err="1"/>
              <a:t>orci</a:t>
            </a:r>
            <a:r>
              <a:rPr lang="sv-SE" dirty="0"/>
              <a:t> </a:t>
            </a:r>
            <a:r>
              <a:rPr lang="sv-SE" dirty="0" err="1"/>
              <a:t>eleifend</a:t>
            </a:r>
            <a:r>
              <a:rPr lang="sv-SE" dirty="0"/>
              <a:t> </a:t>
            </a:r>
            <a:r>
              <a:rPr lang="sv-SE" dirty="0" err="1"/>
              <a:t>facilisis</a:t>
            </a:r>
            <a:r>
              <a:rPr lang="sv-SE" dirty="0"/>
              <a:t>. </a:t>
            </a:r>
            <a:r>
              <a:rPr lang="sv-SE" dirty="0" err="1"/>
              <a:t>Suspendisse</a:t>
            </a:r>
            <a:r>
              <a:rPr lang="sv-SE" dirty="0"/>
              <a:t> </a:t>
            </a:r>
            <a:r>
              <a:rPr lang="sv-SE" dirty="0" err="1"/>
              <a:t>potenti</a:t>
            </a:r>
            <a:r>
              <a:rPr lang="sv-SE" dirty="0"/>
              <a:t>.</a:t>
            </a:r>
          </a:p>
          <a:p>
            <a:pPr marL="742950" indent="-742950">
              <a:buFont typeface="+mj-lt"/>
              <a:buAutoNum type="arabicPeriod"/>
            </a:pPr>
            <a:r>
              <a:rPr lang="sv-SE" dirty="0" err="1"/>
              <a:t>Aenean</a:t>
            </a:r>
            <a:r>
              <a:rPr lang="sv-SE" dirty="0"/>
              <a:t> </a:t>
            </a:r>
            <a:r>
              <a:rPr lang="sv-SE" dirty="0" err="1"/>
              <a:t>tincidunt</a:t>
            </a:r>
            <a:r>
              <a:rPr lang="sv-SE" dirty="0"/>
              <a:t>, </a:t>
            </a:r>
            <a:r>
              <a:rPr lang="sv-SE" dirty="0" err="1"/>
              <a:t>magna</a:t>
            </a:r>
            <a:r>
              <a:rPr lang="sv-SE" dirty="0"/>
              <a:t> at </a:t>
            </a:r>
            <a:r>
              <a:rPr lang="sv-SE" dirty="0" err="1"/>
              <a:t>dictum</a:t>
            </a:r>
            <a:r>
              <a:rPr lang="sv-SE" dirty="0"/>
              <a:t> </a:t>
            </a:r>
            <a:r>
              <a:rPr lang="sv-SE" dirty="0" err="1"/>
              <a:t>vulputate</a:t>
            </a:r>
            <a:r>
              <a:rPr lang="sv-SE" dirty="0"/>
              <a:t>, </a:t>
            </a:r>
            <a:r>
              <a:rPr lang="sv-SE" dirty="0" err="1"/>
              <a:t>nisl</a:t>
            </a:r>
            <a:r>
              <a:rPr lang="sv-SE" dirty="0"/>
              <a:t> elit </a:t>
            </a:r>
            <a:r>
              <a:rPr lang="sv-SE" dirty="0" err="1"/>
              <a:t>luctus</a:t>
            </a:r>
            <a:r>
              <a:rPr lang="sv-SE" dirty="0"/>
              <a:t> </a:t>
            </a:r>
            <a:r>
              <a:rPr lang="sv-SE" dirty="0" err="1"/>
              <a:t>lorem</a:t>
            </a:r>
            <a:r>
              <a:rPr lang="sv-SE" dirty="0"/>
              <a:t>.</a:t>
            </a:r>
          </a:p>
        </p:txBody>
      </p:sp>
      <p:sp>
        <p:nvSpPr>
          <p:cNvPr id="7" name="Rubrik 6">
            <a:extLst>
              <a:ext uri="{FF2B5EF4-FFF2-40B4-BE49-F238E27FC236}">
                <a16:creationId xmlns:a16="http://schemas.microsoft.com/office/drawing/2014/main" id="{30375339-BB20-9124-36DA-3819429D326A}"/>
              </a:ext>
            </a:extLst>
          </p:cNvPr>
          <p:cNvSpPr>
            <a:spLocks noGrp="1"/>
          </p:cNvSpPr>
          <p:nvPr>
            <p:ph type="title"/>
          </p:nvPr>
        </p:nvSpPr>
        <p:spPr/>
        <p:txBody>
          <a:bodyPr/>
          <a:lstStyle/>
          <a:p>
            <a:r>
              <a:rPr lang="en-US" b="0" dirty="0" err="1"/>
              <a:t>Innehållsförteckning</a:t>
            </a:r>
            <a:r>
              <a:rPr lang="en-US" b="0" dirty="0"/>
              <a:t> </a:t>
            </a:r>
          </a:p>
        </p:txBody>
      </p:sp>
      <p:sp>
        <p:nvSpPr>
          <p:cNvPr id="9" name="Platshållare för innehåll 8">
            <a:extLst>
              <a:ext uri="{FF2B5EF4-FFF2-40B4-BE49-F238E27FC236}">
                <a16:creationId xmlns:a16="http://schemas.microsoft.com/office/drawing/2014/main" id="{CF6E0DDF-4F89-153E-B92B-533AFF76537D}"/>
              </a:ext>
            </a:extLst>
          </p:cNvPr>
          <p:cNvSpPr>
            <a:spLocks noGrp="1"/>
          </p:cNvSpPr>
          <p:nvPr>
            <p:ph sz="half" idx="2"/>
          </p:nvPr>
        </p:nvSpPr>
        <p:spPr/>
        <p:txBody>
          <a:bodyPr/>
          <a:lstStyle/>
          <a:p>
            <a:pPr marL="742950" indent="-742950">
              <a:buFont typeface="+mj-lt"/>
              <a:buAutoNum type="arabicPeriod" startAt="4"/>
            </a:pPr>
            <a:r>
              <a:rPr lang="sv-SE" dirty="0" err="1"/>
              <a:t>Aenean</a:t>
            </a:r>
            <a:r>
              <a:rPr lang="sv-SE" dirty="0"/>
              <a:t> </a:t>
            </a:r>
            <a:r>
              <a:rPr lang="sv-SE" dirty="0" err="1"/>
              <a:t>tincidunt</a:t>
            </a:r>
            <a:r>
              <a:rPr lang="sv-SE" dirty="0"/>
              <a:t>, </a:t>
            </a:r>
            <a:r>
              <a:rPr lang="sv-SE" dirty="0" err="1"/>
              <a:t>magna</a:t>
            </a:r>
            <a:r>
              <a:rPr lang="sv-SE" dirty="0"/>
              <a:t> at </a:t>
            </a:r>
            <a:r>
              <a:rPr lang="sv-SE" dirty="0" err="1"/>
              <a:t>dictum</a:t>
            </a:r>
            <a:r>
              <a:rPr lang="sv-SE" dirty="0"/>
              <a:t> </a:t>
            </a:r>
            <a:r>
              <a:rPr lang="sv-SE" dirty="0" err="1"/>
              <a:t>vulputate</a:t>
            </a:r>
            <a:r>
              <a:rPr lang="sv-SE" dirty="0"/>
              <a:t>, </a:t>
            </a:r>
            <a:r>
              <a:rPr lang="sv-SE" dirty="0" err="1"/>
              <a:t>nisl</a:t>
            </a:r>
            <a:r>
              <a:rPr lang="sv-SE" dirty="0"/>
              <a:t> elit </a:t>
            </a:r>
            <a:r>
              <a:rPr lang="sv-SE" dirty="0" err="1"/>
              <a:t>luctus</a:t>
            </a:r>
            <a:r>
              <a:rPr lang="sv-SE" dirty="0"/>
              <a:t> </a:t>
            </a:r>
            <a:r>
              <a:rPr lang="sv-SE" dirty="0" err="1"/>
              <a:t>lorem</a:t>
            </a:r>
            <a:r>
              <a:rPr lang="sv-SE" dirty="0"/>
              <a:t>.</a:t>
            </a:r>
          </a:p>
          <a:p>
            <a:pPr marL="742950" indent="-742950">
              <a:buFont typeface="+mj-lt"/>
              <a:buAutoNum type="arabicPeriod" startAt="4"/>
            </a:pPr>
            <a:r>
              <a:rPr lang="en-US" dirty="0"/>
              <a:t>I</a:t>
            </a:r>
            <a:r>
              <a:rPr lang="sv-SE" dirty="0" err="1"/>
              <a:t>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p>
          <a:p>
            <a:pPr marL="742950" indent="-742950">
              <a:buFont typeface="+mj-lt"/>
              <a:buAutoNum type="arabicPeriod" startAt="4"/>
            </a:pPr>
            <a:r>
              <a:rPr lang="sv-SE" dirty="0" err="1"/>
              <a:t>Curabitur</a:t>
            </a:r>
            <a:r>
              <a:rPr lang="sv-SE" dirty="0"/>
              <a:t> </a:t>
            </a:r>
            <a:r>
              <a:rPr lang="sv-SE" dirty="0" err="1"/>
              <a:t>vel</a:t>
            </a:r>
            <a:r>
              <a:rPr lang="sv-SE" dirty="0"/>
              <a:t> ante et </a:t>
            </a:r>
            <a:r>
              <a:rPr lang="sv-SE" dirty="0" err="1"/>
              <a:t>orci</a:t>
            </a:r>
            <a:r>
              <a:rPr lang="sv-SE" dirty="0"/>
              <a:t> </a:t>
            </a:r>
            <a:r>
              <a:rPr lang="sv-SE" dirty="0" err="1"/>
              <a:t>eleifend</a:t>
            </a:r>
            <a:r>
              <a:rPr lang="sv-SE" dirty="0"/>
              <a:t> </a:t>
            </a:r>
            <a:r>
              <a:rPr lang="sv-SE" dirty="0" err="1"/>
              <a:t>facilisis</a:t>
            </a:r>
            <a:r>
              <a:rPr lang="sv-SE" dirty="0"/>
              <a:t>. </a:t>
            </a:r>
            <a:r>
              <a:rPr lang="sv-SE" dirty="0" err="1"/>
              <a:t>Suspendisse</a:t>
            </a:r>
            <a:r>
              <a:rPr lang="sv-SE" dirty="0"/>
              <a:t> </a:t>
            </a:r>
            <a:r>
              <a:rPr lang="sv-SE" dirty="0" err="1"/>
              <a:t>potenti</a:t>
            </a:r>
            <a:r>
              <a:rPr lang="sv-SE" dirty="0"/>
              <a:t>.</a:t>
            </a:r>
          </a:p>
          <a:p>
            <a:pPr marL="742950" indent="-742950">
              <a:buFont typeface="+mj-lt"/>
              <a:buAutoNum type="arabicPeriod" startAt="4"/>
            </a:pPr>
            <a:endParaRPr lang="sv-SE" dirty="0"/>
          </a:p>
          <a:p>
            <a:pPr marL="742950" indent="-742950">
              <a:buFont typeface="+mj-lt"/>
              <a:buAutoNum type="arabicPeriod" startAt="4"/>
            </a:pPr>
            <a:endParaRPr lang="en-US" dirty="0"/>
          </a:p>
        </p:txBody>
      </p:sp>
      <p:sp>
        <p:nvSpPr>
          <p:cNvPr id="5" name="Platshållare för datum 4">
            <a:extLst>
              <a:ext uri="{FF2B5EF4-FFF2-40B4-BE49-F238E27FC236}">
                <a16:creationId xmlns:a16="http://schemas.microsoft.com/office/drawing/2014/main" id="{EC0B60C2-8C66-91D4-F9FE-2B4AEA0156F3}"/>
              </a:ext>
            </a:extLst>
          </p:cNvPr>
          <p:cNvSpPr>
            <a:spLocks noGrp="1"/>
          </p:cNvSpPr>
          <p:nvPr>
            <p:ph type="dt" sz="half" idx="10"/>
          </p:nvPr>
        </p:nvSpPr>
        <p:spPr/>
        <p:txBody>
          <a:bodyPr/>
          <a:lstStyle/>
          <a:p>
            <a:fld id="{22A7701B-8AEB-47E6-B4CC-5A851E887FD1}" type="datetime1">
              <a:rPr lang="sv-SE" smtClean="0"/>
              <a:pPr/>
              <a:t>2026-06-16</a:t>
            </a:fld>
            <a:endParaRPr lang="sv-SE"/>
          </a:p>
        </p:txBody>
      </p:sp>
      <p:sp>
        <p:nvSpPr>
          <p:cNvPr id="6" name="Platshållare för bildnummer 5">
            <a:extLst>
              <a:ext uri="{FF2B5EF4-FFF2-40B4-BE49-F238E27FC236}">
                <a16:creationId xmlns:a16="http://schemas.microsoft.com/office/drawing/2014/main" id="{7EEB3C15-4E47-44CD-2564-778DB26EB616}"/>
              </a:ext>
            </a:extLst>
          </p:cNvPr>
          <p:cNvSpPr>
            <a:spLocks noGrp="1"/>
          </p:cNvSpPr>
          <p:nvPr>
            <p:ph type="sldNum" sz="quarter" idx="12"/>
          </p:nvPr>
        </p:nvSpPr>
        <p:spPr/>
        <p:txBody>
          <a:bodyPr/>
          <a:lstStyle/>
          <a:p>
            <a:fld id="{38480145-259A-47DA-A30D-C906B9DB5C99}" type="slidenum">
              <a:rPr lang="sv-SE" smtClean="0"/>
              <a:pPr/>
              <a:t>8</a:t>
            </a:fld>
            <a:endParaRPr lang="sv-SE"/>
          </a:p>
        </p:txBody>
      </p:sp>
    </p:spTree>
    <p:extLst>
      <p:ext uri="{BB962C8B-B14F-4D97-AF65-F5344CB8AC3E}">
        <p14:creationId xmlns:p14="http://schemas.microsoft.com/office/powerpoint/2010/main" val="412998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59A96A9-9B7A-1DE3-10DC-822D306013C3}"/>
              </a:ext>
            </a:extLst>
          </p:cNvPr>
          <p:cNvSpPr>
            <a:spLocks noGrp="1"/>
          </p:cNvSpPr>
          <p:nvPr>
            <p:ph sz="half" idx="1"/>
          </p:nvPr>
        </p:nvSpPr>
        <p:spPr/>
        <p:txBody>
          <a:bodyPr/>
          <a:lstStyle/>
          <a:p>
            <a:endParaRPr lang="sv-SE" dirty="0"/>
          </a:p>
        </p:txBody>
      </p:sp>
      <p:sp>
        <p:nvSpPr>
          <p:cNvPr id="3" name="Rubrik 2">
            <a:extLst>
              <a:ext uri="{FF2B5EF4-FFF2-40B4-BE49-F238E27FC236}">
                <a16:creationId xmlns:a16="http://schemas.microsoft.com/office/drawing/2014/main" id="{F5655224-0FA6-E686-64A4-9C71D35925EF}"/>
              </a:ext>
            </a:extLst>
          </p:cNvPr>
          <p:cNvSpPr>
            <a:spLocks noGrp="1"/>
          </p:cNvSpPr>
          <p:nvPr>
            <p:ph type="title"/>
          </p:nvPr>
        </p:nvSpPr>
        <p:spPr/>
        <p:txBody>
          <a:bodyPr/>
          <a:lstStyle/>
          <a:p>
            <a:endParaRPr lang="sv-SE" dirty="0"/>
          </a:p>
        </p:txBody>
      </p:sp>
      <p:sp>
        <p:nvSpPr>
          <p:cNvPr id="4" name="Platshållare för innehåll 3">
            <a:extLst>
              <a:ext uri="{FF2B5EF4-FFF2-40B4-BE49-F238E27FC236}">
                <a16:creationId xmlns:a16="http://schemas.microsoft.com/office/drawing/2014/main" id="{8950C17B-5420-783A-CF12-6187DF3C452D}"/>
              </a:ext>
            </a:extLst>
          </p:cNvPr>
          <p:cNvSpPr>
            <a:spLocks noGrp="1"/>
          </p:cNvSpPr>
          <p:nvPr>
            <p:ph sz="half" idx="2"/>
          </p:nvPr>
        </p:nvSpPr>
        <p:spPr/>
        <p:txBody>
          <a:bodyPr/>
          <a:lstStyle/>
          <a:p>
            <a:endParaRPr lang="sv-SE"/>
          </a:p>
        </p:txBody>
      </p:sp>
      <p:sp>
        <p:nvSpPr>
          <p:cNvPr id="5" name="Platshållare för datum 4">
            <a:extLst>
              <a:ext uri="{FF2B5EF4-FFF2-40B4-BE49-F238E27FC236}">
                <a16:creationId xmlns:a16="http://schemas.microsoft.com/office/drawing/2014/main" id="{2ED495B7-7052-A892-E96D-D28B09E080DD}"/>
              </a:ext>
            </a:extLst>
          </p:cNvPr>
          <p:cNvSpPr>
            <a:spLocks noGrp="1"/>
          </p:cNvSpPr>
          <p:nvPr>
            <p:ph type="dt" sz="half" idx="10"/>
          </p:nvPr>
        </p:nvSpPr>
        <p:spPr/>
        <p:txBody>
          <a:bodyPr/>
          <a:lstStyle/>
          <a:p>
            <a:fld id="{22A7701B-8AEB-47E6-B4CC-5A851E887FD1}" type="datetime1">
              <a:rPr lang="sv-SE" smtClean="0"/>
              <a:pPr/>
              <a:t>2026-06-16</a:t>
            </a:fld>
            <a:endParaRPr lang="sv-SE"/>
          </a:p>
        </p:txBody>
      </p:sp>
      <p:sp>
        <p:nvSpPr>
          <p:cNvPr id="6" name="Platshållare för bildnummer 5">
            <a:extLst>
              <a:ext uri="{FF2B5EF4-FFF2-40B4-BE49-F238E27FC236}">
                <a16:creationId xmlns:a16="http://schemas.microsoft.com/office/drawing/2014/main" id="{D901E65B-3218-DCC6-A712-6BB1993A32D7}"/>
              </a:ext>
            </a:extLst>
          </p:cNvPr>
          <p:cNvSpPr>
            <a:spLocks noGrp="1"/>
          </p:cNvSpPr>
          <p:nvPr>
            <p:ph type="sldNum" sz="quarter" idx="12"/>
          </p:nvPr>
        </p:nvSpPr>
        <p:spPr/>
        <p:txBody>
          <a:bodyPr/>
          <a:lstStyle/>
          <a:p>
            <a:fld id="{38480145-259A-47DA-A30D-C906B9DB5C99}" type="slidenum">
              <a:rPr lang="sv-SE" smtClean="0"/>
              <a:pPr/>
              <a:t>9</a:t>
            </a:fld>
            <a:endParaRPr lang="sv-SE"/>
          </a:p>
        </p:txBody>
      </p:sp>
    </p:spTree>
    <p:extLst>
      <p:ext uri="{BB962C8B-B14F-4D97-AF65-F5344CB8AC3E}">
        <p14:creationId xmlns:p14="http://schemas.microsoft.com/office/powerpoint/2010/main" val="3109865278"/>
      </p:ext>
    </p:extLst>
  </p:cSld>
  <p:clrMapOvr>
    <a:masterClrMapping/>
  </p:clrMapOvr>
</p:sld>
</file>

<file path=ppt/theme/theme1.xml><?xml version="1.0" encoding="utf-8"?>
<a:theme xmlns:a="http://schemas.openxmlformats.org/drawingml/2006/main" name="RV-Vinröd_mörk">
  <a:themeElements>
    <a:clrScheme name="Region Västmanland 2025">
      <a:dk1>
        <a:srgbClr val="000000"/>
      </a:dk1>
      <a:lt1>
        <a:srgbClr val="FFFFFF"/>
      </a:lt1>
      <a:dk2>
        <a:srgbClr val="7F7F7F"/>
      </a:dk2>
      <a:lt2>
        <a:srgbClr val="FFFFFF"/>
      </a:lt2>
      <a:accent1>
        <a:srgbClr val="670F3B"/>
      </a:accent1>
      <a:accent2>
        <a:srgbClr val="4B467D"/>
      </a:accent2>
      <a:accent3>
        <a:srgbClr val="339D94"/>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 Region Västmanland 202604.potx" id="{49B32854-7527-4BE3-BB8D-EBE418DE0D3A}" vid="{E410C5D8-9000-4C51-BB57-62CF9039389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CE3978FEB2AE4697BB4D5597DC9A67" ma:contentTypeVersion="4" ma:contentTypeDescription="Create a new document." ma:contentTypeScope="" ma:versionID="c541a01a4f65712ffef25d5bee431a33">
  <xsd:schema xmlns:xsd="http://www.w3.org/2001/XMLSchema" xmlns:xs="http://www.w3.org/2001/XMLSchema" xmlns:p="http://schemas.microsoft.com/office/2006/metadata/properties" xmlns:ns2="a8a50af8-78e6-44c8-ab92-62f2e0242691" targetNamespace="http://schemas.microsoft.com/office/2006/metadata/properties" ma:root="true" ma:fieldsID="86b5d215890b9d818e4376ea26def861" ns2:_="">
    <xsd:import namespace="a8a50af8-78e6-44c8-ab92-62f2e02426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Beskrivn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a50af8-78e6-44c8-ab92-62f2e02426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Beskrivning" ma:index="11" nillable="true" ma:displayName="Beskrivning" ma:format="Dropdown" ma:internalName="Beskrivning">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eskrivning xmlns="a8a50af8-78e6-44c8-ab92-62f2e0242691" xsi:nil="true"/>
  </documentManagement>
</p:properties>
</file>

<file path=customXml/itemProps1.xml><?xml version="1.0" encoding="utf-8"?>
<ds:datastoreItem xmlns:ds="http://schemas.openxmlformats.org/officeDocument/2006/customXml" ds:itemID="{DBEA104E-A45B-4558-A410-EC35C1938838}">
  <ds:schemaRefs>
    <ds:schemaRef ds:uri="http://schemas.microsoft.com/sharepoint/v3/contenttype/forms"/>
  </ds:schemaRefs>
</ds:datastoreItem>
</file>

<file path=customXml/itemProps2.xml><?xml version="1.0" encoding="utf-8"?>
<ds:datastoreItem xmlns:ds="http://schemas.openxmlformats.org/officeDocument/2006/customXml" ds:itemID="{BC9AF249-06B3-4D2F-956D-396DFF8F88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a50af8-78e6-44c8-ab92-62f2e02426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D12D62-F2A9-4E61-90C4-1186D9EB7509}">
  <ds:schemaRefs>
    <ds:schemaRef ds:uri="http://www.w3.org/XML/1998/namespace"/>
    <ds:schemaRef ds:uri="http://purl.org/dc/terms/"/>
    <ds:schemaRef ds:uri="eb912acb-de3e-4f64-bf3c-82d24afba72b"/>
    <ds:schemaRef ds:uri="234703e7-9e48-4889-b458-e4f1ab235c03"/>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a8a50af8-78e6-44c8-ab92-62f2e0242691"/>
  </ds:schemaRefs>
</ds:datastoreItem>
</file>

<file path=docProps/app.xml><?xml version="1.0" encoding="utf-8"?>
<Properties xmlns="http://schemas.openxmlformats.org/officeDocument/2006/extended-properties" xmlns:vt="http://schemas.openxmlformats.org/officeDocument/2006/docPropsVTypes">
  <Template>Presentation Region Västmanland</Template>
  <TotalTime>40</TotalTime>
  <Words>372</Words>
  <Application>Microsoft Office PowerPoint</Application>
  <PresentationFormat>Anpassad</PresentationFormat>
  <Paragraphs>40</Paragraphs>
  <Slides>10</Slides>
  <Notes>0</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Calibri</vt:lpstr>
      <vt:lpstr>Calibri Light</vt:lpstr>
      <vt:lpstr>RV-Vinröd_mörk</vt:lpstr>
      <vt:lpstr>Om denna PPT-mall</vt:lpstr>
      <vt:lpstr>Rubrik presentation  1-3 rader</vt:lpstr>
      <vt:lpstr>Rubrik presentation  1-3 rader</vt:lpstr>
      <vt:lpstr>PowerPoint-presentation</vt:lpstr>
      <vt:lpstr>PowerPoint-presentation</vt:lpstr>
      <vt:lpstr>PowerPoint-presentation</vt:lpstr>
      <vt:lpstr>Skriv rubrik här</vt:lpstr>
      <vt:lpstr>Innehållsförteckning </vt:lpstr>
      <vt:lpstr>PowerPoint-presentation</vt:lpstr>
      <vt:lpstr>Citat 1-8 rader ipsum dolor sit amet, consectetur adipiscing elit. Curabitur vel ante et orci eleifend facilisis. Suspendisse potenti. Aenean tincidunt, magna at dictum vulputate, nisl elit luctus lorem.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Mall med RV och UU logotyp</dc:title>
  <dc:subject>Mall</dc:subject>
  <dc:creator>Catrine Lundgren</dc:creator>
  <cp:keywords/>
  <dc:description/>
  <cp:lastModifiedBy>Catrine Lundgren</cp:lastModifiedBy>
  <cp:revision>5</cp:revision>
  <dcterms:created xsi:type="dcterms:W3CDTF">2026-05-07T09:35:46Z</dcterms:created>
  <dcterms:modified xsi:type="dcterms:W3CDTF">2026-06-16T12:34:19Z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2019-05-20T10:00:00Z</vt:filetime>
  </property>
  <property fmtid="{D5CDD505-2E9C-101B-9397-08002B2CF9AE}" pid="3" name="Creator">
    <vt:lpwstr>Adobe InDesign 14.0 (Macintosh)</vt:lpwstr>
  </property>
  <property fmtid="{D5CDD505-2E9C-101B-9397-08002B2CF9AE}" pid="4" name="LastSaved">
    <vt:filetime>2019-05-29T10:00:00Z</vt:filetime>
  </property>
  <property fmtid="{D5CDD505-2E9C-101B-9397-08002B2CF9AE}" pid="5" name="ContentTypeId">
    <vt:lpwstr>0x01010020CE3978FEB2AE4697BB4D5597DC9A67</vt:lpwstr>
  </property>
  <property fmtid="{D5CDD505-2E9C-101B-9397-08002B2CF9AE}" pid="6" name="MediaServiceImageTags">
    <vt:lpwstr/>
  </property>
</Properties>
</file>