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5.xml" ContentType="application/vnd.openxmlformats-officedocument.them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4"/>
    <p:sldMasterId id="2147483746" r:id="rId5"/>
    <p:sldMasterId id="2147483648" r:id="rId6"/>
    <p:sldMasterId id="2147483703" r:id="rId7"/>
  </p:sldMasterIdLst>
  <p:notesMasterIdLst>
    <p:notesMasterId r:id="rId15"/>
  </p:notesMasterIdLst>
  <p:sldIdLst>
    <p:sldId id="256" r:id="rId8"/>
    <p:sldId id="258" r:id="rId9"/>
    <p:sldId id="4081" r:id="rId10"/>
    <p:sldId id="4082" r:id="rId11"/>
    <p:sldId id="4087" r:id="rId12"/>
    <p:sldId id="4083" r:id="rId13"/>
    <p:sldId id="4084" r:id="rId14"/>
  </p:sldIdLst>
  <p:sldSz cx="20104100" cy="11309350"/>
  <p:notesSz cx="20104100" cy="11309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DF2"/>
    <a:srgbClr val="DFECF9"/>
    <a:srgbClr val="DCEEEB"/>
    <a:srgbClr val="E9F6F7"/>
    <a:srgbClr val="F4DEE6"/>
    <a:srgbClr val="DFFFFF"/>
    <a:srgbClr val="E1F6FF"/>
    <a:srgbClr val="D2E6F5"/>
    <a:srgbClr val="E8F5F5"/>
    <a:srgbClr val="D1E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14" autoAdjust="0"/>
    <p:restoredTop sz="96327" autoAdjust="0"/>
  </p:normalViewPr>
  <p:slideViewPr>
    <p:cSldViewPr>
      <p:cViewPr varScale="1">
        <p:scale>
          <a:sx n="74" d="100"/>
          <a:sy n="74" d="100"/>
        </p:scale>
        <p:origin x="102" y="840"/>
      </p:cViewPr>
      <p:guideLst>
        <p:guide orient="horz" pos="2880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4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A50A-7ED8-4297-A6D8-C39D2C596180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DB10-64AD-4478-BAF2-10592BD0BA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6041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342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036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278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028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emf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AED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ildobjekt 112">
            <a:extLst>
              <a:ext uri="{FF2B5EF4-FFF2-40B4-BE49-F238E27FC236}">
                <a16:creationId xmlns:a16="http://schemas.microsoft.com/office/drawing/2014/main" id="{213F865A-82E0-4DE6-BBD6-DA7B3D8F00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r="6671" b="4223"/>
          <a:stretch/>
        </p:blipFill>
        <p:spPr>
          <a:xfrm>
            <a:off x="10814050" y="-1"/>
            <a:ext cx="9290050" cy="1130935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016142-5590-4F09-AF8B-DB6FD618E5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27A8EE4-92AA-495F-86F9-6A5C4BD31B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115" name="object 38">
            <a:extLst>
              <a:ext uri="{FF2B5EF4-FFF2-40B4-BE49-F238E27FC236}">
                <a16:creationId xmlns:a16="http://schemas.microsoft.com/office/drawing/2014/main" id="{9BDBBCB9-81A0-4B48-8D85-87FE05F29E71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2130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 userDrawn="1">
          <p15:clr>
            <a:srgbClr val="FBAE40"/>
          </p15:clr>
        </p15:guide>
        <p15:guide id="2" pos="63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4A2BB9E4-4D0C-429C-86B2-73D19EAEC8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9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C9E204E3-63A1-4474-A22C-5B6EBCE2EE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832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9A8E34-5052-4F38-988C-0D97C661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07201E-B19A-4211-B823-348FBA9EC29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5C967C-67C7-4621-A3F4-421FC821AE41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AA7B2E-985F-4673-A4FB-6FC32C2C34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649E5A-1919-43B2-BBF2-01932005A4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24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18">
            <a:extLst>
              <a:ext uri="{FF2B5EF4-FFF2-40B4-BE49-F238E27FC236}">
                <a16:creationId xmlns:a16="http://schemas.microsoft.com/office/drawing/2014/main" id="{3137100E-AD01-4413-A769-147ED2DBD7F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6" name="AutoShape 18">
            <a:extLst>
              <a:ext uri="{FF2B5EF4-FFF2-40B4-BE49-F238E27FC236}">
                <a16:creationId xmlns:a16="http://schemas.microsoft.com/office/drawing/2014/main" id="{72A7E8A6-C02F-4DDB-893A-A2DE3452A3B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52400" y="1524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7" name="AutoShape 18">
            <a:extLst>
              <a:ext uri="{FF2B5EF4-FFF2-40B4-BE49-F238E27FC236}">
                <a16:creationId xmlns:a16="http://schemas.microsoft.com/office/drawing/2014/main" id="{B680042A-CED3-424E-BC74-1F9AD53398B7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04800" y="3048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8" name="Platshållare för innehåll 2">
            <a:extLst>
              <a:ext uri="{FF2B5EF4-FFF2-40B4-BE49-F238E27FC236}">
                <a16:creationId xmlns:a16="http://schemas.microsoft.com/office/drawing/2014/main" id="{EDEB1E76-DA8C-4821-B2EB-EED0A44C4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0" name="Bildobjekt 89">
            <a:extLst>
              <a:ext uri="{FF2B5EF4-FFF2-40B4-BE49-F238E27FC236}">
                <a16:creationId xmlns:a16="http://schemas.microsoft.com/office/drawing/2014/main" id="{52C1F324-DEFA-416F-B72F-6051C31AF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1" t="51033" b="-60375"/>
          <a:stretch/>
        </p:blipFill>
        <p:spPr>
          <a:xfrm>
            <a:off x="0" y="6264276"/>
            <a:ext cx="1238643" cy="504507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99169CA-2D7A-43B7-AB45-92143F3B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266FDE-E7E1-4894-A463-420093AA5D7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0221915" y="3406776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FD0371-4BC2-4B1E-AF08-C39AD68581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929E917-5370-4653-ABC0-4F0AA954FE77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503087-80B1-4939-BF99-75E89592FC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DA98C4-0904-4159-B0D2-48927D0D4B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7901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Bildobjekt 115">
            <a:extLst>
              <a:ext uri="{FF2B5EF4-FFF2-40B4-BE49-F238E27FC236}">
                <a16:creationId xmlns:a16="http://schemas.microsoft.com/office/drawing/2014/main" id="{C737B2F4-9EA7-4502-85F3-D663E2EA0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7" name="object 38">
            <a:extLst>
              <a:ext uri="{FF2B5EF4-FFF2-40B4-BE49-F238E27FC236}">
                <a16:creationId xmlns:a16="http://schemas.microsoft.com/office/drawing/2014/main" id="{ED408A77-E9D9-4ECD-9EAC-8F17AA6FF68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Platshållare för sidfot 5">
            <a:extLst>
              <a:ext uri="{FF2B5EF4-FFF2-40B4-BE49-F238E27FC236}">
                <a16:creationId xmlns:a16="http://schemas.microsoft.com/office/drawing/2014/main" id="{BB34CA2A-42E7-429D-A977-94E73516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12" name="Platshållare för datum 4">
            <a:extLst>
              <a:ext uri="{FF2B5EF4-FFF2-40B4-BE49-F238E27FC236}">
                <a16:creationId xmlns:a16="http://schemas.microsoft.com/office/drawing/2014/main" id="{D2CC2258-1CAC-42DF-AA86-10F59DEC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9D00964E-CD7C-4BCA-A53D-05A9094492BF}" type="datetime1">
              <a:rPr lang="sv-SE" smtClean="0"/>
              <a:t>2025-04-08</a:t>
            </a:fld>
            <a:endParaRPr lang="sv-SE"/>
          </a:p>
        </p:txBody>
      </p:sp>
      <p:sp>
        <p:nvSpPr>
          <p:cNvPr id="114" name="Platshållare för bildnummer 6">
            <a:extLst>
              <a:ext uri="{FF2B5EF4-FFF2-40B4-BE49-F238E27FC236}">
                <a16:creationId xmlns:a16="http://schemas.microsoft.com/office/drawing/2014/main" id="{0CFDA38F-887E-4A37-9D96-25B2B6B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E9C919A-0768-457E-8FE4-A8E97EA955F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A9A918AC-8D77-44A2-A4FE-5285D4086A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4" name="Platshållare för text 2">
            <a:extLst>
              <a:ext uri="{FF2B5EF4-FFF2-40B4-BE49-F238E27FC236}">
                <a16:creationId xmlns:a16="http://schemas.microsoft.com/office/drawing/2014/main" id="{F2DA647D-DDF5-4570-9F2E-0535FAD82A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7" name="Rubrik 7">
            <a:extLst>
              <a:ext uri="{FF2B5EF4-FFF2-40B4-BE49-F238E27FC236}">
                <a16:creationId xmlns:a16="http://schemas.microsoft.com/office/drawing/2014/main" id="{A8C94F33-3648-4C31-AEF3-2EBA5385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7159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 userDrawn="1">
          <p15:clr>
            <a:srgbClr val="FBAE40"/>
          </p15:clr>
        </p15:guide>
        <p15:guide id="2" pos="6332" userDrawn="1">
          <p15:clr>
            <a:srgbClr val="FBAE40"/>
          </p15:clr>
        </p15:guide>
        <p15:guide id="3" pos="244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7E25708F-A6F2-4D28-886A-05F63F7F1F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3" r="88989" b="40999"/>
          <a:stretch/>
        </p:blipFill>
        <p:spPr>
          <a:xfrm>
            <a:off x="19008000" y="0"/>
            <a:ext cx="1096100" cy="2395475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491C-47DC-4E17-80D1-CDD4BAF30723}" type="datetime1">
              <a:rPr lang="sv-SE" smtClean="0"/>
              <a:t>2025-04-08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EB7B88AC-ED67-40FC-B207-9A82E4376643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7C6CF22E-C600-40EB-BB5D-A71AE04A4C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36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91435" y="2298648"/>
            <a:ext cx="13459939" cy="1686571"/>
          </a:xfr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3291435" y="4133672"/>
            <a:ext cx="13459939" cy="655044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2025-04-08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661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561005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739DF52-0477-4164-99CF-0384B3919D38}" type="datetime1">
              <a:rPr lang="sv-SE" smtClean="0"/>
              <a:t>2025-04-08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747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7"/>
            <a:ext cx="15315525" cy="6530333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2025-04-08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290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923677" y="2298648"/>
            <a:ext cx="15280341" cy="1686571"/>
          </a:xfrm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923676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756921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2025-04-08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334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513013" y="1996900"/>
            <a:ext cx="15078075" cy="6910171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936" b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2025-04-08</a:t>
            </a:fld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85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10814401" y="0"/>
            <a:ext cx="9289700" cy="1130935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5873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A2CC002-8FB6-40A7-A6F3-C046623D47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4316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27129ABF-34AF-4771-8C65-17474087DDAF}" type="datetime1">
              <a:rPr lang="sv-SE" smtClean="0"/>
              <a:t>2025-04-08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5600" y="3399671"/>
            <a:ext cx="17618075" cy="5983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7625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9050" y="6264274"/>
            <a:ext cx="1260000" cy="5045075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23725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9472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9008000" y="0"/>
            <a:ext cx="1096100" cy="2393950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02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8" userDrawn="1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Bildobjekt 71">
            <a:extLst>
              <a:ext uri="{FF2B5EF4-FFF2-40B4-BE49-F238E27FC236}">
                <a16:creationId xmlns:a16="http://schemas.microsoft.com/office/drawing/2014/main" id="{F9214C34-71FC-4B3B-B2DA-532B9C36A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4" t="51088" b="-60520"/>
          <a:stretch/>
        </p:blipFill>
        <p:spPr>
          <a:xfrm>
            <a:off x="0" y="6264274"/>
            <a:ext cx="1247156" cy="50450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9495B9-D494-4909-B0F6-C282E34A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5F43-7351-4340-AB7C-1EB441B903A0}" type="datetime1">
              <a:rPr lang="sv-SE" smtClean="0"/>
              <a:t>2025-04-08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0E90E-D655-44FC-9710-9E80B045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CD1362-079A-44DB-8854-F2DD36BF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Bildobjekt 105">
            <a:extLst>
              <a:ext uri="{FF2B5EF4-FFF2-40B4-BE49-F238E27FC236}">
                <a16:creationId xmlns:a16="http://schemas.microsoft.com/office/drawing/2014/main" id="{BEF2884E-1FD5-4C14-8812-60610C2A3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46" t="64200" r="1"/>
          <a:stretch/>
        </p:blipFill>
        <p:spPr>
          <a:xfrm>
            <a:off x="0" y="0"/>
            <a:ext cx="6240627" cy="979488"/>
          </a:xfrm>
          <a:prstGeom prst="rect">
            <a:avLst/>
          </a:prstGeom>
        </p:spPr>
      </p:pic>
      <p:sp>
        <p:nvSpPr>
          <p:cNvPr id="15" name="object 38">
            <a:extLst>
              <a:ext uri="{FF2B5EF4-FFF2-40B4-BE49-F238E27FC236}">
                <a16:creationId xmlns:a16="http://schemas.microsoft.com/office/drawing/2014/main" id="{FCB10ADE-7E5E-400B-8AA1-BCE8B82F9AC2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169D-E447-4789-8673-AFA93CC4C0FC}" type="datetime1">
              <a:rPr lang="sv-SE" smtClean="0"/>
              <a:t>2025-04-08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69B40A8-44D8-445B-8C02-75F7336F6216}"/>
              </a:ext>
            </a:extLst>
          </p:cNvPr>
          <p:cNvSpPr/>
          <p:nvPr userDrawn="1"/>
        </p:nvSpPr>
        <p:spPr>
          <a:xfrm>
            <a:off x="10404000" y="702000"/>
            <a:ext cx="9000000" cy="9900000"/>
          </a:xfrm>
          <a:prstGeom prst="rect">
            <a:avLst/>
          </a:prstGeom>
          <a:solidFill>
            <a:srgbClr val="FAE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29954143-B55D-450D-940A-BB896C139D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1676"/>
            <a:ext cx="9000000" cy="9900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05E6BAC-F8CD-4D8F-BF33-F04A9C43E4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3" cy="5400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7" name="Rubrik 106">
            <a:extLst>
              <a:ext uri="{FF2B5EF4-FFF2-40B4-BE49-F238E27FC236}">
                <a16:creationId xmlns:a16="http://schemas.microsoft.com/office/drawing/2014/main" id="{6CA9850E-4638-497B-BFB1-76C714B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4256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solidFill>
            <a:srgbClr val="FAEDF2"/>
          </a:solidFill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6FC7-5FC7-4CA8-94E2-9DAA9984D6D0}" type="datetime1">
              <a:rPr lang="sv-SE" smtClean="0"/>
              <a:t>2025-04-08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959AE0B8-EF77-4FED-9065-2B19EFE2C1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8" r="88999" b="40995"/>
          <a:stretch/>
        </p:blipFill>
        <p:spPr>
          <a:xfrm>
            <a:off x="19009056" y="0"/>
            <a:ext cx="1095044" cy="2395474"/>
          </a:xfrm>
          <a:prstGeom prst="rect">
            <a:avLst/>
          </a:prstGeom>
        </p:spPr>
      </p:pic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4EB1276E-26FE-4592-99D9-92C82CD707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9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984C6C-61A2-47CD-941D-B1808D2A7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18FBD2-C43C-4F9D-84A4-0D84715F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36E282-8415-4561-8294-3CF34BC3D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B601-AB1C-4A92-9FCC-BC63D422E79E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42C65C-0DF2-489A-9532-B1319765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21C7C3-82D4-4113-BC0C-FBC910E1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51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71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24" name="Platshållare för innehåll 1">
            <a:extLst>
              <a:ext uri="{FF2B5EF4-FFF2-40B4-BE49-F238E27FC236}">
                <a16:creationId xmlns:a16="http://schemas.microsoft.com/office/drawing/2014/main" id="{6349BD8C-2D4F-1E42-AF30-E092AF2FE87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243766" y="3406775"/>
            <a:ext cx="8638421" cy="597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3200" dirty="0"/>
              <a:t>Nästkommande sida innehåller våra illustrationer. </a:t>
            </a:r>
            <a:br>
              <a:rPr lang="sv-SE" sz="3200" dirty="0"/>
            </a:br>
            <a:r>
              <a:rPr lang="sv-SE" sz="3200" dirty="0"/>
              <a:t>Följ dessa steg för att använda någon av dem.</a:t>
            </a:r>
          </a:p>
          <a:p>
            <a:r>
              <a:rPr lang="sv-SE" sz="3200" dirty="0"/>
              <a:t>Markera önskad illustration</a:t>
            </a:r>
          </a:p>
          <a:p>
            <a:r>
              <a:rPr lang="sv-SE" sz="3200" dirty="0"/>
              <a:t>Kopiera genom att högerklicka och välj </a:t>
            </a:r>
            <a:r>
              <a:rPr lang="sv-SE" sz="3200" i="1" dirty="0"/>
              <a:t>kopiera</a:t>
            </a:r>
            <a:r>
              <a:rPr lang="sv-SE" sz="3200" dirty="0"/>
              <a:t>, alternativt </a:t>
            </a:r>
            <a:r>
              <a:rPr lang="sv-SE" sz="3200" dirty="0" err="1"/>
              <a:t>ctrl</a:t>
            </a:r>
            <a:r>
              <a:rPr lang="sv-SE" sz="3200" dirty="0"/>
              <a:t> + C (PC) eller </a:t>
            </a:r>
            <a:r>
              <a:rPr lang="sv-SE" sz="3200" dirty="0" err="1"/>
              <a:t>cmd</a:t>
            </a:r>
            <a:r>
              <a:rPr lang="sv-SE" sz="3200" dirty="0"/>
              <a:t> + C (Mac)</a:t>
            </a:r>
          </a:p>
          <a:p>
            <a:r>
              <a:rPr lang="sv-SE" sz="3200" dirty="0"/>
              <a:t>Klistra in på önskad sida genom att högerklicka och välj </a:t>
            </a:r>
            <a:r>
              <a:rPr lang="sv-SE" sz="3200" i="1" dirty="0"/>
              <a:t>klistra in</a:t>
            </a:r>
            <a:r>
              <a:rPr lang="sv-SE" sz="3200" dirty="0"/>
              <a:t>, alternativt </a:t>
            </a:r>
            <a:r>
              <a:rPr lang="sv-SE" sz="3200" dirty="0" err="1"/>
              <a:t>ctrl</a:t>
            </a:r>
            <a:r>
              <a:rPr lang="sv-SE" sz="3200" dirty="0"/>
              <a:t> + V (PC) eller </a:t>
            </a:r>
            <a:r>
              <a:rPr lang="sv-SE" sz="3200" dirty="0" err="1"/>
              <a:t>cmd</a:t>
            </a:r>
            <a:r>
              <a:rPr lang="sv-SE" sz="3200" dirty="0"/>
              <a:t> + V (Mac)</a:t>
            </a:r>
          </a:p>
          <a:p>
            <a:r>
              <a:rPr lang="sv-SE" sz="3200" dirty="0"/>
              <a:t>När du är klar med din presentation radera dessa två sidor från presentationen.</a:t>
            </a:r>
          </a:p>
          <a:p>
            <a:endParaRPr lang="sv-SE" sz="3200" dirty="0"/>
          </a:p>
          <a:p>
            <a:pPr marL="0" indent="0">
              <a:buNone/>
            </a:pPr>
            <a:endParaRPr lang="sv-SE" sz="3200" dirty="0"/>
          </a:p>
        </p:txBody>
      </p:sp>
      <p:sp>
        <p:nvSpPr>
          <p:cNvPr id="25" name="Rubrik 2">
            <a:extLst>
              <a:ext uri="{FF2B5EF4-FFF2-40B4-BE49-F238E27FC236}">
                <a16:creationId xmlns:a16="http://schemas.microsoft.com/office/drawing/2014/main" id="{25D11DB4-F685-5ADD-528A-F97CFE9933BD}"/>
              </a:ext>
            </a:extLst>
          </p:cNvPr>
          <p:cNvSpPr txBox="1">
            <a:spLocks/>
          </p:cNvSpPr>
          <p:nvPr userDrawn="1"/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eaLnBrk="1" hangingPunct="1">
              <a:lnSpc>
                <a:spcPct val="85000"/>
              </a:lnSpc>
              <a:defRPr sz="6450" b="1" spc="-28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kern="0" dirty="0"/>
              <a:t>Illustrationer</a:t>
            </a:r>
          </a:p>
        </p:txBody>
      </p:sp>
      <p:sp>
        <p:nvSpPr>
          <p:cNvPr id="26" name="Platshållare för innehåll 3">
            <a:extLst>
              <a:ext uri="{FF2B5EF4-FFF2-40B4-BE49-F238E27FC236}">
                <a16:creationId xmlns:a16="http://schemas.microsoft.com/office/drawing/2014/main" id="{1386ADB5-5E0F-1BE1-C572-81D023299F4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221911" y="3406775"/>
            <a:ext cx="8638421" cy="5976000"/>
          </a:xfrm>
        </p:spPr>
        <p:txBody>
          <a:bodyPr>
            <a:noAutofit/>
          </a:bodyPr>
          <a:lstStyle/>
          <a:p>
            <a:r>
              <a:rPr lang="sv-SE" sz="3200" dirty="0"/>
              <a:t>För att ändra färg på illustrationen markera önskad illustration, gå till fliken </a:t>
            </a:r>
            <a:r>
              <a:rPr lang="sv-SE" sz="3200" i="1" dirty="0"/>
              <a:t>Bildformat (1)</a:t>
            </a:r>
            <a:r>
              <a:rPr lang="sv-SE" sz="3200" dirty="0"/>
              <a:t> i menyn och välj att visa </a:t>
            </a:r>
            <a:r>
              <a:rPr lang="sv-SE" sz="3200" i="1" dirty="0"/>
              <a:t>Formatfönster (2)</a:t>
            </a:r>
            <a:r>
              <a:rPr lang="sv-SE" sz="3200" dirty="0"/>
              <a:t>. Klicka på bildikonen (3) och välj </a:t>
            </a:r>
            <a:r>
              <a:rPr lang="sv-SE" sz="3200" i="1" dirty="0"/>
              <a:t>Ändra färg.</a:t>
            </a:r>
          </a:p>
        </p:txBody>
      </p:sp>
      <p:pic>
        <p:nvPicPr>
          <p:cNvPr id="27" name="Bildobjekt 26">
            <a:extLst>
              <a:ext uri="{FF2B5EF4-FFF2-40B4-BE49-F238E27FC236}">
                <a16:creationId xmlns:a16="http://schemas.microsoft.com/office/drawing/2014/main" id="{3659AAAE-E1F4-4898-7608-AE340C3B43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"/>
          <a:stretch/>
        </p:blipFill>
        <p:spPr>
          <a:xfrm>
            <a:off x="10572262" y="5388581"/>
            <a:ext cx="7756244" cy="3984984"/>
          </a:xfrm>
          <a:prstGeom prst="rect">
            <a:avLst/>
          </a:prstGeom>
          <a:effectLst>
            <a:outerShdw blurRad="127000" dist="635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8" name="Grupp 27">
            <a:extLst>
              <a:ext uri="{FF2B5EF4-FFF2-40B4-BE49-F238E27FC236}">
                <a16:creationId xmlns:a16="http://schemas.microsoft.com/office/drawing/2014/main" id="{E21B6ECB-A26F-6835-6E0A-B7E2D67DEB0C}"/>
              </a:ext>
            </a:extLst>
          </p:cNvPr>
          <p:cNvGrpSpPr/>
          <p:nvPr userDrawn="1"/>
        </p:nvGrpSpPr>
        <p:grpSpPr>
          <a:xfrm>
            <a:off x="17597310" y="6028207"/>
            <a:ext cx="1229317" cy="468143"/>
            <a:chOff x="17597310" y="6028207"/>
            <a:chExt cx="1229317" cy="468143"/>
          </a:xfrm>
        </p:grpSpPr>
        <p:sp>
          <p:nvSpPr>
            <p:cNvPr id="29" name="Ellips 28">
              <a:extLst>
                <a:ext uri="{FF2B5EF4-FFF2-40B4-BE49-F238E27FC236}">
                  <a16:creationId xmlns:a16="http://schemas.microsoft.com/office/drawing/2014/main" id="{156EA171-C7BB-31A1-0A8A-DA7D4ABD745D}"/>
                </a:ext>
              </a:extLst>
            </p:cNvPr>
            <p:cNvSpPr/>
            <p:nvPr/>
          </p:nvSpPr>
          <p:spPr>
            <a:xfrm>
              <a:off x="17597310" y="6028207"/>
              <a:ext cx="468143" cy="468143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0" name="Rak 29">
              <a:extLst>
                <a:ext uri="{FF2B5EF4-FFF2-40B4-BE49-F238E27FC236}">
                  <a16:creationId xmlns:a16="http://schemas.microsoft.com/office/drawing/2014/main" id="{57C479BD-925E-A2BB-4DF6-D2BA660FCF25}"/>
                </a:ext>
              </a:extLst>
            </p:cNvPr>
            <p:cNvCxnSpPr>
              <a:cxnSpLocks/>
            </p:cNvCxnSpPr>
            <p:nvPr/>
          </p:nvCxnSpPr>
          <p:spPr>
            <a:xfrm>
              <a:off x="18065453" y="6262278"/>
              <a:ext cx="478827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 30">
              <a:extLst>
                <a:ext uri="{FF2B5EF4-FFF2-40B4-BE49-F238E27FC236}">
                  <a16:creationId xmlns:a16="http://schemas.microsoft.com/office/drawing/2014/main" id="{A2D4A7AE-2B8B-4CCC-58A1-450717AE8E23}"/>
                </a:ext>
              </a:extLst>
            </p:cNvPr>
            <p:cNvSpPr/>
            <p:nvPr/>
          </p:nvSpPr>
          <p:spPr>
            <a:xfrm>
              <a:off x="18503091" y="6100510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3</a:t>
              </a:r>
            </a:p>
          </p:txBody>
        </p:sp>
      </p:grpSp>
      <p:grpSp>
        <p:nvGrpSpPr>
          <p:cNvPr id="32" name="Grupp 31">
            <a:extLst>
              <a:ext uri="{FF2B5EF4-FFF2-40B4-BE49-F238E27FC236}">
                <a16:creationId xmlns:a16="http://schemas.microsoft.com/office/drawing/2014/main" id="{C4CCB5C1-35AB-6C0C-52AD-984CB456A80E}"/>
              </a:ext>
            </a:extLst>
          </p:cNvPr>
          <p:cNvGrpSpPr/>
          <p:nvPr userDrawn="1"/>
        </p:nvGrpSpPr>
        <p:grpSpPr>
          <a:xfrm>
            <a:off x="17377322" y="4938618"/>
            <a:ext cx="468143" cy="1070052"/>
            <a:chOff x="17377322" y="4938618"/>
            <a:chExt cx="468143" cy="1070052"/>
          </a:xfrm>
        </p:grpSpPr>
        <p:grpSp>
          <p:nvGrpSpPr>
            <p:cNvPr id="33" name="Grupp 32">
              <a:extLst>
                <a:ext uri="{FF2B5EF4-FFF2-40B4-BE49-F238E27FC236}">
                  <a16:creationId xmlns:a16="http://schemas.microsoft.com/office/drawing/2014/main" id="{D334538E-A401-C6D7-C46F-2582881C9233}"/>
                </a:ext>
              </a:extLst>
            </p:cNvPr>
            <p:cNvGrpSpPr/>
            <p:nvPr/>
          </p:nvGrpSpPr>
          <p:grpSpPr>
            <a:xfrm>
              <a:off x="17377322" y="5150619"/>
              <a:ext cx="468143" cy="858051"/>
              <a:chOff x="17377322" y="5150619"/>
              <a:chExt cx="468143" cy="858051"/>
            </a:xfrm>
          </p:grpSpPr>
          <p:sp>
            <p:nvSpPr>
              <p:cNvPr id="35" name="Ellips 34">
                <a:extLst>
                  <a:ext uri="{FF2B5EF4-FFF2-40B4-BE49-F238E27FC236}">
                    <a16:creationId xmlns:a16="http://schemas.microsoft.com/office/drawing/2014/main" id="{30E78345-734E-326B-9A77-2D62028EC4DC}"/>
                  </a:ext>
                </a:extLst>
              </p:cNvPr>
              <p:cNvSpPr/>
              <p:nvPr/>
            </p:nvSpPr>
            <p:spPr>
              <a:xfrm>
                <a:off x="17377322" y="5540527"/>
                <a:ext cx="468143" cy="468143"/>
              </a:xfrm>
              <a:prstGeom prst="ellipse">
                <a:avLst/>
              </a:prstGeom>
              <a:noFill/>
              <a:ln w="19050">
                <a:solidFill>
                  <a:schemeClr val="accent5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cxnSp>
            <p:nvCxnSpPr>
              <p:cNvPr id="36" name="Rak 35">
                <a:extLst>
                  <a:ext uri="{FF2B5EF4-FFF2-40B4-BE49-F238E27FC236}">
                    <a16:creationId xmlns:a16="http://schemas.microsoft.com/office/drawing/2014/main" id="{1E2E6DE6-D067-B718-E7A0-A53CCF52B3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11393" y="5150619"/>
                <a:ext cx="0" cy="389908"/>
              </a:xfrm>
              <a:prstGeom prst="line">
                <a:avLst/>
              </a:prstGeom>
              <a:ln w="1905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Ellips 33">
              <a:extLst>
                <a:ext uri="{FF2B5EF4-FFF2-40B4-BE49-F238E27FC236}">
                  <a16:creationId xmlns:a16="http://schemas.microsoft.com/office/drawing/2014/main" id="{A51F1848-F037-B838-4A6E-AB0A86D91158}"/>
                </a:ext>
              </a:extLst>
            </p:cNvPr>
            <p:cNvSpPr/>
            <p:nvPr/>
          </p:nvSpPr>
          <p:spPr>
            <a:xfrm>
              <a:off x="17449625" y="4938618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2</a:t>
              </a:r>
            </a:p>
          </p:txBody>
        </p:sp>
      </p:grpSp>
      <p:grpSp>
        <p:nvGrpSpPr>
          <p:cNvPr id="37" name="Grupp 36">
            <a:extLst>
              <a:ext uri="{FF2B5EF4-FFF2-40B4-BE49-F238E27FC236}">
                <a16:creationId xmlns:a16="http://schemas.microsoft.com/office/drawing/2014/main" id="{E4948501-C99C-6717-9C7B-C2D97D67AC4D}"/>
              </a:ext>
            </a:extLst>
          </p:cNvPr>
          <p:cNvGrpSpPr/>
          <p:nvPr userDrawn="1"/>
        </p:nvGrpSpPr>
        <p:grpSpPr>
          <a:xfrm>
            <a:off x="9981795" y="5322087"/>
            <a:ext cx="975190" cy="468143"/>
            <a:chOff x="9981795" y="5322087"/>
            <a:chExt cx="975190" cy="468143"/>
          </a:xfrm>
        </p:grpSpPr>
        <p:sp>
          <p:nvSpPr>
            <p:cNvPr id="38" name="Ellips 37">
              <a:extLst>
                <a:ext uri="{FF2B5EF4-FFF2-40B4-BE49-F238E27FC236}">
                  <a16:creationId xmlns:a16="http://schemas.microsoft.com/office/drawing/2014/main" id="{434E6A03-AB85-C33E-4C06-D15DED3B5628}"/>
                </a:ext>
              </a:extLst>
            </p:cNvPr>
            <p:cNvSpPr/>
            <p:nvPr/>
          </p:nvSpPr>
          <p:spPr>
            <a:xfrm>
              <a:off x="10488842" y="5322087"/>
              <a:ext cx="468143" cy="468143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9" name="Rak 38">
              <a:extLst>
                <a:ext uri="{FF2B5EF4-FFF2-40B4-BE49-F238E27FC236}">
                  <a16:creationId xmlns:a16="http://schemas.microsoft.com/office/drawing/2014/main" id="{B9674A31-B122-CF10-1475-95F17413B0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79201" y="5556158"/>
              <a:ext cx="209641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Ellips 39">
              <a:extLst>
                <a:ext uri="{FF2B5EF4-FFF2-40B4-BE49-F238E27FC236}">
                  <a16:creationId xmlns:a16="http://schemas.microsoft.com/office/drawing/2014/main" id="{9EAC4323-B557-A10D-E766-46B8CC85A79D}"/>
                </a:ext>
              </a:extLst>
            </p:cNvPr>
            <p:cNvSpPr/>
            <p:nvPr/>
          </p:nvSpPr>
          <p:spPr>
            <a:xfrm>
              <a:off x="9981795" y="5392841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296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Bildobjekt 116">
            <a:extLst>
              <a:ext uri="{FF2B5EF4-FFF2-40B4-BE49-F238E27FC236}">
                <a16:creationId xmlns:a16="http://schemas.microsoft.com/office/drawing/2014/main" id="{33477E7E-42C3-4788-A1BB-FDC82EC597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74" b="4216"/>
          <a:stretch/>
        </p:blipFill>
        <p:spPr>
          <a:xfrm>
            <a:off x="10814400" y="0"/>
            <a:ext cx="9289700" cy="11309350"/>
          </a:xfrm>
          <a:prstGeom prst="rect">
            <a:avLst/>
          </a:prstGeom>
        </p:spPr>
      </p:pic>
      <p:sp>
        <p:nvSpPr>
          <p:cNvPr id="118" name="object 38">
            <a:extLst>
              <a:ext uri="{FF2B5EF4-FFF2-40B4-BE49-F238E27FC236}">
                <a16:creationId xmlns:a16="http://schemas.microsoft.com/office/drawing/2014/main" id="{72F77CA4-0BCE-4432-8426-61300A583404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Rubrik 1">
            <a:extLst>
              <a:ext uri="{FF2B5EF4-FFF2-40B4-BE49-F238E27FC236}">
                <a16:creationId xmlns:a16="http://schemas.microsoft.com/office/drawing/2014/main" id="{656A818D-9B35-4279-A10A-068A34BAA2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120" name="Underrubrik 2">
            <a:extLst>
              <a:ext uri="{FF2B5EF4-FFF2-40B4-BE49-F238E27FC236}">
                <a16:creationId xmlns:a16="http://schemas.microsoft.com/office/drawing/2014/main" id="{3DE99F72-0CDC-477B-85F2-1E356EF224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114857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8.emf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slideLayout" Target="../slideLayouts/slideLayout2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2025-04-08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32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35" r:id="rId3"/>
    <p:sldLayoutId id="2147483738" r:id="rId4"/>
    <p:sldLayoutId id="2147483741" r:id="rId5"/>
    <p:sldLayoutId id="2147483769" r:id="rId6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9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9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9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9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9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2025-04-08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691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5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5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5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5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5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D5FD-A08D-49A7-8412-76F29BA46CE4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1" r:id="rId3"/>
    <p:sldLayoutId id="2147483685" r:id="rId4"/>
    <p:sldLayoutId id="2147483701" r:id="rId5"/>
    <p:sldLayoutId id="2147483702" r:id="rId6"/>
    <p:sldLayoutId id="2147483742" r:id="rId7"/>
    <p:sldLayoutId id="2147483743" r:id="rId8"/>
    <p:sldLayoutId id="2147483744" r:id="rId9"/>
    <p:sldLayoutId id="2147483745" r:id="rId10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13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13"/>
        </a:buBlip>
        <a:defRPr sz="3850" spc="-110" baseline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13"/>
        </a:buBlip>
        <a:defRPr sz="3400" spc="-110" baseline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13"/>
        </a:buBlip>
        <a:defRPr sz="3000" spc="-110" baseline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13"/>
        </a:buBlip>
        <a:defRPr sz="2800" spc="-110" baseline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2000"/>
            <a:ext cx="17618400" cy="598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87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  <p:sldLayoutId id="2147483710" r:id="rId3"/>
    <p:sldLayoutId id="2147483713" r:id="rId4"/>
    <p:sldLayoutId id="2147483716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lang="sv-SE" sz="4250" spc="-110" baseline="0" dirty="0" smtClean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lang="sv-SE" sz="3850" spc="-110" baseline="0" dirty="0" smtClean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lang="sv-SE" sz="3400" spc="-110" baseline="0" dirty="0" smtClean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lang="sv-SE" sz="3000" spc="-110" baseline="0" dirty="0" smtClean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lang="sv-SE" sz="2800" spc="-110" baseline="0" dirty="0" smtClean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415E9B-A599-43E8-870E-EE6B8DA6DE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/>
              <a:t>Workshop handskar</a:t>
            </a:r>
          </a:p>
        </p:txBody>
      </p:sp>
    </p:spTree>
    <p:extLst>
      <p:ext uri="{BB962C8B-B14F-4D97-AF65-F5344CB8AC3E}">
        <p14:creationId xmlns:p14="http://schemas.microsoft.com/office/powerpoint/2010/main" val="73533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Händerna ska spritas innan jag tar på mig handskar.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112006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Ska handskar användas när du tar fram något ur lådan?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010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Bör handskar alltid tas på när du går in i ett rum med smitta, till exempel MRSA?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3944411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D52022-493E-2DDB-C35A-2263F902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4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EFD18B-A615-09C8-8217-E9093D83A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Handskarna ska bytas mellan olika moment – även om det handlar om moment med samma patient.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26ECB24-C0A1-488B-6FDA-E0EBC7E99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3B65-8E41-434A-A800-F5F9D4CC23BD}" type="datetime1">
              <a:rPr lang="sv-SE" smtClean="0"/>
              <a:t>2025-04-08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39F09B6-C453-A475-395A-5EFAD299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02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Ska du ha handskar på dig om du har på dig förkläde?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2370068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6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Använda engångshandskar kan återvinnas som plastavfall.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1698556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8A52BC0C-180B-B94F-B66C-19578CCCCA2B}"/>
    </a:ext>
  </a:extLst>
</a:theme>
</file>

<file path=ppt/theme/theme2.xml><?xml version="1.0" encoding="utf-8"?>
<a:theme xmlns:a="http://schemas.openxmlformats.org/drawingml/2006/main" name="1_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170FAC92-FBF3-894F-B5AF-3E7789AD676C}"/>
    </a:ext>
  </a:extLst>
</a:theme>
</file>

<file path=ppt/theme/theme3.xml><?xml version="1.0" encoding="utf-8"?>
<a:theme xmlns:a="http://schemas.openxmlformats.org/drawingml/2006/main" name="Region Västmanland Blå">
  <a:themeElements>
    <a:clrScheme name="Region Västmanland Blå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C82AF"/>
      </a:accent1>
      <a:accent2>
        <a:srgbClr val="4B467D"/>
      </a:accent2>
      <a:accent3>
        <a:srgbClr val="339D94"/>
      </a:accent3>
      <a:accent4>
        <a:srgbClr val="670F3B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235CE997-4548-B343-BFA3-1BC0952C09E1}"/>
    </a:ext>
  </a:extLst>
</a:theme>
</file>

<file path=ppt/theme/theme4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C65B36D0-C5C5-054A-A6E7-1CAE776398A3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2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3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4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5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6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TaxCatchAll xmlns="4eef37af-d196-4c77-8e83-69dd09245f3f" xsi:nil="true"/>
    <lcf76f155ced4ddcb4097134ff3c332f xmlns="24c22658-24ca-408a-8e20-e0a64f4d13b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DFD5B49DF39E44833AD0D4F29574A8" ma:contentTypeVersion="15" ma:contentTypeDescription="Skapa ett nytt dokument." ma:contentTypeScope="" ma:versionID="8b661781b9c80644dfb8efd270c75a69">
  <xsd:schema xmlns:xsd="http://www.w3.org/2001/XMLSchema" xmlns:xs="http://www.w3.org/2001/XMLSchema" xmlns:p="http://schemas.microsoft.com/office/2006/metadata/properties" xmlns:ns1="http://schemas.microsoft.com/sharepoint/v3" xmlns:ns2="4eef37af-d196-4c77-8e83-69dd09245f3f" xmlns:ns3="24c22658-24ca-408a-8e20-e0a64f4d13bf" targetNamespace="http://schemas.microsoft.com/office/2006/metadata/properties" ma:root="true" ma:fieldsID="4b72571abcb8330bbda284644ca06ee7" ns1:_="" ns2:_="" ns3:_="">
    <xsd:import namespace="http://schemas.microsoft.com/sharepoint/v3"/>
    <xsd:import namespace="4eef37af-d196-4c77-8e83-69dd09245f3f"/>
    <xsd:import namespace="24c22658-24ca-408a-8e20-e0a64f4d13b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ef37af-d196-4c77-8e83-69dd09245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Senast delad per tid" ma:description="" ma:internalName="LastSharedByTime" ma:readOnly="true">
      <xsd:simpleType>
        <xsd:restriction base="dms:DateTime"/>
      </xsd:simpleType>
    </xsd:element>
    <xsd:element name="TaxCatchAll" ma:index="21" nillable="true" ma:displayName="Taxonomy Catch All Column" ma:hidden="true" ma:list="{325a9667-f816-4d00-9a6f-ebaa15f34944}" ma:internalName="TaxCatchAll" ma:showField="CatchAllData" ma:web="4eef37af-d196-4c77-8e83-69dd09245f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22658-24ca-408a-8e20-e0a64f4d13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12c2e29-3876-4f0c-ba25-f8f57cb655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41836F-050D-448E-A7B6-564A2A1A1F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298639-A577-4F3F-91F2-8D6ABE55571D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terms/"/>
    <ds:schemaRef ds:uri="24c22658-24ca-408a-8e20-e0a64f4d13bf"/>
    <ds:schemaRef ds:uri="4eef37af-d196-4c77-8e83-69dd09245f3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7151A5-58EB-418E-849C-086220E942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ef37af-d196-4c77-8e83-69dd09245f3f"/>
    <ds:schemaRef ds:uri="24c22658-24ca-408a-8e20-e0a64f4d13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Västmanland</Template>
  <TotalTime>2463</TotalTime>
  <Words>234</Words>
  <Application>Microsoft Office PowerPoint</Application>
  <PresentationFormat>Anpassad</PresentationFormat>
  <Paragraphs>43</Paragraphs>
  <Slides>7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Region Västmanland Rosa</vt:lpstr>
      <vt:lpstr>1_Region Västmanland Rosa</vt:lpstr>
      <vt:lpstr>Region Västmanland Blå</vt:lpstr>
      <vt:lpstr>Region Västmanland Grön</vt:lpstr>
      <vt:lpstr>Workshop handskar</vt:lpstr>
      <vt:lpstr>Fråga 1</vt:lpstr>
      <vt:lpstr>Fråga 2</vt:lpstr>
      <vt:lpstr>Fråga 3</vt:lpstr>
      <vt:lpstr>Fråga 4</vt:lpstr>
      <vt:lpstr>Fråga 5</vt:lpstr>
      <vt:lpstr>Fråga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Multiresistenta bakterier</dc:title>
  <dc:creator>Elisabeth Freyhult</dc:creator>
  <cp:lastModifiedBy>Ulrika Toresson Silfvernagel</cp:lastModifiedBy>
  <cp:revision>13</cp:revision>
  <dcterms:created xsi:type="dcterms:W3CDTF">2023-05-23T12:29:23Z</dcterms:created>
  <dcterms:modified xsi:type="dcterms:W3CDTF">2025-04-08T13:37:54Z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0x01010001DFD5B49DF39E44833AD0D4F29574A8</vt:lpwstr>
  </property>
</Properties>
</file>