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8" r:id="rId1"/>
    <p:sldMasterId id="2147483648" r:id="rId2"/>
    <p:sldMasterId id="2147483703" r:id="rId3"/>
  </p:sldMasterIdLst>
  <p:notesMasterIdLst>
    <p:notesMasterId r:id="rId5"/>
  </p:notesMasterIdLst>
  <p:sldIdLst>
    <p:sldId id="293" r:id="rId4"/>
  </p:sldIdLst>
  <p:sldSz cx="20104100" cy="11309350"/>
  <p:notesSz cx="20104100" cy="1130935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2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6E7"/>
    <a:srgbClr val="D2CACD"/>
    <a:srgbClr val="FFF0E2"/>
    <a:srgbClr val="FAD59E"/>
    <a:srgbClr val="E7EFEE"/>
    <a:srgbClr val="CCDEDC"/>
    <a:srgbClr val="E9F6F7"/>
    <a:srgbClr val="D1EBE6"/>
    <a:srgbClr val="DCEEEB"/>
    <a:srgbClr val="FAED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llanmörkt format 2 - Dekorfärg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269D01E-BC32-4049-B463-5C60D7B0CCD2}" styleName="Format med tema 2 - dekorfärg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5AB1C69-6EDB-4FF4-983F-18BD219EF322}" styleName="Mellanmörkt format 2 - Dekorfär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012ECD-51FC-41F1-AA8D-1B2483CD663E}" styleName="Ljust format 2 - Dekorfär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13" autoAdjust="0"/>
    <p:restoredTop sz="90378" autoAdjust="0"/>
  </p:normalViewPr>
  <p:slideViewPr>
    <p:cSldViewPr>
      <p:cViewPr varScale="1">
        <p:scale>
          <a:sx n="25" d="100"/>
          <a:sy n="25" d="100"/>
        </p:scale>
        <p:origin x="16" y="420"/>
      </p:cViewPr>
      <p:guideLst>
        <p:guide orient="horz" pos="2880"/>
        <p:guide pos="2204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68" d="100"/>
          <a:sy n="68" d="100"/>
        </p:scale>
        <p:origin x="48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11387138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1EA50A-7ED8-4297-A6D8-C39D2C596180}" type="datetimeFigureOut">
              <a:rPr lang="sv-SE" smtClean="0"/>
              <a:t>2025-01-02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659563" y="1414463"/>
            <a:ext cx="6784975" cy="3816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2009775" y="5441950"/>
            <a:ext cx="16084550" cy="4454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1074261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11387138" y="1074261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33DB10-64AD-4478-BAF2-10592BD0BA8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57310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33DB10-64AD-4478-BAF2-10592BD0BA82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3266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emf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Pr>
        <a:solidFill>
          <a:srgbClr val="FAED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Bildobjekt 112">
            <a:extLst>
              <a:ext uri="{FF2B5EF4-FFF2-40B4-BE49-F238E27FC236}">
                <a16:creationId xmlns:a16="http://schemas.microsoft.com/office/drawing/2014/main" id="{213F865A-82E0-4DE6-BBD6-DA7B3D8F004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88" r="6671" b="4223"/>
          <a:stretch/>
        </p:blipFill>
        <p:spPr>
          <a:xfrm>
            <a:off x="10814050" y="-1"/>
            <a:ext cx="9290050" cy="11309351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57016142-5590-4F09-AF8B-DB6FD618E5B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513013" y="2378075"/>
            <a:ext cx="13635037" cy="3409950"/>
          </a:xfrm>
        </p:spPr>
        <p:txBody>
          <a:bodyPr anchor="b">
            <a:normAutofit/>
          </a:bodyPr>
          <a:lstStyle>
            <a:lvl1pPr algn="l">
              <a:lnSpc>
                <a:spcPct val="75000"/>
              </a:lnSpc>
              <a:defRPr sz="11900" spc="-400" baseline="0"/>
            </a:lvl1pPr>
          </a:lstStyle>
          <a:p>
            <a:r>
              <a:rPr lang="sv-SE" dirty="0"/>
              <a:t>Rubrik på en eller två rader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27A8EE4-92AA-495F-86F9-6A5C4BD31BD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513013" y="6279773"/>
            <a:ext cx="13635037" cy="2406650"/>
          </a:xfrm>
        </p:spPr>
        <p:txBody>
          <a:bodyPr>
            <a:normAutofit/>
          </a:bodyPr>
          <a:lstStyle>
            <a:lvl1pPr marL="0" indent="0" algn="l">
              <a:spcAft>
                <a:spcPts val="0"/>
              </a:spcAft>
              <a:buNone/>
              <a:defRPr sz="4500" spc="-2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sp>
        <p:nvSpPr>
          <p:cNvPr id="115" name="object 38">
            <a:extLst>
              <a:ext uri="{FF2B5EF4-FFF2-40B4-BE49-F238E27FC236}">
                <a16:creationId xmlns:a16="http://schemas.microsoft.com/office/drawing/2014/main" id="{9BDBBCB9-81A0-4B48-8D85-87FE05F29E71}"/>
              </a:ext>
            </a:extLst>
          </p:cNvPr>
          <p:cNvSpPr/>
          <p:nvPr userDrawn="1"/>
        </p:nvSpPr>
        <p:spPr>
          <a:xfrm>
            <a:off x="523543" y="8791287"/>
            <a:ext cx="1988494" cy="19884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32130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, underrubrik och h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Bildobjekt 13">
            <a:extLst>
              <a:ext uri="{FF2B5EF4-FFF2-40B4-BE49-F238E27FC236}">
                <a16:creationId xmlns:a16="http://schemas.microsoft.com/office/drawing/2014/main" id="{7E25708F-A6F2-4D28-886A-05F63F7F1F5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453" r="88989" b="40999"/>
          <a:stretch/>
        </p:blipFill>
        <p:spPr>
          <a:xfrm>
            <a:off x="19008000" y="0"/>
            <a:ext cx="1096100" cy="2395475"/>
          </a:xfrm>
          <a:prstGeom prst="rect">
            <a:avLst/>
          </a:prstGeom>
        </p:spPr>
      </p:pic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8B261CB-FEFC-4868-A181-B9DE8D0EA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B491C-47DC-4E17-80D1-CDD4BAF30723}" type="datetime1">
              <a:rPr lang="sv-SE" smtClean="0"/>
              <a:t>2025-01-02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8A76C47-4FA5-4279-B7ED-1F6CD04EF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EC73F62-C798-47FE-A71E-BE7E86BC3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0145-259A-47DA-A30D-C906B9DB5C99}" type="slidenum">
              <a:rPr lang="sv-SE" smtClean="0"/>
              <a:t>‹#›</a:t>
            </a:fld>
            <a:endParaRPr lang="sv-SE"/>
          </a:p>
        </p:txBody>
      </p:sp>
      <p:sp>
        <p:nvSpPr>
          <p:cNvPr id="13" name="Rubrik 12">
            <a:extLst>
              <a:ext uri="{FF2B5EF4-FFF2-40B4-BE49-F238E27FC236}">
                <a16:creationId xmlns:a16="http://schemas.microsoft.com/office/drawing/2014/main" id="{F6711148-5B47-460E-BB58-D02960E37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6" y="877615"/>
            <a:ext cx="17616567" cy="10432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EB7B88AC-ED67-40FC-B207-9A82E4376643}"/>
              </a:ext>
            </a:extLst>
          </p:cNvPr>
          <p:cNvSpPr/>
          <p:nvPr userDrawn="1"/>
        </p:nvSpPr>
        <p:spPr>
          <a:xfrm>
            <a:off x="1245600" y="2491200"/>
            <a:ext cx="17618400" cy="7923600"/>
          </a:xfrm>
          <a:prstGeom prst="rect">
            <a:avLst/>
          </a:prstGeom>
          <a:solidFill>
            <a:srgbClr val="DFEC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D1A21D7-B31B-493C-B65C-16FC60C929B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245600" y="2491200"/>
            <a:ext cx="17618400" cy="7923600"/>
          </a:xfrm>
          <a:noFill/>
        </p:spPr>
        <p:txBody>
          <a:bodyPr/>
          <a:lstStyle>
            <a:lvl1pPr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dirty="0"/>
              <a:t>Klicka på en ikon för att infoga innehåll</a:t>
            </a:r>
          </a:p>
        </p:txBody>
      </p:sp>
      <p:sp>
        <p:nvSpPr>
          <p:cNvPr id="11" name="Platshållare för text 6">
            <a:extLst>
              <a:ext uri="{FF2B5EF4-FFF2-40B4-BE49-F238E27FC236}">
                <a16:creationId xmlns:a16="http://schemas.microsoft.com/office/drawing/2014/main" id="{7C6CF22E-C600-40EB-BB5D-A71AE04A4CA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640000" y="8791200"/>
            <a:ext cx="1987200" cy="1987200"/>
          </a:xfrm>
          <a:blipFill>
            <a:blip r:embed="rId3" cstate="print"/>
            <a:stretch>
              <a:fillRect/>
            </a:stretch>
          </a:blipFill>
        </p:spPr>
        <p:txBody>
          <a:bodyPr>
            <a:normAutofit/>
          </a:bodyPr>
          <a:lstStyle>
            <a:lvl1pPr>
              <a:buNone/>
              <a:defRPr sz="200"/>
            </a:lvl1pPr>
          </a:lstStyle>
          <a:p>
            <a:pPr lvl="0"/>
            <a:r>
              <a:rPr lang="sv-SE" dirty="0"/>
              <a:t> 4,42</a:t>
            </a:r>
          </a:p>
          <a:p>
            <a:pPr lvl="0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253634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10">
          <p15:clr>
            <a:srgbClr val="FBAE40"/>
          </p15:clr>
        </p15:guide>
        <p15:guide id="2" pos="6332">
          <p15:clr>
            <a:srgbClr val="FBAE40"/>
          </p15:clr>
        </p15:guide>
        <p15:guide id="3" pos="2444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bg>
      <p:bgPr>
        <a:solidFill>
          <a:srgbClr val="E9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>
            <a:extLst>
              <a:ext uri="{FF2B5EF4-FFF2-40B4-BE49-F238E27FC236}">
                <a16:creationId xmlns:a16="http://schemas.microsoft.com/office/drawing/2014/main" id="{D5FBC21F-AA3A-4105-A762-7A4A8EE1E90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96" r="6664" b="4216"/>
          <a:stretch/>
        </p:blipFill>
        <p:spPr>
          <a:xfrm>
            <a:off x="10814401" y="0"/>
            <a:ext cx="9289700" cy="11309350"/>
          </a:xfrm>
          <a:prstGeom prst="rect">
            <a:avLst/>
          </a:prstGeom>
        </p:spPr>
      </p:pic>
      <p:sp>
        <p:nvSpPr>
          <p:cNvPr id="7" name="object 38">
            <a:extLst>
              <a:ext uri="{FF2B5EF4-FFF2-40B4-BE49-F238E27FC236}">
                <a16:creationId xmlns:a16="http://schemas.microsoft.com/office/drawing/2014/main" id="{58F464F6-1029-4CBD-B3D1-11214085E2B8}"/>
              </a:ext>
            </a:extLst>
          </p:cNvPr>
          <p:cNvSpPr/>
          <p:nvPr userDrawn="1"/>
        </p:nvSpPr>
        <p:spPr>
          <a:xfrm>
            <a:off x="523543" y="8791287"/>
            <a:ext cx="1988494" cy="19884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Rubrik 1">
            <a:extLst>
              <a:ext uri="{FF2B5EF4-FFF2-40B4-BE49-F238E27FC236}">
                <a16:creationId xmlns:a16="http://schemas.microsoft.com/office/drawing/2014/main" id="{03BB08C3-1CD7-4C53-9E96-43671982CE9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513013" y="2378075"/>
            <a:ext cx="13635037" cy="3409950"/>
          </a:xfrm>
        </p:spPr>
        <p:txBody>
          <a:bodyPr anchor="b">
            <a:normAutofit/>
          </a:bodyPr>
          <a:lstStyle>
            <a:lvl1pPr algn="l">
              <a:lnSpc>
                <a:spcPct val="75000"/>
              </a:lnSpc>
              <a:defRPr sz="11900" spc="-400" baseline="0"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Rubrik på en eller två rader</a:t>
            </a:r>
          </a:p>
        </p:txBody>
      </p:sp>
      <p:sp>
        <p:nvSpPr>
          <p:cNvPr id="9" name="Underrubrik 2">
            <a:extLst>
              <a:ext uri="{FF2B5EF4-FFF2-40B4-BE49-F238E27FC236}">
                <a16:creationId xmlns:a16="http://schemas.microsoft.com/office/drawing/2014/main" id="{78CC841C-AA65-43FA-BB0E-1A120EBFED7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513013" y="6279773"/>
            <a:ext cx="13635037" cy="24066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Aft>
                <a:spcPts val="0"/>
              </a:spcAft>
              <a:buNone/>
              <a:defRPr sz="4500" spc="-2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</p:spTree>
    <p:extLst>
      <p:ext uri="{BB962C8B-B14F-4D97-AF65-F5344CB8AC3E}">
        <p14:creationId xmlns:p14="http://schemas.microsoft.com/office/powerpoint/2010/main" val="2587314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6EBC20DB-E92A-4595-958F-8F6E1877F2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368502" y="478617"/>
            <a:ext cx="792000" cy="187200"/>
          </a:xfrm>
        </p:spPr>
        <p:txBody>
          <a:bodyPr/>
          <a:lstStyle/>
          <a:p>
            <a:fld id="{27129ABF-34AF-4771-8C65-17474087DDAF}" type="datetime1">
              <a:rPr lang="sv-SE" smtClean="0"/>
              <a:t>2025-01-02</a:t>
            </a:fld>
            <a:endParaRPr lang="sv-SE"/>
          </a:p>
        </p:txBody>
      </p:sp>
      <p:sp>
        <p:nvSpPr>
          <p:cNvPr id="12" name="Platshållare för sidfot 4">
            <a:extLst>
              <a:ext uri="{FF2B5EF4-FFF2-40B4-BE49-F238E27FC236}">
                <a16:creationId xmlns:a16="http://schemas.microsoft.com/office/drawing/2014/main" id="{5382FAD0-A98D-43B4-B432-3582AE5A5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33903" y="478617"/>
            <a:ext cx="7704000" cy="187200"/>
          </a:xfrm>
        </p:spPr>
        <p:txBody>
          <a:bodyPr/>
          <a:lstStyle/>
          <a:p>
            <a:endParaRPr lang="sv-SE"/>
          </a:p>
        </p:txBody>
      </p:sp>
      <p:sp>
        <p:nvSpPr>
          <p:cNvPr id="13" name="Platshållare för bildnummer 5">
            <a:extLst>
              <a:ext uri="{FF2B5EF4-FFF2-40B4-BE49-F238E27FC236}">
                <a16:creationId xmlns:a16="http://schemas.microsoft.com/office/drawing/2014/main" id="{50F28032-0600-4C8E-B007-13E1C8110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5102" y="478617"/>
            <a:ext cx="360000" cy="187200"/>
          </a:xfrm>
        </p:spPr>
        <p:txBody>
          <a:bodyPr/>
          <a:lstStyle/>
          <a:p>
            <a:fld id="{38480145-259A-47DA-A30D-C906B9DB5C99}" type="slidenum">
              <a:rPr lang="sv-SE" smtClean="0"/>
              <a:t>‹#›</a:t>
            </a:fld>
            <a:endParaRPr lang="sv-SE"/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55FC54DA-D224-4D4F-9D60-B924CADB66F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755" r="88987" b="40999"/>
          <a:stretch/>
        </p:blipFill>
        <p:spPr>
          <a:xfrm>
            <a:off x="19008000" y="0"/>
            <a:ext cx="1096100" cy="3216275"/>
          </a:xfrm>
          <a:prstGeom prst="rect">
            <a:avLst/>
          </a:prstGeom>
        </p:spPr>
      </p:pic>
      <p:sp>
        <p:nvSpPr>
          <p:cNvPr id="15" name="Platshållare för text 10">
            <a:extLst>
              <a:ext uri="{FF2B5EF4-FFF2-40B4-BE49-F238E27FC236}">
                <a16:creationId xmlns:a16="http://schemas.microsoft.com/office/drawing/2014/main" id="{36B6AA50-8739-41DE-A23A-5E3ECC54828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45600" y="3399671"/>
            <a:ext cx="17618075" cy="59832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F4246BC-36B1-4971-8889-F163FD2A05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7776257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93B712EA-797A-4EA2-BEB0-D486B28AB1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43766" y="3406775"/>
            <a:ext cx="8638421" cy="5976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2" name="Platshållare för innehåll 3">
            <a:extLst>
              <a:ext uri="{FF2B5EF4-FFF2-40B4-BE49-F238E27FC236}">
                <a16:creationId xmlns:a16="http://schemas.microsoft.com/office/drawing/2014/main" id="{70C7B567-D67A-42BC-B7FD-E667F05832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221911" y="3406775"/>
            <a:ext cx="8638421" cy="5976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EB806AAA-D73D-4CEE-9B56-C22AE8A5376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674" t="51033" b="-60375"/>
          <a:stretch/>
        </p:blipFill>
        <p:spPr>
          <a:xfrm>
            <a:off x="-19050" y="6264274"/>
            <a:ext cx="1260000" cy="5045075"/>
          </a:xfrm>
          <a:prstGeom prst="rect">
            <a:avLst/>
          </a:prstGeom>
        </p:spPr>
      </p:pic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390AB69-5BC0-46B0-B233-B8ED7CBC0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1084E-ABA3-4AA4-9862-3A3A8F7AC594}" type="datetime1">
              <a:rPr lang="sv-SE" smtClean="0"/>
              <a:t>2025-01-02</a:t>
            </a:fld>
            <a:endParaRPr lang="en-US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E6FFAF7-903A-4658-BEDF-CDBF6357E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432E55E-6E21-45F6-AFF0-C03FD2EA4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391A92F-5622-40E4-B88A-05148A900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34237252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ildobjekt 12">
            <a:extLst>
              <a:ext uri="{FF2B5EF4-FFF2-40B4-BE49-F238E27FC236}">
                <a16:creationId xmlns:a16="http://schemas.microsoft.com/office/drawing/2014/main" id="{88FBE5C1-E706-49C0-BC48-7432DD5937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-135106" t="64211"/>
          <a:stretch/>
        </p:blipFill>
        <p:spPr>
          <a:xfrm>
            <a:off x="0" y="0"/>
            <a:ext cx="6239526" cy="979200"/>
          </a:xfrm>
          <a:prstGeom prst="rect">
            <a:avLst/>
          </a:prstGeom>
        </p:spPr>
      </p:pic>
      <p:sp>
        <p:nvSpPr>
          <p:cNvPr id="14" name="object 38">
            <a:extLst>
              <a:ext uri="{FF2B5EF4-FFF2-40B4-BE49-F238E27FC236}">
                <a16:creationId xmlns:a16="http://schemas.microsoft.com/office/drawing/2014/main" id="{1A5E282F-FC28-45E5-81A7-A28557C59E47}"/>
              </a:ext>
            </a:extLst>
          </p:cNvPr>
          <p:cNvSpPr/>
          <p:nvPr userDrawn="1"/>
        </p:nvSpPr>
        <p:spPr>
          <a:xfrm>
            <a:off x="523543" y="8791287"/>
            <a:ext cx="1988494" cy="19884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F19CC616-6A81-4F3E-BF5F-34271257EE96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50D26B19-8998-4002-9818-0406EEBB00B5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3E32E934-0E34-41D0-99D0-BBB1DE02E0D8}" type="datetime1">
              <a:rPr lang="sv-SE" smtClean="0"/>
              <a:t>2025-01-02</a:t>
            </a:fld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90D7DA48-029C-41BC-BD3D-A195A10DF343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6F15528-21DE-4FAA-801E-634DDDAF4B2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51345448-A017-46A4-AAEE-65BAAA13935B}"/>
              </a:ext>
            </a:extLst>
          </p:cNvPr>
          <p:cNvSpPr/>
          <p:nvPr userDrawn="1"/>
        </p:nvSpPr>
        <p:spPr>
          <a:xfrm>
            <a:off x="10404000" y="702000"/>
            <a:ext cx="9007200" cy="9907200"/>
          </a:xfrm>
          <a:prstGeom prst="rect">
            <a:avLst/>
          </a:prstGeom>
          <a:solidFill>
            <a:srgbClr val="DCEE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C261A0B5-3A30-4187-8CDB-DBD6610369E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0404000" y="702000"/>
            <a:ext cx="9007200" cy="9907200"/>
          </a:xfrm>
          <a:prstGeom prst="rect">
            <a:avLst/>
          </a:prstGeom>
          <a:noFill/>
        </p:spPr>
        <p:txBody>
          <a:bodyPr/>
          <a:lstStyle>
            <a:lvl1pPr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dirty="0"/>
              <a:t>Klicka på en ikon för att infoga innehåll</a:t>
            </a:r>
          </a:p>
        </p:txBody>
      </p:sp>
      <p:sp>
        <p:nvSpPr>
          <p:cNvPr id="15" name="Platshållare för text 2">
            <a:extLst>
              <a:ext uri="{FF2B5EF4-FFF2-40B4-BE49-F238E27FC236}">
                <a16:creationId xmlns:a16="http://schemas.microsoft.com/office/drawing/2014/main" id="{3DEFBAF8-794C-4460-BDFB-4AFAF7A4B31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43767" y="3408147"/>
            <a:ext cx="7828734" cy="5400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9" name="Rubrik 7">
            <a:extLst>
              <a:ext uri="{FF2B5EF4-FFF2-40B4-BE49-F238E27FC236}">
                <a16:creationId xmlns:a16="http://schemas.microsoft.com/office/drawing/2014/main" id="{6A68B911-846D-40C0-89C1-092024565A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7" y="1227047"/>
            <a:ext cx="7828734" cy="2043642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4947213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10">
          <p15:clr>
            <a:srgbClr val="FBAE40"/>
          </p15:clr>
        </p15:guide>
        <p15:guide id="2" pos="6332">
          <p15:clr>
            <a:srgbClr val="FBAE40"/>
          </p15:clr>
        </p15:guide>
        <p15:guide id="3" pos="244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, underrubrik och h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7EC5BF2F-A06E-4DBE-BE34-10563FBAB941}"/>
              </a:ext>
            </a:extLst>
          </p:cNvPr>
          <p:cNvSpPr/>
          <p:nvPr userDrawn="1"/>
        </p:nvSpPr>
        <p:spPr>
          <a:xfrm>
            <a:off x="1245600" y="2491200"/>
            <a:ext cx="17618400" cy="7923600"/>
          </a:xfrm>
          <a:prstGeom prst="rect">
            <a:avLst/>
          </a:prstGeom>
          <a:solidFill>
            <a:srgbClr val="DCEE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76D3E448-F04D-42F2-A71F-AB7E9594DFA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245600" y="2491200"/>
            <a:ext cx="17618400" cy="7923600"/>
          </a:xfrm>
          <a:prstGeom prst="rect">
            <a:avLst/>
          </a:prstGeom>
          <a:noFill/>
        </p:spPr>
        <p:txBody>
          <a:bodyPr/>
          <a:lstStyle>
            <a:lvl1pPr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dirty="0"/>
              <a:t>Klicka på en ikon för att infoga innehåll</a:t>
            </a:r>
          </a:p>
        </p:txBody>
      </p:sp>
      <p:pic>
        <p:nvPicPr>
          <p:cNvPr id="19" name="Bildobjekt 18">
            <a:extLst>
              <a:ext uri="{FF2B5EF4-FFF2-40B4-BE49-F238E27FC236}">
                <a16:creationId xmlns:a16="http://schemas.microsoft.com/office/drawing/2014/main" id="{1F92EFCA-73A8-4BBA-8B6E-84A5162570A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466" r="88987" b="40999"/>
          <a:stretch/>
        </p:blipFill>
        <p:spPr>
          <a:xfrm>
            <a:off x="19008000" y="0"/>
            <a:ext cx="1096100" cy="2393950"/>
          </a:xfrm>
          <a:prstGeom prst="rect">
            <a:avLst/>
          </a:prstGeom>
        </p:spPr>
      </p:pic>
      <p:sp>
        <p:nvSpPr>
          <p:cNvPr id="21" name="Rubrik 12">
            <a:extLst>
              <a:ext uri="{FF2B5EF4-FFF2-40B4-BE49-F238E27FC236}">
                <a16:creationId xmlns:a16="http://schemas.microsoft.com/office/drawing/2014/main" id="{56F830A9-B7E5-4459-9325-1EB46228A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6" y="877615"/>
            <a:ext cx="17616567" cy="10432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2" name="Platshållare för text 6">
            <a:extLst>
              <a:ext uri="{FF2B5EF4-FFF2-40B4-BE49-F238E27FC236}">
                <a16:creationId xmlns:a16="http://schemas.microsoft.com/office/drawing/2014/main" id="{75DB120C-DE3F-4D0F-9C20-C0178B697AC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640000" y="8791200"/>
            <a:ext cx="1987200" cy="19872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>
            <a:normAutofit/>
          </a:bodyPr>
          <a:lstStyle>
            <a:lvl1pPr>
              <a:buNone/>
              <a:defRPr sz="200"/>
            </a:lvl1pPr>
          </a:lstStyle>
          <a:p>
            <a:pPr lvl="0"/>
            <a:r>
              <a:rPr lang="sv-SE" dirty="0"/>
              <a:t> 4,42</a:t>
            </a:r>
          </a:p>
          <a:p>
            <a:pPr lvl="0"/>
            <a:endParaRPr lang="sv-SE" dirty="0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09B9E0E-3BE5-4815-9771-B94D5C0DE40C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6EF6D5CF-9778-494C-91EA-967A5AD360D0}" type="datetime1">
              <a:rPr lang="sv-SE" smtClean="0"/>
              <a:t>2025-01-02</a:t>
            </a:fld>
            <a:endParaRPr lang="en-US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6EF21FC5-B1ED-41D6-83B6-FD9D859FF93F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605CF9C-A296-49D6-8F7C-7E99496CBACA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6F15528-21DE-4FAA-801E-634DDDAF4B2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700291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58" userDrawn="1">
          <p15:clr>
            <a:srgbClr val="FBAE40"/>
          </p15:clr>
        </p15:guide>
        <p15:guide id="2" pos="6332">
          <p15:clr>
            <a:srgbClr val="FBAE40"/>
          </p15:clr>
        </p15:guide>
        <p15:guide id="3" pos="2444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3E90990-52D6-401D-B150-7B54C6580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2F10B09-3181-4055-A46D-459923080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7701B-8AEB-47E6-B4CC-5A851E887FD1}" type="datetime1">
              <a:rPr lang="sv-SE" smtClean="0"/>
              <a:t>2025-01-02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14280DC-5966-49BD-AB8E-60113DB56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0409115-4960-4246-9D14-439564AD9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0145-259A-47DA-A30D-C906B9DB5C99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14FA10E6-DC00-4A4C-A2EE-A3F53C17D52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760" r="88999" b="40995"/>
          <a:stretch/>
        </p:blipFill>
        <p:spPr>
          <a:xfrm>
            <a:off x="19009056" y="1"/>
            <a:ext cx="1095044" cy="3216274"/>
          </a:xfrm>
          <a:prstGeom prst="rect">
            <a:avLst/>
          </a:prstGeom>
        </p:spPr>
      </p:pic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7A2CC002-8FB6-40A7-A6F3-C046623D471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43766" y="3399671"/>
            <a:ext cx="17616566" cy="5976000"/>
          </a:xfrm>
        </p:spPr>
        <p:txBody>
          <a:bodyPr vert="horz" lIns="0" tIns="0" rIns="0" bIns="0" rtlCol="0">
            <a:norm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4074316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Bildobjekt 71">
            <a:extLst>
              <a:ext uri="{FF2B5EF4-FFF2-40B4-BE49-F238E27FC236}">
                <a16:creationId xmlns:a16="http://schemas.microsoft.com/office/drawing/2014/main" id="{F9214C34-71FC-4B3B-B2DA-532B9C36A52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004" t="51088" b="-60520"/>
          <a:stretch/>
        </p:blipFill>
        <p:spPr>
          <a:xfrm>
            <a:off x="0" y="6264274"/>
            <a:ext cx="1247156" cy="5045075"/>
          </a:xfrm>
          <a:prstGeom prst="rect">
            <a:avLst/>
          </a:prstGeom>
        </p:spPr>
      </p:pic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ACC9BDD-2A63-4704-82E4-11575AE255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43766" y="3406775"/>
            <a:ext cx="8638421" cy="5976000"/>
          </a:xfrm>
        </p:spPr>
        <p:txBody>
          <a:bodyPr vert="horz" lIns="0" tIns="0" rIns="0" bIns="0" rtlCol="0">
            <a:norm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7763FE-5C0D-4543-80BD-2B9936FC6C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E9CB98B-6CDA-4906-9342-37A4C0ABF2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221911" y="3406775"/>
            <a:ext cx="8638421" cy="5976000"/>
          </a:xfrm>
        </p:spPr>
        <p:txBody>
          <a:bodyPr vert="horz" lIns="0" tIns="0" rIns="0" bIns="0" rtlCol="0">
            <a:norm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C9495B9-D494-4909-B0F6-C282E34AD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15F43-7351-4340-AB7C-1EB441B903A0}" type="datetime1">
              <a:rPr lang="sv-SE" smtClean="0"/>
              <a:t>2025-01-02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040E90E-D655-44FC-9710-9E80B0452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8CD1362-079A-44DB-8854-F2DD36BF5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0145-259A-47DA-A30D-C906B9DB5C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39253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Bildobjekt 105">
            <a:extLst>
              <a:ext uri="{FF2B5EF4-FFF2-40B4-BE49-F238E27FC236}">
                <a16:creationId xmlns:a16="http://schemas.microsoft.com/office/drawing/2014/main" id="{BEF2884E-1FD5-4C14-8812-60610C2A38C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-135146" t="64200" r="1"/>
          <a:stretch/>
        </p:blipFill>
        <p:spPr>
          <a:xfrm>
            <a:off x="0" y="0"/>
            <a:ext cx="6240627" cy="979488"/>
          </a:xfrm>
          <a:prstGeom prst="rect">
            <a:avLst/>
          </a:prstGeom>
        </p:spPr>
      </p:pic>
      <p:sp>
        <p:nvSpPr>
          <p:cNvPr id="15" name="object 38">
            <a:extLst>
              <a:ext uri="{FF2B5EF4-FFF2-40B4-BE49-F238E27FC236}">
                <a16:creationId xmlns:a16="http://schemas.microsoft.com/office/drawing/2014/main" id="{FCB10ADE-7E5E-400B-8AA1-BCE8B82F9AC2}"/>
              </a:ext>
            </a:extLst>
          </p:cNvPr>
          <p:cNvSpPr/>
          <p:nvPr userDrawn="1"/>
        </p:nvSpPr>
        <p:spPr>
          <a:xfrm>
            <a:off x="523543" y="8791287"/>
            <a:ext cx="1988494" cy="19884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8A76C47-4FA5-4279-B7ED-1F6CD04EF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8B261CB-FEFC-4868-A181-B9DE8D0EA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D169D-E447-4789-8673-AFA93CC4C0FC}" type="datetime1">
              <a:rPr lang="sv-SE" smtClean="0"/>
              <a:t>2025-01-02</a:t>
            </a:fld>
            <a:endParaRPr lang="sv-SE"/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669B40A8-44D8-445B-8C02-75F7336F6216}"/>
              </a:ext>
            </a:extLst>
          </p:cNvPr>
          <p:cNvSpPr/>
          <p:nvPr userDrawn="1"/>
        </p:nvSpPr>
        <p:spPr>
          <a:xfrm>
            <a:off x="10404000" y="702000"/>
            <a:ext cx="9000000" cy="9900000"/>
          </a:xfrm>
          <a:prstGeom prst="rect">
            <a:avLst/>
          </a:prstGeom>
          <a:solidFill>
            <a:srgbClr val="FAED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EC73F62-C798-47FE-A71E-BE7E86BC3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0145-259A-47DA-A30D-C906B9DB5C99}" type="slidenum">
              <a:rPr lang="sv-SE" smtClean="0"/>
              <a:t>‹#›</a:t>
            </a:fld>
            <a:endParaRPr lang="sv-SE"/>
          </a:p>
        </p:txBody>
      </p:sp>
      <p:sp>
        <p:nvSpPr>
          <p:cNvPr id="14" name="Platshållare för innehåll 2">
            <a:extLst>
              <a:ext uri="{FF2B5EF4-FFF2-40B4-BE49-F238E27FC236}">
                <a16:creationId xmlns:a16="http://schemas.microsoft.com/office/drawing/2014/main" id="{29954143-B55D-450D-940A-BB896C139DC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0404000" y="701676"/>
            <a:ext cx="9000000" cy="9900000"/>
          </a:xfrm>
          <a:prstGeom prst="rect">
            <a:avLst/>
          </a:prstGeom>
          <a:noFill/>
        </p:spPr>
        <p:txBody>
          <a:bodyPr/>
          <a:lstStyle>
            <a:lvl1pPr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dirty="0"/>
              <a:t>Klicka på en ikon för att infoga innehåll</a:t>
            </a:r>
          </a:p>
        </p:txBody>
      </p:sp>
      <p:sp>
        <p:nvSpPr>
          <p:cNvPr id="11" name="Platshållare för text 2">
            <a:extLst>
              <a:ext uri="{FF2B5EF4-FFF2-40B4-BE49-F238E27FC236}">
                <a16:creationId xmlns:a16="http://schemas.microsoft.com/office/drawing/2014/main" id="{F05E6BAC-F8CD-4D8F-BF33-F04A9C43E4B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43767" y="3408147"/>
            <a:ext cx="7828733" cy="5400000"/>
          </a:xfrm>
        </p:spPr>
        <p:txBody>
          <a:bodyPr vert="horz" lIns="0" tIns="0" rIns="0" bIns="0" rtlCol="0">
            <a:norm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07" name="Rubrik 106">
            <a:extLst>
              <a:ext uri="{FF2B5EF4-FFF2-40B4-BE49-F238E27FC236}">
                <a16:creationId xmlns:a16="http://schemas.microsoft.com/office/drawing/2014/main" id="{6CA9850E-4638-497B-BFB1-76C714BE1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7" y="1227047"/>
            <a:ext cx="7828734" cy="2043642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042567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10">
          <p15:clr>
            <a:srgbClr val="FBAE40"/>
          </p15:clr>
        </p15:guide>
        <p15:guide id="2" pos="6332">
          <p15:clr>
            <a:srgbClr val="FBAE40"/>
          </p15:clr>
        </p15:guide>
        <p15:guide id="3" pos="2444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, underrubrik och h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D1A21D7-B31B-493C-B65C-16FC60C929B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245600" y="2491200"/>
            <a:ext cx="17618400" cy="7923600"/>
          </a:xfrm>
          <a:solidFill>
            <a:srgbClr val="FAEDF2"/>
          </a:solidFill>
        </p:spPr>
        <p:txBody>
          <a:bodyPr/>
          <a:lstStyle>
            <a:lvl1pPr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dirty="0"/>
              <a:t>Klicka på en ikon för att infoga innehåll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8B261CB-FEFC-4868-A181-B9DE8D0EA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06FC7-5FC7-4CA8-94E2-9DAA9984D6D0}" type="datetime1">
              <a:rPr lang="sv-SE" smtClean="0"/>
              <a:t>2025-01-02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8A76C47-4FA5-4279-B7ED-1F6CD04EF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EC73F62-C798-47FE-A71E-BE7E86BC3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0145-259A-47DA-A30D-C906B9DB5C99}" type="slidenum">
              <a:rPr lang="sv-SE" smtClean="0"/>
              <a:t>‹#›</a:t>
            </a:fld>
            <a:endParaRPr lang="sv-SE"/>
          </a:p>
        </p:txBody>
      </p:sp>
      <p:sp>
        <p:nvSpPr>
          <p:cNvPr id="13" name="Rubrik 12">
            <a:extLst>
              <a:ext uri="{FF2B5EF4-FFF2-40B4-BE49-F238E27FC236}">
                <a16:creationId xmlns:a16="http://schemas.microsoft.com/office/drawing/2014/main" id="{F6711148-5B47-460E-BB58-D02960E37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6" y="877615"/>
            <a:ext cx="17616567" cy="10432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959AE0B8-EF77-4FED-9065-2B19EFE2C15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458" r="88999" b="40995"/>
          <a:stretch/>
        </p:blipFill>
        <p:spPr>
          <a:xfrm>
            <a:off x="19009056" y="0"/>
            <a:ext cx="1095044" cy="2395474"/>
          </a:xfrm>
          <a:prstGeom prst="rect">
            <a:avLst/>
          </a:prstGeom>
        </p:spPr>
      </p:pic>
      <p:sp>
        <p:nvSpPr>
          <p:cNvPr id="14" name="Platshållare för text 6">
            <a:extLst>
              <a:ext uri="{FF2B5EF4-FFF2-40B4-BE49-F238E27FC236}">
                <a16:creationId xmlns:a16="http://schemas.microsoft.com/office/drawing/2014/main" id="{4EB1276E-26FE-4592-99D9-92C82CD7070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640000" y="8791200"/>
            <a:ext cx="1987200" cy="1987200"/>
          </a:xfrm>
          <a:blipFill>
            <a:blip r:embed="rId3" cstate="print"/>
            <a:stretch>
              <a:fillRect/>
            </a:stretch>
          </a:blipFill>
        </p:spPr>
        <p:txBody>
          <a:bodyPr>
            <a:normAutofit/>
          </a:bodyPr>
          <a:lstStyle>
            <a:lvl1pPr>
              <a:buNone/>
              <a:defRPr sz="200"/>
            </a:lvl1pPr>
          </a:lstStyle>
          <a:p>
            <a:pPr lvl="0"/>
            <a:r>
              <a:rPr lang="sv-SE" dirty="0"/>
              <a:t> 4,42</a:t>
            </a:r>
          </a:p>
          <a:p>
            <a:pPr lvl="0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023920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10">
          <p15:clr>
            <a:srgbClr val="FBAE40"/>
          </p15:clr>
        </p15:guide>
        <p15:guide id="2" pos="6332">
          <p15:clr>
            <a:srgbClr val="FBAE40"/>
          </p15:clr>
        </p15:guide>
        <p15:guide id="3" pos="2444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bg>
      <p:bgPr>
        <a:solidFill>
          <a:srgbClr val="E9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Bildobjekt 116">
            <a:extLst>
              <a:ext uri="{FF2B5EF4-FFF2-40B4-BE49-F238E27FC236}">
                <a16:creationId xmlns:a16="http://schemas.microsoft.com/office/drawing/2014/main" id="{33477E7E-42C3-4788-A1BB-FDC82EC5979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96" r="6674" b="4216"/>
          <a:stretch/>
        </p:blipFill>
        <p:spPr>
          <a:xfrm>
            <a:off x="10814400" y="0"/>
            <a:ext cx="9289700" cy="11309350"/>
          </a:xfrm>
          <a:prstGeom prst="rect">
            <a:avLst/>
          </a:prstGeom>
        </p:spPr>
      </p:pic>
      <p:sp>
        <p:nvSpPr>
          <p:cNvPr id="118" name="object 38">
            <a:extLst>
              <a:ext uri="{FF2B5EF4-FFF2-40B4-BE49-F238E27FC236}">
                <a16:creationId xmlns:a16="http://schemas.microsoft.com/office/drawing/2014/main" id="{72F77CA4-0BCE-4432-8426-61300A583404}"/>
              </a:ext>
            </a:extLst>
          </p:cNvPr>
          <p:cNvSpPr/>
          <p:nvPr userDrawn="1"/>
        </p:nvSpPr>
        <p:spPr>
          <a:xfrm>
            <a:off x="523543" y="8791287"/>
            <a:ext cx="1988494" cy="19884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Rubrik 1">
            <a:extLst>
              <a:ext uri="{FF2B5EF4-FFF2-40B4-BE49-F238E27FC236}">
                <a16:creationId xmlns:a16="http://schemas.microsoft.com/office/drawing/2014/main" id="{656A818D-9B35-4279-A10A-068A34BAA29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513013" y="2378075"/>
            <a:ext cx="13635037" cy="3409950"/>
          </a:xfrm>
        </p:spPr>
        <p:txBody>
          <a:bodyPr anchor="b">
            <a:normAutofit/>
          </a:bodyPr>
          <a:lstStyle>
            <a:lvl1pPr algn="l">
              <a:lnSpc>
                <a:spcPct val="75000"/>
              </a:lnSpc>
              <a:defRPr sz="11900" spc="-400" baseline="0"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Rubrik på en eller två rader</a:t>
            </a:r>
          </a:p>
        </p:txBody>
      </p:sp>
      <p:sp>
        <p:nvSpPr>
          <p:cNvPr id="120" name="Underrubrik 2">
            <a:extLst>
              <a:ext uri="{FF2B5EF4-FFF2-40B4-BE49-F238E27FC236}">
                <a16:creationId xmlns:a16="http://schemas.microsoft.com/office/drawing/2014/main" id="{3DE99F72-0CDC-477B-85F2-1E356EF224F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513013" y="6279773"/>
            <a:ext cx="13635037" cy="2406650"/>
          </a:xfrm>
        </p:spPr>
        <p:txBody>
          <a:bodyPr>
            <a:normAutofit/>
          </a:bodyPr>
          <a:lstStyle>
            <a:lvl1pPr marL="0" indent="0" algn="l">
              <a:spcAft>
                <a:spcPts val="0"/>
              </a:spcAft>
              <a:buNone/>
              <a:defRPr sz="4500" spc="-2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</p:spTree>
    <p:extLst>
      <p:ext uri="{BB962C8B-B14F-4D97-AF65-F5344CB8AC3E}">
        <p14:creationId xmlns:p14="http://schemas.microsoft.com/office/powerpoint/2010/main" val="1148575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ildobjekt 15">
            <a:extLst>
              <a:ext uri="{FF2B5EF4-FFF2-40B4-BE49-F238E27FC236}">
                <a16:creationId xmlns:a16="http://schemas.microsoft.com/office/drawing/2014/main" id="{4A2BB9E4-4D0C-429C-86B2-73D19EAEC80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755" r="88989" b="40999"/>
          <a:stretch/>
        </p:blipFill>
        <p:spPr>
          <a:xfrm>
            <a:off x="19008000" y="0"/>
            <a:ext cx="1096100" cy="3216275"/>
          </a:xfrm>
          <a:prstGeom prst="rect">
            <a:avLst/>
          </a:prstGeom>
        </p:spPr>
      </p:pic>
      <p:sp>
        <p:nvSpPr>
          <p:cNvPr id="17" name="Platshållare för text 10">
            <a:extLst>
              <a:ext uri="{FF2B5EF4-FFF2-40B4-BE49-F238E27FC236}">
                <a16:creationId xmlns:a16="http://schemas.microsoft.com/office/drawing/2014/main" id="{C9E204E3-63A1-4474-A22C-5B6EBCE2EED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43766" y="3399671"/>
            <a:ext cx="17616566" cy="5983200"/>
          </a:xfrm>
        </p:spPr>
        <p:txBody>
          <a:bodyPr vert="horz" lIns="0" tIns="0" rIns="0" bIns="0" rtlCol="0">
            <a:norm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9A8E34-5052-4F38-988C-0D97C6615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3307201E-B19A-4211-B823-348FBA9EC29E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95C967C-67C7-4621-A3F4-421FC821AE41}" type="datetime1">
              <a:rPr lang="sv-SE" smtClean="0"/>
              <a:t>2025-01-02</a:t>
            </a:fld>
            <a:endParaRPr lang="en-US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0AA7B2E-985F-4673-A4FB-6FC32C2C34E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B649E5A-1919-43B2-BBF2-01932005A46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6F15528-21DE-4FAA-801E-634DDDAF4B2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00240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AutoShape 18">
            <a:extLst>
              <a:ext uri="{FF2B5EF4-FFF2-40B4-BE49-F238E27FC236}">
                <a16:creationId xmlns:a16="http://schemas.microsoft.com/office/drawing/2014/main" id="{3137100E-AD01-4413-A769-147ED2DBD7FF}"/>
              </a:ext>
            </a:extLst>
          </p:cNvPr>
          <p:cNvSpPr>
            <a:spLocks noChangeAspect="1" noChangeArrowheads="1" noTextEdit="1"/>
          </p:cNvSpPr>
          <p:nvPr userDrawn="1"/>
        </p:nvSpPr>
        <p:spPr bwMode="auto">
          <a:xfrm>
            <a:off x="0" y="0"/>
            <a:ext cx="1214438" cy="851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86" name="AutoShape 18">
            <a:extLst>
              <a:ext uri="{FF2B5EF4-FFF2-40B4-BE49-F238E27FC236}">
                <a16:creationId xmlns:a16="http://schemas.microsoft.com/office/drawing/2014/main" id="{72A7E8A6-C02F-4DDB-893A-A2DE3452A3B3}"/>
              </a:ext>
            </a:extLst>
          </p:cNvPr>
          <p:cNvSpPr>
            <a:spLocks noChangeAspect="1" noChangeArrowheads="1" noTextEdit="1"/>
          </p:cNvSpPr>
          <p:nvPr userDrawn="1"/>
        </p:nvSpPr>
        <p:spPr bwMode="auto">
          <a:xfrm>
            <a:off x="152400" y="152400"/>
            <a:ext cx="1214438" cy="851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87" name="AutoShape 18">
            <a:extLst>
              <a:ext uri="{FF2B5EF4-FFF2-40B4-BE49-F238E27FC236}">
                <a16:creationId xmlns:a16="http://schemas.microsoft.com/office/drawing/2014/main" id="{B680042A-CED3-424E-BC74-1F9AD53398B7}"/>
              </a:ext>
            </a:extLst>
          </p:cNvPr>
          <p:cNvSpPr>
            <a:spLocks noChangeAspect="1" noChangeArrowheads="1" noTextEdit="1"/>
          </p:cNvSpPr>
          <p:nvPr userDrawn="1"/>
        </p:nvSpPr>
        <p:spPr bwMode="auto">
          <a:xfrm>
            <a:off x="304800" y="304800"/>
            <a:ext cx="1214438" cy="851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88" name="Platshållare för innehåll 2">
            <a:extLst>
              <a:ext uri="{FF2B5EF4-FFF2-40B4-BE49-F238E27FC236}">
                <a16:creationId xmlns:a16="http://schemas.microsoft.com/office/drawing/2014/main" id="{EDEB1E76-DA8C-4821-B2EB-EED0A44C49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43766" y="3406775"/>
            <a:ext cx="8638421" cy="5976000"/>
          </a:xfrm>
        </p:spPr>
        <p:txBody>
          <a:bodyPr vert="horz" lIns="0" tIns="0" rIns="0" bIns="0" rtlCol="0">
            <a:norm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90" name="Bildobjekt 89">
            <a:extLst>
              <a:ext uri="{FF2B5EF4-FFF2-40B4-BE49-F238E27FC236}">
                <a16:creationId xmlns:a16="http://schemas.microsoft.com/office/drawing/2014/main" id="{52C1F324-DEFA-416F-B72F-6051C31AFFF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221" t="51033" b="-60375"/>
          <a:stretch/>
        </p:blipFill>
        <p:spPr>
          <a:xfrm>
            <a:off x="0" y="6264276"/>
            <a:ext cx="1238643" cy="5045074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199169CA-2D7A-43B7-AB45-92143F3B1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C2266FDE-E7E1-4894-A463-420093AA5D7B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10221915" y="3406776"/>
            <a:ext cx="8638421" cy="5976000"/>
          </a:xfrm>
        </p:spPr>
        <p:txBody>
          <a:bodyPr vert="horz" lIns="0" tIns="0" rIns="0" bIns="0" rtlCol="0">
            <a:norm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0AFD0371-4BC2-4B1E-AF08-C39AD685810B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3929E917-5370-4653-ABC0-4F0AA954FE77}" type="datetime1">
              <a:rPr lang="sv-SE" smtClean="0"/>
              <a:t>2025-01-02</a:t>
            </a:fld>
            <a:endParaRPr lang="en-US" dirty="0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9B503087-80B1-4939-BF99-75E89592FC50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67DA98C4-0904-4159-B0D2-48927D0D4B2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57901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Bildobjekt 115">
            <a:extLst>
              <a:ext uri="{FF2B5EF4-FFF2-40B4-BE49-F238E27FC236}">
                <a16:creationId xmlns:a16="http://schemas.microsoft.com/office/drawing/2014/main" id="{C737B2F4-9EA7-4502-85F3-D663E2EA07D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-135106" t="64211"/>
          <a:stretch/>
        </p:blipFill>
        <p:spPr>
          <a:xfrm>
            <a:off x="0" y="0"/>
            <a:ext cx="6239526" cy="979200"/>
          </a:xfrm>
          <a:prstGeom prst="rect">
            <a:avLst/>
          </a:prstGeom>
        </p:spPr>
      </p:pic>
      <p:sp>
        <p:nvSpPr>
          <p:cNvPr id="17" name="object 38">
            <a:extLst>
              <a:ext uri="{FF2B5EF4-FFF2-40B4-BE49-F238E27FC236}">
                <a16:creationId xmlns:a16="http://schemas.microsoft.com/office/drawing/2014/main" id="{ED408A77-E9D9-4ECD-9EAC-8F17AA6FF688}"/>
              </a:ext>
            </a:extLst>
          </p:cNvPr>
          <p:cNvSpPr/>
          <p:nvPr userDrawn="1"/>
        </p:nvSpPr>
        <p:spPr>
          <a:xfrm>
            <a:off x="523543" y="8791287"/>
            <a:ext cx="1988494" cy="19884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Platshållare för sidfot 5">
            <a:extLst>
              <a:ext uri="{FF2B5EF4-FFF2-40B4-BE49-F238E27FC236}">
                <a16:creationId xmlns:a16="http://schemas.microsoft.com/office/drawing/2014/main" id="{BB34CA2A-42E7-429D-A977-94E73516A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33903" y="478617"/>
            <a:ext cx="7704000" cy="187200"/>
          </a:xfrm>
        </p:spPr>
        <p:txBody>
          <a:bodyPr/>
          <a:lstStyle/>
          <a:p>
            <a:endParaRPr lang="sv-SE"/>
          </a:p>
        </p:txBody>
      </p:sp>
      <p:sp>
        <p:nvSpPr>
          <p:cNvPr id="112" name="Platshållare för datum 4">
            <a:extLst>
              <a:ext uri="{FF2B5EF4-FFF2-40B4-BE49-F238E27FC236}">
                <a16:creationId xmlns:a16="http://schemas.microsoft.com/office/drawing/2014/main" id="{D2CC2258-1CAC-42DF-AA86-10F59DEC79B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368502" y="478617"/>
            <a:ext cx="792000" cy="187200"/>
          </a:xfrm>
        </p:spPr>
        <p:txBody>
          <a:bodyPr/>
          <a:lstStyle/>
          <a:p>
            <a:fld id="{9D00964E-CD7C-4BCA-A53D-05A9094492BF}" type="datetime1">
              <a:rPr lang="sv-SE" smtClean="0"/>
              <a:t>2025-01-02</a:t>
            </a:fld>
            <a:endParaRPr lang="sv-SE"/>
          </a:p>
        </p:txBody>
      </p:sp>
      <p:sp>
        <p:nvSpPr>
          <p:cNvPr id="114" name="Platshållare för bildnummer 6">
            <a:extLst>
              <a:ext uri="{FF2B5EF4-FFF2-40B4-BE49-F238E27FC236}">
                <a16:creationId xmlns:a16="http://schemas.microsoft.com/office/drawing/2014/main" id="{0CFDA38F-887E-4A37-9D96-25B2B6B67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5102" y="478617"/>
            <a:ext cx="360000" cy="187200"/>
          </a:xfrm>
        </p:spPr>
        <p:txBody>
          <a:bodyPr/>
          <a:lstStyle/>
          <a:p>
            <a:fld id="{38480145-259A-47DA-A30D-C906B9DB5C9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5E9C919A-0768-457E-8FE4-A8E97EA955FB}"/>
              </a:ext>
            </a:extLst>
          </p:cNvPr>
          <p:cNvSpPr/>
          <p:nvPr userDrawn="1"/>
        </p:nvSpPr>
        <p:spPr>
          <a:xfrm>
            <a:off x="10404000" y="702000"/>
            <a:ext cx="9007200" cy="9907200"/>
          </a:xfrm>
          <a:prstGeom prst="rect">
            <a:avLst/>
          </a:prstGeom>
          <a:solidFill>
            <a:srgbClr val="DFEC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3" name="Platshållare för innehåll 2">
            <a:extLst>
              <a:ext uri="{FF2B5EF4-FFF2-40B4-BE49-F238E27FC236}">
                <a16:creationId xmlns:a16="http://schemas.microsoft.com/office/drawing/2014/main" id="{A9A918AC-8D77-44A2-A4FE-5285D4086A1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0404000" y="702000"/>
            <a:ext cx="9007200" cy="9907200"/>
          </a:xfrm>
          <a:prstGeom prst="rect">
            <a:avLst/>
          </a:prstGeom>
          <a:noFill/>
        </p:spPr>
        <p:txBody>
          <a:bodyPr/>
          <a:lstStyle>
            <a:lvl1pPr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dirty="0"/>
              <a:t>Klicka på en ikon för att infoga innehåll</a:t>
            </a:r>
          </a:p>
        </p:txBody>
      </p:sp>
      <p:sp>
        <p:nvSpPr>
          <p:cNvPr id="14" name="Platshållare för text 2">
            <a:extLst>
              <a:ext uri="{FF2B5EF4-FFF2-40B4-BE49-F238E27FC236}">
                <a16:creationId xmlns:a16="http://schemas.microsoft.com/office/drawing/2014/main" id="{F2DA647D-DDF5-4570-9F2E-0535FAD82AE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43767" y="3408147"/>
            <a:ext cx="7828734" cy="5400000"/>
          </a:xfrm>
        </p:spPr>
        <p:txBody>
          <a:bodyPr vert="horz" lIns="0" tIns="0" rIns="0" bIns="0" rtlCol="0">
            <a:norm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17" name="Rubrik 7">
            <a:extLst>
              <a:ext uri="{FF2B5EF4-FFF2-40B4-BE49-F238E27FC236}">
                <a16:creationId xmlns:a16="http://schemas.microsoft.com/office/drawing/2014/main" id="{A8C94F33-3648-4C31-AEF3-2EBA538581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7" y="1227047"/>
            <a:ext cx="7828734" cy="2043642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8715911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10" userDrawn="1">
          <p15:clr>
            <a:srgbClr val="FBAE40"/>
          </p15:clr>
        </p15:guide>
        <p15:guide id="2" pos="6332" userDrawn="1">
          <p15:clr>
            <a:srgbClr val="FBAE40"/>
          </p15:clr>
        </p15:guide>
        <p15:guide id="3" pos="2444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slideLayout" Target="../slideLayouts/slideLayout8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emf"/><Relationship Id="rId3" Type="http://schemas.openxmlformats.org/officeDocument/2006/relationships/slideLayout" Target="../slideLayouts/slideLayout1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tshållare för text 2">
            <a:extLst>
              <a:ext uri="{FF2B5EF4-FFF2-40B4-BE49-F238E27FC236}">
                <a16:creationId xmlns:a16="http://schemas.microsoft.com/office/drawing/2014/main" id="{098AE977-5D5B-4533-993B-CA82249B29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43766" y="3401568"/>
            <a:ext cx="17616567" cy="5986907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noProof="0"/>
              <a:t>Klicka här för att ändra format på bakgrundstexten</a:t>
            </a:r>
          </a:p>
          <a:p>
            <a:pPr lvl="1"/>
            <a:r>
              <a:rPr lang="sv-SE" noProof="0"/>
              <a:t>Nivå två</a:t>
            </a:r>
          </a:p>
          <a:p>
            <a:pPr lvl="2"/>
            <a:r>
              <a:rPr lang="sv-SE" noProof="0"/>
              <a:t>Nivå tre</a:t>
            </a:r>
          </a:p>
          <a:p>
            <a:pPr lvl="3"/>
            <a:r>
              <a:rPr lang="sv-SE" noProof="0"/>
              <a:t>Nivå fyra</a:t>
            </a:r>
          </a:p>
          <a:p>
            <a:pPr lvl="4"/>
            <a:r>
              <a:rPr lang="sv-SE" noProof="0"/>
              <a:t>Nivå fem</a:t>
            </a:r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33903" y="478617"/>
            <a:ext cx="7704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noProof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368502" y="478617"/>
            <a:ext cx="792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E1DA4E-B23A-42CD-82EE-75C65057215D}" type="datetime1">
              <a:rPr lang="sv-SE" noProof="0" smtClean="0"/>
              <a:t>2025-01-02</a:t>
            </a:fld>
            <a:endParaRPr lang="sv-SE" noProof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35102" y="478617"/>
            <a:ext cx="360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sv-SE" noProof="0" smtClean="0"/>
              <a:pPr/>
              <a:t>‹#›</a:t>
            </a:fld>
            <a:endParaRPr lang="sv-SE" noProof="0"/>
          </a:p>
        </p:txBody>
      </p:sp>
      <p:sp>
        <p:nvSpPr>
          <p:cNvPr id="33" name="Platshållare för rubrik 32">
            <a:extLst>
              <a:ext uri="{FF2B5EF4-FFF2-40B4-BE49-F238E27FC236}">
                <a16:creationId xmlns:a16="http://schemas.microsoft.com/office/drawing/2014/main" id="{C491F119-4C65-4AD3-AE6A-6BA07AAF8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6" y="1227047"/>
            <a:ext cx="17616567" cy="2043642"/>
          </a:xfrm>
          <a:prstGeom prst="rect">
            <a:avLst/>
          </a:prstGeom>
        </p:spPr>
        <p:txBody>
          <a:bodyPr vert="horz" lIns="0" tIns="0" rIns="0" bIns="72000" rtlCol="0" anchor="b" anchorCtr="0">
            <a:normAutofit/>
          </a:bodyPr>
          <a:lstStyle/>
          <a:p>
            <a:r>
              <a:rPr lang="sv-SE" noProof="0"/>
              <a:t>Klicka här för att ändra mall för rubrikformat</a:t>
            </a:r>
          </a:p>
        </p:txBody>
      </p:sp>
      <p:sp>
        <p:nvSpPr>
          <p:cNvPr id="49" name="object 15">
            <a:extLst>
              <a:ext uri="{FF2B5EF4-FFF2-40B4-BE49-F238E27FC236}">
                <a16:creationId xmlns:a16="http://schemas.microsoft.com/office/drawing/2014/main" id="{0CDE3574-CF15-4481-A3BF-AC8D9DEC1C1C}"/>
              </a:ext>
            </a:extLst>
          </p:cNvPr>
          <p:cNvSpPr/>
          <p:nvPr userDrawn="1"/>
        </p:nvSpPr>
        <p:spPr>
          <a:xfrm>
            <a:off x="18273025" y="9528509"/>
            <a:ext cx="1302292" cy="125128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73209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2" r:id="rId2"/>
    <p:sldLayoutId id="2147483735" r:id="rId3"/>
    <p:sldLayoutId id="2147483738" r:id="rId4"/>
    <p:sldLayoutId id="2147483741" r:id="rId5"/>
  </p:sldLayoutIdLst>
  <p:hf hdr="0" ftr="0"/>
  <p:txStyles>
    <p:titleStyle>
      <a:lvl1pPr eaLnBrk="1" hangingPunct="1">
        <a:lnSpc>
          <a:spcPct val="85000"/>
        </a:lnSpc>
        <a:defRPr sz="6450" b="1" spc="-28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5600" indent="-345600" eaLnBrk="1" hangingPunct="1">
        <a:lnSpc>
          <a:spcPct val="84000"/>
        </a:lnSpc>
        <a:spcAft>
          <a:spcPts val="2300"/>
        </a:spcAft>
        <a:buSzPct val="100000"/>
        <a:buFontTx/>
        <a:buBlip>
          <a:blip r:embed="rId8"/>
        </a:buBlip>
        <a:tabLst/>
        <a:defRPr sz="4250" spc="-110" baseline="0">
          <a:latin typeface="+mn-lt"/>
          <a:ea typeface="+mn-ea"/>
          <a:cs typeface="+mn-cs"/>
        </a:defRPr>
      </a:lvl1pPr>
      <a:lvl2pPr marL="756000" indent="-324000" eaLnBrk="1" hangingPunct="1">
        <a:lnSpc>
          <a:spcPct val="84000"/>
        </a:lnSpc>
        <a:spcAft>
          <a:spcPts val="2400"/>
        </a:spcAft>
        <a:buFontTx/>
        <a:buBlip>
          <a:blip r:embed="rId8"/>
        </a:buBlip>
        <a:defRPr sz="3850" spc="-110" baseline="0">
          <a:latin typeface="+mn-lt"/>
          <a:ea typeface="+mn-ea"/>
          <a:cs typeface="+mn-cs"/>
        </a:defRPr>
      </a:lvl2pPr>
      <a:lvl3pPr marL="1116000" indent="-288000" eaLnBrk="1" hangingPunct="1">
        <a:lnSpc>
          <a:spcPct val="84000"/>
        </a:lnSpc>
        <a:spcAft>
          <a:spcPts val="2500"/>
        </a:spcAft>
        <a:buFontTx/>
        <a:buBlip>
          <a:blip r:embed="rId8"/>
        </a:buBlip>
        <a:defRPr sz="3400" spc="-110" baseline="0">
          <a:latin typeface="+mn-lt"/>
          <a:ea typeface="+mn-ea"/>
          <a:cs typeface="+mn-cs"/>
        </a:defRPr>
      </a:lvl3pPr>
      <a:lvl4pPr marL="1458000" indent="-259200" eaLnBrk="1" hangingPunct="1">
        <a:lnSpc>
          <a:spcPct val="84000"/>
        </a:lnSpc>
        <a:spcAft>
          <a:spcPts val="2600"/>
        </a:spcAft>
        <a:buFontTx/>
        <a:buBlip>
          <a:blip r:embed="rId8"/>
        </a:buBlip>
        <a:defRPr sz="3000" spc="-110" baseline="0">
          <a:latin typeface="+mn-lt"/>
          <a:ea typeface="+mn-ea"/>
          <a:cs typeface="+mn-cs"/>
        </a:defRPr>
      </a:lvl4pPr>
      <a:lvl5pPr marL="1764000" indent="-252000" eaLnBrk="1" hangingPunct="1">
        <a:lnSpc>
          <a:spcPct val="86000"/>
        </a:lnSpc>
        <a:spcAft>
          <a:spcPts val="1500"/>
        </a:spcAft>
        <a:buFontTx/>
        <a:buBlip>
          <a:blip r:embed="rId8"/>
        </a:buBlip>
        <a:defRPr sz="2800" spc="-110" baseline="0"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tshållare för text 2">
            <a:extLst>
              <a:ext uri="{FF2B5EF4-FFF2-40B4-BE49-F238E27FC236}">
                <a16:creationId xmlns:a16="http://schemas.microsoft.com/office/drawing/2014/main" id="{098AE977-5D5B-4533-993B-CA82249B29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43766" y="3401568"/>
            <a:ext cx="17616567" cy="5986907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33903" y="478617"/>
            <a:ext cx="7704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368502" y="478617"/>
            <a:ext cx="792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3D5FD-A08D-49A7-8412-76F29BA46CE4}" type="datetime1">
              <a:rPr lang="sv-SE" smtClean="0"/>
              <a:t>2025-01-02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35102" y="478617"/>
            <a:ext cx="360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33" name="Platshållare för rubrik 32">
            <a:extLst>
              <a:ext uri="{FF2B5EF4-FFF2-40B4-BE49-F238E27FC236}">
                <a16:creationId xmlns:a16="http://schemas.microsoft.com/office/drawing/2014/main" id="{C491F119-4C65-4AD3-AE6A-6BA07AAF8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6" y="1227047"/>
            <a:ext cx="17616567" cy="2043642"/>
          </a:xfrm>
          <a:prstGeom prst="rect">
            <a:avLst/>
          </a:prstGeom>
        </p:spPr>
        <p:txBody>
          <a:bodyPr vert="horz" lIns="0" tIns="0" rIns="0" bIns="72000" rtlCol="0" anchor="b" anchorCtr="0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49" name="object 15">
            <a:extLst>
              <a:ext uri="{FF2B5EF4-FFF2-40B4-BE49-F238E27FC236}">
                <a16:creationId xmlns:a16="http://schemas.microsoft.com/office/drawing/2014/main" id="{0CDE3574-CF15-4481-A3BF-AC8D9DEC1C1C}"/>
              </a:ext>
            </a:extLst>
          </p:cNvPr>
          <p:cNvSpPr/>
          <p:nvPr userDrawn="1"/>
        </p:nvSpPr>
        <p:spPr>
          <a:xfrm>
            <a:off x="18273025" y="9528509"/>
            <a:ext cx="1302292" cy="125128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78" r:id="rId2"/>
    <p:sldLayoutId id="2147483681" r:id="rId3"/>
    <p:sldLayoutId id="2147483685" r:id="rId4"/>
    <p:sldLayoutId id="2147483701" r:id="rId5"/>
  </p:sldLayoutIdLst>
  <p:hf hdr="0" ftr="0"/>
  <p:txStyles>
    <p:titleStyle>
      <a:lvl1pPr>
        <a:lnSpc>
          <a:spcPct val="85000"/>
        </a:lnSpc>
        <a:defRPr sz="6450" b="1" spc="-28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5600" indent="-345600">
        <a:lnSpc>
          <a:spcPct val="84000"/>
        </a:lnSpc>
        <a:spcAft>
          <a:spcPts val="2300"/>
        </a:spcAft>
        <a:buSzPct val="100000"/>
        <a:buFontTx/>
        <a:buBlip>
          <a:blip r:embed="rId8"/>
        </a:buBlip>
        <a:tabLst/>
        <a:defRPr sz="4250" spc="-110" baseline="0">
          <a:latin typeface="+mn-lt"/>
          <a:ea typeface="+mn-ea"/>
          <a:cs typeface="+mn-cs"/>
        </a:defRPr>
      </a:lvl1pPr>
      <a:lvl2pPr marL="756000" indent="-324000">
        <a:lnSpc>
          <a:spcPct val="84000"/>
        </a:lnSpc>
        <a:spcAft>
          <a:spcPts val="2400"/>
        </a:spcAft>
        <a:buFontTx/>
        <a:buBlip>
          <a:blip r:embed="rId8"/>
        </a:buBlip>
        <a:defRPr sz="3850" spc="-110" baseline="0">
          <a:latin typeface="+mn-lt"/>
          <a:ea typeface="+mn-ea"/>
          <a:cs typeface="+mn-cs"/>
        </a:defRPr>
      </a:lvl2pPr>
      <a:lvl3pPr marL="1116000" indent="-288000">
        <a:lnSpc>
          <a:spcPct val="84000"/>
        </a:lnSpc>
        <a:spcAft>
          <a:spcPts val="2500"/>
        </a:spcAft>
        <a:buFontTx/>
        <a:buBlip>
          <a:blip r:embed="rId8"/>
        </a:buBlip>
        <a:defRPr sz="3400" spc="-110" baseline="0">
          <a:latin typeface="+mn-lt"/>
          <a:ea typeface="+mn-ea"/>
          <a:cs typeface="+mn-cs"/>
        </a:defRPr>
      </a:lvl3pPr>
      <a:lvl4pPr marL="1458000" indent="-259200">
        <a:lnSpc>
          <a:spcPct val="84000"/>
        </a:lnSpc>
        <a:spcAft>
          <a:spcPts val="2600"/>
        </a:spcAft>
        <a:buFontTx/>
        <a:buBlip>
          <a:blip r:embed="rId8"/>
        </a:buBlip>
        <a:defRPr sz="3000" spc="-110" baseline="0">
          <a:latin typeface="+mn-lt"/>
          <a:ea typeface="+mn-ea"/>
          <a:cs typeface="+mn-cs"/>
        </a:defRPr>
      </a:lvl4pPr>
      <a:lvl5pPr marL="1764000" indent="-252000">
        <a:lnSpc>
          <a:spcPct val="86000"/>
        </a:lnSpc>
        <a:spcAft>
          <a:spcPts val="1500"/>
        </a:spcAft>
        <a:buFontTx/>
        <a:buBlip>
          <a:blip r:embed="rId8"/>
        </a:buBlip>
        <a:defRPr sz="2800" spc="-110" baseline="0"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33903" y="478617"/>
            <a:ext cx="7704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368502" y="478617"/>
            <a:ext cx="792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5C8A90-D85D-4561-9F0D-D91F6DA549C8}" type="datetime1">
              <a:rPr lang="sv-SE" smtClean="0"/>
              <a:t>2025-01-02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35102" y="478617"/>
            <a:ext cx="360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33" name="Platshållare för rubrik 32">
            <a:extLst>
              <a:ext uri="{FF2B5EF4-FFF2-40B4-BE49-F238E27FC236}">
                <a16:creationId xmlns:a16="http://schemas.microsoft.com/office/drawing/2014/main" id="{C491F119-4C65-4AD3-AE6A-6BA07AAF8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6" y="1227047"/>
            <a:ext cx="17616567" cy="2043642"/>
          </a:xfrm>
          <a:prstGeom prst="rect">
            <a:avLst/>
          </a:prstGeom>
        </p:spPr>
        <p:txBody>
          <a:bodyPr vert="horz" lIns="0" tIns="0" rIns="0" bIns="72000" rtlCol="0" anchor="b" anchorCtr="0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49" name="object 15">
            <a:extLst>
              <a:ext uri="{FF2B5EF4-FFF2-40B4-BE49-F238E27FC236}">
                <a16:creationId xmlns:a16="http://schemas.microsoft.com/office/drawing/2014/main" id="{0CDE3574-CF15-4481-A3BF-AC8D9DEC1C1C}"/>
              </a:ext>
            </a:extLst>
          </p:cNvPr>
          <p:cNvSpPr/>
          <p:nvPr userDrawn="1"/>
        </p:nvSpPr>
        <p:spPr>
          <a:xfrm>
            <a:off x="18273025" y="9528509"/>
            <a:ext cx="1302292" cy="125128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Platshållare för text 1">
            <a:extLst>
              <a:ext uri="{FF2B5EF4-FFF2-40B4-BE49-F238E27FC236}">
                <a16:creationId xmlns:a16="http://schemas.microsoft.com/office/drawing/2014/main" id="{A5BA178A-7D73-4B39-A47A-E9668CC0BE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43766" y="3402000"/>
            <a:ext cx="17618400" cy="59868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978783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7" r:id="rId2"/>
    <p:sldLayoutId id="2147483710" r:id="rId3"/>
    <p:sldLayoutId id="2147483713" r:id="rId4"/>
    <p:sldLayoutId id="2147483716" r:id="rId5"/>
  </p:sldLayoutIdLst>
  <p:hf hdr="0" ftr="0"/>
  <p:txStyles>
    <p:titleStyle>
      <a:lvl1pPr>
        <a:lnSpc>
          <a:spcPct val="85000"/>
        </a:lnSpc>
        <a:defRPr sz="6450" b="1" spc="-28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5600" indent="-345600">
        <a:lnSpc>
          <a:spcPct val="84000"/>
        </a:lnSpc>
        <a:spcAft>
          <a:spcPts val="2300"/>
        </a:spcAft>
        <a:buSzPct val="100000"/>
        <a:buFontTx/>
        <a:buBlip>
          <a:blip r:embed="rId8"/>
        </a:buBlip>
        <a:tabLst/>
        <a:defRPr lang="sv-SE" sz="4250" spc="-110" baseline="0" dirty="0" smtClean="0">
          <a:latin typeface="+mn-lt"/>
          <a:ea typeface="+mn-ea"/>
          <a:cs typeface="+mn-cs"/>
        </a:defRPr>
      </a:lvl1pPr>
      <a:lvl2pPr marL="756000" indent="-324000">
        <a:lnSpc>
          <a:spcPct val="84000"/>
        </a:lnSpc>
        <a:spcAft>
          <a:spcPts val="2400"/>
        </a:spcAft>
        <a:buFontTx/>
        <a:buBlip>
          <a:blip r:embed="rId8"/>
        </a:buBlip>
        <a:defRPr lang="sv-SE" sz="3850" spc="-110" baseline="0" dirty="0" smtClean="0">
          <a:latin typeface="+mn-lt"/>
          <a:ea typeface="+mn-ea"/>
          <a:cs typeface="+mn-cs"/>
        </a:defRPr>
      </a:lvl2pPr>
      <a:lvl3pPr marL="1116000" indent="-288000">
        <a:lnSpc>
          <a:spcPct val="84000"/>
        </a:lnSpc>
        <a:spcAft>
          <a:spcPts val="2500"/>
        </a:spcAft>
        <a:buFontTx/>
        <a:buBlip>
          <a:blip r:embed="rId8"/>
        </a:buBlip>
        <a:defRPr lang="sv-SE" sz="3400" spc="-110" baseline="0" dirty="0" smtClean="0">
          <a:latin typeface="+mn-lt"/>
          <a:ea typeface="+mn-ea"/>
          <a:cs typeface="+mn-cs"/>
        </a:defRPr>
      </a:lvl3pPr>
      <a:lvl4pPr marL="1458000" indent="-259200">
        <a:lnSpc>
          <a:spcPct val="84000"/>
        </a:lnSpc>
        <a:spcAft>
          <a:spcPts val="2600"/>
        </a:spcAft>
        <a:buFontTx/>
        <a:buBlip>
          <a:blip r:embed="rId8"/>
        </a:buBlip>
        <a:defRPr lang="sv-SE" sz="3000" spc="-110" baseline="0" dirty="0" smtClean="0">
          <a:latin typeface="+mn-lt"/>
          <a:ea typeface="+mn-ea"/>
          <a:cs typeface="+mn-cs"/>
        </a:defRPr>
      </a:lvl4pPr>
      <a:lvl5pPr marL="1764000" indent="-252000">
        <a:lnSpc>
          <a:spcPct val="86000"/>
        </a:lnSpc>
        <a:spcAft>
          <a:spcPts val="1500"/>
        </a:spcAft>
        <a:buFontTx/>
        <a:buBlip>
          <a:blip r:embed="rId8"/>
        </a:buBlip>
        <a:defRPr lang="sv-SE" sz="2800" spc="-110" baseline="0" dirty="0" smtClean="0"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" descr="Bild">
            <a:extLst>
              <a:ext uri="{FF2B5EF4-FFF2-40B4-BE49-F238E27FC236}">
                <a16:creationId xmlns:a16="http://schemas.microsoft.com/office/drawing/2014/main" id="{DBEB076C-CBE8-E640-8A61-BBE3D8014329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r="79926" b="66435"/>
          <a:stretch>
            <a:fillRect/>
          </a:stretch>
        </p:blipFill>
        <p:spPr>
          <a:xfrm>
            <a:off x="558720" y="973239"/>
            <a:ext cx="3757372" cy="2889834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Rubrik 2">
            <a:extLst>
              <a:ext uri="{FF2B5EF4-FFF2-40B4-BE49-F238E27FC236}">
                <a16:creationId xmlns:a16="http://schemas.microsoft.com/office/drawing/2014/main" id="{5F41536F-1826-8344-9214-3929E146694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848394" y="4875356"/>
            <a:ext cx="10139061" cy="1476088"/>
          </a:xfrm>
          <a:prstGeom prst="rect">
            <a:avLst/>
          </a:prstGeom>
        </p:spPr>
        <p:txBody>
          <a:bodyPr anchor="ctr">
            <a:normAutofit fontScale="90000"/>
          </a:bodyPr>
          <a:lstStyle>
            <a:lvl1pPr algn="ctr">
              <a:defRPr sz="7500" spc="-394"/>
            </a:lvl1pPr>
          </a:lstStyle>
          <a:p>
            <a:r>
              <a:rPr lang="sv-SE" dirty="0"/>
              <a:t>Systematiskt vårdhygienarbete</a:t>
            </a:r>
          </a:p>
        </p:txBody>
      </p:sp>
      <p:sp>
        <p:nvSpPr>
          <p:cNvPr id="8" name="textruta 7">
            <a:hlinkClick r:id="rId4" action="ppaction://hlinksldjump"/>
            <a:extLst>
              <a:ext uri="{FF2B5EF4-FFF2-40B4-BE49-F238E27FC236}">
                <a16:creationId xmlns:a16="http://schemas.microsoft.com/office/drawing/2014/main" id="{8F5CF180-228A-D44D-8992-8A8D69E0B3AD}"/>
              </a:ext>
            </a:extLst>
          </p:cNvPr>
          <p:cNvSpPr txBox="1"/>
          <p:nvPr/>
        </p:nvSpPr>
        <p:spPr>
          <a:xfrm>
            <a:off x="932588" y="1678541"/>
            <a:ext cx="3091015" cy="16312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190500" indent="-190500">
              <a:buClr>
                <a:srgbClr val="2D6283"/>
              </a:buClr>
              <a:buSzPct val="133000"/>
              <a:buFont typeface="Calibri Light"/>
              <a:buChar char="‣"/>
              <a:defRPr sz="1400"/>
            </a:pPr>
            <a:r>
              <a:rPr lang="sv-SE" sz="2000" dirty="0"/>
              <a:t>Tema: Personalvård</a:t>
            </a:r>
          </a:p>
          <a:p>
            <a:pPr marL="190500" indent="-190500">
              <a:buClr>
                <a:srgbClr val="2D6283"/>
              </a:buClr>
              <a:buSzPct val="133000"/>
              <a:buFont typeface="Calibri Light"/>
              <a:buChar char="‣"/>
              <a:defRPr sz="1400"/>
            </a:pPr>
            <a:r>
              <a:rPr lang="sv-SE" sz="2000" dirty="0"/>
              <a:t>Hygienutbildning chefer och hygienombud Kommun och Region</a:t>
            </a:r>
          </a:p>
          <a:p>
            <a:pPr marL="190500" indent="-190500">
              <a:buClr>
                <a:srgbClr val="2D6283"/>
              </a:buClr>
              <a:buSzPct val="133000"/>
              <a:buFont typeface="Calibri Light"/>
              <a:buChar char="‣"/>
              <a:defRPr sz="1400"/>
            </a:pPr>
            <a:r>
              <a:rPr lang="sv-SE" sz="2000" dirty="0" err="1"/>
              <a:t>Visirub</a:t>
            </a:r>
            <a:r>
              <a:rPr lang="sv-SE" sz="2000" dirty="0"/>
              <a:t>-lampan</a:t>
            </a:r>
            <a:endParaRPr sz="2000" dirty="0"/>
          </a:p>
        </p:txBody>
      </p:sp>
      <p:sp>
        <p:nvSpPr>
          <p:cNvPr id="9" name="Årshjul 2022">
            <a:extLst>
              <a:ext uri="{FF2B5EF4-FFF2-40B4-BE49-F238E27FC236}">
                <a16:creationId xmlns:a16="http://schemas.microsoft.com/office/drawing/2014/main" id="{2B79FA3F-F0DC-0C45-936C-F597274A9E15}"/>
              </a:ext>
            </a:extLst>
          </p:cNvPr>
          <p:cNvSpPr txBox="1"/>
          <p:nvPr/>
        </p:nvSpPr>
        <p:spPr>
          <a:xfrm>
            <a:off x="9998727" y="4189998"/>
            <a:ext cx="92396" cy="4882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algn="ctr">
              <a:lnSpc>
                <a:spcPct val="85000"/>
              </a:lnSpc>
              <a:defRPr sz="3000" cap="all" spc="390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endParaRPr dirty="0"/>
          </a:p>
        </p:txBody>
      </p:sp>
      <p:sp>
        <p:nvSpPr>
          <p:cNvPr id="10" name="Linje">
            <a:extLst>
              <a:ext uri="{FF2B5EF4-FFF2-40B4-BE49-F238E27FC236}">
                <a16:creationId xmlns:a16="http://schemas.microsoft.com/office/drawing/2014/main" id="{91738C9B-BC4D-894B-9497-1F22808A1B74}"/>
              </a:ext>
            </a:extLst>
          </p:cNvPr>
          <p:cNvSpPr/>
          <p:nvPr/>
        </p:nvSpPr>
        <p:spPr>
          <a:xfrm>
            <a:off x="8102275" y="4702207"/>
            <a:ext cx="3631299" cy="1"/>
          </a:xfrm>
          <a:prstGeom prst="line">
            <a:avLst/>
          </a:prstGeom>
          <a:ln w="25400">
            <a:solidFill>
              <a:schemeClr val="accent4">
                <a:lumOff val="-9215"/>
              </a:schemeClr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11" name="Bild" descr="Bild">
            <a:extLst>
              <a:ext uri="{FF2B5EF4-FFF2-40B4-BE49-F238E27FC236}">
                <a16:creationId xmlns:a16="http://schemas.microsoft.com/office/drawing/2014/main" id="{951933F1-3E7E-7E43-AB38-3541D4F1A47E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19884" r="60042" b="66435"/>
          <a:stretch>
            <a:fillRect/>
          </a:stretch>
        </p:blipFill>
        <p:spPr>
          <a:xfrm>
            <a:off x="4263932" y="973239"/>
            <a:ext cx="3757371" cy="2889834"/>
          </a:xfrm>
          <a:prstGeom prst="rect">
            <a:avLst/>
          </a:prstGeom>
          <a:ln w="12700">
            <a:miter lim="400000"/>
          </a:ln>
        </p:spPr>
      </p:pic>
      <p:pic>
        <p:nvPicPr>
          <p:cNvPr id="12" name="Bild" descr="Bild">
            <a:extLst>
              <a:ext uri="{FF2B5EF4-FFF2-40B4-BE49-F238E27FC236}">
                <a16:creationId xmlns:a16="http://schemas.microsoft.com/office/drawing/2014/main" id="{4B87D18B-00B4-8B44-891F-F7523894B77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39963" r="39963" b="66435"/>
          <a:stretch>
            <a:fillRect/>
          </a:stretch>
        </p:blipFill>
        <p:spPr>
          <a:xfrm>
            <a:off x="8039316" y="973239"/>
            <a:ext cx="3757372" cy="2889834"/>
          </a:xfrm>
          <a:prstGeom prst="rect">
            <a:avLst/>
          </a:prstGeom>
          <a:ln w="12700">
            <a:miter lim="400000"/>
          </a:ln>
        </p:spPr>
      </p:pic>
      <p:pic>
        <p:nvPicPr>
          <p:cNvPr id="13" name="Bild" descr="Bild">
            <a:extLst>
              <a:ext uri="{FF2B5EF4-FFF2-40B4-BE49-F238E27FC236}">
                <a16:creationId xmlns:a16="http://schemas.microsoft.com/office/drawing/2014/main" id="{21D2C483-108C-924D-A102-84D3B76595C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59959" r="20060" b="66435"/>
          <a:stretch>
            <a:fillRect/>
          </a:stretch>
        </p:blipFill>
        <p:spPr>
          <a:xfrm>
            <a:off x="11774216" y="973239"/>
            <a:ext cx="3740045" cy="2889834"/>
          </a:xfrm>
          <a:prstGeom prst="rect">
            <a:avLst/>
          </a:prstGeom>
          <a:ln w="12700">
            <a:miter lim="400000"/>
          </a:ln>
        </p:spPr>
      </p:pic>
      <p:pic>
        <p:nvPicPr>
          <p:cNvPr id="14" name="Bild" descr="Bild">
            <a:extLst>
              <a:ext uri="{FF2B5EF4-FFF2-40B4-BE49-F238E27FC236}">
                <a16:creationId xmlns:a16="http://schemas.microsoft.com/office/drawing/2014/main" id="{EB7DEC8A-6A67-3743-8380-BDE7FA9BCBD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79932" r="86" b="66435"/>
          <a:stretch>
            <a:fillRect/>
          </a:stretch>
        </p:blipFill>
        <p:spPr>
          <a:xfrm>
            <a:off x="15519912" y="973239"/>
            <a:ext cx="3740045" cy="2889834"/>
          </a:xfrm>
          <a:prstGeom prst="rect">
            <a:avLst/>
          </a:prstGeom>
          <a:ln w="12700">
            <a:miter lim="400000"/>
          </a:ln>
        </p:spPr>
      </p:pic>
      <p:pic>
        <p:nvPicPr>
          <p:cNvPr id="15" name="Bild" descr="Bild">
            <a:extLst>
              <a:ext uri="{FF2B5EF4-FFF2-40B4-BE49-F238E27FC236}">
                <a16:creationId xmlns:a16="http://schemas.microsoft.com/office/drawing/2014/main" id="{83116B12-E941-8141-A928-8F3A7A759F5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79932" t="32922" r="86" b="33512"/>
          <a:stretch>
            <a:fillRect/>
          </a:stretch>
        </p:blipFill>
        <p:spPr>
          <a:xfrm>
            <a:off x="15519913" y="3806635"/>
            <a:ext cx="3740045" cy="2889835"/>
          </a:xfrm>
          <a:prstGeom prst="rect">
            <a:avLst/>
          </a:prstGeom>
          <a:ln w="12700">
            <a:miter lim="400000"/>
          </a:ln>
        </p:spPr>
      </p:pic>
      <p:pic>
        <p:nvPicPr>
          <p:cNvPr id="16" name="Bild" descr="Bild">
            <a:extLst>
              <a:ext uri="{FF2B5EF4-FFF2-40B4-BE49-F238E27FC236}">
                <a16:creationId xmlns:a16="http://schemas.microsoft.com/office/drawing/2014/main" id="{719BDD5A-B538-0442-9ECF-95B3895B2008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79932" t="66606" r="86" b="79"/>
          <a:stretch>
            <a:fillRect/>
          </a:stretch>
        </p:blipFill>
        <p:spPr>
          <a:xfrm>
            <a:off x="15519913" y="6706705"/>
            <a:ext cx="3740045" cy="2868217"/>
          </a:xfrm>
          <a:prstGeom prst="rect">
            <a:avLst/>
          </a:prstGeom>
          <a:ln w="12700">
            <a:miter lim="400000"/>
          </a:ln>
        </p:spPr>
      </p:pic>
      <p:pic>
        <p:nvPicPr>
          <p:cNvPr id="17" name="Bild" descr="Bild">
            <a:extLst>
              <a:ext uri="{FF2B5EF4-FFF2-40B4-BE49-F238E27FC236}">
                <a16:creationId xmlns:a16="http://schemas.microsoft.com/office/drawing/2014/main" id="{DCF1E3FB-39ED-654E-861D-791CCFACB59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59959" t="66606" r="20060" b="79"/>
          <a:stretch>
            <a:fillRect/>
          </a:stretch>
        </p:blipFill>
        <p:spPr>
          <a:xfrm>
            <a:off x="11759090" y="6706705"/>
            <a:ext cx="3740045" cy="2868217"/>
          </a:xfrm>
          <a:prstGeom prst="rect">
            <a:avLst/>
          </a:prstGeom>
          <a:ln w="12700">
            <a:miter lim="400000"/>
          </a:ln>
        </p:spPr>
      </p:pic>
      <p:pic>
        <p:nvPicPr>
          <p:cNvPr id="18" name="Bild" descr="Bild">
            <a:extLst>
              <a:ext uri="{FF2B5EF4-FFF2-40B4-BE49-F238E27FC236}">
                <a16:creationId xmlns:a16="http://schemas.microsoft.com/office/drawing/2014/main" id="{75A48247-8A36-6749-BFFA-78DFCAD1262F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40037" t="66606" r="40037" b="79"/>
          <a:stretch>
            <a:fillRect/>
          </a:stretch>
        </p:blipFill>
        <p:spPr>
          <a:xfrm>
            <a:off x="8040848" y="6706705"/>
            <a:ext cx="3729590" cy="2868217"/>
          </a:xfrm>
          <a:prstGeom prst="rect">
            <a:avLst/>
          </a:prstGeom>
          <a:ln w="12700">
            <a:miter lim="400000"/>
          </a:ln>
        </p:spPr>
      </p:pic>
      <p:pic>
        <p:nvPicPr>
          <p:cNvPr id="19" name="Bild" descr="Bild">
            <a:extLst>
              <a:ext uri="{FF2B5EF4-FFF2-40B4-BE49-F238E27FC236}">
                <a16:creationId xmlns:a16="http://schemas.microsoft.com/office/drawing/2014/main" id="{A80B2D2B-F4DF-B242-87CE-96BCA3D99B2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20157" t="66606" r="59883" b="79"/>
          <a:stretch>
            <a:fillRect/>
          </a:stretch>
        </p:blipFill>
        <p:spPr>
          <a:xfrm>
            <a:off x="4312151" y="6706705"/>
            <a:ext cx="3736027" cy="2868217"/>
          </a:xfrm>
          <a:prstGeom prst="rect">
            <a:avLst/>
          </a:prstGeom>
          <a:ln w="12700">
            <a:miter lim="400000"/>
          </a:ln>
        </p:spPr>
      </p:pic>
      <p:pic>
        <p:nvPicPr>
          <p:cNvPr id="20" name="Bild" descr="Bild">
            <a:extLst>
              <a:ext uri="{FF2B5EF4-FFF2-40B4-BE49-F238E27FC236}">
                <a16:creationId xmlns:a16="http://schemas.microsoft.com/office/drawing/2014/main" id="{7914062F-37DA-0743-BE2E-946F3BDD1DA1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138" t="66606" r="79871" b="79"/>
          <a:stretch>
            <a:fillRect/>
          </a:stretch>
        </p:blipFill>
        <p:spPr>
          <a:xfrm>
            <a:off x="563697" y="6706705"/>
            <a:ext cx="3741989" cy="2868217"/>
          </a:xfrm>
          <a:prstGeom prst="rect">
            <a:avLst/>
          </a:prstGeom>
          <a:ln w="12700">
            <a:miter lim="400000"/>
          </a:ln>
        </p:spPr>
      </p:pic>
      <p:pic>
        <p:nvPicPr>
          <p:cNvPr id="21" name="Bild" descr="Bild">
            <a:extLst>
              <a:ext uri="{FF2B5EF4-FFF2-40B4-BE49-F238E27FC236}">
                <a16:creationId xmlns:a16="http://schemas.microsoft.com/office/drawing/2014/main" id="{FDAD2EA3-D778-5846-A873-4380B94C231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138" t="35439" r="79871" b="33785"/>
          <a:stretch>
            <a:fillRect/>
          </a:stretch>
        </p:blipFill>
        <p:spPr>
          <a:xfrm>
            <a:off x="591807" y="3960084"/>
            <a:ext cx="3741989" cy="2649610"/>
          </a:xfrm>
          <a:prstGeom prst="rect">
            <a:avLst/>
          </a:prstGeom>
          <a:ln w="12700">
            <a:miter lim="400000"/>
          </a:ln>
        </p:spPr>
      </p:pic>
      <p:sp>
        <p:nvSpPr>
          <p:cNvPr id="23" name="JAnuari">
            <a:extLst>
              <a:ext uri="{FF2B5EF4-FFF2-40B4-BE49-F238E27FC236}">
                <a16:creationId xmlns:a16="http://schemas.microsoft.com/office/drawing/2014/main" id="{A0AE2EAF-0C13-C340-9640-AE83DD5729C5}"/>
              </a:ext>
            </a:extLst>
          </p:cNvPr>
          <p:cNvSpPr txBox="1"/>
          <p:nvPr/>
        </p:nvSpPr>
        <p:spPr>
          <a:xfrm>
            <a:off x="1462787" y="1076055"/>
            <a:ext cx="1571262" cy="4222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tIns="45719" rIns="45719" bIns="45719" numCol="1" anchor="t">
            <a:spAutoFit/>
          </a:bodyPr>
          <a:lstStyle>
            <a:lvl1pPr algn="ctr">
              <a:lnSpc>
                <a:spcPct val="85000"/>
              </a:lnSpc>
              <a:defRPr sz="3000" cap="all" spc="390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rPr sz="2500" dirty="0" err="1"/>
              <a:t>JAnuari</a:t>
            </a:r>
            <a:endParaRPr sz="2500" dirty="0"/>
          </a:p>
        </p:txBody>
      </p:sp>
      <p:sp>
        <p:nvSpPr>
          <p:cNvPr id="26" name="Februari">
            <a:extLst>
              <a:ext uri="{FF2B5EF4-FFF2-40B4-BE49-F238E27FC236}">
                <a16:creationId xmlns:a16="http://schemas.microsoft.com/office/drawing/2014/main" id="{D1B63B8B-9E39-014A-8630-15DD19D93945}"/>
              </a:ext>
            </a:extLst>
          </p:cNvPr>
          <p:cNvSpPr txBox="1"/>
          <p:nvPr/>
        </p:nvSpPr>
        <p:spPr>
          <a:xfrm>
            <a:off x="5038834" y="1075026"/>
            <a:ext cx="1785422" cy="4222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tIns="45719" rIns="45719" bIns="45719" numCol="1" anchor="t">
            <a:spAutoFit/>
          </a:bodyPr>
          <a:lstStyle>
            <a:lvl1pPr algn="ctr">
              <a:lnSpc>
                <a:spcPct val="85000"/>
              </a:lnSpc>
              <a:defRPr sz="3000" cap="all" spc="390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rPr sz="2500" dirty="0" err="1"/>
              <a:t>Februari</a:t>
            </a:r>
            <a:endParaRPr sz="2500" dirty="0"/>
          </a:p>
        </p:txBody>
      </p:sp>
      <p:sp>
        <p:nvSpPr>
          <p:cNvPr id="29" name="Mars">
            <a:extLst>
              <a:ext uri="{FF2B5EF4-FFF2-40B4-BE49-F238E27FC236}">
                <a16:creationId xmlns:a16="http://schemas.microsoft.com/office/drawing/2014/main" id="{0F1B3DEF-2055-6E46-AD76-FE1052A57467}"/>
              </a:ext>
            </a:extLst>
          </p:cNvPr>
          <p:cNvSpPr txBox="1"/>
          <p:nvPr/>
        </p:nvSpPr>
        <p:spPr>
          <a:xfrm>
            <a:off x="9195624" y="1088754"/>
            <a:ext cx="1070419" cy="4222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tIns="45719" rIns="45719" bIns="45719" numCol="1" anchor="t">
            <a:spAutoFit/>
          </a:bodyPr>
          <a:lstStyle>
            <a:lvl1pPr algn="ctr">
              <a:lnSpc>
                <a:spcPct val="85000"/>
              </a:lnSpc>
              <a:defRPr sz="3000" cap="all" spc="390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rPr sz="2500" dirty="0"/>
              <a:t>Mars</a:t>
            </a:r>
          </a:p>
        </p:txBody>
      </p:sp>
      <p:sp>
        <p:nvSpPr>
          <p:cNvPr id="35" name="April">
            <a:extLst>
              <a:ext uri="{FF2B5EF4-FFF2-40B4-BE49-F238E27FC236}">
                <a16:creationId xmlns:a16="http://schemas.microsoft.com/office/drawing/2014/main" id="{36EAD857-B5D1-FA4B-80B5-A988E7602850}"/>
              </a:ext>
            </a:extLst>
          </p:cNvPr>
          <p:cNvSpPr txBox="1"/>
          <p:nvPr/>
        </p:nvSpPr>
        <p:spPr>
          <a:xfrm>
            <a:off x="12920868" y="1088754"/>
            <a:ext cx="1082987" cy="4222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tIns="45719" rIns="45719" bIns="45719" numCol="1" anchor="t">
            <a:spAutoFit/>
          </a:bodyPr>
          <a:lstStyle>
            <a:lvl1pPr algn="ctr">
              <a:lnSpc>
                <a:spcPct val="85000"/>
              </a:lnSpc>
              <a:defRPr sz="3000" cap="all" spc="390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rPr sz="2500" dirty="0"/>
              <a:t>April</a:t>
            </a:r>
          </a:p>
        </p:txBody>
      </p:sp>
      <p:sp>
        <p:nvSpPr>
          <p:cNvPr id="38" name="Maj">
            <a:extLst>
              <a:ext uri="{FF2B5EF4-FFF2-40B4-BE49-F238E27FC236}">
                <a16:creationId xmlns:a16="http://schemas.microsoft.com/office/drawing/2014/main" id="{8F160C4A-7923-DF49-AE09-A3537557A5C0}"/>
              </a:ext>
            </a:extLst>
          </p:cNvPr>
          <p:cNvSpPr txBox="1"/>
          <p:nvPr/>
        </p:nvSpPr>
        <p:spPr>
          <a:xfrm>
            <a:off x="16750465" y="1088754"/>
            <a:ext cx="808617" cy="4222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tIns="45719" rIns="45719" bIns="45719" numCol="1" anchor="t">
            <a:spAutoFit/>
          </a:bodyPr>
          <a:lstStyle>
            <a:lvl1pPr algn="ctr">
              <a:lnSpc>
                <a:spcPct val="85000"/>
              </a:lnSpc>
              <a:defRPr sz="3000" cap="all" spc="390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rPr sz="2500" dirty="0"/>
              <a:t>Maj</a:t>
            </a:r>
          </a:p>
        </p:txBody>
      </p:sp>
      <p:sp>
        <p:nvSpPr>
          <p:cNvPr id="41" name="Juni">
            <a:extLst>
              <a:ext uri="{FF2B5EF4-FFF2-40B4-BE49-F238E27FC236}">
                <a16:creationId xmlns:a16="http://schemas.microsoft.com/office/drawing/2014/main" id="{9EB73251-C911-BC41-812F-27699981FC8F}"/>
              </a:ext>
            </a:extLst>
          </p:cNvPr>
          <p:cNvSpPr txBox="1"/>
          <p:nvPr/>
        </p:nvSpPr>
        <p:spPr>
          <a:xfrm>
            <a:off x="16839290" y="3917594"/>
            <a:ext cx="887099" cy="4222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tIns="45719" rIns="45719" bIns="45719" numCol="1" anchor="t">
            <a:spAutoFit/>
          </a:bodyPr>
          <a:lstStyle>
            <a:lvl1pPr algn="ctr">
              <a:lnSpc>
                <a:spcPct val="85000"/>
              </a:lnSpc>
              <a:defRPr sz="3000" cap="all" spc="390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rPr sz="2500" dirty="0" err="1"/>
              <a:t>Juni</a:t>
            </a:r>
            <a:endParaRPr sz="2500" dirty="0"/>
          </a:p>
        </p:txBody>
      </p:sp>
      <p:sp>
        <p:nvSpPr>
          <p:cNvPr id="44" name="Juli">
            <a:extLst>
              <a:ext uri="{FF2B5EF4-FFF2-40B4-BE49-F238E27FC236}">
                <a16:creationId xmlns:a16="http://schemas.microsoft.com/office/drawing/2014/main" id="{6E8E4A65-AE1E-484E-9E8A-57B2F7615496}"/>
              </a:ext>
            </a:extLst>
          </p:cNvPr>
          <p:cNvSpPr txBox="1"/>
          <p:nvPr/>
        </p:nvSpPr>
        <p:spPr>
          <a:xfrm>
            <a:off x="16893989" y="6732524"/>
            <a:ext cx="814965" cy="4222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tIns="45719" rIns="45719" bIns="45719" numCol="1" anchor="t">
            <a:spAutoFit/>
          </a:bodyPr>
          <a:lstStyle>
            <a:lvl1pPr algn="ctr">
              <a:lnSpc>
                <a:spcPct val="85000"/>
              </a:lnSpc>
              <a:defRPr sz="3000" cap="all" spc="390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rPr sz="2500" dirty="0" err="1"/>
              <a:t>Juli</a:t>
            </a:r>
            <a:endParaRPr sz="2500" dirty="0"/>
          </a:p>
        </p:txBody>
      </p:sp>
      <p:sp>
        <p:nvSpPr>
          <p:cNvPr id="47" name="Augusti">
            <a:extLst>
              <a:ext uri="{FF2B5EF4-FFF2-40B4-BE49-F238E27FC236}">
                <a16:creationId xmlns:a16="http://schemas.microsoft.com/office/drawing/2014/main" id="{E0FCD254-333D-CB46-BCA0-B095360C8AA2}"/>
              </a:ext>
            </a:extLst>
          </p:cNvPr>
          <p:cNvSpPr txBox="1"/>
          <p:nvPr/>
        </p:nvSpPr>
        <p:spPr>
          <a:xfrm>
            <a:off x="12683987" y="6723171"/>
            <a:ext cx="1616659" cy="4222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tIns="45719" rIns="45719" bIns="45719" numCol="1" anchor="t">
            <a:spAutoFit/>
          </a:bodyPr>
          <a:lstStyle>
            <a:lvl1pPr algn="ctr">
              <a:lnSpc>
                <a:spcPct val="85000"/>
              </a:lnSpc>
              <a:defRPr sz="3000" cap="all" spc="390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rPr sz="2500" dirty="0" err="1"/>
              <a:t>Augusti</a:t>
            </a:r>
            <a:endParaRPr sz="2500" dirty="0"/>
          </a:p>
        </p:txBody>
      </p:sp>
      <p:sp>
        <p:nvSpPr>
          <p:cNvPr id="50" name="September">
            <a:extLst>
              <a:ext uri="{FF2B5EF4-FFF2-40B4-BE49-F238E27FC236}">
                <a16:creationId xmlns:a16="http://schemas.microsoft.com/office/drawing/2014/main" id="{8F7CA3C3-6B5E-AC4D-970C-409B6F81B362}"/>
              </a:ext>
            </a:extLst>
          </p:cNvPr>
          <p:cNvSpPr txBox="1"/>
          <p:nvPr/>
        </p:nvSpPr>
        <p:spPr>
          <a:xfrm>
            <a:off x="8845696" y="6737210"/>
            <a:ext cx="2103971" cy="4222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tIns="45719" rIns="45719" bIns="45719" numCol="1" anchor="t">
            <a:spAutoFit/>
          </a:bodyPr>
          <a:lstStyle>
            <a:lvl1pPr algn="ctr">
              <a:lnSpc>
                <a:spcPct val="85000"/>
              </a:lnSpc>
              <a:defRPr sz="3000" cap="all" spc="390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rPr sz="2500" dirty="0"/>
              <a:t>September</a:t>
            </a:r>
          </a:p>
        </p:txBody>
      </p:sp>
      <p:sp>
        <p:nvSpPr>
          <p:cNvPr id="53" name="Oktober">
            <a:extLst>
              <a:ext uri="{FF2B5EF4-FFF2-40B4-BE49-F238E27FC236}">
                <a16:creationId xmlns:a16="http://schemas.microsoft.com/office/drawing/2014/main" id="{2317F197-6331-5740-8E29-F65CD9BE9B9C}"/>
              </a:ext>
            </a:extLst>
          </p:cNvPr>
          <p:cNvSpPr txBox="1"/>
          <p:nvPr/>
        </p:nvSpPr>
        <p:spPr>
          <a:xfrm>
            <a:off x="5266639" y="6723171"/>
            <a:ext cx="1685267" cy="4222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tIns="45719" rIns="45719" bIns="45719" numCol="1" anchor="t">
            <a:spAutoFit/>
          </a:bodyPr>
          <a:lstStyle>
            <a:lvl1pPr algn="ctr">
              <a:lnSpc>
                <a:spcPct val="85000"/>
              </a:lnSpc>
              <a:defRPr sz="3000" cap="all" spc="390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rPr sz="2500" dirty="0" err="1"/>
              <a:t>Oktober</a:t>
            </a:r>
            <a:endParaRPr sz="2500" dirty="0"/>
          </a:p>
        </p:txBody>
      </p:sp>
      <p:sp>
        <p:nvSpPr>
          <p:cNvPr id="56" name="November">
            <a:extLst>
              <a:ext uri="{FF2B5EF4-FFF2-40B4-BE49-F238E27FC236}">
                <a16:creationId xmlns:a16="http://schemas.microsoft.com/office/drawing/2014/main" id="{901F9BF9-5F73-234F-A3A0-66A50A7CB3E4}"/>
              </a:ext>
            </a:extLst>
          </p:cNvPr>
          <p:cNvSpPr txBox="1"/>
          <p:nvPr/>
        </p:nvSpPr>
        <p:spPr>
          <a:xfrm>
            <a:off x="1237033" y="6737210"/>
            <a:ext cx="2025809" cy="4222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tIns="45719" rIns="45719" bIns="45719" numCol="1" anchor="t">
            <a:spAutoFit/>
          </a:bodyPr>
          <a:lstStyle>
            <a:lvl1pPr algn="ctr">
              <a:lnSpc>
                <a:spcPct val="85000"/>
              </a:lnSpc>
              <a:defRPr sz="3000" cap="all" spc="390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rPr sz="2500" dirty="0"/>
              <a:t>November</a:t>
            </a:r>
          </a:p>
        </p:txBody>
      </p:sp>
      <p:sp>
        <p:nvSpPr>
          <p:cNvPr id="58" name="textruta 7">
            <a:hlinkClick r:id="" action="ppaction://noaction"/>
            <a:extLst>
              <a:ext uri="{FF2B5EF4-FFF2-40B4-BE49-F238E27FC236}">
                <a16:creationId xmlns:a16="http://schemas.microsoft.com/office/drawing/2014/main" id="{D56359B8-038F-014E-B59E-5999CB5B919A}"/>
              </a:ext>
            </a:extLst>
          </p:cNvPr>
          <p:cNvSpPr txBox="1"/>
          <p:nvPr/>
        </p:nvSpPr>
        <p:spPr>
          <a:xfrm>
            <a:off x="4535631" y="1678541"/>
            <a:ext cx="3363643" cy="22467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/>
          <a:p>
            <a:pPr marL="190500" indent="-190500">
              <a:buClr>
                <a:srgbClr val="2D6283"/>
              </a:buClr>
              <a:buSzPct val="133000"/>
              <a:buFont typeface="Calibri Light"/>
              <a:buChar char="‣"/>
              <a:defRPr sz="1400"/>
            </a:pPr>
            <a:r>
              <a:rPr lang="sv-SE" sz="2000" dirty="0"/>
              <a:t>Tema: Förråd</a:t>
            </a:r>
          </a:p>
          <a:p>
            <a:pPr marL="190500" indent="-190500">
              <a:buClr>
                <a:srgbClr val="2D6283"/>
              </a:buClr>
              <a:buSzPct val="133000"/>
              <a:buFont typeface="Calibri Light"/>
              <a:buChar char="‣"/>
              <a:defRPr sz="1400"/>
            </a:pPr>
            <a:r>
              <a:rPr lang="sv-SE" sz="2000" dirty="0"/>
              <a:t>VEK</a:t>
            </a:r>
          </a:p>
          <a:p>
            <a:pPr marL="190500" indent="-190500">
              <a:buClr>
                <a:srgbClr val="2D6283"/>
              </a:buClr>
              <a:buSzPct val="133000"/>
              <a:buFont typeface="Calibri Light"/>
              <a:buChar char="‣"/>
              <a:defRPr sz="1400"/>
            </a:pPr>
            <a:r>
              <a:rPr lang="sv-SE" sz="2000" dirty="0">
                <a:solidFill>
                  <a:srgbClr val="C00000"/>
                </a:solidFill>
              </a:rPr>
              <a:t>HSF-ledning: Patientsäkerhet/Vårdhygien</a:t>
            </a:r>
          </a:p>
          <a:p>
            <a:pPr marL="190500" indent="-190500">
              <a:buClr>
                <a:srgbClr val="2D6283"/>
              </a:buClr>
              <a:buSzPct val="133000"/>
              <a:buFont typeface="Calibri Light"/>
              <a:buChar char="‣"/>
              <a:defRPr sz="1400"/>
            </a:pPr>
            <a:r>
              <a:rPr lang="sv-SE" sz="2000" dirty="0"/>
              <a:t>Hygienutbildning chefer och hygienombud Kommun och Region</a:t>
            </a:r>
            <a:endParaRPr sz="2000" dirty="0"/>
          </a:p>
        </p:txBody>
      </p:sp>
      <p:sp>
        <p:nvSpPr>
          <p:cNvPr id="59" name="textruta 7">
            <a:hlinkClick r:id="" action="ppaction://noaction"/>
            <a:extLst>
              <a:ext uri="{FF2B5EF4-FFF2-40B4-BE49-F238E27FC236}">
                <a16:creationId xmlns:a16="http://schemas.microsoft.com/office/drawing/2014/main" id="{19D37895-377C-E44C-A9D7-3FBF10C782DA}"/>
              </a:ext>
            </a:extLst>
          </p:cNvPr>
          <p:cNvSpPr txBox="1"/>
          <p:nvPr/>
        </p:nvSpPr>
        <p:spPr>
          <a:xfrm>
            <a:off x="8352174" y="1709917"/>
            <a:ext cx="3374341" cy="1015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/>
          <a:p>
            <a:pPr marL="190500" indent="-190500">
              <a:buClr>
                <a:schemeClr val="accent3">
                  <a:lumOff val="-8156"/>
                </a:schemeClr>
              </a:buClr>
              <a:buSzPct val="133000"/>
              <a:buFont typeface="Calibri Light"/>
              <a:buChar char="‣"/>
              <a:defRPr sz="1400"/>
            </a:pPr>
            <a:r>
              <a:rPr lang="sv-SE" sz="2000" dirty="0"/>
              <a:t>Tema: Tvätt och avfall</a:t>
            </a:r>
          </a:p>
          <a:p>
            <a:pPr marL="190500" indent="-190500">
              <a:buClr>
                <a:schemeClr val="accent3">
                  <a:lumOff val="-8156"/>
                </a:schemeClr>
              </a:buClr>
              <a:buSzPct val="133000"/>
              <a:buFont typeface="Calibri Light"/>
              <a:buChar char="‣"/>
              <a:defRPr sz="1400"/>
            </a:pPr>
            <a:r>
              <a:rPr lang="sv-SE" sz="2000" dirty="0"/>
              <a:t>PPM BHK</a:t>
            </a:r>
            <a:endParaRPr lang="sv-SE" sz="2000" b="1" dirty="0"/>
          </a:p>
          <a:p>
            <a:pPr marL="190500" indent="-190500">
              <a:buClr>
                <a:schemeClr val="accent3">
                  <a:lumOff val="-8156"/>
                </a:schemeClr>
              </a:buClr>
              <a:buSzPct val="133000"/>
              <a:buFont typeface="Calibri Light"/>
              <a:buChar char="‣"/>
              <a:defRPr sz="1400"/>
            </a:pPr>
            <a:endParaRPr lang="sv-SE" sz="2000" dirty="0"/>
          </a:p>
        </p:txBody>
      </p:sp>
      <p:sp>
        <p:nvSpPr>
          <p:cNvPr id="60" name="textruta 7">
            <a:hlinkClick r:id="" action="ppaction://noaction"/>
            <a:extLst>
              <a:ext uri="{FF2B5EF4-FFF2-40B4-BE49-F238E27FC236}">
                <a16:creationId xmlns:a16="http://schemas.microsoft.com/office/drawing/2014/main" id="{E28764B3-CFE3-214E-A9D6-09A4A1FE7DEA}"/>
              </a:ext>
            </a:extLst>
          </p:cNvPr>
          <p:cNvSpPr txBox="1"/>
          <p:nvPr/>
        </p:nvSpPr>
        <p:spPr>
          <a:xfrm>
            <a:off x="11986270" y="1725467"/>
            <a:ext cx="3471541" cy="1323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/>
          <a:p>
            <a:pPr marL="190500" indent="-190500">
              <a:buClr>
                <a:schemeClr val="accent3">
                  <a:lumOff val="-8156"/>
                </a:schemeClr>
              </a:buClr>
              <a:buSzPct val="133000"/>
              <a:buFont typeface="Calibri Light"/>
              <a:buChar char="‣"/>
              <a:defRPr sz="1400"/>
            </a:pPr>
            <a:r>
              <a:rPr lang="sv-SE" sz="2000" dirty="0"/>
              <a:t>Tema: VRI</a:t>
            </a:r>
          </a:p>
          <a:p>
            <a:pPr marL="190500" indent="-190500">
              <a:buClr>
                <a:schemeClr val="accent3">
                  <a:lumOff val="-8156"/>
                </a:schemeClr>
              </a:buClr>
              <a:buSzPct val="133000"/>
              <a:buFont typeface="Calibri Light"/>
              <a:buChar char="‣"/>
              <a:defRPr sz="1400"/>
            </a:pPr>
            <a:r>
              <a:rPr lang="sv-SE" sz="2000" dirty="0">
                <a:solidFill>
                  <a:srgbClr val="7030A0"/>
                </a:solidFill>
              </a:rPr>
              <a:t>Infektionsverktyget uppföljning</a:t>
            </a:r>
          </a:p>
          <a:p>
            <a:pPr marL="190500" indent="-190500">
              <a:buClr>
                <a:schemeClr val="accent3">
                  <a:lumOff val="-8156"/>
                </a:schemeClr>
              </a:buClr>
              <a:buSzPct val="133000"/>
              <a:buFont typeface="Calibri Light"/>
              <a:buChar char="‣"/>
              <a:defRPr sz="1400"/>
            </a:pPr>
            <a:r>
              <a:rPr lang="sv-SE" sz="2000" dirty="0">
                <a:solidFill>
                  <a:srgbClr val="7030A0"/>
                </a:solidFill>
              </a:rPr>
              <a:t>Primärvårdskvalitet uppföljning</a:t>
            </a:r>
            <a:endParaRPr lang="sv-SE" sz="2000" dirty="0"/>
          </a:p>
          <a:p>
            <a:pPr marL="190500" indent="-190500">
              <a:buClr>
                <a:schemeClr val="accent3">
                  <a:lumOff val="-8156"/>
                </a:schemeClr>
              </a:buClr>
              <a:buSzPct val="133000"/>
              <a:buFont typeface="Calibri Light"/>
              <a:buChar char="‣"/>
              <a:defRPr sz="1400"/>
            </a:pPr>
            <a:endParaRPr sz="2000" dirty="0">
              <a:solidFill>
                <a:srgbClr val="7030A0"/>
              </a:solidFill>
            </a:endParaRPr>
          </a:p>
        </p:txBody>
      </p:sp>
      <p:sp>
        <p:nvSpPr>
          <p:cNvPr id="61" name="textruta 7">
            <a:hlinkClick r:id="" action="ppaction://noaction"/>
            <a:extLst>
              <a:ext uri="{FF2B5EF4-FFF2-40B4-BE49-F238E27FC236}">
                <a16:creationId xmlns:a16="http://schemas.microsoft.com/office/drawing/2014/main" id="{2F38BB90-E66A-C44D-BDCD-1A33114A3652}"/>
              </a:ext>
            </a:extLst>
          </p:cNvPr>
          <p:cNvSpPr txBox="1"/>
          <p:nvPr/>
        </p:nvSpPr>
        <p:spPr>
          <a:xfrm>
            <a:off x="15738653" y="1521480"/>
            <a:ext cx="3399750" cy="16312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/>
          <a:p>
            <a:pPr marL="190500" indent="-190500">
              <a:buClr>
                <a:schemeClr val="accent3">
                  <a:lumOff val="-8156"/>
                </a:schemeClr>
              </a:buClr>
              <a:buSzPct val="133000"/>
              <a:buFont typeface="Calibri Light"/>
              <a:buChar char="‣"/>
              <a:defRPr sz="1400"/>
            </a:pPr>
            <a:r>
              <a:rPr lang="sv-SE" sz="2000" dirty="0"/>
              <a:t>Tema: Handhygien/handskar</a:t>
            </a:r>
          </a:p>
          <a:p>
            <a:pPr marL="190500" indent="-190500">
              <a:buClr>
                <a:schemeClr val="accent3">
                  <a:lumOff val="-8156"/>
                </a:schemeClr>
              </a:buClr>
              <a:buSzPct val="133000"/>
              <a:buFont typeface="Calibri Light"/>
              <a:buChar char="‣"/>
              <a:defRPr sz="1400"/>
            </a:pPr>
            <a:r>
              <a:rPr lang="sv-SE" sz="2000" dirty="0"/>
              <a:t>Handhygienens dag</a:t>
            </a:r>
          </a:p>
          <a:p>
            <a:pPr marL="190500" indent="-190500">
              <a:buClr>
                <a:schemeClr val="accent3">
                  <a:lumOff val="-8156"/>
                </a:schemeClr>
              </a:buClr>
              <a:buSzPct val="133000"/>
              <a:buFont typeface="Calibri Light"/>
              <a:buChar char="‣"/>
              <a:defRPr sz="1400"/>
            </a:pPr>
            <a:r>
              <a:rPr lang="sv-SE" sz="2000" dirty="0">
                <a:solidFill>
                  <a:srgbClr val="C00000"/>
                </a:solidFill>
              </a:rPr>
              <a:t>HSF-ledning: Patientsäkerhet/Vårdhygien</a:t>
            </a:r>
            <a:endParaRPr lang="sv-SE" sz="2000" dirty="0"/>
          </a:p>
          <a:p>
            <a:pPr marL="190500" indent="-190500">
              <a:buClr>
                <a:schemeClr val="accent3">
                  <a:lumOff val="-8156"/>
                </a:schemeClr>
              </a:buClr>
              <a:buSzPct val="133000"/>
              <a:buFont typeface="Calibri Light"/>
              <a:buChar char="‣"/>
              <a:defRPr sz="1400"/>
            </a:pPr>
            <a:endParaRPr sz="2000" dirty="0">
              <a:solidFill>
                <a:srgbClr val="C00000"/>
              </a:solidFill>
            </a:endParaRPr>
          </a:p>
        </p:txBody>
      </p:sp>
      <p:sp>
        <p:nvSpPr>
          <p:cNvPr id="62" name="textruta 7">
            <a:hlinkClick r:id="" action="ppaction://noaction"/>
            <a:extLst>
              <a:ext uri="{FF2B5EF4-FFF2-40B4-BE49-F238E27FC236}">
                <a16:creationId xmlns:a16="http://schemas.microsoft.com/office/drawing/2014/main" id="{F950D97D-CA4C-9748-8A89-27B871AFE025}"/>
              </a:ext>
            </a:extLst>
          </p:cNvPr>
          <p:cNvSpPr txBox="1"/>
          <p:nvPr/>
        </p:nvSpPr>
        <p:spPr>
          <a:xfrm>
            <a:off x="15773537" y="4559960"/>
            <a:ext cx="3091016" cy="9694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190500" indent="-190500">
              <a:buClr>
                <a:schemeClr val="accent5">
                  <a:satOff val="-29588"/>
                  <a:lumOff val="-11960"/>
                </a:schemeClr>
              </a:buClr>
              <a:buSzPct val="133000"/>
              <a:buFont typeface="Calibri Light"/>
              <a:buChar char="‣"/>
              <a:defRPr sz="1400"/>
            </a:pPr>
            <a:r>
              <a:rPr lang="sv-SE" sz="2000" dirty="0"/>
              <a:t>Tema: Introduktion för nya kollegor</a:t>
            </a:r>
            <a:endParaRPr lang="sv-SE" sz="2000" b="1" dirty="0"/>
          </a:p>
          <a:p>
            <a:pPr marL="190500" indent="-190500">
              <a:buClr>
                <a:schemeClr val="accent5">
                  <a:satOff val="-29588"/>
                  <a:lumOff val="-11960"/>
                </a:schemeClr>
              </a:buClr>
              <a:buSzPct val="133000"/>
              <a:buFont typeface="Calibri Light"/>
              <a:buChar char="‣"/>
              <a:defRPr sz="1400"/>
            </a:pPr>
            <a:endParaRPr sz="1700" dirty="0"/>
          </a:p>
        </p:txBody>
      </p:sp>
      <p:sp>
        <p:nvSpPr>
          <p:cNvPr id="63" name="textruta 7">
            <a:hlinkClick r:id="" action="ppaction://noaction"/>
            <a:extLst>
              <a:ext uri="{FF2B5EF4-FFF2-40B4-BE49-F238E27FC236}">
                <a16:creationId xmlns:a16="http://schemas.microsoft.com/office/drawing/2014/main" id="{4D9B9D8A-23AA-AA46-B1B0-E8825E913CD6}"/>
              </a:ext>
            </a:extLst>
          </p:cNvPr>
          <p:cNvSpPr txBox="1"/>
          <p:nvPr/>
        </p:nvSpPr>
        <p:spPr>
          <a:xfrm>
            <a:off x="15812529" y="7790225"/>
            <a:ext cx="3091016" cy="3077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190500" indent="-190500">
              <a:buClr>
                <a:schemeClr val="accent5">
                  <a:satOff val="-29588"/>
                  <a:lumOff val="-11960"/>
                </a:schemeClr>
              </a:buClr>
              <a:buSzPct val="133000"/>
              <a:buFont typeface="Calibri Light"/>
              <a:buChar char="‣"/>
              <a:defRPr sz="1400"/>
            </a:pPr>
            <a:endParaRPr dirty="0"/>
          </a:p>
        </p:txBody>
      </p:sp>
      <p:sp>
        <p:nvSpPr>
          <p:cNvPr id="64" name="textruta 7">
            <a:hlinkClick r:id="" action="ppaction://noaction"/>
            <a:extLst>
              <a:ext uri="{FF2B5EF4-FFF2-40B4-BE49-F238E27FC236}">
                <a16:creationId xmlns:a16="http://schemas.microsoft.com/office/drawing/2014/main" id="{A2161D40-6759-CE46-80E1-AF219ADBCF21}"/>
              </a:ext>
            </a:extLst>
          </p:cNvPr>
          <p:cNvSpPr txBox="1"/>
          <p:nvPr/>
        </p:nvSpPr>
        <p:spPr>
          <a:xfrm>
            <a:off x="11946808" y="8298603"/>
            <a:ext cx="3091016" cy="3077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190500" indent="-190500">
              <a:buClr>
                <a:schemeClr val="accent5">
                  <a:satOff val="-29588"/>
                  <a:lumOff val="-11960"/>
                </a:schemeClr>
              </a:buClr>
              <a:buSzPct val="133000"/>
              <a:buFont typeface="Calibri Light"/>
              <a:buChar char="‣"/>
              <a:defRPr sz="1400"/>
            </a:pPr>
            <a:endParaRPr dirty="0"/>
          </a:p>
        </p:txBody>
      </p:sp>
      <p:sp>
        <p:nvSpPr>
          <p:cNvPr id="65" name="textruta 7">
            <a:hlinkClick r:id="" action="ppaction://noaction"/>
            <a:extLst>
              <a:ext uri="{FF2B5EF4-FFF2-40B4-BE49-F238E27FC236}">
                <a16:creationId xmlns:a16="http://schemas.microsoft.com/office/drawing/2014/main" id="{A48C3D33-1240-FA43-9B57-BBB2F79397F6}"/>
              </a:ext>
            </a:extLst>
          </p:cNvPr>
          <p:cNvSpPr txBox="1"/>
          <p:nvPr/>
        </p:nvSpPr>
        <p:spPr>
          <a:xfrm>
            <a:off x="8360135" y="7363727"/>
            <a:ext cx="3091016" cy="12772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190500" indent="-190500">
              <a:buClr>
                <a:schemeClr val="accent1"/>
              </a:buClr>
              <a:buSzPct val="133000"/>
              <a:buFont typeface="Calibri Light"/>
              <a:buChar char="‣"/>
              <a:defRPr sz="1400"/>
            </a:pPr>
            <a:r>
              <a:rPr lang="sv-SE" sz="2000" dirty="0"/>
              <a:t>Tema: BHK</a:t>
            </a:r>
          </a:p>
          <a:p>
            <a:pPr marL="190500" indent="-190500">
              <a:buClr>
                <a:schemeClr val="accent1"/>
              </a:buClr>
              <a:buSzPct val="133000"/>
              <a:buFont typeface="Calibri Light"/>
              <a:buChar char="‣"/>
              <a:defRPr sz="1400"/>
            </a:pPr>
            <a:r>
              <a:rPr lang="sv-SE" sz="2000" dirty="0"/>
              <a:t>Patientsäkerhetsdagen</a:t>
            </a:r>
          </a:p>
          <a:p>
            <a:pPr marL="190500" indent="-190500">
              <a:buClr>
                <a:schemeClr val="accent1"/>
              </a:buClr>
              <a:buSzPct val="133000"/>
              <a:buFont typeface="Calibri Light"/>
              <a:buChar char="‣"/>
              <a:defRPr sz="1400"/>
            </a:pPr>
            <a:r>
              <a:rPr lang="sv-SE" sz="2000" dirty="0"/>
              <a:t>Sepsisdagen</a:t>
            </a:r>
          </a:p>
          <a:p>
            <a:pPr marL="190500" indent="-190500">
              <a:buClr>
                <a:schemeClr val="accent1"/>
              </a:buClr>
              <a:buSzPct val="133000"/>
              <a:buFont typeface="Calibri Light"/>
              <a:buChar char="‣"/>
              <a:defRPr sz="1400"/>
            </a:pPr>
            <a:endParaRPr lang="sv-SE" sz="1700" dirty="0"/>
          </a:p>
        </p:txBody>
      </p:sp>
      <p:sp>
        <p:nvSpPr>
          <p:cNvPr id="66" name="textruta 7">
            <a:hlinkClick r:id="" action="ppaction://noaction"/>
            <a:extLst>
              <a:ext uri="{FF2B5EF4-FFF2-40B4-BE49-F238E27FC236}">
                <a16:creationId xmlns:a16="http://schemas.microsoft.com/office/drawing/2014/main" id="{D3E7A049-09E1-144D-840E-23BC3854C8BA}"/>
              </a:ext>
            </a:extLst>
          </p:cNvPr>
          <p:cNvSpPr txBox="1"/>
          <p:nvPr/>
        </p:nvSpPr>
        <p:spPr>
          <a:xfrm>
            <a:off x="4622585" y="7328560"/>
            <a:ext cx="3091015" cy="9694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190500" indent="-190500">
              <a:buClr>
                <a:schemeClr val="accent1"/>
              </a:buClr>
              <a:buSzPct val="133000"/>
              <a:buFont typeface="Calibri Light"/>
              <a:buChar char="‣"/>
              <a:defRPr sz="1400"/>
            </a:pPr>
            <a:r>
              <a:rPr lang="sv-SE" sz="2000" dirty="0"/>
              <a:t>Tema: Luftvägsvirus</a:t>
            </a:r>
          </a:p>
          <a:p>
            <a:pPr marL="190500" indent="-190500">
              <a:buClr>
                <a:schemeClr val="accent3">
                  <a:lumOff val="-8156"/>
                </a:schemeClr>
              </a:buClr>
              <a:buSzPct val="133000"/>
              <a:buFont typeface="Calibri Light"/>
              <a:buChar char="‣"/>
              <a:defRPr sz="1400"/>
            </a:pPr>
            <a:r>
              <a:rPr lang="sv-SE" sz="2000" dirty="0"/>
              <a:t>PPM BHK</a:t>
            </a:r>
            <a:endParaRPr lang="sv-SE" sz="2000" b="1" dirty="0"/>
          </a:p>
          <a:p>
            <a:pPr marL="190500" indent="-190500">
              <a:buClr>
                <a:schemeClr val="accent3">
                  <a:lumOff val="-8156"/>
                </a:schemeClr>
              </a:buClr>
              <a:buSzPct val="133000"/>
              <a:buFont typeface="Calibri Light"/>
              <a:buChar char="‣"/>
              <a:defRPr sz="1400"/>
            </a:pPr>
            <a:endParaRPr lang="sv-SE" sz="1700" dirty="0"/>
          </a:p>
        </p:txBody>
      </p:sp>
      <p:sp>
        <p:nvSpPr>
          <p:cNvPr id="67" name="textruta 7">
            <a:hlinkClick r:id="" action="ppaction://noaction"/>
            <a:extLst>
              <a:ext uri="{FF2B5EF4-FFF2-40B4-BE49-F238E27FC236}">
                <a16:creationId xmlns:a16="http://schemas.microsoft.com/office/drawing/2014/main" id="{63BC9AFE-C42B-A14F-AC9C-F09F2DE256F9}"/>
              </a:ext>
            </a:extLst>
          </p:cNvPr>
          <p:cNvSpPr txBox="1"/>
          <p:nvPr/>
        </p:nvSpPr>
        <p:spPr>
          <a:xfrm>
            <a:off x="917293" y="7263650"/>
            <a:ext cx="3091015" cy="1323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190500" indent="-190500">
              <a:buClr>
                <a:schemeClr val="accent1"/>
              </a:buClr>
              <a:buSzPct val="133000"/>
              <a:buFont typeface="Calibri Light"/>
              <a:buChar char="‣"/>
              <a:defRPr sz="1400"/>
            </a:pPr>
            <a:r>
              <a:rPr lang="sv-SE" sz="2000" dirty="0"/>
              <a:t>Tema: Magsjuka</a:t>
            </a:r>
          </a:p>
          <a:p>
            <a:pPr marL="190500" indent="-190500">
              <a:buClr>
                <a:schemeClr val="accent1"/>
              </a:buClr>
              <a:buSzPct val="133000"/>
              <a:buFont typeface="Calibri Light"/>
              <a:buChar char="‣"/>
              <a:defRPr sz="1400"/>
            </a:pPr>
            <a:r>
              <a:rPr lang="sv-SE" sz="2000" dirty="0">
                <a:latin typeface="Calibri Light"/>
              </a:rPr>
              <a:t>Europeiska antibiotikadagen</a:t>
            </a:r>
            <a:endParaRPr lang="sv-SE" sz="2000" dirty="0">
              <a:latin typeface="Calibri Light"/>
              <a:cs typeface="Calibri Light"/>
            </a:endParaRPr>
          </a:p>
          <a:p>
            <a:pPr marL="190500" indent="-190500">
              <a:buClr>
                <a:schemeClr val="accent1"/>
              </a:buClr>
              <a:buSzPct val="133000"/>
              <a:buFont typeface="Calibri Light"/>
              <a:buChar char="‣"/>
              <a:defRPr sz="1400"/>
            </a:pPr>
            <a:r>
              <a:rPr lang="sv-SE" sz="2000" dirty="0">
                <a:latin typeface="Calibri Light"/>
              </a:rPr>
              <a:t>Mätning HALT</a:t>
            </a:r>
            <a:endParaRPr sz="2000" dirty="0"/>
          </a:p>
        </p:txBody>
      </p:sp>
      <p:sp>
        <p:nvSpPr>
          <p:cNvPr id="68" name="textruta 7">
            <a:hlinkClick r:id="" action="ppaction://noaction"/>
            <a:extLst>
              <a:ext uri="{FF2B5EF4-FFF2-40B4-BE49-F238E27FC236}">
                <a16:creationId xmlns:a16="http://schemas.microsoft.com/office/drawing/2014/main" id="{222C1E6B-9C8B-BA49-A35E-A5479D0E2B93}"/>
              </a:ext>
            </a:extLst>
          </p:cNvPr>
          <p:cNvSpPr txBox="1"/>
          <p:nvPr/>
        </p:nvSpPr>
        <p:spPr>
          <a:xfrm>
            <a:off x="778034" y="4667206"/>
            <a:ext cx="3600160" cy="19389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/>
          <a:p>
            <a:pPr marL="190500" indent="-190500">
              <a:buClr>
                <a:srgbClr val="2D6283"/>
              </a:buClr>
              <a:buSzPct val="133000"/>
              <a:buFont typeface="Calibri Light"/>
              <a:buChar char="‣"/>
              <a:defRPr sz="1400"/>
            </a:pPr>
            <a:r>
              <a:rPr lang="sv-SE" sz="2000" dirty="0"/>
              <a:t>Tema: Städning</a:t>
            </a:r>
          </a:p>
          <a:p>
            <a:pPr marL="190500" indent="-190500">
              <a:buClr>
                <a:srgbClr val="2D6283"/>
              </a:buClr>
              <a:buSzPct val="133000"/>
              <a:buFont typeface="Calibri Light"/>
              <a:buChar char="‣"/>
              <a:defRPr sz="1400"/>
            </a:pPr>
            <a:r>
              <a:rPr lang="sv-SE" sz="2000" dirty="0"/>
              <a:t>Utmärkelse Hygienföredöme</a:t>
            </a:r>
          </a:p>
          <a:p>
            <a:pPr marL="190500" indent="-190500">
              <a:buClr>
                <a:srgbClr val="2D6283"/>
              </a:buClr>
              <a:buSzPct val="133000"/>
              <a:buFont typeface="Calibri Light"/>
              <a:buChar char="‣"/>
              <a:defRPr sz="1400"/>
            </a:pPr>
            <a:r>
              <a:rPr lang="sv-SE" sz="2000" dirty="0">
                <a:solidFill>
                  <a:srgbClr val="C00000"/>
                </a:solidFill>
              </a:rPr>
              <a:t>HSF-ledning: Patientsäkerhet/Vårdhygien</a:t>
            </a:r>
          </a:p>
          <a:p>
            <a:pPr marL="190500" indent="-190500">
              <a:buClr>
                <a:srgbClr val="2D6283"/>
              </a:buClr>
              <a:buSzPct val="133000"/>
              <a:buFont typeface="Calibri Light"/>
              <a:buChar char="‣"/>
              <a:defRPr sz="1400"/>
            </a:pPr>
            <a:r>
              <a:rPr lang="sv-SE" sz="2000" dirty="0">
                <a:solidFill>
                  <a:srgbClr val="7030A0"/>
                </a:solidFill>
              </a:rPr>
              <a:t>Infektionsverktyget uppföljning</a:t>
            </a:r>
          </a:p>
          <a:p>
            <a:pPr marL="190500" indent="-190500">
              <a:buClr>
                <a:srgbClr val="2D6283"/>
              </a:buClr>
              <a:buSzPct val="133000"/>
              <a:buFont typeface="Calibri Light"/>
              <a:buChar char="‣"/>
              <a:defRPr sz="1400"/>
            </a:pPr>
            <a:r>
              <a:rPr lang="sv-SE" sz="2000">
                <a:solidFill>
                  <a:srgbClr val="7030A0"/>
                </a:solidFill>
              </a:rPr>
              <a:t>Primärvårdskvalitet uppföljning</a:t>
            </a:r>
            <a:endParaRPr sz="2000" dirty="0">
              <a:solidFill>
                <a:srgbClr val="7030A0"/>
              </a:solidFill>
            </a:endParaRPr>
          </a:p>
        </p:txBody>
      </p:sp>
      <p:sp>
        <p:nvSpPr>
          <p:cNvPr id="69" name="Linje">
            <a:extLst>
              <a:ext uri="{FF2B5EF4-FFF2-40B4-BE49-F238E27FC236}">
                <a16:creationId xmlns:a16="http://schemas.microsoft.com/office/drawing/2014/main" id="{CD80B6E6-1D2A-DF4D-ACE2-40EE545E3598}"/>
              </a:ext>
            </a:extLst>
          </p:cNvPr>
          <p:cNvSpPr/>
          <p:nvPr/>
        </p:nvSpPr>
        <p:spPr>
          <a:xfrm>
            <a:off x="512871" y="4025133"/>
            <a:ext cx="3924527" cy="0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</a:ln>
        </p:spPr>
        <p:txBody>
          <a:bodyPr lIns="45719" rIns="45719"/>
          <a:lstStyle/>
          <a:p>
            <a:endParaRPr dirty="0"/>
          </a:p>
        </p:txBody>
      </p:sp>
      <p:sp>
        <p:nvSpPr>
          <p:cNvPr id="3" name="textruta 7">
            <a:hlinkClick r:id="" action="ppaction://noaction"/>
            <a:extLst>
              <a:ext uri="{FF2B5EF4-FFF2-40B4-BE49-F238E27FC236}">
                <a16:creationId xmlns:a16="http://schemas.microsoft.com/office/drawing/2014/main" id="{86C05443-9DB2-AE16-4EDC-8F30141CDEE8}"/>
              </a:ext>
            </a:extLst>
          </p:cNvPr>
          <p:cNvSpPr txBox="1"/>
          <p:nvPr/>
        </p:nvSpPr>
        <p:spPr>
          <a:xfrm>
            <a:off x="12085128" y="7363727"/>
            <a:ext cx="3091016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190500" indent="-190500">
              <a:buClr>
                <a:schemeClr val="accent1"/>
              </a:buClr>
              <a:buSzPct val="133000"/>
              <a:buFont typeface="Calibri Light"/>
              <a:buChar char="‣"/>
              <a:defRPr sz="1400"/>
            </a:pPr>
            <a:r>
              <a:rPr lang="sv-SE" sz="2000" dirty="0"/>
              <a:t>Tema: Dokumentation</a:t>
            </a:r>
            <a:endParaRPr lang="sv-SE" sz="2000" dirty="0">
              <a:solidFill>
                <a:srgbClr val="0070C0"/>
              </a:solidFill>
            </a:endParaRPr>
          </a:p>
        </p:txBody>
      </p:sp>
      <p:sp>
        <p:nvSpPr>
          <p:cNvPr id="5" name="November">
            <a:extLst>
              <a:ext uri="{FF2B5EF4-FFF2-40B4-BE49-F238E27FC236}">
                <a16:creationId xmlns:a16="http://schemas.microsoft.com/office/drawing/2014/main" id="{5C18E3C1-F3D1-F1C3-7838-064B5AA465CE}"/>
              </a:ext>
            </a:extLst>
          </p:cNvPr>
          <p:cNvSpPr txBox="1"/>
          <p:nvPr/>
        </p:nvSpPr>
        <p:spPr>
          <a:xfrm>
            <a:off x="1383690" y="4113385"/>
            <a:ext cx="1952199" cy="4222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tIns="45719" rIns="45719" bIns="45719" numCol="1" anchor="t">
            <a:spAutoFit/>
          </a:bodyPr>
          <a:lstStyle>
            <a:lvl1pPr algn="ctr">
              <a:lnSpc>
                <a:spcPct val="85000"/>
              </a:lnSpc>
              <a:defRPr sz="3000" cap="all" spc="390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rPr lang="sv-SE" sz="2500" dirty="0"/>
              <a:t>DECEMBER</a:t>
            </a:r>
            <a:endParaRPr sz="2500" dirty="0"/>
          </a:p>
        </p:txBody>
      </p:sp>
    </p:spTree>
    <p:extLst>
      <p:ext uri="{BB962C8B-B14F-4D97-AF65-F5344CB8AC3E}">
        <p14:creationId xmlns:p14="http://schemas.microsoft.com/office/powerpoint/2010/main" val="2012489933"/>
      </p:ext>
    </p:extLst>
  </p:cSld>
  <p:clrMapOvr>
    <a:masterClrMapping/>
  </p:clrMapOvr>
</p:sld>
</file>

<file path=ppt/theme/theme1.xml><?xml version="1.0" encoding="utf-8"?>
<a:theme xmlns:a="http://schemas.openxmlformats.org/drawingml/2006/main" name="Region Västmanland Rosa">
  <a:themeElements>
    <a:clrScheme name="Region Västmanland Rosa">
      <a:dk1>
        <a:sysClr val="windowText" lastClr="000000"/>
      </a:dk1>
      <a:lt1>
        <a:sysClr val="window" lastClr="FFFFFF"/>
      </a:lt1>
      <a:dk2>
        <a:srgbClr val="7F7F7F"/>
      </a:dk2>
      <a:lt2>
        <a:srgbClr val="FFFFFF"/>
      </a:lt2>
      <a:accent1>
        <a:srgbClr val="670F3B"/>
      </a:accent1>
      <a:accent2>
        <a:srgbClr val="4B467D"/>
      </a:accent2>
      <a:accent3>
        <a:srgbClr val="339D94"/>
      </a:accent3>
      <a:accent4>
        <a:srgbClr val="3C82AF"/>
      </a:accent4>
      <a:accent5>
        <a:srgbClr val="F5AA3C"/>
      </a:accent5>
      <a:accent6>
        <a:srgbClr val="B2A39A"/>
      </a:accent6>
      <a:hlink>
        <a:srgbClr val="31599B"/>
      </a:hlink>
      <a:folHlink>
        <a:srgbClr val="7F7F7F"/>
      </a:folHlink>
    </a:clrScheme>
    <a:fontScheme name="ReVä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5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a:style>
    </a:spDef>
    <a:lnDef>
      <a:spPr>
        <a:ln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REVÄ_Årshjul_220316.potx" id="{ACB570E7-4701-437C-B290-A152407841EF}" vid="{57C26152-F241-481F-A3B7-60B90C00BB29}"/>
    </a:ext>
  </a:extLst>
</a:theme>
</file>

<file path=ppt/theme/theme2.xml><?xml version="1.0" encoding="utf-8"?>
<a:theme xmlns:a="http://schemas.openxmlformats.org/drawingml/2006/main" name="Region Västmanland Blå">
  <a:themeElements>
    <a:clrScheme name="Region Västmanland Blå">
      <a:dk1>
        <a:sysClr val="windowText" lastClr="000000"/>
      </a:dk1>
      <a:lt1>
        <a:sysClr val="window" lastClr="FFFFFF"/>
      </a:lt1>
      <a:dk2>
        <a:srgbClr val="7F7F7F"/>
      </a:dk2>
      <a:lt2>
        <a:srgbClr val="FFFFFF"/>
      </a:lt2>
      <a:accent1>
        <a:srgbClr val="3C82AF"/>
      </a:accent1>
      <a:accent2>
        <a:srgbClr val="4B467D"/>
      </a:accent2>
      <a:accent3>
        <a:srgbClr val="339D94"/>
      </a:accent3>
      <a:accent4>
        <a:srgbClr val="670F3B"/>
      </a:accent4>
      <a:accent5>
        <a:srgbClr val="F5AA3C"/>
      </a:accent5>
      <a:accent6>
        <a:srgbClr val="B2A39A"/>
      </a:accent6>
      <a:hlink>
        <a:srgbClr val="31599B"/>
      </a:hlink>
      <a:folHlink>
        <a:srgbClr val="7F7F7F"/>
      </a:folHlink>
    </a:clrScheme>
    <a:fontScheme name="ReVä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5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a:style>
    </a:spDef>
    <a:lnDef>
      <a:spPr>
        <a:ln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REVÄ_Årshjul_220316.potx" id="{ACB570E7-4701-437C-B290-A152407841EF}" vid="{126957EC-8805-49EE-B016-2AAE73EF562B}"/>
    </a:ext>
  </a:extLst>
</a:theme>
</file>

<file path=ppt/theme/theme3.xml><?xml version="1.0" encoding="utf-8"?>
<a:theme xmlns:a="http://schemas.openxmlformats.org/drawingml/2006/main" name="Region Västmanland Grön">
  <a:themeElements>
    <a:clrScheme name="Region Västmanland Grön">
      <a:dk1>
        <a:sysClr val="windowText" lastClr="000000"/>
      </a:dk1>
      <a:lt1>
        <a:sysClr val="window" lastClr="FFFFFF"/>
      </a:lt1>
      <a:dk2>
        <a:srgbClr val="7F7F7F"/>
      </a:dk2>
      <a:lt2>
        <a:srgbClr val="FFFFFF"/>
      </a:lt2>
      <a:accent1>
        <a:srgbClr val="339D94"/>
      </a:accent1>
      <a:accent2>
        <a:srgbClr val="4B467D"/>
      </a:accent2>
      <a:accent3>
        <a:srgbClr val="670F3B"/>
      </a:accent3>
      <a:accent4>
        <a:srgbClr val="3C82AF"/>
      </a:accent4>
      <a:accent5>
        <a:srgbClr val="F5AA3C"/>
      </a:accent5>
      <a:accent6>
        <a:srgbClr val="B2A39A"/>
      </a:accent6>
      <a:hlink>
        <a:srgbClr val="31599B"/>
      </a:hlink>
      <a:folHlink>
        <a:srgbClr val="7F7F7F"/>
      </a:folHlink>
    </a:clrScheme>
    <a:fontScheme name="ReVä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5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a:style>
    </a:spDef>
    <a:lnDef>
      <a:spPr>
        <a:ln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REVÄ_Årshjul_220316.potx" id="{ACB570E7-4701-437C-B290-A152407841EF}" vid="{77746F62-0258-4DC2-9488-95EDF34D393A}"/>
    </a:ext>
  </a:extLst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Region Västmanland Grön">
    <a:dk1>
      <a:sysClr val="windowText" lastClr="000000"/>
    </a:dk1>
    <a:lt1>
      <a:sysClr val="window" lastClr="FFFFFF"/>
    </a:lt1>
    <a:dk2>
      <a:srgbClr val="7F7F7F"/>
    </a:dk2>
    <a:lt2>
      <a:srgbClr val="FFFFFF"/>
    </a:lt2>
    <a:accent1>
      <a:srgbClr val="339D94"/>
    </a:accent1>
    <a:accent2>
      <a:srgbClr val="4B467D"/>
    </a:accent2>
    <a:accent3>
      <a:srgbClr val="670F3B"/>
    </a:accent3>
    <a:accent4>
      <a:srgbClr val="3C82AF"/>
    </a:accent4>
    <a:accent5>
      <a:srgbClr val="F5AA3C"/>
    </a:accent5>
    <a:accent6>
      <a:srgbClr val="B2A39A"/>
    </a:accent6>
    <a:hlink>
      <a:srgbClr val="31599B"/>
    </a:hlink>
    <a:folHlink>
      <a:srgbClr val="7F7F7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Årshjul Region Västmanland</Template>
  <TotalTime>9379</TotalTime>
  <Words>108</Words>
  <Application>Microsoft Office PowerPoint</Application>
  <PresentationFormat>Anpassad</PresentationFormat>
  <Paragraphs>44</Paragraphs>
  <Slides>1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3</vt:i4>
      </vt:variant>
      <vt:variant>
        <vt:lpstr>Bildrubriker</vt:lpstr>
      </vt:variant>
      <vt:variant>
        <vt:i4>1</vt:i4>
      </vt:variant>
    </vt:vector>
  </HeadingPairs>
  <TitlesOfParts>
    <vt:vector size="6" baseType="lpstr">
      <vt:lpstr>Calibri</vt:lpstr>
      <vt:lpstr>Calibri Light</vt:lpstr>
      <vt:lpstr>Region Västmanland Rosa</vt:lpstr>
      <vt:lpstr>Region Västmanland Blå</vt:lpstr>
      <vt:lpstr>Region Västmanland Grön</vt:lpstr>
      <vt:lpstr>Systematiskt vårdhygienarbete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Systematiskt vårdhygienarbete</dc:title>
  <dc:creator>Elisabeth Freyhult</dc:creator>
  <cp:lastModifiedBy>Ulrika Toresson Silfvernagel</cp:lastModifiedBy>
  <cp:revision>15</cp:revision>
  <dcterms:created xsi:type="dcterms:W3CDTF">2023-09-21T13:33:29Z</dcterms:created>
  <dcterms:modified xsi:type="dcterms:W3CDTF">2025-01-03T06:14:42Z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2019-05-20T00:00:00Z</vt:filetime>
  </property>
  <property fmtid="{D5CDD505-2E9C-101B-9397-08002B2CF9AE}" pid="3" name="Creator">
    <vt:lpwstr>Adobe InDesign 14.0 (Macintosh)</vt:lpwstr>
  </property>
  <property fmtid="{D5CDD505-2E9C-101B-9397-08002B2CF9AE}" pid="4" name="LastSaved">
    <vt:filetime>2019-05-29T00:00:00Z</vt:filetime>
  </property>
</Properties>
</file>