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5" r:id="rId5"/>
    <p:sldId id="262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B54D1-3A1D-5273-32C1-ED7950CD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9566B0-F410-B52F-8AB8-426D10548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FD0B65-7DDC-B842-9705-1B27EA5E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2E1C68-0D12-B758-7DB1-6DF6668B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EE4EAB-D529-4F6D-3725-07A06559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20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30332-9E09-95D3-54C1-ACB9E466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E07F12E-DE6B-F5A5-D942-EFEC5CE9C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2112F3-ED37-E541-F62B-20C5E36D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489E1A-4FA1-8E3C-722D-855D304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45C247-14E1-196F-C06E-A129E20B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65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2D2433F-86D2-5444-680C-9A447C5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1A02524-CC4D-52EF-9CAE-21B05773D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C83EB4-C52B-F5AF-19B0-98D922B8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80C5B-E838-AA23-2257-5C463F54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A3B5CF-505F-29D0-EE92-70E20850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16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25E0F-89BD-73AD-4824-2C68E55C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98C9D8-55CB-782E-E395-D892ABB0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DA4E4C-A323-0FB8-0DD3-FFBEFDBF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2031DC-3C67-5986-BBC6-15C17039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A8B5EA-C815-9138-1E8C-45C36A76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26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CF995-4838-C6A2-E596-540D35C7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B1148B-F0A4-5808-73EC-D9715025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54F230-4619-B19F-8036-63331BB6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7090EE-6C1B-85E8-509F-ABFE70B7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E1DACB-657C-8F5C-A758-B2101229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48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229F0-C67F-6AC9-F7BA-F9390DC0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F82633-091D-012A-B08B-5BAE1D614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D86B3B-F52D-6F6C-725C-BA67387C6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470F2-9E23-5C41-E69A-55F4DCBE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A84185-C857-BE3C-F3C0-EEACCD1D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CB421E-3944-ECBD-5846-0496AC74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0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3B398-DEC2-5AE4-A9B8-2C8679EF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EB7996-C0C4-0EA9-C230-53741E0B6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937464-C81A-1044-434D-EB210DDEB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D9C6173-3B8A-AAFA-CD0A-2C700EE43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8F47FBB-06EB-B963-1242-B9AD6D8A6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8929379-C1CD-D519-DE27-BA018D0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A55E4F8-A1D2-540B-3F34-4B79EC49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D6E38D8-1FB8-B911-7C79-29929D71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3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5F2CD-8350-2FAF-69F2-4CABDF37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9703DB-A04A-EFF9-0262-EACCAD48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618C27-F930-1022-68B4-74B83038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5ACA51-9CA7-B62C-9039-32629317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31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920544B-8CB0-E77D-AD07-A79F9CF5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CB0C36-4531-D647-FC75-30229C7B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12600F-DEA3-0A1B-3E60-761F133F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4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09037-8B24-9C2F-24F6-5BCAC778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3513A2-3E96-BF69-E702-49172E3D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210AEE-781C-835C-9D73-4EFE01B98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045E49-1AEB-D132-6F62-402C37AC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34B757-B624-BC45-9E4E-B600443A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733473-B1C8-5926-BC52-E4BFD759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21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FAFB2-B3A7-848F-11B8-70BD2017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7083E29-BFA5-1451-65B0-686A79E83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1357EB-252E-383E-8609-159113568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60B019-B23E-871C-AABD-72038998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0414AB-D6FE-4EEB-5DE1-7649B2A0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F93EEB-C642-1185-9C34-F03427F5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3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BEF9955-D5E0-ABD4-BA23-DF8167F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EAD41C-071E-BAEE-AF53-BD931FA4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10DF71-D6B5-6898-02E9-A2D09F6D4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3872-D583-4227-85FE-4D98DA45A9AC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47721B-461B-B006-C317-C42E9F147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837759-C6F9-8BB3-66EC-9A9A1170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7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143ED-568C-DBD8-0FA5-DF07A353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Människoansikte, klädsel, text, person&#10;&#10;Automatiskt genererad beskrivning">
            <a:extLst>
              <a:ext uri="{FF2B5EF4-FFF2-40B4-BE49-F238E27FC236}">
                <a16:creationId xmlns:a16="http://schemas.microsoft.com/office/drawing/2014/main" id="{22237FFA-1AE1-C994-DDA6-209E3375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4652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898AB-E40C-3510-804C-BE7B2541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visitkort&#10;&#10;Automatiskt genererad beskrivning">
            <a:extLst>
              <a:ext uri="{FF2B5EF4-FFF2-40B4-BE49-F238E27FC236}">
                <a16:creationId xmlns:a16="http://schemas.microsoft.com/office/drawing/2014/main" id="{E3726CBE-D574-DB0E-55A2-E8E11D17A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27" y="-1"/>
            <a:ext cx="12271627" cy="6902791"/>
          </a:xfrm>
        </p:spPr>
      </p:pic>
    </p:spTree>
    <p:extLst>
      <p:ext uri="{BB962C8B-B14F-4D97-AF65-F5344CB8AC3E}">
        <p14:creationId xmlns:p14="http://schemas.microsoft.com/office/powerpoint/2010/main" val="256406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ED0A4-9C35-D4D3-A2DC-8082E292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klädsel, Människoansikte, person&#10;&#10;Automatiskt genererad beskrivning">
            <a:extLst>
              <a:ext uri="{FF2B5EF4-FFF2-40B4-BE49-F238E27FC236}">
                <a16:creationId xmlns:a16="http://schemas.microsoft.com/office/drawing/2014/main" id="{148C1638-E4F4-FE62-5C57-FE9C9436D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3767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3133B4-53B5-18D8-1D5C-9B398EEA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Människoansikte, klädsel, person, byggnad&#10;&#10;Automatiskt genererad beskrivning">
            <a:extLst>
              <a:ext uri="{FF2B5EF4-FFF2-40B4-BE49-F238E27FC236}">
                <a16:creationId xmlns:a16="http://schemas.microsoft.com/office/drawing/2014/main" id="{E6E72111-3194-DEB9-E5F5-24F6E5D55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5338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0857F-1D7E-0AEA-E385-C8258100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Teckensnitt, visitkort, skärmbild&#10;&#10;Automatiskt genererad beskrivning">
            <a:extLst>
              <a:ext uri="{FF2B5EF4-FFF2-40B4-BE49-F238E27FC236}">
                <a16:creationId xmlns:a16="http://schemas.microsoft.com/office/drawing/2014/main" id="{7ED206F1-5677-4ABF-3E0E-B851B9472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6679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2885C76F60024DAEBB2469934F637A" ma:contentTypeVersion="5" ma:contentTypeDescription="Skapa ett nytt dokument." ma:contentTypeScope="" ma:versionID="509d3c220ff79c67dbf350051e821eee">
  <xsd:schema xmlns:xsd="http://www.w3.org/2001/XMLSchema" xmlns:xs="http://www.w3.org/2001/XMLSchema" xmlns:p="http://schemas.microsoft.com/office/2006/metadata/properties" xmlns:ns2="0c8e70a3-81e1-457b-a7ac-a1994e11a276" xmlns:ns3="d3756787-92fe-4ad5-8003-c0847135d6cb" targetNamespace="http://schemas.microsoft.com/office/2006/metadata/properties" ma:root="true" ma:fieldsID="5dee9166d8eacd0511fe91415f3307e0" ns2:_="" ns3:_="">
    <xsd:import namespace="0c8e70a3-81e1-457b-a7ac-a1994e11a276"/>
    <xsd:import namespace="d3756787-92fe-4ad5-8003-c0847135d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70a3-81e1-457b-a7ac-a1994e11a2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56787-92fe-4ad5-8003-c0847135d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AE5DA5-CC04-4D96-B6DB-0403612FB54C}"/>
</file>

<file path=customXml/itemProps2.xml><?xml version="1.0" encoding="utf-8"?>
<ds:datastoreItem xmlns:ds="http://schemas.openxmlformats.org/officeDocument/2006/customXml" ds:itemID="{D0E66ABC-0D56-42EA-AE5C-93F9A8F1CB6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Bredbild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Tilde Liljeqvist</dc:creator>
  <cp:lastModifiedBy>Tilde Liljeqvist</cp:lastModifiedBy>
  <cp:revision>3</cp:revision>
  <dcterms:created xsi:type="dcterms:W3CDTF">2023-10-09T09:11:41Z</dcterms:created>
  <dcterms:modified xsi:type="dcterms:W3CDTF">2023-10-09T12:50:33Z</dcterms:modified>
</cp:coreProperties>
</file>