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slideLayouts/slideLayout22.xml" ContentType="application/vnd.openxmlformats-officedocument.presentationml.slideLayout+xml"/>
  <Override PartName="/ppt/theme/theme4.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5.xml" ContentType="application/vnd.openxmlformats-officedocument.theme+xml"/>
  <Override PartName="/ppt/theme/themeOverride2.xml" ContentType="application/vnd.openxmlformats-officedocument.themeOverride+xml"/>
  <Override PartName="/ppt/theme/theme6.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8" r:id="rId4"/>
    <p:sldMasterId id="2147483756" r:id="rId5"/>
    <p:sldMasterId id="2147483703" r:id="rId6"/>
    <p:sldMasterId id="2147483757" r:id="rId7"/>
    <p:sldMasterId id="2147483748" r:id="rId8"/>
  </p:sldMasterIdLst>
  <p:notesMasterIdLst>
    <p:notesMasterId r:id="rId24"/>
  </p:notesMasterIdLst>
  <p:sldIdLst>
    <p:sldId id="256" r:id="rId9"/>
    <p:sldId id="448" r:id="rId10"/>
    <p:sldId id="444" r:id="rId11"/>
    <p:sldId id="445" r:id="rId12"/>
    <p:sldId id="446" r:id="rId13"/>
    <p:sldId id="438" r:id="rId14"/>
    <p:sldId id="436" r:id="rId15"/>
    <p:sldId id="441" r:id="rId16"/>
    <p:sldId id="433" r:id="rId17"/>
    <p:sldId id="442" r:id="rId18"/>
    <p:sldId id="432" r:id="rId19"/>
    <p:sldId id="437" r:id="rId20"/>
    <p:sldId id="434" r:id="rId21"/>
    <p:sldId id="447" r:id="rId22"/>
    <p:sldId id="430" r:id="rId23"/>
  </p:sldIdLst>
  <p:sldSz cx="20104100" cy="11309350"/>
  <p:notesSz cx="20104100" cy="1130935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20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9990"/>
    <a:srgbClr val="FAEDF2"/>
    <a:srgbClr val="DFECF9"/>
    <a:srgbClr val="DCEEEB"/>
    <a:srgbClr val="E9F6F7"/>
    <a:srgbClr val="F4DEE6"/>
    <a:srgbClr val="DFFFFF"/>
    <a:srgbClr val="E1F6FF"/>
    <a:srgbClr val="D2E6F5"/>
    <a:srgbClr val="E8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EDB9DE-B4B2-3F7A-B50F-9A8054E45193}" v="23" dt="2024-09-24T11:16:56.008"/>
    <p1510:client id="{6570868C-8519-D818-52A4-78477F222BDB}" v="8" dt="2024-09-25T07:26:25.263"/>
    <p1510:client id="{A08F61A8-5726-4245-9F9B-8E8C55A74616}" v="118" dt="2024-09-25T08:28:58.901"/>
    <p1510:client id="{C6FC2A0E-B555-8699-504C-04DA16B819B3}" v="268" dt="2024-09-25T06:58:25.02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Format med tema 2 - dekorfärg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880"/>
        <p:guide pos="2204"/>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ne Fronda" userId="S::susanne.fronda@regionvastmanland.se::a259fdb1-2f2a-4104-bcbd-bf9af072b0ba" providerId="AD" clId="Web-{F2322027-C5A5-4250-B15B-10A1B295D348}"/>
    <pc:docChg chg="modSld">
      <pc:chgData name="Susanne Fronda" userId="S::susanne.fronda@regionvastmanland.se::a259fdb1-2f2a-4104-bcbd-bf9af072b0ba" providerId="AD" clId="Web-{F2322027-C5A5-4250-B15B-10A1B295D348}" dt="2023-04-25T16:48:10.771" v="289"/>
      <pc:docMkLst>
        <pc:docMk/>
      </pc:docMkLst>
      <pc:sldChg chg="modSp addAnim modAnim">
        <pc:chgData name="Susanne Fronda" userId="S::susanne.fronda@regionvastmanland.se::a259fdb1-2f2a-4104-bcbd-bf9af072b0ba" providerId="AD" clId="Web-{F2322027-C5A5-4250-B15B-10A1B295D348}" dt="2023-04-25T16:48:10.771" v="289"/>
        <pc:sldMkLst>
          <pc:docMk/>
          <pc:sldMk cId="1552835214" sldId="511"/>
        </pc:sldMkLst>
        <pc:spChg chg="mod">
          <ac:chgData name="Susanne Fronda" userId="S::susanne.fronda@regionvastmanland.se::a259fdb1-2f2a-4104-bcbd-bf9af072b0ba" providerId="AD" clId="Web-{F2322027-C5A5-4250-B15B-10A1B295D348}" dt="2023-04-25T16:47:39.145" v="285" actId="14100"/>
          <ac:spMkLst>
            <pc:docMk/>
            <pc:sldMk cId="1552835214" sldId="511"/>
            <ac:spMk id="4" creationId="{D2181C19-43A7-593A-1ABB-52700D895906}"/>
          </ac:spMkLst>
        </pc:spChg>
        <pc:spChg chg="mod">
          <ac:chgData name="Susanne Fronda" userId="S::susanne.fronda@regionvastmanland.se::a259fdb1-2f2a-4104-bcbd-bf9af072b0ba" providerId="AD" clId="Web-{F2322027-C5A5-4250-B15B-10A1B295D348}" dt="2023-04-25T16:47:45.161" v="286" actId="1076"/>
          <ac:spMkLst>
            <pc:docMk/>
            <pc:sldMk cId="1552835214" sldId="511"/>
            <ac:spMk id="5" creationId="{CDEC95F2-90E5-3676-AE33-21E819E3A4C4}"/>
          </ac:spMkLst>
        </pc:spChg>
      </pc:sldChg>
    </pc:docChg>
  </pc:docChgLst>
  <pc:docChgLst>
    <pc:chgData name="Sarah Swärd" userId="S::sarah.sward@regionvastmanland.se::0b31f058-2d29-4406-b186-597902b97bb5" providerId="AD" clId="Web-{D55674EB-ABCB-BD70-C0D2-33312C5E3792}"/>
    <pc:docChg chg="modSld">
      <pc:chgData name="Sarah Swärd" userId="S::sarah.sward@regionvastmanland.se::0b31f058-2d29-4406-b186-597902b97bb5" providerId="AD" clId="Web-{D55674EB-ABCB-BD70-C0D2-33312C5E3792}" dt="2023-05-10T08:20:28.870" v="28" actId="20577"/>
      <pc:docMkLst>
        <pc:docMk/>
      </pc:docMkLst>
      <pc:sldChg chg="modSp">
        <pc:chgData name="Sarah Swärd" userId="S::sarah.sward@regionvastmanland.se::0b31f058-2d29-4406-b186-597902b97bb5" providerId="AD" clId="Web-{D55674EB-ABCB-BD70-C0D2-33312C5E3792}" dt="2023-05-10T08:20:28.870" v="28" actId="20577"/>
        <pc:sldMkLst>
          <pc:docMk/>
          <pc:sldMk cId="1034657215" sldId="520"/>
        </pc:sldMkLst>
        <pc:spChg chg="mod">
          <ac:chgData name="Sarah Swärd" userId="S::sarah.sward@regionvastmanland.se::0b31f058-2d29-4406-b186-597902b97bb5" providerId="AD" clId="Web-{D55674EB-ABCB-BD70-C0D2-33312C5E3792}" dt="2023-05-10T08:20:28.870" v="28" actId="20577"/>
          <ac:spMkLst>
            <pc:docMk/>
            <pc:sldMk cId="1034657215" sldId="520"/>
            <ac:spMk id="4" creationId="{ECC0E2AA-520E-4304-F50D-FB36C2694BA1}"/>
          </ac:spMkLst>
        </pc:spChg>
      </pc:sldChg>
    </pc:docChg>
  </pc:docChgLst>
  <pc:docChgLst>
    <pc:chgData name="Susanne Fronda" userId="a259fdb1-2f2a-4104-bcbd-bf9af072b0ba" providerId="ADAL" clId="{5397D0E8-3D4F-4E68-9C25-BA80571D56C4}"/>
    <pc:docChg chg="modSld">
      <pc:chgData name="Susanne Fronda" userId="a259fdb1-2f2a-4104-bcbd-bf9af072b0ba" providerId="ADAL" clId="{5397D0E8-3D4F-4E68-9C25-BA80571D56C4}" dt="2023-05-09T08:57:25.283" v="6"/>
      <pc:docMkLst>
        <pc:docMk/>
      </pc:docMkLst>
      <pc:sldChg chg="modAnim">
        <pc:chgData name="Susanne Fronda" userId="a259fdb1-2f2a-4104-bcbd-bf9af072b0ba" providerId="ADAL" clId="{5397D0E8-3D4F-4E68-9C25-BA80571D56C4}" dt="2023-05-09T08:57:25.283" v="6"/>
        <pc:sldMkLst>
          <pc:docMk/>
          <pc:sldMk cId="1552835214" sldId="511"/>
        </pc:sldMkLst>
      </pc:sldChg>
    </pc:docChg>
  </pc:docChgLst>
  <pc:docChgLst>
    <pc:chgData name="Sarah Swärd" userId="S::sarah.sward@regionvastmanland.se::0b31f058-2d29-4406-b186-597902b97bb5" providerId="AD" clId="Web-{AC7F9084-EBB9-4650-2A16-8A2299855509}"/>
    <pc:docChg chg="addSld delSld modSld">
      <pc:chgData name="Sarah Swärd" userId="S::sarah.sward@regionvastmanland.se::0b31f058-2d29-4406-b186-597902b97bb5" providerId="AD" clId="Web-{AC7F9084-EBB9-4650-2A16-8A2299855509}" dt="2023-09-07T13:25:44.673" v="614" actId="20577"/>
      <pc:docMkLst>
        <pc:docMk/>
      </pc:docMkLst>
      <pc:sldChg chg="modSp">
        <pc:chgData name="Sarah Swärd" userId="S::sarah.sward@regionvastmanland.se::0b31f058-2d29-4406-b186-597902b97bb5" providerId="AD" clId="Web-{AC7F9084-EBB9-4650-2A16-8A2299855509}" dt="2023-09-07T13:25:44.673" v="614" actId="20577"/>
        <pc:sldMkLst>
          <pc:docMk/>
          <pc:sldMk cId="735337105" sldId="256"/>
        </pc:sldMkLst>
        <pc:spChg chg="mod">
          <ac:chgData name="Sarah Swärd" userId="S::sarah.sward@regionvastmanland.se::0b31f058-2d29-4406-b186-597902b97bb5" providerId="AD" clId="Web-{AC7F9084-EBB9-4650-2A16-8A2299855509}" dt="2023-09-07T13:25:44.673" v="614" actId="20577"/>
          <ac:spMkLst>
            <pc:docMk/>
            <pc:sldMk cId="735337105" sldId="256"/>
            <ac:spMk id="4" creationId="{1AF5225C-FE31-4103-BD46-82EEB2AA7057}"/>
          </ac:spMkLst>
        </pc:spChg>
      </pc:sldChg>
      <pc:sldChg chg="del">
        <pc:chgData name="Sarah Swärd" userId="S::sarah.sward@regionvastmanland.se::0b31f058-2d29-4406-b186-597902b97bb5" providerId="AD" clId="Web-{AC7F9084-EBB9-4650-2A16-8A2299855509}" dt="2023-09-07T12:10:02.252" v="75"/>
        <pc:sldMkLst>
          <pc:docMk/>
          <pc:sldMk cId="3529640590" sldId="423"/>
        </pc:sldMkLst>
      </pc:sldChg>
      <pc:sldChg chg="modSp del">
        <pc:chgData name="Sarah Swärd" userId="S::sarah.sward@regionvastmanland.se::0b31f058-2d29-4406-b186-597902b97bb5" providerId="AD" clId="Web-{AC7F9084-EBB9-4650-2A16-8A2299855509}" dt="2023-09-07T12:09:55.501" v="74"/>
        <pc:sldMkLst>
          <pc:docMk/>
          <pc:sldMk cId="527895309" sldId="425"/>
        </pc:sldMkLst>
        <pc:spChg chg="mod">
          <ac:chgData name="Sarah Swärd" userId="S::sarah.sward@regionvastmanland.se::0b31f058-2d29-4406-b186-597902b97bb5" providerId="AD" clId="Web-{AC7F9084-EBB9-4650-2A16-8A2299855509}" dt="2023-09-07T12:08:44.077" v="56" actId="20577"/>
          <ac:spMkLst>
            <pc:docMk/>
            <pc:sldMk cId="527895309" sldId="425"/>
            <ac:spMk id="4" creationId="{0096FFBF-5BDF-F0DE-DD18-42FA292B4545}"/>
          </ac:spMkLst>
        </pc:spChg>
        <pc:spChg chg="mod">
          <ac:chgData name="Sarah Swärd" userId="S::sarah.sward@regionvastmanland.se::0b31f058-2d29-4406-b186-597902b97bb5" providerId="AD" clId="Web-{AC7F9084-EBB9-4650-2A16-8A2299855509}" dt="2023-09-07T12:07:17.575" v="6" actId="20577"/>
          <ac:spMkLst>
            <pc:docMk/>
            <pc:sldMk cId="527895309" sldId="425"/>
            <ac:spMk id="5" creationId="{5D0769A3-E323-5831-885E-D8956B1EB8C1}"/>
          </ac:spMkLst>
        </pc:spChg>
      </pc:sldChg>
      <pc:sldChg chg="modSp">
        <pc:chgData name="Sarah Swärd" userId="S::sarah.sward@regionvastmanland.se::0b31f058-2d29-4406-b186-597902b97bb5" providerId="AD" clId="Web-{AC7F9084-EBB9-4650-2A16-8A2299855509}" dt="2023-09-07T13:13:38.604" v="609" actId="20577"/>
        <pc:sldMkLst>
          <pc:docMk/>
          <pc:sldMk cId="394404118" sldId="426"/>
        </pc:sldMkLst>
        <pc:spChg chg="mod">
          <ac:chgData name="Sarah Swärd" userId="S::sarah.sward@regionvastmanland.se::0b31f058-2d29-4406-b186-597902b97bb5" providerId="AD" clId="Web-{AC7F9084-EBB9-4650-2A16-8A2299855509}" dt="2023-09-07T13:13:38.604" v="609" actId="20577"/>
          <ac:spMkLst>
            <pc:docMk/>
            <pc:sldMk cId="394404118" sldId="426"/>
            <ac:spMk id="4" creationId="{CA1BE350-2EBF-1523-8772-117C0A2DA768}"/>
          </ac:spMkLst>
        </pc:spChg>
      </pc:sldChg>
      <pc:sldChg chg="modSp">
        <pc:chgData name="Sarah Swärd" userId="S::sarah.sward@regionvastmanland.se::0b31f058-2d29-4406-b186-597902b97bb5" providerId="AD" clId="Web-{AC7F9084-EBB9-4650-2A16-8A2299855509}" dt="2023-09-07T13:08:38.955" v="601" actId="20577"/>
        <pc:sldMkLst>
          <pc:docMk/>
          <pc:sldMk cId="410530657" sldId="427"/>
        </pc:sldMkLst>
        <pc:spChg chg="mod">
          <ac:chgData name="Sarah Swärd" userId="S::sarah.sward@regionvastmanland.se::0b31f058-2d29-4406-b186-597902b97bb5" providerId="AD" clId="Web-{AC7F9084-EBB9-4650-2A16-8A2299855509}" dt="2023-09-07T13:08:38.955" v="601" actId="20577"/>
          <ac:spMkLst>
            <pc:docMk/>
            <pc:sldMk cId="410530657" sldId="427"/>
            <ac:spMk id="4" creationId="{870D8F56-E43B-81AD-9A79-91247C19727C}"/>
          </ac:spMkLst>
        </pc:spChg>
      </pc:sldChg>
      <pc:sldChg chg="modSp">
        <pc:chgData name="Sarah Swärd" userId="S::sarah.sward@regionvastmanland.se::0b31f058-2d29-4406-b186-597902b97bb5" providerId="AD" clId="Web-{AC7F9084-EBB9-4650-2A16-8A2299855509}" dt="2023-09-07T12:51:33.986" v="502" actId="20577"/>
        <pc:sldMkLst>
          <pc:docMk/>
          <pc:sldMk cId="3848471150" sldId="430"/>
        </pc:sldMkLst>
        <pc:spChg chg="mod">
          <ac:chgData name="Sarah Swärd" userId="S::sarah.sward@regionvastmanland.se::0b31f058-2d29-4406-b186-597902b97bb5" providerId="AD" clId="Web-{AC7F9084-EBB9-4650-2A16-8A2299855509}" dt="2023-09-07T12:51:33.986" v="502" actId="20577"/>
          <ac:spMkLst>
            <pc:docMk/>
            <pc:sldMk cId="3848471150" sldId="430"/>
            <ac:spMk id="4" creationId="{8287F1A2-E67A-4A83-1AB8-A7C663B8D8DC}"/>
          </ac:spMkLst>
        </pc:spChg>
      </pc:sldChg>
      <pc:sldChg chg="modSp">
        <pc:chgData name="Sarah Swärd" userId="S::sarah.sward@regionvastmanland.se::0b31f058-2d29-4406-b186-597902b97bb5" providerId="AD" clId="Web-{AC7F9084-EBB9-4650-2A16-8A2299855509}" dt="2023-09-07T12:29:01.427" v="197" actId="20577"/>
        <pc:sldMkLst>
          <pc:docMk/>
          <pc:sldMk cId="3102299962" sldId="432"/>
        </pc:sldMkLst>
        <pc:spChg chg="mod">
          <ac:chgData name="Sarah Swärd" userId="S::sarah.sward@regionvastmanland.se::0b31f058-2d29-4406-b186-597902b97bb5" providerId="AD" clId="Web-{AC7F9084-EBB9-4650-2A16-8A2299855509}" dt="2023-09-07T12:29:01.427" v="197" actId="20577"/>
          <ac:spMkLst>
            <pc:docMk/>
            <pc:sldMk cId="3102299962" sldId="432"/>
            <ac:spMk id="4" creationId="{4738AC3D-1A3F-3E19-8F3A-3D406107C383}"/>
          </ac:spMkLst>
        </pc:spChg>
      </pc:sldChg>
      <pc:sldChg chg="modSp new">
        <pc:chgData name="Sarah Swärd" userId="S::sarah.sward@regionvastmanland.se::0b31f058-2d29-4406-b186-597902b97bb5" providerId="AD" clId="Web-{AC7F9084-EBB9-4650-2A16-8A2299855509}" dt="2023-09-07T12:47:39.633" v="435" actId="20577"/>
        <pc:sldMkLst>
          <pc:docMk/>
          <pc:sldMk cId="404661542" sldId="433"/>
        </pc:sldMkLst>
        <pc:spChg chg="mod">
          <ac:chgData name="Sarah Swärd" userId="S::sarah.sward@regionvastmanland.se::0b31f058-2d29-4406-b186-597902b97bb5" providerId="AD" clId="Web-{AC7F9084-EBB9-4650-2A16-8A2299855509}" dt="2023-09-07T12:47:39.633" v="435" actId="20577"/>
          <ac:spMkLst>
            <pc:docMk/>
            <pc:sldMk cId="404661542" sldId="433"/>
            <ac:spMk id="4" creationId="{98E588AD-F49E-9E3A-76D1-9F80A588079C}"/>
          </ac:spMkLst>
        </pc:spChg>
        <pc:spChg chg="mod">
          <ac:chgData name="Sarah Swärd" userId="S::sarah.sward@regionvastmanland.se::0b31f058-2d29-4406-b186-597902b97bb5" providerId="AD" clId="Web-{AC7F9084-EBB9-4650-2A16-8A2299855509}" dt="2023-09-07T12:07:59.967" v="37" actId="20577"/>
          <ac:spMkLst>
            <pc:docMk/>
            <pc:sldMk cId="404661542" sldId="433"/>
            <ac:spMk id="5" creationId="{77698578-73AF-E098-0C4D-3B1157E72E80}"/>
          </ac:spMkLst>
        </pc:spChg>
      </pc:sldChg>
      <pc:sldChg chg="modSp new">
        <pc:chgData name="Sarah Swärd" userId="S::sarah.sward@regionvastmanland.se::0b31f058-2d29-4406-b186-597902b97bb5" providerId="AD" clId="Web-{AC7F9084-EBB9-4650-2A16-8A2299855509}" dt="2023-09-07T12:58:46.390" v="523" actId="20577"/>
        <pc:sldMkLst>
          <pc:docMk/>
          <pc:sldMk cId="4104343536" sldId="434"/>
        </pc:sldMkLst>
        <pc:spChg chg="mod">
          <ac:chgData name="Sarah Swärd" userId="S::sarah.sward@regionvastmanland.se::0b31f058-2d29-4406-b186-597902b97bb5" providerId="AD" clId="Web-{AC7F9084-EBB9-4650-2A16-8A2299855509}" dt="2023-09-07T12:58:46.390" v="523" actId="20577"/>
          <ac:spMkLst>
            <pc:docMk/>
            <pc:sldMk cId="4104343536" sldId="434"/>
            <ac:spMk id="4" creationId="{2D0021C7-A773-A8C7-DFF4-B9EB2C671EFE}"/>
          </ac:spMkLst>
        </pc:spChg>
        <pc:spChg chg="mod">
          <ac:chgData name="Sarah Swärd" userId="S::sarah.sward@regionvastmanland.se::0b31f058-2d29-4406-b186-597902b97bb5" providerId="AD" clId="Web-{AC7F9084-EBB9-4650-2A16-8A2299855509}" dt="2023-09-07T12:28:52.379" v="193" actId="20577"/>
          <ac:spMkLst>
            <pc:docMk/>
            <pc:sldMk cId="4104343536" sldId="434"/>
            <ac:spMk id="5" creationId="{3C01817C-32CB-8ACF-9615-B6DFE4174A49}"/>
          </ac:spMkLst>
        </pc:spChg>
      </pc:sldChg>
    </pc:docChg>
  </pc:docChgLst>
  <pc:docChgLst>
    <pc:chgData name="Sarah Swärd" userId="S::sarah.sward@regionvastmanland.se::0b31f058-2d29-4406-b186-597902b97bb5" providerId="AD" clId="Web-{EA0F1FE2-5395-6410-A13E-C3D24F59D22A}"/>
    <pc:docChg chg="addSld modSld sldOrd">
      <pc:chgData name="Sarah Swärd" userId="S::sarah.sward@regionvastmanland.se::0b31f058-2d29-4406-b186-597902b97bb5" providerId="AD" clId="Web-{EA0F1FE2-5395-6410-A13E-C3D24F59D22A}" dt="2023-09-01T12:39:17.385" v="656" actId="20577"/>
      <pc:docMkLst>
        <pc:docMk/>
      </pc:docMkLst>
      <pc:sldChg chg="modSp">
        <pc:chgData name="Sarah Swärd" userId="S::sarah.sward@regionvastmanland.se::0b31f058-2d29-4406-b186-597902b97bb5" providerId="AD" clId="Web-{EA0F1FE2-5395-6410-A13E-C3D24F59D22A}" dt="2023-09-01T12:32:16.979" v="565" actId="20577"/>
        <pc:sldMkLst>
          <pc:docMk/>
          <pc:sldMk cId="3529640590" sldId="423"/>
        </pc:sldMkLst>
        <pc:spChg chg="mod">
          <ac:chgData name="Sarah Swärd" userId="S::sarah.sward@regionvastmanland.se::0b31f058-2d29-4406-b186-597902b97bb5" providerId="AD" clId="Web-{EA0F1FE2-5395-6410-A13E-C3D24F59D22A}" dt="2023-09-01T12:32:16.979" v="565" actId="20577"/>
          <ac:spMkLst>
            <pc:docMk/>
            <pc:sldMk cId="3529640590" sldId="423"/>
            <ac:spMk id="4" creationId="{C00599E6-5D24-442A-8A8C-EEDEABACCAB8}"/>
          </ac:spMkLst>
        </pc:spChg>
      </pc:sldChg>
      <pc:sldChg chg="modSp">
        <pc:chgData name="Sarah Swärd" userId="S::sarah.sward@regionvastmanland.se::0b31f058-2d29-4406-b186-597902b97bb5" providerId="AD" clId="Web-{EA0F1FE2-5395-6410-A13E-C3D24F59D22A}" dt="2023-09-01T12:12:30.853" v="28" actId="20577"/>
        <pc:sldMkLst>
          <pc:docMk/>
          <pc:sldMk cId="527895309" sldId="425"/>
        </pc:sldMkLst>
        <pc:spChg chg="mod">
          <ac:chgData name="Sarah Swärd" userId="S::sarah.sward@regionvastmanland.se::0b31f058-2d29-4406-b186-597902b97bb5" providerId="AD" clId="Web-{EA0F1FE2-5395-6410-A13E-C3D24F59D22A}" dt="2023-09-01T12:12:30.853" v="28" actId="20577"/>
          <ac:spMkLst>
            <pc:docMk/>
            <pc:sldMk cId="527895309" sldId="425"/>
            <ac:spMk id="4" creationId="{0096FFBF-5BDF-F0DE-DD18-42FA292B4545}"/>
          </ac:spMkLst>
        </pc:spChg>
      </pc:sldChg>
      <pc:sldChg chg="modSp ord">
        <pc:chgData name="Sarah Swärd" userId="S::sarah.sward@regionvastmanland.se::0b31f058-2d29-4406-b186-597902b97bb5" providerId="AD" clId="Web-{EA0F1FE2-5395-6410-A13E-C3D24F59D22A}" dt="2023-09-01T12:33:36.795" v="647" actId="20577"/>
        <pc:sldMkLst>
          <pc:docMk/>
          <pc:sldMk cId="394404118" sldId="426"/>
        </pc:sldMkLst>
        <pc:spChg chg="mod">
          <ac:chgData name="Sarah Swärd" userId="S::sarah.sward@regionvastmanland.se::0b31f058-2d29-4406-b186-597902b97bb5" providerId="AD" clId="Web-{EA0F1FE2-5395-6410-A13E-C3D24F59D22A}" dt="2023-09-01T12:33:36.795" v="647" actId="20577"/>
          <ac:spMkLst>
            <pc:docMk/>
            <pc:sldMk cId="394404118" sldId="426"/>
            <ac:spMk id="4" creationId="{CA1BE350-2EBF-1523-8772-117C0A2DA768}"/>
          </ac:spMkLst>
        </pc:spChg>
      </pc:sldChg>
      <pc:sldChg chg="modSp ord">
        <pc:chgData name="Sarah Swärd" userId="S::sarah.sward@regionvastmanland.se::0b31f058-2d29-4406-b186-597902b97bb5" providerId="AD" clId="Web-{EA0F1FE2-5395-6410-A13E-C3D24F59D22A}" dt="2023-09-01T12:28:38.519" v="501" actId="20577"/>
        <pc:sldMkLst>
          <pc:docMk/>
          <pc:sldMk cId="410530657" sldId="427"/>
        </pc:sldMkLst>
        <pc:spChg chg="mod">
          <ac:chgData name="Sarah Swärd" userId="S::sarah.sward@regionvastmanland.se::0b31f058-2d29-4406-b186-597902b97bb5" providerId="AD" clId="Web-{EA0F1FE2-5395-6410-A13E-C3D24F59D22A}" dt="2023-09-01T12:28:38.519" v="501" actId="20577"/>
          <ac:spMkLst>
            <pc:docMk/>
            <pc:sldMk cId="410530657" sldId="427"/>
            <ac:spMk id="4" creationId="{870D8F56-E43B-81AD-9A79-91247C19727C}"/>
          </ac:spMkLst>
        </pc:spChg>
      </pc:sldChg>
      <pc:sldChg chg="modSp">
        <pc:chgData name="Sarah Swärd" userId="S::sarah.sward@regionvastmanland.se::0b31f058-2d29-4406-b186-597902b97bb5" providerId="AD" clId="Web-{EA0F1FE2-5395-6410-A13E-C3D24F59D22A}" dt="2023-09-01T12:39:17.385" v="656" actId="20577"/>
        <pc:sldMkLst>
          <pc:docMk/>
          <pc:sldMk cId="573393188" sldId="428"/>
        </pc:sldMkLst>
        <pc:spChg chg="mod">
          <ac:chgData name="Sarah Swärd" userId="S::sarah.sward@regionvastmanland.se::0b31f058-2d29-4406-b186-597902b97bb5" providerId="AD" clId="Web-{EA0F1FE2-5395-6410-A13E-C3D24F59D22A}" dt="2023-09-01T12:39:17.385" v="656" actId="20577"/>
          <ac:spMkLst>
            <pc:docMk/>
            <pc:sldMk cId="573393188" sldId="428"/>
            <ac:spMk id="4" creationId="{CBB56435-C6B8-9029-F8D8-01A31B0E53E3}"/>
          </ac:spMkLst>
        </pc:spChg>
        <pc:spChg chg="mod">
          <ac:chgData name="Sarah Swärd" userId="S::sarah.sward@regionvastmanland.se::0b31f058-2d29-4406-b186-597902b97bb5" providerId="AD" clId="Web-{EA0F1FE2-5395-6410-A13E-C3D24F59D22A}" dt="2023-09-01T12:27:18.609" v="499" actId="20577"/>
          <ac:spMkLst>
            <pc:docMk/>
            <pc:sldMk cId="573393188" sldId="428"/>
            <ac:spMk id="5" creationId="{9FD3A86D-19D8-B15D-5C77-8AF4293CC97D}"/>
          </ac:spMkLst>
        </pc:spChg>
      </pc:sldChg>
      <pc:sldChg chg="modSp">
        <pc:chgData name="Sarah Swärd" userId="S::sarah.sward@regionvastmanland.se::0b31f058-2d29-4406-b186-597902b97bb5" providerId="AD" clId="Web-{EA0F1FE2-5395-6410-A13E-C3D24F59D22A}" dt="2023-09-01T12:24:53.151" v="488" actId="20577"/>
        <pc:sldMkLst>
          <pc:docMk/>
          <pc:sldMk cId="3848471150" sldId="430"/>
        </pc:sldMkLst>
        <pc:spChg chg="mod">
          <ac:chgData name="Sarah Swärd" userId="S::sarah.sward@regionvastmanland.se::0b31f058-2d29-4406-b186-597902b97bb5" providerId="AD" clId="Web-{EA0F1FE2-5395-6410-A13E-C3D24F59D22A}" dt="2023-09-01T12:24:53.151" v="488" actId="20577"/>
          <ac:spMkLst>
            <pc:docMk/>
            <pc:sldMk cId="3848471150" sldId="430"/>
            <ac:spMk id="4" creationId="{8287F1A2-E67A-4A83-1AB8-A7C663B8D8DC}"/>
          </ac:spMkLst>
        </pc:spChg>
      </pc:sldChg>
      <pc:sldChg chg="modSp new ord">
        <pc:chgData name="Sarah Swärd" userId="S::sarah.sward@regionvastmanland.se::0b31f058-2d29-4406-b186-597902b97bb5" providerId="AD" clId="Web-{EA0F1FE2-5395-6410-A13E-C3D24F59D22A}" dt="2023-09-01T12:26:59.656" v="497"/>
        <pc:sldMkLst>
          <pc:docMk/>
          <pc:sldMk cId="1485100982" sldId="431"/>
        </pc:sldMkLst>
        <pc:spChg chg="mod">
          <ac:chgData name="Sarah Swärd" userId="S::sarah.sward@regionvastmanland.se::0b31f058-2d29-4406-b186-597902b97bb5" providerId="AD" clId="Web-{EA0F1FE2-5395-6410-A13E-C3D24F59D22A}" dt="2023-09-01T12:21:14.934" v="356" actId="20577"/>
          <ac:spMkLst>
            <pc:docMk/>
            <pc:sldMk cId="1485100982" sldId="431"/>
            <ac:spMk id="4" creationId="{84CC73CC-A8B2-A3FD-49A5-503285208EB1}"/>
          </ac:spMkLst>
        </pc:spChg>
        <pc:spChg chg="mod">
          <ac:chgData name="Sarah Swärd" userId="S::sarah.sward@regionvastmanland.se::0b31f058-2d29-4406-b186-597902b97bb5" providerId="AD" clId="Web-{EA0F1FE2-5395-6410-A13E-C3D24F59D22A}" dt="2023-08-31T11:17:05.910" v="23" actId="20577"/>
          <ac:spMkLst>
            <pc:docMk/>
            <pc:sldMk cId="1485100982" sldId="431"/>
            <ac:spMk id="5" creationId="{46B4C587-DB81-89A0-143D-16EB47174F65}"/>
          </ac:spMkLst>
        </pc:spChg>
      </pc:sldChg>
    </pc:docChg>
  </pc:docChgLst>
  <pc:docChgLst>
    <pc:chgData name="Sarah Swärd" userId="S::sarah.sward@regionvastmanland.se::0b31f058-2d29-4406-b186-597902b97bb5" providerId="AD" clId="Web-{4F16A061-D6A0-BBF7-395E-CE30B15F396D}"/>
    <pc:docChg chg="modSld">
      <pc:chgData name="Sarah Swärd" userId="S::sarah.sward@regionvastmanland.se::0b31f058-2d29-4406-b186-597902b97bb5" providerId="AD" clId="Web-{4F16A061-D6A0-BBF7-395E-CE30B15F396D}" dt="2023-04-25T12:18:12.210" v="1"/>
      <pc:docMkLst>
        <pc:docMk/>
      </pc:docMkLst>
      <pc:sldChg chg="delSp">
        <pc:chgData name="Sarah Swärd" userId="S::sarah.sward@regionvastmanland.se::0b31f058-2d29-4406-b186-597902b97bb5" providerId="AD" clId="Web-{4F16A061-D6A0-BBF7-395E-CE30B15F396D}" dt="2023-04-25T12:18:12.210" v="1"/>
        <pc:sldMkLst>
          <pc:docMk/>
          <pc:sldMk cId="289149611" sldId="509"/>
        </pc:sldMkLst>
        <pc:picChg chg="del">
          <ac:chgData name="Sarah Swärd" userId="S::sarah.sward@regionvastmanland.se::0b31f058-2d29-4406-b186-597902b97bb5" providerId="AD" clId="Web-{4F16A061-D6A0-BBF7-395E-CE30B15F396D}" dt="2023-04-25T12:18:12.210" v="1"/>
          <ac:picMkLst>
            <pc:docMk/>
            <pc:sldMk cId="289149611" sldId="509"/>
            <ac:picMk id="6" creationId="{6DEB2355-B7E7-9649-1FEC-D70C142FEC3B}"/>
          </ac:picMkLst>
        </pc:picChg>
      </pc:sldChg>
      <pc:sldChg chg="delSp">
        <pc:chgData name="Sarah Swärd" userId="S::sarah.sward@regionvastmanland.se::0b31f058-2d29-4406-b186-597902b97bb5" providerId="AD" clId="Web-{4F16A061-D6A0-BBF7-395E-CE30B15F396D}" dt="2023-04-25T12:18:09.631" v="0"/>
        <pc:sldMkLst>
          <pc:docMk/>
          <pc:sldMk cId="749258891" sldId="510"/>
        </pc:sldMkLst>
        <pc:picChg chg="del">
          <ac:chgData name="Sarah Swärd" userId="S::sarah.sward@regionvastmanland.se::0b31f058-2d29-4406-b186-597902b97bb5" providerId="AD" clId="Web-{4F16A061-D6A0-BBF7-395E-CE30B15F396D}" dt="2023-04-25T12:18:09.631" v="0"/>
          <ac:picMkLst>
            <pc:docMk/>
            <pc:sldMk cId="749258891" sldId="510"/>
            <ac:picMk id="9" creationId="{9F2E4983-2FA2-756E-A63E-CA4C5F8D95AA}"/>
          </ac:picMkLst>
        </pc:picChg>
      </pc:sldChg>
    </pc:docChg>
  </pc:docChgLst>
  <pc:docChgLst>
    <pc:chgData name="Erika Lindholm" userId="76137e5f-c2f5-4226-b131-f413897f00b1" providerId="ADAL" clId="{92782264-FDCD-47E2-9104-81597980C0F9}"/>
    <pc:docChg chg="undo custSel addSld delSld modSld">
      <pc:chgData name="Erika Lindholm" userId="76137e5f-c2f5-4226-b131-f413897f00b1" providerId="ADAL" clId="{92782264-FDCD-47E2-9104-81597980C0F9}" dt="2023-04-28T07:34:59.174" v="545" actId="2696"/>
      <pc:docMkLst>
        <pc:docMk/>
      </pc:docMkLst>
      <pc:sldChg chg="modSp mod">
        <pc:chgData name="Erika Lindholm" userId="76137e5f-c2f5-4226-b131-f413897f00b1" providerId="ADAL" clId="{92782264-FDCD-47E2-9104-81597980C0F9}" dt="2023-04-28T07:33:40.132" v="542" actId="20577"/>
        <pc:sldMkLst>
          <pc:docMk/>
          <pc:sldMk cId="2850280342" sldId="504"/>
        </pc:sldMkLst>
        <pc:spChg chg="mod">
          <ac:chgData name="Erika Lindholm" userId="76137e5f-c2f5-4226-b131-f413897f00b1" providerId="ADAL" clId="{92782264-FDCD-47E2-9104-81597980C0F9}" dt="2023-04-28T07:33:02.828" v="505" actId="20577"/>
          <ac:spMkLst>
            <pc:docMk/>
            <pc:sldMk cId="2850280342" sldId="504"/>
            <ac:spMk id="5" creationId="{B320E4B7-9D75-4363-8926-3B6B7CC12429}"/>
          </ac:spMkLst>
        </pc:spChg>
        <pc:spChg chg="mod">
          <ac:chgData name="Erika Lindholm" userId="76137e5f-c2f5-4226-b131-f413897f00b1" providerId="ADAL" clId="{92782264-FDCD-47E2-9104-81597980C0F9}" dt="2023-04-28T07:33:40.132" v="542" actId="20577"/>
          <ac:spMkLst>
            <pc:docMk/>
            <pc:sldMk cId="2850280342" sldId="504"/>
            <ac:spMk id="7" creationId="{93B1375E-C8AD-40A6-821A-A21797EA7D82}"/>
          </ac:spMkLst>
        </pc:spChg>
      </pc:sldChg>
      <pc:sldChg chg="modSp mod">
        <pc:chgData name="Erika Lindholm" userId="76137e5f-c2f5-4226-b131-f413897f00b1" providerId="ADAL" clId="{92782264-FDCD-47E2-9104-81597980C0F9}" dt="2023-04-28T06:12:50.509" v="86" actId="20577"/>
        <pc:sldMkLst>
          <pc:docMk/>
          <pc:sldMk cId="1544668219" sldId="508"/>
        </pc:sldMkLst>
        <pc:spChg chg="mod">
          <ac:chgData name="Erika Lindholm" userId="76137e5f-c2f5-4226-b131-f413897f00b1" providerId="ADAL" clId="{92782264-FDCD-47E2-9104-81597980C0F9}" dt="2023-04-28T06:12:50.509" v="86" actId="20577"/>
          <ac:spMkLst>
            <pc:docMk/>
            <pc:sldMk cId="1544668219" sldId="508"/>
            <ac:spMk id="4" creationId="{6815B544-C505-83B8-5227-4699D0B4B4F2}"/>
          </ac:spMkLst>
        </pc:spChg>
      </pc:sldChg>
      <pc:sldChg chg="modSp add del mod">
        <pc:chgData name="Erika Lindholm" userId="76137e5f-c2f5-4226-b131-f413897f00b1" providerId="ADAL" clId="{92782264-FDCD-47E2-9104-81597980C0F9}" dt="2023-04-28T07:33:57.071" v="543" actId="2696"/>
        <pc:sldMkLst>
          <pc:docMk/>
          <pc:sldMk cId="2987582442" sldId="512"/>
        </pc:sldMkLst>
        <pc:spChg chg="mod">
          <ac:chgData name="Erika Lindholm" userId="76137e5f-c2f5-4226-b131-f413897f00b1" providerId="ADAL" clId="{92782264-FDCD-47E2-9104-81597980C0F9}" dt="2023-04-28T06:15:39.504" v="107" actId="12"/>
          <ac:spMkLst>
            <pc:docMk/>
            <pc:sldMk cId="2987582442" sldId="512"/>
            <ac:spMk id="7" creationId="{93B1375E-C8AD-40A6-821A-A21797EA7D82}"/>
          </ac:spMkLst>
        </pc:spChg>
      </pc:sldChg>
      <pc:sldChg chg="modSp add del mod">
        <pc:chgData name="Erika Lindholm" userId="76137e5f-c2f5-4226-b131-f413897f00b1" providerId="ADAL" clId="{92782264-FDCD-47E2-9104-81597980C0F9}" dt="2023-04-28T07:34:59.174" v="545" actId="2696"/>
        <pc:sldMkLst>
          <pc:docMk/>
          <pc:sldMk cId="2518214822" sldId="513"/>
        </pc:sldMkLst>
        <pc:spChg chg="mod">
          <ac:chgData name="Erika Lindholm" userId="76137e5f-c2f5-4226-b131-f413897f00b1" providerId="ADAL" clId="{92782264-FDCD-47E2-9104-81597980C0F9}" dt="2023-04-28T07:33:09.999" v="517" actId="20577"/>
          <ac:spMkLst>
            <pc:docMk/>
            <pc:sldMk cId="2518214822" sldId="513"/>
            <ac:spMk id="5" creationId="{B320E4B7-9D75-4363-8926-3B6B7CC12429}"/>
          </ac:spMkLst>
        </pc:spChg>
        <pc:spChg chg="mod">
          <ac:chgData name="Erika Lindholm" userId="76137e5f-c2f5-4226-b131-f413897f00b1" providerId="ADAL" clId="{92782264-FDCD-47E2-9104-81597980C0F9}" dt="2023-04-28T07:33:14.986" v="519" actId="20577"/>
          <ac:spMkLst>
            <pc:docMk/>
            <pc:sldMk cId="2518214822" sldId="513"/>
            <ac:spMk id="7" creationId="{93B1375E-C8AD-40A6-821A-A21797EA7D82}"/>
          </ac:spMkLst>
        </pc:spChg>
      </pc:sldChg>
    </pc:docChg>
  </pc:docChgLst>
  <pc:docChgLst>
    <pc:chgData name="Susanne Fronda" userId="S::susanne.fronda@regionvastmanland.se::a259fdb1-2f2a-4104-bcbd-bf9af072b0ba" providerId="AD" clId="Web-{0B6EFB4A-7B0E-E800-FFBC-662458E56908}"/>
    <pc:docChg chg="modSld">
      <pc:chgData name="Susanne Fronda" userId="S::susanne.fronda@regionvastmanland.se::a259fdb1-2f2a-4104-bcbd-bf9af072b0ba" providerId="AD" clId="Web-{0B6EFB4A-7B0E-E800-FFBC-662458E56908}" dt="2023-08-21T14:06:46.064" v="2" actId="20577"/>
      <pc:docMkLst>
        <pc:docMk/>
      </pc:docMkLst>
      <pc:sldChg chg="modSp">
        <pc:chgData name="Susanne Fronda" userId="S::susanne.fronda@regionvastmanland.se::a259fdb1-2f2a-4104-bcbd-bf9af072b0ba" providerId="AD" clId="Web-{0B6EFB4A-7B0E-E800-FFBC-662458E56908}" dt="2023-08-21T14:06:46.064" v="2" actId="20577"/>
        <pc:sldMkLst>
          <pc:docMk/>
          <pc:sldMk cId="527895309" sldId="425"/>
        </pc:sldMkLst>
        <pc:spChg chg="mod">
          <ac:chgData name="Susanne Fronda" userId="S::susanne.fronda@regionvastmanland.se::a259fdb1-2f2a-4104-bcbd-bf9af072b0ba" providerId="AD" clId="Web-{0B6EFB4A-7B0E-E800-FFBC-662458E56908}" dt="2023-08-21T14:06:46.064" v="2" actId="20577"/>
          <ac:spMkLst>
            <pc:docMk/>
            <pc:sldMk cId="527895309" sldId="425"/>
            <ac:spMk id="4" creationId="{0096FFBF-5BDF-F0DE-DD18-42FA292B4545}"/>
          </ac:spMkLst>
        </pc:spChg>
      </pc:sldChg>
    </pc:docChg>
  </pc:docChgLst>
  <pc:docChgLst>
    <pc:chgData name="Sarah Swärd" userId="S::sarah.sward@regionvastmanland.se::0b31f058-2d29-4406-b186-597902b97bb5" providerId="AD" clId="Web-{CFFFA0AD-FA4F-2F0C-871B-79199BAE624D}"/>
    <pc:docChg chg="addSld modSld">
      <pc:chgData name="Sarah Swärd" userId="S::sarah.sward@regionvastmanland.se::0b31f058-2d29-4406-b186-597902b97bb5" providerId="AD" clId="Web-{CFFFA0AD-FA4F-2F0C-871B-79199BAE624D}" dt="2023-09-07T11:23:42.441" v="382" actId="20577"/>
      <pc:docMkLst>
        <pc:docMk/>
      </pc:docMkLst>
      <pc:sldChg chg="modSp">
        <pc:chgData name="Sarah Swärd" userId="S::sarah.sward@regionvastmanland.se::0b31f058-2d29-4406-b186-597902b97bb5" providerId="AD" clId="Web-{CFFFA0AD-FA4F-2F0C-871B-79199BAE624D}" dt="2023-09-07T08:43:22.996" v="210" actId="20577"/>
        <pc:sldMkLst>
          <pc:docMk/>
          <pc:sldMk cId="527895309" sldId="425"/>
        </pc:sldMkLst>
        <pc:spChg chg="mod">
          <ac:chgData name="Sarah Swärd" userId="S::sarah.sward@regionvastmanland.se::0b31f058-2d29-4406-b186-597902b97bb5" providerId="AD" clId="Web-{CFFFA0AD-FA4F-2F0C-871B-79199BAE624D}" dt="2023-09-07T08:43:22.996" v="210" actId="20577"/>
          <ac:spMkLst>
            <pc:docMk/>
            <pc:sldMk cId="527895309" sldId="425"/>
            <ac:spMk id="4" creationId="{0096FFBF-5BDF-F0DE-DD18-42FA292B4545}"/>
          </ac:spMkLst>
        </pc:spChg>
      </pc:sldChg>
      <pc:sldChg chg="modSp">
        <pc:chgData name="Sarah Swärd" userId="S::sarah.sward@regionvastmanland.se::0b31f058-2d29-4406-b186-597902b97bb5" providerId="AD" clId="Web-{CFFFA0AD-FA4F-2F0C-871B-79199BAE624D}" dt="2023-09-07T11:18:16.001" v="340" actId="20577"/>
        <pc:sldMkLst>
          <pc:docMk/>
          <pc:sldMk cId="394404118" sldId="426"/>
        </pc:sldMkLst>
        <pc:spChg chg="mod">
          <ac:chgData name="Sarah Swärd" userId="S::sarah.sward@regionvastmanland.se::0b31f058-2d29-4406-b186-597902b97bb5" providerId="AD" clId="Web-{CFFFA0AD-FA4F-2F0C-871B-79199BAE624D}" dt="2023-09-07T11:18:16.001" v="340" actId="20577"/>
          <ac:spMkLst>
            <pc:docMk/>
            <pc:sldMk cId="394404118" sldId="426"/>
            <ac:spMk id="4" creationId="{CA1BE350-2EBF-1523-8772-117C0A2DA768}"/>
          </ac:spMkLst>
        </pc:spChg>
      </pc:sldChg>
      <pc:sldChg chg="modSp">
        <pc:chgData name="Sarah Swärd" userId="S::sarah.sward@regionvastmanland.se::0b31f058-2d29-4406-b186-597902b97bb5" providerId="AD" clId="Web-{CFFFA0AD-FA4F-2F0C-871B-79199BAE624D}" dt="2023-09-07T11:17:35.064" v="336" actId="20577"/>
        <pc:sldMkLst>
          <pc:docMk/>
          <pc:sldMk cId="410530657" sldId="427"/>
        </pc:sldMkLst>
        <pc:spChg chg="mod">
          <ac:chgData name="Sarah Swärd" userId="S::sarah.sward@regionvastmanland.se::0b31f058-2d29-4406-b186-597902b97bb5" providerId="AD" clId="Web-{CFFFA0AD-FA4F-2F0C-871B-79199BAE624D}" dt="2023-09-07T11:17:35.064" v="336" actId="20577"/>
          <ac:spMkLst>
            <pc:docMk/>
            <pc:sldMk cId="410530657" sldId="427"/>
            <ac:spMk id="4" creationId="{870D8F56-E43B-81AD-9A79-91247C19727C}"/>
          </ac:spMkLst>
        </pc:spChg>
      </pc:sldChg>
      <pc:sldChg chg="modSp">
        <pc:chgData name="Sarah Swärd" userId="S::sarah.sward@regionvastmanland.se::0b31f058-2d29-4406-b186-597902b97bb5" providerId="AD" clId="Web-{CFFFA0AD-FA4F-2F0C-871B-79199BAE624D}" dt="2023-09-07T10:58:40.852" v="334" actId="20577"/>
        <pc:sldMkLst>
          <pc:docMk/>
          <pc:sldMk cId="573393188" sldId="428"/>
        </pc:sldMkLst>
        <pc:spChg chg="mod">
          <ac:chgData name="Sarah Swärd" userId="S::sarah.sward@regionvastmanland.se::0b31f058-2d29-4406-b186-597902b97bb5" providerId="AD" clId="Web-{CFFFA0AD-FA4F-2F0C-871B-79199BAE624D}" dt="2023-09-07T10:58:40.852" v="334" actId="20577"/>
          <ac:spMkLst>
            <pc:docMk/>
            <pc:sldMk cId="573393188" sldId="428"/>
            <ac:spMk id="4" creationId="{CBB56435-C6B8-9029-F8D8-01A31B0E53E3}"/>
          </ac:spMkLst>
        </pc:spChg>
      </pc:sldChg>
      <pc:sldChg chg="modSp new">
        <pc:chgData name="Sarah Swärd" userId="S::sarah.sward@regionvastmanland.se::0b31f058-2d29-4406-b186-597902b97bb5" providerId="AD" clId="Web-{CFFFA0AD-FA4F-2F0C-871B-79199BAE624D}" dt="2023-09-07T11:23:42.441" v="382" actId="20577"/>
        <pc:sldMkLst>
          <pc:docMk/>
          <pc:sldMk cId="3102299962" sldId="432"/>
        </pc:sldMkLst>
        <pc:spChg chg="mod">
          <ac:chgData name="Sarah Swärd" userId="S::sarah.sward@regionvastmanland.se::0b31f058-2d29-4406-b186-597902b97bb5" providerId="AD" clId="Web-{CFFFA0AD-FA4F-2F0C-871B-79199BAE624D}" dt="2023-09-07T11:23:42.441" v="382" actId="20577"/>
          <ac:spMkLst>
            <pc:docMk/>
            <pc:sldMk cId="3102299962" sldId="432"/>
            <ac:spMk id="4" creationId="{4738AC3D-1A3F-3E19-8F3A-3D406107C383}"/>
          </ac:spMkLst>
        </pc:spChg>
        <pc:spChg chg="mod">
          <ac:chgData name="Sarah Swärd" userId="S::sarah.sward@regionvastmanland.se::0b31f058-2d29-4406-b186-597902b97bb5" providerId="AD" clId="Web-{CFFFA0AD-FA4F-2F0C-871B-79199BAE624D}" dt="2023-09-07T11:23:06.456" v="366" actId="20577"/>
          <ac:spMkLst>
            <pc:docMk/>
            <pc:sldMk cId="3102299962" sldId="432"/>
            <ac:spMk id="5" creationId="{E3BF9C4C-2690-C355-D80D-A0F91EDDFDDA}"/>
          </ac:spMkLst>
        </pc:spChg>
      </pc:sldChg>
    </pc:docChg>
  </pc:docChgLst>
  <pc:docChgLst>
    <pc:chgData name="Sarah Swärd" userId="S::sarah.sward@regionvastmanland.se::0b31f058-2d29-4406-b186-597902b97bb5" providerId="AD" clId="Web-{F87CFC52-8527-F156-798A-9FD37DFC0DE2}"/>
    <pc:docChg chg="modSld">
      <pc:chgData name="Sarah Swärd" userId="S::sarah.sward@regionvastmanland.se::0b31f058-2d29-4406-b186-597902b97bb5" providerId="AD" clId="Web-{F87CFC52-8527-F156-798A-9FD37DFC0DE2}" dt="2023-04-26T07:59:56.229" v="24" actId="20577"/>
      <pc:docMkLst>
        <pc:docMk/>
      </pc:docMkLst>
      <pc:sldChg chg="modSp">
        <pc:chgData name="Sarah Swärd" userId="S::sarah.sward@regionvastmanland.se::0b31f058-2d29-4406-b186-597902b97bb5" providerId="AD" clId="Web-{F87CFC52-8527-F156-798A-9FD37DFC0DE2}" dt="2023-04-26T07:52:21.231" v="22" actId="20577"/>
        <pc:sldMkLst>
          <pc:docMk/>
          <pc:sldMk cId="3529640590" sldId="423"/>
        </pc:sldMkLst>
        <pc:spChg chg="mod">
          <ac:chgData name="Sarah Swärd" userId="S::sarah.sward@regionvastmanland.se::0b31f058-2d29-4406-b186-597902b97bb5" providerId="AD" clId="Web-{F87CFC52-8527-F156-798A-9FD37DFC0DE2}" dt="2023-04-26T07:52:21.231" v="22" actId="20577"/>
          <ac:spMkLst>
            <pc:docMk/>
            <pc:sldMk cId="3529640590" sldId="423"/>
            <ac:spMk id="4" creationId="{C00599E6-5D24-442A-8A8C-EEDEABACCAB8}"/>
          </ac:spMkLst>
        </pc:spChg>
      </pc:sldChg>
      <pc:sldChg chg="modSp">
        <pc:chgData name="Sarah Swärd" userId="S::sarah.sward@regionvastmanland.se::0b31f058-2d29-4406-b186-597902b97bb5" providerId="AD" clId="Web-{F87CFC52-8527-F156-798A-9FD37DFC0DE2}" dt="2023-04-26T07:59:56.229" v="24" actId="20577"/>
        <pc:sldMkLst>
          <pc:docMk/>
          <pc:sldMk cId="1544668219" sldId="508"/>
        </pc:sldMkLst>
        <pc:spChg chg="mod">
          <ac:chgData name="Sarah Swärd" userId="S::sarah.sward@regionvastmanland.se::0b31f058-2d29-4406-b186-597902b97bb5" providerId="AD" clId="Web-{F87CFC52-8527-F156-798A-9FD37DFC0DE2}" dt="2023-04-26T07:59:56.229" v="24" actId="20577"/>
          <ac:spMkLst>
            <pc:docMk/>
            <pc:sldMk cId="1544668219" sldId="508"/>
            <ac:spMk id="4" creationId="{6815B544-C505-83B8-5227-4699D0B4B4F2}"/>
          </ac:spMkLst>
        </pc:spChg>
      </pc:sldChg>
    </pc:docChg>
  </pc:docChgLst>
  <pc:docChgLst>
    <pc:chgData name="Sarah Swärd" userId="S::sarah.sward@regionvastmanland.se::0b31f058-2d29-4406-b186-597902b97bb5" providerId="AD" clId="Web-{8D3D8C61-2F90-DD4E-4166-3C5DF3B93873}"/>
    <pc:docChg chg="modSld">
      <pc:chgData name="Sarah Swärd" userId="S::sarah.sward@regionvastmanland.se::0b31f058-2d29-4406-b186-597902b97bb5" providerId="AD" clId="Web-{8D3D8C61-2F90-DD4E-4166-3C5DF3B93873}" dt="2023-10-24T06:58:07.044" v="7" actId="20577"/>
      <pc:docMkLst>
        <pc:docMk/>
      </pc:docMkLst>
      <pc:sldChg chg="modSp">
        <pc:chgData name="Sarah Swärd" userId="S::sarah.sward@regionvastmanland.se::0b31f058-2d29-4406-b186-597902b97bb5" providerId="AD" clId="Web-{8D3D8C61-2F90-DD4E-4166-3C5DF3B93873}" dt="2023-10-24T06:58:07.044" v="7" actId="20577"/>
        <pc:sldMkLst>
          <pc:docMk/>
          <pc:sldMk cId="182584930" sldId="441"/>
        </pc:sldMkLst>
        <pc:spChg chg="mod">
          <ac:chgData name="Sarah Swärd" userId="S::sarah.sward@regionvastmanland.se::0b31f058-2d29-4406-b186-597902b97bb5" providerId="AD" clId="Web-{8D3D8C61-2F90-DD4E-4166-3C5DF3B93873}" dt="2023-10-24T06:58:07.044" v="7" actId="20577"/>
          <ac:spMkLst>
            <pc:docMk/>
            <pc:sldMk cId="182584930" sldId="441"/>
            <ac:spMk id="4" creationId="{DAE3F2E9-6275-37B2-2BD9-68407DFF2134}"/>
          </ac:spMkLst>
        </pc:spChg>
      </pc:sldChg>
    </pc:docChg>
  </pc:docChgLst>
  <pc:docChgLst>
    <pc:chgData name="Sarah Swärd" userId="0b31f058-2d29-4406-b186-597902b97bb5" providerId="ADAL" clId="{AB5C7821-7955-4C18-BFA7-9FA841329815}"/>
    <pc:docChg chg="undo custSel addSld delSld modSld sldOrd">
      <pc:chgData name="Sarah Swärd" userId="0b31f058-2d29-4406-b186-597902b97bb5" providerId="ADAL" clId="{AB5C7821-7955-4C18-BFA7-9FA841329815}" dt="2023-10-16T10:53:11.263" v="4469" actId="15"/>
      <pc:docMkLst>
        <pc:docMk/>
      </pc:docMkLst>
      <pc:sldChg chg="modSp add del mod">
        <pc:chgData name="Sarah Swärd" userId="0b31f058-2d29-4406-b186-597902b97bb5" providerId="ADAL" clId="{AB5C7821-7955-4C18-BFA7-9FA841329815}" dt="2023-10-16T07:09:52.729" v="33" actId="47"/>
        <pc:sldMkLst>
          <pc:docMk/>
          <pc:sldMk cId="735337105" sldId="256"/>
        </pc:sldMkLst>
        <pc:spChg chg="mod">
          <ac:chgData name="Sarah Swärd" userId="0b31f058-2d29-4406-b186-597902b97bb5" providerId="ADAL" clId="{AB5C7821-7955-4C18-BFA7-9FA841329815}" dt="2023-10-16T07:09:16.738" v="21" actId="20577"/>
          <ac:spMkLst>
            <pc:docMk/>
            <pc:sldMk cId="735337105" sldId="256"/>
            <ac:spMk id="4" creationId="{1AF5225C-FE31-4103-BD46-82EEB2AA7057}"/>
          </ac:spMkLst>
        </pc:spChg>
      </pc:sldChg>
      <pc:sldChg chg="del">
        <pc:chgData name="Sarah Swärd" userId="0b31f058-2d29-4406-b186-597902b97bb5" providerId="ADAL" clId="{AB5C7821-7955-4C18-BFA7-9FA841329815}" dt="2023-10-16T07:09:47.868" v="22" actId="47"/>
        <pc:sldMkLst>
          <pc:docMk/>
          <pc:sldMk cId="602521872" sldId="424"/>
        </pc:sldMkLst>
      </pc:sldChg>
      <pc:sldChg chg="del">
        <pc:chgData name="Sarah Swärd" userId="0b31f058-2d29-4406-b186-597902b97bb5" providerId="ADAL" clId="{AB5C7821-7955-4C18-BFA7-9FA841329815}" dt="2023-10-16T07:09:50.317" v="30" actId="47"/>
        <pc:sldMkLst>
          <pc:docMk/>
          <pc:sldMk cId="394404118" sldId="426"/>
        </pc:sldMkLst>
      </pc:sldChg>
      <pc:sldChg chg="del">
        <pc:chgData name="Sarah Swärd" userId="0b31f058-2d29-4406-b186-597902b97bb5" providerId="ADAL" clId="{AB5C7821-7955-4C18-BFA7-9FA841329815}" dt="2023-10-16T07:09:50.011" v="28" actId="47"/>
        <pc:sldMkLst>
          <pc:docMk/>
          <pc:sldMk cId="410530657" sldId="427"/>
        </pc:sldMkLst>
      </pc:sldChg>
      <pc:sldChg chg="del">
        <pc:chgData name="Sarah Swärd" userId="0b31f058-2d29-4406-b186-597902b97bb5" providerId="ADAL" clId="{AB5C7821-7955-4C18-BFA7-9FA841329815}" dt="2023-10-16T07:09:49.858" v="27" actId="47"/>
        <pc:sldMkLst>
          <pc:docMk/>
          <pc:sldMk cId="573393188" sldId="428"/>
        </pc:sldMkLst>
      </pc:sldChg>
      <pc:sldChg chg="del">
        <pc:chgData name="Sarah Swärd" userId="0b31f058-2d29-4406-b186-597902b97bb5" providerId="ADAL" clId="{AB5C7821-7955-4C18-BFA7-9FA841329815}" dt="2023-10-16T07:09:50.176" v="29" actId="47"/>
        <pc:sldMkLst>
          <pc:docMk/>
          <pc:sldMk cId="3978946247" sldId="429"/>
        </pc:sldMkLst>
      </pc:sldChg>
      <pc:sldChg chg="add del">
        <pc:chgData name="Sarah Swärd" userId="0b31f058-2d29-4406-b186-597902b97bb5" providerId="ADAL" clId="{AB5C7821-7955-4C18-BFA7-9FA841329815}" dt="2023-10-16T07:09:53.131" v="34" actId="47"/>
        <pc:sldMkLst>
          <pc:docMk/>
          <pc:sldMk cId="3848471150" sldId="430"/>
        </pc:sldMkLst>
      </pc:sldChg>
      <pc:sldChg chg="del">
        <pc:chgData name="Sarah Swärd" userId="0b31f058-2d29-4406-b186-597902b97bb5" providerId="ADAL" clId="{AB5C7821-7955-4C18-BFA7-9FA841329815}" dt="2023-10-16T07:09:49.708" v="26" actId="47"/>
        <pc:sldMkLst>
          <pc:docMk/>
          <pc:sldMk cId="1485100982" sldId="431"/>
        </pc:sldMkLst>
      </pc:sldChg>
      <pc:sldChg chg="modSp new mod ord">
        <pc:chgData name="Sarah Swärd" userId="0b31f058-2d29-4406-b186-597902b97bb5" providerId="ADAL" clId="{AB5C7821-7955-4C18-BFA7-9FA841329815}" dt="2023-10-16T09:13:46.046" v="428" actId="20577"/>
        <pc:sldMkLst>
          <pc:docMk/>
          <pc:sldMk cId="3813800228" sldId="431"/>
        </pc:sldMkLst>
        <pc:spChg chg="mod">
          <ac:chgData name="Sarah Swärd" userId="0b31f058-2d29-4406-b186-597902b97bb5" providerId="ADAL" clId="{AB5C7821-7955-4C18-BFA7-9FA841329815}" dt="2023-10-16T09:11:54.817" v="338" actId="27636"/>
          <ac:spMkLst>
            <pc:docMk/>
            <pc:sldMk cId="3813800228" sldId="431"/>
            <ac:spMk id="4" creationId="{D0C9AD16-C380-2A54-A7E0-BFE8BCC591AD}"/>
          </ac:spMkLst>
        </pc:spChg>
        <pc:spChg chg="mod">
          <ac:chgData name="Sarah Swärd" userId="0b31f058-2d29-4406-b186-597902b97bb5" providerId="ADAL" clId="{AB5C7821-7955-4C18-BFA7-9FA841329815}" dt="2023-10-16T09:13:46.046" v="428" actId="20577"/>
          <ac:spMkLst>
            <pc:docMk/>
            <pc:sldMk cId="3813800228" sldId="431"/>
            <ac:spMk id="5" creationId="{698FD054-3964-FC86-621E-167D3375F028}"/>
          </ac:spMkLst>
        </pc:spChg>
      </pc:sldChg>
      <pc:sldChg chg="modSp new mod ord">
        <pc:chgData name="Sarah Swärd" userId="0b31f058-2d29-4406-b186-597902b97bb5" providerId="ADAL" clId="{AB5C7821-7955-4C18-BFA7-9FA841329815}" dt="2023-10-16T10:42:16.920" v="4260" actId="1076"/>
        <pc:sldMkLst>
          <pc:docMk/>
          <pc:sldMk cId="2672893098" sldId="432"/>
        </pc:sldMkLst>
        <pc:spChg chg="mod">
          <ac:chgData name="Sarah Swärd" userId="0b31f058-2d29-4406-b186-597902b97bb5" providerId="ADAL" clId="{AB5C7821-7955-4C18-BFA7-9FA841329815}" dt="2023-10-16T10:42:16.920" v="4260" actId="1076"/>
          <ac:spMkLst>
            <pc:docMk/>
            <pc:sldMk cId="2672893098" sldId="432"/>
            <ac:spMk id="4" creationId="{22B4D012-980D-5953-A6FA-AA9D2D49FEEE}"/>
          </ac:spMkLst>
        </pc:spChg>
        <pc:spChg chg="mod">
          <ac:chgData name="Sarah Swärd" userId="0b31f058-2d29-4406-b186-597902b97bb5" providerId="ADAL" clId="{AB5C7821-7955-4C18-BFA7-9FA841329815}" dt="2023-10-16T10:42:14.812" v="4259" actId="20577"/>
          <ac:spMkLst>
            <pc:docMk/>
            <pc:sldMk cId="2672893098" sldId="432"/>
            <ac:spMk id="5" creationId="{9119B622-F5DC-3A1B-B1D2-29E185A07197}"/>
          </ac:spMkLst>
        </pc:spChg>
      </pc:sldChg>
      <pc:sldChg chg="del">
        <pc:chgData name="Sarah Swärd" userId="0b31f058-2d29-4406-b186-597902b97bb5" providerId="ADAL" clId="{AB5C7821-7955-4C18-BFA7-9FA841329815}" dt="2023-10-16T07:09:48.577" v="23" actId="47"/>
        <pc:sldMkLst>
          <pc:docMk/>
          <pc:sldMk cId="3102299962" sldId="432"/>
        </pc:sldMkLst>
      </pc:sldChg>
      <pc:sldChg chg="del">
        <pc:chgData name="Sarah Swärd" userId="0b31f058-2d29-4406-b186-597902b97bb5" providerId="ADAL" clId="{AB5C7821-7955-4C18-BFA7-9FA841329815}" dt="2023-10-16T07:09:49.527" v="25" actId="47"/>
        <pc:sldMkLst>
          <pc:docMk/>
          <pc:sldMk cId="404661542" sldId="433"/>
        </pc:sldMkLst>
      </pc:sldChg>
      <pc:sldChg chg="modSp new mod">
        <pc:chgData name="Sarah Swärd" userId="0b31f058-2d29-4406-b186-597902b97bb5" providerId="ADAL" clId="{AB5C7821-7955-4C18-BFA7-9FA841329815}" dt="2023-10-16T10:53:11.263" v="4469" actId="15"/>
        <pc:sldMkLst>
          <pc:docMk/>
          <pc:sldMk cId="578467061" sldId="433"/>
        </pc:sldMkLst>
        <pc:spChg chg="mod">
          <ac:chgData name="Sarah Swärd" userId="0b31f058-2d29-4406-b186-597902b97bb5" providerId="ADAL" clId="{AB5C7821-7955-4C18-BFA7-9FA841329815}" dt="2023-10-16T10:53:11.263" v="4469" actId="15"/>
          <ac:spMkLst>
            <pc:docMk/>
            <pc:sldMk cId="578467061" sldId="433"/>
            <ac:spMk id="4" creationId="{D8CA2CEB-5561-DA5B-6E3A-CB1FF130B2DA}"/>
          </ac:spMkLst>
        </pc:spChg>
        <pc:spChg chg="mod">
          <ac:chgData name="Sarah Swärd" userId="0b31f058-2d29-4406-b186-597902b97bb5" providerId="ADAL" clId="{AB5C7821-7955-4C18-BFA7-9FA841329815}" dt="2023-10-16T09:56:54.846" v="2838" actId="20577"/>
          <ac:spMkLst>
            <pc:docMk/>
            <pc:sldMk cId="578467061" sldId="433"/>
            <ac:spMk id="5" creationId="{F3196B25-5227-CD7B-5D2B-3BF1A3066136}"/>
          </ac:spMkLst>
        </pc:spChg>
      </pc:sldChg>
      <pc:sldChg chg="new">
        <pc:chgData name="Sarah Swärd" userId="0b31f058-2d29-4406-b186-597902b97bb5" providerId="ADAL" clId="{AB5C7821-7955-4C18-BFA7-9FA841329815}" dt="2023-10-16T07:11:08.614" v="128" actId="680"/>
        <pc:sldMkLst>
          <pc:docMk/>
          <pc:sldMk cId="293404945" sldId="434"/>
        </pc:sldMkLst>
      </pc:sldChg>
      <pc:sldChg chg="del">
        <pc:chgData name="Sarah Swärd" userId="0b31f058-2d29-4406-b186-597902b97bb5" providerId="ADAL" clId="{AB5C7821-7955-4C18-BFA7-9FA841329815}" dt="2023-10-16T07:09:49.160" v="24" actId="47"/>
        <pc:sldMkLst>
          <pc:docMk/>
          <pc:sldMk cId="4104343536" sldId="434"/>
        </pc:sldMkLst>
      </pc:sldChg>
      <pc:sldChg chg="modSp mod">
        <pc:chgData name="Sarah Swärd" userId="0b31f058-2d29-4406-b186-597902b97bb5" providerId="ADAL" clId="{AB5C7821-7955-4C18-BFA7-9FA841329815}" dt="2023-10-16T09:13:02.419" v="339" actId="20577"/>
        <pc:sldMkLst>
          <pc:docMk/>
          <pc:sldMk cId="1319177015" sldId="435"/>
        </pc:sldMkLst>
        <pc:spChg chg="mod">
          <ac:chgData name="Sarah Swärd" userId="0b31f058-2d29-4406-b186-597902b97bb5" providerId="ADAL" clId="{AB5C7821-7955-4C18-BFA7-9FA841329815}" dt="2023-10-16T09:13:02.419" v="339" actId="20577"/>
          <ac:spMkLst>
            <pc:docMk/>
            <pc:sldMk cId="1319177015" sldId="435"/>
            <ac:spMk id="5" creationId="{A131B8B0-C1BD-26FF-5D1D-03E651CC5434}"/>
          </ac:spMkLst>
        </pc:spChg>
      </pc:sldChg>
      <pc:sldChg chg="modSp mod ord">
        <pc:chgData name="Sarah Swärd" userId="0b31f058-2d29-4406-b186-597902b97bb5" providerId="ADAL" clId="{AB5C7821-7955-4C18-BFA7-9FA841329815}" dt="2023-10-16T09:30:28.926" v="1474" actId="20577"/>
        <pc:sldMkLst>
          <pc:docMk/>
          <pc:sldMk cId="1161860431" sldId="436"/>
        </pc:sldMkLst>
        <pc:spChg chg="mod">
          <ac:chgData name="Sarah Swärd" userId="0b31f058-2d29-4406-b186-597902b97bb5" providerId="ADAL" clId="{AB5C7821-7955-4C18-BFA7-9FA841329815}" dt="2023-10-16T09:30:08.416" v="1439" actId="20577"/>
          <ac:spMkLst>
            <pc:docMk/>
            <pc:sldMk cId="1161860431" sldId="436"/>
            <ac:spMk id="4" creationId="{CBF871DE-2F20-302B-68CF-7DC8E6246026}"/>
          </ac:spMkLst>
        </pc:spChg>
        <pc:spChg chg="mod">
          <ac:chgData name="Sarah Swärd" userId="0b31f058-2d29-4406-b186-597902b97bb5" providerId="ADAL" clId="{AB5C7821-7955-4C18-BFA7-9FA841329815}" dt="2023-10-16T09:30:28.926" v="1474" actId="20577"/>
          <ac:spMkLst>
            <pc:docMk/>
            <pc:sldMk cId="1161860431" sldId="436"/>
            <ac:spMk id="5" creationId="{D94D90B1-8DF9-677C-E5F7-829A24A023D7}"/>
          </ac:spMkLst>
        </pc:spChg>
      </pc:sldChg>
      <pc:sldChg chg="modSp mod">
        <pc:chgData name="Sarah Swärd" userId="0b31f058-2d29-4406-b186-597902b97bb5" providerId="ADAL" clId="{AB5C7821-7955-4C18-BFA7-9FA841329815}" dt="2023-10-16T10:42:41.643" v="4313" actId="20577"/>
        <pc:sldMkLst>
          <pc:docMk/>
          <pc:sldMk cId="3464491261" sldId="437"/>
        </pc:sldMkLst>
        <pc:spChg chg="mod">
          <ac:chgData name="Sarah Swärd" userId="0b31f058-2d29-4406-b186-597902b97bb5" providerId="ADAL" clId="{AB5C7821-7955-4C18-BFA7-9FA841329815}" dt="2023-10-16T10:42:41.643" v="4313" actId="20577"/>
          <ac:spMkLst>
            <pc:docMk/>
            <pc:sldMk cId="3464491261" sldId="437"/>
            <ac:spMk id="4" creationId="{43264A83-43F6-2B3F-444D-67CAD19AFDCA}"/>
          </ac:spMkLst>
        </pc:spChg>
        <pc:spChg chg="mod">
          <ac:chgData name="Sarah Swärd" userId="0b31f058-2d29-4406-b186-597902b97bb5" providerId="ADAL" clId="{AB5C7821-7955-4C18-BFA7-9FA841329815}" dt="2023-10-16T10:42:29.736" v="4311" actId="20577"/>
          <ac:spMkLst>
            <pc:docMk/>
            <pc:sldMk cId="3464491261" sldId="437"/>
            <ac:spMk id="5" creationId="{3896BBA7-1151-068E-9DD7-A4E9F52FEF41}"/>
          </ac:spMkLst>
        </pc:spChg>
      </pc:sldChg>
      <pc:sldChg chg="modSp new mod">
        <pc:chgData name="Sarah Swärd" userId="0b31f058-2d29-4406-b186-597902b97bb5" providerId="ADAL" clId="{AB5C7821-7955-4C18-BFA7-9FA841329815}" dt="2023-10-16T09:11:22.493" v="336" actId="15"/>
        <pc:sldMkLst>
          <pc:docMk/>
          <pc:sldMk cId="577804069" sldId="438"/>
        </pc:sldMkLst>
        <pc:spChg chg="mod">
          <ac:chgData name="Sarah Swärd" userId="0b31f058-2d29-4406-b186-597902b97bb5" providerId="ADAL" clId="{AB5C7821-7955-4C18-BFA7-9FA841329815}" dt="2023-10-16T09:11:22.493" v="336" actId="15"/>
          <ac:spMkLst>
            <pc:docMk/>
            <pc:sldMk cId="577804069" sldId="438"/>
            <ac:spMk id="4" creationId="{DF135C97-1A51-BD12-935F-EC2AE577636C}"/>
          </ac:spMkLst>
        </pc:spChg>
        <pc:spChg chg="mod">
          <ac:chgData name="Sarah Swärd" userId="0b31f058-2d29-4406-b186-597902b97bb5" providerId="ADAL" clId="{AB5C7821-7955-4C18-BFA7-9FA841329815}" dt="2023-10-16T09:09:08.555" v="298" actId="20577"/>
          <ac:spMkLst>
            <pc:docMk/>
            <pc:sldMk cId="577804069" sldId="438"/>
            <ac:spMk id="5" creationId="{C83C327B-33AA-789A-86D6-8CC7E71CDF55}"/>
          </ac:spMkLst>
        </pc:spChg>
      </pc:sldChg>
      <pc:sldChg chg="modSp new mod">
        <pc:chgData name="Sarah Swärd" userId="0b31f058-2d29-4406-b186-597902b97bb5" providerId="ADAL" clId="{AB5C7821-7955-4C18-BFA7-9FA841329815}" dt="2023-10-16T09:26:48.533" v="956" actId="27636"/>
        <pc:sldMkLst>
          <pc:docMk/>
          <pc:sldMk cId="4208299285" sldId="439"/>
        </pc:sldMkLst>
        <pc:spChg chg="mod">
          <ac:chgData name="Sarah Swärd" userId="0b31f058-2d29-4406-b186-597902b97bb5" providerId="ADAL" clId="{AB5C7821-7955-4C18-BFA7-9FA841329815}" dt="2023-10-16T09:26:48.533" v="956" actId="27636"/>
          <ac:spMkLst>
            <pc:docMk/>
            <pc:sldMk cId="4208299285" sldId="439"/>
            <ac:spMk id="4" creationId="{D13E2B60-9EC6-5E73-3B6E-9552547D2F0B}"/>
          </ac:spMkLst>
        </pc:spChg>
        <pc:spChg chg="mod">
          <ac:chgData name="Sarah Swärd" userId="0b31f058-2d29-4406-b186-597902b97bb5" providerId="ADAL" clId="{AB5C7821-7955-4C18-BFA7-9FA841329815}" dt="2023-10-16T09:17:24.889" v="456" actId="20577"/>
          <ac:spMkLst>
            <pc:docMk/>
            <pc:sldMk cId="4208299285" sldId="439"/>
            <ac:spMk id="5" creationId="{3EDAB3A0-4AC6-E311-DA6C-069C7A3C4BA8}"/>
          </ac:spMkLst>
        </pc:spChg>
      </pc:sldChg>
      <pc:sldChg chg="modSp new mod">
        <pc:chgData name="Sarah Swärd" userId="0b31f058-2d29-4406-b186-597902b97bb5" providerId="ADAL" clId="{AB5C7821-7955-4C18-BFA7-9FA841329815}" dt="2023-10-16T09:21:08.387" v="653" actId="27636"/>
        <pc:sldMkLst>
          <pc:docMk/>
          <pc:sldMk cId="3836109490" sldId="440"/>
        </pc:sldMkLst>
        <pc:spChg chg="mod">
          <ac:chgData name="Sarah Swärd" userId="0b31f058-2d29-4406-b186-597902b97bb5" providerId="ADAL" clId="{AB5C7821-7955-4C18-BFA7-9FA841329815}" dt="2023-10-16T09:21:08.387" v="653" actId="27636"/>
          <ac:spMkLst>
            <pc:docMk/>
            <pc:sldMk cId="3836109490" sldId="440"/>
            <ac:spMk id="4" creationId="{17AA2F15-DFE0-4926-6670-0BC2F6795828}"/>
          </ac:spMkLst>
        </pc:spChg>
        <pc:spChg chg="mod">
          <ac:chgData name="Sarah Swärd" userId="0b31f058-2d29-4406-b186-597902b97bb5" providerId="ADAL" clId="{AB5C7821-7955-4C18-BFA7-9FA841329815}" dt="2023-10-16T09:18:25.280" v="639" actId="5793"/>
          <ac:spMkLst>
            <pc:docMk/>
            <pc:sldMk cId="3836109490" sldId="440"/>
            <ac:spMk id="5" creationId="{65E3F2EA-336B-1CCB-FD39-377F9415894D}"/>
          </ac:spMkLst>
        </pc:spChg>
      </pc:sldChg>
      <pc:sldChg chg="modSp new mod">
        <pc:chgData name="Sarah Swärd" userId="0b31f058-2d29-4406-b186-597902b97bb5" providerId="ADAL" clId="{AB5C7821-7955-4C18-BFA7-9FA841329815}" dt="2023-10-16T09:45:00.178" v="1867" actId="20577"/>
        <pc:sldMkLst>
          <pc:docMk/>
          <pc:sldMk cId="182584930" sldId="441"/>
        </pc:sldMkLst>
        <pc:spChg chg="mod">
          <ac:chgData name="Sarah Swärd" userId="0b31f058-2d29-4406-b186-597902b97bb5" providerId="ADAL" clId="{AB5C7821-7955-4C18-BFA7-9FA841329815}" dt="2023-10-16T09:45:00.178" v="1867" actId="20577"/>
          <ac:spMkLst>
            <pc:docMk/>
            <pc:sldMk cId="182584930" sldId="441"/>
            <ac:spMk id="4" creationId="{DAE3F2E9-6275-37B2-2BD9-68407DFF2134}"/>
          </ac:spMkLst>
        </pc:spChg>
        <pc:spChg chg="mod">
          <ac:chgData name="Sarah Swärd" userId="0b31f058-2d29-4406-b186-597902b97bb5" providerId="ADAL" clId="{AB5C7821-7955-4C18-BFA7-9FA841329815}" dt="2023-10-16T09:30:35.630" v="1492" actId="20577"/>
          <ac:spMkLst>
            <pc:docMk/>
            <pc:sldMk cId="182584930" sldId="441"/>
            <ac:spMk id="5" creationId="{D6F92C91-B456-2AAB-1278-23124BBA43FC}"/>
          </ac:spMkLst>
        </pc:spChg>
      </pc:sldChg>
      <pc:sldChg chg="modSp new mod">
        <pc:chgData name="Sarah Swärd" userId="0b31f058-2d29-4406-b186-597902b97bb5" providerId="ADAL" clId="{AB5C7821-7955-4C18-BFA7-9FA841329815}" dt="2023-10-16T10:15:48.323" v="3908" actId="15"/>
        <pc:sldMkLst>
          <pc:docMk/>
          <pc:sldMk cId="2601525622" sldId="442"/>
        </pc:sldMkLst>
        <pc:spChg chg="mod">
          <ac:chgData name="Sarah Swärd" userId="0b31f058-2d29-4406-b186-597902b97bb5" providerId="ADAL" clId="{AB5C7821-7955-4C18-BFA7-9FA841329815}" dt="2023-10-16T10:15:48.323" v="3908" actId="15"/>
          <ac:spMkLst>
            <pc:docMk/>
            <pc:sldMk cId="2601525622" sldId="442"/>
            <ac:spMk id="4" creationId="{1D7659B6-8EF6-223E-82DA-CE06D17E5D92}"/>
          </ac:spMkLst>
        </pc:spChg>
        <pc:spChg chg="mod">
          <ac:chgData name="Sarah Swärd" userId="0b31f058-2d29-4406-b186-597902b97bb5" providerId="ADAL" clId="{AB5C7821-7955-4C18-BFA7-9FA841329815}" dt="2023-10-16T10:05:43.713" v="3467" actId="20577"/>
          <ac:spMkLst>
            <pc:docMk/>
            <pc:sldMk cId="2601525622" sldId="442"/>
            <ac:spMk id="5" creationId="{34FA4DBE-45A6-0748-4C4E-20537E44DF3A}"/>
          </ac:spMkLst>
        </pc:spChg>
      </pc:sldChg>
    </pc:docChg>
  </pc:docChgLst>
  <pc:docChgLst>
    <pc:chgData name="Erika Lindholm" userId="76137e5f-c2f5-4226-b131-f413897f00b1" providerId="ADAL" clId="{4D5AC8F9-5A33-40DA-92F2-2F310CE0690A}"/>
    <pc:docChg chg="custSel modSld sldOrd">
      <pc:chgData name="Erika Lindholm" userId="76137e5f-c2f5-4226-b131-f413897f00b1" providerId="ADAL" clId="{4D5AC8F9-5A33-40DA-92F2-2F310CE0690A}" dt="2023-10-17T06:56:33.422" v="335"/>
      <pc:docMkLst>
        <pc:docMk/>
      </pc:docMkLst>
      <pc:sldChg chg="modSp mod">
        <pc:chgData name="Erika Lindholm" userId="76137e5f-c2f5-4226-b131-f413897f00b1" providerId="ADAL" clId="{4D5AC8F9-5A33-40DA-92F2-2F310CE0690A}" dt="2023-10-17T06:32:08.433" v="275"/>
        <pc:sldMkLst>
          <pc:docMk/>
          <pc:sldMk cId="3848471150" sldId="430"/>
        </pc:sldMkLst>
        <pc:spChg chg="mod">
          <ac:chgData name="Erika Lindholm" userId="76137e5f-c2f5-4226-b131-f413897f00b1" providerId="ADAL" clId="{4D5AC8F9-5A33-40DA-92F2-2F310CE0690A}" dt="2023-10-17T06:32:08.433" v="275"/>
          <ac:spMkLst>
            <pc:docMk/>
            <pc:sldMk cId="3848471150" sldId="430"/>
            <ac:spMk id="4" creationId="{8287F1A2-E67A-4A83-1AB8-A7C663B8D8DC}"/>
          </ac:spMkLst>
        </pc:spChg>
      </pc:sldChg>
      <pc:sldChg chg="ord">
        <pc:chgData name="Erika Lindholm" userId="76137e5f-c2f5-4226-b131-f413897f00b1" providerId="ADAL" clId="{4D5AC8F9-5A33-40DA-92F2-2F310CE0690A}" dt="2023-10-17T06:56:33.422" v="335"/>
        <pc:sldMkLst>
          <pc:docMk/>
          <pc:sldMk cId="578467061" sldId="433"/>
        </pc:sldMkLst>
      </pc:sldChg>
      <pc:sldChg chg="modSp mod">
        <pc:chgData name="Erika Lindholm" userId="76137e5f-c2f5-4226-b131-f413897f00b1" providerId="ADAL" clId="{4D5AC8F9-5A33-40DA-92F2-2F310CE0690A}" dt="2023-10-17T06:42:36.097" v="333" actId="20577"/>
        <pc:sldMkLst>
          <pc:docMk/>
          <pc:sldMk cId="293404945" sldId="434"/>
        </pc:sldMkLst>
        <pc:spChg chg="mod">
          <ac:chgData name="Erika Lindholm" userId="76137e5f-c2f5-4226-b131-f413897f00b1" providerId="ADAL" clId="{4D5AC8F9-5A33-40DA-92F2-2F310CE0690A}" dt="2023-10-17T06:30:01.061" v="256" actId="255"/>
          <ac:spMkLst>
            <pc:docMk/>
            <pc:sldMk cId="293404945" sldId="434"/>
            <ac:spMk id="4" creationId="{6CEAEB84-F3B2-4719-6335-819DCFF2572C}"/>
          </ac:spMkLst>
        </pc:spChg>
        <pc:spChg chg="mod">
          <ac:chgData name="Erika Lindholm" userId="76137e5f-c2f5-4226-b131-f413897f00b1" providerId="ADAL" clId="{4D5AC8F9-5A33-40DA-92F2-2F310CE0690A}" dt="2023-10-17T06:42:36.097" v="333" actId="20577"/>
          <ac:spMkLst>
            <pc:docMk/>
            <pc:sldMk cId="293404945" sldId="434"/>
            <ac:spMk id="5" creationId="{DF72B49C-E668-4341-5D0E-1B2B039C4348}"/>
          </ac:spMkLst>
        </pc:spChg>
      </pc:sldChg>
      <pc:sldChg chg="modSp mod">
        <pc:chgData name="Erika Lindholm" userId="76137e5f-c2f5-4226-b131-f413897f00b1" providerId="ADAL" clId="{4D5AC8F9-5A33-40DA-92F2-2F310CE0690A}" dt="2023-10-17T06:41:17.304" v="331" actId="20577"/>
        <pc:sldMkLst>
          <pc:docMk/>
          <pc:sldMk cId="1161860431" sldId="436"/>
        </pc:sldMkLst>
        <pc:spChg chg="mod">
          <ac:chgData name="Erika Lindholm" userId="76137e5f-c2f5-4226-b131-f413897f00b1" providerId="ADAL" clId="{4D5AC8F9-5A33-40DA-92F2-2F310CE0690A}" dt="2023-10-17T06:41:17.304" v="331" actId="20577"/>
          <ac:spMkLst>
            <pc:docMk/>
            <pc:sldMk cId="1161860431" sldId="436"/>
            <ac:spMk id="4" creationId="{CBF871DE-2F20-302B-68CF-7DC8E6246026}"/>
          </ac:spMkLst>
        </pc:spChg>
      </pc:sldChg>
      <pc:sldChg chg="modSp mod">
        <pc:chgData name="Erika Lindholm" userId="76137e5f-c2f5-4226-b131-f413897f00b1" providerId="ADAL" clId="{4D5AC8F9-5A33-40DA-92F2-2F310CE0690A}" dt="2023-10-17T06:36:20.592" v="278" actId="1076"/>
        <pc:sldMkLst>
          <pc:docMk/>
          <pc:sldMk cId="2601525622" sldId="442"/>
        </pc:sldMkLst>
        <pc:spChg chg="mod">
          <ac:chgData name="Erika Lindholm" userId="76137e5f-c2f5-4226-b131-f413897f00b1" providerId="ADAL" clId="{4D5AC8F9-5A33-40DA-92F2-2F310CE0690A}" dt="2023-10-17T06:36:20.592" v="278" actId="1076"/>
          <ac:spMkLst>
            <pc:docMk/>
            <pc:sldMk cId="2601525622" sldId="442"/>
            <ac:spMk id="4" creationId="{1D7659B6-8EF6-223E-82DA-CE06D17E5D92}"/>
          </ac:spMkLst>
        </pc:spChg>
        <pc:spChg chg="mod">
          <ac:chgData name="Erika Lindholm" userId="76137e5f-c2f5-4226-b131-f413897f00b1" providerId="ADAL" clId="{4D5AC8F9-5A33-40DA-92F2-2F310CE0690A}" dt="2023-10-17T06:36:15.572" v="277" actId="1076"/>
          <ac:spMkLst>
            <pc:docMk/>
            <pc:sldMk cId="2601525622" sldId="442"/>
            <ac:spMk id="5" creationId="{34FA4DBE-45A6-0748-4C4E-20537E44DF3A}"/>
          </ac:spMkLst>
        </pc:spChg>
      </pc:sldChg>
    </pc:docChg>
  </pc:docChgLst>
  <pc:docChgLst>
    <pc:chgData name="Sarah Swärd" userId="0b31f058-2d29-4406-b186-597902b97bb5" providerId="ADAL" clId="{D41D8F07-0C99-4C16-8B07-E3D64E999A58}"/>
    <pc:docChg chg="custSel modSld">
      <pc:chgData name="Sarah Swärd" userId="0b31f058-2d29-4406-b186-597902b97bb5" providerId="ADAL" clId="{D41D8F07-0C99-4C16-8B07-E3D64E999A58}" dt="2023-04-25T12:26:58.280" v="54" actId="20577"/>
      <pc:docMkLst>
        <pc:docMk/>
      </pc:docMkLst>
      <pc:sldChg chg="modSp mod">
        <pc:chgData name="Sarah Swärd" userId="0b31f058-2d29-4406-b186-597902b97bb5" providerId="ADAL" clId="{D41D8F07-0C99-4C16-8B07-E3D64E999A58}" dt="2023-04-25T12:26:58.280" v="54" actId="20577"/>
        <pc:sldMkLst>
          <pc:docMk/>
          <pc:sldMk cId="1544668219" sldId="508"/>
        </pc:sldMkLst>
        <pc:spChg chg="mod">
          <ac:chgData name="Sarah Swärd" userId="0b31f058-2d29-4406-b186-597902b97bb5" providerId="ADAL" clId="{D41D8F07-0C99-4C16-8B07-E3D64E999A58}" dt="2023-04-25T12:26:58.280" v="54" actId="20577"/>
          <ac:spMkLst>
            <pc:docMk/>
            <pc:sldMk cId="1544668219" sldId="508"/>
            <ac:spMk id="4" creationId="{6815B544-C505-83B8-5227-4699D0B4B4F2}"/>
          </ac:spMkLst>
        </pc:spChg>
      </pc:sldChg>
      <pc:sldChg chg="addSp delSp modSp mod">
        <pc:chgData name="Sarah Swärd" userId="0b31f058-2d29-4406-b186-597902b97bb5" providerId="ADAL" clId="{D41D8F07-0C99-4C16-8B07-E3D64E999A58}" dt="2023-04-25T12:23:44.471" v="27" actId="1076"/>
        <pc:sldMkLst>
          <pc:docMk/>
          <pc:sldMk cId="289149611" sldId="509"/>
        </pc:sldMkLst>
        <pc:spChg chg="del">
          <ac:chgData name="Sarah Swärd" userId="0b31f058-2d29-4406-b186-597902b97bb5" providerId="ADAL" clId="{D41D8F07-0C99-4C16-8B07-E3D64E999A58}" dt="2023-04-25T12:21:05.879" v="1" actId="26606"/>
          <ac:spMkLst>
            <pc:docMk/>
            <pc:sldMk cId="289149611" sldId="509"/>
            <ac:spMk id="27" creationId="{086C3E20-34C9-F495-861C-20FA1B6B383B}"/>
          </ac:spMkLst>
        </pc:spChg>
        <pc:spChg chg="add del">
          <ac:chgData name="Sarah Swärd" userId="0b31f058-2d29-4406-b186-597902b97bb5" providerId="ADAL" clId="{D41D8F07-0C99-4C16-8B07-E3D64E999A58}" dt="2023-04-25T12:21:55.096" v="7" actId="26606"/>
          <ac:spMkLst>
            <pc:docMk/>
            <pc:sldMk cId="289149611" sldId="509"/>
            <ac:spMk id="32" creationId="{9763E183-F1B6-E1A5-580E-7818B521AD77}"/>
          </ac:spMkLst>
        </pc:spChg>
        <pc:spChg chg="add">
          <ac:chgData name="Sarah Swärd" userId="0b31f058-2d29-4406-b186-597902b97bb5" providerId="ADAL" clId="{D41D8F07-0C99-4C16-8B07-E3D64E999A58}" dt="2023-04-25T12:21:55.096" v="7" actId="26606"/>
          <ac:spMkLst>
            <pc:docMk/>
            <pc:sldMk cId="289149611" sldId="509"/>
            <ac:spMk id="37" creationId="{248ED7B7-090A-4B2F-1E4D-6B99728E4C1E}"/>
          </ac:spMkLst>
        </pc:spChg>
        <pc:picChg chg="add del mod ord">
          <ac:chgData name="Sarah Swärd" userId="0b31f058-2d29-4406-b186-597902b97bb5" providerId="ADAL" clId="{D41D8F07-0C99-4C16-8B07-E3D64E999A58}" dt="2023-04-25T12:21:52.627" v="5" actId="478"/>
          <ac:picMkLst>
            <pc:docMk/>
            <pc:sldMk cId="289149611" sldId="509"/>
            <ac:picMk id="7" creationId="{AAA734FC-1E2D-23A9-DF0E-C627A81B3AD8}"/>
          </ac:picMkLst>
        </pc:picChg>
        <pc:picChg chg="add del mod">
          <ac:chgData name="Sarah Swärd" userId="0b31f058-2d29-4406-b186-597902b97bb5" providerId="ADAL" clId="{D41D8F07-0C99-4C16-8B07-E3D64E999A58}" dt="2023-04-25T12:21:51.013" v="4" actId="478"/>
          <ac:picMkLst>
            <pc:docMk/>
            <pc:sldMk cId="289149611" sldId="509"/>
            <ac:picMk id="9" creationId="{26469196-A673-3D05-F435-B23C6DB20F22}"/>
          </ac:picMkLst>
        </pc:picChg>
        <pc:picChg chg="add del mod ord">
          <ac:chgData name="Sarah Swärd" userId="0b31f058-2d29-4406-b186-597902b97bb5" providerId="ADAL" clId="{D41D8F07-0C99-4C16-8B07-E3D64E999A58}" dt="2023-04-25T12:23:01.957" v="13" actId="478"/>
          <ac:picMkLst>
            <pc:docMk/>
            <pc:sldMk cId="289149611" sldId="509"/>
            <ac:picMk id="11" creationId="{ED7E501D-26FE-45C7-4740-2709EE0736F5}"/>
          </ac:picMkLst>
        </pc:picChg>
        <pc:picChg chg="add mod ord">
          <ac:chgData name="Sarah Swärd" userId="0b31f058-2d29-4406-b186-597902b97bb5" providerId="ADAL" clId="{D41D8F07-0C99-4C16-8B07-E3D64E999A58}" dt="2023-04-25T12:23:44.471" v="27" actId="1076"/>
          <ac:picMkLst>
            <pc:docMk/>
            <pc:sldMk cId="289149611" sldId="509"/>
            <ac:picMk id="13" creationId="{3458BCED-D6E5-48F8-F4E8-7D6E7310DD0A}"/>
          </ac:picMkLst>
        </pc:picChg>
        <pc:picChg chg="add mod ord">
          <ac:chgData name="Sarah Swärd" userId="0b31f058-2d29-4406-b186-597902b97bb5" providerId="ADAL" clId="{D41D8F07-0C99-4C16-8B07-E3D64E999A58}" dt="2023-04-25T12:23:42.094" v="26" actId="1076"/>
          <ac:picMkLst>
            <pc:docMk/>
            <pc:sldMk cId="289149611" sldId="509"/>
            <ac:picMk id="15" creationId="{601B0DAA-63AD-23E3-4E62-FBB1222FB18F}"/>
          </ac:picMkLst>
        </pc:picChg>
      </pc:sldChg>
      <pc:sldChg chg="addSp delSp modSp mod">
        <pc:chgData name="Sarah Swärd" userId="0b31f058-2d29-4406-b186-597902b97bb5" providerId="ADAL" clId="{D41D8F07-0C99-4C16-8B07-E3D64E999A58}" dt="2023-04-25T12:26:33.132" v="30" actId="27614"/>
        <pc:sldMkLst>
          <pc:docMk/>
          <pc:sldMk cId="749258891" sldId="510"/>
        </pc:sldMkLst>
        <pc:spChg chg="mod">
          <ac:chgData name="Sarah Swärd" userId="0b31f058-2d29-4406-b186-597902b97bb5" providerId="ADAL" clId="{D41D8F07-0C99-4C16-8B07-E3D64E999A58}" dt="2023-04-25T12:26:25.883" v="29" actId="26606"/>
          <ac:spMkLst>
            <pc:docMk/>
            <pc:sldMk cId="749258891" sldId="510"/>
            <ac:spMk id="2" creationId="{B2861830-03FD-4BD0-BA81-758316529940}"/>
          </ac:spMkLst>
        </pc:spChg>
        <pc:spChg chg="mod">
          <ac:chgData name="Sarah Swärd" userId="0b31f058-2d29-4406-b186-597902b97bb5" providerId="ADAL" clId="{D41D8F07-0C99-4C16-8B07-E3D64E999A58}" dt="2023-04-25T12:26:25.883" v="29" actId="26606"/>
          <ac:spMkLst>
            <pc:docMk/>
            <pc:sldMk cId="749258891" sldId="510"/>
            <ac:spMk id="3" creationId="{F88A1706-0B98-4A7D-8F2A-96FE02D157C5}"/>
          </ac:spMkLst>
        </pc:spChg>
        <pc:spChg chg="ord">
          <ac:chgData name="Sarah Swärd" userId="0b31f058-2d29-4406-b186-597902b97bb5" providerId="ADAL" clId="{D41D8F07-0C99-4C16-8B07-E3D64E999A58}" dt="2023-04-25T12:26:25.883" v="29" actId="26606"/>
          <ac:spMkLst>
            <pc:docMk/>
            <pc:sldMk cId="749258891" sldId="510"/>
            <ac:spMk id="5" creationId="{824AE12A-9C8E-46A8-A6CE-85DE48A61FEB}"/>
          </ac:spMkLst>
        </pc:spChg>
        <pc:spChg chg="del">
          <ac:chgData name="Sarah Swärd" userId="0b31f058-2d29-4406-b186-597902b97bb5" providerId="ADAL" clId="{D41D8F07-0C99-4C16-8B07-E3D64E999A58}" dt="2023-04-25T12:26:25.883" v="29" actId="26606"/>
          <ac:spMkLst>
            <pc:docMk/>
            <pc:sldMk cId="749258891" sldId="510"/>
            <ac:spMk id="27" creationId="{2C9C017F-5852-86A1-F1EB-6E7D64150ED7}"/>
          </ac:spMkLst>
        </pc:spChg>
        <pc:spChg chg="add">
          <ac:chgData name="Sarah Swärd" userId="0b31f058-2d29-4406-b186-597902b97bb5" providerId="ADAL" clId="{D41D8F07-0C99-4C16-8B07-E3D64E999A58}" dt="2023-04-25T12:26:25.883" v="29" actId="26606"/>
          <ac:spMkLst>
            <pc:docMk/>
            <pc:sldMk cId="749258891" sldId="510"/>
            <ac:spMk id="32" creationId="{95D430D6-1F97-821B-38AF-928A1969E914}"/>
          </ac:spMkLst>
        </pc:spChg>
        <pc:picChg chg="add mod ord">
          <ac:chgData name="Sarah Swärd" userId="0b31f058-2d29-4406-b186-597902b97bb5" providerId="ADAL" clId="{D41D8F07-0C99-4C16-8B07-E3D64E999A58}" dt="2023-04-25T12:26:33.132" v="30" actId="27614"/>
          <ac:picMkLst>
            <pc:docMk/>
            <pc:sldMk cId="749258891" sldId="510"/>
            <ac:picMk id="6" creationId="{145D1FD9-33BE-ECC3-C3CA-65FA988C3EF9}"/>
          </ac:picMkLst>
        </pc:picChg>
      </pc:sldChg>
    </pc:docChg>
  </pc:docChgLst>
  <pc:docChgLst>
    <pc:chgData clId="Web-{EB3DD1EE-4F4D-02F0-CDCD-6EBA3053BE5E}"/>
    <pc:docChg chg="delSld">
      <pc:chgData name="" userId="" providerId="" clId="Web-{EB3DD1EE-4F4D-02F0-CDCD-6EBA3053BE5E}" dt="2023-08-21T13:09:26.276" v="1"/>
      <pc:docMkLst>
        <pc:docMk/>
      </pc:docMkLst>
      <pc:sldChg chg="del">
        <pc:chgData name="" userId="" providerId="" clId="Web-{EB3DD1EE-4F4D-02F0-CDCD-6EBA3053BE5E}" dt="2023-08-21T13:09:26.276" v="1"/>
        <pc:sldMkLst>
          <pc:docMk/>
          <pc:sldMk cId="2871142157" sldId="518"/>
        </pc:sldMkLst>
      </pc:sldChg>
      <pc:sldChg chg="del">
        <pc:chgData name="" userId="" providerId="" clId="Web-{EB3DD1EE-4F4D-02F0-CDCD-6EBA3053BE5E}" dt="2023-08-21T13:09:22.760" v="0"/>
        <pc:sldMkLst>
          <pc:docMk/>
          <pc:sldMk cId="3990723362" sldId="519"/>
        </pc:sldMkLst>
      </pc:sldChg>
    </pc:docChg>
  </pc:docChgLst>
  <pc:docChgLst>
    <pc:chgData name="Sarah Swärd" userId="S::sarah.sward@regionvastmanland.se::0b31f058-2d29-4406-b186-597902b97bb5" providerId="AD" clId="Web-{680D2C89-14C4-2191-DC08-945143855ED7}"/>
    <pc:docChg chg="modSld">
      <pc:chgData name="Sarah Swärd" userId="S::sarah.sward@regionvastmanland.se::0b31f058-2d29-4406-b186-597902b97bb5" providerId="AD" clId="Web-{680D2C89-14C4-2191-DC08-945143855ED7}" dt="2023-10-17T07:42:58.671" v="8" actId="20577"/>
      <pc:docMkLst>
        <pc:docMk/>
      </pc:docMkLst>
      <pc:sldChg chg="modSp">
        <pc:chgData name="Sarah Swärd" userId="S::sarah.sward@regionvastmanland.se::0b31f058-2d29-4406-b186-597902b97bb5" providerId="AD" clId="Web-{680D2C89-14C4-2191-DC08-945143855ED7}" dt="2023-10-17T07:42:58.671" v="8" actId="20577"/>
        <pc:sldMkLst>
          <pc:docMk/>
          <pc:sldMk cId="735337105" sldId="256"/>
        </pc:sldMkLst>
        <pc:spChg chg="mod">
          <ac:chgData name="Sarah Swärd" userId="S::sarah.sward@regionvastmanland.se::0b31f058-2d29-4406-b186-597902b97bb5" providerId="AD" clId="Web-{680D2C89-14C4-2191-DC08-945143855ED7}" dt="2023-10-17T07:42:58.671" v="8" actId="20577"/>
          <ac:spMkLst>
            <pc:docMk/>
            <pc:sldMk cId="735337105" sldId="256"/>
            <ac:spMk id="3" creationId="{AE94C530-BF53-4F57-9EC2-665748F56511}"/>
          </ac:spMkLst>
        </pc:spChg>
      </pc:sldChg>
    </pc:docChg>
  </pc:docChgLst>
  <pc:docChgLst>
    <pc:chgData name="Erika Lindholm" userId="S::erika.lindholm@regionvastmanland.se::76137e5f-c2f5-4226-b131-f413897f00b1" providerId="AD" clId="Web-{65312E4B-14B7-43F8-AA18-7C53F6ABD3F0}"/>
    <pc:docChg chg="modSld">
      <pc:chgData name="Erika Lindholm" userId="S::erika.lindholm@regionvastmanland.se::76137e5f-c2f5-4226-b131-f413897f00b1" providerId="AD" clId="Web-{65312E4B-14B7-43F8-AA18-7C53F6ABD3F0}" dt="2023-04-12T08:14:42.231" v="4" actId="20577"/>
      <pc:docMkLst>
        <pc:docMk/>
      </pc:docMkLst>
      <pc:sldChg chg="modSp">
        <pc:chgData name="Erika Lindholm" userId="S::erika.lindholm@regionvastmanland.se::76137e5f-c2f5-4226-b131-f413897f00b1" providerId="AD" clId="Web-{65312E4B-14B7-43F8-AA18-7C53F6ABD3F0}" dt="2023-04-12T08:14:42.231" v="4" actId="20577"/>
        <pc:sldMkLst>
          <pc:docMk/>
          <pc:sldMk cId="670742663" sldId="506"/>
        </pc:sldMkLst>
        <pc:spChg chg="mod">
          <ac:chgData name="Erika Lindholm" userId="S::erika.lindholm@regionvastmanland.se::76137e5f-c2f5-4226-b131-f413897f00b1" providerId="AD" clId="Web-{65312E4B-14B7-43F8-AA18-7C53F6ABD3F0}" dt="2023-04-12T08:14:42.231" v="4" actId="20577"/>
          <ac:spMkLst>
            <pc:docMk/>
            <pc:sldMk cId="670742663" sldId="506"/>
            <ac:spMk id="4" creationId="{61184D6D-1C3C-023F-EE5A-E49429B7B68C}"/>
          </ac:spMkLst>
        </pc:spChg>
      </pc:sldChg>
    </pc:docChg>
  </pc:docChgLst>
  <pc:docChgLst>
    <pc:chgData name="Susanne Fronda" userId="S::susanne.fronda@regionvastmanland.se::a259fdb1-2f2a-4104-bcbd-bf9af072b0ba" providerId="AD" clId="Web-{FF554277-C08A-FBB6-F218-AB4CFBA438DB}"/>
    <pc:docChg chg="modSld">
      <pc:chgData name="Susanne Fronda" userId="S::susanne.fronda@regionvastmanland.se::a259fdb1-2f2a-4104-bcbd-bf9af072b0ba" providerId="AD" clId="Web-{FF554277-C08A-FBB6-F218-AB4CFBA438DB}" dt="2023-04-28T19:07:13.347" v="15" actId="1076"/>
      <pc:docMkLst>
        <pc:docMk/>
      </pc:docMkLst>
      <pc:sldChg chg="addSp modSp">
        <pc:chgData name="Susanne Fronda" userId="S::susanne.fronda@regionvastmanland.se::a259fdb1-2f2a-4104-bcbd-bf9af072b0ba" providerId="AD" clId="Web-{FF554277-C08A-FBB6-F218-AB4CFBA438DB}" dt="2023-04-28T19:07:13.347" v="15" actId="1076"/>
        <pc:sldMkLst>
          <pc:docMk/>
          <pc:sldMk cId="978893251" sldId="515"/>
        </pc:sldMkLst>
        <pc:picChg chg="mod">
          <ac:chgData name="Susanne Fronda" userId="S::susanne.fronda@regionvastmanland.se::a259fdb1-2f2a-4104-bcbd-bf9af072b0ba" providerId="AD" clId="Web-{FF554277-C08A-FBB6-F218-AB4CFBA438DB}" dt="2023-04-28T19:07:02.003" v="10" actId="1076"/>
          <ac:picMkLst>
            <pc:docMk/>
            <pc:sldMk cId="978893251" sldId="515"/>
            <ac:picMk id="4" creationId="{82F3A3B7-5C33-2251-778A-B58D264C1B3C}"/>
          </ac:picMkLst>
        </pc:picChg>
        <pc:picChg chg="add mod">
          <ac:chgData name="Susanne Fronda" userId="S::susanne.fronda@regionvastmanland.se::a259fdb1-2f2a-4104-bcbd-bf9af072b0ba" providerId="AD" clId="Web-{FF554277-C08A-FBB6-F218-AB4CFBA438DB}" dt="2023-04-28T19:07:08.081" v="12" actId="1076"/>
          <ac:picMkLst>
            <pc:docMk/>
            <pc:sldMk cId="978893251" sldId="515"/>
            <ac:picMk id="8" creationId="{DBFCA62E-D6B6-D5B0-6DD2-C04DD1ECE856}"/>
          </ac:picMkLst>
        </pc:picChg>
        <pc:picChg chg="add mod">
          <ac:chgData name="Susanne Fronda" userId="S::susanne.fronda@regionvastmanland.se::a259fdb1-2f2a-4104-bcbd-bf9af072b0ba" providerId="AD" clId="Web-{FF554277-C08A-FBB6-F218-AB4CFBA438DB}" dt="2023-04-28T19:07:13.347" v="15" actId="1076"/>
          <ac:picMkLst>
            <pc:docMk/>
            <pc:sldMk cId="978893251" sldId="515"/>
            <ac:picMk id="9" creationId="{D8613F94-CAA1-85BD-9EAB-59380008F12A}"/>
          </ac:picMkLst>
        </pc:picChg>
      </pc:sldChg>
    </pc:docChg>
  </pc:docChgLst>
  <pc:docChgLst>
    <pc:chgData name="Susanne Fronda" userId="a259fdb1-2f2a-4104-bcbd-bf9af072b0ba" providerId="ADAL" clId="{2BABDD29-5CB7-47C9-B52B-20982A76BF0F}"/>
    <pc:docChg chg="custSel addSld delSld modSld sldOrd">
      <pc:chgData name="Susanne Fronda" userId="a259fdb1-2f2a-4104-bcbd-bf9af072b0ba" providerId="ADAL" clId="{2BABDD29-5CB7-47C9-B52B-20982A76BF0F}" dt="2023-04-28T20:05:50.592" v="310" actId="255"/>
      <pc:docMkLst>
        <pc:docMk/>
      </pc:docMkLst>
      <pc:sldChg chg="modAnim">
        <pc:chgData name="Susanne Fronda" userId="a259fdb1-2f2a-4104-bcbd-bf9af072b0ba" providerId="ADAL" clId="{2BABDD29-5CB7-47C9-B52B-20982A76BF0F}" dt="2023-04-25T16:50:24.178" v="8"/>
        <pc:sldMkLst>
          <pc:docMk/>
          <pc:sldMk cId="1552835214" sldId="511"/>
        </pc:sldMkLst>
      </pc:sldChg>
      <pc:sldChg chg="modSp mod">
        <pc:chgData name="Susanne Fronda" userId="a259fdb1-2f2a-4104-bcbd-bf9af072b0ba" providerId="ADAL" clId="{2BABDD29-5CB7-47C9-B52B-20982A76BF0F}" dt="2023-04-28T19:30:49.962" v="297" actId="113"/>
        <pc:sldMkLst>
          <pc:docMk/>
          <pc:sldMk cId="2518214822" sldId="513"/>
        </pc:sldMkLst>
        <pc:spChg chg="mod">
          <ac:chgData name="Susanne Fronda" userId="a259fdb1-2f2a-4104-bcbd-bf9af072b0ba" providerId="ADAL" clId="{2BABDD29-5CB7-47C9-B52B-20982A76BF0F}" dt="2023-04-28T19:30:49.962" v="297" actId="113"/>
          <ac:spMkLst>
            <pc:docMk/>
            <pc:sldMk cId="2518214822" sldId="513"/>
            <ac:spMk id="7" creationId="{93B1375E-C8AD-40A6-821A-A21797EA7D82}"/>
          </ac:spMkLst>
        </pc:spChg>
      </pc:sldChg>
      <pc:sldChg chg="addSp modSp del mod modClrScheme chgLayout">
        <pc:chgData name="Susanne Fronda" userId="a259fdb1-2f2a-4104-bcbd-bf9af072b0ba" providerId="ADAL" clId="{2BABDD29-5CB7-47C9-B52B-20982A76BF0F}" dt="2023-04-28T19:03:37.220" v="121" actId="47"/>
        <pc:sldMkLst>
          <pc:docMk/>
          <pc:sldMk cId="2573807268" sldId="514"/>
        </pc:sldMkLst>
        <pc:spChg chg="mod">
          <ac:chgData name="Susanne Fronda" userId="a259fdb1-2f2a-4104-bcbd-bf9af072b0ba" providerId="ADAL" clId="{2BABDD29-5CB7-47C9-B52B-20982A76BF0F}" dt="2023-04-28T19:01:29.197" v="10" actId="26606"/>
          <ac:spMkLst>
            <pc:docMk/>
            <pc:sldMk cId="2573807268" sldId="514"/>
            <ac:spMk id="2" creationId="{17E64B27-5ECB-42B1-9363-3C936D89A24F}"/>
          </ac:spMkLst>
        </pc:spChg>
        <pc:spChg chg="mod">
          <ac:chgData name="Susanne Fronda" userId="a259fdb1-2f2a-4104-bcbd-bf9af072b0ba" providerId="ADAL" clId="{2BABDD29-5CB7-47C9-B52B-20982A76BF0F}" dt="2023-04-28T19:01:29.197" v="10" actId="26606"/>
          <ac:spMkLst>
            <pc:docMk/>
            <pc:sldMk cId="2573807268" sldId="514"/>
            <ac:spMk id="3" creationId="{98D76B36-DAEF-46AD-AC57-4AF910083B80}"/>
          </ac:spMkLst>
        </pc:spChg>
        <pc:spChg chg="add mod ord">
          <ac:chgData name="Susanne Fronda" userId="a259fdb1-2f2a-4104-bcbd-bf9af072b0ba" providerId="ADAL" clId="{2BABDD29-5CB7-47C9-B52B-20982A76BF0F}" dt="2023-04-28T19:01:29.197" v="10" actId="26606"/>
          <ac:spMkLst>
            <pc:docMk/>
            <pc:sldMk cId="2573807268" sldId="514"/>
            <ac:spMk id="4" creationId="{AE5FD43C-7364-1017-922C-BA50EA769311}"/>
          </ac:spMkLst>
        </pc:spChg>
        <pc:spChg chg="mod ord">
          <ac:chgData name="Susanne Fronda" userId="a259fdb1-2f2a-4104-bcbd-bf9af072b0ba" providerId="ADAL" clId="{2BABDD29-5CB7-47C9-B52B-20982A76BF0F}" dt="2023-04-28T19:01:29.197" v="10" actId="26606"/>
          <ac:spMkLst>
            <pc:docMk/>
            <pc:sldMk cId="2573807268" sldId="514"/>
            <ac:spMk id="5" creationId="{B320E4B7-9D75-4363-8926-3B6B7CC12429}"/>
          </ac:spMkLst>
        </pc:spChg>
        <pc:picChg chg="add mod ord">
          <ac:chgData name="Susanne Fronda" userId="a259fdb1-2f2a-4104-bcbd-bf9af072b0ba" providerId="ADAL" clId="{2BABDD29-5CB7-47C9-B52B-20982A76BF0F}" dt="2023-04-28T19:01:38.030" v="11" actId="14100"/>
          <ac:picMkLst>
            <pc:docMk/>
            <pc:sldMk cId="2573807268" sldId="514"/>
            <ac:picMk id="1025" creationId="{92147A7A-24DD-75A0-AA2B-25317785E103}"/>
          </ac:picMkLst>
        </pc:picChg>
      </pc:sldChg>
      <pc:sldChg chg="addSp delSp modSp add mod ord">
        <pc:chgData name="Susanne Fronda" userId="a259fdb1-2f2a-4104-bcbd-bf9af072b0ba" providerId="ADAL" clId="{2BABDD29-5CB7-47C9-B52B-20982A76BF0F}" dt="2023-04-28T19:31:03.273" v="300"/>
        <pc:sldMkLst>
          <pc:docMk/>
          <pc:sldMk cId="978893251" sldId="515"/>
        </pc:sldMkLst>
        <pc:spChg chg="mod">
          <ac:chgData name="Susanne Fronda" userId="a259fdb1-2f2a-4104-bcbd-bf9af072b0ba" providerId="ADAL" clId="{2BABDD29-5CB7-47C9-B52B-20982A76BF0F}" dt="2023-04-28T19:30:36.128" v="296" actId="20577"/>
          <ac:spMkLst>
            <pc:docMk/>
            <pc:sldMk cId="978893251" sldId="515"/>
            <ac:spMk id="7" creationId="{93B1375E-C8AD-40A6-821A-A21797EA7D82}"/>
          </ac:spMkLst>
        </pc:spChg>
        <pc:spChg chg="add del mod">
          <ac:chgData name="Susanne Fronda" userId="a259fdb1-2f2a-4104-bcbd-bf9af072b0ba" providerId="ADAL" clId="{2BABDD29-5CB7-47C9-B52B-20982A76BF0F}" dt="2023-04-28T19:30:12.122" v="230" actId="478"/>
          <ac:spMkLst>
            <pc:docMk/>
            <pc:sldMk cId="978893251" sldId="515"/>
            <ac:spMk id="10" creationId="{431497C1-D79B-F75B-F30B-B16778B723A0}"/>
          </ac:spMkLst>
        </pc:spChg>
        <pc:picChg chg="add mod">
          <ac:chgData name="Susanne Fronda" userId="a259fdb1-2f2a-4104-bcbd-bf9af072b0ba" providerId="ADAL" clId="{2BABDD29-5CB7-47C9-B52B-20982A76BF0F}" dt="2023-04-28T19:30:01.645" v="228" actId="1076"/>
          <ac:picMkLst>
            <pc:docMk/>
            <pc:sldMk cId="978893251" sldId="515"/>
            <ac:picMk id="4" creationId="{82F3A3B7-5C33-2251-778A-B58D264C1B3C}"/>
          </ac:picMkLst>
        </pc:picChg>
        <pc:picChg chg="mod">
          <ac:chgData name="Susanne Fronda" userId="a259fdb1-2f2a-4104-bcbd-bf9af072b0ba" providerId="ADAL" clId="{2BABDD29-5CB7-47C9-B52B-20982A76BF0F}" dt="2023-04-28T19:29:59.487" v="227" actId="1076"/>
          <ac:picMkLst>
            <pc:docMk/>
            <pc:sldMk cId="978893251" sldId="515"/>
            <ac:picMk id="8" creationId="{DBFCA62E-D6B6-D5B0-6DD2-C04DD1ECE856}"/>
          </ac:picMkLst>
        </pc:picChg>
        <pc:picChg chg="mod">
          <ac:chgData name="Susanne Fronda" userId="a259fdb1-2f2a-4104-bcbd-bf9af072b0ba" providerId="ADAL" clId="{2BABDD29-5CB7-47C9-B52B-20982A76BF0F}" dt="2023-04-28T19:29:57.247" v="226" actId="1076"/>
          <ac:picMkLst>
            <pc:docMk/>
            <pc:sldMk cId="978893251" sldId="515"/>
            <ac:picMk id="9" creationId="{D8613F94-CAA1-85BD-9EAB-59380008F12A}"/>
          </ac:picMkLst>
        </pc:picChg>
      </pc:sldChg>
      <pc:sldChg chg="modSp add mod">
        <pc:chgData name="Susanne Fronda" userId="a259fdb1-2f2a-4104-bcbd-bf9af072b0ba" providerId="ADAL" clId="{2BABDD29-5CB7-47C9-B52B-20982A76BF0F}" dt="2023-04-28T19:37:11.739" v="306"/>
        <pc:sldMkLst>
          <pc:docMk/>
          <pc:sldMk cId="296079622" sldId="516"/>
        </pc:sldMkLst>
        <pc:spChg chg="mod">
          <ac:chgData name="Susanne Fronda" userId="a259fdb1-2f2a-4104-bcbd-bf9af072b0ba" providerId="ADAL" clId="{2BABDD29-5CB7-47C9-B52B-20982A76BF0F}" dt="2023-04-28T19:37:11.739" v="306"/>
          <ac:spMkLst>
            <pc:docMk/>
            <pc:sldMk cId="296079622" sldId="516"/>
            <ac:spMk id="7" creationId="{93B1375E-C8AD-40A6-821A-A21797EA7D82}"/>
          </ac:spMkLst>
        </pc:spChg>
      </pc:sldChg>
      <pc:sldChg chg="add del">
        <pc:chgData name="Susanne Fronda" userId="a259fdb1-2f2a-4104-bcbd-bf9af072b0ba" providerId="ADAL" clId="{2BABDD29-5CB7-47C9-B52B-20982A76BF0F}" dt="2023-04-28T19:03:18.736" v="117" actId="47"/>
        <pc:sldMkLst>
          <pc:docMk/>
          <pc:sldMk cId="3316692259" sldId="516"/>
        </pc:sldMkLst>
      </pc:sldChg>
      <pc:sldChg chg="modSp add mod">
        <pc:chgData name="Susanne Fronda" userId="a259fdb1-2f2a-4104-bcbd-bf9af072b0ba" providerId="ADAL" clId="{2BABDD29-5CB7-47C9-B52B-20982A76BF0F}" dt="2023-04-28T20:05:50.592" v="310" actId="255"/>
        <pc:sldMkLst>
          <pc:docMk/>
          <pc:sldMk cId="1204666174" sldId="517"/>
        </pc:sldMkLst>
        <pc:spChg chg="mod">
          <ac:chgData name="Susanne Fronda" userId="a259fdb1-2f2a-4104-bcbd-bf9af072b0ba" providerId="ADAL" clId="{2BABDD29-5CB7-47C9-B52B-20982A76BF0F}" dt="2023-04-28T20:05:50.592" v="310" actId="255"/>
          <ac:spMkLst>
            <pc:docMk/>
            <pc:sldMk cId="1204666174" sldId="517"/>
            <ac:spMk id="7" creationId="{93B1375E-C8AD-40A6-821A-A21797EA7D82}"/>
          </ac:spMkLst>
        </pc:spChg>
      </pc:sldChg>
    </pc:docChg>
  </pc:docChgLst>
  <pc:docChgLst>
    <pc:chgData name="Sarah Swärd" userId="S::sarah.sward@regionvastmanland.se::0b31f058-2d29-4406-b186-597902b97bb5" providerId="AD" clId="Web-{EB3DD1EE-4F4D-02F0-CDCD-6EBA3053BE5E}"/>
    <pc:docChg chg="addSld delSld modSld">
      <pc:chgData name="Sarah Swärd" userId="S::sarah.sward@regionvastmanland.se::0b31f058-2d29-4406-b186-597902b97bb5" providerId="AD" clId="Web-{EB3DD1EE-4F4D-02F0-CDCD-6EBA3053BE5E}" dt="2023-08-21T14:22:54.799" v="1277" actId="20577"/>
      <pc:docMkLst>
        <pc:docMk/>
      </pc:docMkLst>
      <pc:sldChg chg="modSp">
        <pc:chgData name="Sarah Swärd" userId="S::sarah.sward@regionvastmanland.se::0b31f058-2d29-4406-b186-597902b97bb5" providerId="AD" clId="Web-{EB3DD1EE-4F4D-02F0-CDCD-6EBA3053BE5E}" dt="2023-08-21T13:09:53.261" v="11" actId="20577"/>
        <pc:sldMkLst>
          <pc:docMk/>
          <pc:sldMk cId="735337105" sldId="256"/>
        </pc:sldMkLst>
        <pc:spChg chg="mod">
          <ac:chgData name="Sarah Swärd" userId="S::sarah.sward@regionvastmanland.se::0b31f058-2d29-4406-b186-597902b97bb5" providerId="AD" clId="Web-{EB3DD1EE-4F4D-02F0-CDCD-6EBA3053BE5E}" dt="2023-08-21T13:09:53.261" v="11" actId="20577"/>
          <ac:spMkLst>
            <pc:docMk/>
            <pc:sldMk cId="735337105" sldId="256"/>
            <ac:spMk id="3" creationId="{AE94C530-BF53-4F57-9EC2-665748F56511}"/>
          </ac:spMkLst>
        </pc:spChg>
        <pc:spChg chg="mod">
          <ac:chgData name="Sarah Swärd" userId="S::sarah.sward@regionvastmanland.se::0b31f058-2d29-4406-b186-597902b97bb5" providerId="AD" clId="Web-{EB3DD1EE-4F4D-02F0-CDCD-6EBA3053BE5E}" dt="2023-08-21T13:09:42.104" v="8" actId="20577"/>
          <ac:spMkLst>
            <pc:docMk/>
            <pc:sldMk cId="735337105" sldId="256"/>
            <ac:spMk id="4" creationId="{1AF5225C-FE31-4103-BD46-82EEB2AA7057}"/>
          </ac:spMkLst>
        </pc:spChg>
      </pc:sldChg>
      <pc:sldChg chg="modSp">
        <pc:chgData name="Sarah Swärd" userId="S::sarah.sward@regionvastmanland.se::0b31f058-2d29-4406-b186-597902b97bb5" providerId="AD" clId="Web-{EB3DD1EE-4F4D-02F0-CDCD-6EBA3053BE5E}" dt="2023-08-21T13:13:37.672" v="125" actId="20577"/>
        <pc:sldMkLst>
          <pc:docMk/>
          <pc:sldMk cId="3529640590" sldId="423"/>
        </pc:sldMkLst>
        <pc:spChg chg="mod">
          <ac:chgData name="Sarah Swärd" userId="S::sarah.sward@regionvastmanland.se::0b31f058-2d29-4406-b186-597902b97bb5" providerId="AD" clId="Web-{EB3DD1EE-4F4D-02F0-CDCD-6EBA3053BE5E}" dt="2023-08-21T13:13:37.672" v="125" actId="20577"/>
          <ac:spMkLst>
            <pc:docMk/>
            <pc:sldMk cId="3529640590" sldId="423"/>
            <ac:spMk id="4" creationId="{C00599E6-5D24-442A-8A8C-EEDEABACCAB8}"/>
          </ac:spMkLst>
        </pc:spChg>
      </pc:sldChg>
      <pc:sldChg chg="modSp new">
        <pc:chgData name="Sarah Swärd" userId="S::sarah.sward@regionvastmanland.se::0b31f058-2d29-4406-b186-597902b97bb5" providerId="AD" clId="Web-{EB3DD1EE-4F4D-02F0-CDCD-6EBA3053BE5E}" dt="2023-08-21T13:14:58.424" v="216" actId="20577"/>
        <pc:sldMkLst>
          <pc:docMk/>
          <pc:sldMk cId="602521872" sldId="424"/>
        </pc:sldMkLst>
        <pc:spChg chg="mod">
          <ac:chgData name="Sarah Swärd" userId="S::sarah.sward@regionvastmanland.se::0b31f058-2d29-4406-b186-597902b97bb5" providerId="AD" clId="Web-{EB3DD1EE-4F4D-02F0-CDCD-6EBA3053BE5E}" dt="2023-08-21T13:14:58.424" v="216" actId="20577"/>
          <ac:spMkLst>
            <pc:docMk/>
            <pc:sldMk cId="602521872" sldId="424"/>
            <ac:spMk id="4" creationId="{69CFFD1E-B2E7-CB09-65FC-AE02E9FD7713}"/>
          </ac:spMkLst>
        </pc:spChg>
        <pc:spChg chg="mod">
          <ac:chgData name="Sarah Swärd" userId="S::sarah.sward@regionvastmanland.se::0b31f058-2d29-4406-b186-597902b97bb5" providerId="AD" clId="Web-{EB3DD1EE-4F4D-02F0-CDCD-6EBA3053BE5E}" dt="2023-08-21T13:14:07.501" v="171" actId="20577"/>
          <ac:spMkLst>
            <pc:docMk/>
            <pc:sldMk cId="602521872" sldId="424"/>
            <ac:spMk id="5" creationId="{F9261DCB-1050-CDE0-18D4-221875E4FF3E}"/>
          </ac:spMkLst>
        </pc:spChg>
      </pc:sldChg>
      <pc:sldChg chg="modSp new">
        <pc:chgData name="Sarah Swärd" userId="S::sarah.sward@regionvastmanland.se::0b31f058-2d29-4406-b186-597902b97bb5" providerId="AD" clId="Web-{EB3DD1EE-4F4D-02F0-CDCD-6EBA3053BE5E}" dt="2023-08-21T13:21:23.995" v="526" actId="20577"/>
        <pc:sldMkLst>
          <pc:docMk/>
          <pc:sldMk cId="527895309" sldId="425"/>
        </pc:sldMkLst>
        <pc:spChg chg="mod">
          <ac:chgData name="Sarah Swärd" userId="S::sarah.sward@regionvastmanland.se::0b31f058-2d29-4406-b186-597902b97bb5" providerId="AD" clId="Web-{EB3DD1EE-4F4D-02F0-CDCD-6EBA3053BE5E}" dt="2023-08-21T13:21:23.995" v="526" actId="20577"/>
          <ac:spMkLst>
            <pc:docMk/>
            <pc:sldMk cId="527895309" sldId="425"/>
            <ac:spMk id="4" creationId="{0096FFBF-5BDF-F0DE-DD18-42FA292B4545}"/>
          </ac:spMkLst>
        </pc:spChg>
        <pc:spChg chg="mod">
          <ac:chgData name="Sarah Swärd" userId="S::sarah.sward@regionvastmanland.se::0b31f058-2d29-4406-b186-597902b97bb5" providerId="AD" clId="Web-{EB3DD1EE-4F4D-02F0-CDCD-6EBA3053BE5E}" dt="2023-08-21T13:16:30.957" v="232" actId="20577"/>
          <ac:spMkLst>
            <pc:docMk/>
            <pc:sldMk cId="527895309" sldId="425"/>
            <ac:spMk id="5" creationId="{5D0769A3-E323-5831-885E-D8956B1EB8C1}"/>
          </ac:spMkLst>
        </pc:spChg>
      </pc:sldChg>
      <pc:sldChg chg="modSp new">
        <pc:chgData name="Sarah Swärd" userId="S::sarah.sward@regionvastmanland.se::0b31f058-2d29-4406-b186-597902b97bb5" providerId="AD" clId="Web-{EB3DD1EE-4F4D-02F0-CDCD-6EBA3053BE5E}" dt="2023-08-21T14:22:54.799" v="1277" actId="20577"/>
        <pc:sldMkLst>
          <pc:docMk/>
          <pc:sldMk cId="394404118" sldId="426"/>
        </pc:sldMkLst>
        <pc:spChg chg="mod">
          <ac:chgData name="Sarah Swärd" userId="S::sarah.sward@regionvastmanland.se::0b31f058-2d29-4406-b186-597902b97bb5" providerId="AD" clId="Web-{EB3DD1EE-4F4D-02F0-CDCD-6EBA3053BE5E}" dt="2023-08-21T14:22:54.799" v="1277" actId="20577"/>
          <ac:spMkLst>
            <pc:docMk/>
            <pc:sldMk cId="394404118" sldId="426"/>
            <ac:spMk id="4" creationId="{CA1BE350-2EBF-1523-8772-117C0A2DA768}"/>
          </ac:spMkLst>
        </pc:spChg>
        <pc:spChg chg="mod">
          <ac:chgData name="Sarah Swärd" userId="S::sarah.sward@regionvastmanland.se::0b31f058-2d29-4406-b186-597902b97bb5" providerId="AD" clId="Web-{EB3DD1EE-4F4D-02F0-CDCD-6EBA3053BE5E}" dt="2023-08-21T13:22:01.636" v="529" actId="20577"/>
          <ac:spMkLst>
            <pc:docMk/>
            <pc:sldMk cId="394404118" sldId="426"/>
            <ac:spMk id="5" creationId="{D569D615-85E8-F113-1607-3B87A41A4FCC}"/>
          </ac:spMkLst>
        </pc:spChg>
      </pc:sldChg>
      <pc:sldChg chg="modSp new">
        <pc:chgData name="Sarah Swärd" userId="S::sarah.sward@regionvastmanland.se::0b31f058-2d29-4406-b186-597902b97bb5" providerId="AD" clId="Web-{EB3DD1EE-4F4D-02F0-CDCD-6EBA3053BE5E}" dt="2023-08-21T13:31:55.571" v="1109" actId="20577"/>
        <pc:sldMkLst>
          <pc:docMk/>
          <pc:sldMk cId="410530657" sldId="427"/>
        </pc:sldMkLst>
        <pc:spChg chg="mod">
          <ac:chgData name="Sarah Swärd" userId="S::sarah.sward@regionvastmanland.se::0b31f058-2d29-4406-b186-597902b97bb5" providerId="AD" clId="Web-{EB3DD1EE-4F4D-02F0-CDCD-6EBA3053BE5E}" dt="2023-08-21T13:31:55.571" v="1109" actId="20577"/>
          <ac:spMkLst>
            <pc:docMk/>
            <pc:sldMk cId="410530657" sldId="427"/>
            <ac:spMk id="4" creationId="{870D8F56-E43B-81AD-9A79-91247C19727C}"/>
          </ac:spMkLst>
        </pc:spChg>
        <pc:spChg chg="mod">
          <ac:chgData name="Sarah Swärd" userId="S::sarah.sward@regionvastmanland.se::0b31f058-2d29-4406-b186-597902b97bb5" providerId="AD" clId="Web-{EB3DD1EE-4F4D-02F0-CDCD-6EBA3053BE5E}" dt="2023-08-21T13:25:34.360" v="714" actId="20577"/>
          <ac:spMkLst>
            <pc:docMk/>
            <pc:sldMk cId="410530657" sldId="427"/>
            <ac:spMk id="5" creationId="{2B32E524-B5CA-6431-4858-AA05AD71993B}"/>
          </ac:spMkLst>
        </pc:spChg>
      </pc:sldChg>
      <pc:sldChg chg="modSp new">
        <pc:chgData name="Sarah Swärd" userId="S::sarah.sward@regionvastmanland.se::0b31f058-2d29-4406-b186-597902b97bb5" providerId="AD" clId="Web-{EB3DD1EE-4F4D-02F0-CDCD-6EBA3053BE5E}" dt="2023-08-21T13:32:45.526" v="1151" actId="20577"/>
        <pc:sldMkLst>
          <pc:docMk/>
          <pc:sldMk cId="573393188" sldId="428"/>
        </pc:sldMkLst>
        <pc:spChg chg="mod">
          <ac:chgData name="Sarah Swärd" userId="S::sarah.sward@regionvastmanland.se::0b31f058-2d29-4406-b186-597902b97bb5" providerId="AD" clId="Web-{EB3DD1EE-4F4D-02F0-CDCD-6EBA3053BE5E}" dt="2023-08-21T13:32:45.526" v="1151" actId="20577"/>
          <ac:spMkLst>
            <pc:docMk/>
            <pc:sldMk cId="573393188" sldId="428"/>
            <ac:spMk id="4" creationId="{CBB56435-C6B8-9029-F8D8-01A31B0E53E3}"/>
          </ac:spMkLst>
        </pc:spChg>
        <pc:spChg chg="mod">
          <ac:chgData name="Sarah Swärd" userId="S::sarah.sward@regionvastmanland.se::0b31f058-2d29-4406-b186-597902b97bb5" providerId="AD" clId="Web-{EB3DD1EE-4F4D-02F0-CDCD-6EBA3053BE5E}" dt="2023-08-21T13:29:35.178" v="977" actId="20577"/>
          <ac:spMkLst>
            <pc:docMk/>
            <pc:sldMk cId="573393188" sldId="428"/>
            <ac:spMk id="5" creationId="{9FD3A86D-19D8-B15D-5C77-8AF4293CC97D}"/>
          </ac:spMkLst>
        </pc:spChg>
      </pc:sldChg>
      <pc:sldChg chg="modSp new">
        <pc:chgData name="Sarah Swärd" userId="S::sarah.sward@regionvastmanland.se::0b31f058-2d29-4406-b186-597902b97bb5" providerId="AD" clId="Web-{EB3DD1EE-4F4D-02F0-CDCD-6EBA3053BE5E}" dt="2023-08-21T13:30:08.210" v="1026" actId="20577"/>
        <pc:sldMkLst>
          <pc:docMk/>
          <pc:sldMk cId="3978946247" sldId="429"/>
        </pc:sldMkLst>
        <pc:spChg chg="mod">
          <ac:chgData name="Sarah Swärd" userId="S::sarah.sward@regionvastmanland.se::0b31f058-2d29-4406-b186-597902b97bb5" providerId="AD" clId="Web-{EB3DD1EE-4F4D-02F0-CDCD-6EBA3053BE5E}" dt="2023-08-21T13:30:08.210" v="1026" actId="20577"/>
          <ac:spMkLst>
            <pc:docMk/>
            <pc:sldMk cId="3978946247" sldId="429"/>
            <ac:spMk id="4" creationId="{6D3773E3-C7D0-9F8D-6D2E-9303313EC71B}"/>
          </ac:spMkLst>
        </pc:spChg>
        <pc:spChg chg="mod">
          <ac:chgData name="Sarah Swärd" userId="S::sarah.sward@regionvastmanland.se::0b31f058-2d29-4406-b186-597902b97bb5" providerId="AD" clId="Web-{EB3DD1EE-4F4D-02F0-CDCD-6EBA3053BE5E}" dt="2023-08-21T13:29:42.037" v="992" actId="20577"/>
          <ac:spMkLst>
            <pc:docMk/>
            <pc:sldMk cId="3978946247" sldId="429"/>
            <ac:spMk id="5" creationId="{AD541EF5-4296-1E38-EEB7-8D65F52AB7E6}"/>
          </ac:spMkLst>
        </pc:spChg>
      </pc:sldChg>
      <pc:sldChg chg="modSp new">
        <pc:chgData name="Sarah Swärd" userId="S::sarah.sward@regionvastmanland.se::0b31f058-2d29-4406-b186-597902b97bb5" providerId="AD" clId="Web-{EB3DD1EE-4F4D-02F0-CDCD-6EBA3053BE5E}" dt="2023-08-21T14:05:11.511" v="1235" actId="20577"/>
        <pc:sldMkLst>
          <pc:docMk/>
          <pc:sldMk cId="3848471150" sldId="430"/>
        </pc:sldMkLst>
        <pc:spChg chg="mod">
          <ac:chgData name="Sarah Swärd" userId="S::sarah.sward@regionvastmanland.se::0b31f058-2d29-4406-b186-597902b97bb5" providerId="AD" clId="Web-{EB3DD1EE-4F4D-02F0-CDCD-6EBA3053BE5E}" dt="2023-08-21T14:05:11.511" v="1235" actId="20577"/>
          <ac:spMkLst>
            <pc:docMk/>
            <pc:sldMk cId="3848471150" sldId="430"/>
            <ac:spMk id="4" creationId="{8287F1A2-E67A-4A83-1AB8-A7C663B8D8DC}"/>
          </ac:spMkLst>
        </pc:spChg>
        <pc:spChg chg="mod">
          <ac:chgData name="Sarah Swärd" userId="S::sarah.sward@regionvastmanland.se::0b31f058-2d29-4406-b186-597902b97bb5" providerId="AD" clId="Web-{EB3DD1EE-4F4D-02F0-CDCD-6EBA3053BE5E}" dt="2023-08-21T14:04:53.870" v="1220" actId="20577"/>
          <ac:spMkLst>
            <pc:docMk/>
            <pc:sldMk cId="3848471150" sldId="430"/>
            <ac:spMk id="5" creationId="{CE765F09-F49A-41FA-79DC-4730146C0ADC}"/>
          </ac:spMkLst>
        </pc:spChg>
      </pc:sldChg>
      <pc:sldChg chg="del">
        <pc:chgData name="Sarah Swärd" userId="S::sarah.sward@regionvastmanland.se::0b31f058-2d29-4406-b186-597902b97bb5" providerId="AD" clId="Web-{EB3DD1EE-4F4D-02F0-CDCD-6EBA3053BE5E}" dt="2023-08-21T13:09:33.495" v="3"/>
        <pc:sldMkLst>
          <pc:docMk/>
          <pc:sldMk cId="611525806" sldId="469"/>
        </pc:sldMkLst>
      </pc:sldChg>
      <pc:sldChg chg="del">
        <pc:chgData name="Sarah Swärd" userId="S::sarah.sward@regionvastmanland.se::0b31f058-2d29-4406-b186-597902b97bb5" providerId="AD" clId="Web-{EB3DD1EE-4F4D-02F0-CDCD-6EBA3053BE5E}" dt="2023-08-21T13:09:27.885" v="0"/>
        <pc:sldMkLst>
          <pc:docMk/>
          <pc:sldMk cId="749258891" sldId="510"/>
        </pc:sldMkLst>
      </pc:sldChg>
      <pc:sldChg chg="del">
        <pc:chgData name="Sarah Swärd" userId="S::sarah.sward@regionvastmanland.se::0b31f058-2d29-4406-b186-597902b97bb5" providerId="AD" clId="Web-{EB3DD1EE-4F4D-02F0-CDCD-6EBA3053BE5E}" dt="2023-08-21T13:09:30.714" v="1"/>
        <pc:sldMkLst>
          <pc:docMk/>
          <pc:sldMk cId="1552835214" sldId="511"/>
        </pc:sldMkLst>
      </pc:sldChg>
      <pc:sldChg chg="del">
        <pc:chgData name="Sarah Swärd" userId="S::sarah.sward@regionvastmanland.se::0b31f058-2d29-4406-b186-597902b97bb5" providerId="AD" clId="Web-{EB3DD1EE-4F4D-02F0-CDCD-6EBA3053BE5E}" dt="2023-08-21T13:09:31.979" v="2"/>
        <pc:sldMkLst>
          <pc:docMk/>
          <pc:sldMk cId="1034657215" sldId="520"/>
        </pc:sldMkLst>
      </pc:sldChg>
    </pc:docChg>
  </pc:docChgLst>
  <pc:docChgLst>
    <pc:chgData name="Sarah Swärd" userId="S::sarah.sward@regionvastmanland.se::0b31f058-2d29-4406-b186-597902b97bb5" providerId="AD" clId="Web-{23BA813F-A93B-2D7B-7757-4B0D9324252C}"/>
    <pc:docChg chg="addSld modSld">
      <pc:chgData name="Sarah Swärd" userId="S::sarah.sward@regionvastmanland.se::0b31f058-2d29-4406-b186-597902b97bb5" providerId="AD" clId="Web-{23BA813F-A93B-2D7B-7757-4B0D9324252C}" dt="2023-10-16T08:42:04.810" v="215"/>
      <pc:docMkLst>
        <pc:docMk/>
      </pc:docMkLst>
      <pc:sldChg chg="modSp new">
        <pc:chgData name="Sarah Swärd" userId="S::sarah.sward@regionvastmanland.se::0b31f058-2d29-4406-b186-597902b97bb5" providerId="AD" clId="Web-{23BA813F-A93B-2D7B-7757-4B0D9324252C}" dt="2023-10-16T08:42:02.748" v="214" actId="20577"/>
        <pc:sldMkLst>
          <pc:docMk/>
          <pc:sldMk cId="1319177015" sldId="435"/>
        </pc:sldMkLst>
        <pc:spChg chg="mod">
          <ac:chgData name="Sarah Swärd" userId="S::sarah.sward@regionvastmanland.se::0b31f058-2d29-4406-b186-597902b97bb5" providerId="AD" clId="Web-{23BA813F-A93B-2D7B-7757-4B0D9324252C}" dt="2023-10-16T08:42:02.748" v="214" actId="20577"/>
          <ac:spMkLst>
            <pc:docMk/>
            <pc:sldMk cId="1319177015" sldId="435"/>
            <ac:spMk id="4" creationId="{FEBB04F4-63DD-913F-50DF-C5B40ABF5203}"/>
          </ac:spMkLst>
        </pc:spChg>
        <pc:spChg chg="mod">
          <ac:chgData name="Sarah Swärd" userId="S::sarah.sward@regionvastmanland.se::0b31f058-2d29-4406-b186-597902b97bb5" providerId="AD" clId="Web-{23BA813F-A93B-2D7B-7757-4B0D9324252C}" dt="2023-10-16T08:17:36.513" v="16" actId="20577"/>
          <ac:spMkLst>
            <pc:docMk/>
            <pc:sldMk cId="1319177015" sldId="435"/>
            <ac:spMk id="5" creationId="{A131B8B0-C1BD-26FF-5D1D-03E651CC5434}"/>
          </ac:spMkLst>
        </pc:spChg>
      </pc:sldChg>
      <pc:sldChg chg="modSp new">
        <pc:chgData name="Sarah Swärd" userId="S::sarah.sward@regionvastmanland.se::0b31f058-2d29-4406-b186-597902b97bb5" providerId="AD" clId="Web-{23BA813F-A93B-2D7B-7757-4B0D9324252C}" dt="2023-10-16T08:22:25.606" v="84" actId="20577"/>
        <pc:sldMkLst>
          <pc:docMk/>
          <pc:sldMk cId="1161860431" sldId="436"/>
        </pc:sldMkLst>
        <pc:spChg chg="mod">
          <ac:chgData name="Sarah Swärd" userId="S::sarah.sward@regionvastmanland.se::0b31f058-2d29-4406-b186-597902b97bb5" providerId="AD" clId="Web-{23BA813F-A93B-2D7B-7757-4B0D9324252C}" dt="2023-10-16T08:22:25.606" v="84" actId="20577"/>
          <ac:spMkLst>
            <pc:docMk/>
            <pc:sldMk cId="1161860431" sldId="436"/>
            <ac:spMk id="5" creationId="{D94D90B1-8DF9-677C-E5F7-829A24A023D7}"/>
          </ac:spMkLst>
        </pc:spChg>
      </pc:sldChg>
      <pc:sldChg chg="new">
        <pc:chgData name="Sarah Swärd" userId="S::sarah.sward@regionvastmanland.se::0b31f058-2d29-4406-b186-597902b97bb5" providerId="AD" clId="Web-{23BA813F-A93B-2D7B-7757-4B0D9324252C}" dt="2023-10-16T08:42:04.810" v="215"/>
        <pc:sldMkLst>
          <pc:docMk/>
          <pc:sldMk cId="3464491261" sldId="437"/>
        </pc:sldMkLst>
      </pc:sldChg>
    </pc:docChg>
  </pc:docChgLst>
  <pc:docChgLst>
    <pc:chgData name="Sarah Swärd" userId="S::sarah.sward@regionvastmanland.se::0b31f058-2d29-4406-b186-597902b97bb5" providerId="AD" clId="Web-{46C7FDF5-528A-BC46-7187-0A69D65C97EE}"/>
    <pc:docChg chg="addSld delSld modSld sldOrd">
      <pc:chgData name="Sarah Swärd" userId="S::sarah.sward@regionvastmanland.se::0b31f058-2d29-4406-b186-597902b97bb5" providerId="AD" clId="Web-{46C7FDF5-528A-BC46-7187-0A69D65C97EE}" dt="2023-04-25T09:52:01.536" v="129" actId="20577"/>
      <pc:docMkLst>
        <pc:docMk/>
      </pc:docMkLst>
      <pc:sldChg chg="modSp">
        <pc:chgData name="Sarah Swärd" userId="S::sarah.sward@regionvastmanland.se::0b31f058-2d29-4406-b186-597902b97bb5" providerId="AD" clId="Web-{46C7FDF5-528A-BC46-7187-0A69D65C97EE}" dt="2023-04-25T09:51:32.535" v="122" actId="20577"/>
        <pc:sldMkLst>
          <pc:docMk/>
          <pc:sldMk cId="3529640590" sldId="423"/>
        </pc:sldMkLst>
        <pc:spChg chg="mod">
          <ac:chgData name="Sarah Swärd" userId="S::sarah.sward@regionvastmanland.se::0b31f058-2d29-4406-b186-597902b97bb5" providerId="AD" clId="Web-{46C7FDF5-528A-BC46-7187-0A69D65C97EE}" dt="2023-04-25T09:51:32.535" v="122" actId="20577"/>
          <ac:spMkLst>
            <pc:docMk/>
            <pc:sldMk cId="3529640590" sldId="423"/>
            <ac:spMk id="4" creationId="{C00599E6-5D24-442A-8A8C-EEDEABACCAB8}"/>
          </ac:spMkLst>
        </pc:spChg>
      </pc:sldChg>
      <pc:sldChg chg="modSp">
        <pc:chgData name="Sarah Swärd" userId="S::sarah.sward@regionvastmanland.se::0b31f058-2d29-4406-b186-597902b97bb5" providerId="AD" clId="Web-{46C7FDF5-528A-BC46-7187-0A69D65C97EE}" dt="2023-04-25T09:49:58.532" v="108" actId="20577"/>
        <pc:sldMkLst>
          <pc:docMk/>
          <pc:sldMk cId="1544668219" sldId="508"/>
        </pc:sldMkLst>
        <pc:spChg chg="mod">
          <ac:chgData name="Sarah Swärd" userId="S::sarah.sward@regionvastmanland.se::0b31f058-2d29-4406-b186-597902b97bb5" providerId="AD" clId="Web-{46C7FDF5-528A-BC46-7187-0A69D65C97EE}" dt="2023-04-25T09:49:58.532" v="108" actId="20577"/>
          <ac:spMkLst>
            <pc:docMk/>
            <pc:sldMk cId="1544668219" sldId="508"/>
            <ac:spMk id="4" creationId="{6815B544-C505-83B8-5227-4699D0B4B4F2}"/>
          </ac:spMkLst>
        </pc:spChg>
      </pc:sldChg>
      <pc:sldChg chg="modSp new del">
        <pc:chgData name="Sarah Swärd" userId="S::sarah.sward@regionvastmanland.se::0b31f058-2d29-4406-b186-597902b97bb5" providerId="AD" clId="Web-{46C7FDF5-528A-BC46-7187-0A69D65C97EE}" dt="2023-04-25T09:51:55.661" v="126"/>
        <pc:sldMkLst>
          <pc:docMk/>
          <pc:sldMk cId="192236674" sldId="511"/>
        </pc:sldMkLst>
        <pc:spChg chg="mod">
          <ac:chgData name="Sarah Swärd" userId="S::sarah.sward@regionvastmanland.se::0b31f058-2d29-4406-b186-597902b97bb5" providerId="AD" clId="Web-{46C7FDF5-528A-BC46-7187-0A69D65C97EE}" dt="2023-04-25T09:51:39.223" v="125" actId="20577"/>
          <ac:spMkLst>
            <pc:docMk/>
            <pc:sldMk cId="192236674" sldId="511"/>
            <ac:spMk id="3" creationId="{EB18AD77-D13D-2141-4F02-13859F71E8CC}"/>
          </ac:spMkLst>
        </pc:spChg>
      </pc:sldChg>
      <pc:sldChg chg="modSp new ord">
        <pc:chgData name="Sarah Swärd" userId="S::sarah.sward@regionvastmanland.se::0b31f058-2d29-4406-b186-597902b97bb5" providerId="AD" clId="Web-{46C7FDF5-528A-BC46-7187-0A69D65C97EE}" dt="2023-04-25T09:52:01.536" v="129" actId="20577"/>
        <pc:sldMkLst>
          <pc:docMk/>
          <pc:sldMk cId="1552835214" sldId="511"/>
        </pc:sldMkLst>
        <pc:spChg chg="mod">
          <ac:chgData name="Sarah Swärd" userId="S::sarah.sward@regionvastmanland.se::0b31f058-2d29-4406-b186-597902b97bb5" providerId="AD" clId="Web-{46C7FDF5-528A-BC46-7187-0A69D65C97EE}" dt="2023-04-25T09:52:01.536" v="129" actId="20577"/>
          <ac:spMkLst>
            <pc:docMk/>
            <pc:sldMk cId="1552835214" sldId="511"/>
            <ac:spMk id="5" creationId="{CDEC95F2-90E5-3676-AE33-21E819E3A4C4}"/>
          </ac:spMkLst>
        </pc:spChg>
      </pc:sldChg>
      <pc:sldChg chg="del">
        <pc:chgData name="Sarah Swärd" userId="S::sarah.sward@regionvastmanland.se::0b31f058-2d29-4406-b186-597902b97bb5" providerId="AD" clId="Web-{46C7FDF5-528A-BC46-7187-0A69D65C97EE}" dt="2023-04-25T09:50:27.767" v="109"/>
        <pc:sldMkLst>
          <pc:docMk/>
          <pc:sldMk cId="3280281378" sldId="511"/>
        </pc:sldMkLst>
      </pc:sldChg>
    </pc:docChg>
  </pc:docChgLst>
  <pc:docChgLst>
    <pc:chgData name="Sarah Swärd" userId="S::sarah.sward@regionvastmanland.se::0b31f058-2d29-4406-b186-597902b97bb5" providerId="AD" clId="Web-{376B5AB2-CE66-5597-26E1-3457EB065775}"/>
    <pc:docChg chg="addSld delSld modSld">
      <pc:chgData name="Sarah Swärd" userId="S::sarah.sward@regionvastmanland.se::0b31f058-2d29-4406-b186-597902b97bb5" providerId="AD" clId="Web-{376B5AB2-CE66-5597-26E1-3457EB065775}" dt="2023-05-12T12:57:50.798" v="373" actId="20577"/>
      <pc:docMkLst>
        <pc:docMk/>
      </pc:docMkLst>
      <pc:sldChg chg="modSp">
        <pc:chgData name="Sarah Swärd" userId="S::sarah.sward@regionvastmanland.se::0b31f058-2d29-4406-b186-597902b97bb5" providerId="AD" clId="Web-{376B5AB2-CE66-5597-26E1-3457EB065775}" dt="2023-05-10T07:58:46.189" v="314" actId="20577"/>
        <pc:sldMkLst>
          <pc:docMk/>
          <pc:sldMk cId="3529640590" sldId="423"/>
        </pc:sldMkLst>
        <pc:spChg chg="mod">
          <ac:chgData name="Sarah Swärd" userId="S::sarah.sward@regionvastmanland.se::0b31f058-2d29-4406-b186-597902b97bb5" providerId="AD" clId="Web-{376B5AB2-CE66-5597-26E1-3457EB065775}" dt="2023-05-10T07:58:46.189" v="314" actId="20577"/>
          <ac:spMkLst>
            <pc:docMk/>
            <pc:sldMk cId="3529640590" sldId="423"/>
            <ac:spMk id="4" creationId="{C00599E6-5D24-442A-8A8C-EEDEABACCAB8}"/>
          </ac:spMkLst>
        </pc:spChg>
      </pc:sldChg>
      <pc:sldChg chg="modSp">
        <pc:chgData name="Sarah Swärd" userId="S::sarah.sward@regionvastmanland.se::0b31f058-2d29-4406-b186-597902b97bb5" providerId="AD" clId="Web-{376B5AB2-CE66-5597-26E1-3457EB065775}" dt="2023-05-10T07:40:37.517" v="137" actId="20577"/>
        <pc:sldMkLst>
          <pc:docMk/>
          <pc:sldMk cId="611525806" sldId="469"/>
        </pc:sldMkLst>
        <pc:spChg chg="mod">
          <ac:chgData name="Sarah Swärd" userId="S::sarah.sward@regionvastmanland.se::0b31f058-2d29-4406-b186-597902b97bb5" providerId="AD" clId="Web-{376B5AB2-CE66-5597-26E1-3457EB065775}" dt="2023-05-10T07:40:37.517" v="137" actId="20577"/>
          <ac:spMkLst>
            <pc:docMk/>
            <pc:sldMk cId="611525806" sldId="469"/>
            <ac:spMk id="6" creationId="{040275B6-A32E-452F-8B72-3E66BE7A90C5}"/>
          </ac:spMkLst>
        </pc:spChg>
      </pc:sldChg>
      <pc:sldChg chg="del">
        <pc:chgData name="Sarah Swärd" userId="S::sarah.sward@regionvastmanland.se::0b31f058-2d29-4406-b186-597902b97bb5" providerId="AD" clId="Web-{376B5AB2-CE66-5597-26E1-3457EB065775}" dt="2023-05-10T07:57:22.343" v="278"/>
        <pc:sldMkLst>
          <pc:docMk/>
          <pc:sldMk cId="2850280342" sldId="504"/>
        </pc:sldMkLst>
      </pc:sldChg>
      <pc:sldChg chg="modSp">
        <pc:chgData name="Sarah Swärd" userId="S::sarah.sward@regionvastmanland.se::0b31f058-2d29-4406-b186-597902b97bb5" providerId="AD" clId="Web-{376B5AB2-CE66-5597-26E1-3457EB065775}" dt="2023-05-10T07:29:53.317" v="16" actId="20577"/>
        <pc:sldMkLst>
          <pc:docMk/>
          <pc:sldMk cId="749258891" sldId="510"/>
        </pc:sldMkLst>
        <pc:spChg chg="mod">
          <ac:chgData name="Sarah Swärd" userId="S::sarah.sward@regionvastmanland.se::0b31f058-2d29-4406-b186-597902b97bb5" providerId="AD" clId="Web-{376B5AB2-CE66-5597-26E1-3457EB065775}" dt="2023-05-10T07:29:53.317" v="16" actId="20577"/>
          <ac:spMkLst>
            <pc:docMk/>
            <pc:sldMk cId="749258891" sldId="510"/>
            <ac:spMk id="5" creationId="{824AE12A-9C8E-46A8-A6CE-85DE48A61FEB}"/>
          </ac:spMkLst>
        </pc:spChg>
      </pc:sldChg>
      <pc:sldChg chg="modSp">
        <pc:chgData name="Sarah Swärd" userId="S::sarah.sward@regionvastmanland.se::0b31f058-2d29-4406-b186-597902b97bb5" providerId="AD" clId="Web-{376B5AB2-CE66-5597-26E1-3457EB065775}" dt="2023-05-10T07:57:48.734" v="294" actId="20577"/>
        <pc:sldMkLst>
          <pc:docMk/>
          <pc:sldMk cId="1552835214" sldId="511"/>
        </pc:sldMkLst>
        <pc:spChg chg="mod">
          <ac:chgData name="Sarah Swärd" userId="S::sarah.sward@regionvastmanland.se::0b31f058-2d29-4406-b186-597902b97bb5" providerId="AD" clId="Web-{376B5AB2-CE66-5597-26E1-3457EB065775}" dt="2023-05-10T07:57:48.734" v="294" actId="20577"/>
          <ac:spMkLst>
            <pc:docMk/>
            <pc:sldMk cId="1552835214" sldId="511"/>
            <ac:spMk id="4" creationId="{D2181C19-43A7-593A-1ABB-52700D895906}"/>
          </ac:spMkLst>
        </pc:spChg>
      </pc:sldChg>
      <pc:sldChg chg="del">
        <pc:chgData name="Sarah Swärd" userId="S::sarah.sward@regionvastmanland.se::0b31f058-2d29-4406-b186-597902b97bb5" providerId="AD" clId="Web-{376B5AB2-CE66-5597-26E1-3457EB065775}" dt="2023-05-10T07:57:24.280" v="279"/>
        <pc:sldMkLst>
          <pc:docMk/>
          <pc:sldMk cId="2518214822" sldId="513"/>
        </pc:sldMkLst>
      </pc:sldChg>
      <pc:sldChg chg="del">
        <pc:chgData name="Sarah Swärd" userId="S::sarah.sward@regionvastmanland.se::0b31f058-2d29-4406-b186-597902b97bb5" providerId="AD" clId="Web-{376B5AB2-CE66-5597-26E1-3457EB065775}" dt="2023-05-10T07:57:25.609" v="280"/>
        <pc:sldMkLst>
          <pc:docMk/>
          <pc:sldMk cId="978893251" sldId="515"/>
        </pc:sldMkLst>
      </pc:sldChg>
      <pc:sldChg chg="del">
        <pc:chgData name="Sarah Swärd" userId="S::sarah.sward@regionvastmanland.se::0b31f058-2d29-4406-b186-597902b97bb5" providerId="AD" clId="Web-{376B5AB2-CE66-5597-26E1-3457EB065775}" dt="2023-05-10T07:57:26.843" v="281"/>
        <pc:sldMkLst>
          <pc:docMk/>
          <pc:sldMk cId="296079622" sldId="516"/>
        </pc:sldMkLst>
      </pc:sldChg>
      <pc:sldChg chg="del">
        <pc:chgData name="Sarah Swärd" userId="S::sarah.sward@regionvastmanland.se::0b31f058-2d29-4406-b186-597902b97bb5" providerId="AD" clId="Web-{376B5AB2-CE66-5597-26E1-3457EB065775}" dt="2023-05-10T07:57:28.156" v="282"/>
        <pc:sldMkLst>
          <pc:docMk/>
          <pc:sldMk cId="1204666174" sldId="517"/>
        </pc:sldMkLst>
      </pc:sldChg>
      <pc:sldChg chg="modSp">
        <pc:chgData name="Sarah Swärd" userId="S::sarah.sward@regionvastmanland.se::0b31f058-2d29-4406-b186-597902b97bb5" providerId="AD" clId="Web-{376B5AB2-CE66-5597-26E1-3457EB065775}" dt="2023-05-10T07:59:57.066" v="315" actId="20577"/>
        <pc:sldMkLst>
          <pc:docMk/>
          <pc:sldMk cId="2871142157" sldId="518"/>
        </pc:sldMkLst>
        <pc:spChg chg="mod">
          <ac:chgData name="Sarah Swärd" userId="S::sarah.sward@regionvastmanland.se::0b31f058-2d29-4406-b186-597902b97bb5" providerId="AD" clId="Web-{376B5AB2-CE66-5597-26E1-3457EB065775}" dt="2023-05-10T07:59:57.066" v="315" actId="20577"/>
          <ac:spMkLst>
            <pc:docMk/>
            <pc:sldMk cId="2871142157" sldId="518"/>
            <ac:spMk id="4" creationId="{3328AD04-93CA-E56B-7F8F-623C2593AF51}"/>
          </ac:spMkLst>
        </pc:spChg>
      </pc:sldChg>
      <pc:sldChg chg="modSp">
        <pc:chgData name="Sarah Swärd" userId="S::sarah.sward@regionvastmanland.se::0b31f058-2d29-4406-b186-597902b97bb5" providerId="AD" clId="Web-{376B5AB2-CE66-5597-26E1-3457EB065775}" dt="2023-05-10T07:52:28.935" v="233" actId="20577"/>
        <pc:sldMkLst>
          <pc:docMk/>
          <pc:sldMk cId="3990723362" sldId="519"/>
        </pc:sldMkLst>
        <pc:spChg chg="mod">
          <ac:chgData name="Sarah Swärd" userId="S::sarah.sward@regionvastmanland.se::0b31f058-2d29-4406-b186-597902b97bb5" providerId="AD" clId="Web-{376B5AB2-CE66-5597-26E1-3457EB065775}" dt="2023-05-10T07:52:28.935" v="233" actId="20577"/>
          <ac:spMkLst>
            <pc:docMk/>
            <pc:sldMk cId="3990723362" sldId="519"/>
            <ac:spMk id="4" creationId="{C13AE530-1AEF-4A15-A0F0-64875DD37603}"/>
          </ac:spMkLst>
        </pc:spChg>
        <pc:spChg chg="mod">
          <ac:chgData name="Sarah Swärd" userId="S::sarah.sward@regionvastmanland.se::0b31f058-2d29-4406-b186-597902b97bb5" providerId="AD" clId="Web-{376B5AB2-CE66-5597-26E1-3457EB065775}" dt="2023-05-10T07:48:28.030" v="210" actId="20577"/>
          <ac:spMkLst>
            <pc:docMk/>
            <pc:sldMk cId="3990723362" sldId="519"/>
            <ac:spMk id="5" creationId="{B7910112-A4D5-B0AB-3368-F64DB7FF99CE}"/>
          </ac:spMkLst>
        </pc:spChg>
      </pc:sldChg>
      <pc:sldChg chg="modSp new">
        <pc:chgData name="Sarah Swärd" userId="S::sarah.sward@regionvastmanland.se::0b31f058-2d29-4406-b186-597902b97bb5" providerId="AD" clId="Web-{376B5AB2-CE66-5597-26E1-3457EB065775}" dt="2023-05-12T12:57:50.798" v="373" actId="20577"/>
        <pc:sldMkLst>
          <pc:docMk/>
          <pc:sldMk cId="1034657215" sldId="520"/>
        </pc:sldMkLst>
        <pc:spChg chg="mod">
          <ac:chgData name="Sarah Swärd" userId="S::sarah.sward@regionvastmanland.se::0b31f058-2d29-4406-b186-597902b97bb5" providerId="AD" clId="Web-{376B5AB2-CE66-5597-26E1-3457EB065775}" dt="2023-05-12T12:57:50.798" v="373" actId="20577"/>
          <ac:spMkLst>
            <pc:docMk/>
            <pc:sldMk cId="1034657215" sldId="520"/>
            <ac:spMk id="4" creationId="{ECC0E2AA-520E-4304-F50D-FB36C2694BA1}"/>
          </ac:spMkLst>
        </pc:spChg>
        <pc:spChg chg="mod">
          <ac:chgData name="Sarah Swärd" userId="S::sarah.sward@regionvastmanland.se::0b31f058-2d29-4406-b186-597902b97bb5" providerId="AD" clId="Web-{376B5AB2-CE66-5597-26E1-3457EB065775}" dt="2023-05-10T08:16:34.142" v="324" actId="20577"/>
          <ac:spMkLst>
            <pc:docMk/>
            <pc:sldMk cId="1034657215" sldId="520"/>
            <ac:spMk id="5" creationId="{7EA6B22C-1F4B-3937-684E-FD0F9D927AAB}"/>
          </ac:spMkLst>
        </pc:spChg>
      </pc:sldChg>
    </pc:docChg>
  </pc:docChgLst>
  <pc:docChgLst>
    <pc:chgData name="Susanne Fronda" userId="S::susanne.fronda@regionvastmanland.se::a259fdb1-2f2a-4104-bcbd-bf9af072b0ba" providerId="AD" clId="Web-{42A0969C-267C-4C9C-AC20-1681F4949BB1}"/>
    <pc:docChg chg="modSld">
      <pc:chgData name="Susanne Fronda" userId="S::susanne.fronda@regionvastmanland.se::a259fdb1-2f2a-4104-bcbd-bf9af072b0ba" providerId="AD" clId="Web-{42A0969C-267C-4C9C-AC20-1681F4949BB1}" dt="2023-05-09T08:54:22.663" v="126" actId="1076"/>
      <pc:docMkLst>
        <pc:docMk/>
      </pc:docMkLst>
      <pc:sldChg chg="modSp">
        <pc:chgData name="Susanne Fronda" userId="S::susanne.fronda@regionvastmanland.se::a259fdb1-2f2a-4104-bcbd-bf9af072b0ba" providerId="AD" clId="Web-{42A0969C-267C-4C9C-AC20-1681F4949BB1}" dt="2023-05-09T08:52:13.487" v="2" actId="20577"/>
        <pc:sldMkLst>
          <pc:docMk/>
          <pc:sldMk cId="735337105" sldId="256"/>
        </pc:sldMkLst>
        <pc:spChg chg="mod">
          <ac:chgData name="Susanne Fronda" userId="S::susanne.fronda@regionvastmanland.se::a259fdb1-2f2a-4104-bcbd-bf9af072b0ba" providerId="AD" clId="Web-{42A0969C-267C-4C9C-AC20-1681F4949BB1}" dt="2023-05-09T08:52:13.487" v="2" actId="20577"/>
          <ac:spMkLst>
            <pc:docMk/>
            <pc:sldMk cId="735337105" sldId="256"/>
            <ac:spMk id="3" creationId="{AE94C530-BF53-4F57-9EC2-665748F56511}"/>
          </ac:spMkLst>
        </pc:spChg>
      </pc:sldChg>
      <pc:sldChg chg="modSp">
        <pc:chgData name="Susanne Fronda" userId="S::susanne.fronda@regionvastmanland.se::a259fdb1-2f2a-4104-bcbd-bf9af072b0ba" providerId="AD" clId="Web-{42A0969C-267C-4C9C-AC20-1681F4949BB1}" dt="2023-05-09T08:54:22.663" v="126" actId="1076"/>
        <pc:sldMkLst>
          <pc:docMk/>
          <pc:sldMk cId="1552835214" sldId="511"/>
        </pc:sldMkLst>
        <pc:spChg chg="mod">
          <ac:chgData name="Susanne Fronda" userId="S::susanne.fronda@regionvastmanland.se::a259fdb1-2f2a-4104-bcbd-bf9af072b0ba" providerId="AD" clId="Web-{42A0969C-267C-4C9C-AC20-1681F4949BB1}" dt="2023-05-09T08:54:20.163" v="125" actId="20577"/>
          <ac:spMkLst>
            <pc:docMk/>
            <pc:sldMk cId="1552835214" sldId="511"/>
            <ac:spMk id="4" creationId="{D2181C19-43A7-593A-1ABB-52700D895906}"/>
          </ac:spMkLst>
        </pc:spChg>
        <pc:spChg chg="mod">
          <ac:chgData name="Susanne Fronda" userId="S::susanne.fronda@regionvastmanland.se::a259fdb1-2f2a-4104-bcbd-bf9af072b0ba" providerId="AD" clId="Web-{42A0969C-267C-4C9C-AC20-1681F4949BB1}" dt="2023-05-09T08:54:22.663" v="126" actId="1076"/>
          <ac:spMkLst>
            <pc:docMk/>
            <pc:sldMk cId="1552835214" sldId="511"/>
            <ac:spMk id="5" creationId="{CDEC95F2-90E5-3676-AE33-21E819E3A4C4}"/>
          </ac:spMkLst>
        </pc:spChg>
      </pc:sldChg>
    </pc:docChg>
  </pc:docChgLst>
  <pc:docChgLst>
    <pc:chgData name="Susanne Fronda" userId="S::susanne.fronda@regionvastmanland.se::a259fdb1-2f2a-4104-bcbd-bf9af072b0ba" providerId="AD" clId="Web-{360C1713-048E-C1D2-4E84-B8F60195B7FA}"/>
    <pc:docChg chg="addSld modSld">
      <pc:chgData name="Susanne Fronda" userId="S::susanne.fronda@regionvastmanland.se::a259fdb1-2f2a-4104-bcbd-bf9af072b0ba" providerId="AD" clId="Web-{360C1713-048E-C1D2-4E84-B8F60195B7FA}" dt="2023-04-28T18:59:05.119" v="10"/>
      <pc:docMkLst>
        <pc:docMk/>
      </pc:docMkLst>
      <pc:sldChg chg="modSp">
        <pc:chgData name="Susanne Fronda" userId="S::susanne.fronda@regionvastmanland.se::a259fdb1-2f2a-4104-bcbd-bf9af072b0ba" providerId="AD" clId="Web-{360C1713-048E-C1D2-4E84-B8F60195B7FA}" dt="2023-04-28T18:58:45.353" v="7" actId="20577"/>
        <pc:sldMkLst>
          <pc:docMk/>
          <pc:sldMk cId="2518214822" sldId="513"/>
        </pc:sldMkLst>
        <pc:spChg chg="mod">
          <ac:chgData name="Susanne Fronda" userId="S::susanne.fronda@regionvastmanland.se::a259fdb1-2f2a-4104-bcbd-bf9af072b0ba" providerId="AD" clId="Web-{360C1713-048E-C1D2-4E84-B8F60195B7FA}" dt="2023-04-28T18:58:45.353" v="7" actId="20577"/>
          <ac:spMkLst>
            <pc:docMk/>
            <pc:sldMk cId="2518214822" sldId="513"/>
            <ac:spMk id="7" creationId="{93B1375E-C8AD-40A6-821A-A21797EA7D82}"/>
          </ac:spMkLst>
        </pc:spChg>
      </pc:sldChg>
      <pc:sldChg chg="delSp modSp add replId">
        <pc:chgData name="Susanne Fronda" userId="S::susanne.fronda@regionvastmanland.se::a259fdb1-2f2a-4104-bcbd-bf9af072b0ba" providerId="AD" clId="Web-{360C1713-048E-C1D2-4E84-B8F60195B7FA}" dt="2023-04-28T18:59:05.119" v="10"/>
        <pc:sldMkLst>
          <pc:docMk/>
          <pc:sldMk cId="2573807268" sldId="514"/>
        </pc:sldMkLst>
        <pc:spChg chg="del mod">
          <ac:chgData name="Susanne Fronda" userId="S::susanne.fronda@regionvastmanland.se::a259fdb1-2f2a-4104-bcbd-bf9af072b0ba" providerId="AD" clId="Web-{360C1713-048E-C1D2-4E84-B8F60195B7FA}" dt="2023-04-28T18:59:05.119" v="10"/>
          <ac:spMkLst>
            <pc:docMk/>
            <pc:sldMk cId="2573807268" sldId="514"/>
            <ac:spMk id="7" creationId="{93B1375E-C8AD-40A6-821A-A21797EA7D82}"/>
          </ac:spMkLst>
        </pc:spChg>
      </pc:sldChg>
    </pc:docChg>
  </pc:docChgLst>
  <pc:docChgLst>
    <pc:chgData name="Erika Lindholm" userId="76137e5f-c2f5-4226-b131-f413897f00b1" providerId="ADAL" clId="{A08F61A8-5726-4245-9F9B-8E8C55A74616}"/>
    <pc:docChg chg="custSel addSld modSld sldOrd">
      <pc:chgData name="Erika Lindholm" userId="76137e5f-c2f5-4226-b131-f413897f00b1" providerId="ADAL" clId="{A08F61A8-5726-4245-9F9B-8E8C55A74616}" dt="2024-09-25T08:28:58.901" v="207" actId="20577"/>
      <pc:docMkLst>
        <pc:docMk/>
      </pc:docMkLst>
      <pc:sldChg chg="modSp mod">
        <pc:chgData name="Erika Lindholm" userId="76137e5f-c2f5-4226-b131-f413897f00b1" providerId="ADAL" clId="{A08F61A8-5726-4245-9F9B-8E8C55A74616}" dt="2024-09-25T08:28:35.062" v="183" actId="20577"/>
        <pc:sldMkLst>
          <pc:docMk/>
          <pc:sldMk cId="2672893098" sldId="432"/>
        </pc:sldMkLst>
        <pc:spChg chg="mod">
          <ac:chgData name="Erika Lindholm" userId="76137e5f-c2f5-4226-b131-f413897f00b1" providerId="ADAL" clId="{A08F61A8-5726-4245-9F9B-8E8C55A74616}" dt="2024-09-25T08:28:35.062" v="183" actId="20577"/>
          <ac:spMkLst>
            <pc:docMk/>
            <pc:sldMk cId="2672893098" sldId="432"/>
            <ac:spMk id="4" creationId="{22B4D012-980D-5953-A6FA-AA9D2D49FEEE}"/>
          </ac:spMkLst>
        </pc:spChg>
      </pc:sldChg>
      <pc:sldChg chg="ord">
        <pc:chgData name="Erika Lindholm" userId="76137e5f-c2f5-4226-b131-f413897f00b1" providerId="ADAL" clId="{A08F61A8-5726-4245-9F9B-8E8C55A74616}" dt="2024-09-25T08:25:08.718" v="90"/>
        <pc:sldMkLst>
          <pc:docMk/>
          <pc:sldMk cId="578467061" sldId="433"/>
        </pc:sldMkLst>
      </pc:sldChg>
      <pc:sldChg chg="ord">
        <pc:chgData name="Erika Lindholm" userId="76137e5f-c2f5-4226-b131-f413897f00b1" providerId="ADAL" clId="{A08F61A8-5726-4245-9F9B-8E8C55A74616}" dt="2024-09-25T08:23:38.693" v="62"/>
        <pc:sldMkLst>
          <pc:docMk/>
          <pc:sldMk cId="2601525622" sldId="442"/>
        </pc:sldMkLst>
      </pc:sldChg>
      <pc:sldChg chg="modSp new mod">
        <pc:chgData name="Erika Lindholm" userId="76137e5f-c2f5-4226-b131-f413897f00b1" providerId="ADAL" clId="{A08F61A8-5726-4245-9F9B-8E8C55A74616}" dt="2024-09-25T08:28:58.901" v="207" actId="20577"/>
        <pc:sldMkLst>
          <pc:docMk/>
          <pc:sldMk cId="739487314" sldId="448"/>
        </pc:sldMkLst>
        <pc:spChg chg="mod">
          <ac:chgData name="Erika Lindholm" userId="76137e5f-c2f5-4226-b131-f413897f00b1" providerId="ADAL" clId="{A08F61A8-5726-4245-9F9B-8E8C55A74616}" dt="2024-09-25T08:28:58.901" v="207" actId="20577"/>
          <ac:spMkLst>
            <pc:docMk/>
            <pc:sldMk cId="739487314" sldId="448"/>
            <ac:spMk id="4" creationId="{B72A52F6-8FC5-5C7C-DE9F-63F2F57C5948}"/>
          </ac:spMkLst>
        </pc:spChg>
        <pc:spChg chg="mod">
          <ac:chgData name="Erika Lindholm" userId="76137e5f-c2f5-4226-b131-f413897f00b1" providerId="ADAL" clId="{A08F61A8-5726-4245-9F9B-8E8C55A74616}" dt="2024-09-25T08:19:38.750" v="6" actId="20577"/>
          <ac:spMkLst>
            <pc:docMk/>
            <pc:sldMk cId="739487314" sldId="448"/>
            <ac:spMk id="5" creationId="{2B4BDF43-2F6C-1B83-2F36-1988802A27F1}"/>
          </ac:spMkLst>
        </pc:spChg>
      </pc:sldChg>
    </pc:docChg>
  </pc:docChgLst>
  <pc:docChgLst>
    <pc:chgData name="Sarah Swärd" userId="S::sarah.sward@regionvastmanland.se::0b31f058-2d29-4406-b186-597902b97bb5" providerId="AD" clId="Web-{4343C41B-3D79-842A-A22E-CC640F81FDB2}"/>
    <pc:docChg chg="delSld modSld">
      <pc:chgData name="Sarah Swärd" userId="S::sarah.sward@regionvastmanland.se::0b31f058-2d29-4406-b186-597902b97bb5" providerId="AD" clId="Web-{4343C41B-3D79-842A-A22E-CC640F81FDB2}" dt="2023-04-21T14:22:38.740" v="5"/>
      <pc:docMkLst>
        <pc:docMk/>
      </pc:docMkLst>
      <pc:sldChg chg="modSp">
        <pc:chgData name="Sarah Swärd" userId="S::sarah.sward@regionvastmanland.se::0b31f058-2d29-4406-b186-597902b97bb5" providerId="AD" clId="Web-{4343C41B-3D79-842A-A22E-CC640F81FDB2}" dt="2023-04-21T14:22:03.661" v="3" actId="20577"/>
        <pc:sldMkLst>
          <pc:docMk/>
          <pc:sldMk cId="735337105" sldId="256"/>
        </pc:sldMkLst>
        <pc:spChg chg="mod">
          <ac:chgData name="Sarah Swärd" userId="S::sarah.sward@regionvastmanland.se::0b31f058-2d29-4406-b186-597902b97bb5" providerId="AD" clId="Web-{4343C41B-3D79-842A-A22E-CC640F81FDB2}" dt="2023-04-21T14:22:03.661" v="3" actId="20577"/>
          <ac:spMkLst>
            <pc:docMk/>
            <pc:sldMk cId="735337105" sldId="256"/>
            <ac:spMk id="3" creationId="{AE94C530-BF53-4F57-9EC2-665748F56511}"/>
          </ac:spMkLst>
        </pc:spChg>
      </pc:sldChg>
      <pc:sldChg chg="modSp">
        <pc:chgData name="Sarah Swärd" userId="S::sarah.sward@regionvastmanland.se::0b31f058-2d29-4406-b186-597902b97bb5" providerId="AD" clId="Web-{4343C41B-3D79-842A-A22E-CC640F81FDB2}" dt="2023-04-21T14:22:12.943" v="4" actId="20577"/>
        <pc:sldMkLst>
          <pc:docMk/>
          <pc:sldMk cId="3529640590" sldId="423"/>
        </pc:sldMkLst>
        <pc:spChg chg="mod">
          <ac:chgData name="Sarah Swärd" userId="S::sarah.sward@regionvastmanland.se::0b31f058-2d29-4406-b186-597902b97bb5" providerId="AD" clId="Web-{4343C41B-3D79-842A-A22E-CC640F81FDB2}" dt="2023-04-21T14:22:12.943" v="4" actId="20577"/>
          <ac:spMkLst>
            <pc:docMk/>
            <pc:sldMk cId="3529640590" sldId="423"/>
            <ac:spMk id="4" creationId="{C00599E6-5D24-442A-8A8C-EEDEABACCAB8}"/>
          </ac:spMkLst>
        </pc:spChg>
      </pc:sldChg>
      <pc:sldChg chg="del">
        <pc:chgData name="Sarah Swärd" userId="S::sarah.sward@regionvastmanland.se::0b31f058-2d29-4406-b186-597902b97bb5" providerId="AD" clId="Web-{4343C41B-3D79-842A-A22E-CC640F81FDB2}" dt="2023-04-21T14:22:38.740" v="5"/>
        <pc:sldMkLst>
          <pc:docMk/>
          <pc:sldMk cId="670742663" sldId="506"/>
        </pc:sldMkLst>
      </pc:sldChg>
    </pc:docChg>
  </pc:docChgLst>
  <pc:docChgLst>
    <pc:chgData name="Sarah Swärd" userId="S::sarah.sward@regionvastmanland.se::0b31f058-2d29-4406-b186-597902b97bb5" providerId="AD" clId="Web-{73FD5320-C71A-7425-ED92-BEA3209BAF02}"/>
    <pc:docChg chg="modSld">
      <pc:chgData name="Sarah Swärd" userId="S::sarah.sward@regionvastmanland.se::0b31f058-2d29-4406-b186-597902b97bb5" providerId="AD" clId="Web-{73FD5320-C71A-7425-ED92-BEA3209BAF02}" dt="2023-10-31T13:20:33.221" v="119" actId="20577"/>
      <pc:docMkLst>
        <pc:docMk/>
      </pc:docMkLst>
      <pc:sldChg chg="modSp">
        <pc:chgData name="Sarah Swärd" userId="S::sarah.sward@regionvastmanland.se::0b31f058-2d29-4406-b186-597902b97bb5" providerId="AD" clId="Web-{73FD5320-C71A-7425-ED92-BEA3209BAF02}" dt="2023-10-31T13:20:33.221" v="119" actId="20577"/>
        <pc:sldMkLst>
          <pc:docMk/>
          <pc:sldMk cId="182584930" sldId="441"/>
        </pc:sldMkLst>
        <pc:spChg chg="mod">
          <ac:chgData name="Sarah Swärd" userId="S::sarah.sward@regionvastmanland.se::0b31f058-2d29-4406-b186-597902b97bb5" providerId="AD" clId="Web-{73FD5320-C71A-7425-ED92-BEA3209BAF02}" dt="2023-10-31T13:20:33.221" v="119" actId="20577"/>
          <ac:spMkLst>
            <pc:docMk/>
            <pc:sldMk cId="182584930" sldId="441"/>
            <ac:spMk id="4" creationId="{DAE3F2E9-6275-37B2-2BD9-68407DFF2134}"/>
          </ac:spMkLst>
        </pc:spChg>
      </pc:sldChg>
    </pc:docChg>
  </pc:docChgLst>
  <pc:docChgLst>
    <pc:chgData name="Sarah Swärd" userId="S::sarah.sward@regionvastmanland.se::0b31f058-2d29-4406-b186-597902b97bb5" providerId="AD" clId="Web-{6570868C-8519-D818-52A4-78477F222BDB}"/>
    <pc:docChg chg="addSld modSld">
      <pc:chgData name="Sarah Swärd" userId="S::sarah.sward@regionvastmanland.se::0b31f058-2d29-4406-b186-597902b97bb5" providerId="AD" clId="Web-{6570868C-8519-D818-52A4-78477F222BDB}" dt="2024-09-25T07:26:25.263" v="7" actId="20577"/>
      <pc:docMkLst>
        <pc:docMk/>
      </pc:docMkLst>
      <pc:sldChg chg="modSp new">
        <pc:chgData name="Sarah Swärd" userId="S::sarah.sward@regionvastmanland.se::0b31f058-2d29-4406-b186-597902b97bb5" providerId="AD" clId="Web-{6570868C-8519-D818-52A4-78477F222BDB}" dt="2024-09-25T07:26:25.263" v="7" actId="20577"/>
        <pc:sldMkLst>
          <pc:docMk/>
          <pc:sldMk cId="1074306027" sldId="447"/>
        </pc:sldMkLst>
        <pc:spChg chg="mod">
          <ac:chgData name="Sarah Swärd" userId="S::sarah.sward@regionvastmanland.se::0b31f058-2d29-4406-b186-597902b97bb5" providerId="AD" clId="Web-{6570868C-8519-D818-52A4-78477F222BDB}" dt="2024-09-25T07:26:25.263" v="7" actId="20577"/>
          <ac:spMkLst>
            <pc:docMk/>
            <pc:sldMk cId="1074306027" sldId="447"/>
            <ac:spMk id="4" creationId="{2B11A1CE-E4E3-54DB-5088-28FBDC45A42A}"/>
          </ac:spMkLst>
        </pc:spChg>
        <pc:spChg chg="mod">
          <ac:chgData name="Sarah Swärd" userId="S::sarah.sward@regionvastmanland.se::0b31f058-2d29-4406-b186-597902b97bb5" providerId="AD" clId="Web-{6570868C-8519-D818-52A4-78477F222BDB}" dt="2024-09-25T07:25:40.451" v="2" actId="20577"/>
          <ac:spMkLst>
            <pc:docMk/>
            <pc:sldMk cId="1074306027" sldId="447"/>
            <ac:spMk id="5" creationId="{89C4863B-A670-FBB5-C74E-1D7847B0775C}"/>
          </ac:spMkLst>
        </pc:spChg>
      </pc:sldChg>
    </pc:docChg>
  </pc:docChgLst>
  <pc:docChgLst>
    <pc:chgData name="Sarah Swärd" userId="S::sarah.sward@regionvastmanland.se::0b31f058-2d29-4406-b186-597902b97bb5" providerId="AD" clId="Web-{A3A2B714-2858-9347-AA34-654928FA25DA}"/>
    <pc:docChg chg="modSld">
      <pc:chgData name="Sarah Swärd" userId="S::sarah.sward@regionvastmanland.se::0b31f058-2d29-4406-b186-597902b97bb5" providerId="AD" clId="Web-{A3A2B714-2858-9347-AA34-654928FA25DA}" dt="2023-09-06T14:40:25.589" v="44" actId="20577"/>
      <pc:docMkLst>
        <pc:docMk/>
      </pc:docMkLst>
      <pc:sldChg chg="modSp">
        <pc:chgData name="Sarah Swärd" userId="S::sarah.sward@regionvastmanland.se::0b31f058-2d29-4406-b186-597902b97bb5" providerId="AD" clId="Web-{A3A2B714-2858-9347-AA34-654928FA25DA}" dt="2023-09-06T14:39:12.024" v="35" actId="20577"/>
        <pc:sldMkLst>
          <pc:docMk/>
          <pc:sldMk cId="394404118" sldId="426"/>
        </pc:sldMkLst>
        <pc:spChg chg="mod">
          <ac:chgData name="Sarah Swärd" userId="S::sarah.sward@regionvastmanland.se::0b31f058-2d29-4406-b186-597902b97bb5" providerId="AD" clId="Web-{A3A2B714-2858-9347-AA34-654928FA25DA}" dt="2023-09-06T14:39:12.024" v="35" actId="20577"/>
          <ac:spMkLst>
            <pc:docMk/>
            <pc:sldMk cId="394404118" sldId="426"/>
            <ac:spMk id="4" creationId="{CA1BE350-2EBF-1523-8772-117C0A2DA768}"/>
          </ac:spMkLst>
        </pc:spChg>
      </pc:sldChg>
      <pc:sldChg chg="modSp">
        <pc:chgData name="Sarah Swärd" userId="S::sarah.sward@regionvastmanland.se::0b31f058-2d29-4406-b186-597902b97bb5" providerId="AD" clId="Web-{A3A2B714-2858-9347-AA34-654928FA25DA}" dt="2023-09-06T14:40:25.589" v="44" actId="20577"/>
        <pc:sldMkLst>
          <pc:docMk/>
          <pc:sldMk cId="410530657" sldId="427"/>
        </pc:sldMkLst>
        <pc:spChg chg="mod">
          <ac:chgData name="Sarah Swärd" userId="S::sarah.sward@regionvastmanland.se::0b31f058-2d29-4406-b186-597902b97bb5" providerId="AD" clId="Web-{A3A2B714-2858-9347-AA34-654928FA25DA}" dt="2023-09-06T14:40:25.589" v="44" actId="20577"/>
          <ac:spMkLst>
            <pc:docMk/>
            <pc:sldMk cId="410530657" sldId="427"/>
            <ac:spMk id="4" creationId="{870D8F56-E43B-81AD-9A79-91247C19727C}"/>
          </ac:spMkLst>
        </pc:spChg>
      </pc:sldChg>
    </pc:docChg>
  </pc:docChgLst>
  <pc:docChgLst>
    <pc:chgData name="Sarah Swärd" userId="S::sarah.sward@regionvastmanland.se::0b31f058-2d29-4406-b186-597902b97bb5" providerId="AD" clId="Web-{C6FC2A0E-B555-8699-504C-04DA16B819B3}"/>
    <pc:docChg chg="addSld delSld modSld">
      <pc:chgData name="Sarah Swärd" userId="S::sarah.sward@regionvastmanland.se::0b31f058-2d29-4406-b186-597902b97bb5" providerId="AD" clId="Web-{C6FC2A0E-B555-8699-504C-04DA16B819B3}" dt="2024-09-25T06:58:25.020" v="273" actId="20577"/>
      <pc:docMkLst>
        <pc:docMk/>
      </pc:docMkLst>
      <pc:sldChg chg="modSp">
        <pc:chgData name="Sarah Swärd" userId="S::sarah.sward@regionvastmanland.se::0b31f058-2d29-4406-b186-597902b97bb5" providerId="AD" clId="Web-{C6FC2A0E-B555-8699-504C-04DA16B819B3}" dt="2024-09-24T08:51:56.589" v="0" actId="20577"/>
        <pc:sldMkLst>
          <pc:docMk/>
          <pc:sldMk cId="735337105" sldId="256"/>
        </pc:sldMkLst>
        <pc:spChg chg="mod">
          <ac:chgData name="Sarah Swärd" userId="S::sarah.sward@regionvastmanland.se::0b31f058-2d29-4406-b186-597902b97bb5" providerId="AD" clId="Web-{C6FC2A0E-B555-8699-504C-04DA16B819B3}" dt="2024-09-24T08:51:56.589" v="0" actId="20577"/>
          <ac:spMkLst>
            <pc:docMk/>
            <pc:sldMk cId="735337105" sldId="256"/>
            <ac:spMk id="4" creationId="{1AF5225C-FE31-4103-BD46-82EEB2AA7057}"/>
          </ac:spMkLst>
        </pc:spChg>
      </pc:sldChg>
      <pc:sldChg chg="add del">
        <pc:chgData name="Sarah Swärd" userId="S::sarah.sward@regionvastmanland.se::0b31f058-2d29-4406-b186-597902b97bb5" providerId="AD" clId="Web-{C6FC2A0E-B555-8699-504C-04DA16B819B3}" dt="2024-09-24T08:56:37.278" v="21"/>
        <pc:sldMkLst>
          <pc:docMk/>
          <pc:sldMk cId="573393188" sldId="428"/>
        </pc:sldMkLst>
      </pc:sldChg>
      <pc:sldChg chg="modSp del">
        <pc:chgData name="Sarah Swärd" userId="S::sarah.sward@regionvastmanland.se::0b31f058-2d29-4406-b186-597902b97bb5" providerId="AD" clId="Web-{C6FC2A0E-B555-8699-504C-04DA16B819B3}" dt="2024-09-24T09:02:48.920" v="243"/>
        <pc:sldMkLst>
          <pc:docMk/>
          <pc:sldMk cId="3813800228" sldId="431"/>
        </pc:sldMkLst>
        <pc:spChg chg="mod">
          <ac:chgData name="Sarah Swärd" userId="S::sarah.sward@regionvastmanland.se::0b31f058-2d29-4406-b186-597902b97bb5" providerId="AD" clId="Web-{C6FC2A0E-B555-8699-504C-04DA16B819B3}" dt="2024-09-24T08:54:50.246" v="12" actId="20577"/>
          <ac:spMkLst>
            <pc:docMk/>
            <pc:sldMk cId="3813800228" sldId="431"/>
            <ac:spMk id="4" creationId="{D0C9AD16-C380-2A54-A7E0-BFE8BCC591AD}"/>
          </ac:spMkLst>
        </pc:spChg>
      </pc:sldChg>
      <pc:sldChg chg="modSp">
        <pc:chgData name="Sarah Swärd" userId="S::sarah.sward@regionvastmanland.se::0b31f058-2d29-4406-b186-597902b97bb5" providerId="AD" clId="Web-{C6FC2A0E-B555-8699-504C-04DA16B819B3}" dt="2024-09-24T09:01:40.138" v="213" actId="20577"/>
        <pc:sldMkLst>
          <pc:docMk/>
          <pc:sldMk cId="2672893098" sldId="432"/>
        </pc:sldMkLst>
        <pc:spChg chg="mod">
          <ac:chgData name="Sarah Swärd" userId="S::sarah.sward@regionvastmanland.se::0b31f058-2d29-4406-b186-597902b97bb5" providerId="AD" clId="Web-{C6FC2A0E-B555-8699-504C-04DA16B819B3}" dt="2024-09-24T09:01:40.138" v="213" actId="20577"/>
          <ac:spMkLst>
            <pc:docMk/>
            <pc:sldMk cId="2672893098" sldId="432"/>
            <ac:spMk id="4" creationId="{22B4D012-980D-5953-A6FA-AA9D2D49FEEE}"/>
          </ac:spMkLst>
        </pc:spChg>
      </pc:sldChg>
      <pc:sldChg chg="modSp del">
        <pc:chgData name="Sarah Swärd" userId="S::sarah.sward@regionvastmanland.se::0b31f058-2d29-4406-b186-597902b97bb5" providerId="AD" clId="Web-{C6FC2A0E-B555-8699-504C-04DA16B819B3}" dt="2024-09-24T08:56:11.449" v="18"/>
        <pc:sldMkLst>
          <pc:docMk/>
          <pc:sldMk cId="1319177015" sldId="435"/>
        </pc:sldMkLst>
        <pc:spChg chg="mod">
          <ac:chgData name="Sarah Swärd" userId="S::sarah.sward@regionvastmanland.se::0b31f058-2d29-4406-b186-597902b97bb5" providerId="AD" clId="Web-{C6FC2A0E-B555-8699-504C-04DA16B819B3}" dt="2024-09-24T08:52:05.073" v="5" actId="20577"/>
          <ac:spMkLst>
            <pc:docMk/>
            <pc:sldMk cId="1319177015" sldId="435"/>
            <ac:spMk id="4" creationId="{FEBB04F4-63DD-913F-50DF-C5B40ABF5203}"/>
          </ac:spMkLst>
        </pc:spChg>
      </pc:sldChg>
      <pc:sldChg chg="modSp">
        <pc:chgData name="Sarah Swärd" userId="S::sarah.sward@regionvastmanland.se::0b31f058-2d29-4406-b186-597902b97bb5" providerId="AD" clId="Web-{C6FC2A0E-B555-8699-504C-04DA16B819B3}" dt="2024-09-24T09:08:16.968" v="270" actId="20577"/>
        <pc:sldMkLst>
          <pc:docMk/>
          <pc:sldMk cId="1161860431" sldId="436"/>
        </pc:sldMkLst>
        <pc:spChg chg="mod">
          <ac:chgData name="Sarah Swärd" userId="S::sarah.sward@regionvastmanland.se::0b31f058-2d29-4406-b186-597902b97bb5" providerId="AD" clId="Web-{C6FC2A0E-B555-8699-504C-04DA16B819B3}" dt="2024-09-24T09:08:16.968" v="270" actId="20577"/>
          <ac:spMkLst>
            <pc:docMk/>
            <pc:sldMk cId="1161860431" sldId="436"/>
            <ac:spMk id="4" creationId="{CBF871DE-2F20-302B-68CF-7DC8E6246026}"/>
          </ac:spMkLst>
        </pc:spChg>
      </pc:sldChg>
      <pc:sldChg chg="modSp">
        <pc:chgData name="Sarah Swärd" userId="S::sarah.sward@regionvastmanland.se::0b31f058-2d29-4406-b186-597902b97bb5" providerId="AD" clId="Web-{C6FC2A0E-B555-8699-504C-04DA16B819B3}" dt="2024-09-24T09:02:30.717" v="242" actId="20577"/>
        <pc:sldMkLst>
          <pc:docMk/>
          <pc:sldMk cId="577804069" sldId="438"/>
        </pc:sldMkLst>
        <pc:spChg chg="mod">
          <ac:chgData name="Sarah Swärd" userId="S::sarah.sward@regionvastmanland.se::0b31f058-2d29-4406-b186-597902b97bb5" providerId="AD" clId="Web-{C6FC2A0E-B555-8699-504C-04DA16B819B3}" dt="2024-09-24T09:02:30.717" v="242" actId="20577"/>
          <ac:spMkLst>
            <pc:docMk/>
            <pc:sldMk cId="577804069" sldId="438"/>
            <ac:spMk id="4" creationId="{DF135C97-1A51-BD12-935F-EC2AE577636C}"/>
          </ac:spMkLst>
        </pc:spChg>
      </pc:sldChg>
      <pc:sldChg chg="del">
        <pc:chgData name="Sarah Swärd" userId="S::sarah.sward@regionvastmanland.se::0b31f058-2d29-4406-b186-597902b97bb5" providerId="AD" clId="Web-{C6FC2A0E-B555-8699-504C-04DA16B819B3}" dt="2024-09-24T08:54:56.418" v="13"/>
        <pc:sldMkLst>
          <pc:docMk/>
          <pc:sldMk cId="4208299285" sldId="439"/>
        </pc:sldMkLst>
      </pc:sldChg>
      <pc:sldChg chg="del">
        <pc:chgData name="Sarah Swärd" userId="S::sarah.sward@regionvastmanland.se::0b31f058-2d29-4406-b186-597902b97bb5" providerId="AD" clId="Web-{C6FC2A0E-B555-8699-504C-04DA16B819B3}" dt="2024-09-24T08:56:58.168" v="22"/>
        <pc:sldMkLst>
          <pc:docMk/>
          <pc:sldMk cId="3836109490" sldId="440"/>
        </pc:sldMkLst>
      </pc:sldChg>
      <pc:sldChg chg="modSp">
        <pc:chgData name="Sarah Swärd" userId="S::sarah.sward@regionvastmanland.se::0b31f058-2d29-4406-b186-597902b97bb5" providerId="AD" clId="Web-{C6FC2A0E-B555-8699-504C-04DA16B819B3}" dt="2024-09-25T06:58:25.020" v="273" actId="20577"/>
        <pc:sldMkLst>
          <pc:docMk/>
          <pc:sldMk cId="182584930" sldId="441"/>
        </pc:sldMkLst>
        <pc:spChg chg="mod">
          <ac:chgData name="Sarah Swärd" userId="S::sarah.sward@regionvastmanland.se::0b31f058-2d29-4406-b186-597902b97bb5" providerId="AD" clId="Web-{C6FC2A0E-B555-8699-504C-04DA16B819B3}" dt="2024-09-25T06:58:25.020" v="273" actId="20577"/>
          <ac:spMkLst>
            <pc:docMk/>
            <pc:sldMk cId="182584930" sldId="441"/>
            <ac:spMk id="4" creationId="{DAE3F2E9-6275-37B2-2BD9-68407DFF2134}"/>
          </ac:spMkLst>
        </pc:spChg>
      </pc:sldChg>
      <pc:sldChg chg="new del">
        <pc:chgData name="Sarah Swärd" userId="S::sarah.sward@regionvastmanland.se::0b31f058-2d29-4406-b186-597902b97bb5" providerId="AD" clId="Web-{C6FC2A0E-B555-8699-504C-04DA16B819B3}" dt="2024-09-24T08:55:39.355" v="16"/>
        <pc:sldMkLst>
          <pc:docMk/>
          <pc:sldMk cId="1708781570" sldId="443"/>
        </pc:sldMkLst>
      </pc:sldChg>
      <pc:sldChg chg="add">
        <pc:chgData name="Sarah Swärd" userId="S::sarah.sward@regionvastmanland.se::0b31f058-2d29-4406-b186-597902b97bb5" providerId="AD" clId="Web-{C6FC2A0E-B555-8699-504C-04DA16B819B3}" dt="2024-09-24T08:55:34.949" v="15"/>
        <pc:sldMkLst>
          <pc:docMk/>
          <pc:sldMk cId="3102299962" sldId="444"/>
        </pc:sldMkLst>
      </pc:sldChg>
      <pc:sldChg chg="add">
        <pc:chgData name="Sarah Swärd" userId="S::sarah.sward@regionvastmanland.se::0b31f058-2d29-4406-b186-597902b97bb5" providerId="AD" clId="Web-{C6FC2A0E-B555-8699-504C-04DA16B819B3}" dt="2024-09-24T08:56:08.777" v="17"/>
        <pc:sldMkLst>
          <pc:docMk/>
          <pc:sldMk cId="3739258651" sldId="445"/>
        </pc:sldMkLst>
      </pc:sldChg>
      <pc:sldChg chg="add">
        <pc:chgData name="Sarah Swärd" userId="S::sarah.sward@regionvastmanland.se::0b31f058-2d29-4406-b186-597902b97bb5" providerId="AD" clId="Web-{C6FC2A0E-B555-8699-504C-04DA16B819B3}" dt="2024-09-24T08:56:19.152" v="19"/>
        <pc:sldMkLst>
          <pc:docMk/>
          <pc:sldMk cId="404661542" sldId="446"/>
        </pc:sldMkLst>
      </pc:sldChg>
    </pc:docChg>
  </pc:docChgLst>
  <pc:docChgLst>
    <pc:chgData name="Erika Lindholm" userId="S::erika.lindholm@regionvastmanland.se::76137e5f-c2f5-4226-b131-f413897f00b1" providerId="AD" clId="Web-{03EDB9DE-B4B2-3F7A-B50F-9A8054E45193}"/>
    <pc:docChg chg="modSld">
      <pc:chgData name="Erika Lindholm" userId="S::erika.lindholm@regionvastmanland.se::76137e5f-c2f5-4226-b131-f413897f00b1" providerId="AD" clId="Web-{03EDB9DE-B4B2-3F7A-B50F-9A8054E45193}" dt="2024-09-24T11:16:56.008" v="22" actId="20577"/>
      <pc:docMkLst>
        <pc:docMk/>
      </pc:docMkLst>
      <pc:sldChg chg="modSp">
        <pc:chgData name="Erika Lindholm" userId="S::erika.lindholm@regionvastmanland.se::76137e5f-c2f5-4226-b131-f413897f00b1" providerId="AD" clId="Web-{03EDB9DE-B4B2-3F7A-B50F-9A8054E45193}" dt="2024-09-24T11:16:56.008" v="22" actId="20577"/>
        <pc:sldMkLst>
          <pc:docMk/>
          <pc:sldMk cId="1161860431" sldId="436"/>
        </pc:sldMkLst>
        <pc:spChg chg="mod">
          <ac:chgData name="Erika Lindholm" userId="S::erika.lindholm@regionvastmanland.se::76137e5f-c2f5-4226-b131-f413897f00b1" providerId="AD" clId="Web-{03EDB9DE-B4B2-3F7A-B50F-9A8054E45193}" dt="2024-09-24T11:16:56.008" v="22" actId="20577"/>
          <ac:spMkLst>
            <pc:docMk/>
            <pc:sldMk cId="1161860431" sldId="436"/>
            <ac:spMk id="4" creationId="{CBF871DE-2F20-302B-68CF-7DC8E6246026}"/>
          </ac:spMkLst>
        </pc:spChg>
      </pc:sldChg>
      <pc:sldChg chg="modSp">
        <pc:chgData name="Erika Lindholm" userId="S::erika.lindholm@regionvastmanland.se::76137e5f-c2f5-4226-b131-f413897f00b1" providerId="AD" clId="Web-{03EDB9DE-B4B2-3F7A-B50F-9A8054E45193}" dt="2024-09-24T11:15:25.145" v="1" actId="20577"/>
        <pc:sldMkLst>
          <pc:docMk/>
          <pc:sldMk cId="577804069" sldId="438"/>
        </pc:sldMkLst>
        <pc:spChg chg="mod">
          <ac:chgData name="Erika Lindholm" userId="S::erika.lindholm@regionvastmanland.se::76137e5f-c2f5-4226-b131-f413897f00b1" providerId="AD" clId="Web-{03EDB9DE-B4B2-3F7A-B50F-9A8054E45193}" dt="2024-09-24T11:15:25.145" v="1" actId="20577"/>
          <ac:spMkLst>
            <pc:docMk/>
            <pc:sldMk cId="577804069" sldId="438"/>
            <ac:spMk id="4" creationId="{DF135C97-1A51-BD12-935F-EC2AE577636C}"/>
          </ac:spMkLst>
        </pc:spChg>
      </pc:sldChg>
    </pc:docChg>
  </pc:docChgLst>
  <pc:docChgLst>
    <pc:chgData name="Sarah Swärd" userId="S::sarah.sward@regionvastmanland.se::0b31f058-2d29-4406-b186-597902b97bb5" providerId="AD" clId="Web-{C84AC504-05AC-1D35-56FD-F6148D83F189}"/>
    <pc:docChg chg="modSld">
      <pc:chgData name="Sarah Swärd" userId="S::sarah.sward@regionvastmanland.se::0b31f058-2d29-4406-b186-597902b97bb5" providerId="AD" clId="Web-{C84AC504-05AC-1D35-56FD-F6148D83F189}" dt="2023-05-12T11:51:34.557" v="26" actId="20577"/>
      <pc:docMkLst>
        <pc:docMk/>
      </pc:docMkLst>
      <pc:sldChg chg="modSp">
        <pc:chgData name="Sarah Swärd" userId="S::sarah.sward@regionvastmanland.se::0b31f058-2d29-4406-b186-597902b97bb5" providerId="AD" clId="Web-{C84AC504-05AC-1D35-56FD-F6148D83F189}" dt="2023-05-12T11:51:34.557" v="26" actId="20577"/>
        <pc:sldMkLst>
          <pc:docMk/>
          <pc:sldMk cId="1034657215" sldId="520"/>
        </pc:sldMkLst>
        <pc:spChg chg="mod">
          <ac:chgData name="Sarah Swärd" userId="S::sarah.sward@regionvastmanland.se::0b31f058-2d29-4406-b186-597902b97bb5" providerId="AD" clId="Web-{C84AC504-05AC-1D35-56FD-F6148D83F189}" dt="2023-05-12T11:51:34.557" v="26" actId="20577"/>
          <ac:spMkLst>
            <pc:docMk/>
            <pc:sldMk cId="1034657215" sldId="520"/>
            <ac:spMk id="4" creationId="{ECC0E2AA-520E-4304-F50D-FB36C2694BA1}"/>
          </ac:spMkLst>
        </pc:spChg>
      </pc:sldChg>
    </pc:docChg>
  </pc:docChgLst>
  <pc:docChgLst>
    <pc:chgData name="Sarah Swärd" userId="S::sarah.sward@regionvastmanland.se::0b31f058-2d29-4406-b186-597902b97bb5" providerId="AD" clId="Web-{74910D2E-A268-FB85-4226-D4F461139719}"/>
    <pc:docChg chg="addSld delSld modSld sldOrd">
      <pc:chgData name="Sarah Swärd" userId="S::sarah.sward@regionvastmanland.se::0b31f058-2d29-4406-b186-597902b97bb5" providerId="AD" clId="Web-{74910D2E-A268-FB85-4226-D4F461139719}" dt="2023-05-09T18:48:40.667" v="731" actId="20577"/>
      <pc:docMkLst>
        <pc:docMk/>
      </pc:docMkLst>
      <pc:sldChg chg="modSp">
        <pc:chgData name="Sarah Swärd" userId="S::sarah.sward@regionvastmanland.se::0b31f058-2d29-4406-b186-597902b97bb5" providerId="AD" clId="Web-{74910D2E-A268-FB85-4226-D4F461139719}" dt="2023-05-09T10:31:09.131" v="23" actId="20577"/>
        <pc:sldMkLst>
          <pc:docMk/>
          <pc:sldMk cId="611525806" sldId="469"/>
        </pc:sldMkLst>
        <pc:spChg chg="mod">
          <ac:chgData name="Sarah Swärd" userId="S::sarah.sward@regionvastmanland.se::0b31f058-2d29-4406-b186-597902b97bb5" providerId="AD" clId="Web-{74910D2E-A268-FB85-4226-D4F461139719}" dt="2023-05-09T10:31:09.131" v="23" actId="20577"/>
          <ac:spMkLst>
            <pc:docMk/>
            <pc:sldMk cId="611525806" sldId="469"/>
            <ac:spMk id="6" creationId="{040275B6-A32E-452F-8B72-3E66BE7A90C5}"/>
          </ac:spMkLst>
        </pc:spChg>
      </pc:sldChg>
      <pc:sldChg chg="modSp del">
        <pc:chgData name="Sarah Swärd" userId="S::sarah.sward@regionvastmanland.se::0b31f058-2d29-4406-b186-597902b97bb5" providerId="AD" clId="Web-{74910D2E-A268-FB85-4226-D4F461139719}" dt="2023-05-09T10:36:26.030" v="234"/>
        <pc:sldMkLst>
          <pc:docMk/>
          <pc:sldMk cId="1544668219" sldId="508"/>
        </pc:sldMkLst>
        <pc:spChg chg="mod">
          <ac:chgData name="Sarah Swärd" userId="S::sarah.sward@regionvastmanland.se::0b31f058-2d29-4406-b186-597902b97bb5" providerId="AD" clId="Web-{74910D2E-A268-FB85-4226-D4F461139719}" dt="2023-05-09T10:32:48.305" v="66" actId="20577"/>
          <ac:spMkLst>
            <pc:docMk/>
            <pc:sldMk cId="1544668219" sldId="508"/>
            <ac:spMk id="4" creationId="{6815B544-C505-83B8-5227-4699D0B4B4F2}"/>
          </ac:spMkLst>
        </pc:spChg>
        <pc:spChg chg="mod">
          <ac:chgData name="Sarah Swärd" userId="S::sarah.sward@regionvastmanland.se::0b31f058-2d29-4406-b186-597902b97bb5" providerId="AD" clId="Web-{74910D2E-A268-FB85-4226-D4F461139719}" dt="2023-05-09T10:32:38.117" v="58" actId="20577"/>
          <ac:spMkLst>
            <pc:docMk/>
            <pc:sldMk cId="1544668219" sldId="508"/>
            <ac:spMk id="5" creationId="{FE48D4CD-AC0A-9348-7484-A7BFFD673505}"/>
          </ac:spMkLst>
        </pc:spChg>
      </pc:sldChg>
      <pc:sldChg chg="del">
        <pc:chgData name="Sarah Swärd" userId="S::sarah.sward@regionvastmanland.se::0b31f058-2d29-4406-b186-597902b97bb5" providerId="AD" clId="Web-{74910D2E-A268-FB85-4226-D4F461139719}" dt="2023-05-09T10:31:30.084" v="24"/>
        <pc:sldMkLst>
          <pc:docMk/>
          <pc:sldMk cId="289149611" sldId="509"/>
        </pc:sldMkLst>
      </pc:sldChg>
      <pc:sldChg chg="addSp delSp modSp">
        <pc:chgData name="Sarah Swärd" userId="S::sarah.sward@regionvastmanland.se::0b31f058-2d29-4406-b186-597902b97bb5" providerId="AD" clId="Web-{74910D2E-A268-FB85-4226-D4F461139719}" dt="2023-05-09T12:51:49.446" v="710"/>
        <pc:sldMkLst>
          <pc:docMk/>
          <pc:sldMk cId="749258891" sldId="510"/>
        </pc:sldMkLst>
        <pc:spChg chg="del">
          <ac:chgData name="Sarah Swärd" userId="S::sarah.sward@regionvastmanland.se::0b31f058-2d29-4406-b186-597902b97bb5" providerId="AD" clId="Web-{74910D2E-A268-FB85-4226-D4F461139719}" dt="2023-05-09T12:51:49.446" v="710"/>
          <ac:spMkLst>
            <pc:docMk/>
            <pc:sldMk cId="749258891" sldId="510"/>
            <ac:spMk id="32" creationId="{95D430D6-1F97-821B-38AF-928A1969E914}"/>
          </ac:spMkLst>
        </pc:spChg>
        <pc:spChg chg="add">
          <ac:chgData name="Sarah Swärd" userId="S::sarah.sward@regionvastmanland.se::0b31f058-2d29-4406-b186-597902b97bb5" providerId="AD" clId="Web-{74910D2E-A268-FB85-4226-D4F461139719}" dt="2023-05-09T12:51:49.446" v="710"/>
          <ac:spMkLst>
            <pc:docMk/>
            <pc:sldMk cId="749258891" sldId="510"/>
            <ac:spMk id="37" creationId="{C239F6EE-291E-1CF5-D16F-9FD4FD31B3EC}"/>
          </ac:spMkLst>
        </pc:spChg>
        <pc:picChg chg="add mod ord">
          <ac:chgData name="Sarah Swärd" userId="S::sarah.sward@regionvastmanland.se::0b31f058-2d29-4406-b186-597902b97bb5" providerId="AD" clId="Web-{74910D2E-A268-FB85-4226-D4F461139719}" dt="2023-05-09T12:51:49.446" v="710"/>
          <ac:picMkLst>
            <pc:docMk/>
            <pc:sldMk cId="749258891" sldId="510"/>
            <ac:picMk id="4" creationId="{CF0F788E-73F1-4E7A-03C7-41CF68F25424}"/>
          </ac:picMkLst>
        </pc:picChg>
        <pc:picChg chg="del">
          <ac:chgData name="Sarah Swärd" userId="S::sarah.sward@regionvastmanland.se::0b31f058-2d29-4406-b186-597902b97bb5" providerId="AD" clId="Web-{74910D2E-A268-FB85-4226-D4F461139719}" dt="2023-05-09T12:51:45.977" v="708"/>
          <ac:picMkLst>
            <pc:docMk/>
            <pc:sldMk cId="749258891" sldId="510"/>
            <ac:picMk id="6" creationId="{145D1FD9-33BE-ECC3-C3CA-65FA988C3EF9}"/>
          </ac:picMkLst>
        </pc:picChg>
      </pc:sldChg>
      <pc:sldChg chg="modSp new">
        <pc:chgData name="Sarah Swärd" userId="S::sarah.sward@regionvastmanland.se::0b31f058-2d29-4406-b186-597902b97bb5" providerId="AD" clId="Web-{74910D2E-A268-FB85-4226-D4F461139719}" dt="2023-05-09T18:48:40.667" v="731" actId="20577"/>
        <pc:sldMkLst>
          <pc:docMk/>
          <pc:sldMk cId="2871142157" sldId="518"/>
        </pc:sldMkLst>
        <pc:spChg chg="mod">
          <ac:chgData name="Sarah Swärd" userId="S::sarah.sward@regionvastmanland.se::0b31f058-2d29-4406-b186-597902b97bb5" providerId="AD" clId="Web-{74910D2E-A268-FB85-4226-D4F461139719}" dt="2023-05-09T18:48:40.667" v="731" actId="20577"/>
          <ac:spMkLst>
            <pc:docMk/>
            <pc:sldMk cId="2871142157" sldId="518"/>
            <ac:spMk id="4" creationId="{3328AD04-93CA-E56B-7F8F-623C2593AF51}"/>
          </ac:spMkLst>
        </pc:spChg>
        <pc:spChg chg="mod">
          <ac:chgData name="Sarah Swärd" userId="S::sarah.sward@regionvastmanland.se::0b31f058-2d29-4406-b186-597902b97bb5" providerId="AD" clId="Web-{74910D2E-A268-FB85-4226-D4F461139719}" dt="2023-05-09T10:32:39.789" v="59" actId="20577"/>
          <ac:spMkLst>
            <pc:docMk/>
            <pc:sldMk cId="2871142157" sldId="518"/>
            <ac:spMk id="5" creationId="{A950A708-5E99-4FF2-523A-F10220F2E3CB}"/>
          </ac:spMkLst>
        </pc:spChg>
      </pc:sldChg>
      <pc:sldChg chg="modSp new ord">
        <pc:chgData name="Sarah Swärd" userId="S::sarah.sward@regionvastmanland.se::0b31f058-2d29-4406-b186-597902b97bb5" providerId="AD" clId="Web-{74910D2E-A268-FB85-4226-D4F461139719}" dt="2023-05-09T12:52:31.338" v="711"/>
        <pc:sldMkLst>
          <pc:docMk/>
          <pc:sldMk cId="3990723362" sldId="519"/>
        </pc:sldMkLst>
        <pc:spChg chg="mod">
          <ac:chgData name="Sarah Swärd" userId="S::sarah.sward@regionvastmanland.se::0b31f058-2d29-4406-b186-597902b97bb5" providerId="AD" clId="Web-{74910D2E-A268-FB85-4226-D4F461139719}" dt="2023-05-09T10:41:30.351" v="638" actId="20577"/>
          <ac:spMkLst>
            <pc:docMk/>
            <pc:sldMk cId="3990723362" sldId="519"/>
            <ac:spMk id="4" creationId="{C13AE530-1AEF-4A15-A0F0-64875DD37603}"/>
          </ac:spMkLst>
        </pc:spChg>
        <pc:spChg chg="mod">
          <ac:chgData name="Sarah Swärd" userId="S::sarah.sward@regionvastmanland.se::0b31f058-2d29-4406-b186-597902b97bb5" providerId="AD" clId="Web-{74910D2E-A268-FB85-4226-D4F461139719}" dt="2023-05-09T10:36:44.655" v="265" actId="20577"/>
          <ac:spMkLst>
            <pc:docMk/>
            <pc:sldMk cId="3990723362" sldId="519"/>
            <ac:spMk id="5" creationId="{B7910112-A4D5-B0AB-3368-F64DB7FF99C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991EA50A-7ED8-4297-A6D8-C39D2C596180}" type="datetimeFigureOut">
              <a:rPr lang="sv-SE" smtClean="0"/>
              <a:t>2024-09-25</a:t>
            </a:fld>
            <a:endParaRPr lang="sv-SE"/>
          </a:p>
        </p:txBody>
      </p:sp>
      <p:sp>
        <p:nvSpPr>
          <p:cNvPr id="4" name="Platshållare för bildobjekt 3"/>
          <p:cNvSpPr>
            <a:spLocks noGrp="1" noRot="1" noChangeAspect="1"/>
          </p:cNvSpPr>
          <p:nvPr>
            <p:ph type="sldImg" idx="2"/>
          </p:nvPr>
        </p:nvSpPr>
        <p:spPr>
          <a:xfrm>
            <a:off x="6659563" y="1414463"/>
            <a:ext cx="6784975" cy="381635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2009775" y="5441950"/>
            <a:ext cx="16084550" cy="445452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10742613"/>
            <a:ext cx="8712200" cy="56673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11387138" y="10742613"/>
            <a:ext cx="8712200" cy="566737"/>
          </a:xfrm>
          <a:prstGeom prst="rect">
            <a:avLst/>
          </a:prstGeom>
        </p:spPr>
        <p:txBody>
          <a:bodyPr vert="horz" lIns="91440" tIns="45720" rIns="91440" bIns="45720" rtlCol="0" anchor="b"/>
          <a:lstStyle>
            <a:lvl1pPr algn="r">
              <a:defRPr sz="1200"/>
            </a:lvl1pPr>
          </a:lstStyle>
          <a:p>
            <a:fld id="{B733DB10-64AD-4478-BAF2-10592BD0BA82}" type="slidenum">
              <a:rPr lang="sv-SE" smtClean="0"/>
              <a:t>‹#›</a:t>
            </a:fld>
            <a:endParaRPr lang="sv-SE"/>
          </a:p>
        </p:txBody>
      </p:sp>
    </p:spTree>
    <p:extLst>
      <p:ext uri="{BB962C8B-B14F-4D97-AF65-F5344CB8AC3E}">
        <p14:creationId xmlns:p14="http://schemas.microsoft.com/office/powerpoint/2010/main" val="185731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emf"/><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Master" Target="../slideMasters/slideMaster5.xml"/><Relationship Id="rId1" Type="http://schemas.openxmlformats.org/officeDocument/2006/relationships/themeOverride" Target="../theme/themeOverride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emf"/><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AEDF2"/>
        </a:solidFill>
        <a:effectLst/>
      </p:bgPr>
    </p:bg>
    <p:spTree>
      <p:nvGrpSpPr>
        <p:cNvPr id="1" name=""/>
        <p:cNvGrpSpPr/>
        <p:nvPr/>
      </p:nvGrpSpPr>
      <p:grpSpPr>
        <a:xfrm>
          <a:off x="0" y="0"/>
          <a:ext cx="0" cy="0"/>
          <a:chOff x="0" y="0"/>
          <a:chExt cx="0" cy="0"/>
        </a:xfrm>
      </p:grpSpPr>
      <p:pic>
        <p:nvPicPr>
          <p:cNvPr id="113" name="Bildobjekt 112">
            <a:extLst>
              <a:ext uri="{FF2B5EF4-FFF2-40B4-BE49-F238E27FC236}">
                <a16:creationId xmlns:a16="http://schemas.microsoft.com/office/drawing/2014/main" id="{213F865A-82E0-4DE6-BBD6-DA7B3D8F004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88" r="6671" b="4223"/>
          <a:stretch/>
        </p:blipFill>
        <p:spPr>
          <a:xfrm>
            <a:off x="10814050" y="-1"/>
            <a:ext cx="9290050" cy="11309351"/>
          </a:xfrm>
          <a:prstGeom prst="rect">
            <a:avLst/>
          </a:prstGeom>
        </p:spPr>
      </p:pic>
      <p:sp>
        <p:nvSpPr>
          <p:cNvPr id="2" name="Rubrik 1">
            <a:extLst>
              <a:ext uri="{FF2B5EF4-FFF2-40B4-BE49-F238E27FC236}">
                <a16:creationId xmlns:a16="http://schemas.microsoft.com/office/drawing/2014/main" id="{57016142-5590-4F09-AF8B-DB6FD618E5BC}"/>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lvl1pPr>
          </a:lstStyle>
          <a:p>
            <a:r>
              <a:rPr lang="sv-SE"/>
              <a:t>Rubrik på en eller två rader</a:t>
            </a:r>
          </a:p>
        </p:txBody>
      </p:sp>
      <p:sp>
        <p:nvSpPr>
          <p:cNvPr id="3" name="Underrubrik 2">
            <a:extLst>
              <a:ext uri="{FF2B5EF4-FFF2-40B4-BE49-F238E27FC236}">
                <a16:creationId xmlns:a16="http://schemas.microsoft.com/office/drawing/2014/main" id="{D27A8EE4-92AA-495F-86F9-6A5C4BD31BDC}"/>
              </a:ext>
            </a:extLst>
          </p:cNvPr>
          <p:cNvSpPr>
            <a:spLocks noGrp="1"/>
          </p:cNvSpPr>
          <p:nvPr>
            <p:ph type="subTitle" idx="1" hasCustomPrompt="1"/>
          </p:nvPr>
        </p:nvSpPr>
        <p:spPr>
          <a:xfrm>
            <a:off x="2513013" y="6279773"/>
            <a:ext cx="13635037" cy="2406650"/>
          </a:xfr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115" name="object 38">
            <a:extLst>
              <a:ext uri="{FF2B5EF4-FFF2-40B4-BE49-F238E27FC236}">
                <a16:creationId xmlns:a16="http://schemas.microsoft.com/office/drawing/2014/main" id="{9BDBBCB9-81A0-4B48-8D85-87FE05F29E71}"/>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3213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7E25708F-A6F2-4D28-886A-05F63F7F1F5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3" r="88989" b="40999"/>
          <a:stretch/>
        </p:blipFill>
        <p:spPr>
          <a:xfrm>
            <a:off x="19008000" y="0"/>
            <a:ext cx="1096100" cy="2395475"/>
          </a:xfrm>
          <a:prstGeom prst="rect">
            <a:avLst/>
          </a:prstGeom>
        </p:spPr>
      </p:pic>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82AB491C-47DC-4E17-80D1-CDD4BAF30723}" type="datetime1">
              <a:rPr lang="sv-SE" smtClean="0"/>
              <a:t>2024-09-25</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p>
        </p:txBody>
      </p:sp>
      <p:sp>
        <p:nvSpPr>
          <p:cNvPr id="15" name="Rektangel 14">
            <a:extLst>
              <a:ext uri="{FF2B5EF4-FFF2-40B4-BE49-F238E27FC236}">
                <a16:creationId xmlns:a16="http://schemas.microsoft.com/office/drawing/2014/main" id="{EB7B88AC-ED67-40FC-B207-9A82E4376643}"/>
              </a:ext>
            </a:extLst>
          </p:cNvPr>
          <p:cNvSpPr/>
          <p:nvPr userDrawn="1"/>
        </p:nvSpPr>
        <p:spPr>
          <a:xfrm>
            <a:off x="1245600" y="2491200"/>
            <a:ext cx="17618400" cy="79236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11" name="Platshållare för text 6">
            <a:extLst>
              <a:ext uri="{FF2B5EF4-FFF2-40B4-BE49-F238E27FC236}">
                <a16:creationId xmlns:a16="http://schemas.microsoft.com/office/drawing/2014/main" id="{7C6CF22E-C600-40EB-BB5D-A71AE04A4CA3}"/>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a:t> 4,42</a:t>
            </a:r>
          </a:p>
          <a:p>
            <a:pPr lvl="0"/>
            <a:endParaRPr lang="sv-SE"/>
          </a:p>
        </p:txBody>
      </p:sp>
    </p:spTree>
    <p:extLst>
      <p:ext uri="{BB962C8B-B14F-4D97-AF65-F5344CB8AC3E}">
        <p14:creationId xmlns:p14="http://schemas.microsoft.com/office/powerpoint/2010/main" val="2625363474"/>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Anpassad layou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3291435" y="2298648"/>
            <a:ext cx="13459939" cy="1686571"/>
          </a:xfrm>
        </p:spPr>
        <p:txBody>
          <a:bodyPr anchor="b">
            <a:normAutofit/>
          </a:bodyPr>
          <a:lstStyle>
            <a:lvl1pPr>
              <a:lnSpc>
                <a:spcPct val="80000"/>
              </a:lnSpc>
              <a:defRPr sz="5936"/>
            </a:lvl1pPr>
          </a:lstStyle>
          <a:p>
            <a:r>
              <a:rPr lang="sv-SE"/>
              <a:t>Klicka här för att lägga till rubrik</a:t>
            </a:r>
          </a:p>
        </p:txBody>
      </p:sp>
      <p:sp>
        <p:nvSpPr>
          <p:cNvPr id="5" name="Platshållare för innehåll 2"/>
          <p:cNvSpPr>
            <a:spLocks noGrp="1"/>
          </p:cNvSpPr>
          <p:nvPr>
            <p:ph idx="1" hasCustomPrompt="1"/>
          </p:nvPr>
        </p:nvSpPr>
        <p:spPr>
          <a:xfrm>
            <a:off x="3291435" y="4133672"/>
            <a:ext cx="13459939" cy="6550447"/>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a:t>Klicka här för att lägga till innehåll</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08176BD1-A56A-405D-BBE7-4874BB21E688}" type="datetimeFigureOut">
              <a:rPr lang="sv-SE" smtClean="0"/>
              <a:pPr/>
              <a:t>2024-09-25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16266162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Rubrik och två spalter">
    <p:spTree>
      <p:nvGrpSpPr>
        <p:cNvPr id="1" name=""/>
        <p:cNvGrpSpPr/>
        <p:nvPr/>
      </p:nvGrpSpPr>
      <p:grpSpPr>
        <a:xfrm>
          <a:off x="0" y="0"/>
          <a:ext cx="0" cy="0"/>
          <a:chOff x="0" y="0"/>
          <a:chExt cx="0" cy="0"/>
        </a:xfrm>
      </p:grpSpPr>
      <p:sp>
        <p:nvSpPr>
          <p:cNvPr id="4" name="Rubrik 1"/>
          <p:cNvSpPr>
            <a:spLocks noGrp="1"/>
          </p:cNvSpPr>
          <p:nvPr>
            <p:ph type="title" hasCustomPrompt="1"/>
          </p:nvPr>
        </p:nvSpPr>
        <p:spPr>
          <a:xfrm>
            <a:off x="2700994" y="2298648"/>
            <a:ext cx="15315525" cy="1686571"/>
          </a:xfrm>
        </p:spPr>
        <p:txBody>
          <a:bodyPr anchor="b">
            <a:normAutofit/>
          </a:bodyPr>
          <a:lstStyle>
            <a:lvl1pPr algn="l">
              <a:lnSpc>
                <a:spcPct val="100000"/>
              </a:lnSpc>
              <a:defRPr sz="5936"/>
            </a:lvl1pPr>
          </a:lstStyle>
          <a:p>
            <a:r>
              <a:rPr lang="sv-SE"/>
              <a:t>Klicka här för att lägga till rubrik</a:t>
            </a:r>
          </a:p>
        </p:txBody>
      </p:sp>
      <p:sp>
        <p:nvSpPr>
          <p:cNvPr id="6" name="Platshållare för innehåll 2"/>
          <p:cNvSpPr>
            <a:spLocks noGrp="1"/>
          </p:cNvSpPr>
          <p:nvPr>
            <p:ph idx="1" hasCustomPrompt="1"/>
          </p:nvPr>
        </p:nvSpPr>
        <p:spPr>
          <a:xfrm>
            <a:off x="2700994" y="4155668"/>
            <a:ext cx="7447097" cy="6555427"/>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a:t>Klicka här för att lägga till innehåll</a:t>
            </a:r>
          </a:p>
          <a:p>
            <a:pPr lvl="1"/>
            <a:r>
              <a:rPr lang="sv-SE"/>
              <a:t>Nivå två</a:t>
            </a:r>
          </a:p>
          <a:p>
            <a:pPr lvl="2"/>
            <a:r>
              <a:rPr lang="sv-SE"/>
              <a:t>Nivå tre</a:t>
            </a:r>
          </a:p>
          <a:p>
            <a:pPr lvl="3"/>
            <a:r>
              <a:rPr lang="sv-SE"/>
              <a:t>Nivå fyra</a:t>
            </a:r>
          </a:p>
          <a:p>
            <a:pPr lvl="4"/>
            <a:r>
              <a:rPr lang="sv-SE"/>
              <a:t>Nivå fem</a:t>
            </a:r>
          </a:p>
        </p:txBody>
      </p:sp>
      <p:sp>
        <p:nvSpPr>
          <p:cNvPr id="7" name="Platshållare för innehåll 2"/>
          <p:cNvSpPr>
            <a:spLocks noGrp="1"/>
          </p:cNvSpPr>
          <p:nvPr>
            <p:ph idx="10" hasCustomPrompt="1"/>
          </p:nvPr>
        </p:nvSpPr>
        <p:spPr>
          <a:xfrm>
            <a:off x="10561005" y="4155668"/>
            <a:ext cx="7447097" cy="6555427"/>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a:t>Klicka här för att lägga till innehåll</a:t>
            </a:r>
          </a:p>
          <a:p>
            <a:pPr lvl="1"/>
            <a:r>
              <a:rPr lang="sv-SE"/>
              <a:t>Nivå två</a:t>
            </a:r>
          </a:p>
          <a:p>
            <a:pPr lvl="2"/>
            <a:r>
              <a:rPr lang="sv-SE"/>
              <a:t>Nivå tre</a:t>
            </a:r>
          </a:p>
          <a:p>
            <a:pPr lvl="3"/>
            <a:r>
              <a:rPr lang="sv-SE"/>
              <a:t>Nivå fyra</a:t>
            </a:r>
          </a:p>
          <a:p>
            <a:pPr lvl="4"/>
            <a:r>
              <a:rPr lang="sv-SE"/>
              <a:t>Nivå fem</a:t>
            </a:r>
          </a:p>
        </p:txBody>
      </p:sp>
      <p:sp>
        <p:nvSpPr>
          <p:cNvPr id="10" name="Platshållare för datum 9"/>
          <p:cNvSpPr>
            <a:spLocks noGrp="1"/>
          </p:cNvSpPr>
          <p:nvPr>
            <p:ph type="dt" sz="half" idx="11"/>
          </p:nvPr>
        </p:nvSpPr>
        <p:spPr/>
        <p:txBody>
          <a:bodyPr/>
          <a:lstStyle/>
          <a:p>
            <a:fld id="{C739DF52-0477-4164-99CF-0384B3919D38}" type="datetime1">
              <a:rPr lang="sv-SE" smtClean="0"/>
              <a:t>2024-09-25</a:t>
            </a:fld>
            <a:endParaRPr lang="sv-SE"/>
          </a:p>
        </p:txBody>
      </p:sp>
      <p:sp>
        <p:nvSpPr>
          <p:cNvPr id="11" name="Platshållare för sidfot 10"/>
          <p:cNvSpPr>
            <a:spLocks noGrp="1"/>
          </p:cNvSpPr>
          <p:nvPr>
            <p:ph type="ftr" sz="quarter" idx="12"/>
          </p:nvPr>
        </p:nvSpPr>
        <p:spPr/>
        <p:txBody>
          <a:bodyPr/>
          <a:lstStyle/>
          <a:p>
            <a:endParaRPr lang="sv-SE"/>
          </a:p>
        </p:txBody>
      </p:sp>
      <p:sp>
        <p:nvSpPr>
          <p:cNvPr id="12" name="Platshållare för bildnummer 11"/>
          <p:cNvSpPr>
            <a:spLocks noGrp="1"/>
          </p:cNvSpPr>
          <p:nvPr>
            <p:ph type="sldNum" sz="quarter" idx="13"/>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38474701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Anpassad layout">
    <p:spTree>
      <p:nvGrpSpPr>
        <p:cNvPr id="1" name=""/>
        <p:cNvGrpSpPr/>
        <p:nvPr/>
      </p:nvGrpSpPr>
      <p:grpSpPr>
        <a:xfrm>
          <a:off x="0" y="0"/>
          <a:ext cx="0" cy="0"/>
          <a:chOff x="0" y="0"/>
          <a:chExt cx="0" cy="0"/>
        </a:xfrm>
      </p:grpSpPr>
      <p:sp>
        <p:nvSpPr>
          <p:cNvPr id="4" name="Rubrik 1"/>
          <p:cNvSpPr>
            <a:spLocks noGrp="1"/>
          </p:cNvSpPr>
          <p:nvPr>
            <p:ph type="title" hasCustomPrompt="1"/>
          </p:nvPr>
        </p:nvSpPr>
        <p:spPr>
          <a:xfrm>
            <a:off x="2923677" y="2298648"/>
            <a:ext cx="15280341" cy="1686571"/>
          </a:xfrm>
        </p:spPr>
        <p:txBody>
          <a:bodyPr anchor="b">
            <a:normAutofit/>
          </a:bodyPr>
          <a:lstStyle>
            <a:lvl1pPr algn="ctr">
              <a:lnSpc>
                <a:spcPct val="80000"/>
              </a:lnSpc>
              <a:defRPr sz="5936"/>
            </a:lvl1pPr>
          </a:lstStyle>
          <a:p>
            <a:r>
              <a:rPr lang="sv-SE"/>
              <a:t>Klicka här för att lägga till rubrik</a:t>
            </a:r>
          </a:p>
        </p:txBody>
      </p:sp>
      <p:sp>
        <p:nvSpPr>
          <p:cNvPr id="6" name="Platshållare för innehåll 2"/>
          <p:cNvSpPr>
            <a:spLocks noGrp="1"/>
          </p:cNvSpPr>
          <p:nvPr>
            <p:ph idx="1" hasCustomPrompt="1"/>
          </p:nvPr>
        </p:nvSpPr>
        <p:spPr>
          <a:xfrm>
            <a:off x="2923676" y="4133671"/>
            <a:ext cx="7447097" cy="7175679"/>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a:t>Klicka här för att lägga till innehåll</a:t>
            </a:r>
          </a:p>
          <a:p>
            <a:pPr lvl="1"/>
            <a:r>
              <a:rPr lang="sv-SE"/>
              <a:t>Nivå två</a:t>
            </a:r>
          </a:p>
          <a:p>
            <a:pPr lvl="2"/>
            <a:r>
              <a:rPr lang="sv-SE"/>
              <a:t>Nivå tre</a:t>
            </a:r>
          </a:p>
          <a:p>
            <a:pPr lvl="3"/>
            <a:r>
              <a:rPr lang="sv-SE"/>
              <a:t>Nivå fyra</a:t>
            </a:r>
          </a:p>
          <a:p>
            <a:pPr lvl="4"/>
            <a:r>
              <a:rPr lang="sv-SE"/>
              <a:t>Nivå fem</a:t>
            </a:r>
          </a:p>
        </p:txBody>
      </p:sp>
      <p:sp>
        <p:nvSpPr>
          <p:cNvPr id="7" name="Platshållare för innehåll 2"/>
          <p:cNvSpPr>
            <a:spLocks noGrp="1"/>
          </p:cNvSpPr>
          <p:nvPr>
            <p:ph idx="10" hasCustomPrompt="1"/>
          </p:nvPr>
        </p:nvSpPr>
        <p:spPr>
          <a:xfrm>
            <a:off x="10756921" y="4133671"/>
            <a:ext cx="7447097" cy="7175679"/>
          </a:xfrm>
        </p:spPr>
        <p:txBody>
          <a:bodyPr anchor="t" anchorCtr="0">
            <a:noAutofit/>
          </a:bodyPr>
          <a:lstStyle>
            <a:lvl1pPr>
              <a:defRPr sz="3298"/>
            </a:lvl1pPr>
            <a:lvl2pPr>
              <a:defRPr sz="3298"/>
            </a:lvl2pPr>
            <a:lvl3pPr>
              <a:defRPr sz="2968"/>
            </a:lvl3pPr>
            <a:lvl4pPr>
              <a:defRPr sz="2638"/>
            </a:lvl4pPr>
            <a:lvl5pPr>
              <a:defRPr sz="2638"/>
            </a:lvl5pPr>
          </a:lstStyle>
          <a:p>
            <a:pPr lvl="0"/>
            <a:r>
              <a:rPr lang="sv-SE"/>
              <a:t>Klicka här för att lägga till innehåll</a:t>
            </a:r>
          </a:p>
          <a:p>
            <a:pPr lvl="1"/>
            <a:r>
              <a:rPr lang="sv-SE"/>
              <a:t>Nivå två</a:t>
            </a:r>
          </a:p>
          <a:p>
            <a:pPr lvl="2"/>
            <a:r>
              <a:rPr lang="sv-SE"/>
              <a:t>Nivå tre</a:t>
            </a:r>
          </a:p>
          <a:p>
            <a:pPr lvl="3"/>
            <a:r>
              <a:rPr lang="sv-SE"/>
              <a:t>Nivå fyra</a:t>
            </a:r>
          </a:p>
          <a:p>
            <a:pPr lvl="4"/>
            <a:r>
              <a:rPr lang="sv-SE"/>
              <a:t>Nivå fem</a:t>
            </a:r>
          </a:p>
        </p:txBody>
      </p:sp>
      <p:sp>
        <p:nvSpPr>
          <p:cNvPr id="10" name="Platshållare för datum 9"/>
          <p:cNvSpPr>
            <a:spLocks noGrp="1"/>
          </p:cNvSpPr>
          <p:nvPr>
            <p:ph type="dt" sz="half" idx="11"/>
          </p:nvPr>
        </p:nvSpPr>
        <p:spPr/>
        <p:txBody>
          <a:bodyPr/>
          <a:lstStyle/>
          <a:p>
            <a:fld id="{08176BD1-A56A-405D-BBE7-4874BB21E688}" type="datetimeFigureOut">
              <a:rPr lang="sv-SE" smtClean="0"/>
              <a:pPr/>
              <a:t>2024-09-25</a:t>
            </a:fld>
            <a:endParaRPr lang="sv-SE"/>
          </a:p>
        </p:txBody>
      </p:sp>
      <p:sp>
        <p:nvSpPr>
          <p:cNvPr id="11" name="Platshållare för sidfot 10"/>
          <p:cNvSpPr>
            <a:spLocks noGrp="1"/>
          </p:cNvSpPr>
          <p:nvPr>
            <p:ph type="ftr" sz="quarter" idx="12"/>
          </p:nvPr>
        </p:nvSpPr>
        <p:spPr/>
        <p:txBody>
          <a:bodyPr/>
          <a:lstStyle/>
          <a:p>
            <a:endParaRPr lang="sv-SE"/>
          </a:p>
        </p:txBody>
      </p:sp>
      <p:sp>
        <p:nvSpPr>
          <p:cNvPr id="12" name="Platshållare för bildnummer 11"/>
          <p:cNvSpPr>
            <a:spLocks noGrp="1"/>
          </p:cNvSpPr>
          <p:nvPr>
            <p:ph type="sldNum" sz="quarter" idx="13"/>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10233404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2513013" y="1996900"/>
            <a:ext cx="15078075" cy="6910171"/>
          </a:xfrm>
        </p:spPr>
        <p:txBody>
          <a:bodyPr anchor="ctr">
            <a:normAutofit/>
          </a:bodyPr>
          <a:lstStyle>
            <a:lvl1pPr algn="ctr">
              <a:lnSpc>
                <a:spcPct val="80000"/>
              </a:lnSpc>
              <a:defRPr sz="5936" b="0">
                <a:solidFill>
                  <a:schemeClr val="tx1"/>
                </a:solidFill>
              </a:defRPr>
            </a:lvl1pPr>
          </a:lstStyle>
          <a:p>
            <a:r>
              <a:rPr lang="sv-SE"/>
              <a:t>Klicka här för att lägga till rubrik</a:t>
            </a:r>
          </a:p>
        </p:txBody>
      </p:sp>
      <p:sp>
        <p:nvSpPr>
          <p:cNvPr id="6" name="Platshållare för datum 5"/>
          <p:cNvSpPr>
            <a:spLocks noGrp="1"/>
          </p:cNvSpPr>
          <p:nvPr>
            <p:ph type="dt" sz="half" idx="10"/>
          </p:nvPr>
        </p:nvSpPr>
        <p:spPr/>
        <p:txBody>
          <a:bodyPr/>
          <a:lstStyle/>
          <a:p>
            <a:fld id="{08176BD1-A56A-405D-BBE7-4874BB21E688}" type="datetimeFigureOut">
              <a:rPr lang="sv-SE" smtClean="0"/>
              <a:pPr/>
              <a:t>2024-09-25</a:t>
            </a:fld>
            <a:endParaRPr lang="sv-SE"/>
          </a:p>
        </p:txBody>
      </p:sp>
      <p:sp>
        <p:nvSpPr>
          <p:cNvPr id="7" name="Platshållare för sidfot 6"/>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488AD97-2061-449E-AA65-AEC810C32205}" type="slidenum">
              <a:rPr lang="sv-SE" smtClean="0"/>
              <a:t>‹#›</a:t>
            </a:fld>
            <a:endParaRPr lang="sv-SE"/>
          </a:p>
        </p:txBody>
      </p:sp>
    </p:spTree>
    <p:extLst>
      <p:ext uri="{BB962C8B-B14F-4D97-AF65-F5344CB8AC3E}">
        <p14:creationId xmlns:p14="http://schemas.microsoft.com/office/powerpoint/2010/main" val="3019853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D5FBC21F-AA3A-4105-A762-7A4A8EE1E90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64" b="4216"/>
          <a:stretch/>
        </p:blipFill>
        <p:spPr>
          <a:xfrm>
            <a:off x="10814401" y="0"/>
            <a:ext cx="9289700" cy="11309350"/>
          </a:xfrm>
          <a:prstGeom prst="rect">
            <a:avLst/>
          </a:prstGeom>
        </p:spPr>
      </p:pic>
      <p:sp>
        <p:nvSpPr>
          <p:cNvPr id="7" name="object 38">
            <a:extLst>
              <a:ext uri="{FF2B5EF4-FFF2-40B4-BE49-F238E27FC236}">
                <a16:creationId xmlns:a16="http://schemas.microsoft.com/office/drawing/2014/main" id="{58F464F6-1029-4CBD-B3D1-11214085E2B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8" name="Rubrik 1">
            <a:extLst>
              <a:ext uri="{FF2B5EF4-FFF2-40B4-BE49-F238E27FC236}">
                <a16:creationId xmlns:a16="http://schemas.microsoft.com/office/drawing/2014/main" id="{03BB08C3-1CD7-4C53-9E96-43671982CE92}"/>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solidFill>
                  <a:schemeClr val="accent1"/>
                </a:solidFill>
              </a:defRPr>
            </a:lvl1pPr>
          </a:lstStyle>
          <a:p>
            <a:r>
              <a:rPr lang="sv-SE"/>
              <a:t>Rubrik på en eller två rader</a:t>
            </a:r>
          </a:p>
        </p:txBody>
      </p:sp>
      <p:sp>
        <p:nvSpPr>
          <p:cNvPr id="9" name="Underrubrik 2">
            <a:extLst>
              <a:ext uri="{FF2B5EF4-FFF2-40B4-BE49-F238E27FC236}">
                <a16:creationId xmlns:a16="http://schemas.microsoft.com/office/drawing/2014/main" id="{78CC841C-AA65-43FA-BB0E-1A120EBFED78}"/>
              </a:ext>
            </a:extLst>
          </p:cNvPr>
          <p:cNvSpPr>
            <a:spLocks noGrp="1"/>
          </p:cNvSpPr>
          <p:nvPr>
            <p:ph type="subTitle" idx="1" hasCustomPrompt="1"/>
          </p:nvPr>
        </p:nvSpPr>
        <p:spPr>
          <a:xfrm>
            <a:off x="2513013" y="6279773"/>
            <a:ext cx="13635037" cy="2406650"/>
          </a:xfrm>
          <a:prstGeom prst="rect">
            <a:avLst/>
          </a:prstGeo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Tree>
    <p:extLst>
      <p:ext uri="{BB962C8B-B14F-4D97-AF65-F5344CB8AC3E}">
        <p14:creationId xmlns:p14="http://schemas.microsoft.com/office/powerpoint/2010/main" val="258731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0" name="Platshållare för datum 3">
            <a:extLst>
              <a:ext uri="{FF2B5EF4-FFF2-40B4-BE49-F238E27FC236}">
                <a16:creationId xmlns:a16="http://schemas.microsoft.com/office/drawing/2014/main" id="{6EBC20DB-E92A-4595-958F-8F6E1877F275}"/>
              </a:ext>
            </a:extLst>
          </p:cNvPr>
          <p:cNvSpPr>
            <a:spLocks noGrp="1"/>
          </p:cNvSpPr>
          <p:nvPr>
            <p:ph type="dt" sz="half" idx="10"/>
          </p:nvPr>
        </p:nvSpPr>
        <p:spPr>
          <a:xfrm>
            <a:off x="1368502" y="478617"/>
            <a:ext cx="792000" cy="187200"/>
          </a:xfrm>
        </p:spPr>
        <p:txBody>
          <a:bodyPr/>
          <a:lstStyle/>
          <a:p>
            <a:fld id="{27129ABF-34AF-4771-8C65-17474087DDAF}" type="datetime1">
              <a:rPr lang="sv-SE" smtClean="0"/>
              <a:t>2024-09-25</a:t>
            </a:fld>
            <a:endParaRPr lang="sv-SE"/>
          </a:p>
        </p:txBody>
      </p:sp>
      <p:sp>
        <p:nvSpPr>
          <p:cNvPr id="12" name="Platshållare för sidfot 4">
            <a:extLst>
              <a:ext uri="{FF2B5EF4-FFF2-40B4-BE49-F238E27FC236}">
                <a16:creationId xmlns:a16="http://schemas.microsoft.com/office/drawing/2014/main" id="{5382FAD0-A98D-43B4-B432-3582AE5A57A5}"/>
              </a:ext>
            </a:extLst>
          </p:cNvPr>
          <p:cNvSpPr>
            <a:spLocks noGrp="1"/>
          </p:cNvSpPr>
          <p:nvPr>
            <p:ph type="ftr" sz="quarter" idx="11"/>
          </p:nvPr>
        </p:nvSpPr>
        <p:spPr>
          <a:xfrm>
            <a:off x="2333903" y="478617"/>
            <a:ext cx="7704000" cy="187200"/>
          </a:xfrm>
        </p:spPr>
        <p:txBody>
          <a:bodyPr/>
          <a:lstStyle/>
          <a:p>
            <a:endParaRPr lang="sv-SE"/>
          </a:p>
        </p:txBody>
      </p:sp>
      <p:sp>
        <p:nvSpPr>
          <p:cNvPr id="13" name="Platshållare för bildnummer 5">
            <a:extLst>
              <a:ext uri="{FF2B5EF4-FFF2-40B4-BE49-F238E27FC236}">
                <a16:creationId xmlns:a16="http://schemas.microsoft.com/office/drawing/2014/main" id="{50F28032-0600-4C8E-B007-13E1C8110B26}"/>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pic>
        <p:nvPicPr>
          <p:cNvPr id="14" name="Bildobjekt 13">
            <a:extLst>
              <a:ext uri="{FF2B5EF4-FFF2-40B4-BE49-F238E27FC236}">
                <a16:creationId xmlns:a16="http://schemas.microsoft.com/office/drawing/2014/main" id="{55FC54DA-D224-4D4F-9D60-B924CADB66F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7" b="40999"/>
          <a:stretch/>
        </p:blipFill>
        <p:spPr>
          <a:xfrm>
            <a:off x="19008000" y="0"/>
            <a:ext cx="1096100" cy="3216275"/>
          </a:xfrm>
          <a:prstGeom prst="rect">
            <a:avLst/>
          </a:prstGeom>
        </p:spPr>
      </p:pic>
      <p:sp>
        <p:nvSpPr>
          <p:cNvPr id="15" name="Platshållare för text 10">
            <a:extLst>
              <a:ext uri="{FF2B5EF4-FFF2-40B4-BE49-F238E27FC236}">
                <a16:creationId xmlns:a16="http://schemas.microsoft.com/office/drawing/2014/main" id="{36B6AA50-8739-41DE-A23A-5E3ECC548288}"/>
              </a:ext>
            </a:extLst>
          </p:cNvPr>
          <p:cNvSpPr>
            <a:spLocks noGrp="1"/>
          </p:cNvSpPr>
          <p:nvPr>
            <p:ph type="body" sz="quarter" idx="13"/>
          </p:nvPr>
        </p:nvSpPr>
        <p:spPr>
          <a:xfrm>
            <a:off x="1245600" y="3399671"/>
            <a:ext cx="17618075" cy="59832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EF4246BC-36B1-4971-8889-F163FD2A05A7}"/>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777625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vå delar">
    <p:bg>
      <p:bgPr>
        <a:solidFill>
          <a:schemeClr val="bg1"/>
        </a:solidFill>
        <a:effectLst/>
      </p:bgPr>
    </p:bg>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93B712EA-797A-4EA2-BEB0-D486B28AB1CC}"/>
              </a:ext>
            </a:extLst>
          </p:cNvPr>
          <p:cNvSpPr>
            <a:spLocks noGrp="1"/>
          </p:cNvSpPr>
          <p:nvPr>
            <p:ph sz="half" idx="1"/>
          </p:nvPr>
        </p:nvSpPr>
        <p:spPr>
          <a:xfrm>
            <a:off x="1243766" y="3406775"/>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2" name="Platshållare för innehåll 3">
            <a:extLst>
              <a:ext uri="{FF2B5EF4-FFF2-40B4-BE49-F238E27FC236}">
                <a16:creationId xmlns:a16="http://schemas.microsoft.com/office/drawing/2014/main" id="{70C7B567-D67A-42BC-B7FD-E667F05832E1}"/>
              </a:ext>
            </a:extLst>
          </p:cNvPr>
          <p:cNvSpPr>
            <a:spLocks noGrp="1"/>
          </p:cNvSpPr>
          <p:nvPr>
            <p:ph sz="half" idx="2"/>
          </p:nvPr>
        </p:nvSpPr>
        <p:spPr>
          <a:xfrm>
            <a:off x="10221911" y="3406775"/>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13" name="Bildobjekt 12">
            <a:extLst>
              <a:ext uri="{FF2B5EF4-FFF2-40B4-BE49-F238E27FC236}">
                <a16:creationId xmlns:a16="http://schemas.microsoft.com/office/drawing/2014/main" id="{EB806AAA-D73D-4CEE-9B56-C22AE8A5376A}"/>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7674" t="51033" b="-60375"/>
          <a:stretch/>
        </p:blipFill>
        <p:spPr>
          <a:xfrm>
            <a:off x="-19050" y="6264274"/>
            <a:ext cx="1260000" cy="5045075"/>
          </a:xfrm>
          <a:prstGeom prst="rect">
            <a:avLst/>
          </a:prstGeom>
        </p:spPr>
      </p:pic>
      <p:sp>
        <p:nvSpPr>
          <p:cNvPr id="4" name="Platshållare för datum 3">
            <a:extLst>
              <a:ext uri="{FF2B5EF4-FFF2-40B4-BE49-F238E27FC236}">
                <a16:creationId xmlns:a16="http://schemas.microsoft.com/office/drawing/2014/main" id="{A390AB69-5BC0-46B0-B233-B8ED7CBC0C3B}"/>
              </a:ext>
            </a:extLst>
          </p:cNvPr>
          <p:cNvSpPr>
            <a:spLocks noGrp="1"/>
          </p:cNvSpPr>
          <p:nvPr>
            <p:ph type="dt" sz="half" idx="10"/>
          </p:nvPr>
        </p:nvSpPr>
        <p:spPr/>
        <p:txBody>
          <a:bodyPr/>
          <a:lstStyle/>
          <a:p>
            <a:fld id="{DD91084E-ABA3-4AA4-9862-3A3A8F7AC594}" type="datetime1">
              <a:rPr lang="sv-SE" smtClean="0"/>
              <a:t>2024-09-25</a:t>
            </a:fld>
            <a:endParaRPr lang="en-US"/>
          </a:p>
        </p:txBody>
      </p:sp>
      <p:sp>
        <p:nvSpPr>
          <p:cNvPr id="5" name="Platshållare för sidfot 4">
            <a:extLst>
              <a:ext uri="{FF2B5EF4-FFF2-40B4-BE49-F238E27FC236}">
                <a16:creationId xmlns:a16="http://schemas.microsoft.com/office/drawing/2014/main" id="{1E6FFAF7-903A-4658-BEDF-CDBF6357E38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432E55E-6E21-45F6-AFF0-C03FD2EA4084}"/>
              </a:ext>
            </a:extLst>
          </p:cNvPr>
          <p:cNvSpPr>
            <a:spLocks noGrp="1"/>
          </p:cNvSpPr>
          <p:nvPr>
            <p:ph type="sldNum" sz="quarter" idx="12"/>
          </p:nvPr>
        </p:nvSpPr>
        <p:spPr/>
        <p:txBody>
          <a:bodyPr/>
          <a:lstStyle/>
          <a:p>
            <a:fld id="{B6F15528-21DE-4FAA-801E-634DDDAF4B2B}" type="slidenum">
              <a:rPr lang="sv-SE" smtClean="0"/>
              <a:pPr/>
              <a:t>‹#›</a:t>
            </a:fld>
            <a:endParaRPr lang="sv-SE"/>
          </a:p>
        </p:txBody>
      </p:sp>
      <p:sp>
        <p:nvSpPr>
          <p:cNvPr id="2" name="Rubrik 1">
            <a:extLst>
              <a:ext uri="{FF2B5EF4-FFF2-40B4-BE49-F238E27FC236}">
                <a16:creationId xmlns:a16="http://schemas.microsoft.com/office/drawing/2014/main" id="{2391A92F-5622-40E4-B88A-05148A90088A}"/>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3423725299"/>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88FBE5C1-E706-49C0-BC48-7432DD593723}"/>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4" name="object 38">
            <a:extLst>
              <a:ext uri="{FF2B5EF4-FFF2-40B4-BE49-F238E27FC236}">
                <a16:creationId xmlns:a16="http://schemas.microsoft.com/office/drawing/2014/main" id="{1A5E282F-FC28-45E5-81A7-A28557C59E47}"/>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3" name="Platshållare för sidfot 2">
            <a:extLst>
              <a:ext uri="{FF2B5EF4-FFF2-40B4-BE49-F238E27FC236}">
                <a16:creationId xmlns:a16="http://schemas.microsoft.com/office/drawing/2014/main" id="{F19CC616-6A81-4F3E-BF5F-34271257EE96}"/>
              </a:ext>
            </a:extLst>
          </p:cNvPr>
          <p:cNvSpPr>
            <a:spLocks noGrp="1"/>
          </p:cNvSpPr>
          <p:nvPr>
            <p:ph type="ftr" sz="quarter" idx="16"/>
          </p:nvPr>
        </p:nvSpPr>
        <p:spPr/>
        <p:txBody>
          <a:bodyPr/>
          <a:lstStyle/>
          <a:p>
            <a:endParaRPr lang="sv-SE"/>
          </a:p>
        </p:txBody>
      </p:sp>
      <p:sp>
        <p:nvSpPr>
          <p:cNvPr id="2" name="Platshållare för datum 1">
            <a:extLst>
              <a:ext uri="{FF2B5EF4-FFF2-40B4-BE49-F238E27FC236}">
                <a16:creationId xmlns:a16="http://schemas.microsoft.com/office/drawing/2014/main" id="{50D26B19-8998-4002-9818-0406EEBB00B5}"/>
              </a:ext>
            </a:extLst>
          </p:cNvPr>
          <p:cNvSpPr>
            <a:spLocks noGrp="1"/>
          </p:cNvSpPr>
          <p:nvPr>
            <p:ph type="dt" sz="half" idx="15"/>
          </p:nvPr>
        </p:nvSpPr>
        <p:spPr/>
        <p:txBody>
          <a:bodyPr/>
          <a:lstStyle/>
          <a:p>
            <a:fld id="{3E32E934-0E34-41D0-99D0-BBB1DE02E0D8}" type="datetime1">
              <a:rPr lang="sv-SE" smtClean="0"/>
              <a:t>2024-09-25</a:t>
            </a:fld>
            <a:endParaRPr lang="en-US"/>
          </a:p>
        </p:txBody>
      </p:sp>
      <p:sp>
        <p:nvSpPr>
          <p:cNvPr id="4" name="Platshållare för bildnummer 3">
            <a:extLst>
              <a:ext uri="{FF2B5EF4-FFF2-40B4-BE49-F238E27FC236}">
                <a16:creationId xmlns:a16="http://schemas.microsoft.com/office/drawing/2014/main" id="{90D7DA48-029C-41BC-BD3D-A195A10DF343}"/>
              </a:ext>
            </a:extLst>
          </p:cNvPr>
          <p:cNvSpPr>
            <a:spLocks noGrp="1"/>
          </p:cNvSpPr>
          <p:nvPr>
            <p:ph type="sldNum" sz="quarter" idx="17"/>
          </p:nvPr>
        </p:nvSpPr>
        <p:spPr/>
        <p:txBody>
          <a:bodyPr/>
          <a:lstStyle/>
          <a:p>
            <a:fld id="{B6F15528-21DE-4FAA-801E-634DDDAF4B2B}" type="slidenum">
              <a:rPr lang="sv-SE" smtClean="0"/>
              <a:pPr/>
              <a:t>‹#›</a:t>
            </a:fld>
            <a:endParaRPr lang="sv-SE"/>
          </a:p>
        </p:txBody>
      </p:sp>
      <p:sp>
        <p:nvSpPr>
          <p:cNvPr id="11" name="Rektangel 10">
            <a:extLst>
              <a:ext uri="{FF2B5EF4-FFF2-40B4-BE49-F238E27FC236}">
                <a16:creationId xmlns:a16="http://schemas.microsoft.com/office/drawing/2014/main" id="{51345448-A017-46A4-AAEE-65BAAA13935B}"/>
              </a:ext>
            </a:extLst>
          </p:cNvPr>
          <p:cNvSpPr/>
          <p:nvPr userDrawn="1"/>
        </p:nvSpPr>
        <p:spPr>
          <a:xfrm>
            <a:off x="10404000" y="702000"/>
            <a:ext cx="9007200" cy="99072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innehåll 2">
            <a:extLst>
              <a:ext uri="{FF2B5EF4-FFF2-40B4-BE49-F238E27FC236}">
                <a16:creationId xmlns:a16="http://schemas.microsoft.com/office/drawing/2014/main" id="{C261A0B5-3A30-4187-8CDB-DBD6610369E0}"/>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15" name="Platshållare för text 2">
            <a:extLst>
              <a:ext uri="{FF2B5EF4-FFF2-40B4-BE49-F238E27FC236}">
                <a16:creationId xmlns:a16="http://schemas.microsoft.com/office/drawing/2014/main" id="{3DEFBAF8-794C-4460-BDFB-4AFAF7A4B315}"/>
              </a:ext>
            </a:extLst>
          </p:cNvPr>
          <p:cNvSpPr>
            <a:spLocks noGrp="1"/>
          </p:cNvSpPr>
          <p:nvPr>
            <p:ph type="body" sz="quarter" idx="13"/>
          </p:nvPr>
        </p:nvSpPr>
        <p:spPr>
          <a:xfrm>
            <a:off x="1243767" y="3408147"/>
            <a:ext cx="7828734" cy="5400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9" name="Rubrik 7">
            <a:extLst>
              <a:ext uri="{FF2B5EF4-FFF2-40B4-BE49-F238E27FC236}">
                <a16:creationId xmlns:a16="http://schemas.microsoft.com/office/drawing/2014/main" id="{6A68B911-846D-40C0-89C1-092024565A98}"/>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a:t>Klicka här för att ändra mall för rubrikformat</a:t>
            </a:r>
          </a:p>
        </p:txBody>
      </p:sp>
    </p:spTree>
    <p:extLst>
      <p:ext uri="{BB962C8B-B14F-4D97-AF65-F5344CB8AC3E}">
        <p14:creationId xmlns:p14="http://schemas.microsoft.com/office/powerpoint/2010/main" val="494721313"/>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EC5BF2F-A06E-4DBE-BE34-10563FBAB941}"/>
              </a:ext>
            </a:extLst>
          </p:cNvPr>
          <p:cNvSpPr/>
          <p:nvPr userDrawn="1"/>
        </p:nvSpPr>
        <p:spPr>
          <a:xfrm>
            <a:off x="1245600" y="2491200"/>
            <a:ext cx="17618400" cy="79236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innehåll 2">
            <a:extLst>
              <a:ext uri="{FF2B5EF4-FFF2-40B4-BE49-F238E27FC236}">
                <a16:creationId xmlns:a16="http://schemas.microsoft.com/office/drawing/2014/main" id="{76D3E448-F04D-42F2-A71F-AB7E9594DFAE}"/>
              </a:ext>
            </a:extLst>
          </p:cNvPr>
          <p:cNvSpPr>
            <a:spLocks noGrp="1"/>
          </p:cNvSpPr>
          <p:nvPr>
            <p:ph idx="1" hasCustomPrompt="1"/>
          </p:nvPr>
        </p:nvSpPr>
        <p:spPr>
          <a:xfrm>
            <a:off x="1245600" y="2491200"/>
            <a:ext cx="17618400" cy="79236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pic>
        <p:nvPicPr>
          <p:cNvPr id="19" name="Bildobjekt 18">
            <a:extLst>
              <a:ext uri="{FF2B5EF4-FFF2-40B4-BE49-F238E27FC236}">
                <a16:creationId xmlns:a16="http://schemas.microsoft.com/office/drawing/2014/main" id="{1F92EFCA-73A8-4BBA-8B6E-84A5162570A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66" r="88987" b="40999"/>
          <a:stretch/>
        </p:blipFill>
        <p:spPr>
          <a:xfrm>
            <a:off x="19008000" y="0"/>
            <a:ext cx="1096100" cy="2393950"/>
          </a:xfrm>
          <a:prstGeom prst="rect">
            <a:avLst/>
          </a:prstGeom>
        </p:spPr>
      </p:pic>
      <p:sp>
        <p:nvSpPr>
          <p:cNvPr id="21" name="Rubrik 12">
            <a:extLst>
              <a:ext uri="{FF2B5EF4-FFF2-40B4-BE49-F238E27FC236}">
                <a16:creationId xmlns:a16="http://schemas.microsoft.com/office/drawing/2014/main" id="{56F830A9-B7E5-4459-9325-1EB46228AF10}"/>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p>
        </p:txBody>
      </p:sp>
      <p:sp>
        <p:nvSpPr>
          <p:cNvPr id="12" name="Platshållare för text 6">
            <a:extLst>
              <a:ext uri="{FF2B5EF4-FFF2-40B4-BE49-F238E27FC236}">
                <a16:creationId xmlns:a16="http://schemas.microsoft.com/office/drawing/2014/main" id="{75DB120C-DE3F-4D0F-9C20-C0178B697AC8}"/>
              </a:ext>
            </a:extLst>
          </p:cNvPr>
          <p:cNvSpPr>
            <a:spLocks noGrp="1"/>
          </p:cNvSpPr>
          <p:nvPr>
            <p:ph type="body" sz="quarter" idx="14" hasCustomPrompt="1"/>
          </p:nvPr>
        </p:nvSpPr>
        <p:spPr>
          <a:xfrm>
            <a:off x="17640000" y="8791200"/>
            <a:ext cx="1987200" cy="1987200"/>
          </a:xfrm>
          <a:prstGeom prst="rect">
            <a:avLst/>
          </a:prstGeom>
          <a:blipFill>
            <a:blip r:embed="rId3" cstate="print"/>
            <a:stretch>
              <a:fillRect/>
            </a:stretch>
          </a:blipFill>
        </p:spPr>
        <p:txBody>
          <a:bodyPr>
            <a:normAutofit/>
          </a:bodyPr>
          <a:lstStyle>
            <a:lvl1pPr>
              <a:buNone/>
              <a:defRPr sz="200"/>
            </a:lvl1pPr>
          </a:lstStyle>
          <a:p>
            <a:pPr lvl="0"/>
            <a:r>
              <a:rPr lang="sv-SE"/>
              <a:t> 4,42</a:t>
            </a:r>
          </a:p>
          <a:p>
            <a:pPr lvl="0"/>
            <a:endParaRPr lang="sv-SE"/>
          </a:p>
        </p:txBody>
      </p:sp>
      <p:sp>
        <p:nvSpPr>
          <p:cNvPr id="3" name="Platshållare för datum 2">
            <a:extLst>
              <a:ext uri="{FF2B5EF4-FFF2-40B4-BE49-F238E27FC236}">
                <a16:creationId xmlns:a16="http://schemas.microsoft.com/office/drawing/2014/main" id="{209B9E0E-3BE5-4815-9771-B94D5C0DE40C}"/>
              </a:ext>
            </a:extLst>
          </p:cNvPr>
          <p:cNvSpPr>
            <a:spLocks noGrp="1"/>
          </p:cNvSpPr>
          <p:nvPr>
            <p:ph type="dt" sz="half" idx="15"/>
          </p:nvPr>
        </p:nvSpPr>
        <p:spPr/>
        <p:txBody>
          <a:bodyPr/>
          <a:lstStyle/>
          <a:p>
            <a:fld id="{6EF6D5CF-9778-494C-91EA-967A5AD360D0}" type="datetime1">
              <a:rPr lang="sv-SE" smtClean="0"/>
              <a:t>2024-09-25</a:t>
            </a:fld>
            <a:endParaRPr lang="en-US"/>
          </a:p>
        </p:txBody>
      </p:sp>
      <p:sp>
        <p:nvSpPr>
          <p:cNvPr id="4" name="Platshållare för sidfot 3">
            <a:extLst>
              <a:ext uri="{FF2B5EF4-FFF2-40B4-BE49-F238E27FC236}">
                <a16:creationId xmlns:a16="http://schemas.microsoft.com/office/drawing/2014/main" id="{6EF21FC5-B1ED-41D6-83B6-FD9D859FF93F}"/>
              </a:ext>
            </a:extLst>
          </p:cNvPr>
          <p:cNvSpPr>
            <a:spLocks noGrp="1"/>
          </p:cNvSpPr>
          <p:nvPr>
            <p:ph type="ftr" sz="quarter" idx="16"/>
          </p:nvPr>
        </p:nvSpPr>
        <p:spPr/>
        <p:txBody>
          <a:bodyPr/>
          <a:lstStyle/>
          <a:p>
            <a:endParaRPr lang="sv-SE"/>
          </a:p>
        </p:txBody>
      </p:sp>
      <p:sp>
        <p:nvSpPr>
          <p:cNvPr id="5" name="Platshållare för bildnummer 4">
            <a:extLst>
              <a:ext uri="{FF2B5EF4-FFF2-40B4-BE49-F238E27FC236}">
                <a16:creationId xmlns:a16="http://schemas.microsoft.com/office/drawing/2014/main" id="{4605CF9C-A296-49D6-8F7C-7E99496CBACA}"/>
              </a:ext>
            </a:extLst>
          </p:cNvPr>
          <p:cNvSpPr>
            <a:spLocks noGrp="1"/>
          </p:cNvSpPr>
          <p:nvPr>
            <p:ph type="sldNum" sz="quarter" idx="17"/>
          </p:nvPr>
        </p:nvSpPr>
        <p:spPr/>
        <p:txBody>
          <a:bodyPr/>
          <a:lstStyle/>
          <a:p>
            <a:fld id="{B6F15528-21DE-4FAA-801E-634DDDAF4B2B}" type="slidenum">
              <a:rPr lang="sv-SE" smtClean="0"/>
              <a:pPr/>
              <a:t>‹#›</a:t>
            </a:fld>
            <a:endParaRPr lang="sv-SE"/>
          </a:p>
        </p:txBody>
      </p:sp>
    </p:spTree>
    <p:extLst>
      <p:ext uri="{BB962C8B-B14F-4D97-AF65-F5344CB8AC3E}">
        <p14:creationId xmlns:p14="http://schemas.microsoft.com/office/powerpoint/2010/main" val="3670029104"/>
      </p:ext>
    </p:extLst>
  </p:cSld>
  <p:clrMapOvr>
    <a:masterClrMapping/>
  </p:clrMapOvr>
  <p:extLst>
    <p:ext uri="{DCECCB84-F9BA-43D5-87BE-67443E8EF086}">
      <p15:sldGuideLst xmlns:p15="http://schemas.microsoft.com/office/powerpoint/2012/main">
        <p15:guide id="1" orient="horz" pos="1258" userDrawn="1">
          <p15:clr>
            <a:srgbClr val="FBAE40"/>
          </p15:clr>
        </p15:guide>
        <p15:guide id="2" pos="6332">
          <p15:clr>
            <a:srgbClr val="FBAE40"/>
          </p15:clr>
        </p15:guide>
        <p15:guide id="3" pos="244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E90990-52D6-401D-B150-7B54C658090C}"/>
              </a:ext>
            </a:extLst>
          </p:cNvPr>
          <p:cNvSpPr>
            <a:spLocks noGrp="1"/>
          </p:cNvSpPr>
          <p:nvPr>
            <p:ph type="title"/>
          </p:nvPr>
        </p:nvSpPr>
        <p:spPr/>
        <p:txBody>
          <a:bodyPr/>
          <a:lstStyle>
            <a:lvl1pPr>
              <a:defRPr>
                <a:solidFill>
                  <a:schemeClr val="accent1"/>
                </a:solidFill>
              </a:defRPr>
            </a:lvl1pPr>
          </a:lstStyle>
          <a:p>
            <a:r>
              <a:rPr lang="sv-SE"/>
              <a:t>Klicka här för att ändra mall för rubrikformat</a:t>
            </a:r>
          </a:p>
        </p:txBody>
      </p:sp>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22A7701B-8AEB-47E6-B4CC-5A851E887FD1}" type="datetime1">
              <a:rPr lang="sv-SE" smtClean="0"/>
              <a:t>2024-09-25</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
        <p:nvSpPr>
          <p:cNvPr id="11" name="Platshållare för text 10">
            <a:extLst>
              <a:ext uri="{FF2B5EF4-FFF2-40B4-BE49-F238E27FC236}">
                <a16:creationId xmlns:a16="http://schemas.microsoft.com/office/drawing/2014/main" id="{7A2CC002-8FB6-40A7-A6F3-C046623D4712}"/>
              </a:ext>
            </a:extLst>
          </p:cNvPr>
          <p:cNvSpPr>
            <a:spLocks noGrp="1"/>
          </p:cNvSpPr>
          <p:nvPr>
            <p:ph type="body" sz="quarter" idx="13" hasCustomPrompt="1"/>
          </p:nvPr>
        </p:nvSpPr>
        <p:spPr>
          <a:xfrm>
            <a:off x="1243766" y="3399671"/>
            <a:ext cx="17616566"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0743160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7D1ABE8-0A00-4238-9B8B-46284FEDB9D6}"/>
              </a:ext>
            </a:extLst>
          </p:cNvPr>
          <p:cNvSpPr>
            <a:spLocks noGrp="1"/>
          </p:cNvSpPr>
          <p:nvPr>
            <p:ph type="dt" sz="half" idx="10"/>
          </p:nvPr>
        </p:nvSpPr>
        <p:spPr/>
        <p:txBody>
          <a:bodyPr/>
          <a:lstStyle/>
          <a:p>
            <a:fld id="{F500445D-4C41-44DE-B552-8076FE0677F6}" type="datetimeFigureOut">
              <a:rPr lang="sv-SE" smtClean="0"/>
              <a:t>2024-09-25</a:t>
            </a:fld>
            <a:endParaRPr lang="sv-SE"/>
          </a:p>
        </p:txBody>
      </p:sp>
      <p:sp>
        <p:nvSpPr>
          <p:cNvPr id="3" name="Platshållare för sidfot 2">
            <a:extLst>
              <a:ext uri="{FF2B5EF4-FFF2-40B4-BE49-F238E27FC236}">
                <a16:creationId xmlns:a16="http://schemas.microsoft.com/office/drawing/2014/main" id="{FD2E4147-9809-4D35-9F61-5F1F49F5D7C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988945BB-2CB9-407E-B390-33E2E7686E2F}"/>
              </a:ext>
            </a:extLst>
          </p:cNvPr>
          <p:cNvSpPr>
            <a:spLocks noGrp="1"/>
          </p:cNvSpPr>
          <p:nvPr>
            <p:ph type="sldNum" sz="quarter" idx="12"/>
          </p:nvPr>
        </p:nvSpPr>
        <p:spPr/>
        <p:txBody>
          <a:bodyPr/>
          <a:lstStyle/>
          <a:p>
            <a:fld id="{2097BF9A-6444-4E7A-BD01-9F70C5D6B956}" type="slidenum">
              <a:rPr lang="sv-SE" smtClean="0"/>
              <a:t>‹#›</a:t>
            </a:fld>
            <a:endParaRPr lang="sv-SE"/>
          </a:p>
        </p:txBody>
      </p:sp>
    </p:spTree>
    <p:extLst>
      <p:ext uri="{BB962C8B-B14F-4D97-AF65-F5344CB8AC3E}">
        <p14:creationId xmlns:p14="http://schemas.microsoft.com/office/powerpoint/2010/main" val="209150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Rubrik och innehåll">
    <p:spTree>
      <p:nvGrpSpPr>
        <p:cNvPr id="1" name=""/>
        <p:cNvGrpSpPr/>
        <p:nvPr/>
      </p:nvGrpSpPr>
      <p:grpSpPr>
        <a:xfrm>
          <a:off x="0" y="0"/>
          <a:ext cx="0" cy="0"/>
          <a:chOff x="0" y="0"/>
          <a:chExt cx="0" cy="0"/>
        </a:xfrm>
      </p:grpSpPr>
      <p:pic>
        <p:nvPicPr>
          <p:cNvPr id="16" name="Bildobjekt 15">
            <a:extLst>
              <a:ext uri="{FF2B5EF4-FFF2-40B4-BE49-F238E27FC236}">
                <a16:creationId xmlns:a16="http://schemas.microsoft.com/office/drawing/2014/main" id="{4A2BB9E4-4D0C-429C-86B2-73D19EAEC80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9" b="40999"/>
          <a:stretch/>
        </p:blipFill>
        <p:spPr>
          <a:xfrm>
            <a:off x="19008000" y="0"/>
            <a:ext cx="1096101" cy="3216275"/>
          </a:xfrm>
          <a:prstGeom prst="rect">
            <a:avLst/>
          </a:prstGeom>
        </p:spPr>
      </p:pic>
      <p:sp>
        <p:nvSpPr>
          <p:cNvPr id="17" name="Platshållare för text 10">
            <a:extLst>
              <a:ext uri="{FF2B5EF4-FFF2-40B4-BE49-F238E27FC236}">
                <a16:creationId xmlns:a16="http://schemas.microsoft.com/office/drawing/2014/main" id="{C9E204E3-63A1-4474-A22C-5B6EBCE2EED5}"/>
              </a:ext>
            </a:extLst>
          </p:cNvPr>
          <p:cNvSpPr>
            <a:spLocks noGrp="1"/>
          </p:cNvSpPr>
          <p:nvPr>
            <p:ph type="body" sz="quarter" idx="13"/>
          </p:nvPr>
        </p:nvSpPr>
        <p:spPr>
          <a:xfrm>
            <a:off x="1243767" y="3399670"/>
            <a:ext cx="17616566" cy="59832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9A8E34-5052-4F38-988C-0D97C66154E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307201E-B19A-4211-B823-348FBA9EC29E}"/>
              </a:ext>
            </a:extLst>
          </p:cNvPr>
          <p:cNvSpPr>
            <a:spLocks noGrp="1"/>
          </p:cNvSpPr>
          <p:nvPr>
            <p:ph type="dt" sz="half" idx="14"/>
          </p:nvPr>
        </p:nvSpPr>
        <p:spPr/>
        <p:txBody>
          <a:bodyPr/>
          <a:lstStyle/>
          <a:p>
            <a:fld id="{995C967C-67C7-4621-A3F4-421FC821AE41}" type="datetime1">
              <a:rPr lang="sv-SE" smtClean="0"/>
              <a:t>2024-09-25</a:t>
            </a:fld>
            <a:endParaRPr lang="en-US"/>
          </a:p>
        </p:txBody>
      </p:sp>
      <p:sp>
        <p:nvSpPr>
          <p:cNvPr id="4" name="Platshållare för sidfot 3">
            <a:extLst>
              <a:ext uri="{FF2B5EF4-FFF2-40B4-BE49-F238E27FC236}">
                <a16:creationId xmlns:a16="http://schemas.microsoft.com/office/drawing/2014/main" id="{30AA7B2E-985F-4673-A4FB-6FC32C2C34ED}"/>
              </a:ext>
            </a:extLst>
          </p:cNvPr>
          <p:cNvSpPr>
            <a:spLocks noGrp="1"/>
          </p:cNvSpPr>
          <p:nvPr>
            <p:ph type="ftr" sz="quarter" idx="15"/>
          </p:nvPr>
        </p:nvSpPr>
        <p:spPr/>
        <p:txBody>
          <a:bodyPr/>
          <a:lstStyle/>
          <a:p>
            <a:endParaRPr lang="sv-SE"/>
          </a:p>
        </p:txBody>
      </p:sp>
      <p:sp>
        <p:nvSpPr>
          <p:cNvPr id="5" name="Platshållare för bildnummer 4">
            <a:extLst>
              <a:ext uri="{FF2B5EF4-FFF2-40B4-BE49-F238E27FC236}">
                <a16:creationId xmlns:a16="http://schemas.microsoft.com/office/drawing/2014/main" id="{9B649E5A-1919-43B2-BBF2-01932005A467}"/>
              </a:ext>
            </a:extLst>
          </p:cNvPr>
          <p:cNvSpPr>
            <a:spLocks noGrp="1"/>
          </p:cNvSpPr>
          <p:nvPr>
            <p:ph type="sldNum" sz="quarter" idx="16"/>
          </p:nvPr>
        </p:nvSpPr>
        <p:spPr/>
        <p:txBody>
          <a:bodyPr/>
          <a:lstStyle/>
          <a:p>
            <a:fld id="{B6F15528-21DE-4FAA-801E-634DDDAF4B2B}" type="slidenum">
              <a:rPr lang="sv-SE" smtClean="0"/>
              <a:pPr/>
              <a:t>‹#›</a:t>
            </a:fld>
            <a:endParaRPr lang="sv-SE"/>
          </a:p>
        </p:txBody>
      </p:sp>
    </p:spTree>
    <p:extLst>
      <p:ext uri="{BB962C8B-B14F-4D97-AF65-F5344CB8AC3E}">
        <p14:creationId xmlns:p14="http://schemas.microsoft.com/office/powerpoint/2010/main" val="14127175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2513013" y="1996900"/>
            <a:ext cx="15078075" cy="6910171"/>
          </a:xfrm>
        </p:spPr>
        <p:txBody>
          <a:bodyPr anchor="ctr">
            <a:normAutofit/>
          </a:bodyPr>
          <a:lstStyle>
            <a:lvl1pPr algn="ctr">
              <a:lnSpc>
                <a:spcPct val="80000"/>
              </a:lnSpc>
              <a:defRPr sz="5936" b="0">
                <a:solidFill>
                  <a:schemeClr val="tx1"/>
                </a:solidFill>
              </a:defRPr>
            </a:lvl1pPr>
          </a:lstStyle>
          <a:p>
            <a:r>
              <a:rPr lang="sv-SE"/>
              <a:t>Klicka här för att lägga till rubrik</a:t>
            </a:r>
          </a:p>
        </p:txBody>
      </p:sp>
      <p:sp>
        <p:nvSpPr>
          <p:cNvPr id="6" name="textruta 5"/>
          <p:cNvSpPr txBox="1"/>
          <p:nvPr/>
        </p:nvSpPr>
        <p:spPr>
          <a:xfrm>
            <a:off x="334047" y="1540107"/>
            <a:ext cx="5568468" cy="396904"/>
          </a:xfrm>
          <a:prstGeom prst="rect">
            <a:avLst/>
          </a:prstGeom>
          <a:noFill/>
        </p:spPr>
        <p:txBody>
          <a:bodyPr wrap="square" rtlCol="0">
            <a:spAutoFit/>
          </a:bodyPr>
          <a:lstStyle/>
          <a:p>
            <a:r>
              <a:rPr lang="sv-SE" sz="1979" b="0">
                <a:solidFill>
                  <a:srgbClr val="FF0000"/>
                </a:solidFill>
              </a:rPr>
              <a:t>regionvastmanland.se</a:t>
            </a:r>
            <a:endParaRPr lang="sv-SE" sz="1979" b="0" baseline="0">
              <a:solidFill>
                <a:srgbClr val="FF0000"/>
              </a:solidFill>
            </a:endParaRPr>
          </a:p>
        </p:txBody>
      </p:sp>
      <p:sp>
        <p:nvSpPr>
          <p:cNvPr id="3" name="Platshållare för datum 2"/>
          <p:cNvSpPr>
            <a:spLocks noGrp="1"/>
          </p:cNvSpPr>
          <p:nvPr>
            <p:ph type="dt" sz="half" idx="10"/>
          </p:nvPr>
        </p:nvSpPr>
        <p:spPr/>
        <p:txBody>
          <a:bodyPr/>
          <a:lstStyle/>
          <a:p>
            <a:fld id="{08176BD1-A56A-405D-BBE7-4874BB21E688}" type="datetimeFigureOut">
              <a:rPr lang="sv-SE" smtClean="0"/>
              <a:pPr/>
              <a:t>2024-09-25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CE9ED36-69B7-4FC7-B177-7D229E9A6663}" type="slidenum">
              <a:rPr lang="sv-SE" smtClean="0"/>
              <a:t>‹#›</a:t>
            </a:fld>
            <a:endParaRPr lang="sv-SE"/>
          </a:p>
        </p:txBody>
      </p:sp>
    </p:spTree>
    <p:extLst>
      <p:ext uri="{BB962C8B-B14F-4D97-AF65-F5344CB8AC3E}">
        <p14:creationId xmlns:p14="http://schemas.microsoft.com/office/powerpoint/2010/main" val="17336831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D5FBC21F-AA3A-4105-A762-7A4A8EE1E90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64" b="4216"/>
          <a:stretch/>
        </p:blipFill>
        <p:spPr>
          <a:xfrm>
            <a:off x="10814402" y="0"/>
            <a:ext cx="9289700" cy="11309350"/>
          </a:xfrm>
          <a:prstGeom prst="rect">
            <a:avLst/>
          </a:prstGeom>
        </p:spPr>
      </p:pic>
      <p:sp>
        <p:nvSpPr>
          <p:cNvPr id="7" name="object 38">
            <a:extLst>
              <a:ext uri="{FF2B5EF4-FFF2-40B4-BE49-F238E27FC236}">
                <a16:creationId xmlns:a16="http://schemas.microsoft.com/office/drawing/2014/main" id="{58F464F6-1029-4CBD-B3D1-11214085E2B8}"/>
              </a:ext>
            </a:extLst>
          </p:cNvPr>
          <p:cNvSpPr/>
          <p:nvPr userDrawn="1"/>
        </p:nvSpPr>
        <p:spPr>
          <a:xfrm>
            <a:off x="523543" y="8791288"/>
            <a:ext cx="1988494" cy="1988483"/>
          </a:xfrm>
          <a:prstGeom prst="rect">
            <a:avLst/>
          </a:prstGeom>
          <a:blipFill>
            <a:blip r:embed="rId3" cstate="print"/>
            <a:stretch>
              <a:fillRect/>
            </a:stretch>
          </a:blipFill>
        </p:spPr>
        <p:txBody>
          <a:bodyPr wrap="square" lIns="0" tIns="0" rIns="0" bIns="0" rtlCol="0"/>
          <a:lstStyle/>
          <a:p>
            <a:endParaRPr sz="1801"/>
          </a:p>
        </p:txBody>
      </p:sp>
      <p:sp>
        <p:nvSpPr>
          <p:cNvPr id="8" name="Rubrik 1">
            <a:extLst>
              <a:ext uri="{FF2B5EF4-FFF2-40B4-BE49-F238E27FC236}">
                <a16:creationId xmlns:a16="http://schemas.microsoft.com/office/drawing/2014/main" id="{03BB08C3-1CD7-4C53-9E96-43671982CE92}"/>
              </a:ext>
            </a:extLst>
          </p:cNvPr>
          <p:cNvSpPr>
            <a:spLocks noGrp="1"/>
          </p:cNvSpPr>
          <p:nvPr>
            <p:ph type="ctrTitle" hasCustomPrompt="1"/>
          </p:nvPr>
        </p:nvSpPr>
        <p:spPr>
          <a:xfrm>
            <a:off x="2513015" y="2378076"/>
            <a:ext cx="13635037" cy="3409950"/>
          </a:xfrm>
        </p:spPr>
        <p:txBody>
          <a:bodyPr anchor="b">
            <a:normAutofit/>
          </a:bodyPr>
          <a:lstStyle>
            <a:lvl1pPr algn="l">
              <a:lnSpc>
                <a:spcPct val="75000"/>
              </a:lnSpc>
              <a:defRPr sz="11899" spc="-401" baseline="0">
                <a:solidFill>
                  <a:schemeClr val="accent1"/>
                </a:solidFill>
              </a:defRPr>
            </a:lvl1pPr>
          </a:lstStyle>
          <a:p>
            <a:r>
              <a:rPr lang="sv-SE"/>
              <a:t>Rubrik på en eller två rader</a:t>
            </a:r>
          </a:p>
        </p:txBody>
      </p:sp>
      <p:sp>
        <p:nvSpPr>
          <p:cNvPr id="9" name="Underrubrik 2">
            <a:extLst>
              <a:ext uri="{FF2B5EF4-FFF2-40B4-BE49-F238E27FC236}">
                <a16:creationId xmlns:a16="http://schemas.microsoft.com/office/drawing/2014/main" id="{78CC841C-AA65-43FA-BB0E-1A120EBFED78}"/>
              </a:ext>
            </a:extLst>
          </p:cNvPr>
          <p:cNvSpPr>
            <a:spLocks noGrp="1"/>
          </p:cNvSpPr>
          <p:nvPr>
            <p:ph type="subTitle" idx="1" hasCustomPrompt="1"/>
          </p:nvPr>
        </p:nvSpPr>
        <p:spPr>
          <a:xfrm>
            <a:off x="2513015" y="6279774"/>
            <a:ext cx="13635037" cy="2406650"/>
          </a:xfrm>
          <a:prstGeom prst="rect">
            <a:avLst/>
          </a:prstGeom>
        </p:spPr>
        <p:txBody>
          <a:bodyPr>
            <a:normAutofit/>
          </a:bodyPr>
          <a:lstStyle>
            <a:lvl1pPr marL="0" indent="0" algn="l">
              <a:spcAft>
                <a:spcPts val="0"/>
              </a:spcAft>
              <a:buNone/>
              <a:defRPr sz="4500" spc="-200" baseline="0"/>
            </a:lvl1pPr>
            <a:lvl2pPr marL="457179" indent="0" algn="ctr">
              <a:buNone/>
              <a:defRPr sz="2000"/>
            </a:lvl2pPr>
            <a:lvl3pPr marL="914357" indent="0" algn="ctr">
              <a:buNone/>
              <a:defRPr sz="1801"/>
            </a:lvl3pPr>
            <a:lvl4pPr marL="1371536" indent="0" algn="ctr">
              <a:buNone/>
              <a:defRPr sz="1600"/>
            </a:lvl4pPr>
            <a:lvl5pPr marL="1828715" indent="0" algn="ctr">
              <a:buNone/>
              <a:defRPr sz="1600"/>
            </a:lvl5pPr>
            <a:lvl6pPr marL="2285893" indent="0" algn="ctr">
              <a:buNone/>
              <a:defRPr sz="1600"/>
            </a:lvl6pPr>
            <a:lvl7pPr marL="2743072" indent="0" algn="ctr">
              <a:buNone/>
              <a:defRPr sz="1600"/>
            </a:lvl7pPr>
            <a:lvl8pPr marL="3200252" indent="0" algn="ctr">
              <a:buNone/>
              <a:defRPr sz="1600"/>
            </a:lvl8pPr>
            <a:lvl9pPr marL="3657431" indent="0" algn="ctr">
              <a:buNone/>
              <a:defRPr sz="1600"/>
            </a:lvl9pPr>
          </a:lstStyle>
          <a:p>
            <a:r>
              <a:rPr lang="sv-SE"/>
              <a:t>Underrubrik</a:t>
            </a:r>
          </a:p>
        </p:txBody>
      </p:sp>
    </p:spTree>
    <p:extLst>
      <p:ext uri="{BB962C8B-B14F-4D97-AF65-F5344CB8AC3E}">
        <p14:creationId xmlns:p14="http://schemas.microsoft.com/office/powerpoint/2010/main" val="13025520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0" name="Platshållare för datum 3">
            <a:extLst>
              <a:ext uri="{FF2B5EF4-FFF2-40B4-BE49-F238E27FC236}">
                <a16:creationId xmlns:a16="http://schemas.microsoft.com/office/drawing/2014/main" id="{6EBC20DB-E92A-4595-958F-8F6E1877F275}"/>
              </a:ext>
            </a:extLst>
          </p:cNvPr>
          <p:cNvSpPr>
            <a:spLocks noGrp="1"/>
          </p:cNvSpPr>
          <p:nvPr>
            <p:ph type="dt" sz="half" idx="10"/>
          </p:nvPr>
        </p:nvSpPr>
        <p:spPr>
          <a:xfrm>
            <a:off x="1368502" y="478617"/>
            <a:ext cx="792000" cy="187200"/>
          </a:xfrm>
        </p:spPr>
        <p:txBody>
          <a:bodyPr/>
          <a:lstStyle/>
          <a:p>
            <a:fld id="{27129ABF-34AF-4771-8C65-17474087DDAF}" type="datetime1">
              <a:rPr lang="sv-SE" smtClean="0"/>
              <a:t>2024-09-25</a:t>
            </a:fld>
            <a:endParaRPr lang="sv-SE"/>
          </a:p>
        </p:txBody>
      </p:sp>
      <p:sp>
        <p:nvSpPr>
          <p:cNvPr id="12" name="Platshållare för sidfot 4">
            <a:extLst>
              <a:ext uri="{FF2B5EF4-FFF2-40B4-BE49-F238E27FC236}">
                <a16:creationId xmlns:a16="http://schemas.microsoft.com/office/drawing/2014/main" id="{5382FAD0-A98D-43B4-B432-3582AE5A57A5}"/>
              </a:ext>
            </a:extLst>
          </p:cNvPr>
          <p:cNvSpPr>
            <a:spLocks noGrp="1"/>
          </p:cNvSpPr>
          <p:nvPr>
            <p:ph type="ftr" sz="quarter" idx="11"/>
          </p:nvPr>
        </p:nvSpPr>
        <p:spPr>
          <a:xfrm>
            <a:off x="2333903" y="478617"/>
            <a:ext cx="7703999" cy="187200"/>
          </a:xfrm>
        </p:spPr>
        <p:txBody>
          <a:bodyPr/>
          <a:lstStyle/>
          <a:p>
            <a:endParaRPr lang="sv-SE"/>
          </a:p>
        </p:txBody>
      </p:sp>
      <p:sp>
        <p:nvSpPr>
          <p:cNvPr id="13" name="Platshållare för bildnummer 5">
            <a:extLst>
              <a:ext uri="{FF2B5EF4-FFF2-40B4-BE49-F238E27FC236}">
                <a16:creationId xmlns:a16="http://schemas.microsoft.com/office/drawing/2014/main" id="{50F28032-0600-4C8E-B007-13E1C8110B26}"/>
              </a:ext>
            </a:extLst>
          </p:cNvPr>
          <p:cNvSpPr>
            <a:spLocks noGrp="1"/>
          </p:cNvSpPr>
          <p:nvPr>
            <p:ph type="sldNum" sz="quarter" idx="12"/>
          </p:nvPr>
        </p:nvSpPr>
        <p:spPr>
          <a:xfrm>
            <a:off x="835102" y="478617"/>
            <a:ext cx="360001" cy="187200"/>
          </a:xfrm>
        </p:spPr>
        <p:txBody>
          <a:bodyPr/>
          <a:lstStyle/>
          <a:p>
            <a:fld id="{38480145-259A-47DA-A30D-C906B9DB5C99}" type="slidenum">
              <a:rPr lang="sv-SE" smtClean="0"/>
              <a:t>‹#›</a:t>
            </a:fld>
            <a:endParaRPr lang="sv-SE"/>
          </a:p>
        </p:txBody>
      </p:sp>
      <p:pic>
        <p:nvPicPr>
          <p:cNvPr id="14" name="Bildobjekt 13">
            <a:extLst>
              <a:ext uri="{FF2B5EF4-FFF2-40B4-BE49-F238E27FC236}">
                <a16:creationId xmlns:a16="http://schemas.microsoft.com/office/drawing/2014/main" id="{55FC54DA-D224-4D4F-9D60-B924CADB66F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7" b="40999"/>
          <a:stretch/>
        </p:blipFill>
        <p:spPr>
          <a:xfrm>
            <a:off x="19008000" y="0"/>
            <a:ext cx="1096101" cy="3216275"/>
          </a:xfrm>
          <a:prstGeom prst="rect">
            <a:avLst/>
          </a:prstGeom>
        </p:spPr>
      </p:pic>
      <p:sp>
        <p:nvSpPr>
          <p:cNvPr id="15" name="Platshållare för text 10">
            <a:extLst>
              <a:ext uri="{FF2B5EF4-FFF2-40B4-BE49-F238E27FC236}">
                <a16:creationId xmlns:a16="http://schemas.microsoft.com/office/drawing/2014/main" id="{36B6AA50-8739-41DE-A23A-5E3ECC548288}"/>
              </a:ext>
            </a:extLst>
          </p:cNvPr>
          <p:cNvSpPr>
            <a:spLocks noGrp="1"/>
          </p:cNvSpPr>
          <p:nvPr>
            <p:ph type="body" sz="quarter" idx="13"/>
          </p:nvPr>
        </p:nvSpPr>
        <p:spPr>
          <a:xfrm>
            <a:off x="1245600" y="3399670"/>
            <a:ext cx="17618074" cy="59832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EF4246BC-36B1-4971-8889-F163FD2A05A7}"/>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7852160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vå delar">
    <p:bg>
      <p:bgPr>
        <a:solidFill>
          <a:schemeClr val="bg1"/>
        </a:solidFill>
        <a:effectLst/>
      </p:bgPr>
    </p:bg>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93B712EA-797A-4EA2-BEB0-D486B28AB1CC}"/>
              </a:ext>
            </a:extLst>
          </p:cNvPr>
          <p:cNvSpPr>
            <a:spLocks noGrp="1"/>
          </p:cNvSpPr>
          <p:nvPr>
            <p:ph sz="half" idx="1"/>
          </p:nvPr>
        </p:nvSpPr>
        <p:spPr>
          <a:xfrm>
            <a:off x="1243766" y="3406774"/>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2" name="Platshållare för innehåll 3">
            <a:extLst>
              <a:ext uri="{FF2B5EF4-FFF2-40B4-BE49-F238E27FC236}">
                <a16:creationId xmlns:a16="http://schemas.microsoft.com/office/drawing/2014/main" id="{70C7B567-D67A-42BC-B7FD-E667F05832E1}"/>
              </a:ext>
            </a:extLst>
          </p:cNvPr>
          <p:cNvSpPr>
            <a:spLocks noGrp="1"/>
          </p:cNvSpPr>
          <p:nvPr>
            <p:ph sz="half" idx="2"/>
          </p:nvPr>
        </p:nvSpPr>
        <p:spPr>
          <a:xfrm>
            <a:off x="10221911" y="3406774"/>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13" name="Bildobjekt 12">
            <a:extLst>
              <a:ext uri="{FF2B5EF4-FFF2-40B4-BE49-F238E27FC236}">
                <a16:creationId xmlns:a16="http://schemas.microsoft.com/office/drawing/2014/main" id="{EB806AAA-D73D-4CEE-9B56-C22AE8A5376A}"/>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7674" t="51033" b="-60375"/>
          <a:stretch/>
        </p:blipFill>
        <p:spPr>
          <a:xfrm>
            <a:off x="-19049" y="6264275"/>
            <a:ext cx="1260000" cy="5045075"/>
          </a:xfrm>
          <a:prstGeom prst="rect">
            <a:avLst/>
          </a:prstGeom>
        </p:spPr>
      </p:pic>
      <p:sp>
        <p:nvSpPr>
          <p:cNvPr id="4" name="Platshållare för datum 3">
            <a:extLst>
              <a:ext uri="{FF2B5EF4-FFF2-40B4-BE49-F238E27FC236}">
                <a16:creationId xmlns:a16="http://schemas.microsoft.com/office/drawing/2014/main" id="{A390AB69-5BC0-46B0-B233-B8ED7CBC0C3B}"/>
              </a:ext>
            </a:extLst>
          </p:cNvPr>
          <p:cNvSpPr>
            <a:spLocks noGrp="1"/>
          </p:cNvSpPr>
          <p:nvPr>
            <p:ph type="dt" sz="half" idx="10"/>
          </p:nvPr>
        </p:nvSpPr>
        <p:spPr/>
        <p:txBody>
          <a:bodyPr/>
          <a:lstStyle/>
          <a:p>
            <a:fld id="{DD91084E-ABA3-4AA4-9862-3A3A8F7AC594}" type="datetime1">
              <a:rPr lang="sv-SE" smtClean="0"/>
              <a:t>2024-09-25</a:t>
            </a:fld>
            <a:endParaRPr lang="en-US"/>
          </a:p>
        </p:txBody>
      </p:sp>
      <p:sp>
        <p:nvSpPr>
          <p:cNvPr id="5" name="Platshållare för sidfot 4">
            <a:extLst>
              <a:ext uri="{FF2B5EF4-FFF2-40B4-BE49-F238E27FC236}">
                <a16:creationId xmlns:a16="http://schemas.microsoft.com/office/drawing/2014/main" id="{1E6FFAF7-903A-4658-BEDF-CDBF6357E38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432E55E-6E21-45F6-AFF0-C03FD2EA4084}"/>
              </a:ext>
            </a:extLst>
          </p:cNvPr>
          <p:cNvSpPr>
            <a:spLocks noGrp="1"/>
          </p:cNvSpPr>
          <p:nvPr>
            <p:ph type="sldNum" sz="quarter" idx="12"/>
          </p:nvPr>
        </p:nvSpPr>
        <p:spPr/>
        <p:txBody>
          <a:bodyPr/>
          <a:lstStyle/>
          <a:p>
            <a:fld id="{B6F15528-21DE-4FAA-801E-634DDDAF4B2B}" type="slidenum">
              <a:rPr lang="sv-SE" smtClean="0"/>
              <a:pPr/>
              <a:t>‹#›</a:t>
            </a:fld>
            <a:endParaRPr lang="sv-SE"/>
          </a:p>
        </p:txBody>
      </p:sp>
      <p:sp>
        <p:nvSpPr>
          <p:cNvPr id="2" name="Rubrik 1">
            <a:extLst>
              <a:ext uri="{FF2B5EF4-FFF2-40B4-BE49-F238E27FC236}">
                <a16:creationId xmlns:a16="http://schemas.microsoft.com/office/drawing/2014/main" id="{2391A92F-5622-40E4-B88A-05148A90088A}"/>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2439747897"/>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88FBE5C1-E706-49C0-BC48-7432DD593723}"/>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4" name="object 38">
            <a:extLst>
              <a:ext uri="{FF2B5EF4-FFF2-40B4-BE49-F238E27FC236}">
                <a16:creationId xmlns:a16="http://schemas.microsoft.com/office/drawing/2014/main" id="{1A5E282F-FC28-45E5-81A7-A28557C59E47}"/>
              </a:ext>
            </a:extLst>
          </p:cNvPr>
          <p:cNvSpPr/>
          <p:nvPr userDrawn="1"/>
        </p:nvSpPr>
        <p:spPr>
          <a:xfrm>
            <a:off x="523543" y="8791288"/>
            <a:ext cx="1988494" cy="1988483"/>
          </a:xfrm>
          <a:prstGeom prst="rect">
            <a:avLst/>
          </a:prstGeom>
          <a:blipFill>
            <a:blip r:embed="rId3" cstate="print"/>
            <a:stretch>
              <a:fillRect/>
            </a:stretch>
          </a:blipFill>
        </p:spPr>
        <p:txBody>
          <a:bodyPr wrap="square" lIns="0" tIns="0" rIns="0" bIns="0" rtlCol="0"/>
          <a:lstStyle/>
          <a:p>
            <a:endParaRPr sz="1801"/>
          </a:p>
        </p:txBody>
      </p:sp>
      <p:sp>
        <p:nvSpPr>
          <p:cNvPr id="3" name="Platshållare för sidfot 2">
            <a:extLst>
              <a:ext uri="{FF2B5EF4-FFF2-40B4-BE49-F238E27FC236}">
                <a16:creationId xmlns:a16="http://schemas.microsoft.com/office/drawing/2014/main" id="{F19CC616-6A81-4F3E-BF5F-34271257EE96}"/>
              </a:ext>
            </a:extLst>
          </p:cNvPr>
          <p:cNvSpPr>
            <a:spLocks noGrp="1"/>
          </p:cNvSpPr>
          <p:nvPr>
            <p:ph type="ftr" sz="quarter" idx="16"/>
          </p:nvPr>
        </p:nvSpPr>
        <p:spPr/>
        <p:txBody>
          <a:bodyPr/>
          <a:lstStyle/>
          <a:p>
            <a:endParaRPr lang="sv-SE"/>
          </a:p>
        </p:txBody>
      </p:sp>
      <p:sp>
        <p:nvSpPr>
          <p:cNvPr id="2" name="Platshållare för datum 1">
            <a:extLst>
              <a:ext uri="{FF2B5EF4-FFF2-40B4-BE49-F238E27FC236}">
                <a16:creationId xmlns:a16="http://schemas.microsoft.com/office/drawing/2014/main" id="{50D26B19-8998-4002-9818-0406EEBB00B5}"/>
              </a:ext>
            </a:extLst>
          </p:cNvPr>
          <p:cNvSpPr>
            <a:spLocks noGrp="1"/>
          </p:cNvSpPr>
          <p:nvPr>
            <p:ph type="dt" sz="half" idx="15"/>
          </p:nvPr>
        </p:nvSpPr>
        <p:spPr/>
        <p:txBody>
          <a:bodyPr/>
          <a:lstStyle/>
          <a:p>
            <a:fld id="{3E32E934-0E34-41D0-99D0-BBB1DE02E0D8}" type="datetime1">
              <a:rPr lang="sv-SE" smtClean="0"/>
              <a:t>2024-09-25</a:t>
            </a:fld>
            <a:endParaRPr lang="en-US"/>
          </a:p>
        </p:txBody>
      </p:sp>
      <p:sp>
        <p:nvSpPr>
          <p:cNvPr id="4" name="Platshållare för bildnummer 3">
            <a:extLst>
              <a:ext uri="{FF2B5EF4-FFF2-40B4-BE49-F238E27FC236}">
                <a16:creationId xmlns:a16="http://schemas.microsoft.com/office/drawing/2014/main" id="{90D7DA48-029C-41BC-BD3D-A195A10DF343}"/>
              </a:ext>
            </a:extLst>
          </p:cNvPr>
          <p:cNvSpPr>
            <a:spLocks noGrp="1"/>
          </p:cNvSpPr>
          <p:nvPr>
            <p:ph type="sldNum" sz="quarter" idx="17"/>
          </p:nvPr>
        </p:nvSpPr>
        <p:spPr/>
        <p:txBody>
          <a:bodyPr/>
          <a:lstStyle/>
          <a:p>
            <a:fld id="{B6F15528-21DE-4FAA-801E-634DDDAF4B2B}" type="slidenum">
              <a:rPr lang="sv-SE" smtClean="0"/>
              <a:pPr/>
              <a:t>‹#›</a:t>
            </a:fld>
            <a:endParaRPr lang="sv-SE"/>
          </a:p>
        </p:txBody>
      </p:sp>
      <p:sp>
        <p:nvSpPr>
          <p:cNvPr id="11" name="Rektangel 10">
            <a:extLst>
              <a:ext uri="{FF2B5EF4-FFF2-40B4-BE49-F238E27FC236}">
                <a16:creationId xmlns:a16="http://schemas.microsoft.com/office/drawing/2014/main" id="{51345448-A017-46A4-AAEE-65BAAA13935B}"/>
              </a:ext>
            </a:extLst>
          </p:cNvPr>
          <p:cNvSpPr/>
          <p:nvPr userDrawn="1"/>
        </p:nvSpPr>
        <p:spPr>
          <a:xfrm>
            <a:off x="10404000" y="702000"/>
            <a:ext cx="9007201" cy="99072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1"/>
          </a:p>
        </p:txBody>
      </p:sp>
      <p:sp>
        <p:nvSpPr>
          <p:cNvPr id="12" name="Platshållare för innehåll 2">
            <a:extLst>
              <a:ext uri="{FF2B5EF4-FFF2-40B4-BE49-F238E27FC236}">
                <a16:creationId xmlns:a16="http://schemas.microsoft.com/office/drawing/2014/main" id="{C261A0B5-3A30-4187-8CDB-DBD6610369E0}"/>
              </a:ext>
            </a:extLst>
          </p:cNvPr>
          <p:cNvSpPr>
            <a:spLocks noGrp="1"/>
          </p:cNvSpPr>
          <p:nvPr>
            <p:ph idx="1" hasCustomPrompt="1"/>
          </p:nvPr>
        </p:nvSpPr>
        <p:spPr>
          <a:xfrm>
            <a:off x="10404000" y="702000"/>
            <a:ext cx="9007201" cy="9907200"/>
          </a:xfrm>
          <a:prstGeom prst="rect">
            <a:avLst/>
          </a:prstGeom>
          <a:noFill/>
        </p:spPr>
        <p:txBody>
          <a:bodyPr/>
          <a:lstStyle>
            <a:lvl1pPr>
              <a:buNone/>
              <a:defRPr sz="3199"/>
            </a:lvl1pPr>
            <a:lvl2pPr>
              <a:defRPr sz="2800"/>
            </a:lvl2pPr>
            <a:lvl3pPr>
              <a:defRPr sz="2399"/>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15" name="Platshållare för text 2">
            <a:extLst>
              <a:ext uri="{FF2B5EF4-FFF2-40B4-BE49-F238E27FC236}">
                <a16:creationId xmlns:a16="http://schemas.microsoft.com/office/drawing/2014/main" id="{3DEFBAF8-794C-4460-BDFB-4AFAF7A4B315}"/>
              </a:ext>
            </a:extLst>
          </p:cNvPr>
          <p:cNvSpPr>
            <a:spLocks noGrp="1"/>
          </p:cNvSpPr>
          <p:nvPr>
            <p:ph type="body" sz="quarter" idx="13"/>
          </p:nvPr>
        </p:nvSpPr>
        <p:spPr>
          <a:xfrm>
            <a:off x="1243767" y="3408147"/>
            <a:ext cx="7828735" cy="5400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9" name="Rubrik 7">
            <a:extLst>
              <a:ext uri="{FF2B5EF4-FFF2-40B4-BE49-F238E27FC236}">
                <a16:creationId xmlns:a16="http://schemas.microsoft.com/office/drawing/2014/main" id="{6A68B911-846D-40C0-89C1-092024565A98}"/>
              </a:ext>
            </a:extLst>
          </p:cNvPr>
          <p:cNvSpPr>
            <a:spLocks noGrp="1"/>
          </p:cNvSpPr>
          <p:nvPr>
            <p:ph type="title"/>
          </p:nvPr>
        </p:nvSpPr>
        <p:spPr>
          <a:xfrm>
            <a:off x="1243767" y="1227048"/>
            <a:ext cx="7828735" cy="2043641"/>
          </a:xfrm>
        </p:spPr>
        <p:txBody>
          <a:bodyPr/>
          <a:lstStyle>
            <a:lvl1pPr>
              <a:defRPr>
                <a:solidFill>
                  <a:schemeClr val="accent1"/>
                </a:solidFill>
              </a:defRPr>
            </a:lvl1pPr>
          </a:lstStyle>
          <a:p>
            <a:r>
              <a:rPr lang="sv-SE"/>
              <a:t>Klicka här för att ändra mall för rubrikformat</a:t>
            </a:r>
          </a:p>
        </p:txBody>
      </p:sp>
    </p:spTree>
    <p:extLst>
      <p:ext uri="{BB962C8B-B14F-4D97-AF65-F5344CB8AC3E}">
        <p14:creationId xmlns:p14="http://schemas.microsoft.com/office/powerpoint/2010/main" val="270357900"/>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EC5BF2F-A06E-4DBE-BE34-10563FBAB941}"/>
              </a:ext>
            </a:extLst>
          </p:cNvPr>
          <p:cNvSpPr/>
          <p:nvPr userDrawn="1"/>
        </p:nvSpPr>
        <p:spPr>
          <a:xfrm>
            <a:off x="1245601" y="2491200"/>
            <a:ext cx="17618399" cy="79236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1"/>
          </a:p>
        </p:txBody>
      </p:sp>
      <p:sp>
        <p:nvSpPr>
          <p:cNvPr id="11" name="Platshållare för innehåll 2">
            <a:extLst>
              <a:ext uri="{FF2B5EF4-FFF2-40B4-BE49-F238E27FC236}">
                <a16:creationId xmlns:a16="http://schemas.microsoft.com/office/drawing/2014/main" id="{76D3E448-F04D-42F2-A71F-AB7E9594DFAE}"/>
              </a:ext>
            </a:extLst>
          </p:cNvPr>
          <p:cNvSpPr>
            <a:spLocks noGrp="1"/>
          </p:cNvSpPr>
          <p:nvPr>
            <p:ph idx="1" hasCustomPrompt="1"/>
          </p:nvPr>
        </p:nvSpPr>
        <p:spPr>
          <a:xfrm>
            <a:off x="1245601" y="2491200"/>
            <a:ext cx="17618399" cy="7923600"/>
          </a:xfrm>
          <a:prstGeom prst="rect">
            <a:avLst/>
          </a:prstGeom>
          <a:noFill/>
        </p:spPr>
        <p:txBody>
          <a:bodyPr/>
          <a:lstStyle>
            <a:lvl1pPr>
              <a:buNone/>
              <a:defRPr sz="3199"/>
            </a:lvl1pPr>
            <a:lvl2pPr>
              <a:defRPr sz="2800"/>
            </a:lvl2pPr>
            <a:lvl3pPr>
              <a:defRPr sz="2399"/>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pic>
        <p:nvPicPr>
          <p:cNvPr id="19" name="Bildobjekt 18">
            <a:extLst>
              <a:ext uri="{FF2B5EF4-FFF2-40B4-BE49-F238E27FC236}">
                <a16:creationId xmlns:a16="http://schemas.microsoft.com/office/drawing/2014/main" id="{1F92EFCA-73A8-4BBA-8B6E-84A5162570A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66" r="88987" b="40999"/>
          <a:stretch/>
        </p:blipFill>
        <p:spPr>
          <a:xfrm>
            <a:off x="19008000" y="1"/>
            <a:ext cx="1096101" cy="2393949"/>
          </a:xfrm>
          <a:prstGeom prst="rect">
            <a:avLst/>
          </a:prstGeom>
        </p:spPr>
      </p:pic>
      <p:sp>
        <p:nvSpPr>
          <p:cNvPr id="21" name="Rubrik 12">
            <a:extLst>
              <a:ext uri="{FF2B5EF4-FFF2-40B4-BE49-F238E27FC236}">
                <a16:creationId xmlns:a16="http://schemas.microsoft.com/office/drawing/2014/main" id="{56F830A9-B7E5-4459-9325-1EB46228AF10}"/>
              </a:ext>
            </a:extLst>
          </p:cNvPr>
          <p:cNvSpPr>
            <a:spLocks noGrp="1"/>
          </p:cNvSpPr>
          <p:nvPr>
            <p:ph type="title"/>
          </p:nvPr>
        </p:nvSpPr>
        <p:spPr>
          <a:xfrm>
            <a:off x="1243767" y="877614"/>
            <a:ext cx="17616567" cy="1043260"/>
          </a:xfrm>
        </p:spPr>
        <p:txBody>
          <a:bodyPr/>
          <a:lstStyle>
            <a:lvl1pPr>
              <a:defRPr>
                <a:solidFill>
                  <a:schemeClr val="accent1"/>
                </a:solidFill>
              </a:defRPr>
            </a:lvl1pPr>
          </a:lstStyle>
          <a:p>
            <a:r>
              <a:rPr lang="sv-SE"/>
              <a:t>Klicka här för att ändra mall för rubrikformat</a:t>
            </a:r>
          </a:p>
        </p:txBody>
      </p:sp>
      <p:sp>
        <p:nvSpPr>
          <p:cNvPr id="12" name="Platshållare för text 6">
            <a:extLst>
              <a:ext uri="{FF2B5EF4-FFF2-40B4-BE49-F238E27FC236}">
                <a16:creationId xmlns:a16="http://schemas.microsoft.com/office/drawing/2014/main" id="{75DB120C-DE3F-4D0F-9C20-C0178B697AC8}"/>
              </a:ext>
            </a:extLst>
          </p:cNvPr>
          <p:cNvSpPr>
            <a:spLocks noGrp="1"/>
          </p:cNvSpPr>
          <p:nvPr>
            <p:ph type="body" sz="quarter" idx="14" hasCustomPrompt="1"/>
          </p:nvPr>
        </p:nvSpPr>
        <p:spPr>
          <a:xfrm>
            <a:off x="17640001" y="8791201"/>
            <a:ext cx="1987199" cy="1987200"/>
          </a:xfrm>
          <a:prstGeom prst="rect">
            <a:avLst/>
          </a:prstGeom>
          <a:blipFill>
            <a:blip r:embed="rId3" cstate="print"/>
            <a:stretch>
              <a:fillRect/>
            </a:stretch>
          </a:blipFill>
        </p:spPr>
        <p:txBody>
          <a:bodyPr>
            <a:normAutofit/>
          </a:bodyPr>
          <a:lstStyle>
            <a:lvl1pPr>
              <a:buNone/>
              <a:defRPr sz="200"/>
            </a:lvl1pPr>
          </a:lstStyle>
          <a:p>
            <a:pPr lvl="0"/>
            <a:r>
              <a:rPr lang="sv-SE"/>
              <a:t> 4,42</a:t>
            </a:r>
          </a:p>
          <a:p>
            <a:pPr lvl="0"/>
            <a:endParaRPr lang="sv-SE"/>
          </a:p>
        </p:txBody>
      </p:sp>
      <p:sp>
        <p:nvSpPr>
          <p:cNvPr id="3" name="Platshållare för datum 2">
            <a:extLst>
              <a:ext uri="{FF2B5EF4-FFF2-40B4-BE49-F238E27FC236}">
                <a16:creationId xmlns:a16="http://schemas.microsoft.com/office/drawing/2014/main" id="{209B9E0E-3BE5-4815-9771-B94D5C0DE40C}"/>
              </a:ext>
            </a:extLst>
          </p:cNvPr>
          <p:cNvSpPr>
            <a:spLocks noGrp="1"/>
          </p:cNvSpPr>
          <p:nvPr>
            <p:ph type="dt" sz="half" idx="15"/>
          </p:nvPr>
        </p:nvSpPr>
        <p:spPr/>
        <p:txBody>
          <a:bodyPr/>
          <a:lstStyle/>
          <a:p>
            <a:fld id="{6EF6D5CF-9778-494C-91EA-967A5AD360D0}" type="datetime1">
              <a:rPr lang="sv-SE" smtClean="0"/>
              <a:t>2024-09-25</a:t>
            </a:fld>
            <a:endParaRPr lang="en-US"/>
          </a:p>
        </p:txBody>
      </p:sp>
      <p:sp>
        <p:nvSpPr>
          <p:cNvPr id="4" name="Platshållare för sidfot 3">
            <a:extLst>
              <a:ext uri="{FF2B5EF4-FFF2-40B4-BE49-F238E27FC236}">
                <a16:creationId xmlns:a16="http://schemas.microsoft.com/office/drawing/2014/main" id="{6EF21FC5-B1ED-41D6-83B6-FD9D859FF93F}"/>
              </a:ext>
            </a:extLst>
          </p:cNvPr>
          <p:cNvSpPr>
            <a:spLocks noGrp="1"/>
          </p:cNvSpPr>
          <p:nvPr>
            <p:ph type="ftr" sz="quarter" idx="16"/>
          </p:nvPr>
        </p:nvSpPr>
        <p:spPr/>
        <p:txBody>
          <a:bodyPr/>
          <a:lstStyle/>
          <a:p>
            <a:endParaRPr lang="sv-SE"/>
          </a:p>
        </p:txBody>
      </p:sp>
      <p:sp>
        <p:nvSpPr>
          <p:cNvPr id="5" name="Platshållare för bildnummer 4">
            <a:extLst>
              <a:ext uri="{FF2B5EF4-FFF2-40B4-BE49-F238E27FC236}">
                <a16:creationId xmlns:a16="http://schemas.microsoft.com/office/drawing/2014/main" id="{4605CF9C-A296-49D6-8F7C-7E99496CBACA}"/>
              </a:ext>
            </a:extLst>
          </p:cNvPr>
          <p:cNvSpPr>
            <a:spLocks noGrp="1"/>
          </p:cNvSpPr>
          <p:nvPr>
            <p:ph type="sldNum" sz="quarter" idx="17"/>
          </p:nvPr>
        </p:nvSpPr>
        <p:spPr/>
        <p:txBody>
          <a:bodyPr/>
          <a:lstStyle/>
          <a:p>
            <a:fld id="{B6F15528-21DE-4FAA-801E-634DDDAF4B2B}" type="slidenum">
              <a:rPr lang="sv-SE" smtClean="0"/>
              <a:pPr/>
              <a:t>‹#›</a:t>
            </a:fld>
            <a:endParaRPr lang="sv-SE"/>
          </a:p>
        </p:txBody>
      </p:sp>
    </p:spTree>
    <p:extLst>
      <p:ext uri="{BB962C8B-B14F-4D97-AF65-F5344CB8AC3E}">
        <p14:creationId xmlns:p14="http://schemas.microsoft.com/office/powerpoint/2010/main" val="523341970"/>
      </p:ext>
    </p:extLst>
  </p:cSld>
  <p:clrMapOvr>
    <a:masterClrMapping/>
  </p:clrMapOvr>
  <p:extLst>
    <p:ext uri="{DCECCB84-F9BA-43D5-87BE-67443E8EF086}">
      <p15:sldGuideLst xmlns:p15="http://schemas.microsoft.com/office/powerpoint/2012/main">
        <p15:guide id="1" orient="horz" pos="1258">
          <p15:clr>
            <a:srgbClr val="FBAE40"/>
          </p15:clr>
        </p15:guide>
        <p15:guide id="2" pos="6332">
          <p15:clr>
            <a:srgbClr val="FBAE40"/>
          </p15:clr>
        </p15:guide>
        <p15:guide id="3" pos="2444">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7D1ABE8-0A00-4238-9B8B-46284FEDB9D6}"/>
              </a:ext>
            </a:extLst>
          </p:cNvPr>
          <p:cNvSpPr>
            <a:spLocks noGrp="1"/>
          </p:cNvSpPr>
          <p:nvPr>
            <p:ph type="dt" sz="half" idx="10"/>
          </p:nvPr>
        </p:nvSpPr>
        <p:spPr/>
        <p:txBody>
          <a:bodyPr/>
          <a:lstStyle/>
          <a:p>
            <a:fld id="{F500445D-4C41-44DE-B552-8076FE0677F6}" type="datetimeFigureOut">
              <a:rPr lang="sv-SE" smtClean="0"/>
              <a:t>2024-09-25</a:t>
            </a:fld>
            <a:endParaRPr lang="sv-SE"/>
          </a:p>
        </p:txBody>
      </p:sp>
      <p:sp>
        <p:nvSpPr>
          <p:cNvPr id="3" name="Platshållare för sidfot 2">
            <a:extLst>
              <a:ext uri="{FF2B5EF4-FFF2-40B4-BE49-F238E27FC236}">
                <a16:creationId xmlns:a16="http://schemas.microsoft.com/office/drawing/2014/main" id="{FD2E4147-9809-4D35-9F61-5F1F49F5D7C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988945BB-2CB9-407E-B390-33E2E7686E2F}"/>
              </a:ext>
            </a:extLst>
          </p:cNvPr>
          <p:cNvSpPr>
            <a:spLocks noGrp="1"/>
          </p:cNvSpPr>
          <p:nvPr>
            <p:ph type="sldNum" sz="quarter" idx="12"/>
          </p:nvPr>
        </p:nvSpPr>
        <p:spPr/>
        <p:txBody>
          <a:bodyPr/>
          <a:lstStyle/>
          <a:p>
            <a:fld id="{2097BF9A-6444-4E7A-BD01-9F70C5D6B956}" type="slidenum">
              <a:rPr lang="sv-SE" smtClean="0"/>
              <a:t>‹#›</a:t>
            </a:fld>
            <a:endParaRPr lang="sv-SE"/>
          </a:p>
        </p:txBody>
      </p:sp>
    </p:spTree>
    <p:extLst>
      <p:ext uri="{BB962C8B-B14F-4D97-AF65-F5344CB8AC3E}">
        <p14:creationId xmlns:p14="http://schemas.microsoft.com/office/powerpoint/2010/main" val="315237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pic>
        <p:nvPicPr>
          <p:cNvPr id="72" name="Bildobjekt 71">
            <a:extLst>
              <a:ext uri="{FF2B5EF4-FFF2-40B4-BE49-F238E27FC236}">
                <a16:creationId xmlns:a16="http://schemas.microsoft.com/office/drawing/2014/main" id="{F9214C34-71FC-4B3B-B2DA-532B9C36A52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004" t="51088" b="-60520"/>
          <a:stretch/>
        </p:blipFill>
        <p:spPr>
          <a:xfrm>
            <a:off x="0" y="6264274"/>
            <a:ext cx="1247156" cy="5045075"/>
          </a:xfrm>
          <a:prstGeom prst="rect">
            <a:avLst/>
          </a:prstGeom>
        </p:spPr>
      </p:pic>
      <p:sp>
        <p:nvSpPr>
          <p:cNvPr id="3" name="Platshållare för innehåll 2">
            <a:extLst>
              <a:ext uri="{FF2B5EF4-FFF2-40B4-BE49-F238E27FC236}">
                <a16:creationId xmlns:a16="http://schemas.microsoft.com/office/drawing/2014/main" id="{2ACC9BDD-2A63-4704-82E4-11575AE2554E}"/>
              </a:ext>
            </a:extLst>
          </p:cNvPr>
          <p:cNvSpPr>
            <a:spLocks noGrp="1"/>
          </p:cNvSpPr>
          <p:nvPr>
            <p:ph sz="half" idx="1"/>
          </p:nvPr>
        </p:nvSpPr>
        <p:spPr>
          <a:xfrm>
            <a:off x="1243766"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7763FE-5C0D-4543-80BD-2B9936FC6C8E}"/>
              </a:ext>
            </a:extLst>
          </p:cNvPr>
          <p:cNvSpPr>
            <a:spLocks noGrp="1"/>
          </p:cNvSpPr>
          <p:nvPr>
            <p:ph type="title"/>
          </p:nvPr>
        </p:nvSpPr>
        <p:spPr/>
        <p:txBody>
          <a:bodyPr/>
          <a:lstStyle/>
          <a:p>
            <a:r>
              <a:rPr lang="sv-SE"/>
              <a:t>Klicka här för att ändra mall för rubrikformat</a:t>
            </a:r>
          </a:p>
        </p:txBody>
      </p:sp>
      <p:sp>
        <p:nvSpPr>
          <p:cNvPr id="4" name="Platshållare för innehåll 3">
            <a:extLst>
              <a:ext uri="{FF2B5EF4-FFF2-40B4-BE49-F238E27FC236}">
                <a16:creationId xmlns:a16="http://schemas.microsoft.com/office/drawing/2014/main" id="{9E9CB98B-6CDA-4906-9342-37A4C0ABF24E}"/>
              </a:ext>
            </a:extLst>
          </p:cNvPr>
          <p:cNvSpPr>
            <a:spLocks noGrp="1"/>
          </p:cNvSpPr>
          <p:nvPr>
            <p:ph sz="half" idx="2"/>
          </p:nvPr>
        </p:nvSpPr>
        <p:spPr>
          <a:xfrm>
            <a:off x="10221911"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C9495B9-D494-4909-B0F6-C282E34AD721}"/>
              </a:ext>
            </a:extLst>
          </p:cNvPr>
          <p:cNvSpPr>
            <a:spLocks noGrp="1"/>
          </p:cNvSpPr>
          <p:nvPr>
            <p:ph type="dt" sz="half" idx="10"/>
          </p:nvPr>
        </p:nvSpPr>
        <p:spPr/>
        <p:txBody>
          <a:bodyPr/>
          <a:lstStyle/>
          <a:p>
            <a:fld id="{37F15F43-7351-4340-AB7C-1EB441B903A0}" type="datetime1">
              <a:rPr lang="sv-SE" smtClean="0"/>
              <a:t>2024-09-25</a:t>
            </a:fld>
            <a:endParaRPr lang="sv-SE"/>
          </a:p>
        </p:txBody>
      </p:sp>
      <p:sp>
        <p:nvSpPr>
          <p:cNvPr id="6" name="Platshållare för sidfot 5">
            <a:extLst>
              <a:ext uri="{FF2B5EF4-FFF2-40B4-BE49-F238E27FC236}">
                <a16:creationId xmlns:a16="http://schemas.microsoft.com/office/drawing/2014/main" id="{A040E90E-D655-44FC-9710-9E80B045248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8CD1362-079A-44DB-8854-F2DD36BF5797}"/>
              </a:ext>
            </a:extLst>
          </p:cNvPr>
          <p:cNvSpPr>
            <a:spLocks noGrp="1"/>
          </p:cNvSpPr>
          <p:nvPr>
            <p:ph type="sldNum" sz="quarter" idx="12"/>
          </p:nvPr>
        </p:nvSpPr>
        <p:spPr/>
        <p:txBody>
          <a:bodyPr/>
          <a:lstStyle/>
          <a:p>
            <a:fld id="{38480145-259A-47DA-A30D-C906B9DB5C99}" type="slidenum">
              <a:rPr lang="sv-SE" smtClean="0"/>
              <a:t>‹#›</a:t>
            </a:fld>
            <a:endParaRPr lang="sv-SE"/>
          </a:p>
        </p:txBody>
      </p:sp>
    </p:spTree>
    <p:extLst>
      <p:ext uri="{BB962C8B-B14F-4D97-AF65-F5344CB8AC3E}">
        <p14:creationId xmlns:p14="http://schemas.microsoft.com/office/powerpoint/2010/main" val="363925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06" name="Bildobjekt 105">
            <a:extLst>
              <a:ext uri="{FF2B5EF4-FFF2-40B4-BE49-F238E27FC236}">
                <a16:creationId xmlns:a16="http://schemas.microsoft.com/office/drawing/2014/main" id="{BEF2884E-1FD5-4C14-8812-60610C2A38CA}"/>
              </a:ext>
            </a:extLst>
          </p:cNvPr>
          <p:cNvPicPr>
            <a:picLocks noChangeAspect="1"/>
          </p:cNvPicPr>
          <p:nvPr userDrawn="1"/>
        </p:nvPicPr>
        <p:blipFill rotWithShape="1">
          <a:blip r:embed="rId2"/>
          <a:srcRect l="-135146" t="64200" r="1"/>
          <a:stretch/>
        </p:blipFill>
        <p:spPr>
          <a:xfrm>
            <a:off x="0" y="0"/>
            <a:ext cx="6240627" cy="979488"/>
          </a:xfrm>
          <a:prstGeom prst="rect">
            <a:avLst/>
          </a:prstGeom>
        </p:spPr>
      </p:pic>
      <p:sp>
        <p:nvSpPr>
          <p:cNvPr id="15" name="object 38">
            <a:extLst>
              <a:ext uri="{FF2B5EF4-FFF2-40B4-BE49-F238E27FC236}">
                <a16:creationId xmlns:a16="http://schemas.microsoft.com/office/drawing/2014/main" id="{FCB10ADE-7E5E-400B-8AA1-BCE8B82F9AC2}"/>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62DD169D-E447-4789-8673-AFA93CC4C0FC}" type="datetime1">
              <a:rPr lang="sv-SE" smtClean="0"/>
              <a:t>2024-09-25</a:t>
            </a:fld>
            <a:endParaRPr lang="sv-SE"/>
          </a:p>
        </p:txBody>
      </p:sp>
      <p:sp>
        <p:nvSpPr>
          <p:cNvPr id="12" name="Rektangel 11">
            <a:extLst>
              <a:ext uri="{FF2B5EF4-FFF2-40B4-BE49-F238E27FC236}">
                <a16:creationId xmlns:a16="http://schemas.microsoft.com/office/drawing/2014/main" id="{669B40A8-44D8-445B-8C02-75F7336F6216}"/>
              </a:ext>
            </a:extLst>
          </p:cNvPr>
          <p:cNvSpPr/>
          <p:nvPr userDrawn="1"/>
        </p:nvSpPr>
        <p:spPr>
          <a:xfrm>
            <a:off x="10404000" y="702000"/>
            <a:ext cx="9000000" cy="9900000"/>
          </a:xfrm>
          <a:prstGeom prst="rect">
            <a:avLst/>
          </a:prstGeom>
          <a:solidFill>
            <a:srgbClr val="FAE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4" name="Platshållare för innehåll 2">
            <a:extLst>
              <a:ext uri="{FF2B5EF4-FFF2-40B4-BE49-F238E27FC236}">
                <a16:creationId xmlns:a16="http://schemas.microsoft.com/office/drawing/2014/main" id="{29954143-B55D-450D-940A-BB896C139DC6}"/>
              </a:ext>
            </a:extLst>
          </p:cNvPr>
          <p:cNvSpPr>
            <a:spLocks noGrp="1"/>
          </p:cNvSpPr>
          <p:nvPr>
            <p:ph idx="1" hasCustomPrompt="1"/>
          </p:nvPr>
        </p:nvSpPr>
        <p:spPr>
          <a:xfrm>
            <a:off x="10404000" y="701676"/>
            <a:ext cx="9000000" cy="99000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11" name="Platshållare för text 2">
            <a:extLst>
              <a:ext uri="{FF2B5EF4-FFF2-40B4-BE49-F238E27FC236}">
                <a16:creationId xmlns:a16="http://schemas.microsoft.com/office/drawing/2014/main" id="{F05E6BAC-F8CD-4D8F-BF33-F04A9C43E4B1}"/>
              </a:ext>
            </a:extLst>
          </p:cNvPr>
          <p:cNvSpPr>
            <a:spLocks noGrp="1"/>
          </p:cNvSpPr>
          <p:nvPr>
            <p:ph type="body" sz="quarter" idx="13"/>
          </p:nvPr>
        </p:nvSpPr>
        <p:spPr>
          <a:xfrm>
            <a:off x="1243767" y="3408147"/>
            <a:ext cx="7828733" cy="5400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7" name="Rubrik 106">
            <a:extLst>
              <a:ext uri="{FF2B5EF4-FFF2-40B4-BE49-F238E27FC236}">
                <a16:creationId xmlns:a16="http://schemas.microsoft.com/office/drawing/2014/main" id="{6CA9850E-4638-497B-BFB1-76C714BE18EA}"/>
              </a:ext>
            </a:extLst>
          </p:cNvPr>
          <p:cNvSpPr>
            <a:spLocks noGrp="1"/>
          </p:cNvSpPr>
          <p:nvPr>
            <p:ph type="title"/>
          </p:nvPr>
        </p:nvSpPr>
        <p:spPr>
          <a:xfrm>
            <a:off x="1243767" y="1227047"/>
            <a:ext cx="7828734" cy="2043642"/>
          </a:xfrm>
        </p:spPr>
        <p:txBody>
          <a:bodyPr/>
          <a:lstStyle/>
          <a:p>
            <a:r>
              <a:rPr lang="sv-SE"/>
              <a:t>Klicka här för att ändra mall för rubrikformat</a:t>
            </a:r>
          </a:p>
        </p:txBody>
      </p:sp>
    </p:spTree>
    <p:extLst>
      <p:ext uri="{BB962C8B-B14F-4D97-AF65-F5344CB8AC3E}">
        <p14:creationId xmlns:p14="http://schemas.microsoft.com/office/powerpoint/2010/main" val="4204256718"/>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solidFill>
            <a:srgbClr val="FAEDF2"/>
          </a:solid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F5A06FC7-5FC7-4CA8-94E2-9DAA9984D6D0}" type="datetime1">
              <a:rPr lang="sv-SE" smtClean="0"/>
              <a:t>2024-09-25</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p>
        </p:txBody>
      </p:sp>
      <p:pic>
        <p:nvPicPr>
          <p:cNvPr id="16" name="Bildobjekt 15">
            <a:extLst>
              <a:ext uri="{FF2B5EF4-FFF2-40B4-BE49-F238E27FC236}">
                <a16:creationId xmlns:a16="http://schemas.microsoft.com/office/drawing/2014/main" id="{959AE0B8-EF77-4FED-9065-2B19EFE2C15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8" r="88999" b="40995"/>
          <a:stretch/>
        </p:blipFill>
        <p:spPr>
          <a:xfrm>
            <a:off x="19009056" y="0"/>
            <a:ext cx="1095044" cy="2395474"/>
          </a:xfrm>
          <a:prstGeom prst="rect">
            <a:avLst/>
          </a:prstGeom>
        </p:spPr>
      </p:pic>
      <p:sp>
        <p:nvSpPr>
          <p:cNvPr id="14" name="Platshållare för text 6">
            <a:extLst>
              <a:ext uri="{FF2B5EF4-FFF2-40B4-BE49-F238E27FC236}">
                <a16:creationId xmlns:a16="http://schemas.microsoft.com/office/drawing/2014/main" id="{4EB1276E-26FE-4592-99D9-92C82CD70701}"/>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a:t> 4,42</a:t>
            </a:r>
          </a:p>
          <a:p>
            <a:pPr lvl="0"/>
            <a:endParaRPr lang="sv-SE"/>
          </a:p>
        </p:txBody>
      </p:sp>
    </p:spTree>
    <p:extLst>
      <p:ext uri="{BB962C8B-B14F-4D97-AF65-F5344CB8AC3E}">
        <p14:creationId xmlns:p14="http://schemas.microsoft.com/office/powerpoint/2010/main" val="2702392017"/>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117" name="Bildobjekt 116">
            <a:extLst>
              <a:ext uri="{FF2B5EF4-FFF2-40B4-BE49-F238E27FC236}">
                <a16:creationId xmlns:a16="http://schemas.microsoft.com/office/drawing/2014/main" id="{33477E7E-42C3-4788-A1BB-FDC82EC5979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74" b="4216"/>
          <a:stretch/>
        </p:blipFill>
        <p:spPr>
          <a:xfrm>
            <a:off x="10814400" y="0"/>
            <a:ext cx="9289700" cy="11309350"/>
          </a:xfrm>
          <a:prstGeom prst="rect">
            <a:avLst/>
          </a:prstGeom>
        </p:spPr>
      </p:pic>
      <p:sp>
        <p:nvSpPr>
          <p:cNvPr id="118" name="object 38">
            <a:extLst>
              <a:ext uri="{FF2B5EF4-FFF2-40B4-BE49-F238E27FC236}">
                <a16:creationId xmlns:a16="http://schemas.microsoft.com/office/drawing/2014/main" id="{72F77CA4-0BCE-4432-8426-61300A583404}"/>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9" name="Rubrik 1">
            <a:extLst>
              <a:ext uri="{FF2B5EF4-FFF2-40B4-BE49-F238E27FC236}">
                <a16:creationId xmlns:a16="http://schemas.microsoft.com/office/drawing/2014/main" id="{656A818D-9B35-4279-A10A-068A34BAA297}"/>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solidFill>
                  <a:schemeClr val="accent1"/>
                </a:solidFill>
              </a:defRPr>
            </a:lvl1pPr>
          </a:lstStyle>
          <a:p>
            <a:r>
              <a:rPr lang="sv-SE"/>
              <a:t>Rubrik på en eller två rader</a:t>
            </a:r>
          </a:p>
        </p:txBody>
      </p:sp>
      <p:sp>
        <p:nvSpPr>
          <p:cNvPr id="120" name="Underrubrik 2">
            <a:extLst>
              <a:ext uri="{FF2B5EF4-FFF2-40B4-BE49-F238E27FC236}">
                <a16:creationId xmlns:a16="http://schemas.microsoft.com/office/drawing/2014/main" id="{3DE99F72-0CDC-477B-85F2-1E356EF224FA}"/>
              </a:ext>
            </a:extLst>
          </p:cNvPr>
          <p:cNvSpPr>
            <a:spLocks noGrp="1"/>
          </p:cNvSpPr>
          <p:nvPr>
            <p:ph type="subTitle" idx="1" hasCustomPrompt="1"/>
          </p:nvPr>
        </p:nvSpPr>
        <p:spPr>
          <a:xfrm>
            <a:off x="2513013" y="6279773"/>
            <a:ext cx="13635037" cy="2406650"/>
          </a:xfr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Tree>
    <p:extLst>
      <p:ext uri="{BB962C8B-B14F-4D97-AF65-F5344CB8AC3E}">
        <p14:creationId xmlns:p14="http://schemas.microsoft.com/office/powerpoint/2010/main" val="114857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pic>
        <p:nvPicPr>
          <p:cNvPr id="16" name="Bildobjekt 15">
            <a:extLst>
              <a:ext uri="{FF2B5EF4-FFF2-40B4-BE49-F238E27FC236}">
                <a16:creationId xmlns:a16="http://schemas.microsoft.com/office/drawing/2014/main" id="{4A2BB9E4-4D0C-429C-86B2-73D19EAEC80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9" b="40999"/>
          <a:stretch/>
        </p:blipFill>
        <p:spPr>
          <a:xfrm>
            <a:off x="19008000" y="0"/>
            <a:ext cx="1096100" cy="3216275"/>
          </a:xfrm>
          <a:prstGeom prst="rect">
            <a:avLst/>
          </a:prstGeom>
        </p:spPr>
      </p:pic>
      <p:sp>
        <p:nvSpPr>
          <p:cNvPr id="17" name="Platshållare för text 10">
            <a:extLst>
              <a:ext uri="{FF2B5EF4-FFF2-40B4-BE49-F238E27FC236}">
                <a16:creationId xmlns:a16="http://schemas.microsoft.com/office/drawing/2014/main" id="{C9E204E3-63A1-4474-A22C-5B6EBCE2EED5}"/>
              </a:ext>
            </a:extLst>
          </p:cNvPr>
          <p:cNvSpPr>
            <a:spLocks noGrp="1"/>
          </p:cNvSpPr>
          <p:nvPr>
            <p:ph type="body" sz="quarter" idx="13"/>
          </p:nvPr>
        </p:nvSpPr>
        <p:spPr>
          <a:xfrm>
            <a:off x="1243766" y="3399671"/>
            <a:ext cx="17616566" cy="59832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Rubrik 1">
            <a:extLst>
              <a:ext uri="{FF2B5EF4-FFF2-40B4-BE49-F238E27FC236}">
                <a16:creationId xmlns:a16="http://schemas.microsoft.com/office/drawing/2014/main" id="{DA9A8E34-5052-4F38-988C-0D97C66154E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307201E-B19A-4211-B823-348FBA9EC29E}"/>
              </a:ext>
            </a:extLst>
          </p:cNvPr>
          <p:cNvSpPr>
            <a:spLocks noGrp="1"/>
          </p:cNvSpPr>
          <p:nvPr>
            <p:ph type="dt" sz="half" idx="14"/>
          </p:nvPr>
        </p:nvSpPr>
        <p:spPr/>
        <p:txBody>
          <a:bodyPr/>
          <a:lstStyle/>
          <a:p>
            <a:fld id="{995C967C-67C7-4621-A3F4-421FC821AE41}" type="datetime1">
              <a:rPr lang="sv-SE" smtClean="0"/>
              <a:t>2024-09-25</a:t>
            </a:fld>
            <a:endParaRPr lang="en-US"/>
          </a:p>
        </p:txBody>
      </p:sp>
      <p:sp>
        <p:nvSpPr>
          <p:cNvPr id="4" name="Platshållare för sidfot 3">
            <a:extLst>
              <a:ext uri="{FF2B5EF4-FFF2-40B4-BE49-F238E27FC236}">
                <a16:creationId xmlns:a16="http://schemas.microsoft.com/office/drawing/2014/main" id="{30AA7B2E-985F-4673-A4FB-6FC32C2C34ED}"/>
              </a:ext>
            </a:extLst>
          </p:cNvPr>
          <p:cNvSpPr>
            <a:spLocks noGrp="1"/>
          </p:cNvSpPr>
          <p:nvPr>
            <p:ph type="ftr" sz="quarter" idx="15"/>
          </p:nvPr>
        </p:nvSpPr>
        <p:spPr/>
        <p:txBody>
          <a:bodyPr/>
          <a:lstStyle/>
          <a:p>
            <a:endParaRPr lang="sv-SE"/>
          </a:p>
        </p:txBody>
      </p:sp>
      <p:sp>
        <p:nvSpPr>
          <p:cNvPr id="5" name="Platshållare för bildnummer 4">
            <a:extLst>
              <a:ext uri="{FF2B5EF4-FFF2-40B4-BE49-F238E27FC236}">
                <a16:creationId xmlns:a16="http://schemas.microsoft.com/office/drawing/2014/main" id="{9B649E5A-1919-43B2-BBF2-01932005A467}"/>
              </a:ext>
            </a:extLst>
          </p:cNvPr>
          <p:cNvSpPr>
            <a:spLocks noGrp="1"/>
          </p:cNvSpPr>
          <p:nvPr>
            <p:ph type="sldNum" sz="quarter" idx="16"/>
          </p:nvPr>
        </p:nvSpPr>
        <p:spPr/>
        <p:txBody>
          <a:bodyPr/>
          <a:lstStyle/>
          <a:p>
            <a:fld id="{B6F15528-21DE-4FAA-801E-634DDDAF4B2B}" type="slidenum">
              <a:rPr lang="sv-SE" smtClean="0"/>
              <a:pPr/>
              <a:t>‹#›</a:t>
            </a:fld>
            <a:endParaRPr lang="sv-SE"/>
          </a:p>
        </p:txBody>
      </p:sp>
    </p:spTree>
    <p:extLst>
      <p:ext uri="{BB962C8B-B14F-4D97-AF65-F5344CB8AC3E}">
        <p14:creationId xmlns:p14="http://schemas.microsoft.com/office/powerpoint/2010/main" val="42002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85" name="AutoShape 18">
            <a:extLst>
              <a:ext uri="{FF2B5EF4-FFF2-40B4-BE49-F238E27FC236}">
                <a16:creationId xmlns:a16="http://schemas.microsoft.com/office/drawing/2014/main" id="{3137100E-AD01-4413-A769-147ED2DBD7FF}"/>
              </a:ext>
            </a:extLst>
          </p:cNvPr>
          <p:cNvSpPr>
            <a:spLocks noChangeAspect="1" noChangeArrowheads="1" noTextEdit="1"/>
          </p:cNvSpPr>
          <p:nvPr userDrawn="1"/>
        </p:nvSpPr>
        <p:spPr bwMode="auto">
          <a:xfrm>
            <a:off x="0" y="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6" name="AutoShape 18">
            <a:extLst>
              <a:ext uri="{FF2B5EF4-FFF2-40B4-BE49-F238E27FC236}">
                <a16:creationId xmlns:a16="http://schemas.microsoft.com/office/drawing/2014/main" id="{72A7E8A6-C02F-4DDB-893A-A2DE3452A3B3}"/>
              </a:ext>
            </a:extLst>
          </p:cNvPr>
          <p:cNvSpPr>
            <a:spLocks noChangeAspect="1" noChangeArrowheads="1" noTextEdit="1"/>
          </p:cNvSpPr>
          <p:nvPr userDrawn="1"/>
        </p:nvSpPr>
        <p:spPr bwMode="auto">
          <a:xfrm>
            <a:off x="152400" y="1524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7" name="AutoShape 18">
            <a:extLst>
              <a:ext uri="{FF2B5EF4-FFF2-40B4-BE49-F238E27FC236}">
                <a16:creationId xmlns:a16="http://schemas.microsoft.com/office/drawing/2014/main" id="{B680042A-CED3-424E-BC74-1F9AD53398B7}"/>
              </a:ext>
            </a:extLst>
          </p:cNvPr>
          <p:cNvSpPr>
            <a:spLocks noChangeAspect="1" noChangeArrowheads="1" noTextEdit="1"/>
          </p:cNvSpPr>
          <p:nvPr userDrawn="1"/>
        </p:nvSpPr>
        <p:spPr bwMode="auto">
          <a:xfrm>
            <a:off x="304800" y="3048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8" name="Platshållare för innehåll 2">
            <a:extLst>
              <a:ext uri="{FF2B5EF4-FFF2-40B4-BE49-F238E27FC236}">
                <a16:creationId xmlns:a16="http://schemas.microsoft.com/office/drawing/2014/main" id="{EDEB1E76-DA8C-4821-B2EB-EED0A44C494E}"/>
              </a:ext>
            </a:extLst>
          </p:cNvPr>
          <p:cNvSpPr>
            <a:spLocks noGrp="1"/>
          </p:cNvSpPr>
          <p:nvPr>
            <p:ph sz="half" idx="1"/>
          </p:nvPr>
        </p:nvSpPr>
        <p:spPr>
          <a:xfrm>
            <a:off x="1243766"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90" name="Bildobjekt 89">
            <a:extLst>
              <a:ext uri="{FF2B5EF4-FFF2-40B4-BE49-F238E27FC236}">
                <a16:creationId xmlns:a16="http://schemas.microsoft.com/office/drawing/2014/main" id="{52C1F324-DEFA-416F-B72F-6051C31AFFF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221" t="51033" b="-60375"/>
          <a:stretch/>
        </p:blipFill>
        <p:spPr>
          <a:xfrm>
            <a:off x="0" y="6264276"/>
            <a:ext cx="1238643" cy="5045074"/>
          </a:xfrm>
          <a:prstGeom prst="rect">
            <a:avLst/>
          </a:prstGeom>
        </p:spPr>
      </p:pic>
      <p:sp>
        <p:nvSpPr>
          <p:cNvPr id="2" name="Rubrik 1">
            <a:extLst>
              <a:ext uri="{FF2B5EF4-FFF2-40B4-BE49-F238E27FC236}">
                <a16:creationId xmlns:a16="http://schemas.microsoft.com/office/drawing/2014/main" id="{199169CA-2D7A-43B7-AB45-92143F3B1B07}"/>
              </a:ext>
            </a:extLst>
          </p:cNvPr>
          <p:cNvSpPr>
            <a:spLocks noGrp="1"/>
          </p:cNvSpPr>
          <p:nvPr>
            <p:ph type="title"/>
          </p:nvPr>
        </p:nvSpPr>
        <p:spPr/>
        <p:txBody>
          <a:bodyPr/>
          <a:lstStyle/>
          <a:p>
            <a:r>
              <a:rPr lang="sv-SE"/>
              <a:t>Klicka här för att ändra mall för rubrikformat</a:t>
            </a:r>
          </a:p>
        </p:txBody>
      </p:sp>
      <p:sp>
        <p:nvSpPr>
          <p:cNvPr id="12" name="Platshållare för innehåll 2">
            <a:extLst>
              <a:ext uri="{FF2B5EF4-FFF2-40B4-BE49-F238E27FC236}">
                <a16:creationId xmlns:a16="http://schemas.microsoft.com/office/drawing/2014/main" id="{C2266FDE-E7E1-4894-A463-420093AA5D7B}"/>
              </a:ext>
            </a:extLst>
          </p:cNvPr>
          <p:cNvSpPr>
            <a:spLocks noGrp="1"/>
          </p:cNvSpPr>
          <p:nvPr>
            <p:ph sz="half" idx="12"/>
          </p:nvPr>
        </p:nvSpPr>
        <p:spPr>
          <a:xfrm>
            <a:off x="10221915" y="3406776"/>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0AFD0371-4BC2-4B1E-AF08-C39AD685810B}"/>
              </a:ext>
            </a:extLst>
          </p:cNvPr>
          <p:cNvSpPr>
            <a:spLocks noGrp="1"/>
          </p:cNvSpPr>
          <p:nvPr>
            <p:ph type="dt" sz="half" idx="13"/>
          </p:nvPr>
        </p:nvSpPr>
        <p:spPr/>
        <p:txBody>
          <a:bodyPr/>
          <a:lstStyle/>
          <a:p>
            <a:fld id="{3929E917-5370-4653-ABC0-4F0AA954FE77}" type="datetime1">
              <a:rPr lang="sv-SE" smtClean="0"/>
              <a:t>2024-09-25</a:t>
            </a:fld>
            <a:endParaRPr lang="en-US"/>
          </a:p>
        </p:txBody>
      </p:sp>
      <p:sp>
        <p:nvSpPr>
          <p:cNvPr id="8" name="Platshållare för sidfot 7">
            <a:extLst>
              <a:ext uri="{FF2B5EF4-FFF2-40B4-BE49-F238E27FC236}">
                <a16:creationId xmlns:a16="http://schemas.microsoft.com/office/drawing/2014/main" id="{9B503087-80B1-4939-BF99-75E89592FC50}"/>
              </a:ext>
            </a:extLst>
          </p:cNvPr>
          <p:cNvSpPr>
            <a:spLocks noGrp="1"/>
          </p:cNvSpPr>
          <p:nvPr>
            <p:ph type="ftr" sz="quarter" idx="14"/>
          </p:nvPr>
        </p:nvSpPr>
        <p:spPr/>
        <p:txBody>
          <a:bodyPr/>
          <a:lstStyle/>
          <a:p>
            <a:endParaRPr lang="sv-SE"/>
          </a:p>
        </p:txBody>
      </p:sp>
      <p:sp>
        <p:nvSpPr>
          <p:cNvPr id="9" name="Platshållare för bildnummer 8">
            <a:extLst>
              <a:ext uri="{FF2B5EF4-FFF2-40B4-BE49-F238E27FC236}">
                <a16:creationId xmlns:a16="http://schemas.microsoft.com/office/drawing/2014/main" id="{67DA98C4-0904-4159-B0D2-48927D0D4B23}"/>
              </a:ext>
            </a:extLst>
          </p:cNvPr>
          <p:cNvSpPr>
            <a:spLocks noGrp="1"/>
          </p:cNvSpPr>
          <p:nvPr>
            <p:ph type="sldNum" sz="quarter" idx="15"/>
          </p:nvPr>
        </p:nvSpPr>
        <p:spPr/>
        <p:txBody>
          <a:bodyPr/>
          <a:lstStyle/>
          <a:p>
            <a:fld id="{B6F15528-21DE-4FAA-801E-634DDDAF4B2B}" type="slidenum">
              <a:rPr lang="sv-SE" smtClean="0"/>
              <a:pPr/>
              <a:t>‹#›</a:t>
            </a:fld>
            <a:endParaRPr lang="sv-SE"/>
          </a:p>
        </p:txBody>
      </p:sp>
    </p:spTree>
    <p:extLst>
      <p:ext uri="{BB962C8B-B14F-4D97-AF65-F5344CB8AC3E}">
        <p14:creationId xmlns:p14="http://schemas.microsoft.com/office/powerpoint/2010/main" val="2957901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16" name="Bildobjekt 115">
            <a:extLst>
              <a:ext uri="{FF2B5EF4-FFF2-40B4-BE49-F238E27FC236}">
                <a16:creationId xmlns:a16="http://schemas.microsoft.com/office/drawing/2014/main" id="{C737B2F4-9EA7-4502-85F3-D663E2EA07D1}"/>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7" name="object 38">
            <a:extLst>
              <a:ext uri="{FF2B5EF4-FFF2-40B4-BE49-F238E27FC236}">
                <a16:creationId xmlns:a16="http://schemas.microsoft.com/office/drawing/2014/main" id="{ED408A77-E9D9-4ECD-9EAC-8F17AA6FF68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3" name="Platshållare för sidfot 5">
            <a:extLst>
              <a:ext uri="{FF2B5EF4-FFF2-40B4-BE49-F238E27FC236}">
                <a16:creationId xmlns:a16="http://schemas.microsoft.com/office/drawing/2014/main" id="{BB34CA2A-42E7-429D-A977-94E73516AD85}"/>
              </a:ext>
            </a:extLst>
          </p:cNvPr>
          <p:cNvSpPr>
            <a:spLocks noGrp="1"/>
          </p:cNvSpPr>
          <p:nvPr>
            <p:ph type="ftr" sz="quarter" idx="11"/>
          </p:nvPr>
        </p:nvSpPr>
        <p:spPr>
          <a:xfrm>
            <a:off x="2333903" y="478617"/>
            <a:ext cx="7704000" cy="187200"/>
          </a:xfrm>
        </p:spPr>
        <p:txBody>
          <a:bodyPr/>
          <a:lstStyle/>
          <a:p>
            <a:endParaRPr lang="sv-SE"/>
          </a:p>
        </p:txBody>
      </p:sp>
      <p:sp>
        <p:nvSpPr>
          <p:cNvPr id="112" name="Platshållare för datum 4">
            <a:extLst>
              <a:ext uri="{FF2B5EF4-FFF2-40B4-BE49-F238E27FC236}">
                <a16:creationId xmlns:a16="http://schemas.microsoft.com/office/drawing/2014/main" id="{D2CC2258-1CAC-42DF-AA86-10F59DEC79B5}"/>
              </a:ext>
            </a:extLst>
          </p:cNvPr>
          <p:cNvSpPr>
            <a:spLocks noGrp="1"/>
          </p:cNvSpPr>
          <p:nvPr>
            <p:ph type="dt" sz="half" idx="10"/>
          </p:nvPr>
        </p:nvSpPr>
        <p:spPr>
          <a:xfrm>
            <a:off x="1368502" y="478617"/>
            <a:ext cx="792000" cy="187200"/>
          </a:xfrm>
        </p:spPr>
        <p:txBody>
          <a:bodyPr/>
          <a:lstStyle/>
          <a:p>
            <a:fld id="{9D00964E-CD7C-4BCA-A53D-05A9094492BF}" type="datetime1">
              <a:rPr lang="sv-SE" smtClean="0"/>
              <a:t>2024-09-25</a:t>
            </a:fld>
            <a:endParaRPr lang="sv-SE"/>
          </a:p>
        </p:txBody>
      </p:sp>
      <p:sp>
        <p:nvSpPr>
          <p:cNvPr id="114" name="Platshållare för bildnummer 6">
            <a:extLst>
              <a:ext uri="{FF2B5EF4-FFF2-40B4-BE49-F238E27FC236}">
                <a16:creationId xmlns:a16="http://schemas.microsoft.com/office/drawing/2014/main" id="{0CFDA38F-887E-4A37-9D96-25B2B6B67F63}"/>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sp>
        <p:nvSpPr>
          <p:cNvPr id="12" name="Rektangel 11">
            <a:extLst>
              <a:ext uri="{FF2B5EF4-FFF2-40B4-BE49-F238E27FC236}">
                <a16:creationId xmlns:a16="http://schemas.microsoft.com/office/drawing/2014/main" id="{5E9C919A-0768-457E-8FE4-A8E97EA955FB}"/>
              </a:ext>
            </a:extLst>
          </p:cNvPr>
          <p:cNvSpPr/>
          <p:nvPr userDrawn="1"/>
        </p:nvSpPr>
        <p:spPr>
          <a:xfrm>
            <a:off x="10404000" y="702000"/>
            <a:ext cx="9007200" cy="99072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innehåll 2">
            <a:extLst>
              <a:ext uri="{FF2B5EF4-FFF2-40B4-BE49-F238E27FC236}">
                <a16:creationId xmlns:a16="http://schemas.microsoft.com/office/drawing/2014/main" id="{A9A918AC-8D77-44A2-A4FE-5285D4086A12}"/>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på en ikon för att infoga innehåll</a:t>
            </a:r>
          </a:p>
        </p:txBody>
      </p:sp>
      <p:sp>
        <p:nvSpPr>
          <p:cNvPr id="14" name="Platshållare för text 2">
            <a:extLst>
              <a:ext uri="{FF2B5EF4-FFF2-40B4-BE49-F238E27FC236}">
                <a16:creationId xmlns:a16="http://schemas.microsoft.com/office/drawing/2014/main" id="{F2DA647D-DDF5-4570-9F2E-0535FAD82AEC}"/>
              </a:ext>
            </a:extLst>
          </p:cNvPr>
          <p:cNvSpPr>
            <a:spLocks noGrp="1"/>
          </p:cNvSpPr>
          <p:nvPr>
            <p:ph type="body" sz="quarter" idx="13"/>
          </p:nvPr>
        </p:nvSpPr>
        <p:spPr>
          <a:xfrm>
            <a:off x="1243767" y="3408147"/>
            <a:ext cx="7828734" cy="5400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17" name="Rubrik 7">
            <a:extLst>
              <a:ext uri="{FF2B5EF4-FFF2-40B4-BE49-F238E27FC236}">
                <a16:creationId xmlns:a16="http://schemas.microsoft.com/office/drawing/2014/main" id="{A8C94F33-3648-4C31-AEF3-2EBA538581A4}"/>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a:t>Klicka här för att ändra mall för rubrikformat</a:t>
            </a:r>
          </a:p>
        </p:txBody>
      </p:sp>
    </p:spTree>
    <p:extLst>
      <p:ext uri="{BB962C8B-B14F-4D97-AF65-F5344CB8AC3E}">
        <p14:creationId xmlns:p14="http://schemas.microsoft.com/office/powerpoint/2010/main" val="871591192"/>
      </p:ext>
    </p:extLst>
  </p:cSld>
  <p:clrMapOvr>
    <a:masterClrMapping/>
  </p:clrMapOvr>
  <p:extLst>
    <p:ext uri="{DCECCB84-F9BA-43D5-87BE-67443E8EF086}">
      <p15:sldGuideLst xmlns:p15="http://schemas.microsoft.com/office/powerpoint/2012/main">
        <p15:guide id="1" orient="horz" pos="1210" userDrawn="1">
          <p15:clr>
            <a:srgbClr val="FBAE40"/>
          </p15:clr>
        </p15:guide>
        <p15:guide id="2" pos="6332" userDrawn="1">
          <p15:clr>
            <a:srgbClr val="FBAE40"/>
          </p15:clr>
        </p15:guide>
        <p15:guide id="3" pos="24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7.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1.png"/><Relationship Id="rId5" Type="http://schemas.openxmlformats.org/officeDocument/2006/relationships/slideLayout" Target="../slideLayouts/slideLayout10.xml"/><Relationship Id="rId10" Type="http://schemas.openxmlformats.org/officeDocument/2006/relationships/theme" Target="../theme/theme2.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10" Type="http://schemas.openxmlformats.org/officeDocument/2006/relationships/image" Target="../media/image11.emf"/><Relationship Id="rId4" Type="http://schemas.openxmlformats.org/officeDocument/2006/relationships/slideLayout" Target="../slideLayouts/slideLayout18.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theme" Target="../theme/theme4.xml"/><Relationship Id="rId1" Type="http://schemas.openxmlformats.org/officeDocument/2006/relationships/slideLayout" Target="../slideLayouts/slideLayout22.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theme" Target="../theme/theme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9" Type="http://schemas.openxmlformats.org/officeDocument/2006/relationships/image" Target="../media/image1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93E1DA4E-B23A-42CD-82EE-75C65057215D}" type="datetime1">
              <a:rPr lang="sv-SE" noProof="0" smtClean="0"/>
              <a:t>2024-09-25</a:t>
            </a:fld>
            <a:endParaRPr lang="sv-SE" noProof="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noProof="0" smtClean="0"/>
              <a:pPr/>
              <a:t>‹#›</a:t>
            </a:fld>
            <a:endParaRPr lang="sv-SE" noProof="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noProof="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73209084"/>
      </p:ext>
    </p:extLst>
  </p:cSld>
  <p:clrMap bg1="lt1" tx1="dk1" bg2="lt2" tx2="dk2" accent1="accent1" accent2="accent2" accent3="accent3" accent4="accent4" accent5="accent5" accent6="accent6" hlink="hlink" folHlink="folHlink"/>
  <p:sldLayoutIdLst>
    <p:sldLayoutId id="2147483729" r:id="rId1"/>
    <p:sldLayoutId id="2147483732" r:id="rId2"/>
    <p:sldLayoutId id="2147483735" r:id="rId3"/>
    <p:sldLayoutId id="2147483738" r:id="rId4"/>
    <p:sldLayoutId id="2147483741" r:id="rId5"/>
  </p:sldLayoutIdLst>
  <p:hf hdr="0" ftr="0"/>
  <p:txStyles>
    <p:titleStyle>
      <a:lvl1pPr eaLnBrk="1" hangingPunct="1">
        <a:lnSpc>
          <a:spcPct val="85000"/>
        </a:lnSpc>
        <a:defRPr sz="6450" b="1" spc="-280" baseline="0">
          <a:solidFill>
            <a:schemeClr val="accent1"/>
          </a:solidFill>
          <a:latin typeface="+mj-lt"/>
          <a:ea typeface="+mj-ea"/>
          <a:cs typeface="+mj-cs"/>
        </a:defRPr>
      </a:lvl1pPr>
    </p:titleStyle>
    <p:bodyStyle>
      <a:lvl1pPr marL="345600" indent="-345600" eaLnBrk="1" hangingPunct="1">
        <a:lnSpc>
          <a:spcPct val="84000"/>
        </a:lnSpc>
        <a:spcAft>
          <a:spcPts val="2300"/>
        </a:spcAft>
        <a:buSzPct val="100000"/>
        <a:buFontTx/>
        <a:buBlip>
          <a:blip r:embed="rId8"/>
        </a:buBlip>
        <a:tabLst/>
        <a:defRPr sz="4250" spc="-110" baseline="0">
          <a:latin typeface="+mn-lt"/>
          <a:ea typeface="+mn-ea"/>
          <a:cs typeface="+mn-cs"/>
        </a:defRPr>
      </a:lvl1pPr>
      <a:lvl2pPr marL="756000" indent="-324000" eaLnBrk="1" hangingPunct="1">
        <a:lnSpc>
          <a:spcPct val="84000"/>
        </a:lnSpc>
        <a:spcAft>
          <a:spcPts val="2400"/>
        </a:spcAft>
        <a:buFontTx/>
        <a:buBlip>
          <a:blip r:embed="rId8"/>
        </a:buBlip>
        <a:defRPr sz="3850" spc="-110" baseline="0">
          <a:latin typeface="+mn-lt"/>
          <a:ea typeface="+mn-ea"/>
          <a:cs typeface="+mn-cs"/>
        </a:defRPr>
      </a:lvl2pPr>
      <a:lvl3pPr marL="1116000" indent="-288000" eaLnBrk="1" hangingPunct="1">
        <a:lnSpc>
          <a:spcPct val="84000"/>
        </a:lnSpc>
        <a:spcAft>
          <a:spcPts val="2500"/>
        </a:spcAft>
        <a:buFontTx/>
        <a:buBlip>
          <a:blip r:embed="rId8"/>
        </a:buBlip>
        <a:defRPr sz="3400" spc="-110" baseline="0">
          <a:latin typeface="+mn-lt"/>
          <a:ea typeface="+mn-ea"/>
          <a:cs typeface="+mn-cs"/>
        </a:defRPr>
      </a:lvl3pPr>
      <a:lvl4pPr marL="1458000" indent="-259200" eaLnBrk="1" hangingPunct="1">
        <a:lnSpc>
          <a:spcPct val="84000"/>
        </a:lnSpc>
        <a:spcAft>
          <a:spcPts val="2600"/>
        </a:spcAft>
        <a:buFontTx/>
        <a:buBlip>
          <a:blip r:embed="rId8"/>
        </a:buBlip>
        <a:defRPr sz="3000" spc="-110" baseline="0">
          <a:latin typeface="+mn-lt"/>
          <a:ea typeface="+mn-ea"/>
          <a:cs typeface="+mn-cs"/>
        </a:defRPr>
      </a:lvl4pPr>
      <a:lvl5pPr marL="1764000" indent="-252000" eaLnBrk="1" hangingPunct="1">
        <a:lnSpc>
          <a:spcPct val="86000"/>
        </a:lnSpc>
        <a:spcAft>
          <a:spcPts val="1500"/>
        </a:spcAft>
        <a:buFontTx/>
        <a:buBlip>
          <a:blip r:embed="rId8"/>
        </a:buBlip>
        <a:defRPr sz="2800" spc="-110" baseline="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3CB3D5FD-A08D-49A7-8412-76F29BA46CE4}" type="datetime1">
              <a:rPr lang="sv-SE" smtClean="0"/>
              <a:t>2024-09-25</a:t>
            </a:fld>
            <a:endParaRPr lang="en-US"/>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11" cstate="print"/>
            <a:stretch>
              <a:fillRect/>
            </a:stretch>
          </a:blip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81" r:id="rId3"/>
    <p:sldLayoutId id="2147483685" r:id="rId4"/>
    <p:sldLayoutId id="2147483701" r:id="rId5"/>
    <p:sldLayoutId id="2147483702" r:id="rId6"/>
    <p:sldLayoutId id="2147483742" r:id="rId7"/>
    <p:sldLayoutId id="2147483744" r:id="rId8"/>
    <p:sldLayoutId id="2147483745" r:id="rId9"/>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12"/>
        </a:buBlip>
        <a:tabLst/>
        <a:defRPr sz="4250" spc="-110" baseline="0">
          <a:latin typeface="+mn-lt"/>
          <a:ea typeface="+mn-ea"/>
          <a:cs typeface="+mn-cs"/>
        </a:defRPr>
      </a:lvl1pPr>
      <a:lvl2pPr marL="756000" indent="-324000">
        <a:lnSpc>
          <a:spcPct val="84000"/>
        </a:lnSpc>
        <a:spcAft>
          <a:spcPts val="2400"/>
        </a:spcAft>
        <a:buFontTx/>
        <a:buBlip>
          <a:blip r:embed="rId12"/>
        </a:buBlip>
        <a:defRPr sz="3850" spc="-110" baseline="0">
          <a:latin typeface="+mn-lt"/>
          <a:ea typeface="+mn-ea"/>
          <a:cs typeface="+mn-cs"/>
        </a:defRPr>
      </a:lvl2pPr>
      <a:lvl3pPr marL="1116000" indent="-288000">
        <a:lnSpc>
          <a:spcPct val="84000"/>
        </a:lnSpc>
        <a:spcAft>
          <a:spcPts val="2500"/>
        </a:spcAft>
        <a:buFontTx/>
        <a:buBlip>
          <a:blip r:embed="rId12"/>
        </a:buBlip>
        <a:defRPr sz="3400" spc="-110" baseline="0">
          <a:latin typeface="+mn-lt"/>
          <a:ea typeface="+mn-ea"/>
          <a:cs typeface="+mn-cs"/>
        </a:defRPr>
      </a:lvl3pPr>
      <a:lvl4pPr marL="1458000" indent="-259200">
        <a:lnSpc>
          <a:spcPct val="84000"/>
        </a:lnSpc>
        <a:spcAft>
          <a:spcPts val="2600"/>
        </a:spcAft>
        <a:buFontTx/>
        <a:buBlip>
          <a:blip r:embed="rId12"/>
        </a:buBlip>
        <a:defRPr sz="3000" spc="-110" baseline="0">
          <a:latin typeface="+mn-lt"/>
          <a:ea typeface="+mn-ea"/>
          <a:cs typeface="+mn-cs"/>
        </a:defRPr>
      </a:lvl4pPr>
      <a:lvl5pPr marL="1764000" indent="-252000">
        <a:lnSpc>
          <a:spcPct val="86000"/>
        </a:lnSpc>
        <a:spcAft>
          <a:spcPts val="1500"/>
        </a:spcAft>
        <a:buFontTx/>
        <a:buBlip>
          <a:blip r:embed="rId12"/>
        </a:buBlip>
        <a:defRPr sz="2800" spc="-110" baseline="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0D5C8A90-D85D-4561-9F0D-D91F6DA549C8}" type="datetime1">
              <a:rPr lang="sv-SE" smtClean="0"/>
              <a:t>2024-09-25</a:t>
            </a:fld>
            <a:endParaRPr lang="en-US"/>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9" cstate="print"/>
            <a:stretch>
              <a:fillRect/>
            </a:stretch>
          </a:blipFill>
        </p:spPr>
        <p:txBody>
          <a:bodyPr wrap="square" lIns="0" tIns="0" rIns="0" bIns="0" rtlCol="0"/>
          <a:lstStyle/>
          <a:p>
            <a:endParaRPr/>
          </a:p>
        </p:txBody>
      </p:sp>
      <p:sp>
        <p:nvSpPr>
          <p:cNvPr id="2" name="Platshållare för text 1">
            <a:extLst>
              <a:ext uri="{FF2B5EF4-FFF2-40B4-BE49-F238E27FC236}">
                <a16:creationId xmlns:a16="http://schemas.microsoft.com/office/drawing/2014/main" id="{A5BA178A-7D73-4B39-A47A-E9668CC0BE49}"/>
              </a:ext>
            </a:extLst>
          </p:cNvPr>
          <p:cNvSpPr>
            <a:spLocks noGrp="1"/>
          </p:cNvSpPr>
          <p:nvPr>
            <p:ph type="body" idx="1"/>
          </p:nvPr>
        </p:nvSpPr>
        <p:spPr>
          <a:xfrm>
            <a:off x="1243766" y="3402000"/>
            <a:ext cx="17618400" cy="5986800"/>
          </a:xfrm>
          <a:prstGeom prst="rect">
            <a:avLst/>
          </a:prstGeom>
        </p:spPr>
        <p:txBody>
          <a:bodyPr vert="horz" lIns="0" tIns="0" rIns="0" bIns="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978783608"/>
      </p:ext>
    </p:extLst>
  </p:cSld>
  <p:clrMap bg1="lt1" tx1="dk1" bg2="lt2" tx2="dk2" accent1="accent1" accent2="accent2" accent3="accent3" accent4="accent4" accent5="accent5" accent6="accent6" hlink="hlink" folHlink="folHlink"/>
  <p:sldLayoutIdLst>
    <p:sldLayoutId id="2147483704" r:id="rId1"/>
    <p:sldLayoutId id="2147483707" r:id="rId2"/>
    <p:sldLayoutId id="2147483710" r:id="rId3"/>
    <p:sldLayoutId id="2147483713" r:id="rId4"/>
    <p:sldLayoutId id="2147483716" r:id="rId5"/>
    <p:sldLayoutId id="2147483747" r:id="rId6"/>
    <p:sldLayoutId id="2147483755" r:id="rId7"/>
  </p:sldLayoutIdLst>
  <p:hf hdr="0" ftr="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10"/>
        </a:buBlip>
        <a:tabLst/>
        <a:defRPr lang="sv-SE" sz="4250" spc="-110" baseline="0" dirty="0" smtClean="0">
          <a:latin typeface="+mn-lt"/>
          <a:ea typeface="+mn-ea"/>
          <a:cs typeface="+mn-cs"/>
        </a:defRPr>
      </a:lvl1pPr>
      <a:lvl2pPr marL="756000" indent="-324000">
        <a:lnSpc>
          <a:spcPct val="84000"/>
        </a:lnSpc>
        <a:spcAft>
          <a:spcPts val="2400"/>
        </a:spcAft>
        <a:buFontTx/>
        <a:buBlip>
          <a:blip r:embed="rId10"/>
        </a:buBlip>
        <a:defRPr lang="sv-SE" sz="3850" spc="-110" baseline="0" dirty="0" smtClean="0">
          <a:latin typeface="+mn-lt"/>
          <a:ea typeface="+mn-ea"/>
          <a:cs typeface="+mn-cs"/>
        </a:defRPr>
      </a:lvl2pPr>
      <a:lvl3pPr marL="1116000" indent="-288000">
        <a:lnSpc>
          <a:spcPct val="84000"/>
        </a:lnSpc>
        <a:spcAft>
          <a:spcPts val="2500"/>
        </a:spcAft>
        <a:buFontTx/>
        <a:buBlip>
          <a:blip r:embed="rId10"/>
        </a:buBlip>
        <a:defRPr lang="sv-SE" sz="3400" spc="-110" baseline="0" dirty="0" smtClean="0">
          <a:latin typeface="+mn-lt"/>
          <a:ea typeface="+mn-ea"/>
          <a:cs typeface="+mn-cs"/>
        </a:defRPr>
      </a:lvl3pPr>
      <a:lvl4pPr marL="1458000" indent="-259200">
        <a:lnSpc>
          <a:spcPct val="84000"/>
        </a:lnSpc>
        <a:spcAft>
          <a:spcPts val="2600"/>
        </a:spcAft>
        <a:buFontTx/>
        <a:buBlip>
          <a:blip r:embed="rId10"/>
        </a:buBlip>
        <a:defRPr lang="sv-SE" sz="3000" spc="-110" baseline="0" dirty="0" smtClean="0">
          <a:latin typeface="+mn-lt"/>
          <a:ea typeface="+mn-ea"/>
          <a:cs typeface="+mn-cs"/>
        </a:defRPr>
      </a:lvl4pPr>
      <a:lvl5pPr marL="1764000" indent="-252000">
        <a:lnSpc>
          <a:spcPct val="86000"/>
        </a:lnSpc>
        <a:spcAft>
          <a:spcPts val="1500"/>
        </a:spcAft>
        <a:buFontTx/>
        <a:buBlip>
          <a:blip r:embed="rId10"/>
        </a:buBlip>
        <a:defRPr lang="sv-SE" sz="2800" spc="-110" baseline="0" dirty="0" smtClean="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1382157" y="4947306"/>
            <a:ext cx="17339786" cy="7175679"/>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2" name="Platshållare för rubrik 1"/>
          <p:cNvSpPr>
            <a:spLocks noGrp="1"/>
          </p:cNvSpPr>
          <p:nvPr>
            <p:ph type="title"/>
          </p:nvPr>
        </p:nvSpPr>
        <p:spPr>
          <a:xfrm>
            <a:off x="1382157" y="2538834"/>
            <a:ext cx="17339786" cy="2185952"/>
          </a:xfrm>
          <a:prstGeom prst="rect">
            <a:avLst/>
          </a:prstGeom>
        </p:spPr>
        <p:txBody>
          <a:bodyPr vert="horz" lIns="91440" tIns="45720" rIns="91440" bIns="45720" rtlCol="0" anchor="ctr">
            <a:normAutofit/>
          </a:bodyPr>
          <a:lstStyle/>
          <a:p>
            <a:r>
              <a:rPr lang="sv-SE"/>
              <a:t>Klicka här för att ändra format</a:t>
            </a:r>
          </a:p>
        </p:txBody>
      </p:sp>
      <p:sp>
        <p:nvSpPr>
          <p:cNvPr id="5" name="Platshållare för datum 18"/>
          <p:cNvSpPr>
            <a:spLocks noGrp="1"/>
          </p:cNvSpPr>
          <p:nvPr>
            <p:ph type="dt" sz="half" idx="2"/>
          </p:nvPr>
        </p:nvSpPr>
        <p:spPr>
          <a:xfrm>
            <a:off x="334046" y="1225989"/>
            <a:ext cx="4523423" cy="346312"/>
          </a:xfrm>
          <a:prstGeom prst="rect">
            <a:avLst/>
          </a:prstGeom>
        </p:spPr>
        <p:txBody>
          <a:bodyPr vert="horz" lIns="91440" tIns="45720" rIns="91440" bIns="45720" rtlCol="0" anchor="ctr"/>
          <a:lstStyle>
            <a:lvl1pPr algn="l">
              <a:defRPr sz="1979">
                <a:solidFill>
                  <a:schemeClr val="tx1"/>
                </a:solidFill>
              </a:defRPr>
            </a:lvl1pPr>
          </a:lstStyle>
          <a:p>
            <a:fld id="{08176BD1-A56A-405D-BBE7-4874BB21E688}" type="datetimeFigureOut">
              <a:rPr lang="sv-SE" smtClean="0"/>
              <a:pPr/>
              <a:t>2024-09-25</a:t>
            </a:fld>
            <a:endParaRPr lang="sv-SE"/>
          </a:p>
        </p:txBody>
      </p:sp>
      <p:sp>
        <p:nvSpPr>
          <p:cNvPr id="6" name="Platshållare för sidfot 19"/>
          <p:cNvSpPr>
            <a:spLocks noGrp="1"/>
          </p:cNvSpPr>
          <p:nvPr>
            <p:ph type="ftr" sz="quarter" idx="3"/>
          </p:nvPr>
        </p:nvSpPr>
        <p:spPr>
          <a:xfrm>
            <a:off x="334046" y="803411"/>
            <a:ext cx="6785134" cy="382790"/>
          </a:xfrm>
          <a:prstGeom prst="rect">
            <a:avLst/>
          </a:prstGeom>
        </p:spPr>
        <p:txBody>
          <a:bodyPr vert="horz" lIns="91440" tIns="45720" rIns="91440" bIns="45720" rtlCol="0" anchor="ctr"/>
          <a:lstStyle>
            <a:lvl1pPr algn="l">
              <a:defRPr sz="1979">
                <a:solidFill>
                  <a:schemeClr val="tx1"/>
                </a:solidFill>
                <a:latin typeface="+mn-lt"/>
              </a:defRPr>
            </a:lvl1pPr>
          </a:lstStyle>
          <a:p>
            <a:endParaRPr lang="sv-SE"/>
          </a:p>
        </p:txBody>
      </p:sp>
      <p:sp>
        <p:nvSpPr>
          <p:cNvPr id="4" name="Platshållare för bildnummer 3"/>
          <p:cNvSpPr>
            <a:spLocks noGrp="1"/>
          </p:cNvSpPr>
          <p:nvPr>
            <p:ph type="sldNum" sz="quarter" idx="4"/>
          </p:nvPr>
        </p:nvSpPr>
        <p:spPr>
          <a:xfrm>
            <a:off x="15580677" y="10707233"/>
            <a:ext cx="4523423" cy="602118"/>
          </a:xfrm>
          <a:prstGeom prst="rect">
            <a:avLst/>
          </a:prstGeom>
        </p:spPr>
        <p:txBody>
          <a:bodyPr vert="horz" lIns="91440" tIns="45720" rIns="91440" bIns="45720" rtlCol="0" anchor="ctr"/>
          <a:lstStyle>
            <a:lvl1pPr algn="r">
              <a:defRPr sz="1979">
                <a:solidFill>
                  <a:schemeClr val="tx1">
                    <a:tint val="75000"/>
                  </a:schemeClr>
                </a:solidFill>
              </a:defRPr>
            </a:lvl1pPr>
          </a:lstStyle>
          <a:p>
            <a:fld id="{9CE9ED36-69B7-4FC7-B177-7D229E9A6663}" type="slidenum">
              <a:rPr lang="sv-SE" smtClean="0"/>
              <a:t>‹#›</a:t>
            </a:fld>
            <a:endParaRPr lang="sv-SE"/>
          </a:p>
        </p:txBody>
      </p:sp>
    </p:spTree>
    <p:extLst>
      <p:ext uri="{BB962C8B-B14F-4D97-AF65-F5344CB8AC3E}">
        <p14:creationId xmlns:p14="http://schemas.microsoft.com/office/powerpoint/2010/main" val="909399215"/>
      </p:ext>
    </p:extLst>
  </p:cSld>
  <p:clrMap bg1="lt1" tx1="dk1" bg2="lt2" tx2="dk2" accent1="accent1" accent2="accent2" accent3="accent3" accent4="accent4" accent5="accent5" accent6="accent6" hlink="hlink" folHlink="folHlink"/>
  <p:sldLayoutIdLst>
    <p:sldLayoutId id="2147483758" r:id="rId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36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SzPct val="80000"/>
        <a:buFont typeface="Wingdings" panose="05000000000000000000" pitchFamily="2" charset="2"/>
        <a:buChar char="è"/>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è"/>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è"/>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è"/>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80000"/>
        <a:buFont typeface="Wingdings" panose="05000000000000000000" pitchFamily="2" charset="2"/>
        <a:buChar char="è"/>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2333903" y="478617"/>
            <a:ext cx="7703999"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0D5C8A90-D85D-4561-9F0D-D91F6DA549C8}" type="datetime1">
              <a:rPr lang="sv-SE" smtClean="0"/>
              <a:t>2024-09-25</a:t>
            </a:fld>
            <a:endParaRPr lang="en-US"/>
          </a:p>
        </p:txBody>
      </p:sp>
      <p:sp>
        <p:nvSpPr>
          <p:cNvPr id="6" name="Holder 6"/>
          <p:cNvSpPr>
            <a:spLocks noGrp="1"/>
          </p:cNvSpPr>
          <p:nvPr>
            <p:ph type="sldNum" sz="quarter" idx="7"/>
          </p:nvPr>
        </p:nvSpPr>
        <p:spPr>
          <a:xfrm>
            <a:off x="835102" y="478617"/>
            <a:ext cx="360001"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7" y="1227048"/>
            <a:ext cx="17616567" cy="2043641"/>
          </a:xfrm>
          <a:prstGeom prst="rect">
            <a:avLst/>
          </a:prstGeom>
        </p:spPr>
        <p:txBody>
          <a:bodyPr vert="horz" lIns="0" tIns="0" rIns="0" bIns="72000" rtlCol="0" anchor="b" anchorCtr="0">
            <a:normAutofit/>
          </a:bodyPr>
          <a:lstStyle/>
          <a:p>
            <a:r>
              <a:rPr lang="sv-SE"/>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6" y="9528510"/>
            <a:ext cx="1302291" cy="1251281"/>
          </a:xfrm>
          <a:prstGeom prst="rect">
            <a:avLst/>
          </a:prstGeom>
          <a:blipFill>
            <a:blip r:embed="rId8" cstate="print"/>
            <a:stretch>
              <a:fillRect/>
            </a:stretch>
          </a:blipFill>
        </p:spPr>
        <p:txBody>
          <a:bodyPr wrap="square" lIns="0" tIns="0" rIns="0" bIns="0" rtlCol="0"/>
          <a:lstStyle/>
          <a:p>
            <a:endParaRPr sz="1801"/>
          </a:p>
        </p:txBody>
      </p:sp>
      <p:sp>
        <p:nvSpPr>
          <p:cNvPr id="2" name="Platshållare för text 1">
            <a:extLst>
              <a:ext uri="{FF2B5EF4-FFF2-40B4-BE49-F238E27FC236}">
                <a16:creationId xmlns:a16="http://schemas.microsoft.com/office/drawing/2014/main" id="{A5BA178A-7D73-4B39-A47A-E9668CC0BE49}"/>
              </a:ext>
            </a:extLst>
          </p:cNvPr>
          <p:cNvSpPr>
            <a:spLocks noGrp="1"/>
          </p:cNvSpPr>
          <p:nvPr>
            <p:ph type="body" idx="1"/>
          </p:nvPr>
        </p:nvSpPr>
        <p:spPr>
          <a:xfrm>
            <a:off x="1243767" y="3402001"/>
            <a:ext cx="17618399" cy="5986800"/>
          </a:xfrm>
          <a:prstGeom prst="rect">
            <a:avLst/>
          </a:prstGeom>
        </p:spPr>
        <p:txBody>
          <a:bodyPr vert="horz" lIns="0" tIns="0" rIns="0" bIns="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20006338"/>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Lst>
  <p:hf hdr="0" ftr="0"/>
  <p:txStyles>
    <p:titleStyle>
      <a:lvl1pPr>
        <a:lnSpc>
          <a:spcPct val="85000"/>
        </a:lnSpc>
        <a:defRPr sz="6449" b="1" spc="-280" baseline="0">
          <a:solidFill>
            <a:schemeClr val="accent1"/>
          </a:solidFill>
          <a:latin typeface="+mj-lt"/>
          <a:ea typeface="+mj-ea"/>
          <a:cs typeface="+mj-cs"/>
        </a:defRPr>
      </a:lvl1pPr>
    </p:titleStyle>
    <p:bodyStyle>
      <a:lvl1pPr marL="345584" indent="-345584">
        <a:lnSpc>
          <a:spcPct val="84000"/>
        </a:lnSpc>
        <a:spcAft>
          <a:spcPts val="2300"/>
        </a:spcAft>
        <a:buSzPct val="100000"/>
        <a:buFontTx/>
        <a:buBlip>
          <a:blip r:embed="rId9"/>
        </a:buBlip>
        <a:tabLst/>
        <a:defRPr lang="sv-SE" sz="4249" spc="-110" baseline="0" dirty="0" smtClean="0">
          <a:latin typeface="+mn-lt"/>
          <a:ea typeface="+mn-ea"/>
          <a:cs typeface="+mn-cs"/>
        </a:defRPr>
      </a:lvl1pPr>
      <a:lvl2pPr marL="755964" indent="-323986">
        <a:lnSpc>
          <a:spcPct val="84000"/>
        </a:lnSpc>
        <a:spcAft>
          <a:spcPts val="2399"/>
        </a:spcAft>
        <a:buFontTx/>
        <a:buBlip>
          <a:blip r:embed="rId9"/>
        </a:buBlip>
        <a:defRPr lang="sv-SE" sz="3850" spc="-110" baseline="0" dirty="0" smtClean="0">
          <a:latin typeface="+mn-lt"/>
          <a:ea typeface="+mn-ea"/>
          <a:cs typeface="+mn-cs"/>
        </a:defRPr>
      </a:lvl2pPr>
      <a:lvl3pPr marL="1115948" indent="-287986">
        <a:lnSpc>
          <a:spcPct val="84000"/>
        </a:lnSpc>
        <a:spcAft>
          <a:spcPts val="2500"/>
        </a:spcAft>
        <a:buFontTx/>
        <a:buBlip>
          <a:blip r:embed="rId9"/>
        </a:buBlip>
        <a:defRPr lang="sv-SE" sz="3400" spc="-110" baseline="0" dirty="0" smtClean="0">
          <a:latin typeface="+mn-lt"/>
          <a:ea typeface="+mn-ea"/>
          <a:cs typeface="+mn-cs"/>
        </a:defRPr>
      </a:lvl3pPr>
      <a:lvl4pPr marL="1457932" indent="-259188">
        <a:lnSpc>
          <a:spcPct val="84000"/>
        </a:lnSpc>
        <a:spcAft>
          <a:spcPts val="2600"/>
        </a:spcAft>
        <a:buFontTx/>
        <a:buBlip>
          <a:blip r:embed="rId9"/>
        </a:buBlip>
        <a:defRPr lang="sv-SE" sz="3000" spc="-110" baseline="0" dirty="0" smtClean="0">
          <a:latin typeface="+mn-lt"/>
          <a:ea typeface="+mn-ea"/>
          <a:cs typeface="+mn-cs"/>
        </a:defRPr>
      </a:lvl4pPr>
      <a:lvl5pPr marL="1763919" indent="-251989">
        <a:lnSpc>
          <a:spcPct val="86000"/>
        </a:lnSpc>
        <a:spcAft>
          <a:spcPts val="1501"/>
        </a:spcAft>
        <a:buFontTx/>
        <a:buBlip>
          <a:blip r:embed="rId9"/>
        </a:buBlip>
        <a:defRPr lang="sv-SE" sz="2800" spc="-110" baseline="0" dirty="0" smtClean="0">
          <a:latin typeface="+mn-lt"/>
          <a:ea typeface="+mn-ea"/>
          <a:cs typeface="+mn-cs"/>
        </a:defRPr>
      </a:lvl5pPr>
      <a:lvl6pPr marL="2285893">
        <a:defRPr>
          <a:latin typeface="+mn-lt"/>
          <a:ea typeface="+mn-ea"/>
          <a:cs typeface="+mn-cs"/>
        </a:defRPr>
      </a:lvl6pPr>
      <a:lvl7pPr marL="2743072">
        <a:defRPr>
          <a:latin typeface="+mn-lt"/>
          <a:ea typeface="+mn-ea"/>
          <a:cs typeface="+mn-cs"/>
        </a:defRPr>
      </a:lvl7pPr>
      <a:lvl8pPr marL="3200252">
        <a:defRPr>
          <a:latin typeface="+mn-lt"/>
          <a:ea typeface="+mn-ea"/>
          <a:cs typeface="+mn-cs"/>
        </a:defRPr>
      </a:lvl8pPr>
      <a:lvl9pPr marL="3657431">
        <a:defRPr>
          <a:latin typeface="+mn-lt"/>
          <a:ea typeface="+mn-ea"/>
          <a:cs typeface="+mn-cs"/>
        </a:defRPr>
      </a:lvl9pPr>
    </p:bodyStyle>
    <p:otherStyle>
      <a:lvl1pPr marL="0">
        <a:defRPr>
          <a:latin typeface="+mn-lt"/>
          <a:ea typeface="+mn-ea"/>
          <a:cs typeface="+mn-cs"/>
        </a:defRPr>
      </a:lvl1pPr>
      <a:lvl2pPr marL="457179">
        <a:defRPr>
          <a:latin typeface="+mn-lt"/>
          <a:ea typeface="+mn-ea"/>
          <a:cs typeface="+mn-cs"/>
        </a:defRPr>
      </a:lvl2pPr>
      <a:lvl3pPr marL="914357">
        <a:defRPr>
          <a:latin typeface="+mn-lt"/>
          <a:ea typeface="+mn-ea"/>
          <a:cs typeface="+mn-cs"/>
        </a:defRPr>
      </a:lvl3pPr>
      <a:lvl4pPr marL="1371536">
        <a:defRPr>
          <a:latin typeface="+mn-lt"/>
          <a:ea typeface="+mn-ea"/>
          <a:cs typeface="+mn-cs"/>
        </a:defRPr>
      </a:lvl4pPr>
      <a:lvl5pPr marL="1828715">
        <a:defRPr>
          <a:latin typeface="+mn-lt"/>
          <a:ea typeface="+mn-ea"/>
          <a:cs typeface="+mn-cs"/>
        </a:defRPr>
      </a:lvl5pPr>
      <a:lvl6pPr marL="2285893">
        <a:defRPr>
          <a:latin typeface="+mn-lt"/>
          <a:ea typeface="+mn-ea"/>
          <a:cs typeface="+mn-cs"/>
        </a:defRPr>
      </a:lvl6pPr>
      <a:lvl7pPr marL="2743072">
        <a:defRPr>
          <a:latin typeface="+mn-lt"/>
          <a:ea typeface="+mn-ea"/>
          <a:cs typeface="+mn-cs"/>
        </a:defRPr>
      </a:lvl7pPr>
      <a:lvl8pPr marL="3200252">
        <a:defRPr>
          <a:latin typeface="+mn-lt"/>
          <a:ea typeface="+mn-ea"/>
          <a:cs typeface="+mn-cs"/>
        </a:defRPr>
      </a:lvl8pPr>
      <a:lvl9pPr marL="365743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hyperlink" Target="https://ledningssystemet.regionvastmanland.se/RegNo/55368/public" TargetMode="Externa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hyperlink" Target="https://ledningssystemet.regionvastmanland.se/explorer/#/view/c40729bb-d231-4cb7-a95b-bf3fe46c749c/tag/4020f84b-c61b-5876-b437-647862df6fd6/public" TargetMode="Externa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hyperlink" Target="https://regionvastmanland.se/globalassets/vardgivare-och-samarbetspartners/behandlingsstod/smittskydd/vaccination/sokordsmall-for-ordination-av-vaccin-for-covid-och-influensa-1-1.pdf" TargetMode="Externa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hyperlink" Target="https://play.mediaflowpro.com/ovp/16/76IENS4QN2" TargetMode="Externa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hyperlink" Target="https://regionvastmanland.se/globalassets/vardgivare-och-samarbetspartners/behandlingsstod/smittskydd/vaccination/kombination-av-vaccin-vid-samvaccinering--24.pdf" TargetMode="Externa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hyperlink" Target="mailto:vaccinationsplanering@regionvastmanland.se" TargetMode="External"/><Relationship Id="rId2" Type="http://schemas.openxmlformats.org/officeDocument/2006/relationships/hyperlink" Target="https://regionvastmanland.se/vardgivare/behandlingsstod/smittskydd/Vaccinationer/" TargetMode="Externa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hyperlink" Target="https://forms.office.com/Pages/ResponsePage.aspx?id=7Yd4wk0P-k-IryOc-YhBeHvbiikYh6xMhif8zK02--ZUQU5STk9IVlVOQVVHN1JKR1o3RUFMTFlOSiQlQCN0PWcu" TargetMode="External"/><Relationship Id="rId2" Type="http://schemas.openxmlformats.org/officeDocument/2006/relationships/hyperlink" Target="https://forms.office.com/r/GtryAeCVE6" TargetMode="Externa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1AF5225C-FE31-4103-BD46-82EEB2AA7057}"/>
              </a:ext>
            </a:extLst>
          </p:cNvPr>
          <p:cNvSpPr>
            <a:spLocks noGrp="1"/>
          </p:cNvSpPr>
          <p:nvPr>
            <p:ph type="ctrTitle"/>
          </p:nvPr>
        </p:nvSpPr>
        <p:spPr>
          <a:xfrm>
            <a:off x="1275539" y="799896"/>
            <a:ext cx="17553021" cy="4229681"/>
          </a:xfrm>
        </p:spPr>
        <p:txBody>
          <a:bodyPr>
            <a:normAutofit/>
          </a:bodyPr>
          <a:lstStyle/>
          <a:p>
            <a:r>
              <a:rPr lang="sv-SE" sz="6500">
                <a:cs typeface="Calibri"/>
              </a:rPr>
              <a:t>Informationstillfälle - vaccinationer hösten 2024</a:t>
            </a:r>
          </a:p>
        </p:txBody>
      </p:sp>
      <p:sp>
        <p:nvSpPr>
          <p:cNvPr id="3" name="Underrubrik 2">
            <a:extLst>
              <a:ext uri="{FF2B5EF4-FFF2-40B4-BE49-F238E27FC236}">
                <a16:creationId xmlns:a16="http://schemas.microsoft.com/office/drawing/2014/main" id="{AE94C530-BF53-4F57-9EC2-665748F56511}"/>
              </a:ext>
            </a:extLst>
          </p:cNvPr>
          <p:cNvSpPr>
            <a:spLocks noGrp="1"/>
          </p:cNvSpPr>
          <p:nvPr>
            <p:ph type="subTitle" idx="1"/>
          </p:nvPr>
        </p:nvSpPr>
        <p:spPr>
          <a:xfrm>
            <a:off x="1922170" y="5266899"/>
            <a:ext cx="13635037" cy="2406650"/>
          </a:xfrm>
        </p:spPr>
        <p:txBody>
          <a:bodyPr vert="horz" lIns="0" tIns="0" rIns="0" bIns="0" rtlCol="0" anchor="t">
            <a:normAutofit/>
          </a:bodyPr>
          <a:lstStyle/>
          <a:p>
            <a:endParaRPr lang="sv-SE">
              <a:solidFill>
                <a:srgbClr val="000000"/>
              </a:solidFill>
              <a:latin typeface="Calibri Light"/>
              <a:cs typeface="Calibri Light"/>
            </a:endParaRPr>
          </a:p>
        </p:txBody>
      </p:sp>
    </p:spTree>
    <p:extLst>
      <p:ext uri="{BB962C8B-B14F-4D97-AF65-F5344CB8AC3E}">
        <p14:creationId xmlns:p14="http://schemas.microsoft.com/office/powerpoint/2010/main" val="735337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F427CCF-A964-5C2B-8347-C1152DF934E7}"/>
              </a:ext>
            </a:extLst>
          </p:cNvPr>
          <p:cNvSpPr>
            <a:spLocks noGrp="1"/>
          </p:cNvSpPr>
          <p:nvPr>
            <p:ph type="dt" sz="half" idx="10"/>
          </p:nvPr>
        </p:nvSpPr>
        <p:spPr/>
        <p:txBody>
          <a:bodyPr/>
          <a:lstStyle/>
          <a:p>
            <a:fld id="{27129ABF-34AF-4771-8C65-17474087DDAF}" type="datetime1">
              <a:rPr lang="sv-SE" smtClean="0"/>
              <a:t>2024-09-25</a:t>
            </a:fld>
            <a:endParaRPr lang="sv-SE"/>
          </a:p>
        </p:txBody>
      </p:sp>
      <p:sp>
        <p:nvSpPr>
          <p:cNvPr id="3" name="Platshållare för bildnummer 2">
            <a:extLst>
              <a:ext uri="{FF2B5EF4-FFF2-40B4-BE49-F238E27FC236}">
                <a16:creationId xmlns:a16="http://schemas.microsoft.com/office/drawing/2014/main" id="{CA8428E4-7319-245F-62FD-388B9ECAFD1D}"/>
              </a:ext>
            </a:extLst>
          </p:cNvPr>
          <p:cNvSpPr>
            <a:spLocks noGrp="1"/>
          </p:cNvSpPr>
          <p:nvPr>
            <p:ph type="sldNum" sz="quarter" idx="12"/>
          </p:nvPr>
        </p:nvSpPr>
        <p:spPr/>
        <p:txBody>
          <a:bodyPr/>
          <a:lstStyle/>
          <a:p>
            <a:fld id="{38480145-259A-47DA-A30D-C906B9DB5C99}" type="slidenum">
              <a:rPr lang="sv-SE" smtClean="0"/>
              <a:t>10</a:t>
            </a:fld>
            <a:endParaRPr lang="sv-SE"/>
          </a:p>
        </p:txBody>
      </p:sp>
      <p:sp>
        <p:nvSpPr>
          <p:cNvPr id="4" name="Platshållare för text 3">
            <a:extLst>
              <a:ext uri="{FF2B5EF4-FFF2-40B4-BE49-F238E27FC236}">
                <a16:creationId xmlns:a16="http://schemas.microsoft.com/office/drawing/2014/main" id="{1D7659B6-8EF6-223E-82DA-CE06D17E5D92}"/>
              </a:ext>
            </a:extLst>
          </p:cNvPr>
          <p:cNvSpPr>
            <a:spLocks noGrp="1"/>
          </p:cNvSpPr>
          <p:nvPr>
            <p:ph type="body" sz="quarter" idx="13"/>
          </p:nvPr>
        </p:nvSpPr>
        <p:spPr>
          <a:xfrm>
            <a:off x="1243012" y="2863643"/>
            <a:ext cx="17618075" cy="5983200"/>
          </a:xfrm>
        </p:spPr>
        <p:txBody>
          <a:bodyPr>
            <a:normAutofit fontScale="70000" lnSpcReduction="20000"/>
          </a:bodyPr>
          <a:lstStyle/>
          <a:p>
            <a:r>
              <a:rPr lang="sv-SE" sz="6100"/>
              <a:t>Vaccinatör behöver behörighet i Cosmic för att kunna registrera med boten </a:t>
            </a:r>
          </a:p>
          <a:p>
            <a:pPr lvl="1"/>
            <a:r>
              <a:rPr lang="sv-SE" sz="5700"/>
              <a:t>Behörigheten beställs av er HSA-redaktör och heter </a:t>
            </a:r>
          </a:p>
          <a:p>
            <a:pPr lvl="2"/>
            <a:r>
              <a:rPr lang="sv-SE" sz="5750"/>
              <a:t>Sjuksköterska – Vaccination säsongsinfluensa</a:t>
            </a:r>
          </a:p>
          <a:p>
            <a:pPr lvl="2"/>
            <a:r>
              <a:rPr lang="sv-SE" sz="5750"/>
              <a:t>Sjuksköterska – Vaccination covid-19</a:t>
            </a:r>
          </a:p>
          <a:p>
            <a:endParaRPr lang="sv-SE"/>
          </a:p>
          <a:p>
            <a:r>
              <a:rPr lang="sv-SE" sz="6100"/>
              <a:t>Det är inte möjligt att registrera vaccinationer inloggad på en slutenvårdsavdelning. Vaccinatörer inom slutenvården behöver därför behörighet till den mottagning som boten är kopplat till: </a:t>
            </a:r>
            <a:r>
              <a:rPr lang="sv-SE" sz="6100" err="1">
                <a:hlinkClick r:id="rId2"/>
              </a:rPr>
              <a:t>Centuri</a:t>
            </a:r>
            <a:r>
              <a:rPr lang="sv-SE" sz="6100">
                <a:hlinkClick r:id="rId2"/>
              </a:rPr>
              <a:t> (regionvastmanland.se)</a:t>
            </a:r>
            <a:r>
              <a:rPr lang="sv-SE" sz="6100"/>
              <a:t>. </a:t>
            </a:r>
          </a:p>
          <a:p>
            <a:pPr lvl="2"/>
            <a:r>
              <a:rPr lang="sv-SE" sz="5750"/>
              <a:t>Hör av er till oss om er klinik saknas eller om ni är osäkra på vilken enhet ni ska logga in på. </a:t>
            </a:r>
          </a:p>
        </p:txBody>
      </p:sp>
      <p:sp>
        <p:nvSpPr>
          <p:cNvPr id="5" name="Rubrik 4">
            <a:extLst>
              <a:ext uri="{FF2B5EF4-FFF2-40B4-BE49-F238E27FC236}">
                <a16:creationId xmlns:a16="http://schemas.microsoft.com/office/drawing/2014/main" id="{34FA4DBE-45A6-0748-4C4E-20537E44DF3A}"/>
              </a:ext>
            </a:extLst>
          </p:cNvPr>
          <p:cNvSpPr>
            <a:spLocks noGrp="1"/>
          </p:cNvSpPr>
          <p:nvPr>
            <p:ph type="title"/>
          </p:nvPr>
        </p:nvSpPr>
        <p:spPr>
          <a:xfrm>
            <a:off x="1247108" y="572217"/>
            <a:ext cx="17616567" cy="2043642"/>
          </a:xfrm>
        </p:spPr>
        <p:txBody>
          <a:bodyPr/>
          <a:lstStyle/>
          <a:p>
            <a:r>
              <a:rPr lang="sv-SE"/>
              <a:t>Behörigheter </a:t>
            </a:r>
          </a:p>
        </p:txBody>
      </p:sp>
    </p:spTree>
    <p:extLst>
      <p:ext uri="{BB962C8B-B14F-4D97-AF65-F5344CB8AC3E}">
        <p14:creationId xmlns:p14="http://schemas.microsoft.com/office/powerpoint/2010/main" val="2601525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2198193-E1F3-94B7-524E-32C9830D6B09}"/>
              </a:ext>
            </a:extLst>
          </p:cNvPr>
          <p:cNvSpPr>
            <a:spLocks noGrp="1"/>
          </p:cNvSpPr>
          <p:nvPr>
            <p:ph type="dt" sz="half" idx="10"/>
          </p:nvPr>
        </p:nvSpPr>
        <p:spPr/>
        <p:txBody>
          <a:bodyPr/>
          <a:lstStyle/>
          <a:p>
            <a:fld id="{27129ABF-34AF-4771-8C65-17474087DDAF}" type="datetime1">
              <a:rPr lang="sv-SE" smtClean="0"/>
              <a:t>2024-09-25</a:t>
            </a:fld>
            <a:endParaRPr lang="sv-SE"/>
          </a:p>
        </p:txBody>
      </p:sp>
      <p:sp>
        <p:nvSpPr>
          <p:cNvPr id="3" name="Platshållare för bildnummer 2">
            <a:extLst>
              <a:ext uri="{FF2B5EF4-FFF2-40B4-BE49-F238E27FC236}">
                <a16:creationId xmlns:a16="http://schemas.microsoft.com/office/drawing/2014/main" id="{C99AD055-F89E-0700-3BE4-7F180E3C7139}"/>
              </a:ext>
            </a:extLst>
          </p:cNvPr>
          <p:cNvSpPr>
            <a:spLocks noGrp="1"/>
          </p:cNvSpPr>
          <p:nvPr>
            <p:ph type="sldNum" sz="quarter" idx="12"/>
          </p:nvPr>
        </p:nvSpPr>
        <p:spPr/>
        <p:txBody>
          <a:bodyPr/>
          <a:lstStyle/>
          <a:p>
            <a:fld id="{38480145-259A-47DA-A30D-C906B9DB5C99}" type="slidenum">
              <a:rPr lang="sv-SE" smtClean="0"/>
              <a:t>11</a:t>
            </a:fld>
            <a:endParaRPr lang="sv-SE"/>
          </a:p>
        </p:txBody>
      </p:sp>
      <p:sp>
        <p:nvSpPr>
          <p:cNvPr id="4" name="Platshållare för text 3">
            <a:extLst>
              <a:ext uri="{FF2B5EF4-FFF2-40B4-BE49-F238E27FC236}">
                <a16:creationId xmlns:a16="http://schemas.microsoft.com/office/drawing/2014/main" id="{22B4D012-980D-5953-A6FA-AA9D2D49FEEE}"/>
              </a:ext>
            </a:extLst>
          </p:cNvPr>
          <p:cNvSpPr>
            <a:spLocks noGrp="1"/>
          </p:cNvSpPr>
          <p:nvPr>
            <p:ph type="body" sz="quarter" idx="13"/>
          </p:nvPr>
        </p:nvSpPr>
        <p:spPr>
          <a:xfrm>
            <a:off x="1255652" y="3457728"/>
            <a:ext cx="17618075" cy="5983200"/>
          </a:xfrm>
        </p:spPr>
        <p:txBody>
          <a:bodyPr vert="horz" lIns="0" tIns="0" rIns="0" bIns="0" rtlCol="0" anchor="t">
            <a:normAutofit/>
          </a:bodyPr>
          <a:lstStyle/>
          <a:p>
            <a:pPr marL="345440" indent="-345440"/>
            <a:r>
              <a:rPr lang="sv-SE"/>
              <a:t>Barn- och distriktsjuksköterskor har behörighet att ordinera vaccin mot covid-19, influensa och pneumokock. </a:t>
            </a:r>
          </a:p>
          <a:p>
            <a:pPr marL="345440" indent="-345440"/>
            <a:r>
              <a:rPr lang="sv-SE"/>
              <a:t>Behörighetsutbildning finns för vaccination mot covid-19, influensa och pneumokock finns på kompetensplatsen för sjuksköterskor som saknar behörighet. </a:t>
            </a:r>
          </a:p>
          <a:p>
            <a:pPr marL="755650" lvl="1" indent="-323850"/>
            <a:r>
              <a:rPr lang="sv-SE"/>
              <a:t>Verksamhetschef kan efter avslutad utbildning bedöma om personen anses vara behörig att ordinera vaccination. Blankett ska då fyllas i – </a:t>
            </a:r>
            <a:r>
              <a:rPr lang="sv-SE">
                <a:hlinkClick r:id="rId2"/>
              </a:rPr>
              <a:t>Behörighet för sjuksköterska att ordinera vaccin </a:t>
            </a:r>
            <a:r>
              <a:rPr lang="sv-SE"/>
              <a:t>   </a:t>
            </a:r>
          </a:p>
        </p:txBody>
      </p:sp>
      <p:sp>
        <p:nvSpPr>
          <p:cNvPr id="5" name="Rubrik 4">
            <a:extLst>
              <a:ext uri="{FF2B5EF4-FFF2-40B4-BE49-F238E27FC236}">
                <a16:creationId xmlns:a16="http://schemas.microsoft.com/office/drawing/2014/main" id="{9119B622-F5DC-3A1B-B1D2-29E185A07197}"/>
              </a:ext>
            </a:extLst>
          </p:cNvPr>
          <p:cNvSpPr>
            <a:spLocks noGrp="1"/>
          </p:cNvSpPr>
          <p:nvPr>
            <p:ph type="title"/>
          </p:nvPr>
        </p:nvSpPr>
        <p:spPr/>
        <p:txBody>
          <a:bodyPr/>
          <a:lstStyle/>
          <a:p>
            <a:r>
              <a:rPr lang="sv-SE"/>
              <a:t>Behörighet att ordinera vaccin </a:t>
            </a:r>
            <a:br>
              <a:rPr lang="sv-SE"/>
            </a:br>
            <a:endParaRPr lang="sv-SE"/>
          </a:p>
        </p:txBody>
      </p:sp>
    </p:spTree>
    <p:extLst>
      <p:ext uri="{BB962C8B-B14F-4D97-AF65-F5344CB8AC3E}">
        <p14:creationId xmlns:p14="http://schemas.microsoft.com/office/powerpoint/2010/main" val="2672893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F6F2951-61E1-7473-1BDF-A0A32A64C5B9}"/>
              </a:ext>
            </a:extLst>
          </p:cNvPr>
          <p:cNvSpPr>
            <a:spLocks noGrp="1"/>
          </p:cNvSpPr>
          <p:nvPr>
            <p:ph type="dt" sz="half" idx="10"/>
          </p:nvPr>
        </p:nvSpPr>
        <p:spPr/>
        <p:txBody>
          <a:bodyPr/>
          <a:lstStyle/>
          <a:p>
            <a:fld id="{27129ABF-34AF-4771-8C65-17474087DDAF}" type="datetime1">
              <a:rPr lang="sv-SE" smtClean="0"/>
              <a:t>2024-09-25</a:t>
            </a:fld>
            <a:endParaRPr lang="sv-SE"/>
          </a:p>
        </p:txBody>
      </p:sp>
      <p:sp>
        <p:nvSpPr>
          <p:cNvPr id="3" name="Platshållare för bildnummer 2">
            <a:extLst>
              <a:ext uri="{FF2B5EF4-FFF2-40B4-BE49-F238E27FC236}">
                <a16:creationId xmlns:a16="http://schemas.microsoft.com/office/drawing/2014/main" id="{325865DF-327B-5069-8BEE-1DCCCB6D5DB2}"/>
              </a:ext>
            </a:extLst>
          </p:cNvPr>
          <p:cNvSpPr>
            <a:spLocks noGrp="1"/>
          </p:cNvSpPr>
          <p:nvPr>
            <p:ph type="sldNum" sz="quarter" idx="12"/>
          </p:nvPr>
        </p:nvSpPr>
        <p:spPr/>
        <p:txBody>
          <a:bodyPr/>
          <a:lstStyle/>
          <a:p>
            <a:fld id="{38480145-259A-47DA-A30D-C906B9DB5C99}" type="slidenum">
              <a:rPr lang="sv-SE" smtClean="0"/>
              <a:t>12</a:t>
            </a:fld>
            <a:endParaRPr lang="sv-SE"/>
          </a:p>
        </p:txBody>
      </p:sp>
      <p:sp>
        <p:nvSpPr>
          <p:cNvPr id="4" name="Platshållare för text 3">
            <a:extLst>
              <a:ext uri="{FF2B5EF4-FFF2-40B4-BE49-F238E27FC236}">
                <a16:creationId xmlns:a16="http://schemas.microsoft.com/office/drawing/2014/main" id="{43264A83-43F6-2B3F-444D-67CAD19AFDCA}"/>
              </a:ext>
            </a:extLst>
          </p:cNvPr>
          <p:cNvSpPr>
            <a:spLocks noGrp="1"/>
          </p:cNvSpPr>
          <p:nvPr>
            <p:ph type="body" sz="quarter" idx="13"/>
          </p:nvPr>
        </p:nvSpPr>
        <p:spPr/>
        <p:txBody>
          <a:bodyPr/>
          <a:lstStyle/>
          <a:p>
            <a:r>
              <a:rPr lang="sv-SE"/>
              <a:t>Om vaccinatör saknar behörighet behöver läkare på enheten ordinera vaccination.</a:t>
            </a:r>
          </a:p>
          <a:p>
            <a:r>
              <a:rPr lang="sv-SE"/>
              <a:t>Ordinationen ska göras i patientens journal, ej i läkemedelsmodulen. </a:t>
            </a:r>
          </a:p>
          <a:p>
            <a:r>
              <a:rPr lang="sv-SE"/>
              <a:t>Det finns mallar i Cosmic som läkare kan använda vid ordination av vaccination. </a:t>
            </a:r>
            <a:r>
              <a:rPr lang="sv-SE">
                <a:hlinkClick r:id="rId2"/>
              </a:rPr>
              <a:t>sokordsmall-for-ordination-av-vaccin-for-covid-och-influensa-1-1.pdf (regionvastmanland.se)</a:t>
            </a:r>
            <a:endParaRPr lang="sv-SE"/>
          </a:p>
        </p:txBody>
      </p:sp>
      <p:sp>
        <p:nvSpPr>
          <p:cNvPr id="5" name="Rubrik 4">
            <a:extLst>
              <a:ext uri="{FF2B5EF4-FFF2-40B4-BE49-F238E27FC236}">
                <a16:creationId xmlns:a16="http://schemas.microsoft.com/office/drawing/2014/main" id="{3896BBA7-1151-068E-9DD7-A4E9F52FEF41}"/>
              </a:ext>
            </a:extLst>
          </p:cNvPr>
          <p:cNvSpPr>
            <a:spLocks noGrp="1"/>
          </p:cNvSpPr>
          <p:nvPr>
            <p:ph type="title"/>
          </p:nvPr>
        </p:nvSpPr>
        <p:spPr/>
        <p:txBody>
          <a:bodyPr/>
          <a:lstStyle/>
          <a:p>
            <a:r>
              <a:rPr lang="sv-SE"/>
              <a:t>När behörighet att ordinera vaccin saknas </a:t>
            </a:r>
          </a:p>
        </p:txBody>
      </p:sp>
    </p:spTree>
    <p:extLst>
      <p:ext uri="{BB962C8B-B14F-4D97-AF65-F5344CB8AC3E}">
        <p14:creationId xmlns:p14="http://schemas.microsoft.com/office/powerpoint/2010/main" val="3464491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A78BAC59-DD93-C6F1-B8C8-5ACA1327571F}"/>
              </a:ext>
            </a:extLst>
          </p:cNvPr>
          <p:cNvSpPr>
            <a:spLocks noGrp="1"/>
          </p:cNvSpPr>
          <p:nvPr>
            <p:ph type="dt" sz="half" idx="10"/>
          </p:nvPr>
        </p:nvSpPr>
        <p:spPr/>
        <p:txBody>
          <a:bodyPr/>
          <a:lstStyle/>
          <a:p>
            <a:fld id="{27129ABF-34AF-4771-8C65-17474087DDAF}" type="datetime1">
              <a:rPr lang="sv-SE" smtClean="0"/>
              <a:t>2024-09-25</a:t>
            </a:fld>
            <a:endParaRPr lang="sv-SE"/>
          </a:p>
        </p:txBody>
      </p:sp>
      <p:sp>
        <p:nvSpPr>
          <p:cNvPr id="3" name="Platshållare för bildnummer 2">
            <a:extLst>
              <a:ext uri="{FF2B5EF4-FFF2-40B4-BE49-F238E27FC236}">
                <a16:creationId xmlns:a16="http://schemas.microsoft.com/office/drawing/2014/main" id="{3521B467-3AF6-9248-1491-B9671DC3C882}"/>
              </a:ext>
            </a:extLst>
          </p:cNvPr>
          <p:cNvSpPr>
            <a:spLocks noGrp="1"/>
          </p:cNvSpPr>
          <p:nvPr>
            <p:ph type="sldNum" sz="quarter" idx="12"/>
          </p:nvPr>
        </p:nvSpPr>
        <p:spPr/>
        <p:txBody>
          <a:bodyPr/>
          <a:lstStyle/>
          <a:p>
            <a:fld id="{38480145-259A-47DA-A30D-C906B9DB5C99}" type="slidenum">
              <a:rPr lang="sv-SE" smtClean="0"/>
              <a:t>13</a:t>
            </a:fld>
            <a:endParaRPr lang="sv-SE"/>
          </a:p>
        </p:txBody>
      </p:sp>
      <p:sp>
        <p:nvSpPr>
          <p:cNvPr id="4" name="Platshållare för text 3">
            <a:extLst>
              <a:ext uri="{FF2B5EF4-FFF2-40B4-BE49-F238E27FC236}">
                <a16:creationId xmlns:a16="http://schemas.microsoft.com/office/drawing/2014/main" id="{6CEAEB84-F3B2-4719-6335-819DCFF2572C}"/>
              </a:ext>
            </a:extLst>
          </p:cNvPr>
          <p:cNvSpPr>
            <a:spLocks noGrp="1"/>
          </p:cNvSpPr>
          <p:nvPr>
            <p:ph type="body" sz="quarter" idx="13"/>
          </p:nvPr>
        </p:nvSpPr>
        <p:spPr/>
        <p:txBody>
          <a:bodyPr/>
          <a:lstStyle/>
          <a:p>
            <a:r>
              <a:rPr lang="sv-SE" sz="3200" u="sng">
                <a:solidFill>
                  <a:srgbClr val="0563C1"/>
                </a:solidFill>
                <a:effectLst/>
                <a:latin typeface="Calibri" panose="020F0502020204030204" pitchFamily="34" charset="0"/>
                <a:ea typeface="Calibri" panose="020F0502020204030204" pitchFamily="34" charset="0"/>
                <a:hlinkClick r:id="rId2"/>
              </a:rPr>
              <a:t>Film Bot influensa</a:t>
            </a:r>
            <a:r>
              <a:rPr lang="sv-SE" sz="3200">
                <a:effectLst/>
                <a:latin typeface="Calibri" panose="020F0502020204030204" pitchFamily="34" charset="0"/>
                <a:ea typeface="Calibri" panose="020F0502020204030204" pitchFamily="34" charset="0"/>
              </a:rPr>
              <a:t> </a:t>
            </a:r>
          </a:p>
          <a:p>
            <a:pPr marL="0" indent="0">
              <a:buNone/>
            </a:pPr>
            <a:endParaRPr lang="sv-SE"/>
          </a:p>
        </p:txBody>
      </p:sp>
      <p:sp>
        <p:nvSpPr>
          <p:cNvPr id="5" name="Rubrik 4">
            <a:extLst>
              <a:ext uri="{FF2B5EF4-FFF2-40B4-BE49-F238E27FC236}">
                <a16:creationId xmlns:a16="http://schemas.microsoft.com/office/drawing/2014/main" id="{DF72B49C-E668-4341-5D0E-1B2B039C4348}"/>
              </a:ext>
            </a:extLst>
          </p:cNvPr>
          <p:cNvSpPr>
            <a:spLocks noGrp="1"/>
          </p:cNvSpPr>
          <p:nvPr>
            <p:ph type="title"/>
          </p:nvPr>
        </p:nvSpPr>
        <p:spPr/>
        <p:txBody>
          <a:bodyPr/>
          <a:lstStyle/>
          <a:p>
            <a:r>
              <a:rPr lang="sv-SE"/>
              <a:t>Film Bot</a:t>
            </a:r>
          </a:p>
        </p:txBody>
      </p:sp>
    </p:spTree>
    <p:extLst>
      <p:ext uri="{BB962C8B-B14F-4D97-AF65-F5344CB8AC3E}">
        <p14:creationId xmlns:p14="http://schemas.microsoft.com/office/powerpoint/2010/main" val="293404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2F0D78E-7251-2992-23D3-FA0391D1D6FE}"/>
              </a:ext>
            </a:extLst>
          </p:cNvPr>
          <p:cNvSpPr>
            <a:spLocks noGrp="1"/>
          </p:cNvSpPr>
          <p:nvPr>
            <p:ph type="dt" sz="half" idx="10"/>
          </p:nvPr>
        </p:nvSpPr>
        <p:spPr/>
        <p:txBody>
          <a:bodyPr/>
          <a:lstStyle/>
          <a:p>
            <a:fld id="{27129ABF-34AF-4771-8C65-17474087DDAF}" type="datetime1">
              <a:rPr lang="sv-SE" smtClean="0"/>
              <a:t>2024-09-25</a:t>
            </a:fld>
            <a:endParaRPr lang="sv-SE"/>
          </a:p>
        </p:txBody>
      </p:sp>
      <p:sp>
        <p:nvSpPr>
          <p:cNvPr id="3" name="Platshållare för bildnummer 2">
            <a:extLst>
              <a:ext uri="{FF2B5EF4-FFF2-40B4-BE49-F238E27FC236}">
                <a16:creationId xmlns:a16="http://schemas.microsoft.com/office/drawing/2014/main" id="{012CD809-8A85-02E8-B5DE-BACF80D551D5}"/>
              </a:ext>
            </a:extLst>
          </p:cNvPr>
          <p:cNvSpPr>
            <a:spLocks noGrp="1"/>
          </p:cNvSpPr>
          <p:nvPr>
            <p:ph type="sldNum" sz="quarter" idx="12"/>
          </p:nvPr>
        </p:nvSpPr>
        <p:spPr/>
        <p:txBody>
          <a:bodyPr/>
          <a:lstStyle/>
          <a:p>
            <a:fld id="{38480145-259A-47DA-A30D-C906B9DB5C99}" type="slidenum">
              <a:rPr lang="sv-SE" smtClean="0"/>
              <a:t>14</a:t>
            </a:fld>
            <a:endParaRPr lang="sv-SE"/>
          </a:p>
        </p:txBody>
      </p:sp>
      <p:sp>
        <p:nvSpPr>
          <p:cNvPr id="4" name="Platshållare för text 3">
            <a:extLst>
              <a:ext uri="{FF2B5EF4-FFF2-40B4-BE49-F238E27FC236}">
                <a16:creationId xmlns:a16="http://schemas.microsoft.com/office/drawing/2014/main" id="{2B11A1CE-E4E3-54DB-5088-28FBDC45A42A}"/>
              </a:ext>
            </a:extLst>
          </p:cNvPr>
          <p:cNvSpPr>
            <a:spLocks noGrp="1"/>
          </p:cNvSpPr>
          <p:nvPr>
            <p:ph type="body" sz="quarter" idx="13"/>
          </p:nvPr>
        </p:nvSpPr>
        <p:spPr/>
        <p:txBody>
          <a:bodyPr vert="horz" lIns="0" tIns="0" rIns="0" bIns="0" rtlCol="0" anchor="t">
            <a:normAutofit/>
          </a:bodyPr>
          <a:lstStyle/>
          <a:p>
            <a:pPr marL="345440" indent="-345440"/>
            <a:r>
              <a:rPr lang="sv-SE">
                <a:ea typeface="+mn-lt"/>
                <a:cs typeface="+mn-lt"/>
              </a:rPr>
              <a:t>Huvudregeln är att alla typer av inaktiverade vacciner kan ges i kombination med andra inaktiverade och levande försvagade vacciner samtidigt</a:t>
            </a:r>
          </a:p>
          <a:p>
            <a:pPr marL="345440" indent="-345440"/>
            <a:r>
              <a:rPr lang="sv-SE">
                <a:ea typeface="+mn-lt"/>
                <a:cs typeface="+mn-lt"/>
              </a:rPr>
              <a:t>Samtidig administration av flera vaccin kan ge ökade främst lokala biverkningar, men även risk för ökad feberreaktion. De individuella konsekvenserna av ev. ökade biverkningar för den vaccinerade behöver beaktas när två eller fler vaccin ges samtidigt. Det är särskilt viktigt vid vaccination av äldre, medicinskt sköra personer och vid vaccination av gravida.</a:t>
            </a:r>
          </a:p>
          <a:p>
            <a:pPr marL="345440" indent="-345440"/>
            <a:r>
              <a:rPr lang="sv-SE">
                <a:ea typeface="+mn-lt"/>
                <a:cs typeface="+mn-lt"/>
                <a:hlinkClick r:id="rId2"/>
              </a:rPr>
              <a:t>kombination-av-vaccin-vid-samvaccinering--24.pdf (regionvastmanland.se)</a:t>
            </a:r>
            <a:endParaRPr lang="sv-SE"/>
          </a:p>
        </p:txBody>
      </p:sp>
      <p:sp>
        <p:nvSpPr>
          <p:cNvPr id="5" name="Rubrik 4">
            <a:extLst>
              <a:ext uri="{FF2B5EF4-FFF2-40B4-BE49-F238E27FC236}">
                <a16:creationId xmlns:a16="http://schemas.microsoft.com/office/drawing/2014/main" id="{89C4863B-A670-FBB5-C74E-1D7847B0775C}"/>
              </a:ext>
            </a:extLst>
          </p:cNvPr>
          <p:cNvSpPr>
            <a:spLocks noGrp="1"/>
          </p:cNvSpPr>
          <p:nvPr>
            <p:ph type="title"/>
          </p:nvPr>
        </p:nvSpPr>
        <p:spPr/>
        <p:txBody>
          <a:bodyPr/>
          <a:lstStyle/>
          <a:p>
            <a:r>
              <a:rPr lang="sv-SE">
                <a:cs typeface="Calibri"/>
              </a:rPr>
              <a:t>Kombination av flera vaccin </a:t>
            </a:r>
            <a:endParaRPr lang="sv-SE"/>
          </a:p>
        </p:txBody>
      </p:sp>
    </p:spTree>
    <p:extLst>
      <p:ext uri="{BB962C8B-B14F-4D97-AF65-F5344CB8AC3E}">
        <p14:creationId xmlns:p14="http://schemas.microsoft.com/office/powerpoint/2010/main" val="1074306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F3D6525-3090-E1E4-FC58-A3451A539CFF}"/>
              </a:ext>
            </a:extLst>
          </p:cNvPr>
          <p:cNvSpPr>
            <a:spLocks noGrp="1"/>
          </p:cNvSpPr>
          <p:nvPr>
            <p:ph type="dt" sz="half" idx="10"/>
          </p:nvPr>
        </p:nvSpPr>
        <p:spPr/>
        <p:txBody>
          <a:bodyPr/>
          <a:lstStyle/>
          <a:p>
            <a:fld id="{27129ABF-34AF-4771-8C65-17474087DDAF}" type="datetime1">
              <a:rPr lang="sv-SE" smtClean="0"/>
              <a:t>2024-09-25</a:t>
            </a:fld>
            <a:endParaRPr lang="sv-SE"/>
          </a:p>
        </p:txBody>
      </p:sp>
      <p:sp>
        <p:nvSpPr>
          <p:cNvPr id="3" name="Platshållare för bildnummer 2">
            <a:extLst>
              <a:ext uri="{FF2B5EF4-FFF2-40B4-BE49-F238E27FC236}">
                <a16:creationId xmlns:a16="http://schemas.microsoft.com/office/drawing/2014/main" id="{93534BC5-B3BF-F963-8BE8-9653AB667F43}"/>
              </a:ext>
            </a:extLst>
          </p:cNvPr>
          <p:cNvSpPr>
            <a:spLocks noGrp="1"/>
          </p:cNvSpPr>
          <p:nvPr>
            <p:ph type="sldNum" sz="quarter" idx="12"/>
          </p:nvPr>
        </p:nvSpPr>
        <p:spPr/>
        <p:txBody>
          <a:bodyPr/>
          <a:lstStyle/>
          <a:p>
            <a:fld id="{38480145-259A-47DA-A30D-C906B9DB5C99}" type="slidenum">
              <a:rPr lang="sv-SE" smtClean="0"/>
              <a:t>15</a:t>
            </a:fld>
            <a:endParaRPr lang="sv-SE"/>
          </a:p>
        </p:txBody>
      </p:sp>
      <p:sp>
        <p:nvSpPr>
          <p:cNvPr id="4" name="Platshållare för text 3">
            <a:extLst>
              <a:ext uri="{FF2B5EF4-FFF2-40B4-BE49-F238E27FC236}">
                <a16:creationId xmlns:a16="http://schemas.microsoft.com/office/drawing/2014/main" id="{8287F1A2-E67A-4A83-1AB8-A7C663B8D8DC}"/>
              </a:ext>
            </a:extLst>
          </p:cNvPr>
          <p:cNvSpPr>
            <a:spLocks noGrp="1"/>
          </p:cNvSpPr>
          <p:nvPr>
            <p:ph type="body" sz="quarter" idx="13"/>
          </p:nvPr>
        </p:nvSpPr>
        <p:spPr/>
        <p:txBody>
          <a:bodyPr vert="horz" lIns="0" tIns="0" rIns="0" bIns="0" rtlCol="0" anchor="t">
            <a:normAutofit/>
          </a:bodyPr>
          <a:lstStyle/>
          <a:p>
            <a:pPr marL="345440" indent="-345440"/>
            <a:r>
              <a:rPr lang="sv-SE">
                <a:solidFill>
                  <a:srgbClr val="000000"/>
                </a:solidFill>
                <a:latin typeface="Calibri Light"/>
                <a:ea typeface="Calibri Light"/>
                <a:cs typeface="Calibri Light"/>
              </a:rPr>
              <a:t>Vårdgivarwebben: </a:t>
            </a:r>
            <a:r>
              <a:rPr lang="sv-SE">
                <a:hlinkClick r:id="rId2"/>
              </a:rPr>
              <a:t>Vaccinationer - Region Västmanland (regionvastmanland.se)</a:t>
            </a:r>
            <a:endParaRPr lang="sv-SE">
              <a:solidFill>
                <a:srgbClr val="000000"/>
              </a:solidFill>
              <a:latin typeface="Calibri Light"/>
              <a:ea typeface="Calibri Light"/>
              <a:cs typeface="Calibri Light"/>
            </a:endParaRPr>
          </a:p>
          <a:p>
            <a:pPr marL="345440" indent="-345440"/>
            <a:r>
              <a:rPr lang="sv-SE">
                <a:solidFill>
                  <a:srgbClr val="000000"/>
                </a:solidFill>
                <a:latin typeface="Calibri Light"/>
                <a:ea typeface="Calibri Light"/>
                <a:cs typeface="Calibri Light"/>
              </a:rPr>
              <a:t>Kontaktuppgifter till samordningsfunktionen för vaccinationer och egenprovtagning </a:t>
            </a:r>
          </a:p>
          <a:p>
            <a:pPr marL="0" indent="0">
              <a:buNone/>
            </a:pPr>
            <a:r>
              <a:rPr lang="sv-SE">
                <a:solidFill>
                  <a:srgbClr val="000000"/>
                </a:solidFill>
                <a:latin typeface="Calibri Light"/>
                <a:cs typeface="Calibri Light"/>
                <a:hlinkClick r:id="rId3"/>
              </a:rPr>
              <a:t>vaccinationsplanering@regionvastmanland.se</a:t>
            </a:r>
            <a:r>
              <a:rPr lang="sv-SE">
                <a:solidFill>
                  <a:srgbClr val="000000"/>
                </a:solidFill>
                <a:latin typeface="Calibri Light"/>
                <a:cs typeface="Calibri Light"/>
              </a:rPr>
              <a:t> </a:t>
            </a:r>
          </a:p>
        </p:txBody>
      </p:sp>
      <p:sp>
        <p:nvSpPr>
          <p:cNvPr id="5" name="Rubrik 4">
            <a:extLst>
              <a:ext uri="{FF2B5EF4-FFF2-40B4-BE49-F238E27FC236}">
                <a16:creationId xmlns:a16="http://schemas.microsoft.com/office/drawing/2014/main" id="{CE765F09-F49A-41FA-79DC-4730146C0ADC}"/>
              </a:ext>
            </a:extLst>
          </p:cNvPr>
          <p:cNvSpPr>
            <a:spLocks noGrp="1"/>
          </p:cNvSpPr>
          <p:nvPr>
            <p:ph type="title"/>
          </p:nvPr>
        </p:nvSpPr>
        <p:spPr/>
        <p:txBody>
          <a:bodyPr/>
          <a:lstStyle/>
          <a:p>
            <a:r>
              <a:rPr lang="sv-SE">
                <a:cs typeface="Calibri"/>
              </a:rPr>
              <a:t>Övrigt</a:t>
            </a:r>
            <a:endParaRPr lang="sv-SE"/>
          </a:p>
        </p:txBody>
      </p:sp>
    </p:spTree>
    <p:extLst>
      <p:ext uri="{BB962C8B-B14F-4D97-AF65-F5344CB8AC3E}">
        <p14:creationId xmlns:p14="http://schemas.microsoft.com/office/powerpoint/2010/main" val="3848471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A8A01D1F-63B6-3AAB-D2C4-688B8F0F8835}"/>
              </a:ext>
            </a:extLst>
          </p:cNvPr>
          <p:cNvSpPr>
            <a:spLocks noGrp="1"/>
          </p:cNvSpPr>
          <p:nvPr>
            <p:ph type="dt" sz="half" idx="10"/>
          </p:nvPr>
        </p:nvSpPr>
        <p:spPr/>
        <p:txBody>
          <a:bodyPr/>
          <a:lstStyle/>
          <a:p>
            <a:fld id="{27129ABF-34AF-4771-8C65-17474087DDAF}" type="datetime1">
              <a:rPr lang="sv-SE" smtClean="0"/>
              <a:t>2024-09-25</a:t>
            </a:fld>
            <a:endParaRPr lang="sv-SE"/>
          </a:p>
        </p:txBody>
      </p:sp>
      <p:sp>
        <p:nvSpPr>
          <p:cNvPr id="3" name="Platshållare för bildnummer 2">
            <a:extLst>
              <a:ext uri="{FF2B5EF4-FFF2-40B4-BE49-F238E27FC236}">
                <a16:creationId xmlns:a16="http://schemas.microsoft.com/office/drawing/2014/main" id="{3163EFBB-4539-F5EC-2287-43708DCCB8B4}"/>
              </a:ext>
            </a:extLst>
          </p:cNvPr>
          <p:cNvSpPr>
            <a:spLocks noGrp="1"/>
          </p:cNvSpPr>
          <p:nvPr>
            <p:ph type="sldNum" sz="quarter" idx="12"/>
          </p:nvPr>
        </p:nvSpPr>
        <p:spPr/>
        <p:txBody>
          <a:bodyPr/>
          <a:lstStyle/>
          <a:p>
            <a:fld id="{38480145-259A-47DA-A30D-C906B9DB5C99}" type="slidenum">
              <a:rPr lang="sv-SE" smtClean="0"/>
              <a:t>2</a:t>
            </a:fld>
            <a:endParaRPr lang="sv-SE"/>
          </a:p>
        </p:txBody>
      </p:sp>
      <p:sp>
        <p:nvSpPr>
          <p:cNvPr id="4" name="Platshållare för text 3">
            <a:extLst>
              <a:ext uri="{FF2B5EF4-FFF2-40B4-BE49-F238E27FC236}">
                <a16:creationId xmlns:a16="http://schemas.microsoft.com/office/drawing/2014/main" id="{B72A52F6-8FC5-5C7C-DE9F-63F2F57C5948}"/>
              </a:ext>
            </a:extLst>
          </p:cNvPr>
          <p:cNvSpPr>
            <a:spLocks noGrp="1"/>
          </p:cNvSpPr>
          <p:nvPr>
            <p:ph type="body" sz="quarter" idx="13"/>
          </p:nvPr>
        </p:nvSpPr>
        <p:spPr/>
        <p:txBody>
          <a:bodyPr/>
          <a:lstStyle/>
          <a:p>
            <a:r>
              <a:rPr lang="sv-SE"/>
              <a:t>Vaccinationsstart och rekommenderade grupper</a:t>
            </a:r>
          </a:p>
          <a:p>
            <a:r>
              <a:rPr lang="sv-SE"/>
              <a:t>Beställning vaccin</a:t>
            </a:r>
          </a:p>
          <a:p>
            <a:r>
              <a:rPr lang="sv-SE"/>
              <a:t>Behörighet Bot</a:t>
            </a:r>
          </a:p>
          <a:p>
            <a:r>
              <a:rPr lang="sv-SE"/>
              <a:t>Behörighet ordination</a:t>
            </a:r>
          </a:p>
          <a:p>
            <a:r>
              <a:rPr lang="sv-SE"/>
              <a:t>Instruktionsfilm Bot</a:t>
            </a:r>
          </a:p>
          <a:p>
            <a:r>
              <a:rPr lang="sv-SE"/>
              <a:t>Kombinera vaccin</a:t>
            </a:r>
          </a:p>
          <a:p>
            <a:r>
              <a:rPr lang="sv-SE"/>
              <a:t>Övrigt</a:t>
            </a:r>
          </a:p>
          <a:p>
            <a:endParaRPr lang="sv-SE"/>
          </a:p>
          <a:p>
            <a:endParaRPr lang="sv-SE"/>
          </a:p>
        </p:txBody>
      </p:sp>
      <p:sp>
        <p:nvSpPr>
          <p:cNvPr id="5" name="Rubrik 4">
            <a:extLst>
              <a:ext uri="{FF2B5EF4-FFF2-40B4-BE49-F238E27FC236}">
                <a16:creationId xmlns:a16="http://schemas.microsoft.com/office/drawing/2014/main" id="{2B4BDF43-2F6C-1B83-2F36-1988802A27F1}"/>
              </a:ext>
            </a:extLst>
          </p:cNvPr>
          <p:cNvSpPr>
            <a:spLocks noGrp="1"/>
          </p:cNvSpPr>
          <p:nvPr>
            <p:ph type="title"/>
          </p:nvPr>
        </p:nvSpPr>
        <p:spPr/>
        <p:txBody>
          <a:bodyPr/>
          <a:lstStyle/>
          <a:p>
            <a:r>
              <a:rPr lang="sv-SE"/>
              <a:t>Agenda</a:t>
            </a:r>
          </a:p>
        </p:txBody>
      </p:sp>
    </p:spTree>
    <p:extLst>
      <p:ext uri="{BB962C8B-B14F-4D97-AF65-F5344CB8AC3E}">
        <p14:creationId xmlns:p14="http://schemas.microsoft.com/office/powerpoint/2010/main" val="739487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BAF89E9-D20E-5B31-1403-35DEC41895F5}"/>
              </a:ext>
            </a:extLst>
          </p:cNvPr>
          <p:cNvSpPr>
            <a:spLocks noGrp="1"/>
          </p:cNvSpPr>
          <p:nvPr>
            <p:ph type="dt" sz="half" idx="10"/>
          </p:nvPr>
        </p:nvSpPr>
        <p:spPr/>
        <p:txBody>
          <a:bodyPr/>
          <a:lstStyle/>
          <a:p>
            <a:fld id="{27129ABF-34AF-4771-8C65-17474087DDAF}" type="datetime1">
              <a:rPr lang="sv-SE" smtClean="0"/>
              <a:t>2024-09-25</a:t>
            </a:fld>
            <a:endParaRPr lang="sv-SE"/>
          </a:p>
        </p:txBody>
      </p:sp>
      <p:sp>
        <p:nvSpPr>
          <p:cNvPr id="3" name="Platshållare för bildnummer 2">
            <a:extLst>
              <a:ext uri="{FF2B5EF4-FFF2-40B4-BE49-F238E27FC236}">
                <a16:creationId xmlns:a16="http://schemas.microsoft.com/office/drawing/2014/main" id="{25968B72-CD60-2162-E718-615B827E0A4F}"/>
              </a:ext>
            </a:extLst>
          </p:cNvPr>
          <p:cNvSpPr>
            <a:spLocks noGrp="1"/>
          </p:cNvSpPr>
          <p:nvPr>
            <p:ph type="sldNum" sz="quarter" idx="12"/>
          </p:nvPr>
        </p:nvSpPr>
        <p:spPr/>
        <p:txBody>
          <a:bodyPr/>
          <a:lstStyle/>
          <a:p>
            <a:fld id="{38480145-259A-47DA-A30D-C906B9DB5C99}" type="slidenum">
              <a:rPr lang="sv-SE" smtClean="0"/>
              <a:t>3</a:t>
            </a:fld>
            <a:endParaRPr lang="sv-SE"/>
          </a:p>
        </p:txBody>
      </p:sp>
      <p:sp>
        <p:nvSpPr>
          <p:cNvPr id="4" name="Platshållare för text 3">
            <a:extLst>
              <a:ext uri="{FF2B5EF4-FFF2-40B4-BE49-F238E27FC236}">
                <a16:creationId xmlns:a16="http://schemas.microsoft.com/office/drawing/2014/main" id="{4738AC3D-1A3F-3E19-8F3A-3D406107C383}"/>
              </a:ext>
            </a:extLst>
          </p:cNvPr>
          <p:cNvSpPr>
            <a:spLocks noGrp="1"/>
          </p:cNvSpPr>
          <p:nvPr>
            <p:ph type="body" sz="quarter" idx="13"/>
          </p:nvPr>
        </p:nvSpPr>
        <p:spPr>
          <a:xfrm>
            <a:off x="889014" y="3432067"/>
            <a:ext cx="17618075" cy="5983200"/>
          </a:xfrm>
        </p:spPr>
        <p:txBody>
          <a:bodyPr vert="horz" lIns="0" tIns="0" rIns="0" bIns="0" rtlCol="0" anchor="t">
            <a:normAutofit/>
          </a:bodyPr>
          <a:lstStyle/>
          <a:p>
            <a:pPr marL="457200" lvl="1" indent="-25400"/>
            <a:r>
              <a:rPr lang="sv-SE" sz="3900"/>
              <a:t>Höstens vaccinationsinsats för samvaccination av covid-19 och influensa startar den 15 oktober. </a:t>
            </a:r>
            <a:endParaRPr lang="en-US" sz="3900"/>
          </a:p>
          <a:p>
            <a:pPr marL="817245" lvl="2" indent="-287655">
              <a:buFont typeface="Wingdings"/>
              <a:buChar char="§"/>
            </a:pPr>
            <a:r>
              <a:rPr lang="sv-SE" sz="3450"/>
              <a:t>Rekommenderade grupper för samvaccination är personer i åldern 65+ samt riskgrupper från 18 år</a:t>
            </a:r>
          </a:p>
          <a:p>
            <a:pPr marL="817245" lvl="2" indent="-287655">
              <a:buFont typeface="Wingdings"/>
              <a:buChar char="§"/>
            </a:pPr>
            <a:r>
              <a:rPr lang="sv-SE" sz="3450"/>
              <a:t>Personer som haft en bekräftad covid-19 efter 1 augusti 2024 kan tryggt avstå höstens dos, förutsatt att de inte har någon nedsättning av immunförsvaret. Det gäller alla grupper och oavsett tidigare vaccination.</a:t>
            </a:r>
          </a:p>
          <a:p>
            <a:pPr marL="817245" lvl="2" indent="-287655">
              <a:buFont typeface="Wingdings"/>
              <a:buChar char="§"/>
            </a:pPr>
            <a:endParaRPr lang="sv-SE" sz="3050"/>
          </a:p>
        </p:txBody>
      </p:sp>
      <p:sp>
        <p:nvSpPr>
          <p:cNvPr id="5" name="Rubrik 4">
            <a:extLst>
              <a:ext uri="{FF2B5EF4-FFF2-40B4-BE49-F238E27FC236}">
                <a16:creationId xmlns:a16="http://schemas.microsoft.com/office/drawing/2014/main" id="{E3BF9C4C-2690-C355-D80D-A0F91EDDFDDA}"/>
              </a:ext>
            </a:extLst>
          </p:cNvPr>
          <p:cNvSpPr>
            <a:spLocks noGrp="1"/>
          </p:cNvSpPr>
          <p:nvPr>
            <p:ph type="title"/>
          </p:nvPr>
        </p:nvSpPr>
        <p:spPr/>
        <p:txBody>
          <a:bodyPr/>
          <a:lstStyle/>
          <a:p>
            <a:r>
              <a:rPr lang="sv-SE">
                <a:ea typeface="Calibri"/>
                <a:cs typeface="Calibri"/>
              </a:rPr>
              <a:t>Samvaccination covid-19 och influensa</a:t>
            </a:r>
            <a:endParaRPr lang="sv-SE">
              <a:cs typeface="Calibri"/>
            </a:endParaRPr>
          </a:p>
        </p:txBody>
      </p:sp>
    </p:spTree>
    <p:extLst>
      <p:ext uri="{BB962C8B-B14F-4D97-AF65-F5344CB8AC3E}">
        <p14:creationId xmlns:p14="http://schemas.microsoft.com/office/powerpoint/2010/main" val="3102299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40A0523-E05C-A817-E75F-6FE53D4E735A}"/>
              </a:ext>
            </a:extLst>
          </p:cNvPr>
          <p:cNvSpPr>
            <a:spLocks noGrp="1"/>
          </p:cNvSpPr>
          <p:nvPr>
            <p:ph type="dt" sz="half" idx="10"/>
          </p:nvPr>
        </p:nvSpPr>
        <p:spPr/>
        <p:txBody>
          <a:bodyPr/>
          <a:lstStyle/>
          <a:p>
            <a:fld id="{27129ABF-34AF-4771-8C65-17474087DDAF}" type="datetime1">
              <a:rPr lang="sv-SE" smtClean="0"/>
              <a:t>2024-09-25</a:t>
            </a:fld>
            <a:endParaRPr lang="sv-SE"/>
          </a:p>
        </p:txBody>
      </p:sp>
      <p:sp>
        <p:nvSpPr>
          <p:cNvPr id="3" name="Platshållare för bildnummer 2">
            <a:extLst>
              <a:ext uri="{FF2B5EF4-FFF2-40B4-BE49-F238E27FC236}">
                <a16:creationId xmlns:a16="http://schemas.microsoft.com/office/drawing/2014/main" id="{BBDC3BEE-936F-EA97-4865-2F4146A5E39E}"/>
              </a:ext>
            </a:extLst>
          </p:cNvPr>
          <p:cNvSpPr>
            <a:spLocks noGrp="1"/>
          </p:cNvSpPr>
          <p:nvPr>
            <p:ph type="sldNum" sz="quarter" idx="12"/>
          </p:nvPr>
        </p:nvSpPr>
        <p:spPr/>
        <p:txBody>
          <a:bodyPr/>
          <a:lstStyle/>
          <a:p>
            <a:fld id="{38480145-259A-47DA-A30D-C906B9DB5C99}" type="slidenum">
              <a:rPr lang="sv-SE" smtClean="0"/>
              <a:t>4</a:t>
            </a:fld>
            <a:endParaRPr lang="sv-SE"/>
          </a:p>
        </p:txBody>
      </p:sp>
      <p:sp>
        <p:nvSpPr>
          <p:cNvPr id="4" name="Platshållare för text 3">
            <a:extLst>
              <a:ext uri="{FF2B5EF4-FFF2-40B4-BE49-F238E27FC236}">
                <a16:creationId xmlns:a16="http://schemas.microsoft.com/office/drawing/2014/main" id="{EB8C7CC7-441D-A074-CDBC-C65A94704966}"/>
              </a:ext>
            </a:extLst>
          </p:cNvPr>
          <p:cNvSpPr>
            <a:spLocks noGrp="1"/>
          </p:cNvSpPr>
          <p:nvPr>
            <p:ph type="body" sz="quarter" idx="13"/>
          </p:nvPr>
        </p:nvSpPr>
        <p:spPr/>
        <p:txBody>
          <a:bodyPr vert="horz" lIns="0" tIns="0" rIns="0" bIns="0" rtlCol="0" anchor="t">
            <a:noAutofit/>
          </a:bodyPr>
          <a:lstStyle/>
          <a:p>
            <a:pPr marL="345440" indent="-345440" algn="l"/>
            <a:r>
              <a:rPr lang="sv-SE" sz="2400">
                <a:ea typeface="+mn-lt"/>
                <a:cs typeface="+mn-lt"/>
              </a:rPr>
              <a:t>Hjärt- och kärlsjukdom inklusive stroke (hypertoni som enda diagnos ingår ej)</a:t>
            </a:r>
            <a:endParaRPr lang="sv-SE" sz="2400"/>
          </a:p>
          <a:p>
            <a:pPr marL="345440" indent="-345440" algn="l"/>
            <a:r>
              <a:rPr lang="sv-SE" sz="2400">
                <a:ea typeface="+mn-lt"/>
                <a:cs typeface="+mn-lt"/>
              </a:rPr>
              <a:t>Kronisk lungsjukdom såsom KOL eller svår instabil astma</a:t>
            </a:r>
            <a:endParaRPr lang="sv-SE" sz="2400"/>
          </a:p>
          <a:p>
            <a:pPr marL="345440" indent="-345440" algn="l"/>
            <a:r>
              <a:rPr lang="sv-SE" sz="2400">
                <a:ea typeface="+mn-lt"/>
                <a:cs typeface="+mn-lt"/>
              </a:rPr>
              <a:t>Diabetes mellitus typ 1 och 2</a:t>
            </a:r>
            <a:endParaRPr lang="sv-SE" sz="2400"/>
          </a:p>
          <a:p>
            <a:pPr marL="345440" indent="-345440" algn="l"/>
            <a:r>
              <a:rPr lang="sv-SE" sz="2400">
                <a:ea typeface="+mn-lt"/>
                <a:cs typeface="+mn-lt"/>
              </a:rPr>
              <a:t>Leversvikt</a:t>
            </a:r>
            <a:endParaRPr lang="sv-SE" sz="2400"/>
          </a:p>
          <a:p>
            <a:pPr marL="345440" indent="-345440" algn="l"/>
            <a:r>
              <a:rPr lang="sv-SE" sz="2400">
                <a:ea typeface="+mn-lt"/>
                <a:cs typeface="+mn-lt"/>
              </a:rPr>
              <a:t>Njursvikt</a:t>
            </a:r>
            <a:endParaRPr lang="sv-SE" sz="2400"/>
          </a:p>
          <a:p>
            <a:pPr marL="345440" indent="-345440" algn="l"/>
            <a:r>
              <a:rPr lang="sv-SE" sz="2400">
                <a:ea typeface="+mn-lt"/>
                <a:cs typeface="+mn-lt"/>
              </a:rPr>
              <a:t>Immunsuppression på grund av behandling, organtransplantation, blodcancersjukdom eller annan immunhämmande sjukdom/tillstånd, t.ex. Downs syndrom.</a:t>
            </a:r>
            <a:endParaRPr lang="sv-SE" sz="2400"/>
          </a:p>
          <a:p>
            <a:pPr marL="345440" indent="-345440" algn="l"/>
            <a:r>
              <a:rPr lang="sv-SE" sz="2400">
                <a:ea typeface="+mn-lt"/>
                <a:cs typeface="+mn-lt"/>
              </a:rPr>
              <a:t>Sjukdomar eller tillstånd som leder till nedsatt lungfunktion eller försämrad hostkraft och sekretstagnation (till exempel extrem fetma, neuromuskulära sjukdomar eller en flerfunktionsnedsättning).</a:t>
            </a:r>
            <a:endParaRPr lang="sv-SE" sz="2400"/>
          </a:p>
          <a:p>
            <a:pPr marL="345440" indent="-345440" algn="l"/>
            <a:r>
              <a:rPr lang="sv-SE" sz="2400">
                <a:ea typeface="+mn-lt"/>
                <a:cs typeface="+mn-lt"/>
              </a:rPr>
              <a:t>Graviditet (efter graviditetsvecka 12). För gravida som har en ytterligare riskfaktor kan vaccination ske även före graviditetsvecka 13.</a:t>
            </a:r>
            <a:endParaRPr lang="sv-SE" sz="2400"/>
          </a:p>
          <a:p>
            <a:pPr marL="345440" indent="-345440" algn="l"/>
            <a:r>
              <a:rPr lang="sv-SE" sz="2400">
                <a:ea typeface="+mn-lt"/>
                <a:cs typeface="+mn-lt"/>
              </a:rPr>
              <a:t>Annan sjukdom eller tillstånd som orsakad nedsatt hälsotillstånd på ett sätt som gör att covid-19 riskerar att få ett allvarligt förlopp. Exempel på sådana sjukdomar eller tillstånd kan vara demens, psykisk sjukdom eller skadligt alkohol- eller drogbruk, som orsakat en nedsatt kroppslig hälsa.</a:t>
            </a:r>
            <a:endParaRPr lang="sv-SE" sz="2400"/>
          </a:p>
          <a:p>
            <a:pPr marL="345440" indent="-345440"/>
            <a:endParaRPr lang="sv-SE"/>
          </a:p>
        </p:txBody>
      </p:sp>
      <p:sp>
        <p:nvSpPr>
          <p:cNvPr id="5" name="Rubrik 4">
            <a:extLst>
              <a:ext uri="{FF2B5EF4-FFF2-40B4-BE49-F238E27FC236}">
                <a16:creationId xmlns:a16="http://schemas.microsoft.com/office/drawing/2014/main" id="{9C0C4231-80CE-3D7B-28E5-AFBE0460CABD}"/>
              </a:ext>
            </a:extLst>
          </p:cNvPr>
          <p:cNvSpPr>
            <a:spLocks noGrp="1"/>
          </p:cNvSpPr>
          <p:nvPr>
            <p:ph type="title"/>
          </p:nvPr>
        </p:nvSpPr>
        <p:spPr/>
        <p:txBody>
          <a:bodyPr/>
          <a:lstStyle/>
          <a:p>
            <a:r>
              <a:rPr lang="sv-SE">
                <a:ea typeface="Calibri"/>
                <a:cs typeface="Calibri"/>
              </a:rPr>
              <a:t>Riskgrupper 18 år och äldre som rekommenderas samvaccination </a:t>
            </a:r>
            <a:endParaRPr lang="sv-SE"/>
          </a:p>
        </p:txBody>
      </p:sp>
    </p:spTree>
    <p:extLst>
      <p:ext uri="{BB962C8B-B14F-4D97-AF65-F5344CB8AC3E}">
        <p14:creationId xmlns:p14="http://schemas.microsoft.com/office/powerpoint/2010/main" val="3739258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E923F4E-1992-BEF0-1A2E-6E8DD4D65E03}"/>
              </a:ext>
            </a:extLst>
          </p:cNvPr>
          <p:cNvSpPr>
            <a:spLocks noGrp="1"/>
          </p:cNvSpPr>
          <p:nvPr>
            <p:ph type="dt" sz="half" idx="10"/>
          </p:nvPr>
        </p:nvSpPr>
        <p:spPr/>
        <p:txBody>
          <a:bodyPr/>
          <a:lstStyle/>
          <a:p>
            <a:fld id="{27129ABF-34AF-4771-8C65-17474087DDAF}" type="datetime1">
              <a:rPr lang="sv-SE" smtClean="0"/>
              <a:t>2024-09-25</a:t>
            </a:fld>
            <a:endParaRPr lang="sv-SE"/>
          </a:p>
        </p:txBody>
      </p:sp>
      <p:sp>
        <p:nvSpPr>
          <p:cNvPr id="3" name="Platshållare för bildnummer 2">
            <a:extLst>
              <a:ext uri="{FF2B5EF4-FFF2-40B4-BE49-F238E27FC236}">
                <a16:creationId xmlns:a16="http://schemas.microsoft.com/office/drawing/2014/main" id="{386BDD2F-9307-33F3-1CFE-22515EF95EF0}"/>
              </a:ext>
            </a:extLst>
          </p:cNvPr>
          <p:cNvSpPr>
            <a:spLocks noGrp="1"/>
          </p:cNvSpPr>
          <p:nvPr>
            <p:ph type="sldNum" sz="quarter" idx="12"/>
          </p:nvPr>
        </p:nvSpPr>
        <p:spPr/>
        <p:txBody>
          <a:bodyPr/>
          <a:lstStyle/>
          <a:p>
            <a:fld id="{38480145-259A-47DA-A30D-C906B9DB5C99}" type="slidenum">
              <a:rPr lang="sv-SE" smtClean="0"/>
              <a:t>5</a:t>
            </a:fld>
            <a:endParaRPr lang="sv-SE"/>
          </a:p>
        </p:txBody>
      </p:sp>
      <p:sp>
        <p:nvSpPr>
          <p:cNvPr id="4" name="Platshållare för text 3">
            <a:extLst>
              <a:ext uri="{FF2B5EF4-FFF2-40B4-BE49-F238E27FC236}">
                <a16:creationId xmlns:a16="http://schemas.microsoft.com/office/drawing/2014/main" id="{98E588AD-F49E-9E3A-76D1-9F80A588079C}"/>
              </a:ext>
            </a:extLst>
          </p:cNvPr>
          <p:cNvSpPr>
            <a:spLocks noGrp="1"/>
          </p:cNvSpPr>
          <p:nvPr>
            <p:ph type="body" sz="quarter" idx="13"/>
          </p:nvPr>
        </p:nvSpPr>
        <p:spPr/>
        <p:txBody>
          <a:bodyPr vert="horz" lIns="0" tIns="0" rIns="0" bIns="0" rtlCol="0" anchor="t">
            <a:normAutofit/>
          </a:bodyPr>
          <a:lstStyle/>
          <a:p>
            <a:pPr marL="0" indent="0">
              <a:buNone/>
            </a:pPr>
            <a:r>
              <a:rPr lang="sv-SE" sz="3900"/>
              <a:t>Personer som rekommenderas enbart influensavaccin rekommenderas att vänta till 1 november</a:t>
            </a:r>
            <a:endParaRPr lang="sv-SE"/>
          </a:p>
          <a:p>
            <a:pPr marL="755650" lvl="1" indent="-323850">
              <a:buFont typeface="Courier New"/>
              <a:buChar char="o"/>
            </a:pPr>
            <a:r>
              <a:rPr lang="sv-SE" sz="3500"/>
              <a:t>Hälso- och sjukvårdspersonal samt omsorgspersonal</a:t>
            </a:r>
          </a:p>
          <a:p>
            <a:pPr marL="755650" lvl="1" indent="-323850">
              <a:buFont typeface="Courier New"/>
              <a:buChar char="o"/>
            </a:pPr>
            <a:r>
              <a:rPr lang="sv-SE" sz="3500"/>
              <a:t>Riskgrupper från 6 månaders ålder - under 18 år. </a:t>
            </a:r>
          </a:p>
          <a:p>
            <a:pPr marL="755650" lvl="1" indent="-323850">
              <a:buFont typeface="Courier New"/>
              <a:buChar char="o"/>
            </a:pPr>
            <a:r>
              <a:rPr lang="sv-SE" sz="3500"/>
              <a:t>Hushållskontakter, både barn och vuxna, till personer med kraftigt nedsatt immunförsvar</a:t>
            </a:r>
          </a:p>
          <a:p>
            <a:pPr marL="755650" lvl="1" indent="-323850">
              <a:buFont typeface="Courier New"/>
              <a:buChar char="o"/>
            </a:pPr>
            <a:r>
              <a:rPr lang="sv-SE" sz="3500"/>
              <a:t>Personer som rekommenderas samvaccinera sig men som inte önskar vaccinera sig mot covid-19</a:t>
            </a:r>
          </a:p>
          <a:p>
            <a:pPr marL="345440" indent="-345440">
              <a:buChar char="•"/>
            </a:pPr>
            <a:endParaRPr lang="sv-SE" sz="3900"/>
          </a:p>
          <a:p>
            <a:pPr marL="345440" indent="-345440">
              <a:buChar char="•"/>
            </a:pPr>
            <a:endParaRPr lang="sv-SE" sz="3900"/>
          </a:p>
          <a:p>
            <a:pPr marL="0" indent="0">
              <a:buNone/>
            </a:pPr>
            <a:endParaRPr lang="sv-SE" sz="3900"/>
          </a:p>
        </p:txBody>
      </p:sp>
      <p:sp>
        <p:nvSpPr>
          <p:cNvPr id="5" name="Rubrik 4">
            <a:extLst>
              <a:ext uri="{FF2B5EF4-FFF2-40B4-BE49-F238E27FC236}">
                <a16:creationId xmlns:a16="http://schemas.microsoft.com/office/drawing/2014/main" id="{77698578-73AF-E098-0C4D-3B1157E72E80}"/>
              </a:ext>
            </a:extLst>
          </p:cNvPr>
          <p:cNvSpPr>
            <a:spLocks noGrp="1"/>
          </p:cNvSpPr>
          <p:nvPr>
            <p:ph type="title"/>
          </p:nvPr>
        </p:nvSpPr>
        <p:spPr/>
        <p:txBody>
          <a:bodyPr/>
          <a:lstStyle/>
          <a:p>
            <a:r>
              <a:rPr lang="sv-SE">
                <a:cs typeface="Calibri"/>
              </a:rPr>
              <a:t>Grupper som enbart rekommenderas vaccin mot influensa </a:t>
            </a:r>
            <a:endParaRPr lang="sv-SE"/>
          </a:p>
        </p:txBody>
      </p:sp>
    </p:spTree>
    <p:extLst>
      <p:ext uri="{BB962C8B-B14F-4D97-AF65-F5344CB8AC3E}">
        <p14:creationId xmlns:p14="http://schemas.microsoft.com/office/powerpoint/2010/main" val="404661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85EF056-0AC5-6CF6-31C6-F1309A64CE54}"/>
              </a:ext>
            </a:extLst>
          </p:cNvPr>
          <p:cNvSpPr>
            <a:spLocks noGrp="1"/>
          </p:cNvSpPr>
          <p:nvPr>
            <p:ph type="dt" sz="half" idx="10"/>
          </p:nvPr>
        </p:nvSpPr>
        <p:spPr/>
        <p:txBody>
          <a:bodyPr/>
          <a:lstStyle/>
          <a:p>
            <a:fld id="{27129ABF-34AF-4771-8C65-17474087DDAF}" type="datetime1">
              <a:rPr lang="sv-SE" smtClean="0"/>
              <a:t>2024-09-25</a:t>
            </a:fld>
            <a:endParaRPr lang="sv-SE"/>
          </a:p>
        </p:txBody>
      </p:sp>
      <p:sp>
        <p:nvSpPr>
          <p:cNvPr id="3" name="Platshållare för bildnummer 2">
            <a:extLst>
              <a:ext uri="{FF2B5EF4-FFF2-40B4-BE49-F238E27FC236}">
                <a16:creationId xmlns:a16="http://schemas.microsoft.com/office/drawing/2014/main" id="{710F8857-96E4-E2F5-C0EA-45AB7512F5BC}"/>
              </a:ext>
            </a:extLst>
          </p:cNvPr>
          <p:cNvSpPr>
            <a:spLocks noGrp="1"/>
          </p:cNvSpPr>
          <p:nvPr>
            <p:ph type="sldNum" sz="quarter" idx="12"/>
          </p:nvPr>
        </p:nvSpPr>
        <p:spPr/>
        <p:txBody>
          <a:bodyPr/>
          <a:lstStyle/>
          <a:p>
            <a:fld id="{38480145-259A-47DA-A30D-C906B9DB5C99}" type="slidenum">
              <a:rPr lang="sv-SE" smtClean="0"/>
              <a:t>6</a:t>
            </a:fld>
            <a:endParaRPr lang="sv-SE"/>
          </a:p>
        </p:txBody>
      </p:sp>
      <p:sp>
        <p:nvSpPr>
          <p:cNvPr id="4" name="Platshållare för text 3">
            <a:extLst>
              <a:ext uri="{FF2B5EF4-FFF2-40B4-BE49-F238E27FC236}">
                <a16:creationId xmlns:a16="http://schemas.microsoft.com/office/drawing/2014/main" id="{DF135C97-1A51-BD12-935F-EC2AE577636C}"/>
              </a:ext>
            </a:extLst>
          </p:cNvPr>
          <p:cNvSpPr>
            <a:spLocks noGrp="1"/>
          </p:cNvSpPr>
          <p:nvPr>
            <p:ph type="body" sz="quarter" idx="13"/>
          </p:nvPr>
        </p:nvSpPr>
        <p:spPr/>
        <p:txBody>
          <a:bodyPr vert="horz" lIns="0" tIns="0" rIns="0" bIns="0" rtlCol="0" anchor="t">
            <a:normAutofit/>
          </a:bodyPr>
          <a:lstStyle/>
          <a:p>
            <a:pPr marL="345440" indent="-345440" algn="l"/>
            <a:r>
              <a:rPr lang="sv-SE" sz="3900" b="1"/>
              <a:t>Rekommendation till personal för vaccination mot influensa</a:t>
            </a:r>
          </a:p>
          <a:p>
            <a:pPr marL="755650" lvl="1" indent="-323850" algn="l"/>
            <a:r>
              <a:rPr lang="sv-SE" sz="3900"/>
              <a:t>Personal som arbetar nära patienter och omsorgstagare i riskgrupp rekommenderas att vaccinera sig för att minska risken för vårdrelaterad smitta av influensa. Vaccination är särskilt viktigt för personal som arbetar nära personer med kraftigt nedsatt immunförsvar.</a:t>
            </a:r>
          </a:p>
          <a:p>
            <a:pPr marL="0" indent="0" algn="l">
              <a:buNone/>
            </a:pPr>
            <a:endParaRPr lang="sv-SE" sz="3900"/>
          </a:p>
          <a:p>
            <a:pPr marL="345440" indent="-345440" algn="l"/>
            <a:r>
              <a:rPr lang="sv-SE" sz="3900" b="1"/>
              <a:t>Rekommendation till personal för vaccination mot covid-19</a:t>
            </a:r>
          </a:p>
          <a:p>
            <a:pPr marL="755650" lvl="1" indent="-323850" algn="l"/>
            <a:r>
              <a:rPr lang="sv-SE" sz="3900"/>
              <a:t>Det finns ingen rekommendation för vaccination mot covid-19 av vårdpersonal. Personer utanför rekommendation behöver läkarordination för vaccination</a:t>
            </a:r>
          </a:p>
          <a:p>
            <a:pPr marL="431800" lvl="1" indent="0" algn="l">
              <a:buNone/>
            </a:pPr>
            <a:endParaRPr lang="sv-SE" b="0" i="0">
              <a:solidFill>
                <a:srgbClr val="000000"/>
              </a:solidFill>
              <a:effectLst/>
              <a:latin typeface="Akkurat"/>
            </a:endParaRPr>
          </a:p>
          <a:p>
            <a:pPr marL="345440" indent="-345440"/>
            <a:endParaRPr lang="sv-SE"/>
          </a:p>
        </p:txBody>
      </p:sp>
      <p:sp>
        <p:nvSpPr>
          <p:cNvPr id="5" name="Rubrik 4">
            <a:extLst>
              <a:ext uri="{FF2B5EF4-FFF2-40B4-BE49-F238E27FC236}">
                <a16:creationId xmlns:a16="http://schemas.microsoft.com/office/drawing/2014/main" id="{C83C327B-33AA-789A-86D6-8CC7E71CDF55}"/>
              </a:ext>
            </a:extLst>
          </p:cNvPr>
          <p:cNvSpPr>
            <a:spLocks noGrp="1"/>
          </p:cNvSpPr>
          <p:nvPr>
            <p:ph type="title"/>
          </p:nvPr>
        </p:nvSpPr>
        <p:spPr/>
        <p:txBody>
          <a:bodyPr/>
          <a:lstStyle/>
          <a:p>
            <a:r>
              <a:rPr lang="sv-SE"/>
              <a:t>Vaccination av personal </a:t>
            </a:r>
          </a:p>
        </p:txBody>
      </p:sp>
    </p:spTree>
    <p:extLst>
      <p:ext uri="{BB962C8B-B14F-4D97-AF65-F5344CB8AC3E}">
        <p14:creationId xmlns:p14="http://schemas.microsoft.com/office/powerpoint/2010/main" val="577804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DAF637A-E3C1-381A-FF36-C3CF17C47A66}"/>
              </a:ext>
            </a:extLst>
          </p:cNvPr>
          <p:cNvSpPr>
            <a:spLocks noGrp="1"/>
          </p:cNvSpPr>
          <p:nvPr>
            <p:ph type="dt" sz="half" idx="10"/>
          </p:nvPr>
        </p:nvSpPr>
        <p:spPr/>
        <p:txBody>
          <a:bodyPr/>
          <a:lstStyle/>
          <a:p>
            <a:fld id="{27129ABF-34AF-4771-8C65-17474087DDAF}" type="datetime1">
              <a:rPr lang="sv-SE" smtClean="0"/>
              <a:t>2024-09-25</a:t>
            </a:fld>
            <a:endParaRPr lang="sv-SE"/>
          </a:p>
        </p:txBody>
      </p:sp>
      <p:sp>
        <p:nvSpPr>
          <p:cNvPr id="3" name="Platshållare för bildnummer 2">
            <a:extLst>
              <a:ext uri="{FF2B5EF4-FFF2-40B4-BE49-F238E27FC236}">
                <a16:creationId xmlns:a16="http://schemas.microsoft.com/office/drawing/2014/main" id="{54D85970-C086-3B74-28F0-F17F87EFC9B0}"/>
              </a:ext>
            </a:extLst>
          </p:cNvPr>
          <p:cNvSpPr>
            <a:spLocks noGrp="1"/>
          </p:cNvSpPr>
          <p:nvPr>
            <p:ph type="sldNum" sz="quarter" idx="12"/>
          </p:nvPr>
        </p:nvSpPr>
        <p:spPr/>
        <p:txBody>
          <a:bodyPr/>
          <a:lstStyle/>
          <a:p>
            <a:fld id="{38480145-259A-47DA-A30D-C906B9DB5C99}" type="slidenum">
              <a:rPr lang="sv-SE" smtClean="0"/>
              <a:t>7</a:t>
            </a:fld>
            <a:endParaRPr lang="sv-SE"/>
          </a:p>
        </p:txBody>
      </p:sp>
      <p:sp>
        <p:nvSpPr>
          <p:cNvPr id="4" name="Platshållare för text 3">
            <a:extLst>
              <a:ext uri="{FF2B5EF4-FFF2-40B4-BE49-F238E27FC236}">
                <a16:creationId xmlns:a16="http://schemas.microsoft.com/office/drawing/2014/main" id="{CBF871DE-2F20-302B-68CF-7DC8E6246026}"/>
              </a:ext>
            </a:extLst>
          </p:cNvPr>
          <p:cNvSpPr>
            <a:spLocks noGrp="1"/>
          </p:cNvSpPr>
          <p:nvPr>
            <p:ph type="body" sz="quarter" idx="13"/>
          </p:nvPr>
        </p:nvSpPr>
        <p:spPr>
          <a:xfrm>
            <a:off x="1245600" y="3399670"/>
            <a:ext cx="17618075" cy="7178991"/>
          </a:xfrm>
        </p:spPr>
        <p:txBody>
          <a:bodyPr vert="horz" lIns="0" tIns="0" rIns="0" bIns="0" rtlCol="0" anchor="t">
            <a:normAutofit fontScale="92500" lnSpcReduction="10000"/>
          </a:bodyPr>
          <a:lstStyle/>
          <a:p>
            <a:pPr marL="345440" indent="-345440"/>
            <a:r>
              <a:rPr lang="sv-SE"/>
              <a:t>Nytt uppdaterat vaccin för covid-19 (Comirnaty JN 1) kommer finnas tillgängligt för vaccinationsstart den 15 oktober</a:t>
            </a:r>
          </a:p>
          <a:p>
            <a:pPr marL="345440" indent="-345440"/>
            <a:r>
              <a:rPr lang="sv-SE"/>
              <a:t>Vårdcentraler- Går bra att börja beställa från onsdag 25 september, före </a:t>
            </a:r>
            <a:r>
              <a:rPr lang="sv-SE" err="1"/>
              <a:t>kl</a:t>
            </a:r>
            <a:r>
              <a:rPr lang="sv-SE"/>
              <a:t> 14.00 för leverans veckan efter. </a:t>
            </a:r>
            <a:r>
              <a:rPr lang="sv-SE">
                <a:hlinkClick r:id="rId2">
                  <a:extLst>
                    <a:ext uri="{A12FA001-AC4F-418D-AE19-62706E023703}">
                      <ahyp:hlinkClr xmlns:ahyp="http://schemas.microsoft.com/office/drawing/2018/hyperlinkcolor" val="tx"/>
                    </a:ext>
                  </a:extLst>
                </a:hlinkClick>
              </a:rPr>
              <a:t>Beställningsformulär primärvård</a:t>
            </a:r>
            <a:r>
              <a:rPr lang="sv-SE"/>
              <a:t>. </a:t>
            </a:r>
          </a:p>
          <a:p>
            <a:pPr marL="345440" indent="-345440"/>
            <a:r>
              <a:rPr lang="sv-SE"/>
              <a:t>Sjukhuset i Västerås - Vaccin kommer finnas att hämta hos sjukvårdsfarmaci från den 14:e oktober.</a:t>
            </a:r>
          </a:p>
          <a:p>
            <a:pPr marL="345440" indent="-345440"/>
            <a:r>
              <a:rPr lang="sv-SE"/>
              <a:t>Vaccin till sjukhuset i Köping, Sala och i Fagersta beställs via formulär och levereras onsdagen efter beställning: </a:t>
            </a:r>
            <a:r>
              <a:rPr lang="sv-SE">
                <a:hlinkClick r:id="rId3">
                  <a:extLst>
                    <a:ext uri="{A12FA001-AC4F-418D-AE19-62706E023703}">
                      <ahyp:hlinkClr xmlns:ahyp="http://schemas.microsoft.com/office/drawing/2018/hyperlinkcolor" val="tx"/>
                    </a:ext>
                  </a:extLst>
                </a:hlinkClick>
              </a:rPr>
              <a:t>Beställningsformulär specialistvård</a:t>
            </a:r>
            <a:r>
              <a:rPr lang="sv-SE"/>
              <a:t>. Går bra att börja beställa från onsdag 25 september, före </a:t>
            </a:r>
            <a:r>
              <a:rPr lang="sv-SE" err="1"/>
              <a:t>kl</a:t>
            </a:r>
            <a:r>
              <a:rPr lang="sv-SE"/>
              <a:t> 14.00 för leverans onsdagen veckan efter. </a:t>
            </a:r>
          </a:p>
          <a:p>
            <a:pPr marL="345440" indent="-345440"/>
            <a:r>
              <a:rPr lang="sv-SE"/>
              <a:t>Hemsjukvård och SÄBO hämtar vaccin på vårdcentral. </a:t>
            </a:r>
          </a:p>
          <a:p>
            <a:pPr marL="755650" lvl="1" indent="-323850">
              <a:buFont typeface="Courier New"/>
              <a:buChar char="o"/>
            </a:pPr>
            <a:r>
              <a:rPr lang="sv-SE"/>
              <a:t>För hemsjukvård i Västerås är det möjligt att hämta covid-vaccin på sjukvårdsfarmaci. Beställning görs via mail före upphämtning till vaccinkoordinator@regionvastmanland.se</a:t>
            </a:r>
          </a:p>
        </p:txBody>
      </p:sp>
      <p:sp>
        <p:nvSpPr>
          <p:cNvPr id="5" name="Rubrik 4">
            <a:extLst>
              <a:ext uri="{FF2B5EF4-FFF2-40B4-BE49-F238E27FC236}">
                <a16:creationId xmlns:a16="http://schemas.microsoft.com/office/drawing/2014/main" id="{D94D90B1-8DF9-677C-E5F7-829A24A023D7}"/>
              </a:ext>
            </a:extLst>
          </p:cNvPr>
          <p:cNvSpPr>
            <a:spLocks noGrp="1"/>
          </p:cNvSpPr>
          <p:nvPr>
            <p:ph type="title"/>
          </p:nvPr>
        </p:nvSpPr>
        <p:spPr/>
        <p:txBody>
          <a:bodyPr/>
          <a:lstStyle/>
          <a:p>
            <a:r>
              <a:rPr lang="sv-SE">
                <a:cs typeface="Calibri"/>
              </a:rPr>
              <a:t>Vaccin Covid-19 </a:t>
            </a:r>
            <a:endParaRPr lang="sv-SE"/>
          </a:p>
        </p:txBody>
      </p:sp>
    </p:spTree>
    <p:extLst>
      <p:ext uri="{BB962C8B-B14F-4D97-AF65-F5344CB8AC3E}">
        <p14:creationId xmlns:p14="http://schemas.microsoft.com/office/powerpoint/2010/main" val="1161860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C12E220-4438-9C28-8A29-05B3620AED84}"/>
              </a:ext>
            </a:extLst>
          </p:cNvPr>
          <p:cNvSpPr>
            <a:spLocks noGrp="1"/>
          </p:cNvSpPr>
          <p:nvPr>
            <p:ph type="dt" sz="half" idx="10"/>
          </p:nvPr>
        </p:nvSpPr>
        <p:spPr/>
        <p:txBody>
          <a:bodyPr/>
          <a:lstStyle/>
          <a:p>
            <a:fld id="{27129ABF-34AF-4771-8C65-17474087DDAF}" type="datetime1">
              <a:rPr lang="sv-SE" smtClean="0"/>
              <a:t>2024-09-25</a:t>
            </a:fld>
            <a:endParaRPr lang="sv-SE"/>
          </a:p>
        </p:txBody>
      </p:sp>
      <p:sp>
        <p:nvSpPr>
          <p:cNvPr id="3" name="Platshållare för bildnummer 2">
            <a:extLst>
              <a:ext uri="{FF2B5EF4-FFF2-40B4-BE49-F238E27FC236}">
                <a16:creationId xmlns:a16="http://schemas.microsoft.com/office/drawing/2014/main" id="{60772DC3-20C3-0A0E-EF11-4859C1F1B397}"/>
              </a:ext>
            </a:extLst>
          </p:cNvPr>
          <p:cNvSpPr>
            <a:spLocks noGrp="1"/>
          </p:cNvSpPr>
          <p:nvPr>
            <p:ph type="sldNum" sz="quarter" idx="12"/>
          </p:nvPr>
        </p:nvSpPr>
        <p:spPr/>
        <p:txBody>
          <a:bodyPr/>
          <a:lstStyle/>
          <a:p>
            <a:fld id="{38480145-259A-47DA-A30D-C906B9DB5C99}" type="slidenum">
              <a:rPr lang="sv-SE" smtClean="0"/>
              <a:t>8</a:t>
            </a:fld>
            <a:endParaRPr lang="sv-SE"/>
          </a:p>
        </p:txBody>
      </p:sp>
      <p:sp>
        <p:nvSpPr>
          <p:cNvPr id="4" name="Platshållare för text 3">
            <a:extLst>
              <a:ext uri="{FF2B5EF4-FFF2-40B4-BE49-F238E27FC236}">
                <a16:creationId xmlns:a16="http://schemas.microsoft.com/office/drawing/2014/main" id="{DAE3F2E9-6275-37B2-2BD9-68407DFF2134}"/>
              </a:ext>
            </a:extLst>
          </p:cNvPr>
          <p:cNvSpPr>
            <a:spLocks noGrp="1"/>
          </p:cNvSpPr>
          <p:nvPr>
            <p:ph type="body" sz="quarter" idx="13"/>
          </p:nvPr>
        </p:nvSpPr>
        <p:spPr/>
        <p:txBody>
          <a:bodyPr vert="horz" lIns="0" tIns="0" rIns="0" bIns="0" rtlCol="0" anchor="t">
            <a:normAutofit/>
          </a:bodyPr>
          <a:lstStyle/>
          <a:p>
            <a:pPr marL="345440" indent="-345440"/>
            <a:r>
              <a:rPr lang="sv-SE" err="1"/>
              <a:t>Vaxigrip</a:t>
            </a:r>
            <a:r>
              <a:rPr lang="sv-SE"/>
              <a:t> </a:t>
            </a:r>
          </a:p>
          <a:p>
            <a:pPr marL="345440" indent="-345440"/>
            <a:r>
              <a:rPr lang="sv-SE" err="1"/>
              <a:t>Efluelda</a:t>
            </a:r>
            <a:r>
              <a:rPr lang="sv-SE"/>
              <a:t> ska ges på SÄBO, i hemsjukvården och på LSS-boende till de personer som är 60 år och äldre. </a:t>
            </a:r>
          </a:p>
          <a:p>
            <a:pPr marL="345440" indent="-345440"/>
            <a:r>
              <a:rPr lang="sv-SE"/>
              <a:t>Vaccin beställs via </a:t>
            </a:r>
            <a:r>
              <a:rPr lang="sv-SE" err="1"/>
              <a:t>Oriola</a:t>
            </a:r>
            <a:r>
              <a:rPr lang="sv-SE"/>
              <a:t> för vårdcentraler och specialistvården </a:t>
            </a:r>
          </a:p>
          <a:p>
            <a:pPr marL="755650" lvl="1" indent="-323850"/>
            <a:r>
              <a:rPr lang="sv-SE"/>
              <a:t>För SÄBO och hemsjukvård görs beställning till Vårdcentral och vaccinet hämtas där.</a:t>
            </a:r>
          </a:p>
          <a:p>
            <a:pPr marL="1115695" lvl="2" indent="-287655">
              <a:buFont typeface="Wingdings"/>
              <a:buChar char="§"/>
            </a:pPr>
            <a:r>
              <a:rPr lang="sv-SE" sz="3850"/>
              <a:t>OBS - hemsjukvården för Västerås stad beställer sitt influensavaccin själv. </a:t>
            </a:r>
          </a:p>
        </p:txBody>
      </p:sp>
      <p:sp>
        <p:nvSpPr>
          <p:cNvPr id="5" name="Rubrik 4">
            <a:extLst>
              <a:ext uri="{FF2B5EF4-FFF2-40B4-BE49-F238E27FC236}">
                <a16:creationId xmlns:a16="http://schemas.microsoft.com/office/drawing/2014/main" id="{D6F92C91-B456-2AAB-1278-23124BBA43FC}"/>
              </a:ext>
            </a:extLst>
          </p:cNvPr>
          <p:cNvSpPr>
            <a:spLocks noGrp="1"/>
          </p:cNvSpPr>
          <p:nvPr>
            <p:ph type="title"/>
          </p:nvPr>
        </p:nvSpPr>
        <p:spPr/>
        <p:txBody>
          <a:bodyPr/>
          <a:lstStyle/>
          <a:p>
            <a:r>
              <a:rPr lang="sv-SE"/>
              <a:t>Vaccin influensa </a:t>
            </a:r>
          </a:p>
        </p:txBody>
      </p:sp>
    </p:spTree>
    <p:extLst>
      <p:ext uri="{BB962C8B-B14F-4D97-AF65-F5344CB8AC3E}">
        <p14:creationId xmlns:p14="http://schemas.microsoft.com/office/powerpoint/2010/main" val="182584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48CB95D-4678-E1E3-A91F-BF34E4607A9F}"/>
              </a:ext>
            </a:extLst>
          </p:cNvPr>
          <p:cNvSpPr>
            <a:spLocks noGrp="1"/>
          </p:cNvSpPr>
          <p:nvPr>
            <p:ph type="dt" sz="half" idx="10"/>
          </p:nvPr>
        </p:nvSpPr>
        <p:spPr/>
        <p:txBody>
          <a:bodyPr/>
          <a:lstStyle/>
          <a:p>
            <a:fld id="{27129ABF-34AF-4771-8C65-17474087DDAF}" type="datetime1">
              <a:rPr lang="sv-SE" smtClean="0"/>
              <a:t>2024-09-25</a:t>
            </a:fld>
            <a:endParaRPr lang="sv-SE"/>
          </a:p>
        </p:txBody>
      </p:sp>
      <p:sp>
        <p:nvSpPr>
          <p:cNvPr id="3" name="Platshållare för bildnummer 2">
            <a:extLst>
              <a:ext uri="{FF2B5EF4-FFF2-40B4-BE49-F238E27FC236}">
                <a16:creationId xmlns:a16="http://schemas.microsoft.com/office/drawing/2014/main" id="{B4D23201-6CD6-5F0F-F7EE-AEDB3E83E810}"/>
              </a:ext>
            </a:extLst>
          </p:cNvPr>
          <p:cNvSpPr>
            <a:spLocks noGrp="1"/>
          </p:cNvSpPr>
          <p:nvPr>
            <p:ph type="sldNum" sz="quarter" idx="12"/>
          </p:nvPr>
        </p:nvSpPr>
        <p:spPr/>
        <p:txBody>
          <a:bodyPr/>
          <a:lstStyle/>
          <a:p>
            <a:fld id="{38480145-259A-47DA-A30D-C906B9DB5C99}" type="slidenum">
              <a:rPr lang="sv-SE" smtClean="0"/>
              <a:t>9</a:t>
            </a:fld>
            <a:endParaRPr lang="sv-SE"/>
          </a:p>
        </p:txBody>
      </p:sp>
      <p:sp>
        <p:nvSpPr>
          <p:cNvPr id="4" name="Platshållare för text 3">
            <a:extLst>
              <a:ext uri="{FF2B5EF4-FFF2-40B4-BE49-F238E27FC236}">
                <a16:creationId xmlns:a16="http://schemas.microsoft.com/office/drawing/2014/main" id="{D8CA2CEB-5561-DA5B-6E3A-CB1FF130B2DA}"/>
              </a:ext>
            </a:extLst>
          </p:cNvPr>
          <p:cNvSpPr>
            <a:spLocks noGrp="1"/>
          </p:cNvSpPr>
          <p:nvPr>
            <p:ph type="body" sz="quarter" idx="13"/>
          </p:nvPr>
        </p:nvSpPr>
        <p:spPr/>
        <p:txBody>
          <a:bodyPr/>
          <a:lstStyle/>
          <a:p>
            <a:r>
              <a:rPr lang="sv-SE"/>
              <a:t>Alla vaccinationer för covid-19 och influensa ska registreras med bot i cosmic. </a:t>
            </a:r>
          </a:p>
          <a:p>
            <a:r>
              <a:rPr lang="sv-SE"/>
              <a:t>Covid-19 och influensa registreras med två olika botar.</a:t>
            </a:r>
          </a:p>
          <a:p>
            <a:pPr lvl="1"/>
            <a:r>
              <a:rPr lang="sv-SE"/>
              <a:t>Finns i Cosmic i uthopp  </a:t>
            </a:r>
          </a:p>
          <a:p>
            <a:pPr lvl="2"/>
            <a:r>
              <a:rPr lang="sv-SE"/>
              <a:t>Vaccinationsbot Covid-19 </a:t>
            </a:r>
          </a:p>
          <a:p>
            <a:pPr lvl="2"/>
            <a:r>
              <a:rPr lang="sv-SE"/>
              <a:t>Vaccinationsbot influensa och pneumokockvaccination</a:t>
            </a:r>
          </a:p>
          <a:p>
            <a:r>
              <a:rPr lang="sv-SE"/>
              <a:t>För att kunna använda boten behöver den vara installerad på den dator ni använder vid vaccination. Installation görs genom att kontakta IT-supporten 021-173500</a:t>
            </a:r>
          </a:p>
        </p:txBody>
      </p:sp>
      <p:sp>
        <p:nvSpPr>
          <p:cNvPr id="5" name="Rubrik 4">
            <a:extLst>
              <a:ext uri="{FF2B5EF4-FFF2-40B4-BE49-F238E27FC236}">
                <a16:creationId xmlns:a16="http://schemas.microsoft.com/office/drawing/2014/main" id="{F3196B25-5227-CD7B-5D2B-3BF1A3066136}"/>
              </a:ext>
            </a:extLst>
          </p:cNvPr>
          <p:cNvSpPr>
            <a:spLocks noGrp="1"/>
          </p:cNvSpPr>
          <p:nvPr>
            <p:ph type="title"/>
          </p:nvPr>
        </p:nvSpPr>
        <p:spPr/>
        <p:txBody>
          <a:bodyPr/>
          <a:lstStyle/>
          <a:p>
            <a:r>
              <a:rPr lang="sv-SE"/>
              <a:t>Vaccinationsbot för registrering av vaccination </a:t>
            </a:r>
          </a:p>
        </p:txBody>
      </p:sp>
    </p:spTree>
    <p:extLst>
      <p:ext uri="{BB962C8B-B14F-4D97-AF65-F5344CB8AC3E}">
        <p14:creationId xmlns:p14="http://schemas.microsoft.com/office/powerpoint/2010/main" val="578467061"/>
      </p:ext>
    </p:extLst>
  </p:cSld>
  <p:clrMapOvr>
    <a:masterClrMapping/>
  </p:clrMapOvr>
</p:sld>
</file>

<file path=ppt/theme/theme1.xml><?xml version="1.0" encoding="utf-8"?>
<a:theme xmlns:a="http://schemas.openxmlformats.org/drawingml/2006/main" name="Region Västmanland Rosa">
  <a:themeElements>
    <a:clrScheme name="Region Västmanland Rosa">
      <a:dk1>
        <a:sysClr val="windowText" lastClr="000000"/>
      </a:dk1>
      <a:lt1>
        <a:sysClr val="window" lastClr="FFFFFF"/>
      </a:lt1>
      <a:dk2>
        <a:srgbClr val="7F7F7F"/>
      </a:dk2>
      <a:lt2>
        <a:srgbClr val="FFFFFF"/>
      </a:lt2>
      <a:accent1>
        <a:srgbClr val="670F3B"/>
      </a:accent1>
      <a:accent2>
        <a:srgbClr val="4B467D"/>
      </a:accent2>
      <a:accent3>
        <a:srgbClr val="339D94"/>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0039DAB0-7D38-4811-8BB1-C6C4965A58F0}"/>
    </a:ext>
  </a:extLst>
</a:theme>
</file>

<file path=ppt/theme/theme2.xml><?xml version="1.0" encoding="utf-8"?>
<a:theme xmlns:a="http://schemas.openxmlformats.org/drawingml/2006/main" name="Region Västmanland Blå">
  <a:themeElements>
    <a:clrScheme name="Region Västmanland Blå">
      <a:dk1>
        <a:sysClr val="windowText" lastClr="000000"/>
      </a:dk1>
      <a:lt1>
        <a:sysClr val="window" lastClr="FFFFFF"/>
      </a:lt1>
      <a:dk2>
        <a:srgbClr val="7F7F7F"/>
      </a:dk2>
      <a:lt2>
        <a:srgbClr val="FFFFFF"/>
      </a:lt2>
      <a:accent1>
        <a:srgbClr val="3C82AF"/>
      </a:accent1>
      <a:accent2>
        <a:srgbClr val="4B467D"/>
      </a:accent2>
      <a:accent3>
        <a:srgbClr val="339D94"/>
      </a:accent3>
      <a:accent4>
        <a:srgbClr val="670F3B"/>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2459BC67-DD28-465A-A611-64CAAD410A4A}"/>
    </a:ext>
  </a:extLst>
</a:theme>
</file>

<file path=ppt/theme/theme3.xml><?xml version="1.0" encoding="utf-8"?>
<a:theme xmlns:a="http://schemas.openxmlformats.org/drawingml/2006/main" name="Region Västmanland Grön">
  <a:themeElements>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72B876D8-DEED-4268-B914-085C35FD99C3}"/>
    </a:ext>
  </a:extLst>
</a:theme>
</file>

<file path=ppt/theme/theme4.xml><?xml version="1.0" encoding="utf-8"?>
<a:theme xmlns:a="http://schemas.openxmlformats.org/drawingml/2006/main" name="Region Västmanland Medarbetare">
  <a:themeElements>
    <a:clrScheme name="ltv attraktivarbetsgivare">
      <a:dk1>
        <a:sysClr val="windowText" lastClr="000000"/>
      </a:dk1>
      <a:lt1>
        <a:sysClr val="window" lastClr="FFFFFF"/>
      </a:lt1>
      <a:dk2>
        <a:srgbClr val="000000"/>
      </a:dk2>
      <a:lt2>
        <a:srgbClr val="FFFFFF"/>
      </a:lt2>
      <a:accent1>
        <a:srgbClr val="CF142B"/>
      </a:accent1>
      <a:accent2>
        <a:srgbClr val="CF142B"/>
      </a:accent2>
      <a:accent3>
        <a:srgbClr val="CF142B"/>
      </a:accent3>
      <a:accent4>
        <a:srgbClr val="CF142B"/>
      </a:accent4>
      <a:accent5>
        <a:srgbClr val="CF142B"/>
      </a:accent5>
      <a:accent6>
        <a:srgbClr val="CF142B"/>
      </a:accent6>
      <a:hlink>
        <a:srgbClr val="A5A5A5"/>
      </a:hlink>
      <a:folHlink>
        <a:srgbClr val="BFBFBF"/>
      </a:folHlink>
    </a:clrScheme>
    <a:fontScheme name="ltv attraktiv">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tv_attraktivarbetsgivare_v10" id="{C89DF3A4-0F3D-4889-82D1-9A52422C2AFF}" vid="{5529674B-7F77-47DD-9375-CA6717CA5E73}"/>
    </a:ext>
  </a:extLst>
</a:theme>
</file>

<file path=ppt/theme/theme5.xml><?xml version="1.0" encoding="utf-8"?>
<a:theme xmlns:a="http://schemas.openxmlformats.org/drawingml/2006/main" name="1_Region Västmanland Grön">
  <a:themeElements>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72B876D8-DEED-4268-B914-085C35FD99C3}"/>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themeOverride>
</file>

<file path=ppt/theme/themeOverride2.xml><?xml version="1.0" encoding="utf-8"?>
<a:themeOverride xmlns:a="http://schemas.openxmlformats.org/drawingml/2006/main">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82885C76F60024DAEBB2469934F637A" ma:contentTypeVersion="16" ma:contentTypeDescription="Skapa ett nytt dokument." ma:contentTypeScope="" ma:versionID="3935358c636d180d5a6fb419190e3ef6">
  <xsd:schema xmlns:xsd="http://www.w3.org/2001/XMLSchema" xmlns:xs="http://www.w3.org/2001/XMLSchema" xmlns:p="http://schemas.microsoft.com/office/2006/metadata/properties" xmlns:ns2="0c8e70a3-81e1-457b-a7ac-a1994e11a276" xmlns:ns3="d3756787-92fe-4ad5-8003-c0847135d6cb" targetNamespace="http://schemas.microsoft.com/office/2006/metadata/properties" ma:root="true" ma:fieldsID="bed35d75c267b14ed94a61e0985acb1f" ns2:_="" ns3:_="">
    <xsd:import namespace="0c8e70a3-81e1-457b-a7ac-a1994e11a276"/>
    <xsd:import namespace="d3756787-92fe-4ad5-8003-c0847135d6c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DateTaken" minOccurs="0"/>
                <xsd:element ref="ns2:MediaLengthInSeconds" minOccurs="0"/>
                <xsd:element ref="ns2:Status" minOccurs="0"/>
                <xsd:element ref="ns2:Redof_x00f6_rkor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8e70a3-81e1-457b-a7ac-a1994e11a2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Bildmarkeringar" ma:readOnly="false" ma:fieldId="{5cf76f15-5ced-4ddc-b409-7134ff3c332f}" ma:taxonomyMulti="true" ma:sspId="e12c2e29-3876-4f0c-ba25-f8f57cb655d6"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Status" ma:index="22" nillable="true" ma:displayName="Status" ma:description="Redo för att korras&#10;Klar" ma:format="Dropdown" ma:internalName="Status">
      <xsd:simpleType>
        <xsd:restriction base="dms:Text">
          <xsd:maxLength value="255"/>
        </xsd:restriction>
      </xsd:simpleType>
    </xsd:element>
    <xsd:element name="Redof_x00f6_rkorr" ma:index="23" nillable="true" ma:displayName="Redo för korr" ma:default="0" ma:format="Dropdown" ma:internalName="Redof_x00f6_rkorr">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3756787-92fe-4ad5-8003-c0847135d6cb"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15" nillable="true" ma:displayName="Taxonomy Catch All Column" ma:hidden="true" ma:list="{73a5fb6c-fb86-4fea-83b0-01b1d8b2b882}" ma:internalName="TaxCatchAll" ma:showField="CatchAllData" ma:web="d3756787-92fe-4ad5-8003-c0847135d6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3756787-92fe-4ad5-8003-c0847135d6cb" xsi:nil="true"/>
    <lcf76f155ced4ddcb4097134ff3c332f xmlns="0c8e70a3-81e1-457b-a7ac-a1994e11a276">
      <Terms xmlns="http://schemas.microsoft.com/office/infopath/2007/PartnerControls"/>
    </lcf76f155ced4ddcb4097134ff3c332f>
    <Redof_x00f6_rkorr xmlns="0c8e70a3-81e1-457b-a7ac-a1994e11a276">false</Redof_x00f6_rkorr>
    <Status xmlns="0c8e70a3-81e1-457b-a7ac-a1994e11a276" xsi:nil="true"/>
  </documentManagement>
</p:properties>
</file>

<file path=customXml/itemProps1.xml><?xml version="1.0" encoding="utf-8"?>
<ds:datastoreItem xmlns:ds="http://schemas.openxmlformats.org/officeDocument/2006/customXml" ds:itemID="{AA97161E-384E-4DA9-B280-3F4EB91781A4}">
  <ds:schemaRefs>
    <ds:schemaRef ds:uri="0c8e70a3-81e1-457b-a7ac-a1994e11a276"/>
    <ds:schemaRef ds:uri="d3756787-92fe-4ad5-8003-c0847135d6c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041836F-050D-448E-A7B6-564A2A1A1FC4}">
  <ds:schemaRefs>
    <ds:schemaRef ds:uri="http://schemas.microsoft.com/sharepoint/v3/contenttype/forms"/>
  </ds:schemaRefs>
</ds:datastoreItem>
</file>

<file path=customXml/itemProps3.xml><?xml version="1.0" encoding="utf-8"?>
<ds:datastoreItem xmlns:ds="http://schemas.openxmlformats.org/officeDocument/2006/customXml" ds:itemID="{7D298639-A577-4F3F-91F2-8D6ABE55571D}">
  <ds:schemaRefs>
    <ds:schemaRef ds:uri="0c8e70a3-81e1-457b-a7ac-a1994e11a276"/>
    <ds:schemaRef ds:uri="d3756787-92fe-4ad5-8003-c0847135d6c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15</Slides>
  <Notes>0</Notes>
  <HiddenSlides>0</HiddenSlides>
  <ScaleCrop>false</ScaleCrop>
  <HeadingPairs>
    <vt:vector size="4" baseType="variant">
      <vt:variant>
        <vt:lpstr>Theme</vt:lpstr>
      </vt:variant>
      <vt:variant>
        <vt:i4>5</vt:i4>
      </vt:variant>
      <vt:variant>
        <vt:lpstr>Slide Titles</vt:lpstr>
      </vt:variant>
      <vt:variant>
        <vt:i4>15</vt:i4>
      </vt:variant>
    </vt:vector>
  </HeadingPairs>
  <TitlesOfParts>
    <vt:vector size="20" baseType="lpstr">
      <vt:lpstr>Region Västmanland Rosa</vt:lpstr>
      <vt:lpstr>Region Västmanland Blå</vt:lpstr>
      <vt:lpstr>Region Västmanland Grön</vt:lpstr>
      <vt:lpstr>Region Västmanland Medarbetare</vt:lpstr>
      <vt:lpstr>1_Region Västmanland Grön</vt:lpstr>
      <vt:lpstr>Informationstillfälle - vaccinationer hösten 2024</vt:lpstr>
      <vt:lpstr>Agenda</vt:lpstr>
      <vt:lpstr>Samvaccination covid-19 och influensa</vt:lpstr>
      <vt:lpstr>Riskgrupper 18 år och äldre som rekommenderas samvaccination </vt:lpstr>
      <vt:lpstr>Grupper som enbart rekommenderas vaccin mot influensa </vt:lpstr>
      <vt:lpstr>Vaccination av personal </vt:lpstr>
      <vt:lpstr>Vaccin Covid-19 </vt:lpstr>
      <vt:lpstr>Vaccin influensa </vt:lpstr>
      <vt:lpstr>Vaccinationsbot för registrering av vaccination </vt:lpstr>
      <vt:lpstr>Behörigheter </vt:lpstr>
      <vt:lpstr>Behörighet att ordinera vaccin  </vt:lpstr>
      <vt:lpstr>När behörighet att ordinera vaccin saknas </vt:lpstr>
      <vt:lpstr>Film Bot</vt:lpstr>
      <vt:lpstr>Kombination av flera vaccin </vt:lpstr>
      <vt:lpstr>Övrigt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Delprojekt Vaccinationsplanering – Primärvård</dc:title>
  <dc:creator>Carina Berglund</dc:creator>
  <cp:revision>1</cp:revision>
  <dcterms:created xsi:type="dcterms:W3CDTF">2021-06-08T13:16:42Z</dcterms:created>
  <dcterms:modified xsi:type="dcterms:W3CDTF">2024-09-25T08:29:29Z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0x010100D82885C76F60024DAEBB2469934F637A</vt:lpwstr>
  </property>
  <property fmtid="{D5CDD505-2E9C-101B-9397-08002B2CF9AE}" pid="3" name="MediaServiceImageTags">
    <vt:lpwstr/>
  </property>
</Properties>
</file>