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slideLayouts/slideLayout22.xml" ContentType="application/vnd.openxmlformats-officedocument.presentationml.slideLayout+xml"/>
  <Override PartName="/ppt/theme/theme4.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5.xml" ContentType="application/vnd.openxmlformats-officedocument.theme+xml"/>
  <Override PartName="/ppt/theme/themeOverride2.xml" ContentType="application/vnd.openxmlformats-officedocument.themeOverride+xml"/>
  <Override PartName="/ppt/theme/theme6.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8" r:id="rId4"/>
    <p:sldMasterId id="2147483756" r:id="rId5"/>
    <p:sldMasterId id="2147483703" r:id="rId6"/>
    <p:sldMasterId id="2147483757" r:id="rId7"/>
    <p:sldMasterId id="2147483748" r:id="rId8"/>
  </p:sldMasterIdLst>
  <p:notesMasterIdLst>
    <p:notesMasterId r:id="rId27"/>
  </p:notesMasterIdLst>
  <p:sldIdLst>
    <p:sldId id="256" r:id="rId9"/>
    <p:sldId id="448" r:id="rId10"/>
    <p:sldId id="444" r:id="rId11"/>
    <p:sldId id="445" r:id="rId12"/>
    <p:sldId id="449" r:id="rId13"/>
    <p:sldId id="446" r:id="rId14"/>
    <p:sldId id="450" r:id="rId15"/>
    <p:sldId id="452" r:id="rId16"/>
    <p:sldId id="438" r:id="rId17"/>
    <p:sldId id="436" r:id="rId18"/>
    <p:sldId id="441" r:id="rId19"/>
    <p:sldId id="433" r:id="rId20"/>
    <p:sldId id="442" r:id="rId21"/>
    <p:sldId id="432" r:id="rId22"/>
    <p:sldId id="437" r:id="rId23"/>
    <p:sldId id="434" r:id="rId24"/>
    <p:sldId id="447" r:id="rId25"/>
    <p:sldId id="430" r:id="rId26"/>
  </p:sldIdLst>
  <p:sldSz cx="20104100" cy="11309350"/>
  <p:notesSz cx="20104100" cy="1130935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20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9990"/>
    <a:srgbClr val="FAEDF2"/>
    <a:srgbClr val="DFECF9"/>
    <a:srgbClr val="DCEEEB"/>
    <a:srgbClr val="E9F6F7"/>
    <a:srgbClr val="F4DEE6"/>
    <a:srgbClr val="DFFFFF"/>
    <a:srgbClr val="E1F6FF"/>
    <a:srgbClr val="D2E6F5"/>
    <a:srgbClr val="E8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608DA-59C5-3D65-50D6-A2990B95FD3C}" v="350" dt="2025-09-23T14:52:36.607"/>
    <p1510:client id="{900F8038-7512-E8C7-AF18-F2D738F38796}" v="11" dt="2025-09-25T12:53:17.594"/>
    <p1510:client id="{D6A6DCE8-EF89-46F6-912C-0AD89837B05D}" v="93" dt="2025-09-24T06:51:35.83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llanmörkt format 2 - Dekorfär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Format med tema 2 - dekorfärg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just format 3 - Dekorfärg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204"/>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Swärd" userId="S::sarah.sward@regionvastmanland.se::0b31f058-2d29-4406-b186-597902b97bb5" providerId="AD" clId="Web-{031608DA-59C5-3D65-50D6-A2990B95FD3C}"/>
    <pc:docChg chg="addSld delSld modSld">
      <pc:chgData name="Sarah Swärd" userId="S::sarah.sward@regionvastmanland.se::0b31f058-2d29-4406-b186-597902b97bb5" providerId="AD" clId="Web-{031608DA-59C5-3D65-50D6-A2990B95FD3C}" dt="2025-09-23T14:52:36.607" v="358" actId="20577"/>
      <pc:docMkLst>
        <pc:docMk/>
      </pc:docMkLst>
      <pc:sldChg chg="modSp">
        <pc:chgData name="Sarah Swärd" userId="S::sarah.sward@regionvastmanland.se::0b31f058-2d29-4406-b186-597902b97bb5" providerId="AD" clId="Web-{031608DA-59C5-3D65-50D6-A2990B95FD3C}" dt="2025-09-23T11:53:24.913" v="1" actId="20577"/>
        <pc:sldMkLst>
          <pc:docMk/>
          <pc:sldMk cId="735337105" sldId="256"/>
        </pc:sldMkLst>
        <pc:spChg chg="mod">
          <ac:chgData name="Sarah Swärd" userId="S::sarah.sward@regionvastmanland.se::0b31f058-2d29-4406-b186-597902b97bb5" providerId="AD" clId="Web-{031608DA-59C5-3D65-50D6-A2990B95FD3C}" dt="2025-09-23T11:53:24.913" v="1" actId="20577"/>
          <ac:spMkLst>
            <pc:docMk/>
            <pc:sldMk cId="735337105" sldId="256"/>
            <ac:spMk id="4" creationId="{1AF5225C-FE31-4103-BD46-82EEB2AA7057}"/>
          </ac:spMkLst>
        </pc:spChg>
      </pc:sldChg>
      <pc:sldChg chg="modSp">
        <pc:chgData name="Sarah Swärd" userId="S::sarah.sward@regionvastmanland.se::0b31f058-2d29-4406-b186-597902b97bb5" providerId="AD" clId="Web-{031608DA-59C5-3D65-50D6-A2990B95FD3C}" dt="2025-09-23T14:18:02.794" v="196" actId="20577"/>
        <pc:sldMkLst>
          <pc:docMk/>
          <pc:sldMk cId="1161860431" sldId="436"/>
        </pc:sldMkLst>
        <pc:spChg chg="mod">
          <ac:chgData name="Sarah Swärd" userId="S::sarah.sward@regionvastmanland.se::0b31f058-2d29-4406-b186-597902b97bb5" providerId="AD" clId="Web-{031608DA-59C5-3D65-50D6-A2990B95FD3C}" dt="2025-09-23T14:18:02.794" v="196" actId="20577"/>
          <ac:spMkLst>
            <pc:docMk/>
            <pc:sldMk cId="1161860431" sldId="436"/>
            <ac:spMk id="4" creationId="{CBF871DE-2F20-302B-68CF-7DC8E6246026}"/>
          </ac:spMkLst>
        </pc:spChg>
      </pc:sldChg>
      <pc:sldChg chg="modSp">
        <pc:chgData name="Sarah Swärd" userId="S::sarah.sward@regionvastmanland.se::0b31f058-2d29-4406-b186-597902b97bb5" providerId="AD" clId="Web-{031608DA-59C5-3D65-50D6-A2990B95FD3C}" dt="2025-09-23T14:52:20.560" v="356" actId="20577"/>
        <pc:sldMkLst>
          <pc:docMk/>
          <pc:sldMk cId="182584930" sldId="441"/>
        </pc:sldMkLst>
        <pc:spChg chg="mod">
          <ac:chgData name="Sarah Swärd" userId="S::sarah.sward@regionvastmanland.se::0b31f058-2d29-4406-b186-597902b97bb5" providerId="AD" clId="Web-{031608DA-59C5-3D65-50D6-A2990B95FD3C}" dt="2025-09-23T14:52:20.560" v="356" actId="20577"/>
          <ac:spMkLst>
            <pc:docMk/>
            <pc:sldMk cId="182584930" sldId="441"/>
            <ac:spMk id="4" creationId="{DAE3F2E9-6275-37B2-2BD9-68407DFF2134}"/>
          </ac:spMkLst>
        </pc:spChg>
      </pc:sldChg>
      <pc:sldChg chg="modSp">
        <pc:chgData name="Sarah Swärd" userId="S::sarah.sward@regionvastmanland.se::0b31f058-2d29-4406-b186-597902b97bb5" providerId="AD" clId="Web-{031608DA-59C5-3D65-50D6-A2990B95FD3C}" dt="2025-09-23T11:56:27.085" v="48" actId="20577"/>
        <pc:sldMkLst>
          <pc:docMk/>
          <pc:sldMk cId="3102299962" sldId="444"/>
        </pc:sldMkLst>
        <pc:spChg chg="mod">
          <ac:chgData name="Sarah Swärd" userId="S::sarah.sward@regionvastmanland.se::0b31f058-2d29-4406-b186-597902b97bb5" providerId="AD" clId="Web-{031608DA-59C5-3D65-50D6-A2990B95FD3C}" dt="2025-09-23T11:56:27.085" v="48" actId="20577"/>
          <ac:spMkLst>
            <pc:docMk/>
            <pc:sldMk cId="3102299962" sldId="444"/>
            <ac:spMk id="4" creationId="{4738AC3D-1A3F-3E19-8F3A-3D406107C383}"/>
          </ac:spMkLst>
        </pc:spChg>
      </pc:sldChg>
      <pc:sldChg chg="modSp">
        <pc:chgData name="Sarah Swärd" userId="S::sarah.sward@regionvastmanland.se::0b31f058-2d29-4406-b186-597902b97bb5" providerId="AD" clId="Web-{031608DA-59C5-3D65-50D6-A2990B95FD3C}" dt="2025-09-23T11:59:16.749" v="123" actId="20577"/>
        <pc:sldMkLst>
          <pc:docMk/>
          <pc:sldMk cId="3739258651" sldId="445"/>
        </pc:sldMkLst>
        <pc:spChg chg="mod">
          <ac:chgData name="Sarah Swärd" userId="S::sarah.sward@regionvastmanland.se::0b31f058-2d29-4406-b186-597902b97bb5" providerId="AD" clId="Web-{031608DA-59C5-3D65-50D6-A2990B95FD3C}" dt="2025-09-23T11:59:16.749" v="123" actId="20577"/>
          <ac:spMkLst>
            <pc:docMk/>
            <pc:sldMk cId="3739258651" sldId="445"/>
            <ac:spMk id="4" creationId="{EB8C7CC7-441D-A074-CDBC-C65A94704966}"/>
          </ac:spMkLst>
        </pc:spChg>
        <pc:spChg chg="mod">
          <ac:chgData name="Sarah Swärd" userId="S::sarah.sward@regionvastmanland.se::0b31f058-2d29-4406-b186-597902b97bb5" providerId="AD" clId="Web-{031608DA-59C5-3D65-50D6-A2990B95FD3C}" dt="2025-09-23T11:58:40.170" v="117" actId="20577"/>
          <ac:spMkLst>
            <pc:docMk/>
            <pc:sldMk cId="3739258651" sldId="445"/>
            <ac:spMk id="5" creationId="{9C0C4231-80CE-3D7B-28E5-AFBE0460CABD}"/>
          </ac:spMkLst>
        </pc:spChg>
      </pc:sldChg>
      <pc:sldChg chg="modSp">
        <pc:chgData name="Sarah Swärd" userId="S::sarah.sward@regionvastmanland.se::0b31f058-2d29-4406-b186-597902b97bb5" providerId="AD" clId="Web-{031608DA-59C5-3D65-50D6-A2990B95FD3C}" dt="2025-09-23T14:33:44.279" v="274" actId="20577"/>
        <pc:sldMkLst>
          <pc:docMk/>
          <pc:sldMk cId="404661542" sldId="446"/>
        </pc:sldMkLst>
        <pc:spChg chg="mod">
          <ac:chgData name="Sarah Swärd" userId="S::sarah.sward@regionvastmanland.se::0b31f058-2d29-4406-b186-597902b97bb5" providerId="AD" clId="Web-{031608DA-59C5-3D65-50D6-A2990B95FD3C}" dt="2025-09-23T14:33:44.279" v="274" actId="20577"/>
          <ac:spMkLst>
            <pc:docMk/>
            <pc:sldMk cId="404661542" sldId="446"/>
            <ac:spMk id="4" creationId="{98E588AD-F49E-9E3A-76D1-9F80A588079C}"/>
          </ac:spMkLst>
        </pc:spChg>
        <pc:spChg chg="mod">
          <ac:chgData name="Sarah Swärd" userId="S::sarah.sward@regionvastmanland.se::0b31f058-2d29-4406-b186-597902b97bb5" providerId="AD" clId="Web-{031608DA-59C5-3D65-50D6-A2990B95FD3C}" dt="2025-09-23T14:32:53.919" v="243" actId="20577"/>
          <ac:spMkLst>
            <pc:docMk/>
            <pc:sldMk cId="404661542" sldId="446"/>
            <ac:spMk id="5" creationId="{77698578-73AF-E098-0C4D-3B1157E72E80}"/>
          </ac:spMkLst>
        </pc:spChg>
      </pc:sldChg>
      <pc:sldChg chg="modSp">
        <pc:chgData name="Sarah Swärd" userId="S::sarah.sward@regionvastmanland.se::0b31f058-2d29-4406-b186-597902b97bb5" providerId="AD" clId="Web-{031608DA-59C5-3D65-50D6-A2990B95FD3C}" dt="2025-09-23T14:52:36.607" v="358" actId="20577"/>
        <pc:sldMkLst>
          <pc:docMk/>
          <pc:sldMk cId="1074306027" sldId="447"/>
        </pc:sldMkLst>
        <pc:spChg chg="mod">
          <ac:chgData name="Sarah Swärd" userId="S::sarah.sward@regionvastmanland.se::0b31f058-2d29-4406-b186-597902b97bb5" providerId="AD" clId="Web-{031608DA-59C5-3D65-50D6-A2990B95FD3C}" dt="2025-09-23T14:52:36.607" v="358" actId="20577"/>
          <ac:spMkLst>
            <pc:docMk/>
            <pc:sldMk cId="1074306027" sldId="447"/>
            <ac:spMk id="4" creationId="{2B11A1CE-E4E3-54DB-5088-28FBDC45A42A}"/>
          </ac:spMkLst>
        </pc:spChg>
      </pc:sldChg>
      <pc:sldChg chg="modSp new">
        <pc:chgData name="Sarah Swärd" userId="S::sarah.sward@regionvastmanland.se::0b31f058-2d29-4406-b186-597902b97bb5" providerId="AD" clId="Web-{031608DA-59C5-3D65-50D6-A2990B95FD3C}" dt="2025-09-23T11:59:37.217" v="126" actId="20577"/>
        <pc:sldMkLst>
          <pc:docMk/>
          <pc:sldMk cId="3486078355" sldId="449"/>
        </pc:sldMkLst>
        <pc:spChg chg="mod">
          <ac:chgData name="Sarah Swärd" userId="S::sarah.sward@regionvastmanland.se::0b31f058-2d29-4406-b186-597902b97bb5" providerId="AD" clId="Web-{031608DA-59C5-3D65-50D6-A2990B95FD3C}" dt="2025-09-23T11:59:37.217" v="126" actId="20577"/>
          <ac:spMkLst>
            <pc:docMk/>
            <pc:sldMk cId="3486078355" sldId="449"/>
            <ac:spMk id="4" creationId="{D88E0683-4CE1-9194-088E-0931400BB591}"/>
          </ac:spMkLst>
        </pc:spChg>
        <pc:spChg chg="mod">
          <ac:chgData name="Sarah Swärd" userId="S::sarah.sward@regionvastmanland.se::0b31f058-2d29-4406-b186-597902b97bb5" providerId="AD" clId="Web-{031608DA-59C5-3D65-50D6-A2990B95FD3C}" dt="2025-09-23T11:59:34.311" v="125" actId="20577"/>
          <ac:spMkLst>
            <pc:docMk/>
            <pc:sldMk cId="3486078355" sldId="449"/>
            <ac:spMk id="5" creationId="{40C3979A-C991-A951-06B2-AB28F9EACC92}"/>
          </ac:spMkLst>
        </pc:spChg>
      </pc:sldChg>
      <pc:sldChg chg="modSp new">
        <pc:chgData name="Sarah Swärd" userId="S::sarah.sward@regionvastmanland.se::0b31f058-2d29-4406-b186-597902b97bb5" providerId="AD" clId="Web-{031608DA-59C5-3D65-50D6-A2990B95FD3C}" dt="2025-09-23T14:41:48.263" v="351" actId="20577"/>
        <pc:sldMkLst>
          <pc:docMk/>
          <pc:sldMk cId="931279031" sldId="450"/>
        </pc:sldMkLst>
        <pc:spChg chg="mod">
          <ac:chgData name="Sarah Swärd" userId="S::sarah.sward@regionvastmanland.se::0b31f058-2d29-4406-b186-597902b97bb5" providerId="AD" clId="Web-{031608DA-59C5-3D65-50D6-A2990B95FD3C}" dt="2025-09-23T14:41:48.263" v="351" actId="20577"/>
          <ac:spMkLst>
            <pc:docMk/>
            <pc:sldMk cId="931279031" sldId="450"/>
            <ac:spMk id="4" creationId="{7CEB0BA6-A224-3523-8FF5-5200588D4FFD}"/>
          </ac:spMkLst>
        </pc:spChg>
        <pc:spChg chg="mod">
          <ac:chgData name="Sarah Swärd" userId="S::sarah.sward@regionvastmanland.se::0b31f058-2d29-4406-b186-597902b97bb5" providerId="AD" clId="Web-{031608DA-59C5-3D65-50D6-A2990B95FD3C}" dt="2025-09-23T14:41:39.295" v="349" actId="14100"/>
          <ac:spMkLst>
            <pc:docMk/>
            <pc:sldMk cId="931279031" sldId="450"/>
            <ac:spMk id="5" creationId="{8E25AFBB-4881-1926-C5E0-465633825D8C}"/>
          </ac:spMkLst>
        </pc:spChg>
      </pc:sldChg>
      <pc:sldChg chg="addSp modSp new">
        <pc:chgData name="Sarah Swärd" userId="S::sarah.sward@regionvastmanland.se::0b31f058-2d29-4406-b186-597902b97bb5" providerId="AD" clId="Web-{031608DA-59C5-3D65-50D6-A2990B95FD3C}" dt="2025-09-23T14:40:53.138" v="342"/>
        <pc:sldMkLst>
          <pc:docMk/>
          <pc:sldMk cId="2486845393" sldId="452"/>
        </pc:sldMkLst>
        <pc:picChg chg="add mod">
          <ac:chgData name="Sarah Swärd" userId="S::sarah.sward@regionvastmanland.se::0b31f058-2d29-4406-b186-597902b97bb5" providerId="AD" clId="Web-{031608DA-59C5-3D65-50D6-A2990B95FD3C}" dt="2025-09-23T14:40:53.138" v="342"/>
          <ac:picMkLst>
            <pc:docMk/>
            <pc:sldMk cId="2486845393" sldId="452"/>
            <ac:picMk id="4" creationId="{E56488CF-5BDD-0CBD-3422-A6733B2CAC95}"/>
          </ac:picMkLst>
        </pc:picChg>
      </pc:sldChg>
    </pc:docChg>
  </pc:docChgLst>
  <pc:docChgLst>
    <pc:chgData name="Erika Lindholm" userId="S::erika.lindholm@regionvastmanland.se::76137e5f-c2f5-4226-b131-f413897f00b1" providerId="AD" clId="Web-{611E7FD1-170A-615C-AA26-B4CD87ADE056}"/>
    <pc:docChg chg="addSld delSld modSld">
      <pc:chgData name="Erika Lindholm" userId="S::erika.lindholm@regionvastmanland.se::76137e5f-c2f5-4226-b131-f413897f00b1" providerId="AD" clId="Web-{611E7FD1-170A-615C-AA26-B4CD87ADE056}" dt="2025-09-23T12:24:19.071" v="66" actId="20577"/>
      <pc:docMkLst>
        <pc:docMk/>
      </pc:docMkLst>
      <pc:sldChg chg="modSp">
        <pc:chgData name="Erika Lindholm" userId="S::erika.lindholm@regionvastmanland.se::76137e5f-c2f5-4226-b131-f413897f00b1" providerId="AD" clId="Web-{611E7FD1-170A-615C-AA26-B4CD87ADE056}" dt="2025-09-23T12:12:30.696" v="11" actId="20577"/>
        <pc:sldMkLst>
          <pc:docMk/>
          <pc:sldMk cId="577804069" sldId="438"/>
        </pc:sldMkLst>
        <pc:spChg chg="mod">
          <ac:chgData name="Erika Lindholm" userId="S::erika.lindholm@regionvastmanland.se::76137e5f-c2f5-4226-b131-f413897f00b1" providerId="AD" clId="Web-{611E7FD1-170A-615C-AA26-B4CD87ADE056}" dt="2025-09-23T12:12:30.696" v="11" actId="20577"/>
          <ac:spMkLst>
            <pc:docMk/>
            <pc:sldMk cId="577804069" sldId="438"/>
            <ac:spMk id="4" creationId="{DF135C97-1A51-BD12-935F-EC2AE577636C}"/>
          </ac:spMkLst>
        </pc:spChg>
      </pc:sldChg>
      <pc:sldChg chg="modSp">
        <pc:chgData name="Erika Lindholm" userId="S::erika.lindholm@regionvastmanland.se::76137e5f-c2f5-4226-b131-f413897f00b1" providerId="AD" clId="Web-{611E7FD1-170A-615C-AA26-B4CD87ADE056}" dt="2025-09-23T12:12:11.181" v="9" actId="14100"/>
        <pc:sldMkLst>
          <pc:docMk/>
          <pc:sldMk cId="404661542" sldId="446"/>
        </pc:sldMkLst>
        <pc:spChg chg="mod">
          <ac:chgData name="Erika Lindholm" userId="S::erika.lindholm@regionvastmanland.se::76137e5f-c2f5-4226-b131-f413897f00b1" providerId="AD" clId="Web-{611E7FD1-170A-615C-AA26-B4CD87ADE056}" dt="2025-09-23T12:12:11.181" v="9" actId="14100"/>
          <ac:spMkLst>
            <pc:docMk/>
            <pc:sldMk cId="404661542" sldId="446"/>
            <ac:spMk id="4" creationId="{98E588AD-F49E-9E3A-76D1-9F80A588079C}"/>
          </ac:spMkLst>
        </pc:spChg>
      </pc:sldChg>
      <pc:sldChg chg="addSp delSp modSp add del">
        <pc:chgData name="Erika Lindholm" userId="S::erika.lindholm@regionvastmanland.se::76137e5f-c2f5-4226-b131-f413897f00b1" providerId="AD" clId="Web-{611E7FD1-170A-615C-AA26-B4CD87ADE056}" dt="2025-09-23T12:24:19.071" v="66" actId="20577"/>
        <pc:sldMkLst>
          <pc:docMk/>
          <pc:sldMk cId="3486078355" sldId="449"/>
        </pc:sldMkLst>
        <pc:spChg chg="mod">
          <ac:chgData name="Erika Lindholm" userId="S::erika.lindholm@regionvastmanland.se::76137e5f-c2f5-4226-b131-f413897f00b1" providerId="AD" clId="Web-{611E7FD1-170A-615C-AA26-B4CD87ADE056}" dt="2025-09-23T12:24:19.071" v="66" actId="20577"/>
          <ac:spMkLst>
            <pc:docMk/>
            <pc:sldMk cId="3486078355" sldId="449"/>
            <ac:spMk id="4" creationId="{D88E0683-4CE1-9194-088E-0931400BB591}"/>
          </ac:spMkLst>
        </pc:spChg>
      </pc:sldChg>
    </pc:docChg>
  </pc:docChgLst>
  <pc:docChgLst>
    <pc:chgData name="Sarah Swärd" userId="S::sarah.sward@regionvastmanland.se::0b31f058-2d29-4406-b186-597902b97bb5" providerId="AD" clId="Web-{900F8038-7512-E8C7-AF18-F2D738F38796}"/>
    <pc:docChg chg="modSld">
      <pc:chgData name="Sarah Swärd" userId="S::sarah.sward@regionvastmanland.se::0b31f058-2d29-4406-b186-597902b97bb5" providerId="AD" clId="Web-{900F8038-7512-E8C7-AF18-F2D738F38796}" dt="2025-09-25T12:53:17.297" v="9" actId="20577"/>
      <pc:docMkLst>
        <pc:docMk/>
      </pc:docMkLst>
      <pc:sldChg chg="modSp">
        <pc:chgData name="Sarah Swärd" userId="S::sarah.sward@regionvastmanland.se::0b31f058-2d29-4406-b186-597902b97bb5" providerId="AD" clId="Web-{900F8038-7512-E8C7-AF18-F2D738F38796}" dt="2025-09-25T12:53:17.297" v="9" actId="20577"/>
        <pc:sldMkLst>
          <pc:docMk/>
          <pc:sldMk cId="1161860431" sldId="436"/>
        </pc:sldMkLst>
        <pc:spChg chg="mod">
          <ac:chgData name="Sarah Swärd" userId="S::sarah.sward@regionvastmanland.se::0b31f058-2d29-4406-b186-597902b97bb5" providerId="AD" clId="Web-{900F8038-7512-E8C7-AF18-F2D738F38796}" dt="2025-09-25T12:53:17.297" v="9" actId="20577"/>
          <ac:spMkLst>
            <pc:docMk/>
            <pc:sldMk cId="1161860431" sldId="436"/>
            <ac:spMk id="4" creationId="{CBF871DE-2F20-302B-68CF-7DC8E6246026}"/>
          </ac:spMkLst>
        </pc:spChg>
      </pc:sldChg>
      <pc:sldChg chg="modSp">
        <pc:chgData name="Sarah Swärd" userId="S::sarah.sward@regionvastmanland.se::0b31f058-2d29-4406-b186-597902b97bb5" providerId="AD" clId="Web-{900F8038-7512-E8C7-AF18-F2D738F38796}" dt="2025-09-25T12:52:40.047" v="6" actId="20577"/>
        <pc:sldMkLst>
          <pc:docMk/>
          <pc:sldMk cId="931279031" sldId="450"/>
        </pc:sldMkLst>
        <pc:spChg chg="mod">
          <ac:chgData name="Sarah Swärd" userId="S::sarah.sward@regionvastmanland.se::0b31f058-2d29-4406-b186-597902b97bb5" providerId="AD" clId="Web-{900F8038-7512-E8C7-AF18-F2D738F38796}" dt="2025-09-25T12:52:40.047" v="6" actId="20577"/>
          <ac:spMkLst>
            <pc:docMk/>
            <pc:sldMk cId="931279031" sldId="450"/>
            <ac:spMk id="4" creationId="{7CEB0BA6-A224-3523-8FF5-5200588D4FFD}"/>
          </ac:spMkLst>
        </pc:spChg>
      </pc:sldChg>
    </pc:docChg>
  </pc:docChgLst>
  <pc:docChgLst>
    <pc:chgData name="Erika Lindholm" userId="76137e5f-c2f5-4226-b131-f413897f00b1" providerId="ADAL" clId="{D6A6DCE8-EF89-46F6-912C-0AD89837B05D}"/>
    <pc:docChg chg="modSld">
      <pc:chgData name="Erika Lindholm" userId="76137e5f-c2f5-4226-b131-f413897f00b1" providerId="ADAL" clId="{D6A6DCE8-EF89-46F6-912C-0AD89837B05D}" dt="2025-09-24T06:51:35.834" v="92" actId="20577"/>
      <pc:docMkLst>
        <pc:docMk/>
      </pc:docMkLst>
      <pc:sldChg chg="modSp mod">
        <pc:chgData name="Erika Lindholm" userId="76137e5f-c2f5-4226-b131-f413897f00b1" providerId="ADAL" clId="{D6A6DCE8-EF89-46F6-912C-0AD89837B05D}" dt="2025-09-24T06:51:35.834" v="92" actId="20577"/>
        <pc:sldMkLst>
          <pc:docMk/>
          <pc:sldMk cId="1161860431" sldId="436"/>
        </pc:sldMkLst>
        <pc:spChg chg="mod">
          <ac:chgData name="Erika Lindholm" userId="76137e5f-c2f5-4226-b131-f413897f00b1" providerId="ADAL" clId="{D6A6DCE8-EF89-46F6-912C-0AD89837B05D}" dt="2025-09-24T06:51:35.834" v="92" actId="20577"/>
          <ac:spMkLst>
            <pc:docMk/>
            <pc:sldMk cId="1161860431" sldId="436"/>
            <ac:spMk id="4" creationId="{CBF871DE-2F20-302B-68CF-7DC8E624602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91EA50A-7ED8-4297-A6D8-C39D2C596180}" type="datetimeFigureOut">
              <a:rPr lang="sv-SE" smtClean="0"/>
              <a:t>2025-09-25</a:t>
            </a:fld>
            <a:endParaRPr lang="sv-SE"/>
          </a:p>
        </p:txBody>
      </p:sp>
      <p:sp>
        <p:nvSpPr>
          <p:cNvPr id="4" name="Platshållare för bildobjekt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B733DB10-64AD-4478-BAF2-10592BD0BA82}" type="slidenum">
              <a:rPr lang="sv-SE" smtClean="0"/>
              <a:t>‹#›</a:t>
            </a:fld>
            <a:endParaRPr lang="sv-SE"/>
          </a:p>
        </p:txBody>
      </p:sp>
    </p:spTree>
    <p:extLst>
      <p:ext uri="{BB962C8B-B14F-4D97-AF65-F5344CB8AC3E}">
        <p14:creationId xmlns:p14="http://schemas.microsoft.com/office/powerpoint/2010/main" val="185731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emf"/><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Master" Target="../slideMasters/slideMaster5.xml"/><Relationship Id="rId1" Type="http://schemas.openxmlformats.org/officeDocument/2006/relationships/themeOverride" Target="../theme/themeOverride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emf"/><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rgbClr val="FAEDF2"/>
        </a:solidFill>
        <a:effectLst/>
      </p:bgPr>
    </p:bg>
    <p:spTree>
      <p:nvGrpSpPr>
        <p:cNvPr id="1" name=""/>
        <p:cNvGrpSpPr/>
        <p:nvPr/>
      </p:nvGrpSpPr>
      <p:grpSpPr>
        <a:xfrm>
          <a:off x="0" y="0"/>
          <a:ext cx="0" cy="0"/>
          <a:chOff x="0" y="0"/>
          <a:chExt cx="0" cy="0"/>
        </a:xfrm>
      </p:grpSpPr>
      <p:pic>
        <p:nvPicPr>
          <p:cNvPr id="113" name="Bildobjekt 112">
            <a:extLst>
              <a:ext uri="{FF2B5EF4-FFF2-40B4-BE49-F238E27FC236}">
                <a16:creationId xmlns:a16="http://schemas.microsoft.com/office/drawing/2014/main" id="{213F865A-82E0-4DE6-BBD6-DA7B3D8F004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88" r="6671" b="4223"/>
          <a:stretch/>
        </p:blipFill>
        <p:spPr>
          <a:xfrm>
            <a:off x="10814050" y="-1"/>
            <a:ext cx="9290050" cy="11309351"/>
          </a:xfrm>
          <a:prstGeom prst="rect">
            <a:avLst/>
          </a:prstGeom>
        </p:spPr>
      </p:pic>
      <p:sp>
        <p:nvSpPr>
          <p:cNvPr id="2" name="Rubrik 1">
            <a:extLst>
              <a:ext uri="{FF2B5EF4-FFF2-40B4-BE49-F238E27FC236}">
                <a16:creationId xmlns:a16="http://schemas.microsoft.com/office/drawing/2014/main" id="{57016142-5590-4F09-AF8B-DB6FD618E5BC}"/>
              </a:ext>
            </a:extLst>
          </p:cNvPr>
          <p:cNvSpPr>
            <a:spLocks noGrp="1"/>
          </p:cNvSpPr>
          <p:nvPr>
            <p:ph type="ctrTitle" hasCustomPrompt="1"/>
          </p:nvPr>
        </p:nvSpPr>
        <p:spPr>
          <a:xfrm>
            <a:off x="2513013" y="2378075"/>
            <a:ext cx="13635037" cy="3409950"/>
          </a:xfrm>
        </p:spPr>
        <p:txBody>
          <a:bodyPr anchor="b">
            <a:normAutofit/>
          </a:bodyPr>
          <a:lstStyle>
            <a:lvl1pPr algn="l">
              <a:lnSpc>
                <a:spcPct val="75000"/>
              </a:lnSpc>
              <a:defRPr sz="11900" spc="-400" baseline="0"/>
            </a:lvl1pPr>
          </a:lstStyle>
          <a:p>
            <a:r>
              <a:rPr lang="sv-SE"/>
              <a:t>Rubrik på en eller två rader</a:t>
            </a:r>
          </a:p>
        </p:txBody>
      </p:sp>
      <p:sp>
        <p:nvSpPr>
          <p:cNvPr id="3" name="Underrubrik 2">
            <a:extLst>
              <a:ext uri="{FF2B5EF4-FFF2-40B4-BE49-F238E27FC236}">
                <a16:creationId xmlns:a16="http://schemas.microsoft.com/office/drawing/2014/main" id="{D27A8EE4-92AA-495F-86F9-6A5C4BD31BDC}"/>
              </a:ext>
            </a:extLst>
          </p:cNvPr>
          <p:cNvSpPr>
            <a:spLocks noGrp="1"/>
          </p:cNvSpPr>
          <p:nvPr>
            <p:ph type="subTitle" idx="1" hasCustomPrompt="1"/>
          </p:nvPr>
        </p:nvSpPr>
        <p:spPr>
          <a:xfrm>
            <a:off x="2513013" y="6279773"/>
            <a:ext cx="13635037" cy="2406650"/>
          </a:xfrm>
        </p:spPr>
        <p:txBody>
          <a:bodyPr>
            <a:normAutofit/>
          </a:bodyPr>
          <a:lstStyle>
            <a:lvl1pPr marL="0" indent="0" algn="l">
              <a:spcAft>
                <a:spcPts val="0"/>
              </a:spcAft>
              <a:buNone/>
              <a:defRPr sz="4500"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115" name="object 38">
            <a:extLst>
              <a:ext uri="{FF2B5EF4-FFF2-40B4-BE49-F238E27FC236}">
                <a16:creationId xmlns:a16="http://schemas.microsoft.com/office/drawing/2014/main" id="{9BDBBCB9-81A0-4B48-8D85-87FE05F29E71}"/>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532130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pic>
        <p:nvPicPr>
          <p:cNvPr id="14" name="Bildobjekt 13">
            <a:extLst>
              <a:ext uri="{FF2B5EF4-FFF2-40B4-BE49-F238E27FC236}">
                <a16:creationId xmlns:a16="http://schemas.microsoft.com/office/drawing/2014/main" id="{7E25708F-A6F2-4D28-886A-05F63F7F1F5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3" r="88989" b="40999"/>
          <a:stretch/>
        </p:blipFill>
        <p:spPr>
          <a:xfrm>
            <a:off x="19008000" y="0"/>
            <a:ext cx="1096100" cy="2395475"/>
          </a:xfrm>
          <a:prstGeom prst="rect">
            <a:avLst/>
          </a:prstGeom>
        </p:spPr>
      </p:pic>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82AB491C-47DC-4E17-80D1-CDD4BAF30723}" type="datetime1">
              <a:rPr lang="sv-SE" smtClean="0"/>
              <a:t>2025-09-25</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1243766" y="877615"/>
            <a:ext cx="17616567" cy="1043260"/>
          </a:xfrm>
        </p:spPr>
        <p:txBody>
          <a:bodyPr/>
          <a:lstStyle>
            <a:lvl1pPr>
              <a:defRPr>
                <a:solidFill>
                  <a:schemeClr val="accent1"/>
                </a:solidFill>
              </a:defRPr>
            </a:lvl1pPr>
          </a:lstStyle>
          <a:p>
            <a:r>
              <a:rPr lang="sv-SE"/>
              <a:t>Klicka här för att ändra mall för rubrikformat</a:t>
            </a:r>
          </a:p>
        </p:txBody>
      </p:sp>
      <p:sp>
        <p:nvSpPr>
          <p:cNvPr id="15" name="Rektangel 14">
            <a:extLst>
              <a:ext uri="{FF2B5EF4-FFF2-40B4-BE49-F238E27FC236}">
                <a16:creationId xmlns:a16="http://schemas.microsoft.com/office/drawing/2014/main" id="{EB7B88AC-ED67-40FC-B207-9A82E4376643}"/>
              </a:ext>
            </a:extLst>
          </p:cNvPr>
          <p:cNvSpPr/>
          <p:nvPr userDrawn="1"/>
        </p:nvSpPr>
        <p:spPr>
          <a:xfrm>
            <a:off x="1245600" y="2491200"/>
            <a:ext cx="17618400" cy="7923600"/>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1245600" y="2491200"/>
            <a:ext cx="17618400" cy="7923600"/>
          </a:xfr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1" name="Platshållare för text 6">
            <a:extLst>
              <a:ext uri="{FF2B5EF4-FFF2-40B4-BE49-F238E27FC236}">
                <a16:creationId xmlns:a16="http://schemas.microsoft.com/office/drawing/2014/main" id="{7C6CF22E-C600-40EB-BB5D-A71AE04A4CA3}"/>
              </a:ext>
            </a:extLst>
          </p:cNvPr>
          <p:cNvSpPr>
            <a:spLocks noGrp="1"/>
          </p:cNvSpPr>
          <p:nvPr>
            <p:ph type="body" sz="quarter" idx="14" hasCustomPrompt="1"/>
          </p:nvPr>
        </p:nvSpPr>
        <p:spPr>
          <a:xfrm>
            <a:off x="17640000" y="8791200"/>
            <a:ext cx="1987200" cy="1987200"/>
          </a:xfrm>
          <a:blipFill>
            <a:blip r:embed="rId3" cstate="print"/>
            <a:stretch>
              <a:fillRect/>
            </a:stretch>
          </a:blipFill>
        </p:spPr>
        <p:txBody>
          <a:bodyPr>
            <a:normAutofit/>
          </a:bodyPr>
          <a:lstStyle>
            <a:lvl1pPr>
              <a:buNone/>
              <a:defRPr sz="200"/>
            </a:lvl1pPr>
          </a:lstStyle>
          <a:p>
            <a:pPr lvl="0"/>
            <a:r>
              <a:rPr lang="sv-SE"/>
              <a:t> 4,42</a:t>
            </a:r>
          </a:p>
          <a:p>
            <a:pPr lvl="0"/>
            <a:endParaRPr lang="sv-SE"/>
          </a:p>
        </p:txBody>
      </p:sp>
    </p:spTree>
    <p:extLst>
      <p:ext uri="{BB962C8B-B14F-4D97-AF65-F5344CB8AC3E}">
        <p14:creationId xmlns:p14="http://schemas.microsoft.com/office/powerpoint/2010/main" val="2625363474"/>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Anpassad layou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291435" y="2298648"/>
            <a:ext cx="13459939" cy="1686571"/>
          </a:xfrm>
        </p:spPr>
        <p:txBody>
          <a:bodyPr anchor="b">
            <a:normAutofit/>
          </a:bodyPr>
          <a:lstStyle>
            <a:lvl1pPr>
              <a:lnSpc>
                <a:spcPct val="80000"/>
              </a:lnSpc>
              <a:defRPr sz="5936"/>
            </a:lvl1pPr>
          </a:lstStyle>
          <a:p>
            <a:r>
              <a:rPr lang="sv-SE"/>
              <a:t>Klicka här för att lägga till rubrik</a:t>
            </a:r>
          </a:p>
        </p:txBody>
      </p:sp>
      <p:sp>
        <p:nvSpPr>
          <p:cNvPr id="5" name="Platshållare för innehåll 2"/>
          <p:cNvSpPr>
            <a:spLocks noGrp="1"/>
          </p:cNvSpPr>
          <p:nvPr>
            <p:ph idx="1" hasCustomPrompt="1"/>
          </p:nvPr>
        </p:nvSpPr>
        <p:spPr>
          <a:xfrm>
            <a:off x="3291435" y="4133672"/>
            <a:ext cx="13459939" cy="6550447"/>
          </a:xfrm>
        </p:spPr>
        <p:txBody>
          <a:bodyPr anchor="t" anchorCtr="0">
            <a:noAutofit/>
          </a:bodyPr>
          <a:lstStyle>
            <a:lvl1pPr>
              <a:defRPr sz="3298"/>
            </a:lvl1pPr>
            <a:lvl2pPr>
              <a:defRPr sz="3298"/>
            </a:lvl2pPr>
            <a:lvl3pPr>
              <a:defRPr sz="2968"/>
            </a:lvl3pPr>
            <a:lvl4pPr>
              <a:defRPr sz="2638"/>
            </a:lvl4pPr>
            <a:lvl5pPr>
              <a:defRPr sz="2638"/>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2025-09-25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1626616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Rubrik och två spalter">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2700994" y="2298648"/>
            <a:ext cx="15315525" cy="1686571"/>
          </a:xfrm>
        </p:spPr>
        <p:txBody>
          <a:bodyPr anchor="b">
            <a:normAutofit/>
          </a:bodyPr>
          <a:lstStyle>
            <a:lvl1pPr algn="l">
              <a:lnSpc>
                <a:spcPct val="100000"/>
              </a:lnSpc>
              <a:defRPr sz="5936"/>
            </a:lvl1pPr>
          </a:lstStyle>
          <a:p>
            <a:r>
              <a:rPr lang="sv-SE"/>
              <a:t>Klicka här för att lägga till rubrik</a:t>
            </a:r>
          </a:p>
        </p:txBody>
      </p:sp>
      <p:sp>
        <p:nvSpPr>
          <p:cNvPr id="6" name="Platshållare för innehåll 2"/>
          <p:cNvSpPr>
            <a:spLocks noGrp="1"/>
          </p:cNvSpPr>
          <p:nvPr>
            <p:ph idx="1" hasCustomPrompt="1"/>
          </p:nvPr>
        </p:nvSpPr>
        <p:spPr>
          <a:xfrm>
            <a:off x="2700994" y="4155668"/>
            <a:ext cx="7447097" cy="6555427"/>
          </a:xfrm>
        </p:spPr>
        <p:txBody>
          <a:bodyPr anchor="t" anchorCtr="0">
            <a:noAutofit/>
          </a:bodyPr>
          <a:lstStyle>
            <a:lvl1pPr>
              <a:defRPr sz="3298"/>
            </a:lvl1pPr>
            <a:lvl2pPr>
              <a:defRPr sz="3298"/>
            </a:lvl2pPr>
            <a:lvl3pPr>
              <a:defRPr sz="2968"/>
            </a:lvl3pPr>
            <a:lvl4pPr>
              <a:defRPr sz="2638"/>
            </a:lvl4pPr>
            <a:lvl5pPr>
              <a:defRPr sz="2638"/>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10561005" y="4155668"/>
            <a:ext cx="7447097" cy="6555427"/>
          </a:xfrm>
        </p:spPr>
        <p:txBody>
          <a:bodyPr anchor="t" anchorCtr="0">
            <a:noAutofit/>
          </a:bodyPr>
          <a:lstStyle>
            <a:lvl1pPr>
              <a:defRPr sz="3298"/>
            </a:lvl1pPr>
            <a:lvl2pPr>
              <a:defRPr sz="3298"/>
            </a:lvl2pPr>
            <a:lvl3pPr>
              <a:defRPr sz="2968"/>
            </a:lvl3pPr>
            <a:lvl4pPr>
              <a:defRPr sz="2638"/>
            </a:lvl4pPr>
            <a:lvl5pPr>
              <a:defRPr sz="2638"/>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C739DF52-0477-4164-99CF-0384B3919D38}" type="datetime1">
              <a:rPr lang="sv-SE" smtClean="0"/>
              <a:t>2025-09-25</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384747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Anpassad layout">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2923677" y="2298648"/>
            <a:ext cx="15280341" cy="1686571"/>
          </a:xfrm>
        </p:spPr>
        <p:txBody>
          <a:bodyPr anchor="b">
            <a:normAutofit/>
          </a:bodyPr>
          <a:lstStyle>
            <a:lvl1pPr algn="ctr">
              <a:lnSpc>
                <a:spcPct val="80000"/>
              </a:lnSpc>
              <a:defRPr sz="5936"/>
            </a:lvl1pPr>
          </a:lstStyle>
          <a:p>
            <a:r>
              <a:rPr lang="sv-SE"/>
              <a:t>Klicka här för att lägga till rubrik</a:t>
            </a:r>
          </a:p>
        </p:txBody>
      </p:sp>
      <p:sp>
        <p:nvSpPr>
          <p:cNvPr id="6" name="Platshållare för innehåll 2"/>
          <p:cNvSpPr>
            <a:spLocks noGrp="1"/>
          </p:cNvSpPr>
          <p:nvPr>
            <p:ph idx="1" hasCustomPrompt="1"/>
          </p:nvPr>
        </p:nvSpPr>
        <p:spPr>
          <a:xfrm>
            <a:off x="2923676" y="4133671"/>
            <a:ext cx="7447097" cy="7175679"/>
          </a:xfrm>
        </p:spPr>
        <p:txBody>
          <a:bodyPr anchor="t" anchorCtr="0">
            <a:noAutofit/>
          </a:bodyPr>
          <a:lstStyle>
            <a:lvl1pPr>
              <a:defRPr sz="3298"/>
            </a:lvl1pPr>
            <a:lvl2pPr>
              <a:defRPr sz="3298"/>
            </a:lvl2pPr>
            <a:lvl3pPr>
              <a:defRPr sz="2968"/>
            </a:lvl3pPr>
            <a:lvl4pPr>
              <a:defRPr sz="2638"/>
            </a:lvl4pPr>
            <a:lvl5pPr>
              <a:defRPr sz="2638"/>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10756921" y="4133671"/>
            <a:ext cx="7447097" cy="7175679"/>
          </a:xfrm>
        </p:spPr>
        <p:txBody>
          <a:bodyPr anchor="t" anchorCtr="0">
            <a:noAutofit/>
          </a:bodyPr>
          <a:lstStyle>
            <a:lvl1pPr>
              <a:defRPr sz="3298"/>
            </a:lvl1pPr>
            <a:lvl2pPr>
              <a:defRPr sz="3298"/>
            </a:lvl2pPr>
            <a:lvl3pPr>
              <a:defRPr sz="2968"/>
            </a:lvl3pPr>
            <a:lvl4pPr>
              <a:defRPr sz="2638"/>
            </a:lvl4pPr>
            <a:lvl5pPr>
              <a:defRPr sz="2638"/>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08176BD1-A56A-405D-BBE7-4874BB21E688}" type="datetimeFigureOut">
              <a:rPr lang="sv-SE" smtClean="0"/>
              <a:pPr/>
              <a:t>2025-09-25</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1023340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2513013" y="1996900"/>
            <a:ext cx="15078075" cy="6910171"/>
          </a:xfrm>
        </p:spPr>
        <p:txBody>
          <a:bodyPr anchor="ctr">
            <a:normAutofit/>
          </a:bodyPr>
          <a:lstStyle>
            <a:lvl1pPr algn="ctr">
              <a:lnSpc>
                <a:spcPct val="80000"/>
              </a:lnSpc>
              <a:defRPr sz="5936" b="0">
                <a:solidFill>
                  <a:schemeClr val="tx1"/>
                </a:solidFill>
              </a:defRPr>
            </a:lvl1pPr>
          </a:lstStyle>
          <a:p>
            <a:r>
              <a:rPr lang="sv-SE"/>
              <a:t>Klicka här för att lägga till rubrik</a:t>
            </a:r>
          </a:p>
        </p:txBody>
      </p:sp>
      <p:sp>
        <p:nvSpPr>
          <p:cNvPr id="6" name="Platshållare för datum 5"/>
          <p:cNvSpPr>
            <a:spLocks noGrp="1"/>
          </p:cNvSpPr>
          <p:nvPr>
            <p:ph type="dt" sz="half" idx="10"/>
          </p:nvPr>
        </p:nvSpPr>
        <p:spPr/>
        <p:txBody>
          <a:bodyPr/>
          <a:lstStyle/>
          <a:p>
            <a:fld id="{08176BD1-A56A-405D-BBE7-4874BB21E688}" type="datetimeFigureOut">
              <a:rPr lang="sv-SE" smtClean="0"/>
              <a:pPr/>
              <a:t>2025-09-25</a:t>
            </a:fld>
            <a:endParaRPr lang="sv-SE"/>
          </a:p>
        </p:txBody>
      </p:sp>
      <p:sp>
        <p:nvSpPr>
          <p:cNvPr id="7" name="Platshållare för sidfot 6"/>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3019853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10814401" y="0"/>
            <a:ext cx="9289700" cy="1130935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2513013" y="2378075"/>
            <a:ext cx="13635037" cy="3409950"/>
          </a:xfrm>
        </p:spPr>
        <p:txBody>
          <a:bodyPr anchor="b">
            <a:normAutofit/>
          </a:bodyPr>
          <a:lstStyle>
            <a:lvl1pPr algn="l">
              <a:lnSpc>
                <a:spcPct val="75000"/>
              </a:lnSpc>
              <a:defRPr sz="11900" spc="-400"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2513013" y="6279773"/>
            <a:ext cx="13635037" cy="2406650"/>
          </a:xfrm>
          <a:prstGeom prst="rect">
            <a:avLst/>
          </a:prstGeom>
        </p:spPr>
        <p:txBody>
          <a:bodyPr>
            <a:normAutofit/>
          </a:bodyPr>
          <a:lstStyle>
            <a:lvl1pPr marL="0" indent="0" algn="l">
              <a:spcAft>
                <a:spcPts val="0"/>
              </a:spcAft>
              <a:buNone/>
              <a:defRPr sz="4500"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Tree>
    <p:extLst>
      <p:ext uri="{BB962C8B-B14F-4D97-AF65-F5344CB8AC3E}">
        <p14:creationId xmlns:p14="http://schemas.microsoft.com/office/powerpoint/2010/main" val="2587314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1368502" y="478617"/>
            <a:ext cx="792000" cy="187200"/>
          </a:xfrm>
        </p:spPr>
        <p:txBody>
          <a:bodyPr/>
          <a:lstStyle/>
          <a:p>
            <a:fld id="{27129ABF-34AF-4771-8C65-17474087DDAF}" type="datetime1">
              <a:rPr lang="sv-SE" smtClean="0"/>
              <a:t>2025-09-25</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2333903" y="478617"/>
            <a:ext cx="7704000" cy="187200"/>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835102" y="478617"/>
            <a:ext cx="360000" cy="187200"/>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9008000" y="0"/>
            <a:ext cx="1096100" cy="3216275"/>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1245600" y="3399671"/>
            <a:ext cx="17618075" cy="59832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777625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1243766" y="3406775"/>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10221911" y="3406775"/>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9050" y="6264274"/>
            <a:ext cx="1260000" cy="5045075"/>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2025-09-25</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3423725299"/>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6239526" cy="979200"/>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2025-09-25</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10404000" y="702000"/>
            <a:ext cx="9007200" cy="99072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10404000" y="702000"/>
            <a:ext cx="9007200" cy="99072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1243767" y="3408147"/>
            <a:ext cx="7828734" cy="5400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1243767" y="1227047"/>
            <a:ext cx="7828734" cy="2043642"/>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494721313"/>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1245600" y="2491200"/>
            <a:ext cx="17618400" cy="79236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1245600" y="2491200"/>
            <a:ext cx="17618400" cy="79236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9008000" y="0"/>
            <a:ext cx="1096100" cy="2393950"/>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1243766" y="877615"/>
            <a:ext cx="17616567" cy="1043260"/>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7640000" y="8791200"/>
            <a:ext cx="1987200" cy="1987200"/>
          </a:xfrm>
          <a:prstGeom prst="rect">
            <a:avLst/>
          </a:prstGeom>
          <a:blipFill>
            <a:blip r:embed="rId3" cstate="print"/>
            <a:stretch>
              <a:fillRect/>
            </a:stretch>
          </a:blipFill>
        </p:spPr>
        <p:txBody>
          <a:bodyPr>
            <a:normAutofit/>
          </a:bodyPr>
          <a:lstStyle>
            <a:lvl1pPr>
              <a:buNone/>
              <a:defRPr sz="200"/>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2025-09-25</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3670029104"/>
      </p:ext>
    </p:extLst>
  </p:cSld>
  <p:clrMapOvr>
    <a:masterClrMapping/>
  </p:clrMapOvr>
  <p:extLst>
    <p:ext uri="{DCECCB84-F9BA-43D5-87BE-67443E8EF086}">
      <p15:sldGuideLst xmlns:p15="http://schemas.microsoft.com/office/powerpoint/2012/main">
        <p15:guide id="1" orient="horz" pos="1258" userDrawn="1">
          <p15:clr>
            <a:srgbClr val="FBAE40"/>
          </p15:clr>
        </p15:guide>
        <p15:guide id="2" pos="6332">
          <p15:clr>
            <a:srgbClr val="FBAE40"/>
          </p15:clr>
        </p15:guide>
        <p15:guide id="3" pos="244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E90990-52D6-401D-B150-7B54C658090C}"/>
              </a:ext>
            </a:extLst>
          </p:cNvPr>
          <p:cNvSpPr>
            <a:spLocks noGrp="1"/>
          </p:cNvSpPr>
          <p:nvPr>
            <p:ph type="title"/>
          </p:nvPr>
        </p:nvSpPr>
        <p:spPr/>
        <p:txBody>
          <a:bodyPr/>
          <a:lstStyle>
            <a:lvl1pPr>
              <a:defRPr>
                <a:solidFill>
                  <a:schemeClr val="accent1"/>
                </a:solidFill>
              </a:defRPr>
            </a:lvl1pPr>
          </a:lstStyle>
          <a:p>
            <a:r>
              <a:rPr lang="sv-SE"/>
              <a:t>Klicka här för att ändra mall för rubrikformat</a:t>
            </a:r>
          </a:p>
        </p:txBody>
      </p:sp>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p:txBody>
          <a:bodyPr/>
          <a:lstStyle/>
          <a:p>
            <a:fld id="{22A7701B-8AEB-47E6-B4CC-5A851E887FD1}" type="datetime1">
              <a:rPr lang="sv-SE" smtClean="0"/>
              <a:t>2025-09-25</a:t>
            </a:fld>
            <a:endParaRPr lang="sv-SE"/>
          </a:p>
        </p:txBody>
      </p:sp>
      <p:sp>
        <p:nvSpPr>
          <p:cNvPr id="5" name="Platshållare för sidfot 4">
            <a:extLst>
              <a:ext uri="{FF2B5EF4-FFF2-40B4-BE49-F238E27FC236}">
                <a16:creationId xmlns:a16="http://schemas.microsoft.com/office/drawing/2014/main" id="{C14280DC-5966-49BD-AB8E-60113DB565C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p:txBody>
          <a:bodyPr/>
          <a:lstStyle/>
          <a:p>
            <a:fld id="{38480145-259A-47DA-A30D-C906B9DB5C99}" type="slidenum">
              <a:rPr lang="sv-SE" smtClean="0"/>
              <a:t>‹#›</a:t>
            </a:fld>
            <a:endParaRPr lang="sv-SE"/>
          </a:p>
        </p:txBody>
      </p:sp>
      <p:pic>
        <p:nvPicPr>
          <p:cNvPr id="8" name="Bildobjekt 7">
            <a:extLst>
              <a:ext uri="{FF2B5EF4-FFF2-40B4-BE49-F238E27FC236}">
                <a16:creationId xmlns:a16="http://schemas.microsoft.com/office/drawing/2014/main" id="{14FA10E6-DC00-4A4C-A2EE-A3F53C17D52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60" r="88999" b="40995"/>
          <a:stretch/>
        </p:blipFill>
        <p:spPr>
          <a:xfrm>
            <a:off x="19009056" y="1"/>
            <a:ext cx="1095044" cy="3216274"/>
          </a:xfrm>
          <a:prstGeom prst="rect">
            <a:avLst/>
          </a:prstGeom>
        </p:spPr>
      </p:pic>
      <p:sp>
        <p:nvSpPr>
          <p:cNvPr id="11" name="Platshållare för text 10">
            <a:extLst>
              <a:ext uri="{FF2B5EF4-FFF2-40B4-BE49-F238E27FC236}">
                <a16:creationId xmlns:a16="http://schemas.microsoft.com/office/drawing/2014/main" id="{7A2CC002-8FB6-40A7-A6F3-C046623D4712}"/>
              </a:ext>
            </a:extLst>
          </p:cNvPr>
          <p:cNvSpPr>
            <a:spLocks noGrp="1"/>
          </p:cNvSpPr>
          <p:nvPr>
            <p:ph type="body" sz="quarter" idx="13" hasCustomPrompt="1"/>
          </p:nvPr>
        </p:nvSpPr>
        <p:spPr>
          <a:xfrm>
            <a:off x="1243766" y="3399671"/>
            <a:ext cx="17616566"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743160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7D1ABE8-0A00-4238-9B8B-46284FEDB9D6}"/>
              </a:ext>
            </a:extLst>
          </p:cNvPr>
          <p:cNvSpPr>
            <a:spLocks noGrp="1"/>
          </p:cNvSpPr>
          <p:nvPr>
            <p:ph type="dt" sz="half" idx="10"/>
          </p:nvPr>
        </p:nvSpPr>
        <p:spPr/>
        <p:txBody>
          <a:bodyPr/>
          <a:lstStyle/>
          <a:p>
            <a:fld id="{F500445D-4C41-44DE-B552-8076FE0677F6}" type="datetimeFigureOut">
              <a:rPr lang="sv-SE" smtClean="0"/>
              <a:t>2025-09-25</a:t>
            </a:fld>
            <a:endParaRPr lang="sv-SE"/>
          </a:p>
        </p:txBody>
      </p:sp>
      <p:sp>
        <p:nvSpPr>
          <p:cNvPr id="3" name="Platshållare för sidfot 2">
            <a:extLst>
              <a:ext uri="{FF2B5EF4-FFF2-40B4-BE49-F238E27FC236}">
                <a16:creationId xmlns:a16="http://schemas.microsoft.com/office/drawing/2014/main" id="{FD2E4147-9809-4D35-9F61-5F1F49F5D7C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988945BB-2CB9-407E-B390-33E2E7686E2F}"/>
              </a:ext>
            </a:extLst>
          </p:cNvPr>
          <p:cNvSpPr>
            <a:spLocks noGrp="1"/>
          </p:cNvSpPr>
          <p:nvPr>
            <p:ph type="sldNum" sz="quarter" idx="12"/>
          </p:nvPr>
        </p:nvSpPr>
        <p:spPr/>
        <p:txBody>
          <a:bodyPr/>
          <a:lstStyle/>
          <a:p>
            <a:fld id="{2097BF9A-6444-4E7A-BD01-9F70C5D6B956}" type="slidenum">
              <a:rPr lang="sv-SE" smtClean="0"/>
              <a:t>‹#›</a:t>
            </a:fld>
            <a:endParaRPr lang="sv-SE"/>
          </a:p>
        </p:txBody>
      </p:sp>
    </p:spTree>
    <p:extLst>
      <p:ext uri="{BB962C8B-B14F-4D97-AF65-F5344CB8AC3E}">
        <p14:creationId xmlns:p14="http://schemas.microsoft.com/office/powerpoint/2010/main" val="2091504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Rubrik och innehåll">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4A2BB9E4-4D0C-429C-86B2-73D19EAEC80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9" b="40999"/>
          <a:stretch/>
        </p:blipFill>
        <p:spPr>
          <a:xfrm>
            <a:off x="19008000" y="0"/>
            <a:ext cx="1096101" cy="3216275"/>
          </a:xfrm>
          <a:prstGeom prst="rect">
            <a:avLst/>
          </a:prstGeom>
        </p:spPr>
      </p:pic>
      <p:sp>
        <p:nvSpPr>
          <p:cNvPr id="17" name="Platshållare för text 10">
            <a:extLst>
              <a:ext uri="{FF2B5EF4-FFF2-40B4-BE49-F238E27FC236}">
                <a16:creationId xmlns:a16="http://schemas.microsoft.com/office/drawing/2014/main" id="{C9E204E3-63A1-4474-A22C-5B6EBCE2EED5}"/>
              </a:ext>
            </a:extLst>
          </p:cNvPr>
          <p:cNvSpPr>
            <a:spLocks noGrp="1"/>
          </p:cNvSpPr>
          <p:nvPr>
            <p:ph type="body" sz="quarter" idx="13"/>
          </p:nvPr>
        </p:nvSpPr>
        <p:spPr>
          <a:xfrm>
            <a:off x="1243767" y="3399670"/>
            <a:ext cx="17616566" cy="59832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9A8E34-5052-4F38-988C-0D97C66154E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307201E-B19A-4211-B823-348FBA9EC29E}"/>
              </a:ext>
            </a:extLst>
          </p:cNvPr>
          <p:cNvSpPr>
            <a:spLocks noGrp="1"/>
          </p:cNvSpPr>
          <p:nvPr>
            <p:ph type="dt" sz="half" idx="14"/>
          </p:nvPr>
        </p:nvSpPr>
        <p:spPr/>
        <p:txBody>
          <a:bodyPr/>
          <a:lstStyle/>
          <a:p>
            <a:fld id="{995C967C-67C7-4621-A3F4-421FC821AE41}" type="datetime1">
              <a:rPr lang="sv-SE" smtClean="0"/>
              <a:t>2025-09-25</a:t>
            </a:fld>
            <a:endParaRPr lang="en-US"/>
          </a:p>
        </p:txBody>
      </p:sp>
      <p:sp>
        <p:nvSpPr>
          <p:cNvPr id="4" name="Platshållare för sidfot 3">
            <a:extLst>
              <a:ext uri="{FF2B5EF4-FFF2-40B4-BE49-F238E27FC236}">
                <a16:creationId xmlns:a16="http://schemas.microsoft.com/office/drawing/2014/main" id="{30AA7B2E-985F-4673-A4FB-6FC32C2C34ED}"/>
              </a:ext>
            </a:extLst>
          </p:cNvPr>
          <p:cNvSpPr>
            <a:spLocks noGrp="1"/>
          </p:cNvSpPr>
          <p:nvPr>
            <p:ph type="ftr" sz="quarter" idx="15"/>
          </p:nvPr>
        </p:nvSpPr>
        <p:spPr/>
        <p:txBody>
          <a:bodyPr/>
          <a:lstStyle/>
          <a:p>
            <a:endParaRPr lang="sv-SE"/>
          </a:p>
        </p:txBody>
      </p:sp>
      <p:sp>
        <p:nvSpPr>
          <p:cNvPr id="5" name="Platshållare för bildnummer 4">
            <a:extLst>
              <a:ext uri="{FF2B5EF4-FFF2-40B4-BE49-F238E27FC236}">
                <a16:creationId xmlns:a16="http://schemas.microsoft.com/office/drawing/2014/main" id="{9B649E5A-1919-43B2-BBF2-01932005A467}"/>
              </a:ext>
            </a:extLst>
          </p:cNvPr>
          <p:cNvSpPr>
            <a:spLocks noGrp="1"/>
          </p:cNvSpPr>
          <p:nvPr>
            <p:ph type="sldNum" sz="quarter" idx="16"/>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14127175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2513013" y="1996900"/>
            <a:ext cx="15078075" cy="6910171"/>
          </a:xfrm>
        </p:spPr>
        <p:txBody>
          <a:bodyPr anchor="ctr">
            <a:normAutofit/>
          </a:bodyPr>
          <a:lstStyle>
            <a:lvl1pPr algn="ctr">
              <a:lnSpc>
                <a:spcPct val="80000"/>
              </a:lnSpc>
              <a:defRPr sz="5936" b="0">
                <a:solidFill>
                  <a:schemeClr val="tx1"/>
                </a:solidFill>
              </a:defRPr>
            </a:lvl1pPr>
          </a:lstStyle>
          <a:p>
            <a:r>
              <a:rPr lang="sv-SE"/>
              <a:t>Klicka här för att lägga till rubrik</a:t>
            </a:r>
          </a:p>
        </p:txBody>
      </p:sp>
      <p:sp>
        <p:nvSpPr>
          <p:cNvPr id="6" name="textruta 5"/>
          <p:cNvSpPr txBox="1"/>
          <p:nvPr/>
        </p:nvSpPr>
        <p:spPr>
          <a:xfrm>
            <a:off x="334047" y="1540107"/>
            <a:ext cx="5568468" cy="396904"/>
          </a:xfrm>
          <a:prstGeom prst="rect">
            <a:avLst/>
          </a:prstGeom>
          <a:noFill/>
        </p:spPr>
        <p:txBody>
          <a:bodyPr wrap="square" rtlCol="0">
            <a:spAutoFit/>
          </a:bodyPr>
          <a:lstStyle/>
          <a:p>
            <a:r>
              <a:rPr lang="sv-SE" sz="1979" b="0">
                <a:solidFill>
                  <a:srgbClr val="FF0000"/>
                </a:solidFill>
              </a:rPr>
              <a:t>regionvastmanland.se</a:t>
            </a:r>
            <a:endParaRPr lang="sv-SE" sz="1979" b="0" baseline="0">
              <a:solidFill>
                <a:srgbClr val="FF0000"/>
              </a:solidFill>
            </a:endParaRPr>
          </a:p>
        </p:txBody>
      </p:sp>
      <p:sp>
        <p:nvSpPr>
          <p:cNvPr id="3" name="Platshållare för datum 2"/>
          <p:cNvSpPr>
            <a:spLocks noGrp="1"/>
          </p:cNvSpPr>
          <p:nvPr>
            <p:ph type="dt" sz="half" idx="10"/>
          </p:nvPr>
        </p:nvSpPr>
        <p:spPr/>
        <p:txBody>
          <a:bodyPr/>
          <a:lstStyle/>
          <a:p>
            <a:fld id="{08176BD1-A56A-405D-BBE7-4874BB21E688}" type="datetimeFigureOut">
              <a:rPr lang="sv-SE" smtClean="0"/>
              <a:pPr/>
              <a:t>2025-09-25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CE9ED36-69B7-4FC7-B177-7D229E9A6663}" type="slidenum">
              <a:rPr lang="sv-SE" smtClean="0"/>
              <a:t>‹#›</a:t>
            </a:fld>
            <a:endParaRPr lang="sv-SE"/>
          </a:p>
        </p:txBody>
      </p:sp>
    </p:spTree>
    <p:extLst>
      <p:ext uri="{BB962C8B-B14F-4D97-AF65-F5344CB8AC3E}">
        <p14:creationId xmlns:p14="http://schemas.microsoft.com/office/powerpoint/2010/main" val="1733683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10814402" y="0"/>
            <a:ext cx="9289700" cy="1130935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523543" y="8791288"/>
            <a:ext cx="1988494" cy="1988483"/>
          </a:xfrm>
          <a:prstGeom prst="rect">
            <a:avLst/>
          </a:prstGeom>
          <a:blipFill>
            <a:blip r:embed="rId3" cstate="print"/>
            <a:stretch>
              <a:fillRect/>
            </a:stretch>
          </a:blipFill>
        </p:spPr>
        <p:txBody>
          <a:bodyPr wrap="square" lIns="0" tIns="0" rIns="0" bIns="0" rtlCol="0"/>
          <a:lstStyle/>
          <a:p>
            <a:endParaRPr sz="1801"/>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2513015" y="2378076"/>
            <a:ext cx="13635037" cy="3409950"/>
          </a:xfrm>
        </p:spPr>
        <p:txBody>
          <a:bodyPr anchor="b">
            <a:normAutofit/>
          </a:bodyPr>
          <a:lstStyle>
            <a:lvl1pPr algn="l">
              <a:lnSpc>
                <a:spcPct val="75000"/>
              </a:lnSpc>
              <a:defRPr sz="11899" spc="-401"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2513015" y="6279774"/>
            <a:ext cx="13635037" cy="2406650"/>
          </a:xfrm>
          <a:prstGeom prst="rect">
            <a:avLst/>
          </a:prstGeom>
        </p:spPr>
        <p:txBody>
          <a:bodyPr>
            <a:normAutofit/>
          </a:bodyPr>
          <a:lstStyle>
            <a:lvl1pPr marL="0" indent="0" algn="l">
              <a:spcAft>
                <a:spcPts val="0"/>
              </a:spcAft>
              <a:buNone/>
              <a:defRPr sz="4500" spc="-200" baseline="0"/>
            </a:lvl1pPr>
            <a:lvl2pPr marL="457179" indent="0" algn="ctr">
              <a:buNone/>
              <a:defRPr sz="2000"/>
            </a:lvl2pPr>
            <a:lvl3pPr marL="914357" indent="0" algn="ctr">
              <a:buNone/>
              <a:defRPr sz="1801"/>
            </a:lvl3pPr>
            <a:lvl4pPr marL="1371536" indent="0" algn="ctr">
              <a:buNone/>
              <a:defRPr sz="1600"/>
            </a:lvl4pPr>
            <a:lvl5pPr marL="1828715" indent="0" algn="ctr">
              <a:buNone/>
              <a:defRPr sz="1600"/>
            </a:lvl5pPr>
            <a:lvl6pPr marL="2285893" indent="0" algn="ctr">
              <a:buNone/>
              <a:defRPr sz="1600"/>
            </a:lvl6pPr>
            <a:lvl7pPr marL="2743072" indent="0" algn="ctr">
              <a:buNone/>
              <a:defRPr sz="1600"/>
            </a:lvl7pPr>
            <a:lvl8pPr marL="3200252" indent="0" algn="ctr">
              <a:buNone/>
              <a:defRPr sz="1600"/>
            </a:lvl8pPr>
            <a:lvl9pPr marL="3657431" indent="0" algn="ctr">
              <a:buNone/>
              <a:defRPr sz="1600"/>
            </a:lvl9pPr>
          </a:lstStyle>
          <a:p>
            <a:r>
              <a:rPr lang="sv-SE"/>
              <a:t>Underrubrik</a:t>
            </a:r>
          </a:p>
        </p:txBody>
      </p:sp>
    </p:spTree>
    <p:extLst>
      <p:ext uri="{BB962C8B-B14F-4D97-AF65-F5344CB8AC3E}">
        <p14:creationId xmlns:p14="http://schemas.microsoft.com/office/powerpoint/2010/main" val="13025520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1368502" y="478617"/>
            <a:ext cx="792000" cy="187200"/>
          </a:xfrm>
        </p:spPr>
        <p:txBody>
          <a:bodyPr/>
          <a:lstStyle/>
          <a:p>
            <a:fld id="{27129ABF-34AF-4771-8C65-17474087DDAF}" type="datetime1">
              <a:rPr lang="sv-SE" smtClean="0"/>
              <a:t>2025-09-25</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2333903" y="478617"/>
            <a:ext cx="7703999" cy="187200"/>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835102" y="478617"/>
            <a:ext cx="360001" cy="187200"/>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9008000" y="0"/>
            <a:ext cx="1096101" cy="3216275"/>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1245600" y="3399670"/>
            <a:ext cx="17618074" cy="59832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7852160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1243766" y="3406774"/>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10221911" y="3406774"/>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9049" y="6264275"/>
            <a:ext cx="1260000" cy="5045075"/>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2025-09-25</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43974789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6239526" cy="979200"/>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523543" y="8791288"/>
            <a:ext cx="1988494" cy="1988483"/>
          </a:xfrm>
          <a:prstGeom prst="rect">
            <a:avLst/>
          </a:prstGeom>
          <a:blipFill>
            <a:blip r:embed="rId3" cstate="print"/>
            <a:stretch>
              <a:fillRect/>
            </a:stretch>
          </a:blipFill>
        </p:spPr>
        <p:txBody>
          <a:bodyPr wrap="square" lIns="0" tIns="0" rIns="0" bIns="0" rtlCol="0"/>
          <a:lstStyle/>
          <a:p>
            <a:endParaRPr sz="1801"/>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2025-09-25</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10404000" y="702000"/>
            <a:ext cx="9007201" cy="99072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10404000" y="702000"/>
            <a:ext cx="9007201" cy="9907200"/>
          </a:xfrm>
          <a:prstGeom prst="rect">
            <a:avLst/>
          </a:prstGeom>
          <a:noFill/>
        </p:spPr>
        <p:txBody>
          <a:bodyPr/>
          <a:lstStyle>
            <a:lvl1pPr>
              <a:buNone/>
              <a:defRPr sz="3199"/>
            </a:lvl1pPr>
            <a:lvl2pPr>
              <a:defRPr sz="2800"/>
            </a:lvl2pPr>
            <a:lvl3pPr>
              <a:defRPr sz="2399"/>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1243767" y="3408147"/>
            <a:ext cx="7828735" cy="5400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1243767" y="1227048"/>
            <a:ext cx="7828735" cy="2043641"/>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27035790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1245601" y="2491200"/>
            <a:ext cx="17618399" cy="79236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1245601" y="2491200"/>
            <a:ext cx="17618399" cy="7923600"/>
          </a:xfrm>
          <a:prstGeom prst="rect">
            <a:avLst/>
          </a:prstGeom>
          <a:noFill/>
        </p:spPr>
        <p:txBody>
          <a:bodyPr/>
          <a:lstStyle>
            <a:lvl1pPr>
              <a:buNone/>
              <a:defRPr sz="3199"/>
            </a:lvl1pPr>
            <a:lvl2pPr>
              <a:defRPr sz="2800"/>
            </a:lvl2pPr>
            <a:lvl3pPr>
              <a:defRPr sz="2399"/>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9008000" y="1"/>
            <a:ext cx="1096101" cy="2393949"/>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1243767" y="877614"/>
            <a:ext cx="17616567" cy="1043260"/>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7640001" y="8791201"/>
            <a:ext cx="1987199" cy="1987200"/>
          </a:xfrm>
          <a:prstGeom prst="rect">
            <a:avLst/>
          </a:prstGeom>
          <a:blipFill>
            <a:blip r:embed="rId3" cstate="print"/>
            <a:stretch>
              <a:fillRect/>
            </a:stretch>
          </a:blipFill>
        </p:spPr>
        <p:txBody>
          <a:bodyPr>
            <a:normAutofit/>
          </a:bodyPr>
          <a:lstStyle>
            <a:lvl1pPr>
              <a:buNone/>
              <a:defRPr sz="200"/>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2025-09-25</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523341970"/>
      </p:ext>
    </p:extLst>
  </p:cSld>
  <p:clrMapOvr>
    <a:masterClrMapping/>
  </p:clrMapOvr>
  <p:extLst>
    <p:ext uri="{DCECCB84-F9BA-43D5-87BE-67443E8EF086}">
      <p15:sldGuideLst xmlns:p15="http://schemas.microsoft.com/office/powerpoint/2012/main">
        <p15:guide id="1" orient="horz" pos="1258">
          <p15:clr>
            <a:srgbClr val="FBAE40"/>
          </p15:clr>
        </p15:guide>
        <p15:guide id="2" pos="6332">
          <p15:clr>
            <a:srgbClr val="FBAE40"/>
          </p15:clr>
        </p15:guide>
        <p15:guide id="3" pos="244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7D1ABE8-0A00-4238-9B8B-46284FEDB9D6}"/>
              </a:ext>
            </a:extLst>
          </p:cNvPr>
          <p:cNvSpPr>
            <a:spLocks noGrp="1"/>
          </p:cNvSpPr>
          <p:nvPr>
            <p:ph type="dt" sz="half" idx="10"/>
          </p:nvPr>
        </p:nvSpPr>
        <p:spPr/>
        <p:txBody>
          <a:bodyPr/>
          <a:lstStyle/>
          <a:p>
            <a:fld id="{F500445D-4C41-44DE-B552-8076FE0677F6}" type="datetimeFigureOut">
              <a:rPr lang="sv-SE" smtClean="0"/>
              <a:t>2025-09-25</a:t>
            </a:fld>
            <a:endParaRPr lang="sv-SE"/>
          </a:p>
        </p:txBody>
      </p:sp>
      <p:sp>
        <p:nvSpPr>
          <p:cNvPr id="3" name="Platshållare för sidfot 2">
            <a:extLst>
              <a:ext uri="{FF2B5EF4-FFF2-40B4-BE49-F238E27FC236}">
                <a16:creationId xmlns:a16="http://schemas.microsoft.com/office/drawing/2014/main" id="{FD2E4147-9809-4D35-9F61-5F1F49F5D7C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988945BB-2CB9-407E-B390-33E2E7686E2F}"/>
              </a:ext>
            </a:extLst>
          </p:cNvPr>
          <p:cNvSpPr>
            <a:spLocks noGrp="1"/>
          </p:cNvSpPr>
          <p:nvPr>
            <p:ph type="sldNum" sz="quarter" idx="12"/>
          </p:nvPr>
        </p:nvSpPr>
        <p:spPr/>
        <p:txBody>
          <a:bodyPr/>
          <a:lstStyle/>
          <a:p>
            <a:fld id="{2097BF9A-6444-4E7A-BD01-9F70C5D6B956}" type="slidenum">
              <a:rPr lang="sv-SE" smtClean="0"/>
              <a:t>‹#›</a:t>
            </a:fld>
            <a:endParaRPr lang="sv-SE"/>
          </a:p>
        </p:txBody>
      </p:sp>
    </p:spTree>
    <p:extLst>
      <p:ext uri="{BB962C8B-B14F-4D97-AF65-F5344CB8AC3E}">
        <p14:creationId xmlns:p14="http://schemas.microsoft.com/office/powerpoint/2010/main" val="3152375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pic>
        <p:nvPicPr>
          <p:cNvPr id="72" name="Bildobjekt 71">
            <a:extLst>
              <a:ext uri="{FF2B5EF4-FFF2-40B4-BE49-F238E27FC236}">
                <a16:creationId xmlns:a16="http://schemas.microsoft.com/office/drawing/2014/main" id="{F9214C34-71FC-4B3B-B2DA-532B9C36A52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004" t="51088" b="-60520"/>
          <a:stretch/>
        </p:blipFill>
        <p:spPr>
          <a:xfrm>
            <a:off x="0" y="6264274"/>
            <a:ext cx="1247156" cy="5045075"/>
          </a:xfrm>
          <a:prstGeom prst="rect">
            <a:avLst/>
          </a:prstGeom>
        </p:spPr>
      </p:pic>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3766" y="3406775"/>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p:txBody>
          <a:body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10221911" y="3406775"/>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C9495B9-D494-4909-B0F6-C282E34AD721}"/>
              </a:ext>
            </a:extLst>
          </p:cNvPr>
          <p:cNvSpPr>
            <a:spLocks noGrp="1"/>
          </p:cNvSpPr>
          <p:nvPr>
            <p:ph type="dt" sz="half" idx="10"/>
          </p:nvPr>
        </p:nvSpPr>
        <p:spPr/>
        <p:txBody>
          <a:bodyPr/>
          <a:lstStyle/>
          <a:p>
            <a:fld id="{37F15F43-7351-4340-AB7C-1EB441B903A0}" type="datetime1">
              <a:rPr lang="sv-SE" smtClean="0"/>
              <a:t>2025-09-25</a:t>
            </a:fld>
            <a:endParaRPr lang="sv-SE"/>
          </a:p>
        </p:txBody>
      </p:sp>
      <p:sp>
        <p:nvSpPr>
          <p:cNvPr id="6" name="Platshållare för sidfot 5">
            <a:extLst>
              <a:ext uri="{FF2B5EF4-FFF2-40B4-BE49-F238E27FC236}">
                <a16:creationId xmlns:a16="http://schemas.microsoft.com/office/drawing/2014/main" id="{A040E90E-D655-44FC-9710-9E80B045248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8CD1362-079A-44DB-8854-F2DD36BF5797}"/>
              </a:ext>
            </a:extLst>
          </p:cNvPr>
          <p:cNvSpPr>
            <a:spLocks noGrp="1"/>
          </p:cNvSpPr>
          <p:nvPr>
            <p:ph type="sldNum" sz="quarter" idx="12"/>
          </p:nvPr>
        </p:nvSpPr>
        <p:spPr/>
        <p:txBody>
          <a:bodyPr/>
          <a:lstStyle/>
          <a:p>
            <a:fld id="{38480145-259A-47DA-A30D-C906B9DB5C99}" type="slidenum">
              <a:rPr lang="sv-SE" smtClean="0"/>
              <a:t>‹#›</a:t>
            </a:fld>
            <a:endParaRPr lang="sv-SE"/>
          </a:p>
        </p:txBody>
      </p:sp>
    </p:spTree>
    <p:extLst>
      <p:ext uri="{BB962C8B-B14F-4D97-AF65-F5344CB8AC3E}">
        <p14:creationId xmlns:p14="http://schemas.microsoft.com/office/powerpoint/2010/main" val="363925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06" name="Bildobjekt 105">
            <a:extLst>
              <a:ext uri="{FF2B5EF4-FFF2-40B4-BE49-F238E27FC236}">
                <a16:creationId xmlns:a16="http://schemas.microsoft.com/office/drawing/2014/main" id="{BEF2884E-1FD5-4C14-8812-60610C2A38CA}"/>
              </a:ext>
            </a:extLst>
          </p:cNvPr>
          <p:cNvPicPr>
            <a:picLocks noChangeAspect="1"/>
          </p:cNvPicPr>
          <p:nvPr userDrawn="1"/>
        </p:nvPicPr>
        <p:blipFill rotWithShape="1">
          <a:blip r:embed="rId2"/>
          <a:srcRect l="-135146" t="64200" r="1"/>
          <a:stretch/>
        </p:blipFill>
        <p:spPr>
          <a:xfrm>
            <a:off x="0" y="0"/>
            <a:ext cx="6240627" cy="979488"/>
          </a:xfrm>
          <a:prstGeom prst="rect">
            <a:avLst/>
          </a:prstGeom>
        </p:spPr>
      </p:pic>
      <p:sp>
        <p:nvSpPr>
          <p:cNvPr id="15" name="object 38">
            <a:extLst>
              <a:ext uri="{FF2B5EF4-FFF2-40B4-BE49-F238E27FC236}">
                <a16:creationId xmlns:a16="http://schemas.microsoft.com/office/drawing/2014/main" id="{FCB10ADE-7E5E-400B-8AA1-BCE8B82F9AC2}"/>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62DD169D-E447-4789-8673-AFA93CC4C0FC}" type="datetime1">
              <a:rPr lang="sv-SE" smtClean="0"/>
              <a:t>2025-09-25</a:t>
            </a:fld>
            <a:endParaRPr lang="sv-SE"/>
          </a:p>
        </p:txBody>
      </p:sp>
      <p:sp>
        <p:nvSpPr>
          <p:cNvPr id="12" name="Rektangel 11">
            <a:extLst>
              <a:ext uri="{FF2B5EF4-FFF2-40B4-BE49-F238E27FC236}">
                <a16:creationId xmlns:a16="http://schemas.microsoft.com/office/drawing/2014/main" id="{669B40A8-44D8-445B-8C02-75F7336F6216}"/>
              </a:ext>
            </a:extLst>
          </p:cNvPr>
          <p:cNvSpPr/>
          <p:nvPr userDrawn="1"/>
        </p:nvSpPr>
        <p:spPr>
          <a:xfrm>
            <a:off x="10404000" y="702000"/>
            <a:ext cx="9000000" cy="9900000"/>
          </a:xfrm>
          <a:prstGeom prst="rect">
            <a:avLst/>
          </a:prstGeom>
          <a:solidFill>
            <a:srgbClr val="FAE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4" name="Platshållare för innehåll 2">
            <a:extLst>
              <a:ext uri="{FF2B5EF4-FFF2-40B4-BE49-F238E27FC236}">
                <a16:creationId xmlns:a16="http://schemas.microsoft.com/office/drawing/2014/main" id="{29954143-B55D-450D-940A-BB896C139DC6}"/>
              </a:ext>
            </a:extLst>
          </p:cNvPr>
          <p:cNvSpPr>
            <a:spLocks noGrp="1"/>
          </p:cNvSpPr>
          <p:nvPr>
            <p:ph idx="1" hasCustomPrompt="1"/>
          </p:nvPr>
        </p:nvSpPr>
        <p:spPr>
          <a:xfrm>
            <a:off x="10404000" y="701676"/>
            <a:ext cx="9000000" cy="99000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1" name="Platshållare för text 2">
            <a:extLst>
              <a:ext uri="{FF2B5EF4-FFF2-40B4-BE49-F238E27FC236}">
                <a16:creationId xmlns:a16="http://schemas.microsoft.com/office/drawing/2014/main" id="{F05E6BAC-F8CD-4D8F-BF33-F04A9C43E4B1}"/>
              </a:ext>
            </a:extLst>
          </p:cNvPr>
          <p:cNvSpPr>
            <a:spLocks noGrp="1"/>
          </p:cNvSpPr>
          <p:nvPr>
            <p:ph type="body" sz="quarter" idx="13"/>
          </p:nvPr>
        </p:nvSpPr>
        <p:spPr>
          <a:xfrm>
            <a:off x="1243767" y="3408147"/>
            <a:ext cx="7828733" cy="5400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7" name="Rubrik 106">
            <a:extLst>
              <a:ext uri="{FF2B5EF4-FFF2-40B4-BE49-F238E27FC236}">
                <a16:creationId xmlns:a16="http://schemas.microsoft.com/office/drawing/2014/main" id="{6CA9850E-4638-497B-BFB1-76C714BE18EA}"/>
              </a:ext>
            </a:extLst>
          </p:cNvPr>
          <p:cNvSpPr>
            <a:spLocks noGrp="1"/>
          </p:cNvSpPr>
          <p:nvPr>
            <p:ph type="title"/>
          </p:nvPr>
        </p:nvSpPr>
        <p:spPr>
          <a:xfrm>
            <a:off x="1243767" y="1227047"/>
            <a:ext cx="7828734" cy="2043642"/>
          </a:xfrm>
        </p:spPr>
        <p:txBody>
          <a:bodyPr/>
          <a:lstStyle/>
          <a:p>
            <a:r>
              <a:rPr lang="sv-SE"/>
              <a:t>Klicka här för att ändra mall för rubrikformat</a:t>
            </a:r>
          </a:p>
        </p:txBody>
      </p:sp>
    </p:spTree>
    <p:extLst>
      <p:ext uri="{BB962C8B-B14F-4D97-AF65-F5344CB8AC3E}">
        <p14:creationId xmlns:p14="http://schemas.microsoft.com/office/powerpoint/2010/main" val="4204256718"/>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1245600" y="2491200"/>
            <a:ext cx="17618400" cy="7923600"/>
          </a:xfrm>
          <a:solidFill>
            <a:srgbClr val="FAEDF2"/>
          </a:solid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F5A06FC7-5FC7-4CA8-94E2-9DAA9984D6D0}" type="datetime1">
              <a:rPr lang="sv-SE" smtClean="0"/>
              <a:t>2025-09-25</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1243766" y="877615"/>
            <a:ext cx="17616567" cy="1043260"/>
          </a:xfrm>
        </p:spPr>
        <p:txBody>
          <a:bodyPr/>
          <a:lstStyle>
            <a:lvl1pPr>
              <a:defRPr>
                <a:solidFill>
                  <a:schemeClr val="accent1"/>
                </a:solidFill>
              </a:defRPr>
            </a:lvl1pPr>
          </a:lstStyle>
          <a:p>
            <a:r>
              <a:rPr lang="sv-SE"/>
              <a:t>Klicka här för att ändra mall för rubrikformat</a:t>
            </a:r>
          </a:p>
        </p:txBody>
      </p:sp>
      <p:pic>
        <p:nvPicPr>
          <p:cNvPr id="16" name="Bildobjekt 15">
            <a:extLst>
              <a:ext uri="{FF2B5EF4-FFF2-40B4-BE49-F238E27FC236}">
                <a16:creationId xmlns:a16="http://schemas.microsoft.com/office/drawing/2014/main" id="{959AE0B8-EF77-4FED-9065-2B19EFE2C15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8" r="88999" b="40995"/>
          <a:stretch/>
        </p:blipFill>
        <p:spPr>
          <a:xfrm>
            <a:off x="19009056" y="0"/>
            <a:ext cx="1095044" cy="2395474"/>
          </a:xfrm>
          <a:prstGeom prst="rect">
            <a:avLst/>
          </a:prstGeom>
        </p:spPr>
      </p:pic>
      <p:sp>
        <p:nvSpPr>
          <p:cNvPr id="14" name="Platshållare för text 6">
            <a:extLst>
              <a:ext uri="{FF2B5EF4-FFF2-40B4-BE49-F238E27FC236}">
                <a16:creationId xmlns:a16="http://schemas.microsoft.com/office/drawing/2014/main" id="{4EB1276E-26FE-4592-99D9-92C82CD70701}"/>
              </a:ext>
            </a:extLst>
          </p:cNvPr>
          <p:cNvSpPr>
            <a:spLocks noGrp="1"/>
          </p:cNvSpPr>
          <p:nvPr>
            <p:ph type="body" sz="quarter" idx="14" hasCustomPrompt="1"/>
          </p:nvPr>
        </p:nvSpPr>
        <p:spPr>
          <a:xfrm>
            <a:off x="17640000" y="8791200"/>
            <a:ext cx="1987200" cy="1987200"/>
          </a:xfrm>
          <a:blipFill>
            <a:blip r:embed="rId3" cstate="print"/>
            <a:stretch>
              <a:fillRect/>
            </a:stretch>
          </a:blipFill>
        </p:spPr>
        <p:txBody>
          <a:bodyPr>
            <a:normAutofit/>
          </a:bodyPr>
          <a:lstStyle>
            <a:lvl1pPr>
              <a:buNone/>
              <a:defRPr sz="200"/>
            </a:lvl1pPr>
          </a:lstStyle>
          <a:p>
            <a:pPr lvl="0"/>
            <a:r>
              <a:rPr lang="sv-SE"/>
              <a:t> 4,42</a:t>
            </a:r>
          </a:p>
          <a:p>
            <a:pPr lvl="0"/>
            <a:endParaRPr lang="sv-SE"/>
          </a:p>
        </p:txBody>
      </p:sp>
    </p:spTree>
    <p:extLst>
      <p:ext uri="{BB962C8B-B14F-4D97-AF65-F5344CB8AC3E}">
        <p14:creationId xmlns:p14="http://schemas.microsoft.com/office/powerpoint/2010/main" val="270239201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117" name="Bildobjekt 116">
            <a:extLst>
              <a:ext uri="{FF2B5EF4-FFF2-40B4-BE49-F238E27FC236}">
                <a16:creationId xmlns:a16="http://schemas.microsoft.com/office/drawing/2014/main" id="{33477E7E-42C3-4788-A1BB-FDC82EC597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74" b="4216"/>
          <a:stretch/>
        </p:blipFill>
        <p:spPr>
          <a:xfrm>
            <a:off x="10814400" y="0"/>
            <a:ext cx="9289700" cy="11309350"/>
          </a:xfrm>
          <a:prstGeom prst="rect">
            <a:avLst/>
          </a:prstGeom>
        </p:spPr>
      </p:pic>
      <p:sp>
        <p:nvSpPr>
          <p:cNvPr id="118" name="object 38">
            <a:extLst>
              <a:ext uri="{FF2B5EF4-FFF2-40B4-BE49-F238E27FC236}">
                <a16:creationId xmlns:a16="http://schemas.microsoft.com/office/drawing/2014/main" id="{72F77CA4-0BCE-4432-8426-61300A583404}"/>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119" name="Rubrik 1">
            <a:extLst>
              <a:ext uri="{FF2B5EF4-FFF2-40B4-BE49-F238E27FC236}">
                <a16:creationId xmlns:a16="http://schemas.microsoft.com/office/drawing/2014/main" id="{656A818D-9B35-4279-A10A-068A34BAA297}"/>
              </a:ext>
            </a:extLst>
          </p:cNvPr>
          <p:cNvSpPr>
            <a:spLocks noGrp="1"/>
          </p:cNvSpPr>
          <p:nvPr>
            <p:ph type="ctrTitle" hasCustomPrompt="1"/>
          </p:nvPr>
        </p:nvSpPr>
        <p:spPr>
          <a:xfrm>
            <a:off x="2513013" y="2378075"/>
            <a:ext cx="13635037" cy="3409950"/>
          </a:xfrm>
        </p:spPr>
        <p:txBody>
          <a:bodyPr anchor="b">
            <a:normAutofit/>
          </a:bodyPr>
          <a:lstStyle>
            <a:lvl1pPr algn="l">
              <a:lnSpc>
                <a:spcPct val="75000"/>
              </a:lnSpc>
              <a:defRPr sz="11900" spc="-400" baseline="0">
                <a:solidFill>
                  <a:schemeClr val="accent1"/>
                </a:solidFill>
              </a:defRPr>
            </a:lvl1pPr>
          </a:lstStyle>
          <a:p>
            <a:r>
              <a:rPr lang="sv-SE"/>
              <a:t>Rubrik på en eller två rader</a:t>
            </a:r>
          </a:p>
        </p:txBody>
      </p:sp>
      <p:sp>
        <p:nvSpPr>
          <p:cNvPr id="120" name="Underrubrik 2">
            <a:extLst>
              <a:ext uri="{FF2B5EF4-FFF2-40B4-BE49-F238E27FC236}">
                <a16:creationId xmlns:a16="http://schemas.microsoft.com/office/drawing/2014/main" id="{3DE99F72-0CDC-477B-85F2-1E356EF224FA}"/>
              </a:ext>
            </a:extLst>
          </p:cNvPr>
          <p:cNvSpPr>
            <a:spLocks noGrp="1"/>
          </p:cNvSpPr>
          <p:nvPr>
            <p:ph type="subTitle" idx="1" hasCustomPrompt="1"/>
          </p:nvPr>
        </p:nvSpPr>
        <p:spPr>
          <a:xfrm>
            <a:off x="2513013" y="6279773"/>
            <a:ext cx="13635037" cy="2406650"/>
          </a:xfrm>
        </p:spPr>
        <p:txBody>
          <a:bodyPr>
            <a:normAutofit/>
          </a:bodyPr>
          <a:lstStyle>
            <a:lvl1pPr marL="0" indent="0" algn="l">
              <a:spcAft>
                <a:spcPts val="0"/>
              </a:spcAft>
              <a:buNone/>
              <a:defRPr sz="4500"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Tree>
    <p:extLst>
      <p:ext uri="{BB962C8B-B14F-4D97-AF65-F5344CB8AC3E}">
        <p14:creationId xmlns:p14="http://schemas.microsoft.com/office/powerpoint/2010/main" val="114857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4A2BB9E4-4D0C-429C-86B2-73D19EAEC80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9" b="40999"/>
          <a:stretch/>
        </p:blipFill>
        <p:spPr>
          <a:xfrm>
            <a:off x="19008000" y="0"/>
            <a:ext cx="1096100" cy="3216275"/>
          </a:xfrm>
          <a:prstGeom prst="rect">
            <a:avLst/>
          </a:prstGeom>
        </p:spPr>
      </p:pic>
      <p:sp>
        <p:nvSpPr>
          <p:cNvPr id="17" name="Platshållare för text 10">
            <a:extLst>
              <a:ext uri="{FF2B5EF4-FFF2-40B4-BE49-F238E27FC236}">
                <a16:creationId xmlns:a16="http://schemas.microsoft.com/office/drawing/2014/main" id="{C9E204E3-63A1-4474-A22C-5B6EBCE2EED5}"/>
              </a:ext>
            </a:extLst>
          </p:cNvPr>
          <p:cNvSpPr>
            <a:spLocks noGrp="1"/>
          </p:cNvSpPr>
          <p:nvPr>
            <p:ph type="body" sz="quarter" idx="13"/>
          </p:nvPr>
        </p:nvSpPr>
        <p:spPr>
          <a:xfrm>
            <a:off x="1243766" y="3399671"/>
            <a:ext cx="17616566" cy="59832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9A8E34-5052-4F38-988C-0D97C66154E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307201E-B19A-4211-B823-348FBA9EC29E}"/>
              </a:ext>
            </a:extLst>
          </p:cNvPr>
          <p:cNvSpPr>
            <a:spLocks noGrp="1"/>
          </p:cNvSpPr>
          <p:nvPr>
            <p:ph type="dt" sz="half" idx="14"/>
          </p:nvPr>
        </p:nvSpPr>
        <p:spPr/>
        <p:txBody>
          <a:bodyPr/>
          <a:lstStyle/>
          <a:p>
            <a:fld id="{995C967C-67C7-4621-A3F4-421FC821AE41}" type="datetime1">
              <a:rPr lang="sv-SE" smtClean="0"/>
              <a:t>2025-09-25</a:t>
            </a:fld>
            <a:endParaRPr lang="en-US"/>
          </a:p>
        </p:txBody>
      </p:sp>
      <p:sp>
        <p:nvSpPr>
          <p:cNvPr id="4" name="Platshållare för sidfot 3">
            <a:extLst>
              <a:ext uri="{FF2B5EF4-FFF2-40B4-BE49-F238E27FC236}">
                <a16:creationId xmlns:a16="http://schemas.microsoft.com/office/drawing/2014/main" id="{30AA7B2E-985F-4673-A4FB-6FC32C2C34ED}"/>
              </a:ext>
            </a:extLst>
          </p:cNvPr>
          <p:cNvSpPr>
            <a:spLocks noGrp="1"/>
          </p:cNvSpPr>
          <p:nvPr>
            <p:ph type="ftr" sz="quarter" idx="15"/>
          </p:nvPr>
        </p:nvSpPr>
        <p:spPr/>
        <p:txBody>
          <a:bodyPr/>
          <a:lstStyle/>
          <a:p>
            <a:endParaRPr lang="sv-SE"/>
          </a:p>
        </p:txBody>
      </p:sp>
      <p:sp>
        <p:nvSpPr>
          <p:cNvPr id="5" name="Platshållare för bildnummer 4">
            <a:extLst>
              <a:ext uri="{FF2B5EF4-FFF2-40B4-BE49-F238E27FC236}">
                <a16:creationId xmlns:a16="http://schemas.microsoft.com/office/drawing/2014/main" id="{9B649E5A-1919-43B2-BBF2-01932005A467}"/>
              </a:ext>
            </a:extLst>
          </p:cNvPr>
          <p:cNvSpPr>
            <a:spLocks noGrp="1"/>
          </p:cNvSpPr>
          <p:nvPr>
            <p:ph type="sldNum" sz="quarter" idx="16"/>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420024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85" name="AutoShape 18">
            <a:extLst>
              <a:ext uri="{FF2B5EF4-FFF2-40B4-BE49-F238E27FC236}">
                <a16:creationId xmlns:a16="http://schemas.microsoft.com/office/drawing/2014/main" id="{3137100E-AD01-4413-A769-147ED2DBD7FF}"/>
              </a:ext>
            </a:extLst>
          </p:cNvPr>
          <p:cNvSpPr>
            <a:spLocks noChangeAspect="1" noChangeArrowheads="1" noTextEdit="1"/>
          </p:cNvSpPr>
          <p:nvPr userDrawn="1"/>
        </p:nvSpPr>
        <p:spPr bwMode="auto">
          <a:xfrm>
            <a:off x="0" y="0"/>
            <a:ext cx="1214438" cy="851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6" name="AutoShape 18">
            <a:extLst>
              <a:ext uri="{FF2B5EF4-FFF2-40B4-BE49-F238E27FC236}">
                <a16:creationId xmlns:a16="http://schemas.microsoft.com/office/drawing/2014/main" id="{72A7E8A6-C02F-4DDB-893A-A2DE3452A3B3}"/>
              </a:ext>
            </a:extLst>
          </p:cNvPr>
          <p:cNvSpPr>
            <a:spLocks noChangeAspect="1" noChangeArrowheads="1" noTextEdit="1"/>
          </p:cNvSpPr>
          <p:nvPr userDrawn="1"/>
        </p:nvSpPr>
        <p:spPr bwMode="auto">
          <a:xfrm>
            <a:off x="152400" y="152400"/>
            <a:ext cx="1214438" cy="851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7" name="AutoShape 18">
            <a:extLst>
              <a:ext uri="{FF2B5EF4-FFF2-40B4-BE49-F238E27FC236}">
                <a16:creationId xmlns:a16="http://schemas.microsoft.com/office/drawing/2014/main" id="{B680042A-CED3-424E-BC74-1F9AD53398B7}"/>
              </a:ext>
            </a:extLst>
          </p:cNvPr>
          <p:cNvSpPr>
            <a:spLocks noChangeAspect="1" noChangeArrowheads="1" noTextEdit="1"/>
          </p:cNvSpPr>
          <p:nvPr userDrawn="1"/>
        </p:nvSpPr>
        <p:spPr bwMode="auto">
          <a:xfrm>
            <a:off x="304800" y="304800"/>
            <a:ext cx="1214438" cy="851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8" name="Platshållare för innehåll 2">
            <a:extLst>
              <a:ext uri="{FF2B5EF4-FFF2-40B4-BE49-F238E27FC236}">
                <a16:creationId xmlns:a16="http://schemas.microsoft.com/office/drawing/2014/main" id="{EDEB1E76-DA8C-4821-B2EB-EED0A44C494E}"/>
              </a:ext>
            </a:extLst>
          </p:cNvPr>
          <p:cNvSpPr>
            <a:spLocks noGrp="1"/>
          </p:cNvSpPr>
          <p:nvPr>
            <p:ph sz="half" idx="1"/>
          </p:nvPr>
        </p:nvSpPr>
        <p:spPr>
          <a:xfrm>
            <a:off x="1243766" y="3406775"/>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0" name="Bildobjekt 89">
            <a:extLst>
              <a:ext uri="{FF2B5EF4-FFF2-40B4-BE49-F238E27FC236}">
                <a16:creationId xmlns:a16="http://schemas.microsoft.com/office/drawing/2014/main" id="{52C1F324-DEFA-416F-B72F-6051C31AFFF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221" t="51033" b="-60375"/>
          <a:stretch/>
        </p:blipFill>
        <p:spPr>
          <a:xfrm>
            <a:off x="0" y="6264276"/>
            <a:ext cx="1238643" cy="5045074"/>
          </a:xfrm>
          <a:prstGeom prst="rect">
            <a:avLst/>
          </a:prstGeom>
        </p:spPr>
      </p:pic>
      <p:sp>
        <p:nvSpPr>
          <p:cNvPr id="2" name="Rubrik 1">
            <a:extLst>
              <a:ext uri="{FF2B5EF4-FFF2-40B4-BE49-F238E27FC236}">
                <a16:creationId xmlns:a16="http://schemas.microsoft.com/office/drawing/2014/main" id="{199169CA-2D7A-43B7-AB45-92143F3B1B07}"/>
              </a:ext>
            </a:extLst>
          </p:cNvPr>
          <p:cNvSpPr>
            <a:spLocks noGrp="1"/>
          </p:cNvSpPr>
          <p:nvPr>
            <p:ph type="title"/>
          </p:nvPr>
        </p:nvSpPr>
        <p:spPr/>
        <p:txBody>
          <a:bodyPr/>
          <a:lstStyle/>
          <a:p>
            <a:r>
              <a:rPr lang="sv-SE"/>
              <a:t>Klicka här för att ändra mall för rubrikformat</a:t>
            </a:r>
          </a:p>
        </p:txBody>
      </p:sp>
      <p:sp>
        <p:nvSpPr>
          <p:cNvPr id="12" name="Platshållare för innehåll 2">
            <a:extLst>
              <a:ext uri="{FF2B5EF4-FFF2-40B4-BE49-F238E27FC236}">
                <a16:creationId xmlns:a16="http://schemas.microsoft.com/office/drawing/2014/main" id="{C2266FDE-E7E1-4894-A463-420093AA5D7B}"/>
              </a:ext>
            </a:extLst>
          </p:cNvPr>
          <p:cNvSpPr>
            <a:spLocks noGrp="1"/>
          </p:cNvSpPr>
          <p:nvPr>
            <p:ph sz="half" idx="12"/>
          </p:nvPr>
        </p:nvSpPr>
        <p:spPr>
          <a:xfrm>
            <a:off x="10221915" y="3406776"/>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AFD0371-4BC2-4B1E-AF08-C39AD685810B}"/>
              </a:ext>
            </a:extLst>
          </p:cNvPr>
          <p:cNvSpPr>
            <a:spLocks noGrp="1"/>
          </p:cNvSpPr>
          <p:nvPr>
            <p:ph type="dt" sz="half" idx="13"/>
          </p:nvPr>
        </p:nvSpPr>
        <p:spPr/>
        <p:txBody>
          <a:bodyPr/>
          <a:lstStyle/>
          <a:p>
            <a:fld id="{3929E917-5370-4653-ABC0-4F0AA954FE77}" type="datetime1">
              <a:rPr lang="sv-SE" smtClean="0"/>
              <a:t>2025-09-25</a:t>
            </a:fld>
            <a:endParaRPr lang="en-US"/>
          </a:p>
        </p:txBody>
      </p:sp>
      <p:sp>
        <p:nvSpPr>
          <p:cNvPr id="8" name="Platshållare för sidfot 7">
            <a:extLst>
              <a:ext uri="{FF2B5EF4-FFF2-40B4-BE49-F238E27FC236}">
                <a16:creationId xmlns:a16="http://schemas.microsoft.com/office/drawing/2014/main" id="{9B503087-80B1-4939-BF99-75E89592FC50}"/>
              </a:ext>
            </a:extLst>
          </p:cNvPr>
          <p:cNvSpPr>
            <a:spLocks noGrp="1"/>
          </p:cNvSpPr>
          <p:nvPr>
            <p:ph type="ftr" sz="quarter" idx="14"/>
          </p:nvPr>
        </p:nvSpPr>
        <p:spPr/>
        <p:txBody>
          <a:bodyPr/>
          <a:lstStyle/>
          <a:p>
            <a:endParaRPr lang="sv-SE"/>
          </a:p>
        </p:txBody>
      </p:sp>
      <p:sp>
        <p:nvSpPr>
          <p:cNvPr id="9" name="Platshållare för bildnummer 8">
            <a:extLst>
              <a:ext uri="{FF2B5EF4-FFF2-40B4-BE49-F238E27FC236}">
                <a16:creationId xmlns:a16="http://schemas.microsoft.com/office/drawing/2014/main" id="{67DA98C4-0904-4159-B0D2-48927D0D4B23}"/>
              </a:ext>
            </a:extLst>
          </p:cNvPr>
          <p:cNvSpPr>
            <a:spLocks noGrp="1"/>
          </p:cNvSpPr>
          <p:nvPr>
            <p:ph type="sldNum" sz="quarter" idx="15"/>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295790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16" name="Bildobjekt 115">
            <a:extLst>
              <a:ext uri="{FF2B5EF4-FFF2-40B4-BE49-F238E27FC236}">
                <a16:creationId xmlns:a16="http://schemas.microsoft.com/office/drawing/2014/main" id="{C737B2F4-9EA7-4502-85F3-D663E2EA07D1}"/>
              </a:ext>
            </a:extLst>
          </p:cNvPr>
          <p:cNvPicPr>
            <a:picLocks noChangeAspect="1"/>
          </p:cNvPicPr>
          <p:nvPr userDrawn="1"/>
        </p:nvPicPr>
        <p:blipFill rotWithShape="1">
          <a:blip r:embed="rId2"/>
          <a:srcRect l="-135106" t="64211"/>
          <a:stretch/>
        </p:blipFill>
        <p:spPr>
          <a:xfrm>
            <a:off x="0" y="0"/>
            <a:ext cx="6239526" cy="979200"/>
          </a:xfrm>
          <a:prstGeom prst="rect">
            <a:avLst/>
          </a:prstGeom>
        </p:spPr>
      </p:pic>
      <p:sp>
        <p:nvSpPr>
          <p:cNvPr id="17" name="object 38">
            <a:extLst>
              <a:ext uri="{FF2B5EF4-FFF2-40B4-BE49-F238E27FC236}">
                <a16:creationId xmlns:a16="http://schemas.microsoft.com/office/drawing/2014/main" id="{ED408A77-E9D9-4ECD-9EAC-8F17AA6FF688}"/>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113" name="Platshållare för sidfot 5">
            <a:extLst>
              <a:ext uri="{FF2B5EF4-FFF2-40B4-BE49-F238E27FC236}">
                <a16:creationId xmlns:a16="http://schemas.microsoft.com/office/drawing/2014/main" id="{BB34CA2A-42E7-429D-A977-94E73516AD85}"/>
              </a:ext>
            </a:extLst>
          </p:cNvPr>
          <p:cNvSpPr>
            <a:spLocks noGrp="1"/>
          </p:cNvSpPr>
          <p:nvPr>
            <p:ph type="ftr" sz="quarter" idx="11"/>
          </p:nvPr>
        </p:nvSpPr>
        <p:spPr>
          <a:xfrm>
            <a:off x="2333903" y="478617"/>
            <a:ext cx="7704000" cy="187200"/>
          </a:xfrm>
        </p:spPr>
        <p:txBody>
          <a:bodyPr/>
          <a:lstStyle/>
          <a:p>
            <a:endParaRPr lang="sv-SE"/>
          </a:p>
        </p:txBody>
      </p:sp>
      <p:sp>
        <p:nvSpPr>
          <p:cNvPr id="112" name="Platshållare för datum 4">
            <a:extLst>
              <a:ext uri="{FF2B5EF4-FFF2-40B4-BE49-F238E27FC236}">
                <a16:creationId xmlns:a16="http://schemas.microsoft.com/office/drawing/2014/main" id="{D2CC2258-1CAC-42DF-AA86-10F59DEC79B5}"/>
              </a:ext>
            </a:extLst>
          </p:cNvPr>
          <p:cNvSpPr>
            <a:spLocks noGrp="1"/>
          </p:cNvSpPr>
          <p:nvPr>
            <p:ph type="dt" sz="half" idx="10"/>
          </p:nvPr>
        </p:nvSpPr>
        <p:spPr>
          <a:xfrm>
            <a:off x="1368502" y="478617"/>
            <a:ext cx="792000" cy="187200"/>
          </a:xfrm>
        </p:spPr>
        <p:txBody>
          <a:bodyPr/>
          <a:lstStyle/>
          <a:p>
            <a:fld id="{9D00964E-CD7C-4BCA-A53D-05A9094492BF}" type="datetime1">
              <a:rPr lang="sv-SE" smtClean="0"/>
              <a:t>2025-09-25</a:t>
            </a:fld>
            <a:endParaRPr lang="sv-SE"/>
          </a:p>
        </p:txBody>
      </p:sp>
      <p:sp>
        <p:nvSpPr>
          <p:cNvPr id="114" name="Platshållare för bildnummer 6">
            <a:extLst>
              <a:ext uri="{FF2B5EF4-FFF2-40B4-BE49-F238E27FC236}">
                <a16:creationId xmlns:a16="http://schemas.microsoft.com/office/drawing/2014/main" id="{0CFDA38F-887E-4A37-9D96-25B2B6B67F63}"/>
              </a:ext>
            </a:extLst>
          </p:cNvPr>
          <p:cNvSpPr>
            <a:spLocks noGrp="1"/>
          </p:cNvSpPr>
          <p:nvPr>
            <p:ph type="sldNum" sz="quarter" idx="12"/>
          </p:nvPr>
        </p:nvSpPr>
        <p:spPr>
          <a:xfrm>
            <a:off x="835102" y="478617"/>
            <a:ext cx="360000" cy="187200"/>
          </a:xfrm>
        </p:spPr>
        <p:txBody>
          <a:bodyPr/>
          <a:lstStyle/>
          <a:p>
            <a:fld id="{38480145-259A-47DA-A30D-C906B9DB5C99}" type="slidenum">
              <a:rPr lang="sv-SE" smtClean="0"/>
              <a:t>‹#›</a:t>
            </a:fld>
            <a:endParaRPr lang="sv-SE"/>
          </a:p>
        </p:txBody>
      </p:sp>
      <p:sp>
        <p:nvSpPr>
          <p:cNvPr id="12" name="Rektangel 11">
            <a:extLst>
              <a:ext uri="{FF2B5EF4-FFF2-40B4-BE49-F238E27FC236}">
                <a16:creationId xmlns:a16="http://schemas.microsoft.com/office/drawing/2014/main" id="{5E9C919A-0768-457E-8FE4-A8E97EA955FB}"/>
              </a:ext>
            </a:extLst>
          </p:cNvPr>
          <p:cNvSpPr/>
          <p:nvPr userDrawn="1"/>
        </p:nvSpPr>
        <p:spPr>
          <a:xfrm>
            <a:off x="10404000" y="702000"/>
            <a:ext cx="9007200" cy="9907200"/>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innehåll 2">
            <a:extLst>
              <a:ext uri="{FF2B5EF4-FFF2-40B4-BE49-F238E27FC236}">
                <a16:creationId xmlns:a16="http://schemas.microsoft.com/office/drawing/2014/main" id="{A9A918AC-8D77-44A2-A4FE-5285D4086A12}"/>
              </a:ext>
            </a:extLst>
          </p:cNvPr>
          <p:cNvSpPr>
            <a:spLocks noGrp="1"/>
          </p:cNvSpPr>
          <p:nvPr>
            <p:ph idx="1" hasCustomPrompt="1"/>
          </p:nvPr>
        </p:nvSpPr>
        <p:spPr>
          <a:xfrm>
            <a:off x="10404000" y="702000"/>
            <a:ext cx="9007200" cy="99072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4" name="Platshållare för text 2">
            <a:extLst>
              <a:ext uri="{FF2B5EF4-FFF2-40B4-BE49-F238E27FC236}">
                <a16:creationId xmlns:a16="http://schemas.microsoft.com/office/drawing/2014/main" id="{F2DA647D-DDF5-4570-9F2E-0535FAD82AEC}"/>
              </a:ext>
            </a:extLst>
          </p:cNvPr>
          <p:cNvSpPr>
            <a:spLocks noGrp="1"/>
          </p:cNvSpPr>
          <p:nvPr>
            <p:ph type="body" sz="quarter" idx="13"/>
          </p:nvPr>
        </p:nvSpPr>
        <p:spPr>
          <a:xfrm>
            <a:off x="1243767" y="3408147"/>
            <a:ext cx="7828734" cy="5400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17" name="Rubrik 7">
            <a:extLst>
              <a:ext uri="{FF2B5EF4-FFF2-40B4-BE49-F238E27FC236}">
                <a16:creationId xmlns:a16="http://schemas.microsoft.com/office/drawing/2014/main" id="{A8C94F33-3648-4C31-AEF3-2EBA538581A4}"/>
              </a:ext>
            </a:extLst>
          </p:cNvPr>
          <p:cNvSpPr>
            <a:spLocks noGrp="1"/>
          </p:cNvSpPr>
          <p:nvPr>
            <p:ph type="title"/>
          </p:nvPr>
        </p:nvSpPr>
        <p:spPr>
          <a:xfrm>
            <a:off x="1243767" y="1227047"/>
            <a:ext cx="7828734" cy="2043642"/>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871591192"/>
      </p:ext>
    </p:extLst>
  </p:cSld>
  <p:clrMapOvr>
    <a:masterClrMapping/>
  </p:clrMapOvr>
  <p:extLst>
    <p:ext uri="{DCECCB84-F9BA-43D5-87BE-67443E8EF086}">
      <p15:sldGuideLst xmlns:p15="http://schemas.microsoft.com/office/powerpoint/2012/main">
        <p15:guide id="1" orient="horz" pos="1210" userDrawn="1">
          <p15:clr>
            <a:srgbClr val="FBAE40"/>
          </p15:clr>
        </p15:guide>
        <p15:guide id="2" pos="6332" userDrawn="1">
          <p15:clr>
            <a:srgbClr val="FBAE40"/>
          </p15:clr>
        </p15:guide>
        <p15:guide id="3" pos="2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7.emf"/><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png"/><Relationship Id="rId5" Type="http://schemas.openxmlformats.org/officeDocument/2006/relationships/slideLayout" Target="../slideLayouts/slideLayout10.xml"/><Relationship Id="rId10"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10" Type="http://schemas.openxmlformats.org/officeDocument/2006/relationships/image" Target="../media/image11.emf"/><Relationship Id="rId4" Type="http://schemas.openxmlformats.org/officeDocument/2006/relationships/slideLayout" Target="../slideLayouts/slideLayout18.xml"/><Relationship Id="rId9"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theme" Target="../theme/theme4.xml"/><Relationship Id="rId1" Type="http://schemas.openxmlformats.org/officeDocument/2006/relationships/slideLayout" Target="../slideLayouts/slideLayout22.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theme" Target="../theme/theme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image" Target="../media/image1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3766" y="3401568"/>
            <a:ext cx="17616567" cy="5986907"/>
          </a:xfrm>
          <a:prstGeom prst="rect">
            <a:avLst/>
          </a:prstGeom>
        </p:spPr>
        <p:txBody>
          <a:bodyPr vert="horz" lIns="0" tIns="0" rIns="0" bIns="0" rtlCol="0">
            <a:norm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Holder 4"/>
          <p:cNvSpPr>
            <a:spLocks noGrp="1"/>
          </p:cNvSpPr>
          <p:nvPr>
            <p:ph type="ftr" sz="quarter" idx="5"/>
          </p:nvPr>
        </p:nvSpPr>
        <p:spPr>
          <a:xfrm>
            <a:off x="2333903" y="478617"/>
            <a:ext cx="7704000"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noProof="0"/>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93E1DA4E-B23A-42CD-82EE-75C65057215D}" type="datetime1">
              <a:rPr lang="sv-SE" noProof="0" smtClean="0"/>
              <a:t>2025-09-25</a:t>
            </a:fld>
            <a:endParaRPr lang="sv-SE" noProof="0"/>
          </a:p>
        </p:txBody>
      </p:sp>
      <p:sp>
        <p:nvSpPr>
          <p:cNvPr id="6" name="Holder 6"/>
          <p:cNvSpPr>
            <a:spLocks noGrp="1"/>
          </p:cNvSpPr>
          <p:nvPr>
            <p:ph type="sldNum" sz="quarter" idx="7"/>
          </p:nvPr>
        </p:nvSpPr>
        <p:spPr>
          <a:xfrm>
            <a:off x="835102" y="478617"/>
            <a:ext cx="360000"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noProof="0" smtClean="0"/>
              <a:pPr/>
              <a:t>‹#›</a:t>
            </a:fld>
            <a:endParaRPr lang="sv-SE" noProof="0"/>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6" y="1227047"/>
            <a:ext cx="17616567" cy="2043642"/>
          </a:xfrm>
          <a:prstGeom prst="rect">
            <a:avLst/>
          </a:prstGeom>
        </p:spPr>
        <p:txBody>
          <a:bodyPr vert="horz" lIns="0" tIns="0" rIns="0" bIns="72000" rtlCol="0" anchor="b" anchorCtr="0">
            <a:normAutofit/>
          </a:bodyPr>
          <a:lstStyle/>
          <a:p>
            <a:r>
              <a:rPr lang="sv-SE" noProof="0"/>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5" y="9528509"/>
            <a:ext cx="1302292" cy="1251281"/>
          </a:xfrm>
          <a:prstGeom prst="rect">
            <a:avLst/>
          </a:prstGeom>
          <a:blipFill>
            <a:blip r:embed="rId7"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773209084"/>
      </p:ext>
    </p:extLst>
  </p:cSld>
  <p:clrMap bg1="lt1" tx1="dk1" bg2="lt2" tx2="dk2" accent1="accent1" accent2="accent2" accent3="accent3" accent4="accent4" accent5="accent5" accent6="accent6" hlink="hlink" folHlink="folHlink"/>
  <p:sldLayoutIdLst>
    <p:sldLayoutId id="2147483729" r:id="rId1"/>
    <p:sldLayoutId id="2147483732" r:id="rId2"/>
    <p:sldLayoutId id="2147483735" r:id="rId3"/>
    <p:sldLayoutId id="2147483738" r:id="rId4"/>
    <p:sldLayoutId id="2147483741" r:id="rId5"/>
  </p:sldLayoutIdLst>
  <p:hf hdr="0" ftr="0"/>
  <p:txStyles>
    <p:titleStyle>
      <a:lvl1pPr eaLnBrk="1" hangingPunct="1">
        <a:lnSpc>
          <a:spcPct val="85000"/>
        </a:lnSpc>
        <a:defRPr sz="6450" b="1" spc="-280" baseline="0">
          <a:solidFill>
            <a:schemeClr val="accent1"/>
          </a:solidFill>
          <a:latin typeface="+mj-lt"/>
          <a:ea typeface="+mj-ea"/>
          <a:cs typeface="+mj-cs"/>
        </a:defRPr>
      </a:lvl1pPr>
    </p:titleStyle>
    <p:bodyStyle>
      <a:lvl1pPr marL="345600" indent="-345600" eaLnBrk="1" hangingPunct="1">
        <a:lnSpc>
          <a:spcPct val="84000"/>
        </a:lnSpc>
        <a:spcAft>
          <a:spcPts val="2300"/>
        </a:spcAft>
        <a:buSzPct val="100000"/>
        <a:buFontTx/>
        <a:buBlip>
          <a:blip r:embed="rId8"/>
        </a:buBlip>
        <a:tabLst/>
        <a:defRPr sz="4250" spc="-110" baseline="0">
          <a:latin typeface="+mn-lt"/>
          <a:ea typeface="+mn-ea"/>
          <a:cs typeface="+mn-cs"/>
        </a:defRPr>
      </a:lvl1pPr>
      <a:lvl2pPr marL="756000" indent="-324000" eaLnBrk="1" hangingPunct="1">
        <a:lnSpc>
          <a:spcPct val="84000"/>
        </a:lnSpc>
        <a:spcAft>
          <a:spcPts val="2400"/>
        </a:spcAft>
        <a:buFontTx/>
        <a:buBlip>
          <a:blip r:embed="rId8"/>
        </a:buBlip>
        <a:defRPr sz="3850" spc="-110" baseline="0">
          <a:latin typeface="+mn-lt"/>
          <a:ea typeface="+mn-ea"/>
          <a:cs typeface="+mn-cs"/>
        </a:defRPr>
      </a:lvl2pPr>
      <a:lvl3pPr marL="1116000" indent="-288000" eaLnBrk="1" hangingPunct="1">
        <a:lnSpc>
          <a:spcPct val="84000"/>
        </a:lnSpc>
        <a:spcAft>
          <a:spcPts val="2500"/>
        </a:spcAft>
        <a:buFontTx/>
        <a:buBlip>
          <a:blip r:embed="rId8"/>
        </a:buBlip>
        <a:defRPr sz="3400" spc="-110" baseline="0">
          <a:latin typeface="+mn-lt"/>
          <a:ea typeface="+mn-ea"/>
          <a:cs typeface="+mn-cs"/>
        </a:defRPr>
      </a:lvl3pPr>
      <a:lvl4pPr marL="1458000" indent="-259200" eaLnBrk="1" hangingPunct="1">
        <a:lnSpc>
          <a:spcPct val="84000"/>
        </a:lnSpc>
        <a:spcAft>
          <a:spcPts val="2600"/>
        </a:spcAft>
        <a:buFontTx/>
        <a:buBlip>
          <a:blip r:embed="rId8"/>
        </a:buBlip>
        <a:defRPr sz="3000" spc="-110" baseline="0">
          <a:latin typeface="+mn-lt"/>
          <a:ea typeface="+mn-ea"/>
          <a:cs typeface="+mn-cs"/>
        </a:defRPr>
      </a:lvl4pPr>
      <a:lvl5pPr marL="1764000" indent="-252000" eaLnBrk="1" hangingPunct="1">
        <a:lnSpc>
          <a:spcPct val="86000"/>
        </a:lnSpc>
        <a:spcAft>
          <a:spcPts val="1500"/>
        </a:spcAft>
        <a:buFontTx/>
        <a:buBlip>
          <a:blip r:embed="rId8"/>
        </a:buBlip>
        <a:defRPr sz="28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3766" y="3401568"/>
            <a:ext cx="17616567" cy="5986907"/>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Holder 4"/>
          <p:cNvSpPr>
            <a:spLocks noGrp="1"/>
          </p:cNvSpPr>
          <p:nvPr>
            <p:ph type="ftr" sz="quarter" idx="5"/>
          </p:nvPr>
        </p:nvSpPr>
        <p:spPr>
          <a:xfrm>
            <a:off x="2333903" y="478617"/>
            <a:ext cx="7704000"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3CB3D5FD-A08D-49A7-8412-76F29BA46CE4}" type="datetime1">
              <a:rPr lang="sv-SE" smtClean="0"/>
              <a:t>2025-09-25</a:t>
            </a:fld>
            <a:endParaRPr lang="en-US"/>
          </a:p>
        </p:txBody>
      </p:sp>
      <p:sp>
        <p:nvSpPr>
          <p:cNvPr id="6" name="Holder 6"/>
          <p:cNvSpPr>
            <a:spLocks noGrp="1"/>
          </p:cNvSpPr>
          <p:nvPr>
            <p:ph type="sldNum" sz="quarter" idx="7"/>
          </p:nvPr>
        </p:nvSpPr>
        <p:spPr>
          <a:xfrm>
            <a:off x="835102" y="478617"/>
            <a:ext cx="360000"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6" y="1227047"/>
            <a:ext cx="17616567" cy="2043642"/>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5" y="9528509"/>
            <a:ext cx="1302292" cy="1251281"/>
          </a:xfrm>
          <a:prstGeom prst="rect">
            <a:avLst/>
          </a:prstGeom>
          <a:blipFill>
            <a:blip r:embed="rId11"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9" r:id="rId1"/>
    <p:sldLayoutId id="2147483678" r:id="rId2"/>
    <p:sldLayoutId id="2147483681" r:id="rId3"/>
    <p:sldLayoutId id="2147483685" r:id="rId4"/>
    <p:sldLayoutId id="2147483701" r:id="rId5"/>
    <p:sldLayoutId id="2147483702" r:id="rId6"/>
    <p:sldLayoutId id="2147483742" r:id="rId7"/>
    <p:sldLayoutId id="2147483744" r:id="rId8"/>
    <p:sldLayoutId id="2147483745" r:id="rId9"/>
  </p:sldLayoutIdLst>
  <p:hf hdr="0" ftr="0"/>
  <p:txStyles>
    <p:titleStyle>
      <a:lvl1pPr>
        <a:lnSpc>
          <a:spcPct val="85000"/>
        </a:lnSpc>
        <a:defRPr sz="6450" b="1" spc="-280" baseline="0">
          <a:solidFill>
            <a:schemeClr val="accent1"/>
          </a:solidFill>
          <a:latin typeface="+mj-lt"/>
          <a:ea typeface="+mj-ea"/>
          <a:cs typeface="+mj-cs"/>
        </a:defRPr>
      </a:lvl1pPr>
    </p:titleStyle>
    <p:bodyStyle>
      <a:lvl1pPr marL="345600" indent="-345600">
        <a:lnSpc>
          <a:spcPct val="84000"/>
        </a:lnSpc>
        <a:spcAft>
          <a:spcPts val="2300"/>
        </a:spcAft>
        <a:buSzPct val="100000"/>
        <a:buFontTx/>
        <a:buBlip>
          <a:blip r:embed="rId12"/>
        </a:buBlip>
        <a:tabLst/>
        <a:defRPr sz="4250" spc="-110" baseline="0">
          <a:latin typeface="+mn-lt"/>
          <a:ea typeface="+mn-ea"/>
          <a:cs typeface="+mn-cs"/>
        </a:defRPr>
      </a:lvl1pPr>
      <a:lvl2pPr marL="756000" indent="-324000">
        <a:lnSpc>
          <a:spcPct val="84000"/>
        </a:lnSpc>
        <a:spcAft>
          <a:spcPts val="2400"/>
        </a:spcAft>
        <a:buFontTx/>
        <a:buBlip>
          <a:blip r:embed="rId12"/>
        </a:buBlip>
        <a:defRPr sz="3850" spc="-110" baseline="0">
          <a:latin typeface="+mn-lt"/>
          <a:ea typeface="+mn-ea"/>
          <a:cs typeface="+mn-cs"/>
        </a:defRPr>
      </a:lvl2pPr>
      <a:lvl3pPr marL="1116000" indent="-288000">
        <a:lnSpc>
          <a:spcPct val="84000"/>
        </a:lnSpc>
        <a:spcAft>
          <a:spcPts val="2500"/>
        </a:spcAft>
        <a:buFontTx/>
        <a:buBlip>
          <a:blip r:embed="rId12"/>
        </a:buBlip>
        <a:defRPr sz="3400" spc="-110" baseline="0">
          <a:latin typeface="+mn-lt"/>
          <a:ea typeface="+mn-ea"/>
          <a:cs typeface="+mn-cs"/>
        </a:defRPr>
      </a:lvl3pPr>
      <a:lvl4pPr marL="1458000" indent="-259200">
        <a:lnSpc>
          <a:spcPct val="84000"/>
        </a:lnSpc>
        <a:spcAft>
          <a:spcPts val="2600"/>
        </a:spcAft>
        <a:buFontTx/>
        <a:buBlip>
          <a:blip r:embed="rId12"/>
        </a:buBlip>
        <a:defRPr sz="3000" spc="-110" baseline="0">
          <a:latin typeface="+mn-lt"/>
          <a:ea typeface="+mn-ea"/>
          <a:cs typeface="+mn-cs"/>
        </a:defRPr>
      </a:lvl4pPr>
      <a:lvl5pPr marL="1764000" indent="-252000">
        <a:lnSpc>
          <a:spcPct val="86000"/>
        </a:lnSpc>
        <a:spcAft>
          <a:spcPts val="1500"/>
        </a:spcAft>
        <a:buFontTx/>
        <a:buBlip>
          <a:blip r:embed="rId12"/>
        </a:buBlip>
        <a:defRPr sz="2800" spc="-110" baseline="0">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2333903" y="478617"/>
            <a:ext cx="7704000"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0D5C8A90-D85D-4561-9F0D-D91F6DA549C8}" type="datetime1">
              <a:rPr lang="sv-SE" smtClean="0"/>
              <a:t>2025-09-25</a:t>
            </a:fld>
            <a:endParaRPr lang="en-US"/>
          </a:p>
        </p:txBody>
      </p:sp>
      <p:sp>
        <p:nvSpPr>
          <p:cNvPr id="6" name="Holder 6"/>
          <p:cNvSpPr>
            <a:spLocks noGrp="1"/>
          </p:cNvSpPr>
          <p:nvPr>
            <p:ph type="sldNum" sz="quarter" idx="7"/>
          </p:nvPr>
        </p:nvSpPr>
        <p:spPr>
          <a:xfrm>
            <a:off x="835102" y="478617"/>
            <a:ext cx="360000"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6" y="1227047"/>
            <a:ext cx="17616567" cy="2043642"/>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5" y="9528509"/>
            <a:ext cx="1302292" cy="1251281"/>
          </a:xfrm>
          <a:prstGeom prst="rect">
            <a:avLst/>
          </a:prstGeom>
          <a:blipFill>
            <a:blip r:embed="rId9" cstate="print"/>
            <a:stretch>
              <a:fillRect/>
            </a:stretch>
          </a:blipFill>
        </p:spPr>
        <p:txBody>
          <a:bodyPr wrap="square" lIns="0" tIns="0" rIns="0" bIns="0" rtlCol="0"/>
          <a:lstStyle/>
          <a:p>
            <a:endParaRPr/>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1243766" y="3402000"/>
            <a:ext cx="17618400" cy="5986800"/>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978783608"/>
      </p:ext>
    </p:extLst>
  </p:cSld>
  <p:clrMap bg1="lt1" tx1="dk1" bg2="lt2" tx2="dk2" accent1="accent1" accent2="accent2" accent3="accent3" accent4="accent4" accent5="accent5" accent6="accent6" hlink="hlink" folHlink="folHlink"/>
  <p:sldLayoutIdLst>
    <p:sldLayoutId id="2147483704" r:id="rId1"/>
    <p:sldLayoutId id="2147483707" r:id="rId2"/>
    <p:sldLayoutId id="2147483710" r:id="rId3"/>
    <p:sldLayoutId id="2147483713" r:id="rId4"/>
    <p:sldLayoutId id="2147483716" r:id="rId5"/>
    <p:sldLayoutId id="2147483747" r:id="rId6"/>
    <p:sldLayoutId id="2147483755" r:id="rId7"/>
  </p:sldLayoutIdLst>
  <p:hf hdr="0" ftr="0"/>
  <p:txStyles>
    <p:titleStyle>
      <a:lvl1pPr>
        <a:lnSpc>
          <a:spcPct val="85000"/>
        </a:lnSpc>
        <a:defRPr sz="6450" b="1" spc="-280" baseline="0">
          <a:solidFill>
            <a:schemeClr val="accent1"/>
          </a:solidFill>
          <a:latin typeface="+mj-lt"/>
          <a:ea typeface="+mj-ea"/>
          <a:cs typeface="+mj-cs"/>
        </a:defRPr>
      </a:lvl1pPr>
    </p:titleStyle>
    <p:bodyStyle>
      <a:lvl1pPr marL="345600" indent="-345600">
        <a:lnSpc>
          <a:spcPct val="84000"/>
        </a:lnSpc>
        <a:spcAft>
          <a:spcPts val="2300"/>
        </a:spcAft>
        <a:buSzPct val="100000"/>
        <a:buFontTx/>
        <a:buBlip>
          <a:blip r:embed="rId10"/>
        </a:buBlip>
        <a:tabLst/>
        <a:defRPr lang="sv-SE" sz="4250" spc="-110" baseline="0" dirty="0" smtClean="0">
          <a:latin typeface="+mn-lt"/>
          <a:ea typeface="+mn-ea"/>
          <a:cs typeface="+mn-cs"/>
        </a:defRPr>
      </a:lvl1pPr>
      <a:lvl2pPr marL="756000" indent="-324000">
        <a:lnSpc>
          <a:spcPct val="84000"/>
        </a:lnSpc>
        <a:spcAft>
          <a:spcPts val="2400"/>
        </a:spcAft>
        <a:buFontTx/>
        <a:buBlip>
          <a:blip r:embed="rId10"/>
        </a:buBlip>
        <a:defRPr lang="sv-SE" sz="3850" spc="-110" baseline="0" dirty="0" smtClean="0">
          <a:latin typeface="+mn-lt"/>
          <a:ea typeface="+mn-ea"/>
          <a:cs typeface="+mn-cs"/>
        </a:defRPr>
      </a:lvl2pPr>
      <a:lvl3pPr marL="1116000" indent="-288000">
        <a:lnSpc>
          <a:spcPct val="84000"/>
        </a:lnSpc>
        <a:spcAft>
          <a:spcPts val="2500"/>
        </a:spcAft>
        <a:buFontTx/>
        <a:buBlip>
          <a:blip r:embed="rId10"/>
        </a:buBlip>
        <a:defRPr lang="sv-SE" sz="3400" spc="-110" baseline="0" dirty="0" smtClean="0">
          <a:latin typeface="+mn-lt"/>
          <a:ea typeface="+mn-ea"/>
          <a:cs typeface="+mn-cs"/>
        </a:defRPr>
      </a:lvl3pPr>
      <a:lvl4pPr marL="1458000" indent="-259200">
        <a:lnSpc>
          <a:spcPct val="84000"/>
        </a:lnSpc>
        <a:spcAft>
          <a:spcPts val="2600"/>
        </a:spcAft>
        <a:buFontTx/>
        <a:buBlip>
          <a:blip r:embed="rId10"/>
        </a:buBlip>
        <a:defRPr lang="sv-SE" sz="3000" spc="-110" baseline="0" dirty="0" smtClean="0">
          <a:latin typeface="+mn-lt"/>
          <a:ea typeface="+mn-ea"/>
          <a:cs typeface="+mn-cs"/>
        </a:defRPr>
      </a:lvl4pPr>
      <a:lvl5pPr marL="1764000" indent="-252000">
        <a:lnSpc>
          <a:spcPct val="86000"/>
        </a:lnSpc>
        <a:spcAft>
          <a:spcPts val="1500"/>
        </a:spcAft>
        <a:buFontTx/>
        <a:buBlip>
          <a:blip r:embed="rId10"/>
        </a:buBlip>
        <a:defRPr lang="sv-SE" sz="2800" spc="-110" baseline="0" dirty="0" smtClean="0">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1382157" y="4947306"/>
            <a:ext cx="17339786" cy="7175679"/>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Platshållare för rubrik 1"/>
          <p:cNvSpPr>
            <a:spLocks noGrp="1"/>
          </p:cNvSpPr>
          <p:nvPr>
            <p:ph type="title"/>
          </p:nvPr>
        </p:nvSpPr>
        <p:spPr>
          <a:xfrm>
            <a:off x="1382157" y="2538834"/>
            <a:ext cx="17339786" cy="2185952"/>
          </a:xfrm>
          <a:prstGeom prst="rect">
            <a:avLst/>
          </a:prstGeom>
        </p:spPr>
        <p:txBody>
          <a:bodyPr vert="horz" lIns="91440" tIns="45720" rIns="91440" bIns="45720" rtlCol="0" anchor="ctr">
            <a:normAutofit/>
          </a:bodyPr>
          <a:lstStyle/>
          <a:p>
            <a:r>
              <a:rPr lang="sv-SE"/>
              <a:t>Klicka här för att ändra format</a:t>
            </a:r>
          </a:p>
        </p:txBody>
      </p:sp>
      <p:sp>
        <p:nvSpPr>
          <p:cNvPr id="5" name="Platshållare för datum 18"/>
          <p:cNvSpPr>
            <a:spLocks noGrp="1"/>
          </p:cNvSpPr>
          <p:nvPr>
            <p:ph type="dt" sz="half" idx="2"/>
          </p:nvPr>
        </p:nvSpPr>
        <p:spPr>
          <a:xfrm>
            <a:off x="334046" y="1225989"/>
            <a:ext cx="4523423" cy="346312"/>
          </a:xfrm>
          <a:prstGeom prst="rect">
            <a:avLst/>
          </a:prstGeom>
        </p:spPr>
        <p:txBody>
          <a:bodyPr vert="horz" lIns="91440" tIns="45720" rIns="91440" bIns="45720" rtlCol="0" anchor="ctr"/>
          <a:lstStyle>
            <a:lvl1pPr algn="l">
              <a:defRPr sz="1979">
                <a:solidFill>
                  <a:schemeClr val="tx1"/>
                </a:solidFill>
              </a:defRPr>
            </a:lvl1pPr>
          </a:lstStyle>
          <a:p>
            <a:fld id="{08176BD1-A56A-405D-BBE7-4874BB21E688}" type="datetimeFigureOut">
              <a:rPr lang="sv-SE" smtClean="0"/>
              <a:pPr/>
              <a:t>2025-09-25</a:t>
            </a:fld>
            <a:endParaRPr lang="sv-SE"/>
          </a:p>
        </p:txBody>
      </p:sp>
      <p:sp>
        <p:nvSpPr>
          <p:cNvPr id="6" name="Platshållare för sidfot 19"/>
          <p:cNvSpPr>
            <a:spLocks noGrp="1"/>
          </p:cNvSpPr>
          <p:nvPr>
            <p:ph type="ftr" sz="quarter" idx="3"/>
          </p:nvPr>
        </p:nvSpPr>
        <p:spPr>
          <a:xfrm>
            <a:off x="334046" y="803411"/>
            <a:ext cx="6785134" cy="382790"/>
          </a:xfrm>
          <a:prstGeom prst="rect">
            <a:avLst/>
          </a:prstGeom>
        </p:spPr>
        <p:txBody>
          <a:bodyPr vert="horz" lIns="91440" tIns="45720" rIns="91440" bIns="45720" rtlCol="0" anchor="ctr"/>
          <a:lstStyle>
            <a:lvl1pPr algn="l">
              <a:defRPr sz="1979">
                <a:solidFill>
                  <a:schemeClr val="tx1"/>
                </a:solidFill>
                <a:latin typeface="+mn-lt"/>
              </a:defRPr>
            </a:lvl1pPr>
          </a:lstStyle>
          <a:p>
            <a:endParaRPr lang="sv-SE"/>
          </a:p>
        </p:txBody>
      </p:sp>
      <p:sp>
        <p:nvSpPr>
          <p:cNvPr id="4" name="Platshållare för bildnummer 3"/>
          <p:cNvSpPr>
            <a:spLocks noGrp="1"/>
          </p:cNvSpPr>
          <p:nvPr>
            <p:ph type="sldNum" sz="quarter" idx="4"/>
          </p:nvPr>
        </p:nvSpPr>
        <p:spPr>
          <a:xfrm>
            <a:off x="15580677" y="10707233"/>
            <a:ext cx="4523423" cy="602118"/>
          </a:xfrm>
          <a:prstGeom prst="rect">
            <a:avLst/>
          </a:prstGeom>
        </p:spPr>
        <p:txBody>
          <a:bodyPr vert="horz" lIns="91440" tIns="45720" rIns="91440" bIns="45720" rtlCol="0" anchor="ctr"/>
          <a:lstStyle>
            <a:lvl1pPr algn="r">
              <a:defRPr sz="1979">
                <a:solidFill>
                  <a:schemeClr val="tx1">
                    <a:tint val="75000"/>
                  </a:schemeClr>
                </a:solidFill>
              </a:defRPr>
            </a:lvl1pPr>
          </a:lstStyle>
          <a:p>
            <a:fld id="{9CE9ED36-69B7-4FC7-B177-7D229E9A6663}" type="slidenum">
              <a:rPr lang="sv-SE" smtClean="0"/>
              <a:t>‹#›</a:t>
            </a:fld>
            <a:endParaRPr lang="sv-SE"/>
          </a:p>
        </p:txBody>
      </p:sp>
    </p:spTree>
    <p:extLst>
      <p:ext uri="{BB962C8B-B14F-4D97-AF65-F5344CB8AC3E}">
        <p14:creationId xmlns:p14="http://schemas.microsoft.com/office/powerpoint/2010/main" val="909399215"/>
      </p:ext>
    </p:extLst>
  </p:cSld>
  <p:clrMap bg1="lt1" tx1="dk1" bg2="lt2" tx2="dk2" accent1="accent1" accent2="accent2" accent3="accent3" accent4="accent4" accent5="accent5" accent6="accent6" hlink="hlink" folHlink="folHlink"/>
  <p:sldLayoutIdLst>
    <p:sldLayoutId id="214748375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SzPct val="80000"/>
        <a:buFont typeface="Wingdings" panose="05000000000000000000" pitchFamily="2" charset="2"/>
        <a:buChar char="è"/>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è"/>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è"/>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è"/>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è"/>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2333903" y="478617"/>
            <a:ext cx="7703999"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0D5C8A90-D85D-4561-9F0D-D91F6DA549C8}" type="datetime1">
              <a:rPr lang="sv-SE" smtClean="0"/>
              <a:t>2025-09-25</a:t>
            </a:fld>
            <a:endParaRPr lang="en-US"/>
          </a:p>
        </p:txBody>
      </p:sp>
      <p:sp>
        <p:nvSpPr>
          <p:cNvPr id="6" name="Holder 6"/>
          <p:cNvSpPr>
            <a:spLocks noGrp="1"/>
          </p:cNvSpPr>
          <p:nvPr>
            <p:ph type="sldNum" sz="quarter" idx="7"/>
          </p:nvPr>
        </p:nvSpPr>
        <p:spPr>
          <a:xfrm>
            <a:off x="835102" y="478617"/>
            <a:ext cx="360001"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7" y="1227048"/>
            <a:ext cx="17616567" cy="2043641"/>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6" y="9528510"/>
            <a:ext cx="1302291" cy="1251281"/>
          </a:xfrm>
          <a:prstGeom prst="rect">
            <a:avLst/>
          </a:prstGeom>
          <a:blipFill>
            <a:blip r:embed="rId8" cstate="print"/>
            <a:stretch>
              <a:fillRect/>
            </a:stretch>
          </a:blipFill>
        </p:spPr>
        <p:txBody>
          <a:bodyPr wrap="square" lIns="0" tIns="0" rIns="0" bIns="0" rtlCol="0"/>
          <a:lstStyle/>
          <a:p>
            <a:endParaRPr sz="1801"/>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1243767" y="3402001"/>
            <a:ext cx="17618399" cy="5986800"/>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20006338"/>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hf hdr="0" ftr="0"/>
  <p:txStyles>
    <p:titleStyle>
      <a:lvl1pPr>
        <a:lnSpc>
          <a:spcPct val="85000"/>
        </a:lnSpc>
        <a:defRPr sz="6449" b="1" spc="-280" baseline="0">
          <a:solidFill>
            <a:schemeClr val="accent1"/>
          </a:solidFill>
          <a:latin typeface="+mj-lt"/>
          <a:ea typeface="+mj-ea"/>
          <a:cs typeface="+mj-cs"/>
        </a:defRPr>
      </a:lvl1pPr>
    </p:titleStyle>
    <p:bodyStyle>
      <a:lvl1pPr marL="345584" indent="-345584">
        <a:lnSpc>
          <a:spcPct val="84000"/>
        </a:lnSpc>
        <a:spcAft>
          <a:spcPts val="2300"/>
        </a:spcAft>
        <a:buSzPct val="100000"/>
        <a:buFontTx/>
        <a:buBlip>
          <a:blip r:embed="rId9"/>
        </a:buBlip>
        <a:tabLst/>
        <a:defRPr lang="sv-SE" sz="4249" spc="-110" baseline="0" dirty="0" smtClean="0">
          <a:latin typeface="+mn-lt"/>
          <a:ea typeface="+mn-ea"/>
          <a:cs typeface="+mn-cs"/>
        </a:defRPr>
      </a:lvl1pPr>
      <a:lvl2pPr marL="755964" indent="-323986">
        <a:lnSpc>
          <a:spcPct val="84000"/>
        </a:lnSpc>
        <a:spcAft>
          <a:spcPts val="2399"/>
        </a:spcAft>
        <a:buFontTx/>
        <a:buBlip>
          <a:blip r:embed="rId9"/>
        </a:buBlip>
        <a:defRPr lang="sv-SE" sz="3850" spc="-110" baseline="0" dirty="0" smtClean="0">
          <a:latin typeface="+mn-lt"/>
          <a:ea typeface="+mn-ea"/>
          <a:cs typeface="+mn-cs"/>
        </a:defRPr>
      </a:lvl2pPr>
      <a:lvl3pPr marL="1115948" indent="-287986">
        <a:lnSpc>
          <a:spcPct val="84000"/>
        </a:lnSpc>
        <a:spcAft>
          <a:spcPts val="2500"/>
        </a:spcAft>
        <a:buFontTx/>
        <a:buBlip>
          <a:blip r:embed="rId9"/>
        </a:buBlip>
        <a:defRPr lang="sv-SE" sz="3400" spc="-110" baseline="0" dirty="0" smtClean="0">
          <a:latin typeface="+mn-lt"/>
          <a:ea typeface="+mn-ea"/>
          <a:cs typeface="+mn-cs"/>
        </a:defRPr>
      </a:lvl3pPr>
      <a:lvl4pPr marL="1457932" indent="-259188">
        <a:lnSpc>
          <a:spcPct val="84000"/>
        </a:lnSpc>
        <a:spcAft>
          <a:spcPts val="2600"/>
        </a:spcAft>
        <a:buFontTx/>
        <a:buBlip>
          <a:blip r:embed="rId9"/>
        </a:buBlip>
        <a:defRPr lang="sv-SE" sz="3000" spc="-110" baseline="0" dirty="0" smtClean="0">
          <a:latin typeface="+mn-lt"/>
          <a:ea typeface="+mn-ea"/>
          <a:cs typeface="+mn-cs"/>
        </a:defRPr>
      </a:lvl4pPr>
      <a:lvl5pPr marL="1763919" indent="-251989">
        <a:lnSpc>
          <a:spcPct val="86000"/>
        </a:lnSpc>
        <a:spcAft>
          <a:spcPts val="1501"/>
        </a:spcAft>
        <a:buFontTx/>
        <a:buBlip>
          <a:blip r:embed="rId9"/>
        </a:buBlip>
        <a:defRPr lang="sv-SE" sz="2800" spc="-110" baseline="0" dirty="0" smtClean="0">
          <a:latin typeface="+mn-lt"/>
          <a:ea typeface="+mn-ea"/>
          <a:cs typeface="+mn-cs"/>
        </a:defRPr>
      </a:lvl5pPr>
      <a:lvl6pPr marL="2285893">
        <a:defRPr>
          <a:latin typeface="+mn-lt"/>
          <a:ea typeface="+mn-ea"/>
          <a:cs typeface="+mn-cs"/>
        </a:defRPr>
      </a:lvl6pPr>
      <a:lvl7pPr marL="2743072">
        <a:defRPr>
          <a:latin typeface="+mn-lt"/>
          <a:ea typeface="+mn-ea"/>
          <a:cs typeface="+mn-cs"/>
        </a:defRPr>
      </a:lvl7pPr>
      <a:lvl8pPr marL="3200252">
        <a:defRPr>
          <a:latin typeface="+mn-lt"/>
          <a:ea typeface="+mn-ea"/>
          <a:cs typeface="+mn-cs"/>
        </a:defRPr>
      </a:lvl8pPr>
      <a:lvl9pPr marL="3657431">
        <a:defRPr>
          <a:latin typeface="+mn-lt"/>
          <a:ea typeface="+mn-ea"/>
          <a:cs typeface="+mn-cs"/>
        </a:defRPr>
      </a:lvl9pPr>
    </p:bodyStyle>
    <p:otherStyle>
      <a:lvl1pPr marL="0">
        <a:defRPr>
          <a:latin typeface="+mn-lt"/>
          <a:ea typeface="+mn-ea"/>
          <a:cs typeface="+mn-cs"/>
        </a:defRPr>
      </a:lvl1pPr>
      <a:lvl2pPr marL="457179">
        <a:defRPr>
          <a:latin typeface="+mn-lt"/>
          <a:ea typeface="+mn-ea"/>
          <a:cs typeface="+mn-cs"/>
        </a:defRPr>
      </a:lvl2pPr>
      <a:lvl3pPr marL="914357">
        <a:defRPr>
          <a:latin typeface="+mn-lt"/>
          <a:ea typeface="+mn-ea"/>
          <a:cs typeface="+mn-cs"/>
        </a:defRPr>
      </a:lvl3pPr>
      <a:lvl4pPr marL="1371536">
        <a:defRPr>
          <a:latin typeface="+mn-lt"/>
          <a:ea typeface="+mn-ea"/>
          <a:cs typeface="+mn-cs"/>
        </a:defRPr>
      </a:lvl4pPr>
      <a:lvl5pPr marL="1828715">
        <a:defRPr>
          <a:latin typeface="+mn-lt"/>
          <a:ea typeface="+mn-ea"/>
          <a:cs typeface="+mn-cs"/>
        </a:defRPr>
      </a:lvl5pPr>
      <a:lvl6pPr marL="2285893">
        <a:defRPr>
          <a:latin typeface="+mn-lt"/>
          <a:ea typeface="+mn-ea"/>
          <a:cs typeface="+mn-cs"/>
        </a:defRPr>
      </a:lvl6pPr>
      <a:lvl7pPr marL="2743072">
        <a:defRPr>
          <a:latin typeface="+mn-lt"/>
          <a:ea typeface="+mn-ea"/>
          <a:cs typeface="+mn-cs"/>
        </a:defRPr>
      </a:lvl7pPr>
      <a:lvl8pPr marL="3200252">
        <a:defRPr>
          <a:latin typeface="+mn-lt"/>
          <a:ea typeface="+mn-ea"/>
          <a:cs typeface="+mn-cs"/>
        </a:defRPr>
      </a:lvl8pPr>
      <a:lvl9pPr marL="365743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hyperlink" Target="https://forms.office.com/r/GtryAeCVE6" TargetMode="Externa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hyperlink" Target="https://ledningssystemet.regionvastmanland.se/RegNo/55368/public" TargetMode="Externa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hyperlink" Target="https://ledningssystemet.regionvastmanland.se/explorer/#/view/c40729bb-d231-4cb7-a95b-bf3fe46c749c/tag/4020f84b-c61b-5876-b437-647862df6fd6/public" TargetMode="Externa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hyperlink" Target="https://regionvastmanland.se/globalassets/vardgivare-och-samarbetspartners/behandlingsstod/smittskydd/vaccination/sokordsmall-for-ordination-av-vaccin-for-covid-och-influensa-1-1.pdf" TargetMode="Externa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hyperlink" Target="https://play.mediaflowpro.com/ovp/16/76IENS4QN2" TargetMode="Externa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hyperlink" Target="https://regionvastmanland.se/globalassets/vardgivare-och-samarbetspartners/behandlingsstod/smittskydd/vaccination/kombination-av-vaccin-vid-samvaccinering--25.pdf" TargetMode="Externa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3" Type="http://schemas.openxmlformats.org/officeDocument/2006/relationships/hyperlink" Target="mailto:vaccinationsplanering@regionvastmanland.se" TargetMode="External"/><Relationship Id="rId2" Type="http://schemas.openxmlformats.org/officeDocument/2006/relationships/hyperlink" Target="https://regionvastmanland.se/vardgivare/behandlingsstod/smittskydd/Vaccinationer/" TargetMode="Externa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1AF5225C-FE31-4103-BD46-82EEB2AA7057}"/>
              </a:ext>
            </a:extLst>
          </p:cNvPr>
          <p:cNvSpPr>
            <a:spLocks noGrp="1"/>
          </p:cNvSpPr>
          <p:nvPr>
            <p:ph type="ctrTitle"/>
          </p:nvPr>
        </p:nvSpPr>
        <p:spPr>
          <a:xfrm>
            <a:off x="1275539" y="799896"/>
            <a:ext cx="17553021" cy="4229681"/>
          </a:xfrm>
        </p:spPr>
        <p:txBody>
          <a:bodyPr>
            <a:normAutofit/>
          </a:bodyPr>
          <a:lstStyle/>
          <a:p>
            <a:r>
              <a:rPr lang="sv-SE" sz="6500">
                <a:cs typeface="Calibri"/>
              </a:rPr>
              <a:t>Informationstillfälle - vaccinationer hösten 2025</a:t>
            </a:r>
          </a:p>
        </p:txBody>
      </p:sp>
      <p:sp>
        <p:nvSpPr>
          <p:cNvPr id="3" name="Underrubrik 2">
            <a:extLst>
              <a:ext uri="{FF2B5EF4-FFF2-40B4-BE49-F238E27FC236}">
                <a16:creationId xmlns:a16="http://schemas.microsoft.com/office/drawing/2014/main" id="{AE94C530-BF53-4F57-9EC2-665748F56511}"/>
              </a:ext>
            </a:extLst>
          </p:cNvPr>
          <p:cNvSpPr>
            <a:spLocks noGrp="1"/>
          </p:cNvSpPr>
          <p:nvPr>
            <p:ph type="subTitle" idx="1"/>
          </p:nvPr>
        </p:nvSpPr>
        <p:spPr>
          <a:xfrm>
            <a:off x="1922170" y="5266899"/>
            <a:ext cx="13635037" cy="2406650"/>
          </a:xfrm>
        </p:spPr>
        <p:txBody>
          <a:bodyPr vert="horz" lIns="0" tIns="0" rIns="0" bIns="0" rtlCol="0" anchor="t">
            <a:normAutofit/>
          </a:bodyPr>
          <a:lstStyle/>
          <a:p>
            <a:endParaRPr lang="sv-SE">
              <a:solidFill>
                <a:srgbClr val="000000"/>
              </a:solidFill>
              <a:latin typeface="Calibri Light"/>
              <a:cs typeface="Calibri Light"/>
            </a:endParaRPr>
          </a:p>
        </p:txBody>
      </p:sp>
    </p:spTree>
    <p:extLst>
      <p:ext uri="{BB962C8B-B14F-4D97-AF65-F5344CB8AC3E}">
        <p14:creationId xmlns:p14="http://schemas.microsoft.com/office/powerpoint/2010/main" val="735337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DAF637A-E3C1-381A-FF36-C3CF17C47A66}"/>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54D85970-C086-3B74-28F0-F17F87EFC9B0}"/>
              </a:ext>
            </a:extLst>
          </p:cNvPr>
          <p:cNvSpPr>
            <a:spLocks noGrp="1"/>
          </p:cNvSpPr>
          <p:nvPr>
            <p:ph type="sldNum" sz="quarter" idx="12"/>
          </p:nvPr>
        </p:nvSpPr>
        <p:spPr/>
        <p:txBody>
          <a:bodyPr/>
          <a:lstStyle/>
          <a:p>
            <a:fld id="{38480145-259A-47DA-A30D-C906B9DB5C99}" type="slidenum">
              <a:rPr lang="sv-SE" smtClean="0"/>
              <a:t>10</a:t>
            </a:fld>
            <a:endParaRPr lang="sv-SE"/>
          </a:p>
        </p:txBody>
      </p:sp>
      <p:sp>
        <p:nvSpPr>
          <p:cNvPr id="4" name="Platshållare för text 3">
            <a:extLst>
              <a:ext uri="{FF2B5EF4-FFF2-40B4-BE49-F238E27FC236}">
                <a16:creationId xmlns:a16="http://schemas.microsoft.com/office/drawing/2014/main" id="{CBF871DE-2F20-302B-68CF-7DC8E6246026}"/>
              </a:ext>
            </a:extLst>
          </p:cNvPr>
          <p:cNvSpPr>
            <a:spLocks noGrp="1"/>
          </p:cNvSpPr>
          <p:nvPr>
            <p:ph type="body" sz="quarter" idx="13"/>
          </p:nvPr>
        </p:nvSpPr>
        <p:spPr>
          <a:xfrm>
            <a:off x="1245600" y="3399670"/>
            <a:ext cx="18158278" cy="7178991"/>
          </a:xfrm>
        </p:spPr>
        <p:txBody>
          <a:bodyPr vert="horz" lIns="0" tIns="0" rIns="0" bIns="0" rtlCol="0" anchor="t">
            <a:normAutofit/>
          </a:bodyPr>
          <a:lstStyle/>
          <a:p>
            <a:pPr marL="345440" indent="-345440"/>
            <a:r>
              <a:rPr lang="sv-SE" dirty="0"/>
              <a:t>Nytt uppdaterat vaccin för covid-19 (Comirnaty ) kommer finnas tillgängligt för vaccinationsstart den 14 oktober</a:t>
            </a:r>
          </a:p>
          <a:p>
            <a:pPr marL="345440" indent="-345440"/>
            <a:r>
              <a:rPr lang="sv-SE" dirty="0"/>
              <a:t>Vårdcentraler- Beställ vaccin senast 1 oktober, före </a:t>
            </a:r>
            <a:r>
              <a:rPr lang="sv-SE" dirty="0" err="1"/>
              <a:t>kl</a:t>
            </a:r>
            <a:r>
              <a:rPr lang="sv-SE" dirty="0"/>
              <a:t> 14.00 för leverans inför vaccinationsstart </a:t>
            </a:r>
            <a:r>
              <a:rPr lang="sv-SE" dirty="0">
                <a:hlinkClick r:id="rId2">
                  <a:extLst>
                    <a:ext uri="{A12FA001-AC4F-418D-AE19-62706E023703}">
                      <ahyp:hlinkClr xmlns:ahyp="http://schemas.microsoft.com/office/drawing/2018/hyperlinkcolor" val="tx"/>
                    </a:ext>
                  </a:extLst>
                </a:hlinkClick>
              </a:rPr>
              <a:t>Beställningsformulär primärvård</a:t>
            </a:r>
            <a:r>
              <a:rPr lang="sv-SE" dirty="0"/>
              <a:t>. </a:t>
            </a:r>
          </a:p>
          <a:p>
            <a:pPr marL="345440" indent="-345440"/>
            <a:r>
              <a:rPr lang="sv-SE" dirty="0"/>
              <a:t>Sjukhusen i Västerås, Köping, Fagersta och Sala - Beställning görs via mail till vaccinkoordinator@regionvastmanland.se</a:t>
            </a:r>
          </a:p>
          <a:p>
            <a:pPr marL="345440" indent="-345440"/>
            <a:r>
              <a:rPr lang="sv-SE" dirty="0"/>
              <a:t>Hemsjukvård och SÄBO hämtar vaccin på vårdcentral. </a:t>
            </a:r>
          </a:p>
          <a:p>
            <a:pPr marL="755650" lvl="1" indent="-323850">
              <a:buFont typeface="Courier New"/>
              <a:buChar char="o"/>
            </a:pPr>
            <a:r>
              <a:rPr lang="sv-SE" dirty="0"/>
              <a:t>För hemsjukvård i Västerås är det möjligt att hämta covid-vaccin på sjukvårdsfarmaci. Beställning och </a:t>
            </a:r>
            <a:r>
              <a:rPr lang="sv-SE" dirty="0" err="1"/>
              <a:t>ö.k</a:t>
            </a:r>
            <a:r>
              <a:rPr lang="sv-SE" dirty="0"/>
              <a:t> om upphämtning görs via mail till vaccinkoordinator@regionvastmanland.se</a:t>
            </a:r>
          </a:p>
        </p:txBody>
      </p:sp>
      <p:sp>
        <p:nvSpPr>
          <p:cNvPr id="5" name="Rubrik 4">
            <a:extLst>
              <a:ext uri="{FF2B5EF4-FFF2-40B4-BE49-F238E27FC236}">
                <a16:creationId xmlns:a16="http://schemas.microsoft.com/office/drawing/2014/main" id="{D94D90B1-8DF9-677C-E5F7-829A24A023D7}"/>
              </a:ext>
            </a:extLst>
          </p:cNvPr>
          <p:cNvSpPr>
            <a:spLocks noGrp="1"/>
          </p:cNvSpPr>
          <p:nvPr>
            <p:ph type="title"/>
          </p:nvPr>
        </p:nvSpPr>
        <p:spPr/>
        <p:txBody>
          <a:bodyPr/>
          <a:lstStyle/>
          <a:p>
            <a:r>
              <a:rPr lang="sv-SE">
                <a:cs typeface="Calibri"/>
              </a:rPr>
              <a:t>Vaccin Covid-19 </a:t>
            </a:r>
            <a:endParaRPr lang="sv-SE"/>
          </a:p>
        </p:txBody>
      </p:sp>
    </p:spTree>
    <p:extLst>
      <p:ext uri="{BB962C8B-B14F-4D97-AF65-F5344CB8AC3E}">
        <p14:creationId xmlns:p14="http://schemas.microsoft.com/office/powerpoint/2010/main" val="1161860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C12E220-4438-9C28-8A29-05B3620AED84}"/>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60772DC3-20C3-0A0E-EF11-4859C1F1B397}"/>
              </a:ext>
            </a:extLst>
          </p:cNvPr>
          <p:cNvSpPr>
            <a:spLocks noGrp="1"/>
          </p:cNvSpPr>
          <p:nvPr>
            <p:ph type="sldNum" sz="quarter" idx="12"/>
          </p:nvPr>
        </p:nvSpPr>
        <p:spPr/>
        <p:txBody>
          <a:bodyPr/>
          <a:lstStyle/>
          <a:p>
            <a:fld id="{38480145-259A-47DA-A30D-C906B9DB5C99}" type="slidenum">
              <a:rPr lang="sv-SE" smtClean="0"/>
              <a:t>11</a:t>
            </a:fld>
            <a:endParaRPr lang="sv-SE"/>
          </a:p>
        </p:txBody>
      </p:sp>
      <p:sp>
        <p:nvSpPr>
          <p:cNvPr id="4" name="Platshållare för text 3">
            <a:extLst>
              <a:ext uri="{FF2B5EF4-FFF2-40B4-BE49-F238E27FC236}">
                <a16:creationId xmlns:a16="http://schemas.microsoft.com/office/drawing/2014/main" id="{DAE3F2E9-6275-37B2-2BD9-68407DFF2134}"/>
              </a:ext>
            </a:extLst>
          </p:cNvPr>
          <p:cNvSpPr>
            <a:spLocks noGrp="1"/>
          </p:cNvSpPr>
          <p:nvPr>
            <p:ph type="body" sz="quarter" idx="13"/>
          </p:nvPr>
        </p:nvSpPr>
        <p:spPr/>
        <p:txBody>
          <a:bodyPr vert="horz" lIns="0" tIns="0" rIns="0" bIns="0" rtlCol="0" anchor="t">
            <a:normAutofit/>
          </a:bodyPr>
          <a:lstStyle/>
          <a:p>
            <a:pPr marL="345440" indent="-345440" algn="l"/>
            <a:r>
              <a:rPr lang="sv-SE" err="1"/>
              <a:t>Fluarix</a:t>
            </a:r>
            <a:r>
              <a:rPr lang="sv-SE"/>
              <a:t> - Influensavaccin standarddos. Varunummer 149960 (10x1) </a:t>
            </a:r>
            <a:r>
              <a:rPr lang="sv-SE" err="1"/>
              <a:t>Förfylld</a:t>
            </a:r>
            <a:r>
              <a:rPr lang="sv-SE"/>
              <a:t> spruta utan nål med </a:t>
            </a:r>
            <a:r>
              <a:rPr lang="sv-SE" err="1"/>
              <a:t>Luer</a:t>
            </a:r>
            <a:r>
              <a:rPr lang="sv-SE"/>
              <a:t> Lock- koppling.</a:t>
            </a:r>
          </a:p>
          <a:p>
            <a:pPr marL="345440" indent="-345440" algn="l"/>
            <a:r>
              <a:rPr lang="sv-SE" err="1"/>
              <a:t>Fluad</a:t>
            </a:r>
            <a:r>
              <a:rPr lang="sv-SE"/>
              <a:t> - Förstärkt </a:t>
            </a:r>
            <a:r>
              <a:rPr lang="sv-SE" err="1"/>
              <a:t>tetravalent</a:t>
            </a:r>
            <a:r>
              <a:rPr lang="sv-SE"/>
              <a:t> influensavaccin. Ges endast till personer som är 50 år och äldre boende på särskilda boenden (SÄBO) eller på LSS-boende samt till personer med hemsjukvård.  Varunummer 193448 (10x1) utan nål, </a:t>
            </a:r>
            <a:r>
              <a:rPr lang="sv-SE" err="1"/>
              <a:t>Luer</a:t>
            </a:r>
            <a:r>
              <a:rPr lang="sv-SE"/>
              <a:t> Lock - koppling</a:t>
            </a:r>
          </a:p>
          <a:p>
            <a:pPr marL="345440" indent="-345440"/>
            <a:r>
              <a:rPr lang="sv-SE"/>
              <a:t>Vaccin beställs via </a:t>
            </a:r>
            <a:r>
              <a:rPr lang="sv-SE" err="1"/>
              <a:t>Oriola</a:t>
            </a:r>
            <a:r>
              <a:rPr lang="sv-SE"/>
              <a:t> för vårdcentraler och specialistvården </a:t>
            </a:r>
          </a:p>
          <a:p>
            <a:pPr marL="755650" lvl="1" indent="-323850"/>
            <a:r>
              <a:rPr lang="sv-SE"/>
              <a:t>För SÄBO och hemsjukvård görs beställning till Vårdcentral och vaccinet hämtas där.</a:t>
            </a:r>
          </a:p>
          <a:p>
            <a:pPr marL="1115695" lvl="2" indent="-287655">
              <a:buFont typeface="Wingdings"/>
              <a:buChar char="§"/>
            </a:pPr>
            <a:r>
              <a:rPr lang="sv-SE" sz="3850"/>
              <a:t>OBS - hemsjukvården för Västerås stad beställer sitt influensavaccin själv. </a:t>
            </a:r>
          </a:p>
        </p:txBody>
      </p:sp>
      <p:sp>
        <p:nvSpPr>
          <p:cNvPr id="5" name="Rubrik 4">
            <a:extLst>
              <a:ext uri="{FF2B5EF4-FFF2-40B4-BE49-F238E27FC236}">
                <a16:creationId xmlns:a16="http://schemas.microsoft.com/office/drawing/2014/main" id="{D6F92C91-B456-2AAB-1278-23124BBA43FC}"/>
              </a:ext>
            </a:extLst>
          </p:cNvPr>
          <p:cNvSpPr>
            <a:spLocks noGrp="1"/>
          </p:cNvSpPr>
          <p:nvPr>
            <p:ph type="title"/>
          </p:nvPr>
        </p:nvSpPr>
        <p:spPr/>
        <p:txBody>
          <a:bodyPr/>
          <a:lstStyle/>
          <a:p>
            <a:r>
              <a:rPr lang="sv-SE"/>
              <a:t>Vaccin influensa </a:t>
            </a:r>
          </a:p>
        </p:txBody>
      </p:sp>
    </p:spTree>
    <p:extLst>
      <p:ext uri="{BB962C8B-B14F-4D97-AF65-F5344CB8AC3E}">
        <p14:creationId xmlns:p14="http://schemas.microsoft.com/office/powerpoint/2010/main" val="182584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48CB95D-4678-E1E3-A91F-BF34E4607A9F}"/>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B4D23201-6CD6-5F0F-F7EE-AEDB3E83E810}"/>
              </a:ext>
            </a:extLst>
          </p:cNvPr>
          <p:cNvSpPr>
            <a:spLocks noGrp="1"/>
          </p:cNvSpPr>
          <p:nvPr>
            <p:ph type="sldNum" sz="quarter" idx="12"/>
          </p:nvPr>
        </p:nvSpPr>
        <p:spPr/>
        <p:txBody>
          <a:bodyPr/>
          <a:lstStyle/>
          <a:p>
            <a:fld id="{38480145-259A-47DA-A30D-C906B9DB5C99}" type="slidenum">
              <a:rPr lang="sv-SE" smtClean="0"/>
              <a:t>12</a:t>
            </a:fld>
            <a:endParaRPr lang="sv-SE"/>
          </a:p>
        </p:txBody>
      </p:sp>
      <p:sp>
        <p:nvSpPr>
          <p:cNvPr id="4" name="Platshållare för text 3">
            <a:extLst>
              <a:ext uri="{FF2B5EF4-FFF2-40B4-BE49-F238E27FC236}">
                <a16:creationId xmlns:a16="http://schemas.microsoft.com/office/drawing/2014/main" id="{D8CA2CEB-5561-DA5B-6E3A-CB1FF130B2DA}"/>
              </a:ext>
            </a:extLst>
          </p:cNvPr>
          <p:cNvSpPr>
            <a:spLocks noGrp="1"/>
          </p:cNvSpPr>
          <p:nvPr>
            <p:ph type="body" sz="quarter" idx="13"/>
          </p:nvPr>
        </p:nvSpPr>
        <p:spPr/>
        <p:txBody>
          <a:bodyPr/>
          <a:lstStyle/>
          <a:p>
            <a:r>
              <a:rPr lang="sv-SE"/>
              <a:t>Alla vaccinationer för covid-19 och influensa ska registreras med bot i cosmic. </a:t>
            </a:r>
          </a:p>
          <a:p>
            <a:r>
              <a:rPr lang="sv-SE"/>
              <a:t>Covid-19 och influensa registreras med två olika botar.</a:t>
            </a:r>
          </a:p>
          <a:p>
            <a:pPr lvl="1"/>
            <a:r>
              <a:rPr lang="sv-SE"/>
              <a:t>Finns i Cosmic i uthopp  </a:t>
            </a:r>
          </a:p>
          <a:p>
            <a:pPr lvl="2"/>
            <a:r>
              <a:rPr lang="sv-SE"/>
              <a:t>Vaccinationsbot Covid-19 </a:t>
            </a:r>
          </a:p>
          <a:p>
            <a:pPr lvl="2"/>
            <a:r>
              <a:rPr lang="sv-SE"/>
              <a:t>Vaccinationsbot influensa och pneumokockvaccination</a:t>
            </a:r>
          </a:p>
          <a:p>
            <a:r>
              <a:rPr lang="sv-SE"/>
              <a:t>För att kunna använda boten behöver den vara installerad på den dator ni använder vid vaccination. Installation görs genom att kontakta IT-supporten 021-173500</a:t>
            </a:r>
          </a:p>
        </p:txBody>
      </p:sp>
      <p:sp>
        <p:nvSpPr>
          <p:cNvPr id="5" name="Rubrik 4">
            <a:extLst>
              <a:ext uri="{FF2B5EF4-FFF2-40B4-BE49-F238E27FC236}">
                <a16:creationId xmlns:a16="http://schemas.microsoft.com/office/drawing/2014/main" id="{F3196B25-5227-CD7B-5D2B-3BF1A3066136}"/>
              </a:ext>
            </a:extLst>
          </p:cNvPr>
          <p:cNvSpPr>
            <a:spLocks noGrp="1"/>
          </p:cNvSpPr>
          <p:nvPr>
            <p:ph type="title"/>
          </p:nvPr>
        </p:nvSpPr>
        <p:spPr/>
        <p:txBody>
          <a:bodyPr/>
          <a:lstStyle/>
          <a:p>
            <a:r>
              <a:rPr lang="sv-SE"/>
              <a:t>Vaccinationsbot för registrering av vaccination </a:t>
            </a:r>
          </a:p>
        </p:txBody>
      </p:sp>
    </p:spTree>
    <p:extLst>
      <p:ext uri="{BB962C8B-B14F-4D97-AF65-F5344CB8AC3E}">
        <p14:creationId xmlns:p14="http://schemas.microsoft.com/office/powerpoint/2010/main" val="578467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F427CCF-A964-5C2B-8347-C1152DF934E7}"/>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CA8428E4-7319-245F-62FD-388B9ECAFD1D}"/>
              </a:ext>
            </a:extLst>
          </p:cNvPr>
          <p:cNvSpPr>
            <a:spLocks noGrp="1"/>
          </p:cNvSpPr>
          <p:nvPr>
            <p:ph type="sldNum" sz="quarter" idx="12"/>
          </p:nvPr>
        </p:nvSpPr>
        <p:spPr/>
        <p:txBody>
          <a:bodyPr/>
          <a:lstStyle/>
          <a:p>
            <a:fld id="{38480145-259A-47DA-A30D-C906B9DB5C99}" type="slidenum">
              <a:rPr lang="sv-SE" smtClean="0"/>
              <a:t>13</a:t>
            </a:fld>
            <a:endParaRPr lang="sv-SE"/>
          </a:p>
        </p:txBody>
      </p:sp>
      <p:sp>
        <p:nvSpPr>
          <p:cNvPr id="4" name="Platshållare för text 3">
            <a:extLst>
              <a:ext uri="{FF2B5EF4-FFF2-40B4-BE49-F238E27FC236}">
                <a16:creationId xmlns:a16="http://schemas.microsoft.com/office/drawing/2014/main" id="{1D7659B6-8EF6-223E-82DA-CE06D17E5D92}"/>
              </a:ext>
            </a:extLst>
          </p:cNvPr>
          <p:cNvSpPr>
            <a:spLocks noGrp="1"/>
          </p:cNvSpPr>
          <p:nvPr>
            <p:ph type="body" sz="quarter" idx="13"/>
          </p:nvPr>
        </p:nvSpPr>
        <p:spPr>
          <a:xfrm>
            <a:off x="1243012" y="2863643"/>
            <a:ext cx="17618075" cy="5983200"/>
          </a:xfrm>
        </p:spPr>
        <p:txBody>
          <a:bodyPr>
            <a:normAutofit fontScale="70000" lnSpcReduction="20000"/>
          </a:bodyPr>
          <a:lstStyle/>
          <a:p>
            <a:r>
              <a:rPr lang="sv-SE" sz="6100"/>
              <a:t>Vaccinatör behöver behörighet i Cosmic för att kunna registrera med boten </a:t>
            </a:r>
          </a:p>
          <a:p>
            <a:pPr lvl="1"/>
            <a:r>
              <a:rPr lang="sv-SE" sz="5700"/>
              <a:t>Behörigheten beställs av er HSA-redaktör och heter </a:t>
            </a:r>
          </a:p>
          <a:p>
            <a:pPr lvl="2"/>
            <a:r>
              <a:rPr lang="sv-SE" sz="5750"/>
              <a:t>Sjuksköterska – Vaccination säsongsinfluensa</a:t>
            </a:r>
          </a:p>
          <a:p>
            <a:pPr lvl="2"/>
            <a:r>
              <a:rPr lang="sv-SE" sz="5750"/>
              <a:t>Sjuksköterska – Vaccination covid-19</a:t>
            </a:r>
          </a:p>
          <a:p>
            <a:endParaRPr lang="sv-SE"/>
          </a:p>
          <a:p>
            <a:r>
              <a:rPr lang="sv-SE" sz="6100"/>
              <a:t>Det är inte möjligt att registrera vaccinationer inloggad på en slutenvårdsavdelning. Vaccinatörer inom slutenvården behöver därför behörighet till den mottagning som boten är kopplat till: </a:t>
            </a:r>
            <a:r>
              <a:rPr lang="sv-SE" sz="6100" err="1">
                <a:hlinkClick r:id="rId2"/>
              </a:rPr>
              <a:t>Centuri</a:t>
            </a:r>
            <a:r>
              <a:rPr lang="sv-SE" sz="6100">
                <a:hlinkClick r:id="rId2"/>
              </a:rPr>
              <a:t> (regionvastmanland.se)</a:t>
            </a:r>
            <a:r>
              <a:rPr lang="sv-SE" sz="6100"/>
              <a:t>. </a:t>
            </a:r>
          </a:p>
          <a:p>
            <a:pPr lvl="2"/>
            <a:r>
              <a:rPr lang="sv-SE" sz="5750"/>
              <a:t>Hör av er till oss om er klinik saknas eller om ni är osäkra på vilken enhet ni ska logga in på. </a:t>
            </a:r>
          </a:p>
        </p:txBody>
      </p:sp>
      <p:sp>
        <p:nvSpPr>
          <p:cNvPr id="5" name="Rubrik 4">
            <a:extLst>
              <a:ext uri="{FF2B5EF4-FFF2-40B4-BE49-F238E27FC236}">
                <a16:creationId xmlns:a16="http://schemas.microsoft.com/office/drawing/2014/main" id="{34FA4DBE-45A6-0748-4C4E-20537E44DF3A}"/>
              </a:ext>
            </a:extLst>
          </p:cNvPr>
          <p:cNvSpPr>
            <a:spLocks noGrp="1"/>
          </p:cNvSpPr>
          <p:nvPr>
            <p:ph type="title"/>
          </p:nvPr>
        </p:nvSpPr>
        <p:spPr>
          <a:xfrm>
            <a:off x="1247108" y="572217"/>
            <a:ext cx="17616567" cy="2043642"/>
          </a:xfrm>
        </p:spPr>
        <p:txBody>
          <a:bodyPr/>
          <a:lstStyle/>
          <a:p>
            <a:r>
              <a:rPr lang="sv-SE"/>
              <a:t>Behörigheter </a:t>
            </a:r>
          </a:p>
        </p:txBody>
      </p:sp>
    </p:spTree>
    <p:extLst>
      <p:ext uri="{BB962C8B-B14F-4D97-AF65-F5344CB8AC3E}">
        <p14:creationId xmlns:p14="http://schemas.microsoft.com/office/powerpoint/2010/main" val="2601525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2198193-E1F3-94B7-524E-32C9830D6B09}"/>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C99AD055-F89E-0700-3BE4-7F180E3C7139}"/>
              </a:ext>
            </a:extLst>
          </p:cNvPr>
          <p:cNvSpPr>
            <a:spLocks noGrp="1"/>
          </p:cNvSpPr>
          <p:nvPr>
            <p:ph type="sldNum" sz="quarter" idx="12"/>
          </p:nvPr>
        </p:nvSpPr>
        <p:spPr/>
        <p:txBody>
          <a:bodyPr/>
          <a:lstStyle/>
          <a:p>
            <a:fld id="{38480145-259A-47DA-A30D-C906B9DB5C99}" type="slidenum">
              <a:rPr lang="sv-SE" smtClean="0"/>
              <a:t>14</a:t>
            </a:fld>
            <a:endParaRPr lang="sv-SE"/>
          </a:p>
        </p:txBody>
      </p:sp>
      <p:sp>
        <p:nvSpPr>
          <p:cNvPr id="4" name="Platshållare för text 3">
            <a:extLst>
              <a:ext uri="{FF2B5EF4-FFF2-40B4-BE49-F238E27FC236}">
                <a16:creationId xmlns:a16="http://schemas.microsoft.com/office/drawing/2014/main" id="{22B4D012-980D-5953-A6FA-AA9D2D49FEEE}"/>
              </a:ext>
            </a:extLst>
          </p:cNvPr>
          <p:cNvSpPr>
            <a:spLocks noGrp="1"/>
          </p:cNvSpPr>
          <p:nvPr>
            <p:ph type="body" sz="quarter" idx="13"/>
          </p:nvPr>
        </p:nvSpPr>
        <p:spPr>
          <a:xfrm>
            <a:off x="1255652" y="3457728"/>
            <a:ext cx="17618075" cy="5983200"/>
          </a:xfrm>
        </p:spPr>
        <p:txBody>
          <a:bodyPr vert="horz" lIns="0" tIns="0" rIns="0" bIns="0" rtlCol="0" anchor="t">
            <a:normAutofit/>
          </a:bodyPr>
          <a:lstStyle/>
          <a:p>
            <a:pPr marL="345440" indent="-345440"/>
            <a:r>
              <a:rPr lang="sv-SE"/>
              <a:t>Barn- och distriktsjuksköterskor har behörighet att ordinera vaccin mot covid-19, influensa och pneumokock. </a:t>
            </a:r>
          </a:p>
          <a:p>
            <a:pPr marL="345440" indent="-345440"/>
            <a:r>
              <a:rPr lang="sv-SE"/>
              <a:t>Behörighetsutbildning finns för vaccination mot covid-19, influensa och pneumokock finns på kompetensplatsen för sjuksköterskor som saknar behörighet. </a:t>
            </a:r>
          </a:p>
          <a:p>
            <a:pPr marL="755650" lvl="1" indent="-323850"/>
            <a:r>
              <a:rPr lang="sv-SE"/>
              <a:t>Verksamhetschef kan efter avslutad utbildning bedöma om personen anses vara behörig att ordinera vaccination. Blankett ska då fyllas i – </a:t>
            </a:r>
            <a:r>
              <a:rPr lang="sv-SE">
                <a:hlinkClick r:id="rId2"/>
              </a:rPr>
              <a:t>Behörighet för sjuksköterska att ordinera vaccin </a:t>
            </a:r>
            <a:r>
              <a:rPr lang="sv-SE"/>
              <a:t>   </a:t>
            </a:r>
          </a:p>
        </p:txBody>
      </p:sp>
      <p:sp>
        <p:nvSpPr>
          <p:cNvPr id="5" name="Rubrik 4">
            <a:extLst>
              <a:ext uri="{FF2B5EF4-FFF2-40B4-BE49-F238E27FC236}">
                <a16:creationId xmlns:a16="http://schemas.microsoft.com/office/drawing/2014/main" id="{9119B622-F5DC-3A1B-B1D2-29E185A07197}"/>
              </a:ext>
            </a:extLst>
          </p:cNvPr>
          <p:cNvSpPr>
            <a:spLocks noGrp="1"/>
          </p:cNvSpPr>
          <p:nvPr>
            <p:ph type="title"/>
          </p:nvPr>
        </p:nvSpPr>
        <p:spPr/>
        <p:txBody>
          <a:bodyPr/>
          <a:lstStyle/>
          <a:p>
            <a:r>
              <a:rPr lang="sv-SE"/>
              <a:t>Behörighet att ordinera vaccin </a:t>
            </a:r>
            <a:br>
              <a:rPr lang="sv-SE"/>
            </a:br>
            <a:endParaRPr lang="sv-SE"/>
          </a:p>
        </p:txBody>
      </p:sp>
    </p:spTree>
    <p:extLst>
      <p:ext uri="{BB962C8B-B14F-4D97-AF65-F5344CB8AC3E}">
        <p14:creationId xmlns:p14="http://schemas.microsoft.com/office/powerpoint/2010/main" val="2672893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F6F2951-61E1-7473-1BDF-A0A32A64C5B9}"/>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325865DF-327B-5069-8BEE-1DCCCB6D5DB2}"/>
              </a:ext>
            </a:extLst>
          </p:cNvPr>
          <p:cNvSpPr>
            <a:spLocks noGrp="1"/>
          </p:cNvSpPr>
          <p:nvPr>
            <p:ph type="sldNum" sz="quarter" idx="12"/>
          </p:nvPr>
        </p:nvSpPr>
        <p:spPr/>
        <p:txBody>
          <a:bodyPr/>
          <a:lstStyle/>
          <a:p>
            <a:fld id="{38480145-259A-47DA-A30D-C906B9DB5C99}" type="slidenum">
              <a:rPr lang="sv-SE" smtClean="0"/>
              <a:t>15</a:t>
            </a:fld>
            <a:endParaRPr lang="sv-SE"/>
          </a:p>
        </p:txBody>
      </p:sp>
      <p:sp>
        <p:nvSpPr>
          <p:cNvPr id="4" name="Platshållare för text 3">
            <a:extLst>
              <a:ext uri="{FF2B5EF4-FFF2-40B4-BE49-F238E27FC236}">
                <a16:creationId xmlns:a16="http://schemas.microsoft.com/office/drawing/2014/main" id="{43264A83-43F6-2B3F-444D-67CAD19AFDCA}"/>
              </a:ext>
            </a:extLst>
          </p:cNvPr>
          <p:cNvSpPr>
            <a:spLocks noGrp="1"/>
          </p:cNvSpPr>
          <p:nvPr>
            <p:ph type="body" sz="quarter" idx="13"/>
          </p:nvPr>
        </p:nvSpPr>
        <p:spPr/>
        <p:txBody>
          <a:bodyPr/>
          <a:lstStyle/>
          <a:p>
            <a:r>
              <a:rPr lang="sv-SE"/>
              <a:t>Om vaccinatör saknar behörighet behöver läkare på enheten ordinera vaccination.</a:t>
            </a:r>
          </a:p>
          <a:p>
            <a:r>
              <a:rPr lang="sv-SE"/>
              <a:t>Ordinationen ska göras i patientens journal, ej i läkemedelsmodulen. </a:t>
            </a:r>
          </a:p>
          <a:p>
            <a:r>
              <a:rPr lang="sv-SE"/>
              <a:t>Det finns mallar i Cosmic som läkare kan använda vid ordination av vaccination. </a:t>
            </a:r>
            <a:r>
              <a:rPr lang="sv-SE">
                <a:hlinkClick r:id="rId2"/>
              </a:rPr>
              <a:t>sokordsmall-for-ordination-av-vaccin-for-covid-och-influensa-1-1.pdf (regionvastmanland.se)</a:t>
            </a:r>
            <a:endParaRPr lang="sv-SE"/>
          </a:p>
        </p:txBody>
      </p:sp>
      <p:sp>
        <p:nvSpPr>
          <p:cNvPr id="5" name="Rubrik 4">
            <a:extLst>
              <a:ext uri="{FF2B5EF4-FFF2-40B4-BE49-F238E27FC236}">
                <a16:creationId xmlns:a16="http://schemas.microsoft.com/office/drawing/2014/main" id="{3896BBA7-1151-068E-9DD7-A4E9F52FEF41}"/>
              </a:ext>
            </a:extLst>
          </p:cNvPr>
          <p:cNvSpPr>
            <a:spLocks noGrp="1"/>
          </p:cNvSpPr>
          <p:nvPr>
            <p:ph type="title"/>
          </p:nvPr>
        </p:nvSpPr>
        <p:spPr/>
        <p:txBody>
          <a:bodyPr/>
          <a:lstStyle/>
          <a:p>
            <a:r>
              <a:rPr lang="sv-SE"/>
              <a:t>När behörighet att ordinera vaccin saknas </a:t>
            </a:r>
          </a:p>
        </p:txBody>
      </p:sp>
    </p:spTree>
    <p:extLst>
      <p:ext uri="{BB962C8B-B14F-4D97-AF65-F5344CB8AC3E}">
        <p14:creationId xmlns:p14="http://schemas.microsoft.com/office/powerpoint/2010/main" val="3464491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78BAC59-DD93-C6F1-B8C8-5ACA1327571F}"/>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3521B467-3AF6-9248-1491-B9671DC3C882}"/>
              </a:ext>
            </a:extLst>
          </p:cNvPr>
          <p:cNvSpPr>
            <a:spLocks noGrp="1"/>
          </p:cNvSpPr>
          <p:nvPr>
            <p:ph type="sldNum" sz="quarter" idx="12"/>
          </p:nvPr>
        </p:nvSpPr>
        <p:spPr/>
        <p:txBody>
          <a:bodyPr/>
          <a:lstStyle/>
          <a:p>
            <a:fld id="{38480145-259A-47DA-A30D-C906B9DB5C99}" type="slidenum">
              <a:rPr lang="sv-SE" smtClean="0"/>
              <a:t>16</a:t>
            </a:fld>
            <a:endParaRPr lang="sv-SE"/>
          </a:p>
        </p:txBody>
      </p:sp>
      <p:sp>
        <p:nvSpPr>
          <p:cNvPr id="4" name="Platshållare för text 3">
            <a:extLst>
              <a:ext uri="{FF2B5EF4-FFF2-40B4-BE49-F238E27FC236}">
                <a16:creationId xmlns:a16="http://schemas.microsoft.com/office/drawing/2014/main" id="{6CEAEB84-F3B2-4719-6335-819DCFF2572C}"/>
              </a:ext>
            </a:extLst>
          </p:cNvPr>
          <p:cNvSpPr>
            <a:spLocks noGrp="1"/>
          </p:cNvSpPr>
          <p:nvPr>
            <p:ph type="body" sz="quarter" idx="13"/>
          </p:nvPr>
        </p:nvSpPr>
        <p:spPr/>
        <p:txBody>
          <a:bodyPr/>
          <a:lstStyle/>
          <a:p>
            <a:r>
              <a:rPr lang="sv-SE" sz="3200" u="sng">
                <a:solidFill>
                  <a:srgbClr val="0563C1"/>
                </a:solidFill>
                <a:effectLst/>
                <a:latin typeface="Calibri" panose="020F0502020204030204" pitchFamily="34" charset="0"/>
                <a:ea typeface="Calibri" panose="020F0502020204030204" pitchFamily="34" charset="0"/>
                <a:hlinkClick r:id="rId2"/>
              </a:rPr>
              <a:t>Film Bot influensa</a:t>
            </a:r>
            <a:r>
              <a:rPr lang="sv-SE" sz="3200">
                <a:effectLst/>
                <a:latin typeface="Calibri" panose="020F0502020204030204" pitchFamily="34" charset="0"/>
                <a:ea typeface="Calibri" panose="020F0502020204030204" pitchFamily="34" charset="0"/>
              </a:rPr>
              <a:t> </a:t>
            </a:r>
          </a:p>
          <a:p>
            <a:pPr marL="0" indent="0">
              <a:buNone/>
            </a:pPr>
            <a:endParaRPr lang="sv-SE"/>
          </a:p>
        </p:txBody>
      </p:sp>
      <p:sp>
        <p:nvSpPr>
          <p:cNvPr id="5" name="Rubrik 4">
            <a:extLst>
              <a:ext uri="{FF2B5EF4-FFF2-40B4-BE49-F238E27FC236}">
                <a16:creationId xmlns:a16="http://schemas.microsoft.com/office/drawing/2014/main" id="{DF72B49C-E668-4341-5D0E-1B2B039C4348}"/>
              </a:ext>
            </a:extLst>
          </p:cNvPr>
          <p:cNvSpPr>
            <a:spLocks noGrp="1"/>
          </p:cNvSpPr>
          <p:nvPr>
            <p:ph type="title"/>
          </p:nvPr>
        </p:nvSpPr>
        <p:spPr/>
        <p:txBody>
          <a:bodyPr/>
          <a:lstStyle/>
          <a:p>
            <a:r>
              <a:rPr lang="sv-SE"/>
              <a:t>Film Bot</a:t>
            </a:r>
          </a:p>
        </p:txBody>
      </p:sp>
    </p:spTree>
    <p:extLst>
      <p:ext uri="{BB962C8B-B14F-4D97-AF65-F5344CB8AC3E}">
        <p14:creationId xmlns:p14="http://schemas.microsoft.com/office/powerpoint/2010/main" val="293404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2F0D78E-7251-2992-23D3-FA0391D1D6FE}"/>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012CD809-8A85-02E8-B5DE-BACF80D551D5}"/>
              </a:ext>
            </a:extLst>
          </p:cNvPr>
          <p:cNvSpPr>
            <a:spLocks noGrp="1"/>
          </p:cNvSpPr>
          <p:nvPr>
            <p:ph type="sldNum" sz="quarter" idx="12"/>
          </p:nvPr>
        </p:nvSpPr>
        <p:spPr/>
        <p:txBody>
          <a:bodyPr/>
          <a:lstStyle/>
          <a:p>
            <a:fld id="{38480145-259A-47DA-A30D-C906B9DB5C99}" type="slidenum">
              <a:rPr lang="sv-SE" smtClean="0"/>
              <a:t>17</a:t>
            </a:fld>
            <a:endParaRPr lang="sv-SE"/>
          </a:p>
        </p:txBody>
      </p:sp>
      <p:sp>
        <p:nvSpPr>
          <p:cNvPr id="4" name="Platshållare för text 3">
            <a:extLst>
              <a:ext uri="{FF2B5EF4-FFF2-40B4-BE49-F238E27FC236}">
                <a16:creationId xmlns:a16="http://schemas.microsoft.com/office/drawing/2014/main" id="{2B11A1CE-E4E3-54DB-5088-28FBDC45A42A}"/>
              </a:ext>
            </a:extLst>
          </p:cNvPr>
          <p:cNvSpPr>
            <a:spLocks noGrp="1"/>
          </p:cNvSpPr>
          <p:nvPr>
            <p:ph type="body" sz="quarter" idx="13"/>
          </p:nvPr>
        </p:nvSpPr>
        <p:spPr/>
        <p:txBody>
          <a:bodyPr vert="horz" lIns="0" tIns="0" rIns="0" bIns="0" rtlCol="0" anchor="t">
            <a:normAutofit/>
          </a:bodyPr>
          <a:lstStyle/>
          <a:p>
            <a:pPr marL="345440" indent="-345440"/>
            <a:r>
              <a:rPr lang="sv-SE">
                <a:ea typeface="+mn-lt"/>
                <a:cs typeface="+mn-lt"/>
              </a:rPr>
              <a:t>Huvudregeln är att alla typer av inaktiverade vacciner kan ges i kombination med andra inaktiverade och levande försvagade vacciner samtidigt</a:t>
            </a:r>
          </a:p>
          <a:p>
            <a:pPr marL="345440" indent="-345440"/>
            <a:r>
              <a:rPr lang="sv-SE">
                <a:ea typeface="+mn-lt"/>
                <a:cs typeface="+mn-lt"/>
              </a:rPr>
              <a:t>Samtidig administration av flera vaccin kan ge ökade främst lokala biverkningar, men även risk för ökad feberreaktion. De individuella konsekvenserna av ev. ökade biverkningar för den vaccinerade behöver beaktas när två eller fler vaccin ges samtidigt. Det är särskilt viktigt vid vaccination av äldre, medicinskt sköra personer och vid vaccination av gravida.</a:t>
            </a:r>
          </a:p>
          <a:p>
            <a:pPr marL="345440" indent="-345440"/>
            <a:r>
              <a:rPr lang="sv-SE">
                <a:ea typeface="+mn-lt"/>
                <a:cs typeface="+mn-lt"/>
                <a:hlinkClick r:id="rId2"/>
              </a:rPr>
              <a:t>kombination-av-vaccin-vid-samvaccinering--25.pdf</a:t>
            </a:r>
          </a:p>
        </p:txBody>
      </p:sp>
      <p:sp>
        <p:nvSpPr>
          <p:cNvPr id="5" name="Rubrik 4">
            <a:extLst>
              <a:ext uri="{FF2B5EF4-FFF2-40B4-BE49-F238E27FC236}">
                <a16:creationId xmlns:a16="http://schemas.microsoft.com/office/drawing/2014/main" id="{89C4863B-A670-FBB5-C74E-1D7847B0775C}"/>
              </a:ext>
            </a:extLst>
          </p:cNvPr>
          <p:cNvSpPr>
            <a:spLocks noGrp="1"/>
          </p:cNvSpPr>
          <p:nvPr>
            <p:ph type="title"/>
          </p:nvPr>
        </p:nvSpPr>
        <p:spPr/>
        <p:txBody>
          <a:bodyPr/>
          <a:lstStyle/>
          <a:p>
            <a:r>
              <a:rPr lang="sv-SE">
                <a:cs typeface="Calibri"/>
              </a:rPr>
              <a:t>Kombination av flera vaccin </a:t>
            </a:r>
            <a:endParaRPr lang="sv-SE"/>
          </a:p>
        </p:txBody>
      </p:sp>
    </p:spTree>
    <p:extLst>
      <p:ext uri="{BB962C8B-B14F-4D97-AF65-F5344CB8AC3E}">
        <p14:creationId xmlns:p14="http://schemas.microsoft.com/office/powerpoint/2010/main" val="1074306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F3D6525-3090-E1E4-FC58-A3451A539CFF}"/>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93534BC5-B3BF-F963-8BE8-9653AB667F43}"/>
              </a:ext>
            </a:extLst>
          </p:cNvPr>
          <p:cNvSpPr>
            <a:spLocks noGrp="1"/>
          </p:cNvSpPr>
          <p:nvPr>
            <p:ph type="sldNum" sz="quarter" idx="12"/>
          </p:nvPr>
        </p:nvSpPr>
        <p:spPr/>
        <p:txBody>
          <a:bodyPr/>
          <a:lstStyle/>
          <a:p>
            <a:fld id="{38480145-259A-47DA-A30D-C906B9DB5C99}" type="slidenum">
              <a:rPr lang="sv-SE" smtClean="0"/>
              <a:t>18</a:t>
            </a:fld>
            <a:endParaRPr lang="sv-SE"/>
          </a:p>
        </p:txBody>
      </p:sp>
      <p:sp>
        <p:nvSpPr>
          <p:cNvPr id="4" name="Platshållare för text 3">
            <a:extLst>
              <a:ext uri="{FF2B5EF4-FFF2-40B4-BE49-F238E27FC236}">
                <a16:creationId xmlns:a16="http://schemas.microsoft.com/office/drawing/2014/main" id="{8287F1A2-E67A-4A83-1AB8-A7C663B8D8DC}"/>
              </a:ext>
            </a:extLst>
          </p:cNvPr>
          <p:cNvSpPr>
            <a:spLocks noGrp="1"/>
          </p:cNvSpPr>
          <p:nvPr>
            <p:ph type="body" sz="quarter" idx="13"/>
          </p:nvPr>
        </p:nvSpPr>
        <p:spPr/>
        <p:txBody>
          <a:bodyPr vert="horz" lIns="0" tIns="0" rIns="0" bIns="0" rtlCol="0" anchor="t">
            <a:normAutofit/>
          </a:bodyPr>
          <a:lstStyle/>
          <a:p>
            <a:pPr marL="345440" indent="-345440"/>
            <a:r>
              <a:rPr lang="sv-SE">
                <a:solidFill>
                  <a:srgbClr val="000000"/>
                </a:solidFill>
                <a:latin typeface="Calibri Light"/>
                <a:ea typeface="Calibri Light"/>
                <a:cs typeface="Calibri Light"/>
              </a:rPr>
              <a:t>Vårdgivarwebben: </a:t>
            </a:r>
            <a:r>
              <a:rPr lang="sv-SE">
                <a:hlinkClick r:id="rId2"/>
              </a:rPr>
              <a:t>Vaccinationer - Region Västmanland (regionvastmanland.se)</a:t>
            </a:r>
            <a:endParaRPr lang="sv-SE">
              <a:solidFill>
                <a:srgbClr val="000000"/>
              </a:solidFill>
              <a:latin typeface="Calibri Light"/>
              <a:ea typeface="Calibri Light"/>
              <a:cs typeface="Calibri Light"/>
            </a:endParaRPr>
          </a:p>
          <a:p>
            <a:pPr marL="345440" indent="-345440"/>
            <a:r>
              <a:rPr lang="sv-SE">
                <a:solidFill>
                  <a:srgbClr val="000000"/>
                </a:solidFill>
                <a:latin typeface="Calibri Light"/>
                <a:ea typeface="Calibri Light"/>
                <a:cs typeface="Calibri Light"/>
              </a:rPr>
              <a:t>Kontaktuppgifter till samordningsfunktionen för vaccinationer och egenprovtagning </a:t>
            </a:r>
          </a:p>
          <a:p>
            <a:pPr marL="0" indent="0">
              <a:buNone/>
            </a:pPr>
            <a:r>
              <a:rPr lang="sv-SE">
                <a:solidFill>
                  <a:srgbClr val="000000"/>
                </a:solidFill>
                <a:latin typeface="Calibri Light"/>
                <a:cs typeface="Calibri Light"/>
                <a:hlinkClick r:id="rId3"/>
              </a:rPr>
              <a:t>vaccinationsplanering@regionvastmanland.se</a:t>
            </a:r>
            <a:r>
              <a:rPr lang="sv-SE">
                <a:solidFill>
                  <a:srgbClr val="000000"/>
                </a:solidFill>
                <a:latin typeface="Calibri Light"/>
                <a:cs typeface="Calibri Light"/>
              </a:rPr>
              <a:t> </a:t>
            </a:r>
          </a:p>
        </p:txBody>
      </p:sp>
      <p:sp>
        <p:nvSpPr>
          <p:cNvPr id="5" name="Rubrik 4">
            <a:extLst>
              <a:ext uri="{FF2B5EF4-FFF2-40B4-BE49-F238E27FC236}">
                <a16:creationId xmlns:a16="http://schemas.microsoft.com/office/drawing/2014/main" id="{CE765F09-F49A-41FA-79DC-4730146C0ADC}"/>
              </a:ext>
            </a:extLst>
          </p:cNvPr>
          <p:cNvSpPr>
            <a:spLocks noGrp="1"/>
          </p:cNvSpPr>
          <p:nvPr>
            <p:ph type="title"/>
          </p:nvPr>
        </p:nvSpPr>
        <p:spPr/>
        <p:txBody>
          <a:bodyPr/>
          <a:lstStyle/>
          <a:p>
            <a:r>
              <a:rPr lang="sv-SE">
                <a:cs typeface="Calibri"/>
              </a:rPr>
              <a:t>Övrigt</a:t>
            </a:r>
            <a:endParaRPr lang="sv-SE"/>
          </a:p>
        </p:txBody>
      </p:sp>
    </p:spTree>
    <p:extLst>
      <p:ext uri="{BB962C8B-B14F-4D97-AF65-F5344CB8AC3E}">
        <p14:creationId xmlns:p14="http://schemas.microsoft.com/office/powerpoint/2010/main" val="3848471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8A01D1F-63B6-3AAB-D2C4-688B8F0F8835}"/>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3163EFBB-4539-F5EC-2287-43708DCCB8B4}"/>
              </a:ext>
            </a:extLst>
          </p:cNvPr>
          <p:cNvSpPr>
            <a:spLocks noGrp="1"/>
          </p:cNvSpPr>
          <p:nvPr>
            <p:ph type="sldNum" sz="quarter" idx="12"/>
          </p:nvPr>
        </p:nvSpPr>
        <p:spPr/>
        <p:txBody>
          <a:bodyPr/>
          <a:lstStyle/>
          <a:p>
            <a:fld id="{38480145-259A-47DA-A30D-C906B9DB5C99}" type="slidenum">
              <a:rPr lang="sv-SE" smtClean="0"/>
              <a:t>2</a:t>
            </a:fld>
            <a:endParaRPr lang="sv-SE"/>
          </a:p>
        </p:txBody>
      </p:sp>
      <p:sp>
        <p:nvSpPr>
          <p:cNvPr id="4" name="Platshållare för text 3">
            <a:extLst>
              <a:ext uri="{FF2B5EF4-FFF2-40B4-BE49-F238E27FC236}">
                <a16:creationId xmlns:a16="http://schemas.microsoft.com/office/drawing/2014/main" id="{B72A52F6-8FC5-5C7C-DE9F-63F2F57C5948}"/>
              </a:ext>
            </a:extLst>
          </p:cNvPr>
          <p:cNvSpPr>
            <a:spLocks noGrp="1"/>
          </p:cNvSpPr>
          <p:nvPr>
            <p:ph type="body" sz="quarter" idx="13"/>
          </p:nvPr>
        </p:nvSpPr>
        <p:spPr/>
        <p:txBody>
          <a:bodyPr/>
          <a:lstStyle/>
          <a:p>
            <a:r>
              <a:rPr lang="sv-SE"/>
              <a:t>Vaccinationsstart och rekommenderade grupper</a:t>
            </a:r>
          </a:p>
          <a:p>
            <a:r>
              <a:rPr lang="sv-SE"/>
              <a:t>Beställning vaccin</a:t>
            </a:r>
          </a:p>
          <a:p>
            <a:r>
              <a:rPr lang="sv-SE"/>
              <a:t>Behörighet Bot</a:t>
            </a:r>
          </a:p>
          <a:p>
            <a:r>
              <a:rPr lang="sv-SE"/>
              <a:t>Behörighet ordination</a:t>
            </a:r>
          </a:p>
          <a:p>
            <a:r>
              <a:rPr lang="sv-SE"/>
              <a:t>Instruktionsfilm Bot</a:t>
            </a:r>
          </a:p>
          <a:p>
            <a:r>
              <a:rPr lang="sv-SE"/>
              <a:t>Kombinera vaccin</a:t>
            </a:r>
          </a:p>
          <a:p>
            <a:r>
              <a:rPr lang="sv-SE"/>
              <a:t>Övrigt</a:t>
            </a:r>
          </a:p>
          <a:p>
            <a:endParaRPr lang="sv-SE"/>
          </a:p>
          <a:p>
            <a:endParaRPr lang="sv-SE"/>
          </a:p>
        </p:txBody>
      </p:sp>
      <p:sp>
        <p:nvSpPr>
          <p:cNvPr id="5" name="Rubrik 4">
            <a:extLst>
              <a:ext uri="{FF2B5EF4-FFF2-40B4-BE49-F238E27FC236}">
                <a16:creationId xmlns:a16="http://schemas.microsoft.com/office/drawing/2014/main" id="{2B4BDF43-2F6C-1B83-2F36-1988802A27F1}"/>
              </a:ext>
            </a:extLst>
          </p:cNvPr>
          <p:cNvSpPr>
            <a:spLocks noGrp="1"/>
          </p:cNvSpPr>
          <p:nvPr>
            <p:ph type="title"/>
          </p:nvPr>
        </p:nvSpPr>
        <p:spPr/>
        <p:txBody>
          <a:bodyPr/>
          <a:lstStyle/>
          <a:p>
            <a:r>
              <a:rPr lang="sv-SE"/>
              <a:t>Agenda</a:t>
            </a:r>
          </a:p>
        </p:txBody>
      </p:sp>
    </p:spTree>
    <p:extLst>
      <p:ext uri="{BB962C8B-B14F-4D97-AF65-F5344CB8AC3E}">
        <p14:creationId xmlns:p14="http://schemas.microsoft.com/office/powerpoint/2010/main" val="739487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BAF89E9-D20E-5B31-1403-35DEC41895F5}"/>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25968B72-CD60-2162-E718-615B827E0A4F}"/>
              </a:ext>
            </a:extLst>
          </p:cNvPr>
          <p:cNvSpPr>
            <a:spLocks noGrp="1"/>
          </p:cNvSpPr>
          <p:nvPr>
            <p:ph type="sldNum" sz="quarter" idx="12"/>
          </p:nvPr>
        </p:nvSpPr>
        <p:spPr/>
        <p:txBody>
          <a:bodyPr/>
          <a:lstStyle/>
          <a:p>
            <a:fld id="{38480145-259A-47DA-A30D-C906B9DB5C99}" type="slidenum">
              <a:rPr lang="sv-SE" smtClean="0"/>
              <a:t>3</a:t>
            </a:fld>
            <a:endParaRPr lang="sv-SE"/>
          </a:p>
        </p:txBody>
      </p:sp>
      <p:sp>
        <p:nvSpPr>
          <p:cNvPr id="4" name="Platshållare för text 3">
            <a:extLst>
              <a:ext uri="{FF2B5EF4-FFF2-40B4-BE49-F238E27FC236}">
                <a16:creationId xmlns:a16="http://schemas.microsoft.com/office/drawing/2014/main" id="{4738AC3D-1A3F-3E19-8F3A-3D406107C383}"/>
              </a:ext>
            </a:extLst>
          </p:cNvPr>
          <p:cNvSpPr>
            <a:spLocks noGrp="1"/>
          </p:cNvSpPr>
          <p:nvPr>
            <p:ph type="body" sz="quarter" idx="13"/>
          </p:nvPr>
        </p:nvSpPr>
        <p:spPr>
          <a:xfrm>
            <a:off x="889014" y="3432067"/>
            <a:ext cx="17618075" cy="5983200"/>
          </a:xfrm>
        </p:spPr>
        <p:txBody>
          <a:bodyPr vert="horz" lIns="0" tIns="0" rIns="0" bIns="0" rtlCol="0" anchor="t">
            <a:normAutofit/>
          </a:bodyPr>
          <a:lstStyle/>
          <a:p>
            <a:pPr marL="457200" lvl="1" indent="-25400"/>
            <a:r>
              <a:rPr lang="sv-SE" sz="3900"/>
              <a:t>Höstens vaccinationsinsats för samvaccination av covid-19 och influensa startar den 14 oktober. </a:t>
            </a:r>
            <a:endParaRPr lang="en-US" sz="3900"/>
          </a:p>
          <a:p>
            <a:pPr marL="817245" lvl="2" indent="-287655">
              <a:buFont typeface="Wingdings"/>
              <a:buChar char="§"/>
            </a:pPr>
            <a:r>
              <a:rPr lang="sv-SE" sz="3450"/>
              <a:t>Rekommenderade grupper för samvaccination är personer i åldern 75+, medicinska riskgrupper från 50 år samt personer 65 år och äldre med dagliga omsorgsinsatser i hemmet, till exempel via hemtjänst eller på SÄBO</a:t>
            </a:r>
          </a:p>
          <a:p>
            <a:pPr marL="817245" lvl="2" indent="-287655">
              <a:buFont typeface="Wingdings"/>
              <a:buChar char="§"/>
            </a:pPr>
            <a:r>
              <a:rPr lang="sv-SE" sz="3450"/>
              <a:t>Personer som haft en bekräftad covid-19 efter 1 september 2025 kan tryggt avstå höstens dos, förutsatt att de inte har någon nedsättning av immunförsvaret. Det gäller alla grupper och oavsett tidigare vaccination.</a:t>
            </a:r>
          </a:p>
          <a:p>
            <a:pPr marL="817245" lvl="2" indent="-287655">
              <a:buFont typeface="Wingdings"/>
              <a:buChar char="§"/>
            </a:pPr>
            <a:endParaRPr lang="sv-SE" sz="3050"/>
          </a:p>
        </p:txBody>
      </p:sp>
      <p:sp>
        <p:nvSpPr>
          <p:cNvPr id="5" name="Rubrik 4">
            <a:extLst>
              <a:ext uri="{FF2B5EF4-FFF2-40B4-BE49-F238E27FC236}">
                <a16:creationId xmlns:a16="http://schemas.microsoft.com/office/drawing/2014/main" id="{E3BF9C4C-2690-C355-D80D-A0F91EDDFDDA}"/>
              </a:ext>
            </a:extLst>
          </p:cNvPr>
          <p:cNvSpPr>
            <a:spLocks noGrp="1"/>
          </p:cNvSpPr>
          <p:nvPr>
            <p:ph type="title"/>
          </p:nvPr>
        </p:nvSpPr>
        <p:spPr/>
        <p:txBody>
          <a:bodyPr/>
          <a:lstStyle/>
          <a:p>
            <a:r>
              <a:rPr lang="sv-SE">
                <a:ea typeface="Calibri"/>
                <a:cs typeface="Calibri"/>
              </a:rPr>
              <a:t>Samvaccination covid-19 och influensa</a:t>
            </a:r>
            <a:endParaRPr lang="sv-SE">
              <a:cs typeface="Calibri"/>
            </a:endParaRPr>
          </a:p>
        </p:txBody>
      </p:sp>
    </p:spTree>
    <p:extLst>
      <p:ext uri="{BB962C8B-B14F-4D97-AF65-F5344CB8AC3E}">
        <p14:creationId xmlns:p14="http://schemas.microsoft.com/office/powerpoint/2010/main" val="3102299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40A0523-E05C-A817-E75F-6FE53D4E735A}"/>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BBDC3BEE-936F-EA97-4865-2F4146A5E39E}"/>
              </a:ext>
            </a:extLst>
          </p:cNvPr>
          <p:cNvSpPr>
            <a:spLocks noGrp="1"/>
          </p:cNvSpPr>
          <p:nvPr>
            <p:ph type="sldNum" sz="quarter" idx="12"/>
          </p:nvPr>
        </p:nvSpPr>
        <p:spPr/>
        <p:txBody>
          <a:bodyPr/>
          <a:lstStyle/>
          <a:p>
            <a:fld id="{38480145-259A-47DA-A30D-C906B9DB5C99}" type="slidenum">
              <a:rPr lang="sv-SE" smtClean="0"/>
              <a:t>4</a:t>
            </a:fld>
            <a:endParaRPr lang="sv-SE"/>
          </a:p>
        </p:txBody>
      </p:sp>
      <p:sp>
        <p:nvSpPr>
          <p:cNvPr id="4" name="Platshållare för text 3">
            <a:extLst>
              <a:ext uri="{FF2B5EF4-FFF2-40B4-BE49-F238E27FC236}">
                <a16:creationId xmlns:a16="http://schemas.microsoft.com/office/drawing/2014/main" id="{EB8C7CC7-441D-A074-CDBC-C65A94704966}"/>
              </a:ext>
            </a:extLst>
          </p:cNvPr>
          <p:cNvSpPr>
            <a:spLocks noGrp="1"/>
          </p:cNvSpPr>
          <p:nvPr>
            <p:ph type="body" sz="quarter" idx="13"/>
          </p:nvPr>
        </p:nvSpPr>
        <p:spPr>
          <a:xfrm>
            <a:off x="1200355" y="3535383"/>
            <a:ext cx="17678401" cy="5847488"/>
          </a:xfrm>
        </p:spPr>
        <p:txBody>
          <a:bodyPr vert="horz" lIns="0" tIns="0" rIns="0" bIns="0" rtlCol="0" anchor="t">
            <a:noAutofit/>
          </a:bodyPr>
          <a:lstStyle/>
          <a:p>
            <a:pPr marL="755650" lvl="1" indent="-323850" algn="l"/>
            <a:r>
              <a:rPr lang="sv-SE" sz="3900"/>
              <a:t>hjärt-kärlsjukdom inklusive stroke (högt blodtryck som enda diagnos ingår inte)</a:t>
            </a:r>
          </a:p>
          <a:p>
            <a:pPr marL="755650" lvl="1" indent="-323850" algn="l"/>
            <a:r>
              <a:rPr lang="sv-SE" sz="3900"/>
              <a:t>kronisk lungsjukdom såsom KOL eller svår, instabil astma</a:t>
            </a:r>
          </a:p>
          <a:p>
            <a:pPr marL="755650" lvl="1" indent="-323850" algn="l"/>
            <a:r>
              <a:rPr lang="sv-SE" sz="3900"/>
              <a:t>diabetes </a:t>
            </a:r>
            <a:r>
              <a:rPr lang="sv-SE" sz="3900" err="1"/>
              <a:t>mellitus</a:t>
            </a:r>
            <a:r>
              <a:rPr lang="sv-SE" sz="3900"/>
              <a:t> typ 1 och 2</a:t>
            </a:r>
          </a:p>
          <a:p>
            <a:pPr marL="755650" lvl="1" indent="-323850" algn="l"/>
            <a:r>
              <a:rPr lang="sv-SE" sz="3900"/>
              <a:t>leversvikt</a:t>
            </a:r>
          </a:p>
          <a:p>
            <a:pPr marL="755650" lvl="1" indent="-323850" algn="l"/>
            <a:r>
              <a:rPr lang="sv-SE" sz="3900"/>
              <a:t>njursvikt</a:t>
            </a:r>
          </a:p>
          <a:p>
            <a:pPr marL="755650" lvl="1" indent="-323850" algn="l"/>
            <a:r>
              <a:rPr lang="sv-SE" sz="3900"/>
              <a:t>nedsatt immunförsvar på grund av läkemedelsbehandling eller immunhämmande sjukdom eller tillstånd, till exempel blodcancersjukdomar och Downs syndrom</a:t>
            </a:r>
          </a:p>
          <a:p>
            <a:pPr marL="755650" lvl="1" indent="-323850" algn="l"/>
            <a:r>
              <a:rPr lang="sv-SE" sz="3900"/>
              <a:t>sjukdomar eller tillstånd som leder till nedsatt lungfunktion eller försämrad hostkraft och sekretstagnation, till exempel neuromuskulär sjukdom, flerfunktionsnedsättning eller obesitas med ett BMI på 40 eller högre.</a:t>
            </a:r>
          </a:p>
        </p:txBody>
      </p:sp>
      <p:sp>
        <p:nvSpPr>
          <p:cNvPr id="5" name="Rubrik 4">
            <a:extLst>
              <a:ext uri="{FF2B5EF4-FFF2-40B4-BE49-F238E27FC236}">
                <a16:creationId xmlns:a16="http://schemas.microsoft.com/office/drawing/2014/main" id="{9C0C4231-80CE-3D7B-28E5-AFBE0460CABD}"/>
              </a:ext>
            </a:extLst>
          </p:cNvPr>
          <p:cNvSpPr>
            <a:spLocks noGrp="1"/>
          </p:cNvSpPr>
          <p:nvPr>
            <p:ph type="title"/>
          </p:nvPr>
        </p:nvSpPr>
        <p:spPr/>
        <p:txBody>
          <a:bodyPr>
            <a:normAutofit fontScale="90000"/>
          </a:bodyPr>
          <a:lstStyle/>
          <a:p>
            <a:r>
              <a:rPr lang="sv-SE">
                <a:ea typeface="Calibri"/>
                <a:cs typeface="Calibri"/>
              </a:rPr>
              <a:t>Personer 50-74 år med någon av följande underliggande sjukdomar eller tillstånd rekommenderas samvaccination</a:t>
            </a:r>
            <a:endParaRPr lang="sv-SE"/>
          </a:p>
        </p:txBody>
      </p:sp>
    </p:spTree>
    <p:extLst>
      <p:ext uri="{BB962C8B-B14F-4D97-AF65-F5344CB8AC3E}">
        <p14:creationId xmlns:p14="http://schemas.microsoft.com/office/powerpoint/2010/main" val="3739258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E60DD92-F4A3-0D8E-E531-9505A5F935AC}"/>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A7BE20EC-F4B9-4787-3A78-B1B4543487C3}"/>
              </a:ext>
            </a:extLst>
          </p:cNvPr>
          <p:cNvSpPr>
            <a:spLocks noGrp="1"/>
          </p:cNvSpPr>
          <p:nvPr>
            <p:ph type="sldNum" sz="quarter" idx="12"/>
          </p:nvPr>
        </p:nvSpPr>
        <p:spPr/>
        <p:txBody>
          <a:bodyPr/>
          <a:lstStyle/>
          <a:p>
            <a:fld id="{38480145-259A-47DA-A30D-C906B9DB5C99}" type="slidenum">
              <a:rPr lang="sv-SE" smtClean="0"/>
              <a:t>5</a:t>
            </a:fld>
            <a:endParaRPr lang="sv-SE"/>
          </a:p>
        </p:txBody>
      </p:sp>
      <p:sp>
        <p:nvSpPr>
          <p:cNvPr id="4" name="Platshållare för text 3">
            <a:extLst>
              <a:ext uri="{FF2B5EF4-FFF2-40B4-BE49-F238E27FC236}">
                <a16:creationId xmlns:a16="http://schemas.microsoft.com/office/drawing/2014/main" id="{D88E0683-4CE1-9194-088E-0931400BB591}"/>
              </a:ext>
            </a:extLst>
          </p:cNvPr>
          <p:cNvSpPr>
            <a:spLocks noGrp="1"/>
          </p:cNvSpPr>
          <p:nvPr>
            <p:ph type="body" sz="quarter" idx="13"/>
          </p:nvPr>
        </p:nvSpPr>
        <p:spPr/>
        <p:txBody>
          <a:bodyPr vert="horz" lIns="0" tIns="0" rIns="0" bIns="0" rtlCol="0" anchor="t">
            <a:normAutofit fontScale="92500" lnSpcReduction="10000"/>
          </a:bodyPr>
          <a:lstStyle/>
          <a:p>
            <a:pPr marL="345440" indent="-345440" algn="l"/>
            <a:r>
              <a:rPr lang="sv-SE" sz="3900"/>
              <a:t>Personer 18–49 år med nedsatt immunförsvar på grund av läkemedelsbehandling eller immunhämmande sjukdom eller tillstånd, till exempel blodcancersjukdomar, njursvikt och Downs syndrom (graviditet omfattas inte).</a:t>
            </a:r>
            <a:endParaRPr lang="en-US" sz="3900"/>
          </a:p>
          <a:p>
            <a:pPr marL="345440" indent="-345440" algn="l"/>
            <a:r>
              <a:rPr lang="sv-SE" sz="3900"/>
              <a:t>Personer som inte omfattas av rekommendationerna enligt definitionerna ovan, men som har en svår grundsjukdom eller ett tillstånd som gör att covid-19 riskerar att få ett allvarligt förlopp, rekommenderas vaccination oavsett ålder. Exempel på sådan sjukdom kan vara svår lungsjukdom eller uttalad skörhet på grund av omfattande samsjuklighet eller flerfunktionsnedsättning. Läkarbedömning kan behövas för att identifiera dessa personer.</a:t>
            </a:r>
            <a:endParaRPr lang="en-US" sz="3900"/>
          </a:p>
          <a:p>
            <a:pPr marL="345440" indent="-345440" algn="l"/>
            <a:r>
              <a:rPr lang="sv-SE" sz="3900"/>
              <a:t>Har en läkare bedömt att man skall vaccinera sig pga skörhet eller underliggande sjukdom ingår man i riskgrupp. Ingen ordination behövs.</a:t>
            </a:r>
          </a:p>
          <a:p>
            <a:pPr marL="345440" indent="-345440" algn="l"/>
            <a:r>
              <a:rPr lang="sv-SE" sz="3900"/>
              <a:t>Icke rekommenderade grupper kan inte få covid vaccin</a:t>
            </a:r>
          </a:p>
          <a:p>
            <a:pPr marL="345440" indent="-345440" algn="l"/>
            <a:endParaRPr lang="sv-SE" sz="2400"/>
          </a:p>
          <a:p>
            <a:pPr marL="0" indent="0">
              <a:buNone/>
            </a:pPr>
            <a:endParaRPr lang="sv-SE"/>
          </a:p>
        </p:txBody>
      </p:sp>
      <p:sp>
        <p:nvSpPr>
          <p:cNvPr id="5" name="Rubrik 4">
            <a:extLst>
              <a:ext uri="{FF2B5EF4-FFF2-40B4-BE49-F238E27FC236}">
                <a16:creationId xmlns:a16="http://schemas.microsoft.com/office/drawing/2014/main" id="{40C3979A-C991-A951-06B2-AB28F9EACC92}"/>
              </a:ext>
            </a:extLst>
          </p:cNvPr>
          <p:cNvSpPr>
            <a:spLocks noGrp="1"/>
          </p:cNvSpPr>
          <p:nvPr>
            <p:ph type="title"/>
          </p:nvPr>
        </p:nvSpPr>
        <p:spPr/>
        <p:txBody>
          <a:bodyPr/>
          <a:lstStyle/>
          <a:p>
            <a:r>
              <a:rPr lang="sv-SE">
                <a:ea typeface="Calibri"/>
                <a:cs typeface="Calibri"/>
              </a:rPr>
              <a:t>Övriga grupper </a:t>
            </a:r>
            <a:endParaRPr lang="sv-SE"/>
          </a:p>
        </p:txBody>
      </p:sp>
    </p:spTree>
    <p:extLst>
      <p:ext uri="{BB962C8B-B14F-4D97-AF65-F5344CB8AC3E}">
        <p14:creationId xmlns:p14="http://schemas.microsoft.com/office/powerpoint/2010/main" val="3486078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E923F4E-1992-BEF0-1A2E-6E8DD4D65E03}"/>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386BDD2F-9307-33F3-1CFE-22515EF95EF0}"/>
              </a:ext>
            </a:extLst>
          </p:cNvPr>
          <p:cNvSpPr>
            <a:spLocks noGrp="1"/>
          </p:cNvSpPr>
          <p:nvPr>
            <p:ph type="sldNum" sz="quarter" idx="12"/>
          </p:nvPr>
        </p:nvSpPr>
        <p:spPr/>
        <p:txBody>
          <a:bodyPr/>
          <a:lstStyle/>
          <a:p>
            <a:fld id="{38480145-259A-47DA-A30D-C906B9DB5C99}" type="slidenum">
              <a:rPr lang="sv-SE" smtClean="0"/>
              <a:t>6</a:t>
            </a:fld>
            <a:endParaRPr lang="sv-SE"/>
          </a:p>
        </p:txBody>
      </p:sp>
      <p:sp>
        <p:nvSpPr>
          <p:cNvPr id="4" name="Platshållare för text 3">
            <a:extLst>
              <a:ext uri="{FF2B5EF4-FFF2-40B4-BE49-F238E27FC236}">
                <a16:creationId xmlns:a16="http://schemas.microsoft.com/office/drawing/2014/main" id="{98E588AD-F49E-9E3A-76D1-9F80A588079C}"/>
              </a:ext>
            </a:extLst>
          </p:cNvPr>
          <p:cNvSpPr>
            <a:spLocks noGrp="1"/>
          </p:cNvSpPr>
          <p:nvPr>
            <p:ph type="body" sz="quarter" idx="13"/>
          </p:nvPr>
        </p:nvSpPr>
        <p:spPr>
          <a:xfrm>
            <a:off x="1200355" y="3399671"/>
            <a:ext cx="17512502" cy="5983200"/>
          </a:xfrm>
        </p:spPr>
        <p:txBody>
          <a:bodyPr vert="horz" lIns="0" tIns="0" rIns="0" bIns="0" rtlCol="0" anchor="t">
            <a:normAutofit/>
          </a:bodyPr>
          <a:lstStyle/>
          <a:p>
            <a:pPr marL="0" indent="0">
              <a:buNone/>
            </a:pPr>
            <a:r>
              <a:rPr lang="sv-SE" sz="3900"/>
              <a:t>Personer som rekommenderas enbart influensavaccin rekommenderas att vänta till 4:e november</a:t>
            </a:r>
            <a:endParaRPr lang="sv-SE"/>
          </a:p>
          <a:p>
            <a:pPr marL="755650" lvl="1" indent="-323850">
              <a:buFont typeface="Courier New"/>
              <a:buChar char="o"/>
            </a:pPr>
            <a:r>
              <a:rPr lang="sv-SE" sz="3500"/>
              <a:t>Friska personer mellan 65 år-74 år </a:t>
            </a:r>
          </a:p>
          <a:p>
            <a:pPr marL="755650" lvl="1" indent="-323850">
              <a:buFont typeface="Courier New"/>
              <a:buChar char="o"/>
            </a:pPr>
            <a:r>
              <a:rPr lang="sv-SE" sz="3500"/>
              <a:t>Hälso- och sjukvårdspersonal samt omsorgspersonal</a:t>
            </a:r>
            <a:endParaRPr lang="sv-SE"/>
          </a:p>
          <a:p>
            <a:pPr marL="755650" lvl="1" indent="-323850">
              <a:buFont typeface="Courier New"/>
              <a:buChar char="o"/>
            </a:pPr>
            <a:r>
              <a:rPr lang="sv-SE" sz="3500"/>
              <a:t>Riskgrupper mellan 6 månaders ålder - 49 år</a:t>
            </a:r>
          </a:p>
          <a:p>
            <a:pPr marL="755650" lvl="1" indent="-323850">
              <a:buFont typeface="Courier New"/>
              <a:buChar char="o"/>
            </a:pPr>
            <a:r>
              <a:rPr lang="sv-SE" sz="3500"/>
              <a:t>Hushållskontakter, både barn och vuxna, till personer med kraftigt nedsatt immunförsvar</a:t>
            </a:r>
          </a:p>
          <a:p>
            <a:pPr marL="755650" lvl="1" indent="-323850">
              <a:buFont typeface="Courier New"/>
              <a:buChar char="o"/>
            </a:pPr>
            <a:r>
              <a:rPr lang="sv-SE" sz="3500"/>
              <a:t>Personer som rekommenderas samvaccinera sig men som inte önskar vaccinera sig mot covid-19</a:t>
            </a:r>
          </a:p>
          <a:p>
            <a:pPr marL="345440" indent="-345440">
              <a:buChar char="•"/>
            </a:pPr>
            <a:endParaRPr lang="sv-SE" sz="3900"/>
          </a:p>
          <a:p>
            <a:pPr marL="345440" indent="-345440">
              <a:buChar char="•"/>
            </a:pPr>
            <a:endParaRPr lang="sv-SE" sz="3900"/>
          </a:p>
          <a:p>
            <a:pPr marL="0" indent="0">
              <a:buNone/>
            </a:pPr>
            <a:endParaRPr lang="sv-SE" sz="3900"/>
          </a:p>
        </p:txBody>
      </p:sp>
      <p:sp>
        <p:nvSpPr>
          <p:cNvPr id="5" name="Rubrik 4">
            <a:extLst>
              <a:ext uri="{FF2B5EF4-FFF2-40B4-BE49-F238E27FC236}">
                <a16:creationId xmlns:a16="http://schemas.microsoft.com/office/drawing/2014/main" id="{77698578-73AF-E098-0C4D-3B1157E72E80}"/>
              </a:ext>
            </a:extLst>
          </p:cNvPr>
          <p:cNvSpPr>
            <a:spLocks noGrp="1"/>
          </p:cNvSpPr>
          <p:nvPr>
            <p:ph type="title"/>
          </p:nvPr>
        </p:nvSpPr>
        <p:spPr/>
        <p:txBody>
          <a:bodyPr/>
          <a:lstStyle/>
          <a:p>
            <a:r>
              <a:rPr lang="sv-SE">
                <a:cs typeface="Calibri"/>
              </a:rPr>
              <a:t>Grupper som </a:t>
            </a:r>
            <a:r>
              <a:rPr lang="sv-SE" u="sng">
                <a:cs typeface="Calibri"/>
              </a:rPr>
              <a:t>enbart </a:t>
            </a:r>
            <a:r>
              <a:rPr lang="sv-SE">
                <a:cs typeface="Calibri"/>
              </a:rPr>
              <a:t>rekommenderas vaccin mot influensa </a:t>
            </a:r>
            <a:endParaRPr lang="sv-SE">
              <a:ea typeface="Calibri"/>
              <a:cs typeface="Calibri"/>
            </a:endParaRPr>
          </a:p>
        </p:txBody>
      </p:sp>
    </p:spTree>
    <p:extLst>
      <p:ext uri="{BB962C8B-B14F-4D97-AF65-F5344CB8AC3E}">
        <p14:creationId xmlns:p14="http://schemas.microsoft.com/office/powerpoint/2010/main" val="404661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F12CD22-C9FC-B308-12E0-5FD14D894E8B}"/>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B68A8B19-5F87-88C1-66CB-E4EDEED6B5DE}"/>
              </a:ext>
            </a:extLst>
          </p:cNvPr>
          <p:cNvSpPr>
            <a:spLocks noGrp="1"/>
          </p:cNvSpPr>
          <p:nvPr>
            <p:ph type="sldNum" sz="quarter" idx="12"/>
          </p:nvPr>
        </p:nvSpPr>
        <p:spPr/>
        <p:txBody>
          <a:bodyPr/>
          <a:lstStyle/>
          <a:p>
            <a:fld id="{38480145-259A-47DA-A30D-C906B9DB5C99}" type="slidenum">
              <a:rPr lang="sv-SE" smtClean="0"/>
              <a:t>7</a:t>
            </a:fld>
            <a:endParaRPr lang="sv-SE"/>
          </a:p>
        </p:txBody>
      </p:sp>
      <p:sp>
        <p:nvSpPr>
          <p:cNvPr id="4" name="Platshållare för text 3">
            <a:extLst>
              <a:ext uri="{FF2B5EF4-FFF2-40B4-BE49-F238E27FC236}">
                <a16:creationId xmlns:a16="http://schemas.microsoft.com/office/drawing/2014/main" id="{7CEB0BA6-A224-3523-8FF5-5200588D4FFD}"/>
              </a:ext>
            </a:extLst>
          </p:cNvPr>
          <p:cNvSpPr>
            <a:spLocks noGrp="1"/>
          </p:cNvSpPr>
          <p:nvPr>
            <p:ph type="body" sz="quarter" idx="13"/>
          </p:nvPr>
        </p:nvSpPr>
        <p:spPr>
          <a:xfrm>
            <a:off x="1245600" y="2389653"/>
            <a:ext cx="17618075" cy="5983200"/>
          </a:xfrm>
        </p:spPr>
        <p:txBody>
          <a:bodyPr vert="horz" lIns="0" tIns="0" rIns="0" bIns="0" rtlCol="0" anchor="t">
            <a:noAutofit/>
          </a:bodyPr>
          <a:lstStyle/>
          <a:p>
            <a:pPr marL="0" indent="0" algn="l">
              <a:buNone/>
            </a:pPr>
            <a:endParaRPr lang="sv-SE" sz="2000"/>
          </a:p>
          <a:p>
            <a:pPr marL="431800" lvl="1" indent="0" algn="l">
              <a:buNone/>
            </a:pPr>
            <a:r>
              <a:rPr lang="sv-SE" sz="2400" dirty="0"/>
              <a:t>Personer 6 månader - 49 år med följande riskfaktor: </a:t>
            </a:r>
          </a:p>
          <a:p>
            <a:pPr marL="755650" lvl="1" indent="-323850" algn="l"/>
            <a:r>
              <a:rPr lang="sv-SE" sz="2400" dirty="0"/>
              <a:t>Hjärt- och kärlsjukdom inklusive stroke (hypertoni som enda diagnos ingår ej)</a:t>
            </a:r>
          </a:p>
          <a:p>
            <a:pPr marL="755650" lvl="1" indent="-323850" algn="l"/>
            <a:r>
              <a:rPr lang="sv-SE" sz="2400" dirty="0"/>
              <a:t>Kronisk lungsjukdom såsom KOL eller svår instabil astma</a:t>
            </a:r>
          </a:p>
          <a:p>
            <a:pPr marL="755650" lvl="1" indent="-323850" algn="l"/>
            <a:r>
              <a:rPr lang="sv-SE" sz="2400" dirty="0"/>
              <a:t>Diabetes </a:t>
            </a:r>
            <a:r>
              <a:rPr lang="sv-SE" sz="2400" dirty="0" err="1"/>
              <a:t>mellitus</a:t>
            </a:r>
            <a:r>
              <a:rPr lang="sv-SE" sz="2400" dirty="0"/>
              <a:t> typ 1 och 2</a:t>
            </a:r>
          </a:p>
          <a:p>
            <a:pPr marL="755650" lvl="1" indent="-323850" algn="l"/>
            <a:r>
              <a:rPr lang="sv-SE" sz="2400" dirty="0"/>
              <a:t>Leversvikt</a:t>
            </a:r>
          </a:p>
          <a:p>
            <a:pPr marL="755650" lvl="1" indent="-323850" algn="l"/>
            <a:r>
              <a:rPr lang="sv-SE" sz="2400" dirty="0"/>
              <a:t>Njursvikt</a:t>
            </a:r>
          </a:p>
          <a:p>
            <a:pPr marL="755650" lvl="1" indent="-323850" algn="l"/>
            <a:r>
              <a:rPr lang="sv-SE" sz="2400" dirty="0"/>
              <a:t>Sjukdomar eller tillstånd som leder till nedsatt lungfunktion eller försämrad </a:t>
            </a:r>
            <a:r>
              <a:rPr lang="sv-SE" sz="2400" dirty="0" err="1"/>
              <a:t>hostkraft</a:t>
            </a:r>
            <a:r>
              <a:rPr lang="sv-SE" sz="2400" dirty="0"/>
              <a:t> och sekretstagnation, till exempel obesitas med ett BMI på 40 eller högre, neuromuskulära sjukdomar eller en funktionsnedsättning.</a:t>
            </a:r>
          </a:p>
          <a:p>
            <a:pPr marL="755650" lvl="1" indent="-323850" algn="l"/>
            <a:r>
              <a:rPr lang="sv-SE" sz="2400" dirty="0"/>
              <a:t>Graviditet (efter graviditetsvecka 12). För de gravida som har en ytterligare riskfaktor kan vaccination ske även före graviditetsvecka 13.</a:t>
            </a:r>
          </a:p>
          <a:p>
            <a:pPr marL="755650" lvl="1" indent="-323850" algn="l"/>
            <a:r>
              <a:rPr lang="sv-SE" sz="2400" dirty="0"/>
              <a:t>Annan sjukdom eller tillstånd med nedsatt allmäntillstånd, där en influensasjukdom riskerar ett allvarligt vårdförlopp. Exempel på sådana sjukdomar eller tillstånd kan vara demens, psykisk sjukdom eller skadligt alkohol- eller drogbruk, som orsakat en nedsatt kroppslig hälsa.</a:t>
            </a:r>
          </a:p>
          <a:p>
            <a:pPr marL="431800" lvl="1" indent="0" algn="l">
              <a:buNone/>
            </a:pPr>
            <a:r>
              <a:rPr lang="sv-SE" sz="2400" dirty="0"/>
              <a:t>Personer </a:t>
            </a:r>
            <a:r>
              <a:rPr lang="sv-SE" sz="2400"/>
              <a:t>under </a:t>
            </a:r>
            <a:r>
              <a:rPr lang="sv-SE" sz="2400" dirty="0"/>
              <a:t>18 år </a:t>
            </a:r>
          </a:p>
          <a:p>
            <a:pPr marL="755650" lvl="1" indent="-323850" algn="l"/>
            <a:r>
              <a:rPr lang="sv-SE" sz="2400" dirty="0"/>
              <a:t>nedsatt immunförsvar på grund av läkemedelsbehandling eller immunhämmande sjukdom eller tillstånd, till exempel blodcancersjukdomar och Downs syndrom</a:t>
            </a:r>
          </a:p>
          <a:p>
            <a:pPr marL="345440" indent="-345440"/>
            <a:endParaRPr lang="sv-SE"/>
          </a:p>
        </p:txBody>
      </p:sp>
      <p:sp>
        <p:nvSpPr>
          <p:cNvPr id="5" name="Rubrik 4">
            <a:extLst>
              <a:ext uri="{FF2B5EF4-FFF2-40B4-BE49-F238E27FC236}">
                <a16:creationId xmlns:a16="http://schemas.microsoft.com/office/drawing/2014/main" id="{8E25AFBB-4881-1926-C5E0-465633825D8C}"/>
              </a:ext>
            </a:extLst>
          </p:cNvPr>
          <p:cNvSpPr>
            <a:spLocks noGrp="1"/>
          </p:cNvSpPr>
          <p:nvPr>
            <p:ph type="title"/>
          </p:nvPr>
        </p:nvSpPr>
        <p:spPr>
          <a:xfrm>
            <a:off x="1183439" y="1227047"/>
            <a:ext cx="17661813" cy="1153974"/>
          </a:xfrm>
        </p:spPr>
        <p:txBody>
          <a:bodyPr>
            <a:normAutofit fontScale="90000"/>
          </a:bodyPr>
          <a:lstStyle/>
          <a:p>
            <a:r>
              <a:rPr lang="sv-SE" sz="5800">
                <a:ea typeface="Calibri"/>
                <a:cs typeface="Calibri"/>
              </a:rPr>
              <a:t>Barn och vuxna med följande sjukdomar, diagnoser eller tillstånd som rekommenderas enbart influensavaccin</a:t>
            </a:r>
          </a:p>
        </p:txBody>
      </p:sp>
    </p:spTree>
    <p:extLst>
      <p:ext uri="{BB962C8B-B14F-4D97-AF65-F5344CB8AC3E}">
        <p14:creationId xmlns:p14="http://schemas.microsoft.com/office/powerpoint/2010/main" val="931279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7CF35ABB-91C2-2626-39A3-42192E9D7A4B}"/>
              </a:ext>
            </a:extLst>
          </p:cNvPr>
          <p:cNvSpPr>
            <a:spLocks noGrp="1"/>
          </p:cNvSpPr>
          <p:nvPr>
            <p:ph type="dt" sz="half" idx="10"/>
          </p:nvPr>
        </p:nvSpPr>
        <p:spPr/>
        <p:txBody>
          <a:bodyPr/>
          <a:lstStyle/>
          <a:p>
            <a:fld id="{B700BBF1-C13B-43EC-82B9-6FEB7A6DE80E}" type="datetime1">
              <a:rPr lang="sv-SE"/>
              <a:t>2025-09-25</a:t>
            </a:fld>
            <a:endParaRPr lang="sv-SE"/>
          </a:p>
        </p:txBody>
      </p:sp>
      <p:sp>
        <p:nvSpPr>
          <p:cNvPr id="3" name="Platshållare för bildnummer 2">
            <a:extLst>
              <a:ext uri="{FF2B5EF4-FFF2-40B4-BE49-F238E27FC236}">
                <a16:creationId xmlns:a16="http://schemas.microsoft.com/office/drawing/2014/main" id="{A275B43F-B32A-39A2-80C8-9EC898E04688}"/>
              </a:ext>
            </a:extLst>
          </p:cNvPr>
          <p:cNvSpPr>
            <a:spLocks noGrp="1"/>
          </p:cNvSpPr>
          <p:nvPr>
            <p:ph type="sldNum" sz="quarter" idx="12"/>
          </p:nvPr>
        </p:nvSpPr>
        <p:spPr/>
        <p:txBody>
          <a:bodyPr/>
          <a:lstStyle/>
          <a:p>
            <a:fld id="{2097BF9A-6444-4E7A-BD01-9F70C5D6B956}" type="slidenum">
              <a:rPr lang="sv-SE" smtClean="0"/>
              <a:t>8</a:t>
            </a:fld>
            <a:endParaRPr lang="sv-SE"/>
          </a:p>
        </p:txBody>
      </p:sp>
      <p:pic>
        <p:nvPicPr>
          <p:cNvPr id="4" name="Bildobjekt 3" descr="En bild som visar text, skärmbild, Teckensnitt, logotyp&#10;&#10;AI-genererat innehåll kan vara felaktigt.">
            <a:extLst>
              <a:ext uri="{FF2B5EF4-FFF2-40B4-BE49-F238E27FC236}">
                <a16:creationId xmlns:a16="http://schemas.microsoft.com/office/drawing/2014/main" id="{E56488CF-5BDD-0CBD-3422-A6733B2CAC95}"/>
              </a:ext>
            </a:extLst>
          </p:cNvPr>
          <p:cNvPicPr>
            <a:picLocks noChangeAspect="1"/>
          </p:cNvPicPr>
          <p:nvPr/>
        </p:nvPicPr>
        <p:blipFill>
          <a:blip r:embed="rId2"/>
          <a:stretch>
            <a:fillRect/>
          </a:stretch>
        </p:blipFill>
        <p:spPr>
          <a:xfrm>
            <a:off x="6020883" y="700087"/>
            <a:ext cx="8059599" cy="9906000"/>
          </a:xfrm>
          <a:prstGeom prst="rect">
            <a:avLst/>
          </a:prstGeom>
        </p:spPr>
      </p:pic>
    </p:spTree>
    <p:extLst>
      <p:ext uri="{BB962C8B-B14F-4D97-AF65-F5344CB8AC3E}">
        <p14:creationId xmlns:p14="http://schemas.microsoft.com/office/powerpoint/2010/main" val="248684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85EF056-0AC5-6CF6-31C6-F1309A64CE54}"/>
              </a:ext>
            </a:extLst>
          </p:cNvPr>
          <p:cNvSpPr>
            <a:spLocks noGrp="1"/>
          </p:cNvSpPr>
          <p:nvPr>
            <p:ph type="dt" sz="half" idx="10"/>
          </p:nvPr>
        </p:nvSpPr>
        <p:spPr/>
        <p:txBody>
          <a:bodyPr/>
          <a:lstStyle/>
          <a:p>
            <a:fld id="{27129ABF-34AF-4771-8C65-17474087DDAF}" type="datetime1">
              <a:rPr lang="sv-SE" smtClean="0"/>
              <a:t>2025-09-25</a:t>
            </a:fld>
            <a:endParaRPr lang="sv-SE"/>
          </a:p>
        </p:txBody>
      </p:sp>
      <p:sp>
        <p:nvSpPr>
          <p:cNvPr id="3" name="Platshållare för bildnummer 2">
            <a:extLst>
              <a:ext uri="{FF2B5EF4-FFF2-40B4-BE49-F238E27FC236}">
                <a16:creationId xmlns:a16="http://schemas.microsoft.com/office/drawing/2014/main" id="{710F8857-96E4-E2F5-C0EA-45AB7512F5BC}"/>
              </a:ext>
            </a:extLst>
          </p:cNvPr>
          <p:cNvSpPr>
            <a:spLocks noGrp="1"/>
          </p:cNvSpPr>
          <p:nvPr>
            <p:ph type="sldNum" sz="quarter" idx="12"/>
          </p:nvPr>
        </p:nvSpPr>
        <p:spPr/>
        <p:txBody>
          <a:bodyPr/>
          <a:lstStyle/>
          <a:p>
            <a:fld id="{38480145-259A-47DA-A30D-C906B9DB5C99}" type="slidenum">
              <a:rPr lang="sv-SE" smtClean="0"/>
              <a:t>9</a:t>
            </a:fld>
            <a:endParaRPr lang="sv-SE"/>
          </a:p>
        </p:txBody>
      </p:sp>
      <p:sp>
        <p:nvSpPr>
          <p:cNvPr id="4" name="Platshållare för text 3">
            <a:extLst>
              <a:ext uri="{FF2B5EF4-FFF2-40B4-BE49-F238E27FC236}">
                <a16:creationId xmlns:a16="http://schemas.microsoft.com/office/drawing/2014/main" id="{DF135C97-1A51-BD12-935F-EC2AE577636C}"/>
              </a:ext>
            </a:extLst>
          </p:cNvPr>
          <p:cNvSpPr>
            <a:spLocks noGrp="1"/>
          </p:cNvSpPr>
          <p:nvPr>
            <p:ph type="body" sz="quarter" idx="13"/>
          </p:nvPr>
        </p:nvSpPr>
        <p:spPr/>
        <p:txBody>
          <a:bodyPr vert="horz" lIns="0" tIns="0" rIns="0" bIns="0" rtlCol="0" anchor="t">
            <a:normAutofit/>
          </a:bodyPr>
          <a:lstStyle/>
          <a:p>
            <a:pPr marL="345440" indent="-345440" algn="l"/>
            <a:r>
              <a:rPr lang="sv-SE" sz="3900" b="1"/>
              <a:t>Rekommendation till personal för vaccination mot influensa</a:t>
            </a:r>
          </a:p>
          <a:p>
            <a:pPr marL="755650" lvl="1" indent="-323850" algn="l"/>
            <a:r>
              <a:rPr lang="sv-SE" sz="3900"/>
              <a:t>Personal som arbetar nära patienter och omsorgstagare i riskgrupp rekommenderas att vaccinera sig för att minska risken för vårdrelaterad smitta av influensa. Vaccination är särskilt viktigt för personal som arbetar nära personer med kraftigt nedsatt immunförsvar.</a:t>
            </a:r>
          </a:p>
          <a:p>
            <a:pPr marL="0" indent="0" algn="l">
              <a:buNone/>
            </a:pPr>
            <a:endParaRPr lang="sv-SE" sz="3900"/>
          </a:p>
          <a:p>
            <a:pPr marL="345440" indent="-345440" algn="l"/>
            <a:r>
              <a:rPr lang="sv-SE" sz="3900" b="1"/>
              <a:t>Rekommendation till personal för vaccination mot covid-19</a:t>
            </a:r>
          </a:p>
          <a:p>
            <a:pPr marL="755650" lvl="1" indent="-323850" algn="l"/>
            <a:r>
              <a:rPr lang="sv-SE" sz="3900"/>
              <a:t>Det finns ingen rekommendation för vaccination mot covid-19 av vårdpersonal. </a:t>
            </a:r>
            <a:endParaRPr lang="sv-SE" sz="3900" b="0" i="0">
              <a:solidFill>
                <a:srgbClr val="000000"/>
              </a:solidFill>
              <a:effectLst/>
              <a:latin typeface="Calibri Light"/>
              <a:ea typeface="Calibri Light"/>
              <a:cs typeface="Calibri Light"/>
            </a:endParaRPr>
          </a:p>
          <a:p>
            <a:pPr marL="345440" indent="-345440"/>
            <a:endParaRPr lang="sv-SE"/>
          </a:p>
        </p:txBody>
      </p:sp>
      <p:sp>
        <p:nvSpPr>
          <p:cNvPr id="5" name="Rubrik 4">
            <a:extLst>
              <a:ext uri="{FF2B5EF4-FFF2-40B4-BE49-F238E27FC236}">
                <a16:creationId xmlns:a16="http://schemas.microsoft.com/office/drawing/2014/main" id="{C83C327B-33AA-789A-86D6-8CC7E71CDF55}"/>
              </a:ext>
            </a:extLst>
          </p:cNvPr>
          <p:cNvSpPr>
            <a:spLocks noGrp="1"/>
          </p:cNvSpPr>
          <p:nvPr>
            <p:ph type="title"/>
          </p:nvPr>
        </p:nvSpPr>
        <p:spPr/>
        <p:txBody>
          <a:bodyPr/>
          <a:lstStyle/>
          <a:p>
            <a:r>
              <a:rPr lang="sv-SE"/>
              <a:t>Vaccination av personal </a:t>
            </a:r>
          </a:p>
        </p:txBody>
      </p:sp>
    </p:spTree>
    <p:extLst>
      <p:ext uri="{BB962C8B-B14F-4D97-AF65-F5344CB8AC3E}">
        <p14:creationId xmlns:p14="http://schemas.microsoft.com/office/powerpoint/2010/main" val="577804069"/>
      </p:ext>
    </p:extLst>
  </p:cSld>
  <p:clrMapOvr>
    <a:masterClrMapping/>
  </p:clrMapOvr>
</p:sld>
</file>

<file path=ppt/theme/theme1.xml><?xml version="1.0" encoding="utf-8"?>
<a:theme xmlns:a="http://schemas.openxmlformats.org/drawingml/2006/main" name="Region Västmanland Rosa">
  <a:themeElements>
    <a:clrScheme name="Region Västmanland Rosa">
      <a:dk1>
        <a:sysClr val="windowText" lastClr="000000"/>
      </a:dk1>
      <a:lt1>
        <a:sysClr val="window" lastClr="FFFFFF"/>
      </a:lt1>
      <a:dk2>
        <a:srgbClr val="7F7F7F"/>
      </a:dk2>
      <a:lt2>
        <a:srgbClr val="FFFFFF"/>
      </a:lt2>
      <a:accent1>
        <a:srgbClr val="670F3B"/>
      </a:accent1>
      <a:accent2>
        <a:srgbClr val="4B467D"/>
      </a:accent2>
      <a:accent3>
        <a:srgbClr val="339D94"/>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0039DAB0-7D38-4811-8BB1-C6C4965A58F0}"/>
    </a:ext>
  </a:extLst>
</a:theme>
</file>

<file path=ppt/theme/theme2.xml><?xml version="1.0" encoding="utf-8"?>
<a:theme xmlns:a="http://schemas.openxmlformats.org/drawingml/2006/main" name="Region Västmanland Blå">
  <a:themeElements>
    <a:clrScheme name="Region Västmanland Blå">
      <a:dk1>
        <a:sysClr val="windowText" lastClr="000000"/>
      </a:dk1>
      <a:lt1>
        <a:sysClr val="window" lastClr="FFFFFF"/>
      </a:lt1>
      <a:dk2>
        <a:srgbClr val="7F7F7F"/>
      </a:dk2>
      <a:lt2>
        <a:srgbClr val="FFFFFF"/>
      </a:lt2>
      <a:accent1>
        <a:srgbClr val="3C82AF"/>
      </a:accent1>
      <a:accent2>
        <a:srgbClr val="4B467D"/>
      </a:accent2>
      <a:accent3>
        <a:srgbClr val="339D94"/>
      </a:accent3>
      <a:accent4>
        <a:srgbClr val="670F3B"/>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2459BC67-DD28-465A-A611-64CAAD410A4A}"/>
    </a:ext>
  </a:extLst>
</a:theme>
</file>

<file path=ppt/theme/theme3.xml><?xml version="1.0" encoding="utf-8"?>
<a:theme xmlns:a="http://schemas.openxmlformats.org/drawingml/2006/main" name="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4.xml><?xml version="1.0" encoding="utf-8"?>
<a:theme xmlns:a="http://schemas.openxmlformats.org/drawingml/2006/main" name="Region Västmanland Medarbetare">
  <a:themeElements>
    <a:clrScheme name="ltv attraktivarbetsgivare">
      <a:dk1>
        <a:sysClr val="windowText" lastClr="000000"/>
      </a:dk1>
      <a:lt1>
        <a:sysClr val="window" lastClr="FFFFFF"/>
      </a:lt1>
      <a:dk2>
        <a:srgbClr val="000000"/>
      </a:dk2>
      <a:lt2>
        <a:srgbClr val="FFFFFF"/>
      </a:lt2>
      <a:accent1>
        <a:srgbClr val="CF142B"/>
      </a:accent1>
      <a:accent2>
        <a:srgbClr val="CF142B"/>
      </a:accent2>
      <a:accent3>
        <a:srgbClr val="CF142B"/>
      </a:accent3>
      <a:accent4>
        <a:srgbClr val="CF142B"/>
      </a:accent4>
      <a:accent5>
        <a:srgbClr val="CF142B"/>
      </a:accent5>
      <a:accent6>
        <a:srgbClr val="CF142B"/>
      </a:accent6>
      <a:hlink>
        <a:srgbClr val="A5A5A5"/>
      </a:hlink>
      <a:folHlink>
        <a:srgbClr val="BFBFBF"/>
      </a:folHlink>
    </a:clrScheme>
    <a:fontScheme name="ltv attraktiv">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v_attraktivarbetsgivare_v10" id="{C89DF3A4-0F3D-4889-82D1-9A52422C2AFF}" vid="{5529674B-7F77-47DD-9375-CA6717CA5E73}"/>
    </a:ext>
  </a:extLst>
</a:theme>
</file>

<file path=ppt/theme/theme5.xml><?xml version="1.0" encoding="utf-8"?>
<a:theme xmlns:a="http://schemas.openxmlformats.org/drawingml/2006/main" name="1_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ppt/theme/themeOverride2.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3756787-92fe-4ad5-8003-c0847135d6cb" xsi:nil="true"/>
    <lcf76f155ced4ddcb4097134ff3c332f xmlns="0c8e70a3-81e1-457b-a7ac-a1994e11a276">
      <Terms xmlns="http://schemas.microsoft.com/office/infopath/2007/PartnerControls"/>
    </lcf76f155ced4ddcb4097134ff3c332f>
    <Redof_x00f6_rkorr xmlns="0c8e70a3-81e1-457b-a7ac-a1994e11a276">false</Redof_x00f6_rkorr>
    <Status xmlns="0c8e70a3-81e1-457b-a7ac-a1994e11a27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D82885C76F60024DAEBB2469934F637A" ma:contentTypeVersion="16" ma:contentTypeDescription="Skapa ett nytt dokument." ma:contentTypeScope="" ma:versionID="3935358c636d180d5a6fb419190e3ef6">
  <xsd:schema xmlns:xsd="http://www.w3.org/2001/XMLSchema" xmlns:xs="http://www.w3.org/2001/XMLSchema" xmlns:p="http://schemas.microsoft.com/office/2006/metadata/properties" xmlns:ns2="0c8e70a3-81e1-457b-a7ac-a1994e11a276" xmlns:ns3="d3756787-92fe-4ad5-8003-c0847135d6cb" targetNamespace="http://schemas.microsoft.com/office/2006/metadata/properties" ma:root="true" ma:fieldsID="bed35d75c267b14ed94a61e0985acb1f" ns2:_="" ns3:_="">
    <xsd:import namespace="0c8e70a3-81e1-457b-a7ac-a1994e11a276"/>
    <xsd:import namespace="d3756787-92fe-4ad5-8003-c0847135d6c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LengthInSeconds" minOccurs="0"/>
                <xsd:element ref="ns2:Status" minOccurs="0"/>
                <xsd:element ref="ns2:Redof_x00f6_rkor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8e70a3-81e1-457b-a7ac-a1994e11a2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e12c2e29-3876-4f0c-ba25-f8f57cb655d6"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Status" ma:index="22" nillable="true" ma:displayName="Status" ma:description="Redo för att korras&#10;Klar" ma:format="Dropdown" ma:internalName="Status">
      <xsd:simpleType>
        <xsd:restriction base="dms:Text">
          <xsd:maxLength value="255"/>
        </xsd:restriction>
      </xsd:simpleType>
    </xsd:element>
    <xsd:element name="Redof_x00f6_rkorr" ma:index="23" nillable="true" ma:displayName="Redo för korr" ma:default="0" ma:format="Dropdown" ma:internalName="Redof_x00f6_rkorr">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3756787-92fe-4ad5-8003-c0847135d6cb"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5" nillable="true" ma:displayName="Taxonomy Catch All Column" ma:hidden="true" ma:list="{73a5fb6c-fb86-4fea-83b0-01b1d8b2b882}" ma:internalName="TaxCatchAll" ma:showField="CatchAllData" ma:web="d3756787-92fe-4ad5-8003-c0847135d6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298639-A577-4F3F-91F2-8D6ABE55571D}">
  <ds:schemaRefs>
    <ds:schemaRef ds:uri="0c8e70a3-81e1-457b-a7ac-a1994e11a276"/>
    <ds:schemaRef ds:uri="d3756787-92fe-4ad5-8003-c0847135d6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041836F-050D-448E-A7B6-564A2A1A1FC4}">
  <ds:schemaRefs>
    <ds:schemaRef ds:uri="http://schemas.microsoft.com/sharepoint/v3/contenttype/forms"/>
  </ds:schemaRefs>
</ds:datastoreItem>
</file>

<file path=customXml/itemProps3.xml><?xml version="1.0" encoding="utf-8"?>
<ds:datastoreItem xmlns:ds="http://schemas.openxmlformats.org/officeDocument/2006/customXml" ds:itemID="{745DC9C6-097D-41F8-9D47-3CB6FC970CE2}">
  <ds:schemaRefs>
    <ds:schemaRef ds:uri="0c8e70a3-81e1-457b-a7ac-a1994e11a276"/>
    <ds:schemaRef ds:uri="d3756787-92fe-4ad5-8003-c0847135d6c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Anpassad</PresentationFormat>
  <Slides>18</Slides>
  <Notes>0</Notes>
  <HiddenSlides>0</HiddenSlides>
  <ScaleCrop>false</ScaleCrop>
  <HeadingPairs>
    <vt:vector size="4" baseType="variant">
      <vt:variant>
        <vt:lpstr>Tema</vt:lpstr>
      </vt:variant>
      <vt:variant>
        <vt:i4>5</vt:i4>
      </vt:variant>
      <vt:variant>
        <vt:lpstr>Bildrubriker</vt:lpstr>
      </vt:variant>
      <vt:variant>
        <vt:i4>18</vt:i4>
      </vt:variant>
    </vt:vector>
  </HeadingPairs>
  <TitlesOfParts>
    <vt:vector size="23" baseType="lpstr">
      <vt:lpstr>Region Västmanland Rosa</vt:lpstr>
      <vt:lpstr>Region Västmanland Blå</vt:lpstr>
      <vt:lpstr>Region Västmanland Grön</vt:lpstr>
      <vt:lpstr>Region Västmanland Medarbetare</vt:lpstr>
      <vt:lpstr>1_Region Västmanland Grön</vt:lpstr>
      <vt:lpstr>Informationstillfälle - vaccinationer hösten 2025</vt:lpstr>
      <vt:lpstr>Agenda</vt:lpstr>
      <vt:lpstr>Samvaccination covid-19 och influensa</vt:lpstr>
      <vt:lpstr>Personer 50-74 år med någon av följande underliggande sjukdomar eller tillstånd rekommenderas samvaccination</vt:lpstr>
      <vt:lpstr>Övriga grupper </vt:lpstr>
      <vt:lpstr>Grupper som enbart rekommenderas vaccin mot influensa </vt:lpstr>
      <vt:lpstr>Barn och vuxna med följande sjukdomar, diagnoser eller tillstånd som rekommenderas enbart influensavaccin</vt:lpstr>
      <vt:lpstr>PowerPoint-presentation</vt:lpstr>
      <vt:lpstr>Vaccination av personal </vt:lpstr>
      <vt:lpstr>Vaccin Covid-19 </vt:lpstr>
      <vt:lpstr>Vaccin influensa </vt:lpstr>
      <vt:lpstr>Vaccinationsbot för registrering av vaccination </vt:lpstr>
      <vt:lpstr>Behörigheter </vt:lpstr>
      <vt:lpstr>Behörighet att ordinera vaccin  </vt:lpstr>
      <vt:lpstr>När behörighet att ordinera vaccin saknas </vt:lpstr>
      <vt:lpstr>Film Bot</vt:lpstr>
      <vt:lpstr>Kombination av flera vaccin </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Delprojekt Vaccinationsplanering – Primärvård</dc:title>
  <dc:creator>Carina Berglund</dc:creator>
  <cp:revision>6</cp:revision>
  <dcterms:created xsi:type="dcterms:W3CDTF">2021-06-08T13:16:42Z</dcterms:created>
  <dcterms:modified xsi:type="dcterms:W3CDTF">2025-09-25T12:53:22Z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0x010100D82885C76F60024DAEBB2469934F637A</vt:lpwstr>
  </property>
  <property fmtid="{D5CDD505-2E9C-101B-9397-08002B2CF9AE}" pid="3" name="MediaServiceImageTags">
    <vt:lpwstr/>
  </property>
</Properties>
</file>