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Override1.xml" ContentType="application/vnd.openxmlformats-officedocument.themeOverrid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4.xml" ContentType="application/vnd.openxmlformats-officedocument.theme+xml"/>
  <Override PartName="/ppt/theme/themeOverride2.xml" ContentType="application/vnd.openxmlformats-officedocument.themeOverrid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8" r:id="rId4"/>
    <p:sldMasterId id="2147483648" r:id="rId5"/>
    <p:sldMasterId id="2147483703" r:id="rId6"/>
    <p:sldMasterId id="2147483743" r:id="rId7"/>
  </p:sldMasterIdLst>
  <p:notesMasterIdLst>
    <p:notesMasterId r:id="rId25"/>
  </p:notesMasterIdLst>
  <p:sldIdLst>
    <p:sldId id="256" r:id="rId8"/>
    <p:sldId id="2145709407" r:id="rId9"/>
    <p:sldId id="2145709406" r:id="rId10"/>
    <p:sldId id="2145709408" r:id="rId11"/>
    <p:sldId id="2145709416" r:id="rId12"/>
    <p:sldId id="2145709417" r:id="rId13"/>
    <p:sldId id="2145709418" r:id="rId14"/>
    <p:sldId id="2145709419" r:id="rId15"/>
    <p:sldId id="2145709420" r:id="rId16"/>
    <p:sldId id="694" r:id="rId17"/>
    <p:sldId id="695" r:id="rId18"/>
    <p:sldId id="2145709423" r:id="rId19"/>
    <p:sldId id="2145709424" r:id="rId20"/>
    <p:sldId id="2145709425" r:id="rId21"/>
    <p:sldId id="2145709426" r:id="rId22"/>
    <p:sldId id="2145709427" r:id="rId23"/>
    <p:sldId id="2145709428" r:id="rId24"/>
  </p:sldIdLst>
  <p:sldSz cx="20104100" cy="1130935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204"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D1DA02A-876B-D203-B320-14535A752389}" name="Ulrika Levkvist" initials="UL" userId="S::ulrika.levkvist@regionvastmanland.se::25418944-9509-4948-a278-79a371b6e34e" providerId="AD"/>
  <p188:author id="{077AD779-B4A3-138F-3DBF-500261734CC4}" name="Maria Gill" initials="MG" userId="S::maria.gill@regionvastmanland.se::36526720-0ad4-444f-b0ba-2872111c3d20" providerId="AD"/>
  <p188:author id="{D8F7A5EF-1FD1-9F50-53B2-E72EDD9B164D}" name="Annika Gingby" initials="AG" userId="S::annika.gingby@regionvastmanland.se::6dd11fff-fdfa-4807-90f9-ddfbe2ee268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70F3B"/>
    <a:srgbClr val="D1B7C4"/>
    <a:srgbClr val="ADCEE3"/>
    <a:srgbClr val="D1F0EE"/>
    <a:srgbClr val="4D0B2C"/>
    <a:srgbClr val="26766F"/>
    <a:srgbClr val="D3CCCE"/>
    <a:srgbClr val="EBE7E8"/>
    <a:srgbClr val="FAEDF2"/>
    <a:srgbClr val="DFEC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llanmörkt format 2 - Dekorfär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Format med tema 2 - dekorfärg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365" autoAdjust="0"/>
  </p:normalViewPr>
  <p:slideViewPr>
    <p:cSldViewPr snapToGrid="0">
      <p:cViewPr varScale="1">
        <p:scale>
          <a:sx n="47" d="100"/>
          <a:sy n="47" d="100"/>
        </p:scale>
        <p:origin x="1224" y="60"/>
      </p:cViewPr>
      <p:guideLst>
        <p:guide orient="horz" pos="2880"/>
        <p:guide pos="2204"/>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2"/>
            <a:ext cx="2945802" cy="497446"/>
          </a:xfrm>
          <a:prstGeom prst="rect">
            <a:avLst/>
          </a:prstGeom>
        </p:spPr>
        <p:txBody>
          <a:bodyPr vert="horz" lIns="48674" tIns="24337" rIns="48674" bIns="24337" rtlCol="0"/>
          <a:lstStyle>
            <a:lvl1pPr algn="l">
              <a:defRPr sz="600"/>
            </a:lvl1pPr>
          </a:lstStyle>
          <a:p>
            <a:endParaRPr lang="sv-SE"/>
          </a:p>
        </p:txBody>
      </p:sp>
      <p:sp>
        <p:nvSpPr>
          <p:cNvPr id="3" name="Platshållare för datum 2"/>
          <p:cNvSpPr>
            <a:spLocks noGrp="1"/>
          </p:cNvSpPr>
          <p:nvPr>
            <p:ph type="dt" idx="1"/>
          </p:nvPr>
        </p:nvSpPr>
        <p:spPr>
          <a:xfrm>
            <a:off x="3850263" y="2"/>
            <a:ext cx="2945802" cy="497446"/>
          </a:xfrm>
          <a:prstGeom prst="rect">
            <a:avLst/>
          </a:prstGeom>
        </p:spPr>
        <p:txBody>
          <a:bodyPr vert="horz" lIns="48674" tIns="24337" rIns="48674" bIns="24337" rtlCol="0"/>
          <a:lstStyle>
            <a:lvl1pPr algn="r">
              <a:defRPr sz="600"/>
            </a:lvl1pPr>
          </a:lstStyle>
          <a:p>
            <a:fld id="{991EA50A-7ED8-4297-A6D8-C39D2C596180}" type="datetimeFigureOut">
              <a:rPr lang="sv-SE" smtClean="0"/>
              <a:t>2026-05-11</a:t>
            </a:fld>
            <a:endParaRPr lang="sv-SE"/>
          </a:p>
        </p:txBody>
      </p:sp>
      <p:sp>
        <p:nvSpPr>
          <p:cNvPr id="4" name="Platshållare för bildobjekt 3"/>
          <p:cNvSpPr>
            <a:spLocks noGrp="1" noRot="1" noChangeAspect="1"/>
          </p:cNvSpPr>
          <p:nvPr>
            <p:ph type="sldImg" idx="2"/>
          </p:nvPr>
        </p:nvSpPr>
        <p:spPr>
          <a:xfrm>
            <a:off x="422275" y="1243013"/>
            <a:ext cx="5953125" cy="3349625"/>
          </a:xfrm>
          <a:prstGeom prst="rect">
            <a:avLst/>
          </a:prstGeom>
          <a:noFill/>
          <a:ln w="12700">
            <a:solidFill>
              <a:prstClr val="black"/>
            </a:solidFill>
          </a:ln>
        </p:spPr>
        <p:txBody>
          <a:bodyPr vert="horz" lIns="48674" tIns="24337" rIns="48674" bIns="24337" rtlCol="0" anchor="ctr"/>
          <a:lstStyle/>
          <a:p>
            <a:endParaRPr lang="sv-SE"/>
          </a:p>
        </p:txBody>
      </p:sp>
      <p:sp>
        <p:nvSpPr>
          <p:cNvPr id="5" name="Platshållare för anteckningar 4"/>
          <p:cNvSpPr>
            <a:spLocks noGrp="1"/>
          </p:cNvSpPr>
          <p:nvPr>
            <p:ph type="body" sz="quarter" idx="3"/>
          </p:nvPr>
        </p:nvSpPr>
        <p:spPr>
          <a:xfrm>
            <a:off x="679555" y="4776605"/>
            <a:ext cx="5438569" cy="3909902"/>
          </a:xfrm>
          <a:prstGeom prst="rect">
            <a:avLst/>
          </a:prstGeom>
        </p:spPr>
        <p:txBody>
          <a:bodyPr vert="horz" lIns="48674" tIns="24337" rIns="48674" bIns="24337"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9192"/>
            <a:ext cx="2945802" cy="497446"/>
          </a:xfrm>
          <a:prstGeom prst="rect">
            <a:avLst/>
          </a:prstGeom>
        </p:spPr>
        <p:txBody>
          <a:bodyPr vert="horz" lIns="48674" tIns="24337" rIns="48674" bIns="24337" rtlCol="0" anchor="b"/>
          <a:lstStyle>
            <a:lvl1pPr algn="l">
              <a:defRPr sz="600"/>
            </a:lvl1pPr>
          </a:lstStyle>
          <a:p>
            <a:endParaRPr lang="sv-SE"/>
          </a:p>
        </p:txBody>
      </p:sp>
      <p:sp>
        <p:nvSpPr>
          <p:cNvPr id="7" name="Platshållare för bildnummer 6"/>
          <p:cNvSpPr>
            <a:spLocks noGrp="1"/>
          </p:cNvSpPr>
          <p:nvPr>
            <p:ph type="sldNum" sz="quarter" idx="5"/>
          </p:nvPr>
        </p:nvSpPr>
        <p:spPr>
          <a:xfrm>
            <a:off x="3850263" y="9429192"/>
            <a:ext cx="2945802" cy="497446"/>
          </a:xfrm>
          <a:prstGeom prst="rect">
            <a:avLst/>
          </a:prstGeom>
        </p:spPr>
        <p:txBody>
          <a:bodyPr vert="horz" lIns="48674" tIns="24337" rIns="48674" bIns="24337" rtlCol="0" anchor="b"/>
          <a:lstStyle>
            <a:lvl1pPr algn="r">
              <a:defRPr sz="600"/>
            </a:lvl1pPr>
          </a:lstStyle>
          <a:p>
            <a:fld id="{B733DB10-64AD-4478-BAF2-10592BD0BA82}" type="slidenum">
              <a:rPr lang="sv-SE" smtClean="0"/>
              <a:t>‹#›</a:t>
            </a:fld>
            <a:endParaRPr lang="sv-SE"/>
          </a:p>
        </p:txBody>
      </p:sp>
    </p:spTree>
    <p:extLst>
      <p:ext uri="{BB962C8B-B14F-4D97-AF65-F5344CB8AC3E}">
        <p14:creationId xmlns:p14="http://schemas.microsoft.com/office/powerpoint/2010/main" val="1857310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a:defRPr/>
            </a:pPr>
            <a:fld id="{6AD262BD-5B1D-D04F-8576-C04F7CBA3513}" type="slidenum">
              <a:rPr lang="sv-SE" smtClean="0"/>
              <a:pPr>
                <a:defRPr/>
              </a:pPr>
              <a:t>1</a:t>
            </a:fld>
            <a:endParaRPr lang="sv-SE"/>
          </a:p>
        </p:txBody>
      </p:sp>
    </p:spTree>
    <p:extLst>
      <p:ext uri="{BB962C8B-B14F-4D97-AF65-F5344CB8AC3E}">
        <p14:creationId xmlns:p14="http://schemas.microsoft.com/office/powerpoint/2010/main" val="15814214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defTabSz="486735">
              <a:defRPr/>
            </a:pPr>
            <a:r>
              <a:rPr lang="sv-SE" dirty="0"/>
              <a:t>Det här är en A3-mall som </a:t>
            </a:r>
            <a:r>
              <a:rPr lang="sv-SE" baseline="0" dirty="0"/>
              <a:t>ska beskriva ert förbättringsarbete på ett enkelt och tydligt sätt, så att en som inte har varit delaktig i arbetet kan förstå vad det handlar om. Använd mallen löpande under arbetets gång för att visa upp vad ni har åstadkommit! </a:t>
            </a:r>
          </a:p>
          <a:p>
            <a:pPr defTabSz="486735">
              <a:defRPr/>
            </a:pPr>
            <a:r>
              <a:rPr lang="sv-SE" baseline="0" dirty="0"/>
              <a:t>Den heter A3 just för att den passar bra att skriva ut i A3-format och den ger en översiktlig bild över förbättringsarbetet på en sida. Den är ett bra sätt att sprida information om arbetet. Skriv ut den så fort du fyllt på med någon ny information och sätt upp på lämpligt ställe eller lägg den på kaffebordet där berörda kan se den. </a:t>
            </a:r>
          </a:p>
          <a:p>
            <a:pPr defTabSz="486735">
              <a:defRPr/>
            </a:pPr>
            <a:endParaRPr lang="sv-SE" baseline="0" dirty="0"/>
          </a:p>
          <a:p>
            <a:r>
              <a:rPr lang="sv-SE" dirty="0"/>
              <a:t>Byt </a:t>
            </a:r>
            <a:r>
              <a:rPr lang="sv-SE" i="0" dirty="0"/>
              <a:t>ut ”namn på förbättringsarbetet” </a:t>
            </a:r>
            <a:r>
              <a:rPr lang="sv-SE" dirty="0"/>
              <a:t>till</a:t>
            </a:r>
            <a:r>
              <a:rPr lang="sv-SE" baseline="0" dirty="0"/>
              <a:t> det ni kallar ert förbättringsarbete.</a:t>
            </a:r>
          </a:p>
          <a:p>
            <a:r>
              <a:rPr lang="sv-SE" baseline="0" dirty="0"/>
              <a:t>Uppdragsledare: Namn på den som ska leda arbetet</a:t>
            </a:r>
          </a:p>
          <a:p>
            <a:r>
              <a:rPr lang="sv-SE" baseline="0" dirty="0"/>
              <a:t>Klinik/verksamhet: Ange klinik, enhet eller verksamhet där förbättringsarbetet sker.</a:t>
            </a:r>
          </a:p>
          <a:p>
            <a:pPr defTabSz="486735">
              <a:defRPr/>
            </a:pPr>
            <a:endParaRPr lang="sv-SE" baseline="0" dirty="0"/>
          </a:p>
          <a:p>
            <a:endParaRPr lang="sv-SE" dirty="0"/>
          </a:p>
        </p:txBody>
      </p:sp>
      <p:sp>
        <p:nvSpPr>
          <p:cNvPr id="4" name="Platshållare för bildnummer 3"/>
          <p:cNvSpPr>
            <a:spLocks noGrp="1"/>
          </p:cNvSpPr>
          <p:nvPr>
            <p:ph type="sldNum" sz="quarter" idx="5"/>
          </p:nvPr>
        </p:nvSpPr>
        <p:spPr/>
        <p:txBody>
          <a:bodyPr/>
          <a:lstStyle/>
          <a:p>
            <a:pPr marL="0" marR="0" lvl="0" indent="0" algn="r" defTabSz="486735" rtl="0" eaLnBrk="1" fontAlgn="auto" latinLnBrk="0" hangingPunct="1">
              <a:lnSpc>
                <a:spcPct val="100000"/>
              </a:lnSpc>
              <a:spcBef>
                <a:spcPts val="0"/>
              </a:spcBef>
              <a:spcAft>
                <a:spcPts val="0"/>
              </a:spcAft>
              <a:buClrTx/>
              <a:buSzTx/>
              <a:buFontTx/>
              <a:buNone/>
              <a:tabLst/>
              <a:defRPr/>
            </a:pPr>
            <a:fld id="{B40C73AC-7CB7-432F-B8F6-150A951E8FFC}" type="slidenum">
              <a:rPr kumimoji="0" lang="sv-SE" sz="6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6735" rtl="0" eaLnBrk="1" fontAlgn="auto" latinLnBrk="0" hangingPunct="1">
                <a:lnSpc>
                  <a:spcPct val="100000"/>
                </a:lnSpc>
                <a:spcBef>
                  <a:spcPts val="0"/>
                </a:spcBef>
                <a:spcAft>
                  <a:spcPts val="0"/>
                </a:spcAft>
                <a:buClrTx/>
                <a:buSzTx/>
                <a:buFontTx/>
                <a:buNone/>
                <a:tabLst/>
                <a:defRPr/>
              </a:pPr>
              <a:t>10</a:t>
            </a:fld>
            <a:endParaRPr kumimoji="0" lang="sv-SE" sz="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74482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Här får du stöd i hur du fyller i din A3:a.</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I de olika stegen finns exempel på verktyg som är lämpliga att använda. Fler verktyg finns på regionens intranät (kopiera nedanstående länk och klistra in i sökfältet)</a:t>
            </a:r>
            <a:br>
              <a:rPr lang="sv-SE" dirty="0"/>
            </a:br>
            <a:r>
              <a:rPr lang="sv-SE" sz="1800" kern="100" dirty="0">
                <a:effectLst/>
                <a:latin typeface="Calibri" panose="020F0502020204030204" pitchFamily="34" charset="0"/>
                <a:ea typeface="Calibri" panose="020F0502020204030204" pitchFamily="34" charset="0"/>
                <a:cs typeface="Times New Roman" panose="02020603050405020304" pitchFamily="18" charset="0"/>
              </a:rPr>
              <a:t>https://regionvastmanland.se/intranat/stod-och-service/forbattringsarbete/ny-modeller-och-verktyg/</a:t>
            </a:r>
          </a:p>
          <a:p>
            <a:endParaRPr lang="sv-SE" dirty="0"/>
          </a:p>
          <a:p>
            <a:endParaRPr lang="sv-SE" dirty="0"/>
          </a:p>
        </p:txBody>
      </p:sp>
      <p:sp>
        <p:nvSpPr>
          <p:cNvPr id="4" name="Platshållare för bildnummer 3"/>
          <p:cNvSpPr>
            <a:spLocks noGrp="1"/>
          </p:cNvSpPr>
          <p:nvPr>
            <p:ph type="sldNum" sz="quarter" idx="5"/>
          </p:nvPr>
        </p:nvSpPr>
        <p:spPr/>
        <p:txBody>
          <a:bodyPr/>
          <a:lstStyle/>
          <a:p>
            <a:pPr marL="0" marR="0" lvl="0" indent="0" algn="r" defTabSz="486735" rtl="0" eaLnBrk="1" fontAlgn="auto" latinLnBrk="0" hangingPunct="1">
              <a:lnSpc>
                <a:spcPct val="100000"/>
              </a:lnSpc>
              <a:spcBef>
                <a:spcPts val="0"/>
              </a:spcBef>
              <a:spcAft>
                <a:spcPts val="0"/>
              </a:spcAft>
              <a:buClrTx/>
              <a:buSzTx/>
              <a:buFontTx/>
              <a:buNone/>
              <a:tabLst/>
              <a:defRPr/>
            </a:pPr>
            <a:fld id="{B40C73AC-7CB7-432F-B8F6-150A951E8FFC}" type="slidenum">
              <a:rPr kumimoji="0" lang="sv-SE" sz="6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6735" rtl="0" eaLnBrk="1" fontAlgn="auto" latinLnBrk="0" hangingPunct="1">
                <a:lnSpc>
                  <a:spcPct val="100000"/>
                </a:lnSpc>
                <a:spcBef>
                  <a:spcPts val="0"/>
                </a:spcBef>
                <a:spcAft>
                  <a:spcPts val="0"/>
                </a:spcAft>
                <a:buClrTx/>
                <a:buSzTx/>
                <a:buFontTx/>
                <a:buNone/>
                <a:tabLst/>
                <a:defRPr/>
              </a:pPr>
              <a:t>11</a:t>
            </a:fld>
            <a:endParaRPr kumimoji="0" lang="sv-SE" sz="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0114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a:t>
            </a:r>
            <a:r>
              <a:rPr lang="sv-SE" dirty="0" err="1"/>
              <a:t>powerpoint</a:t>
            </a:r>
            <a:r>
              <a:rPr lang="sv-SE" dirty="0"/>
              <a:t> kan vara ett stöd när resultat och analys sammanställs och redovisas.</a:t>
            </a:r>
          </a:p>
          <a:p>
            <a:endParaRPr lang="sv-SE" dirty="0"/>
          </a:p>
          <a:p>
            <a:r>
              <a:rPr lang="sv-SE" dirty="0"/>
              <a:t>Använd och fyll i </a:t>
            </a:r>
            <a:r>
              <a:rPr lang="sv-SE" dirty="0" err="1"/>
              <a:t>powerpointen</a:t>
            </a:r>
            <a:r>
              <a:rPr lang="sv-SE" dirty="0"/>
              <a:t> i olika steg där ni först sammanställer ett resultat och en första analys, sedan presenterar detta på er enhet och inhämtar synpunkter och reflektioner från era kollegor. För att avslutningsvis </a:t>
            </a:r>
            <a:r>
              <a:rPr lang="sv-SE" dirty="0" err="1"/>
              <a:t>analy</a:t>
            </a:r>
            <a:endParaRPr lang="sv-SE" dirty="0"/>
          </a:p>
        </p:txBody>
      </p:sp>
      <p:sp>
        <p:nvSpPr>
          <p:cNvPr id="4" name="Platshållare för bildnummer 3"/>
          <p:cNvSpPr>
            <a:spLocks noGrp="1"/>
          </p:cNvSpPr>
          <p:nvPr>
            <p:ph type="sldNum" sz="quarter" idx="5"/>
          </p:nvPr>
        </p:nvSpPr>
        <p:spPr/>
        <p:txBody>
          <a:bodyPr/>
          <a:lstStyle/>
          <a:p>
            <a:fld id="{B733DB10-64AD-4478-BAF2-10592BD0BA82}" type="slidenum">
              <a:rPr lang="sv-SE" smtClean="0"/>
              <a:t>2</a:t>
            </a:fld>
            <a:endParaRPr lang="sv-SE"/>
          </a:p>
        </p:txBody>
      </p:sp>
    </p:spTree>
    <p:extLst>
      <p:ext uri="{BB962C8B-B14F-4D97-AF65-F5344CB8AC3E}">
        <p14:creationId xmlns:p14="http://schemas.microsoft.com/office/powerpoint/2010/main" val="3135166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b="0" i="0" dirty="0"/>
              <a:t>Nuläge: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0" i="0" dirty="0"/>
              <a:t>Resultat: </a:t>
            </a:r>
            <a:r>
              <a:rPr lang="sv-SE" i="1" dirty="0"/>
              <a:t>Fördelning av typ av infarter? Finns avvikelser? Vilka? Fanns det infarter med tecken på komplikation? I vilken utsträckning sågs </a:t>
            </a:r>
            <a:r>
              <a:rPr lang="sv-SE" i="1" dirty="0" err="1"/>
              <a:t>PVK:er</a:t>
            </a:r>
            <a:r>
              <a:rPr lang="sv-SE" i="1" dirty="0"/>
              <a:t> som kunde avvecklas? Beskriv i siffror och jämför om det finns med tidigare mätningars resultat.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i="1" dirty="0"/>
          </a:p>
          <a:p>
            <a:r>
              <a:rPr lang="sv-SE" sz="1200" kern="1200" dirty="0">
                <a:solidFill>
                  <a:schemeClr val="tx1"/>
                </a:solidFill>
                <a:effectLst/>
                <a:latin typeface="+mn-lt"/>
                <a:ea typeface="+mn-ea"/>
                <a:cs typeface="+mn-cs"/>
              </a:rPr>
              <a:t>Analys av resultat och kommentarer: </a:t>
            </a:r>
            <a:r>
              <a:rPr lang="sv-SE" sz="1200" i="1" kern="1200" dirty="0">
                <a:solidFill>
                  <a:schemeClr val="tx1"/>
                </a:solidFill>
                <a:effectLst/>
                <a:latin typeface="+mn-lt"/>
                <a:ea typeface="+mn-ea"/>
                <a:cs typeface="+mn-cs"/>
              </a:rPr>
              <a:t>Sammanställ en analys av resultat och de kommentarer som inhämtas. Här finns möjlighet att lyfta fram både det som fungerar bra och det som behöver förbättras. </a:t>
            </a:r>
            <a:r>
              <a:rPr lang="sv-SE" sz="1200" kern="1200" dirty="0">
                <a:solidFill>
                  <a:schemeClr val="tx1"/>
                </a:solidFill>
                <a:effectLst/>
                <a:latin typeface="+mn-lt"/>
                <a:ea typeface="+mn-ea"/>
                <a:cs typeface="+mn-cs"/>
              </a:rPr>
              <a:t>  </a:t>
            </a:r>
          </a:p>
          <a:p>
            <a:endParaRPr lang="sv-S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sv-SE" i="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a:p>
            <a:endParaRPr lang="sv-SE" dirty="0"/>
          </a:p>
        </p:txBody>
      </p:sp>
      <p:sp>
        <p:nvSpPr>
          <p:cNvPr id="4" name="Platshållare för bildnummer 3"/>
          <p:cNvSpPr>
            <a:spLocks noGrp="1"/>
          </p:cNvSpPr>
          <p:nvPr>
            <p:ph type="sldNum" sz="quarter" idx="5"/>
          </p:nvPr>
        </p:nvSpPr>
        <p:spPr/>
        <p:txBody>
          <a:bodyPr/>
          <a:lstStyle/>
          <a:p>
            <a:fld id="{B733DB10-64AD-4478-BAF2-10592BD0BA82}" type="slidenum">
              <a:rPr lang="sv-SE" smtClean="0"/>
              <a:t>3</a:t>
            </a:fld>
            <a:endParaRPr lang="sv-SE"/>
          </a:p>
        </p:txBody>
      </p:sp>
    </p:spTree>
    <p:extLst>
      <p:ext uri="{BB962C8B-B14F-4D97-AF65-F5344CB8AC3E}">
        <p14:creationId xmlns:p14="http://schemas.microsoft.com/office/powerpoint/2010/main" val="2731604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58197-569E-1A79-9009-431D06EC4BA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7BF643C-E57E-EE42-3653-E1C9CE42D60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7E3826B-66CA-BDB2-750D-4052A097E077}"/>
              </a:ext>
            </a:extLst>
          </p:cNvPr>
          <p:cNvSpPr>
            <a:spLocks noGrp="1"/>
          </p:cNvSpPr>
          <p:nvPr>
            <p:ph type="body" idx="1"/>
          </p:nvPr>
        </p:nvSpPr>
        <p:spPr/>
        <p:txBody>
          <a:bodyPr/>
          <a:lstStyle/>
          <a:p>
            <a:r>
              <a:rPr lang="sv-SE" i="1" dirty="0"/>
              <a:t>Nuläge: </a:t>
            </a:r>
          </a:p>
          <a:p>
            <a:r>
              <a:rPr lang="sv-SE" sz="1200" kern="1200" dirty="0">
                <a:solidFill>
                  <a:schemeClr val="tx1"/>
                </a:solidFill>
                <a:effectLst/>
                <a:latin typeface="+mn-lt"/>
                <a:ea typeface="+mn-ea"/>
                <a:cs typeface="+mn-cs"/>
              </a:rPr>
              <a:t>Resultat: </a:t>
            </a:r>
            <a:r>
              <a:rPr lang="sv-SE" sz="1200" i="1" kern="1200" dirty="0">
                <a:solidFill>
                  <a:schemeClr val="tx1"/>
                </a:solidFill>
                <a:effectLst/>
                <a:latin typeface="+mn-lt"/>
                <a:ea typeface="+mn-ea"/>
                <a:cs typeface="+mn-cs"/>
              </a:rPr>
              <a:t>Finns förekomst av överfylld blåsa? I er verksamhet, på annan enhet? Är det vanligt med KAD? Bedöms patienten vara i behov av de KAD som finns? Finns det fall av misstänk KAD-relaterad infektion? </a:t>
            </a:r>
          </a:p>
          <a:p>
            <a:endParaRPr lang="sv-SE" sz="1200" kern="1200" dirty="0">
              <a:solidFill>
                <a:schemeClr val="tx1"/>
              </a:solidFill>
              <a:effectLst/>
              <a:latin typeface="+mn-lt"/>
              <a:ea typeface="+mn-ea"/>
              <a:cs typeface="+mn-cs"/>
            </a:endParaRPr>
          </a:p>
          <a:p>
            <a:r>
              <a:rPr lang="sv-SE" sz="1200" kern="1200" dirty="0">
                <a:solidFill>
                  <a:schemeClr val="tx1"/>
                </a:solidFill>
                <a:effectLst/>
                <a:latin typeface="+mn-lt"/>
                <a:ea typeface="+mn-ea"/>
                <a:cs typeface="+mn-cs"/>
              </a:rPr>
              <a:t>Analys av resultat och kommentarer: </a:t>
            </a:r>
            <a:r>
              <a:rPr lang="sv-SE" sz="1200" i="1" kern="1200" dirty="0">
                <a:solidFill>
                  <a:schemeClr val="tx1"/>
                </a:solidFill>
                <a:effectLst/>
                <a:latin typeface="+mn-lt"/>
                <a:ea typeface="+mn-ea"/>
                <a:cs typeface="+mn-cs"/>
              </a:rPr>
              <a:t>Sammanställ en analys av resultat och de kommentarer som inhämtas. Här finns möjlighet att lyfta fram både det som fungerar bra och det som behöver förbättras. </a:t>
            </a:r>
            <a:r>
              <a:rPr lang="sv-SE" sz="1200" kern="1200" dirty="0">
                <a:solidFill>
                  <a:schemeClr val="tx1"/>
                </a:solidFill>
                <a:effectLst/>
                <a:latin typeface="+mn-lt"/>
                <a:ea typeface="+mn-ea"/>
                <a:cs typeface="+mn-cs"/>
              </a:rPr>
              <a:t>  </a:t>
            </a:r>
          </a:p>
          <a:p>
            <a:endParaRPr lang="sv-SE" sz="1200" kern="1200" dirty="0">
              <a:solidFill>
                <a:schemeClr val="tx1"/>
              </a:solidFill>
              <a:effectLst/>
              <a:latin typeface="+mn-lt"/>
              <a:ea typeface="+mn-ea"/>
              <a:cs typeface="+mn-cs"/>
            </a:endParaRPr>
          </a:p>
          <a:p>
            <a:endParaRPr lang="sv-SE" dirty="0"/>
          </a:p>
        </p:txBody>
      </p:sp>
      <p:sp>
        <p:nvSpPr>
          <p:cNvPr id="4" name="Platshållare för bildnummer 3">
            <a:extLst>
              <a:ext uri="{FF2B5EF4-FFF2-40B4-BE49-F238E27FC236}">
                <a16:creationId xmlns:a16="http://schemas.microsoft.com/office/drawing/2014/main" id="{EDA45B24-5104-1E01-231D-6F16667D1B28}"/>
              </a:ext>
            </a:extLst>
          </p:cNvPr>
          <p:cNvSpPr>
            <a:spLocks noGrp="1"/>
          </p:cNvSpPr>
          <p:nvPr>
            <p:ph type="sldNum" sz="quarter" idx="5"/>
          </p:nvPr>
        </p:nvSpPr>
        <p:spPr/>
        <p:txBody>
          <a:bodyPr/>
          <a:lstStyle/>
          <a:p>
            <a:fld id="{B733DB10-64AD-4478-BAF2-10592BD0BA82}" type="slidenum">
              <a:rPr lang="sv-SE" smtClean="0"/>
              <a:t>4</a:t>
            </a:fld>
            <a:endParaRPr lang="sv-SE"/>
          </a:p>
        </p:txBody>
      </p:sp>
    </p:spTree>
    <p:extLst>
      <p:ext uri="{BB962C8B-B14F-4D97-AF65-F5344CB8AC3E}">
        <p14:creationId xmlns:p14="http://schemas.microsoft.com/office/powerpoint/2010/main" val="1517596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6A0B9-466F-3AD2-3295-83665652819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643BB48-6488-FC39-13DA-66B1847EA8E6}"/>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FEE8A61-D340-4D03-BC44-61D3B9B46E83}"/>
              </a:ext>
            </a:extLst>
          </p:cNvPr>
          <p:cNvSpPr>
            <a:spLocks noGrp="1"/>
          </p:cNvSpPr>
          <p:nvPr>
            <p:ph type="body" idx="1"/>
          </p:nvPr>
        </p:nvSpPr>
        <p:spPr/>
        <p:txBody>
          <a:bodyPr/>
          <a:lstStyle/>
          <a:p>
            <a:r>
              <a:rPr lang="sv-SE" i="1" dirty="0"/>
              <a:t>Nuläge: </a:t>
            </a:r>
          </a:p>
          <a:p>
            <a:r>
              <a:rPr lang="sv-SE" sz="1200" kern="1200" dirty="0">
                <a:solidFill>
                  <a:schemeClr val="tx1"/>
                </a:solidFill>
                <a:effectLst/>
                <a:latin typeface="+mn-lt"/>
                <a:ea typeface="+mn-ea"/>
                <a:cs typeface="+mn-cs"/>
              </a:rPr>
              <a:t>Resultat: </a:t>
            </a:r>
            <a:r>
              <a:rPr lang="sv-SE" sz="1200" i="1" kern="1200" dirty="0">
                <a:solidFill>
                  <a:schemeClr val="tx1"/>
                </a:solidFill>
                <a:effectLst/>
                <a:latin typeface="+mn-lt"/>
                <a:ea typeface="+mn-ea"/>
                <a:cs typeface="+mn-cs"/>
              </a:rPr>
              <a:t>Förekommer det fall på er enhet? eller i annan enhet? Finns det tillräckligt fallförebyggande åtgärder? Vilka åtgärder ser ni saknas?</a:t>
            </a:r>
          </a:p>
          <a:p>
            <a:endParaRPr lang="sv-SE" sz="1200" kern="1200" dirty="0">
              <a:solidFill>
                <a:schemeClr val="tx1"/>
              </a:solidFill>
              <a:effectLst/>
              <a:latin typeface="+mn-lt"/>
              <a:ea typeface="+mn-ea"/>
              <a:cs typeface="+mn-cs"/>
            </a:endParaRPr>
          </a:p>
          <a:p>
            <a:r>
              <a:rPr lang="sv-SE" sz="1200" kern="1200" dirty="0">
                <a:solidFill>
                  <a:schemeClr val="tx1"/>
                </a:solidFill>
                <a:effectLst/>
                <a:latin typeface="+mn-lt"/>
                <a:ea typeface="+mn-ea"/>
                <a:cs typeface="+mn-cs"/>
              </a:rPr>
              <a:t>Analys av resultat och kommentarer: </a:t>
            </a:r>
            <a:r>
              <a:rPr lang="sv-SE" sz="1200" i="1" kern="1200" dirty="0">
                <a:solidFill>
                  <a:schemeClr val="tx1"/>
                </a:solidFill>
                <a:effectLst/>
                <a:latin typeface="+mn-lt"/>
                <a:ea typeface="+mn-ea"/>
                <a:cs typeface="+mn-cs"/>
              </a:rPr>
              <a:t>Sammanställ en analys av resultat och de kommentarer som inhämtas. Här finns möjlighet att lyfta fram både det som fungerar bra och det som behöver förbättras. </a:t>
            </a:r>
            <a:r>
              <a:rPr lang="sv-SE" sz="1200" kern="1200" dirty="0">
                <a:solidFill>
                  <a:schemeClr val="tx1"/>
                </a:solidFill>
                <a:effectLst/>
                <a:latin typeface="+mn-lt"/>
                <a:ea typeface="+mn-ea"/>
                <a:cs typeface="+mn-cs"/>
              </a:rPr>
              <a:t>  </a:t>
            </a:r>
          </a:p>
          <a:p>
            <a:endParaRPr lang="sv-SE" sz="1200" kern="1200" dirty="0">
              <a:solidFill>
                <a:schemeClr val="tx1"/>
              </a:solidFill>
              <a:effectLst/>
              <a:latin typeface="+mn-lt"/>
              <a:ea typeface="+mn-ea"/>
              <a:cs typeface="+mn-cs"/>
            </a:endParaRPr>
          </a:p>
          <a:p>
            <a:endParaRPr lang="sv-SE" dirty="0"/>
          </a:p>
        </p:txBody>
      </p:sp>
      <p:sp>
        <p:nvSpPr>
          <p:cNvPr id="4" name="Platshållare för bildnummer 3">
            <a:extLst>
              <a:ext uri="{FF2B5EF4-FFF2-40B4-BE49-F238E27FC236}">
                <a16:creationId xmlns:a16="http://schemas.microsoft.com/office/drawing/2014/main" id="{B80EF2C5-8846-36B4-F41F-62FDB83D75DE}"/>
              </a:ext>
            </a:extLst>
          </p:cNvPr>
          <p:cNvSpPr>
            <a:spLocks noGrp="1"/>
          </p:cNvSpPr>
          <p:nvPr>
            <p:ph type="sldNum" sz="quarter" idx="5"/>
          </p:nvPr>
        </p:nvSpPr>
        <p:spPr/>
        <p:txBody>
          <a:bodyPr/>
          <a:lstStyle/>
          <a:p>
            <a:fld id="{B733DB10-64AD-4478-BAF2-10592BD0BA82}" type="slidenum">
              <a:rPr lang="sv-SE" smtClean="0"/>
              <a:t>5</a:t>
            </a:fld>
            <a:endParaRPr lang="sv-SE"/>
          </a:p>
        </p:txBody>
      </p:sp>
    </p:spTree>
    <p:extLst>
      <p:ext uri="{BB962C8B-B14F-4D97-AF65-F5344CB8AC3E}">
        <p14:creationId xmlns:p14="http://schemas.microsoft.com/office/powerpoint/2010/main" val="2942185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2D08D-1DA4-C031-593C-3EB01CDF8CC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33241EA5-E10F-2B11-D48A-8425609F6EB6}"/>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DD60A70C-5E6C-7BAD-4228-DEE7779C3173}"/>
              </a:ext>
            </a:extLst>
          </p:cNvPr>
          <p:cNvSpPr>
            <a:spLocks noGrp="1"/>
          </p:cNvSpPr>
          <p:nvPr>
            <p:ph type="body" idx="1"/>
          </p:nvPr>
        </p:nvSpPr>
        <p:spPr/>
        <p:txBody>
          <a:bodyPr/>
          <a:lstStyle/>
          <a:p>
            <a:r>
              <a:rPr lang="sv-SE" i="1" dirty="0"/>
              <a:t>Nuläge: </a:t>
            </a:r>
          </a:p>
          <a:p>
            <a:r>
              <a:rPr lang="sv-SE" sz="1200" kern="1200" dirty="0">
                <a:solidFill>
                  <a:schemeClr val="tx1"/>
                </a:solidFill>
                <a:effectLst/>
                <a:latin typeface="+mn-lt"/>
                <a:ea typeface="+mn-ea"/>
                <a:cs typeface="+mn-cs"/>
              </a:rPr>
              <a:t>Resultat: </a:t>
            </a:r>
            <a:r>
              <a:rPr lang="sv-SE" sz="1200" i="1" kern="1200" dirty="0">
                <a:solidFill>
                  <a:schemeClr val="tx1"/>
                </a:solidFill>
                <a:effectLst/>
                <a:latin typeface="+mn-lt"/>
                <a:ea typeface="+mn-ea"/>
                <a:cs typeface="+mn-cs"/>
              </a:rPr>
              <a:t>Förekommer det trycksår på er enhet? eller annan enhet under vårdtillfället? Vilken grad ser ni och var är trycksåren lokaliserade? Kan era patienter ändra läge? Finns det lägesändringsschema? Finns det tillräckligt trycksårsförebyggande åtgärder? Vilka åtgärder ser ni och vilka ser ni saknas? </a:t>
            </a:r>
            <a:endParaRPr lang="sv-SE" sz="1200" kern="1200" dirty="0">
              <a:solidFill>
                <a:schemeClr val="tx1"/>
              </a:solidFill>
              <a:effectLst/>
              <a:latin typeface="+mn-lt"/>
              <a:ea typeface="+mn-ea"/>
              <a:cs typeface="+mn-cs"/>
            </a:endParaRPr>
          </a:p>
          <a:p>
            <a:endParaRPr lang="sv-SE" sz="1200" kern="1200" dirty="0">
              <a:solidFill>
                <a:schemeClr val="tx1"/>
              </a:solidFill>
              <a:effectLst/>
              <a:latin typeface="+mn-lt"/>
              <a:ea typeface="+mn-ea"/>
              <a:cs typeface="+mn-cs"/>
            </a:endParaRPr>
          </a:p>
          <a:p>
            <a:r>
              <a:rPr lang="sv-SE" sz="1200" kern="1200" dirty="0">
                <a:solidFill>
                  <a:schemeClr val="tx1"/>
                </a:solidFill>
                <a:effectLst/>
                <a:latin typeface="+mn-lt"/>
                <a:ea typeface="+mn-ea"/>
                <a:cs typeface="+mn-cs"/>
              </a:rPr>
              <a:t>Analys av resultat och kommentarer: </a:t>
            </a:r>
            <a:r>
              <a:rPr lang="sv-SE" sz="1200" i="1" kern="1200" dirty="0">
                <a:solidFill>
                  <a:schemeClr val="tx1"/>
                </a:solidFill>
                <a:effectLst/>
                <a:latin typeface="+mn-lt"/>
                <a:ea typeface="+mn-ea"/>
                <a:cs typeface="+mn-cs"/>
              </a:rPr>
              <a:t>Sammanställ en analys av resultat och de kommentarer som inhämtas. Här finns möjlighet att lyfta fram både det som fungerar bra och det som behöver förbättras. </a:t>
            </a:r>
            <a:r>
              <a:rPr lang="sv-SE" sz="1200" kern="1200" dirty="0">
                <a:solidFill>
                  <a:schemeClr val="tx1"/>
                </a:solidFill>
                <a:effectLst/>
                <a:latin typeface="+mn-lt"/>
                <a:ea typeface="+mn-ea"/>
                <a:cs typeface="+mn-cs"/>
              </a:rPr>
              <a:t>  </a:t>
            </a:r>
          </a:p>
          <a:p>
            <a:endParaRPr lang="sv-SE" sz="1200" kern="1200" dirty="0">
              <a:solidFill>
                <a:schemeClr val="tx1"/>
              </a:solidFill>
              <a:effectLst/>
              <a:latin typeface="+mn-lt"/>
              <a:ea typeface="+mn-ea"/>
              <a:cs typeface="+mn-cs"/>
            </a:endParaRPr>
          </a:p>
          <a:p>
            <a:endParaRPr lang="sv-SE" dirty="0"/>
          </a:p>
        </p:txBody>
      </p:sp>
      <p:sp>
        <p:nvSpPr>
          <p:cNvPr id="4" name="Platshållare för bildnummer 3">
            <a:extLst>
              <a:ext uri="{FF2B5EF4-FFF2-40B4-BE49-F238E27FC236}">
                <a16:creationId xmlns:a16="http://schemas.microsoft.com/office/drawing/2014/main" id="{10B63970-631C-9111-BDAE-E283B8D37F7F}"/>
              </a:ext>
            </a:extLst>
          </p:cNvPr>
          <p:cNvSpPr>
            <a:spLocks noGrp="1"/>
          </p:cNvSpPr>
          <p:nvPr>
            <p:ph type="sldNum" sz="quarter" idx="5"/>
          </p:nvPr>
        </p:nvSpPr>
        <p:spPr/>
        <p:txBody>
          <a:bodyPr/>
          <a:lstStyle/>
          <a:p>
            <a:fld id="{B733DB10-64AD-4478-BAF2-10592BD0BA82}" type="slidenum">
              <a:rPr lang="sv-SE" smtClean="0"/>
              <a:t>6</a:t>
            </a:fld>
            <a:endParaRPr lang="sv-SE"/>
          </a:p>
        </p:txBody>
      </p:sp>
    </p:spTree>
    <p:extLst>
      <p:ext uri="{BB962C8B-B14F-4D97-AF65-F5344CB8AC3E}">
        <p14:creationId xmlns:p14="http://schemas.microsoft.com/office/powerpoint/2010/main" val="15165663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5F58A-86F7-B5FD-0C83-283D2B25EFB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DBBE8363-CDC3-915B-8806-EFE2DF04F44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7D938B3-7026-ED67-08FC-CFD1DB489F96}"/>
              </a:ext>
            </a:extLst>
          </p:cNvPr>
          <p:cNvSpPr>
            <a:spLocks noGrp="1"/>
          </p:cNvSpPr>
          <p:nvPr>
            <p:ph type="body" idx="1"/>
          </p:nvPr>
        </p:nvSpPr>
        <p:spPr/>
        <p:txBody>
          <a:bodyPr/>
          <a:lstStyle/>
          <a:p>
            <a:r>
              <a:rPr lang="sv-SE" i="1" dirty="0"/>
              <a:t>Nuläge: </a:t>
            </a:r>
          </a:p>
          <a:p>
            <a:r>
              <a:rPr lang="sv-SE" sz="1200" kern="1200" dirty="0">
                <a:solidFill>
                  <a:schemeClr val="tx1"/>
                </a:solidFill>
                <a:effectLst/>
                <a:latin typeface="+mn-lt"/>
                <a:ea typeface="+mn-ea"/>
                <a:cs typeface="+mn-cs"/>
              </a:rPr>
              <a:t>Resultat: </a:t>
            </a:r>
            <a:r>
              <a:rPr lang="sv-SE" sz="1200" i="1" kern="1200" dirty="0">
                <a:solidFill>
                  <a:schemeClr val="tx1"/>
                </a:solidFill>
                <a:effectLst/>
                <a:latin typeface="+mn-lt"/>
                <a:ea typeface="+mn-ea"/>
                <a:cs typeface="+mn-cs"/>
              </a:rPr>
              <a:t>Hur vanligt är det att patienterna har risk för undernäring hos er? Har energibehovet beräknats? Finns mat- och vätskeregistrering på patienter med risk? Har tillräckliga åtgärder för att förebygga och behandla undernäring sats in? Om inte vad saknas och vad ser ni finns?</a:t>
            </a:r>
          </a:p>
          <a:p>
            <a:endParaRPr lang="sv-SE" sz="1200" kern="1200" dirty="0">
              <a:solidFill>
                <a:schemeClr val="tx1"/>
              </a:solidFill>
              <a:effectLst/>
              <a:latin typeface="+mn-lt"/>
              <a:ea typeface="+mn-ea"/>
              <a:cs typeface="+mn-cs"/>
            </a:endParaRPr>
          </a:p>
          <a:p>
            <a:r>
              <a:rPr lang="sv-SE" sz="1200" kern="1200" dirty="0">
                <a:solidFill>
                  <a:schemeClr val="tx1"/>
                </a:solidFill>
                <a:effectLst/>
                <a:latin typeface="+mn-lt"/>
                <a:ea typeface="+mn-ea"/>
                <a:cs typeface="+mn-cs"/>
              </a:rPr>
              <a:t>Analys av resultat och kommentarer: </a:t>
            </a:r>
            <a:r>
              <a:rPr lang="sv-SE" sz="1200" i="1" kern="1200" dirty="0">
                <a:solidFill>
                  <a:schemeClr val="tx1"/>
                </a:solidFill>
                <a:effectLst/>
                <a:latin typeface="+mn-lt"/>
                <a:ea typeface="+mn-ea"/>
                <a:cs typeface="+mn-cs"/>
              </a:rPr>
              <a:t>Sammanställ en analys av resultat och de kommentarer som inhämtas. Här finns möjlighet att lyfta fram både det som fungerar bra och det som behöver förbättras. </a:t>
            </a:r>
            <a:r>
              <a:rPr lang="sv-SE" sz="1200" kern="1200" dirty="0">
                <a:solidFill>
                  <a:schemeClr val="tx1"/>
                </a:solidFill>
                <a:effectLst/>
                <a:latin typeface="+mn-lt"/>
                <a:ea typeface="+mn-ea"/>
                <a:cs typeface="+mn-cs"/>
              </a:rPr>
              <a:t>  </a:t>
            </a:r>
          </a:p>
          <a:p>
            <a:endParaRPr lang="sv-SE" sz="1200" kern="1200" dirty="0">
              <a:solidFill>
                <a:schemeClr val="tx1"/>
              </a:solidFill>
              <a:effectLst/>
              <a:latin typeface="+mn-lt"/>
              <a:ea typeface="+mn-ea"/>
              <a:cs typeface="+mn-cs"/>
            </a:endParaRPr>
          </a:p>
          <a:p>
            <a:endParaRPr lang="sv-SE" dirty="0"/>
          </a:p>
        </p:txBody>
      </p:sp>
      <p:sp>
        <p:nvSpPr>
          <p:cNvPr id="4" name="Platshållare för bildnummer 3">
            <a:extLst>
              <a:ext uri="{FF2B5EF4-FFF2-40B4-BE49-F238E27FC236}">
                <a16:creationId xmlns:a16="http://schemas.microsoft.com/office/drawing/2014/main" id="{1D1EBBC2-A927-76CD-E27F-94CE6CAA3A13}"/>
              </a:ext>
            </a:extLst>
          </p:cNvPr>
          <p:cNvSpPr>
            <a:spLocks noGrp="1"/>
          </p:cNvSpPr>
          <p:nvPr>
            <p:ph type="sldNum" sz="quarter" idx="5"/>
          </p:nvPr>
        </p:nvSpPr>
        <p:spPr/>
        <p:txBody>
          <a:bodyPr/>
          <a:lstStyle/>
          <a:p>
            <a:fld id="{B733DB10-64AD-4478-BAF2-10592BD0BA82}" type="slidenum">
              <a:rPr lang="sv-SE" smtClean="0"/>
              <a:t>7</a:t>
            </a:fld>
            <a:endParaRPr lang="sv-SE"/>
          </a:p>
        </p:txBody>
      </p:sp>
    </p:spTree>
    <p:extLst>
      <p:ext uri="{BB962C8B-B14F-4D97-AF65-F5344CB8AC3E}">
        <p14:creationId xmlns:p14="http://schemas.microsoft.com/office/powerpoint/2010/main" val="2844260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3E53A-445A-09F8-8F62-026574C1AB6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939F55E-B109-2D44-6583-696F28CF8F9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81317C4-601E-8DA9-0C35-30C911A62964}"/>
              </a:ext>
            </a:extLst>
          </p:cNvPr>
          <p:cNvSpPr>
            <a:spLocks noGrp="1"/>
          </p:cNvSpPr>
          <p:nvPr>
            <p:ph type="body" idx="1"/>
          </p:nvPr>
        </p:nvSpPr>
        <p:spPr/>
        <p:txBody>
          <a:bodyPr/>
          <a:lstStyle/>
          <a:p>
            <a:r>
              <a:rPr lang="sv-SE" i="1" dirty="0"/>
              <a:t>Nuläge: </a:t>
            </a:r>
          </a:p>
          <a:p>
            <a:r>
              <a:rPr lang="sv-SE" sz="1200" kern="1200" dirty="0">
                <a:solidFill>
                  <a:schemeClr val="tx1"/>
                </a:solidFill>
                <a:effectLst/>
                <a:latin typeface="+mn-lt"/>
                <a:ea typeface="+mn-ea"/>
                <a:cs typeface="+mn-cs"/>
              </a:rPr>
              <a:t>Resultat: </a:t>
            </a:r>
            <a:r>
              <a:rPr lang="sv-SE" sz="1200" i="1" kern="1200" dirty="0">
                <a:solidFill>
                  <a:schemeClr val="tx1"/>
                </a:solidFill>
                <a:effectLst/>
                <a:latin typeface="+mn-lt"/>
                <a:ea typeface="+mn-ea"/>
                <a:cs typeface="+mn-cs"/>
              </a:rPr>
              <a:t>Hur vanligt förekommande är det att era patienter har smärta? Upplever de att de blivit smärtlindrande? Får patienten stöd att sköta sin personliga hygien? Analysera i vilken grad patienterna känner sig informerade och delaktiga i sin vård. </a:t>
            </a:r>
          </a:p>
          <a:p>
            <a:endParaRPr lang="sv-SE" sz="1200" kern="1200" dirty="0">
              <a:solidFill>
                <a:schemeClr val="tx1"/>
              </a:solidFill>
              <a:effectLst/>
              <a:latin typeface="+mn-lt"/>
              <a:ea typeface="+mn-ea"/>
              <a:cs typeface="+mn-cs"/>
            </a:endParaRPr>
          </a:p>
          <a:p>
            <a:r>
              <a:rPr lang="sv-SE" sz="1200" kern="1200" dirty="0">
                <a:solidFill>
                  <a:schemeClr val="tx1"/>
                </a:solidFill>
                <a:effectLst/>
                <a:latin typeface="+mn-lt"/>
                <a:ea typeface="+mn-ea"/>
                <a:cs typeface="+mn-cs"/>
              </a:rPr>
              <a:t>Analys av resultat och kommentarer: </a:t>
            </a:r>
            <a:r>
              <a:rPr lang="sv-SE" sz="1200" i="1" kern="1200" dirty="0">
                <a:solidFill>
                  <a:schemeClr val="tx1"/>
                </a:solidFill>
                <a:effectLst/>
                <a:latin typeface="+mn-lt"/>
                <a:ea typeface="+mn-ea"/>
                <a:cs typeface="+mn-cs"/>
              </a:rPr>
              <a:t>Sammanställ en analys av resultat och de kommentarer som inhämtas. Här finns möjlighet att lyfta fram både det som fungerar bra och det som behöver förbättras. </a:t>
            </a:r>
            <a:r>
              <a:rPr lang="sv-SE" sz="1200" kern="1200" dirty="0">
                <a:solidFill>
                  <a:schemeClr val="tx1"/>
                </a:solidFill>
                <a:effectLst/>
                <a:latin typeface="+mn-lt"/>
                <a:ea typeface="+mn-ea"/>
                <a:cs typeface="+mn-cs"/>
              </a:rPr>
              <a:t>  </a:t>
            </a:r>
          </a:p>
          <a:p>
            <a:endParaRPr lang="sv-SE" sz="1200" kern="1200" dirty="0">
              <a:solidFill>
                <a:schemeClr val="tx1"/>
              </a:solidFill>
              <a:effectLst/>
              <a:latin typeface="+mn-lt"/>
              <a:ea typeface="+mn-ea"/>
              <a:cs typeface="+mn-cs"/>
            </a:endParaRPr>
          </a:p>
          <a:p>
            <a:endParaRPr lang="sv-SE" dirty="0"/>
          </a:p>
        </p:txBody>
      </p:sp>
      <p:sp>
        <p:nvSpPr>
          <p:cNvPr id="4" name="Platshållare för bildnummer 3">
            <a:extLst>
              <a:ext uri="{FF2B5EF4-FFF2-40B4-BE49-F238E27FC236}">
                <a16:creationId xmlns:a16="http://schemas.microsoft.com/office/drawing/2014/main" id="{CC2FA231-3324-B941-43A7-34AB8487BEBC}"/>
              </a:ext>
            </a:extLst>
          </p:cNvPr>
          <p:cNvSpPr>
            <a:spLocks noGrp="1"/>
          </p:cNvSpPr>
          <p:nvPr>
            <p:ph type="sldNum" sz="quarter" idx="5"/>
          </p:nvPr>
        </p:nvSpPr>
        <p:spPr/>
        <p:txBody>
          <a:bodyPr/>
          <a:lstStyle/>
          <a:p>
            <a:fld id="{B733DB10-64AD-4478-BAF2-10592BD0BA82}" type="slidenum">
              <a:rPr lang="sv-SE" smtClean="0"/>
              <a:t>8</a:t>
            </a:fld>
            <a:endParaRPr lang="sv-SE"/>
          </a:p>
        </p:txBody>
      </p:sp>
    </p:spTree>
    <p:extLst>
      <p:ext uri="{BB962C8B-B14F-4D97-AF65-F5344CB8AC3E}">
        <p14:creationId xmlns:p14="http://schemas.microsoft.com/office/powerpoint/2010/main" val="42892075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i="1" dirty="0"/>
              <a:t>Sammanställ förslag på förbättringsområden som identifierats utifrån resultat och analys av PPM omvårdnad</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i="0" dirty="0"/>
              <a:t>Ge gärna förslag på områden som ni ser skulle behöva förbättras – sen är det er chef som får prioritera och </a:t>
            </a:r>
            <a:r>
              <a:rPr lang="sv-SE" b="1" i="0" dirty="0" err="1"/>
              <a:t>resurssätta</a:t>
            </a:r>
            <a:r>
              <a:rPr lang="sv-SE" b="1" i="0" dirty="0"/>
              <a:t> </a:t>
            </a:r>
            <a:r>
              <a:rPr lang="sv-SE" b="1" i="0" dirty="0" err="1"/>
              <a:t>ev</a:t>
            </a:r>
            <a:r>
              <a:rPr lang="sv-SE" b="1" i="0" dirty="0"/>
              <a:t> uppdrag</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1" i="0" dirty="0"/>
          </a:p>
          <a:p>
            <a:pPr marL="0" marR="0" lvl="0" indent="0" algn="l" defTabSz="914400" rtl="0" eaLnBrk="1" fontAlgn="auto" latinLnBrk="0" hangingPunct="1">
              <a:lnSpc>
                <a:spcPct val="100000"/>
              </a:lnSpc>
              <a:spcBef>
                <a:spcPts val="0"/>
              </a:spcBef>
              <a:spcAft>
                <a:spcPts val="0"/>
              </a:spcAft>
              <a:buClrTx/>
              <a:buSzTx/>
              <a:buFontTx/>
              <a:buNone/>
              <a:tabLst/>
              <a:defRPr/>
            </a:pPr>
            <a:r>
              <a:rPr lang="sv-SE" i="1" dirty="0"/>
              <a:t>Välj ett område som ni ska börja med.</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i="0" dirty="0"/>
              <a:t>Även om ni identifierar flera områden som behöver förbättras så är det inte rimligt att starta många </a:t>
            </a:r>
            <a:r>
              <a:rPr lang="sv-SE" b="1" i="0" dirty="0" err="1"/>
              <a:t>förbättrningar</a:t>
            </a:r>
            <a:r>
              <a:rPr lang="sv-SE" b="1" i="0" dirty="0"/>
              <a:t> samtidigt, det kan även vara så att andra projekt som pågår i verksamheten. När ni som verksamhet ska prioritera förbättringsåtgärder fundera över:</a:t>
            </a:r>
            <a:endParaRPr lang="sv-SE" sz="1200" kern="1200" dirty="0">
              <a:solidFill>
                <a:schemeClr val="tx1"/>
              </a:solidFill>
              <a:effectLst/>
              <a:latin typeface="+mn-lt"/>
              <a:ea typeface="+mn-ea"/>
              <a:cs typeface="+mn-cs"/>
            </a:endParaRPr>
          </a:p>
          <a:p>
            <a:pPr lvl="0"/>
            <a:endParaRPr lang="sv-SE" sz="1200" kern="1200" dirty="0">
              <a:solidFill>
                <a:schemeClr val="tx1"/>
              </a:solidFill>
              <a:effectLst/>
              <a:latin typeface="+mn-lt"/>
              <a:ea typeface="+mn-ea"/>
              <a:cs typeface="+mn-cs"/>
            </a:endParaRPr>
          </a:p>
          <a:p>
            <a:pPr lvl="0"/>
            <a:r>
              <a:rPr lang="sv-SE" sz="1200" kern="1200" dirty="0">
                <a:solidFill>
                  <a:schemeClr val="tx1"/>
                </a:solidFill>
                <a:effectLst/>
                <a:latin typeface="+mn-lt"/>
                <a:ea typeface="+mn-ea"/>
                <a:cs typeface="+mn-cs"/>
              </a:rPr>
              <a:t>Finns lågt hängande frukter i ert resultat</a:t>
            </a:r>
          </a:p>
          <a:p>
            <a:pPr lvl="0"/>
            <a:r>
              <a:rPr lang="sv-SE" sz="1200" kern="1200" dirty="0">
                <a:solidFill>
                  <a:schemeClr val="tx1"/>
                </a:solidFill>
                <a:effectLst/>
                <a:latin typeface="+mn-lt"/>
                <a:ea typeface="+mn-ea"/>
                <a:cs typeface="+mn-cs"/>
              </a:rPr>
              <a:t>”Kris resultat” – finns det delar som ni måste ta tag i nu!</a:t>
            </a:r>
          </a:p>
          <a:p>
            <a:pPr lvl="0"/>
            <a:r>
              <a:rPr lang="sv-SE" sz="1200" kern="1200" dirty="0">
                <a:solidFill>
                  <a:schemeClr val="tx1"/>
                </a:solidFill>
                <a:effectLst/>
                <a:latin typeface="+mn-lt"/>
                <a:ea typeface="+mn-ea"/>
                <a:cs typeface="+mn-cs"/>
              </a:rPr>
              <a:t>Mest angeläget på denna enhet – ta stöd av medarbetargruppen och se om det är något som sticker ut som ni ser behov av brett att förändra.</a:t>
            </a:r>
          </a:p>
          <a:p>
            <a:pPr lvl="0"/>
            <a:r>
              <a:rPr lang="sv-SE" sz="1200" kern="1200" dirty="0">
                <a:solidFill>
                  <a:schemeClr val="tx1"/>
                </a:solidFill>
                <a:effectLst/>
                <a:latin typeface="+mn-lt"/>
                <a:ea typeface="+mn-ea"/>
                <a:cs typeface="+mn-cs"/>
              </a:rPr>
              <a:t>Etc.</a:t>
            </a:r>
          </a:p>
          <a:p>
            <a:pPr lvl="0"/>
            <a:endParaRPr lang="sv-SE" sz="1200" kern="1200" dirty="0">
              <a:solidFill>
                <a:schemeClr val="tx1"/>
              </a:solidFill>
              <a:effectLst/>
              <a:latin typeface="+mn-lt"/>
              <a:ea typeface="+mn-ea"/>
              <a:cs typeface="+mn-cs"/>
            </a:endParaRPr>
          </a:p>
          <a:p>
            <a:pPr lvl="0"/>
            <a:r>
              <a:rPr lang="sv-SE" sz="1200" kern="1200" dirty="0">
                <a:solidFill>
                  <a:schemeClr val="tx1"/>
                </a:solidFill>
                <a:effectLst/>
                <a:latin typeface="+mn-lt"/>
                <a:ea typeface="+mn-ea"/>
                <a:cs typeface="+mn-cs"/>
              </a:rPr>
              <a:t>När ni valt ett område att förbättra använd FRÖ-modellen – nästa steg kan vara att använda Fem varför eller Fiskbensdiagram för att göra en orsaksanalys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Förslag på förbättringsområden: </a:t>
            </a:r>
            <a:r>
              <a:rPr lang="sv-SE" sz="1200" i="1" kern="1200" dirty="0">
                <a:solidFill>
                  <a:schemeClr val="tx1"/>
                </a:solidFill>
                <a:effectLst/>
                <a:latin typeface="+mn-lt"/>
                <a:ea typeface="+mn-ea"/>
                <a:cs typeface="+mn-cs"/>
              </a:rPr>
              <a:t>Dokumentera de förbättringsområden som identifierats.  </a:t>
            </a:r>
            <a:r>
              <a:rPr lang="sv-SE" sz="1200" kern="1200" dirty="0">
                <a:solidFill>
                  <a:schemeClr val="tx1"/>
                </a:solidFill>
                <a:effectLst/>
                <a:latin typeface="+mn-lt"/>
                <a:ea typeface="+mn-ea"/>
                <a:cs typeface="+mn-cs"/>
              </a:rPr>
              <a:t>  </a:t>
            </a:r>
          </a:p>
          <a:p>
            <a:endParaRPr lang="sv-SE" sz="1200" i="0" kern="1200" dirty="0">
              <a:solidFill>
                <a:schemeClr val="tx1"/>
              </a:solidFill>
              <a:effectLst/>
              <a:latin typeface="+mn-lt"/>
              <a:ea typeface="+mn-ea"/>
              <a:cs typeface="+mn-cs"/>
            </a:endParaRPr>
          </a:p>
          <a:p>
            <a:r>
              <a:rPr lang="sv-SE" sz="1200" i="0" kern="1200" dirty="0">
                <a:solidFill>
                  <a:schemeClr val="tx1"/>
                </a:solidFill>
                <a:effectLst/>
                <a:latin typeface="+mn-lt"/>
                <a:ea typeface="+mn-ea"/>
                <a:cs typeface="+mn-cs"/>
              </a:rPr>
              <a:t>Utifrån analys av resultat ansvarar enhetens chef för prioritering av föreslagna förbättringsinsatser och resursätter om fördjupande insatser behöver göras inom olika områden. Ta stöd av regionens modeller och verktyg för verksamhetsutveckling för att på ett systematiskt arbete med planering, genomförande och uppföljning enligt förbättringshjulet PDSA. Använd gärna FRÖ-modellen. </a:t>
            </a:r>
            <a:endParaRPr lang="sv-SE" i="0" dirty="0"/>
          </a:p>
        </p:txBody>
      </p:sp>
      <p:sp>
        <p:nvSpPr>
          <p:cNvPr id="4" name="Platshållare för bildnummer 3"/>
          <p:cNvSpPr>
            <a:spLocks noGrp="1"/>
          </p:cNvSpPr>
          <p:nvPr>
            <p:ph type="sldNum" sz="quarter" idx="5"/>
          </p:nvPr>
        </p:nvSpPr>
        <p:spPr/>
        <p:txBody>
          <a:bodyPr/>
          <a:lstStyle/>
          <a:p>
            <a:fld id="{B733DB10-64AD-4478-BAF2-10592BD0BA82}" type="slidenum">
              <a:rPr lang="sv-SE" smtClean="0"/>
              <a:t>9</a:t>
            </a:fld>
            <a:endParaRPr lang="sv-SE"/>
          </a:p>
        </p:txBody>
      </p:sp>
    </p:spTree>
    <p:extLst>
      <p:ext uri="{BB962C8B-B14F-4D97-AF65-F5344CB8AC3E}">
        <p14:creationId xmlns:p14="http://schemas.microsoft.com/office/powerpoint/2010/main" val="34406290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slideMaster" Target="../slideMasters/slideMaster3.xml"/><Relationship Id="rId1" Type="http://schemas.openxmlformats.org/officeDocument/2006/relationships/themeOverride" Target="../theme/themeOverride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4.emf"/><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emf"/><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emf"/><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slideMaster" Target="../slideMasters/slideMaster4.xml"/><Relationship Id="rId1" Type="http://schemas.openxmlformats.org/officeDocument/2006/relationships/themeOverride" Target="../theme/themeOverride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4.emf"/><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emf"/><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rgbClr val="FAEDF2"/>
        </a:solidFill>
        <a:effectLst/>
      </p:bgPr>
    </p:bg>
    <p:spTree>
      <p:nvGrpSpPr>
        <p:cNvPr id="1" name=""/>
        <p:cNvGrpSpPr/>
        <p:nvPr/>
      </p:nvGrpSpPr>
      <p:grpSpPr>
        <a:xfrm>
          <a:off x="0" y="0"/>
          <a:ext cx="0" cy="0"/>
          <a:chOff x="0" y="0"/>
          <a:chExt cx="0" cy="0"/>
        </a:xfrm>
      </p:grpSpPr>
      <p:pic>
        <p:nvPicPr>
          <p:cNvPr id="113" name="Bildobjekt 112">
            <a:extLst>
              <a:ext uri="{FF2B5EF4-FFF2-40B4-BE49-F238E27FC236}">
                <a16:creationId xmlns:a16="http://schemas.microsoft.com/office/drawing/2014/main" id="{213F865A-82E0-4DE6-BBD6-DA7B3D8F004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88" r="6671" b="4223"/>
          <a:stretch/>
        </p:blipFill>
        <p:spPr>
          <a:xfrm>
            <a:off x="10814050" y="-1"/>
            <a:ext cx="9290050" cy="11309351"/>
          </a:xfrm>
          <a:prstGeom prst="rect">
            <a:avLst/>
          </a:prstGeom>
        </p:spPr>
      </p:pic>
      <p:sp>
        <p:nvSpPr>
          <p:cNvPr id="2" name="Rubrik 1">
            <a:extLst>
              <a:ext uri="{FF2B5EF4-FFF2-40B4-BE49-F238E27FC236}">
                <a16:creationId xmlns:a16="http://schemas.microsoft.com/office/drawing/2014/main" id="{57016142-5590-4F09-AF8B-DB6FD618E5BC}"/>
              </a:ext>
            </a:extLst>
          </p:cNvPr>
          <p:cNvSpPr>
            <a:spLocks noGrp="1"/>
          </p:cNvSpPr>
          <p:nvPr>
            <p:ph type="ctrTitle" hasCustomPrompt="1"/>
          </p:nvPr>
        </p:nvSpPr>
        <p:spPr>
          <a:xfrm>
            <a:off x="2513013" y="2378075"/>
            <a:ext cx="13635037" cy="3409950"/>
          </a:xfrm>
        </p:spPr>
        <p:txBody>
          <a:bodyPr anchor="b">
            <a:normAutofit/>
          </a:bodyPr>
          <a:lstStyle>
            <a:lvl1pPr algn="l">
              <a:lnSpc>
                <a:spcPct val="75000"/>
              </a:lnSpc>
              <a:defRPr sz="11900" spc="-400" baseline="0"/>
            </a:lvl1pPr>
          </a:lstStyle>
          <a:p>
            <a:r>
              <a:rPr lang="sv-SE"/>
              <a:t>Rubrik på en eller två rader</a:t>
            </a:r>
          </a:p>
        </p:txBody>
      </p:sp>
      <p:sp>
        <p:nvSpPr>
          <p:cNvPr id="3" name="Underrubrik 2">
            <a:extLst>
              <a:ext uri="{FF2B5EF4-FFF2-40B4-BE49-F238E27FC236}">
                <a16:creationId xmlns:a16="http://schemas.microsoft.com/office/drawing/2014/main" id="{D27A8EE4-92AA-495F-86F9-6A5C4BD31BDC}"/>
              </a:ext>
            </a:extLst>
          </p:cNvPr>
          <p:cNvSpPr>
            <a:spLocks noGrp="1"/>
          </p:cNvSpPr>
          <p:nvPr>
            <p:ph type="subTitle" idx="1" hasCustomPrompt="1"/>
          </p:nvPr>
        </p:nvSpPr>
        <p:spPr>
          <a:xfrm>
            <a:off x="2513013" y="6279773"/>
            <a:ext cx="13635037" cy="2406650"/>
          </a:xfrm>
        </p:spPr>
        <p:txBody>
          <a:bodyPr>
            <a:normAutofit/>
          </a:bodyPr>
          <a:lstStyle>
            <a:lvl1pPr marL="0" indent="0" algn="l">
              <a:spcAft>
                <a:spcPts val="0"/>
              </a:spcAft>
              <a:buNone/>
              <a:defRPr sz="4500" spc="-2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sp>
        <p:nvSpPr>
          <p:cNvPr id="115" name="object 38">
            <a:extLst>
              <a:ext uri="{FF2B5EF4-FFF2-40B4-BE49-F238E27FC236}">
                <a16:creationId xmlns:a16="http://schemas.microsoft.com/office/drawing/2014/main" id="{9BDBBCB9-81A0-4B48-8D85-87FE05F29E71}"/>
              </a:ext>
            </a:extLst>
          </p:cNvPr>
          <p:cNvSpPr/>
          <p:nvPr userDrawn="1"/>
        </p:nvSpPr>
        <p:spPr>
          <a:xfrm>
            <a:off x="523543" y="8791287"/>
            <a:ext cx="1988494" cy="1988483"/>
          </a:xfrm>
          <a:prstGeom prst="rect">
            <a:avLst/>
          </a:prstGeom>
          <a:blipFill>
            <a:blip r:embed="rId3"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532130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pic>
        <p:nvPicPr>
          <p:cNvPr id="14" name="Bildobjekt 13">
            <a:extLst>
              <a:ext uri="{FF2B5EF4-FFF2-40B4-BE49-F238E27FC236}">
                <a16:creationId xmlns:a16="http://schemas.microsoft.com/office/drawing/2014/main" id="{7E25708F-A6F2-4D28-886A-05F63F7F1F5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53" r="88989" b="40999"/>
          <a:stretch/>
        </p:blipFill>
        <p:spPr>
          <a:xfrm>
            <a:off x="19008000" y="0"/>
            <a:ext cx="1096100" cy="2395475"/>
          </a:xfrm>
          <a:prstGeom prst="rect">
            <a:avLst/>
          </a:prstGeom>
        </p:spPr>
      </p:pic>
      <p:sp>
        <p:nvSpPr>
          <p:cNvPr id="5" name="Platshållare för datum 4">
            <a:extLst>
              <a:ext uri="{FF2B5EF4-FFF2-40B4-BE49-F238E27FC236}">
                <a16:creationId xmlns:a16="http://schemas.microsoft.com/office/drawing/2014/main" id="{68B261CB-FEFC-4868-A181-B9DE8D0EA876}"/>
              </a:ext>
            </a:extLst>
          </p:cNvPr>
          <p:cNvSpPr>
            <a:spLocks noGrp="1"/>
          </p:cNvSpPr>
          <p:nvPr>
            <p:ph type="dt" sz="half" idx="10"/>
          </p:nvPr>
        </p:nvSpPr>
        <p:spPr/>
        <p:txBody>
          <a:bodyPr/>
          <a:lstStyle/>
          <a:p>
            <a:fld id="{82AB491C-47DC-4E17-80D1-CDD4BAF30723}" type="datetime1">
              <a:rPr lang="sv-SE" smtClean="0"/>
              <a:t>2026-05-11</a:t>
            </a:fld>
            <a:endParaRPr lang="sv-SE"/>
          </a:p>
        </p:txBody>
      </p:sp>
      <p:sp>
        <p:nvSpPr>
          <p:cNvPr id="6" name="Platshållare för sidfot 5">
            <a:extLst>
              <a:ext uri="{FF2B5EF4-FFF2-40B4-BE49-F238E27FC236}">
                <a16:creationId xmlns:a16="http://schemas.microsoft.com/office/drawing/2014/main" id="{A8A76C47-4FA5-4279-B7ED-1F6CD04EF77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EC73F62-C798-47FE-A71E-BE7E86BC30E0}"/>
              </a:ext>
            </a:extLst>
          </p:cNvPr>
          <p:cNvSpPr>
            <a:spLocks noGrp="1"/>
          </p:cNvSpPr>
          <p:nvPr>
            <p:ph type="sldNum" sz="quarter" idx="12"/>
          </p:nvPr>
        </p:nvSpPr>
        <p:spPr/>
        <p:txBody>
          <a:bodyPr/>
          <a:lstStyle/>
          <a:p>
            <a:fld id="{38480145-259A-47DA-A30D-C906B9DB5C99}" type="slidenum">
              <a:rPr lang="sv-SE" smtClean="0"/>
              <a:t>‹#›</a:t>
            </a:fld>
            <a:endParaRPr lang="sv-SE"/>
          </a:p>
        </p:txBody>
      </p:sp>
      <p:sp>
        <p:nvSpPr>
          <p:cNvPr id="13" name="Rubrik 12">
            <a:extLst>
              <a:ext uri="{FF2B5EF4-FFF2-40B4-BE49-F238E27FC236}">
                <a16:creationId xmlns:a16="http://schemas.microsoft.com/office/drawing/2014/main" id="{F6711148-5B47-460E-BB58-D02960E37817}"/>
              </a:ext>
            </a:extLst>
          </p:cNvPr>
          <p:cNvSpPr>
            <a:spLocks noGrp="1"/>
          </p:cNvSpPr>
          <p:nvPr>
            <p:ph type="title"/>
          </p:nvPr>
        </p:nvSpPr>
        <p:spPr>
          <a:xfrm>
            <a:off x="1243766" y="877615"/>
            <a:ext cx="17616567" cy="1043260"/>
          </a:xfrm>
        </p:spPr>
        <p:txBody>
          <a:bodyPr/>
          <a:lstStyle>
            <a:lvl1pPr>
              <a:defRPr>
                <a:solidFill>
                  <a:schemeClr val="accent1"/>
                </a:solidFill>
              </a:defRPr>
            </a:lvl1pPr>
          </a:lstStyle>
          <a:p>
            <a:r>
              <a:rPr lang="sv-SE"/>
              <a:t>Klicka här för att ändra mall för rubrikformat</a:t>
            </a:r>
          </a:p>
        </p:txBody>
      </p:sp>
      <p:sp>
        <p:nvSpPr>
          <p:cNvPr id="15" name="Rektangel 14">
            <a:extLst>
              <a:ext uri="{FF2B5EF4-FFF2-40B4-BE49-F238E27FC236}">
                <a16:creationId xmlns:a16="http://schemas.microsoft.com/office/drawing/2014/main" id="{EB7B88AC-ED67-40FC-B207-9A82E4376643}"/>
              </a:ext>
            </a:extLst>
          </p:cNvPr>
          <p:cNvSpPr/>
          <p:nvPr userDrawn="1"/>
        </p:nvSpPr>
        <p:spPr>
          <a:xfrm>
            <a:off x="1245600" y="2491200"/>
            <a:ext cx="17618400" cy="7923600"/>
          </a:xfrm>
          <a:prstGeom prst="rect">
            <a:avLst/>
          </a:prstGeom>
          <a:solidFill>
            <a:srgbClr val="DFEC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latshållare för innehåll 2">
            <a:extLst>
              <a:ext uri="{FF2B5EF4-FFF2-40B4-BE49-F238E27FC236}">
                <a16:creationId xmlns:a16="http://schemas.microsoft.com/office/drawing/2014/main" id="{FD1A21D7-B31B-493C-B65C-16FC60C929B3}"/>
              </a:ext>
            </a:extLst>
          </p:cNvPr>
          <p:cNvSpPr>
            <a:spLocks noGrp="1"/>
          </p:cNvSpPr>
          <p:nvPr>
            <p:ph idx="1" hasCustomPrompt="1"/>
          </p:nvPr>
        </p:nvSpPr>
        <p:spPr>
          <a:xfrm>
            <a:off x="1245600" y="2491200"/>
            <a:ext cx="17618400" cy="7923600"/>
          </a:xfrm>
          <a:noFill/>
        </p:spPr>
        <p:txBody>
          <a:bodyPr/>
          <a:lstStyle>
            <a:lvl1pP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11" name="Platshållare för text 6">
            <a:extLst>
              <a:ext uri="{FF2B5EF4-FFF2-40B4-BE49-F238E27FC236}">
                <a16:creationId xmlns:a16="http://schemas.microsoft.com/office/drawing/2014/main" id="{7C6CF22E-C600-40EB-BB5D-A71AE04A4CA3}"/>
              </a:ext>
            </a:extLst>
          </p:cNvPr>
          <p:cNvSpPr>
            <a:spLocks noGrp="1"/>
          </p:cNvSpPr>
          <p:nvPr>
            <p:ph type="body" sz="quarter" idx="14" hasCustomPrompt="1"/>
          </p:nvPr>
        </p:nvSpPr>
        <p:spPr>
          <a:xfrm>
            <a:off x="17640000" y="8791200"/>
            <a:ext cx="1987200" cy="1987200"/>
          </a:xfrm>
          <a:blipFill>
            <a:blip r:embed="rId3" cstate="print"/>
            <a:stretch>
              <a:fillRect/>
            </a:stretch>
          </a:blipFill>
        </p:spPr>
        <p:txBody>
          <a:bodyPr>
            <a:normAutofit/>
          </a:bodyPr>
          <a:lstStyle>
            <a:lvl1pPr>
              <a:buNone/>
              <a:defRPr sz="200"/>
            </a:lvl1pPr>
          </a:lstStyle>
          <a:p>
            <a:pPr lvl="0"/>
            <a:r>
              <a:rPr lang="sv-SE"/>
              <a:t> 4,42</a:t>
            </a:r>
          </a:p>
          <a:p>
            <a:pPr lvl="0"/>
            <a:endParaRPr lang="sv-SE"/>
          </a:p>
        </p:txBody>
      </p:sp>
    </p:spTree>
    <p:extLst>
      <p:ext uri="{BB962C8B-B14F-4D97-AF65-F5344CB8AC3E}">
        <p14:creationId xmlns:p14="http://schemas.microsoft.com/office/powerpoint/2010/main" val="2625363474"/>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rgbClr val="E9F6F7"/>
        </a:solidFill>
        <a:effectLst/>
      </p:bgPr>
    </p:bg>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id="{D5FBC21F-AA3A-4105-A762-7A4A8EE1E906}"/>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96" r="6664" b="4216"/>
          <a:stretch/>
        </p:blipFill>
        <p:spPr>
          <a:xfrm>
            <a:off x="10814401" y="0"/>
            <a:ext cx="9289700" cy="11309350"/>
          </a:xfrm>
          <a:prstGeom prst="rect">
            <a:avLst/>
          </a:prstGeom>
        </p:spPr>
      </p:pic>
      <p:sp>
        <p:nvSpPr>
          <p:cNvPr id="7" name="object 38">
            <a:extLst>
              <a:ext uri="{FF2B5EF4-FFF2-40B4-BE49-F238E27FC236}">
                <a16:creationId xmlns:a16="http://schemas.microsoft.com/office/drawing/2014/main" id="{58F464F6-1029-4CBD-B3D1-11214085E2B8}"/>
              </a:ext>
            </a:extLst>
          </p:cNvPr>
          <p:cNvSpPr/>
          <p:nvPr userDrawn="1"/>
        </p:nvSpPr>
        <p:spPr>
          <a:xfrm>
            <a:off x="523543" y="8791287"/>
            <a:ext cx="1988494" cy="1988483"/>
          </a:xfrm>
          <a:prstGeom prst="rect">
            <a:avLst/>
          </a:prstGeom>
          <a:blipFill>
            <a:blip r:embed="rId3" cstate="print"/>
            <a:stretch>
              <a:fillRect/>
            </a:stretch>
          </a:blipFill>
        </p:spPr>
        <p:txBody>
          <a:bodyPr wrap="square" lIns="0" tIns="0" rIns="0" bIns="0" rtlCol="0"/>
          <a:lstStyle/>
          <a:p>
            <a:endParaRPr/>
          </a:p>
        </p:txBody>
      </p:sp>
      <p:sp>
        <p:nvSpPr>
          <p:cNvPr id="8" name="Rubrik 1">
            <a:extLst>
              <a:ext uri="{FF2B5EF4-FFF2-40B4-BE49-F238E27FC236}">
                <a16:creationId xmlns:a16="http://schemas.microsoft.com/office/drawing/2014/main" id="{03BB08C3-1CD7-4C53-9E96-43671982CE92}"/>
              </a:ext>
            </a:extLst>
          </p:cNvPr>
          <p:cNvSpPr>
            <a:spLocks noGrp="1"/>
          </p:cNvSpPr>
          <p:nvPr>
            <p:ph type="ctrTitle" hasCustomPrompt="1"/>
          </p:nvPr>
        </p:nvSpPr>
        <p:spPr>
          <a:xfrm>
            <a:off x="2513013" y="2378075"/>
            <a:ext cx="13635037" cy="3409950"/>
          </a:xfrm>
        </p:spPr>
        <p:txBody>
          <a:bodyPr anchor="b">
            <a:normAutofit/>
          </a:bodyPr>
          <a:lstStyle>
            <a:lvl1pPr algn="l">
              <a:lnSpc>
                <a:spcPct val="75000"/>
              </a:lnSpc>
              <a:defRPr sz="11900" spc="-400" baseline="0">
                <a:solidFill>
                  <a:schemeClr val="accent1"/>
                </a:solidFill>
              </a:defRPr>
            </a:lvl1pPr>
          </a:lstStyle>
          <a:p>
            <a:r>
              <a:rPr lang="sv-SE"/>
              <a:t>Rubrik på en eller två rader</a:t>
            </a:r>
          </a:p>
        </p:txBody>
      </p:sp>
      <p:sp>
        <p:nvSpPr>
          <p:cNvPr id="9" name="Underrubrik 2">
            <a:extLst>
              <a:ext uri="{FF2B5EF4-FFF2-40B4-BE49-F238E27FC236}">
                <a16:creationId xmlns:a16="http://schemas.microsoft.com/office/drawing/2014/main" id="{78CC841C-AA65-43FA-BB0E-1A120EBFED78}"/>
              </a:ext>
            </a:extLst>
          </p:cNvPr>
          <p:cNvSpPr>
            <a:spLocks noGrp="1"/>
          </p:cNvSpPr>
          <p:nvPr>
            <p:ph type="subTitle" idx="1" hasCustomPrompt="1"/>
          </p:nvPr>
        </p:nvSpPr>
        <p:spPr>
          <a:xfrm>
            <a:off x="2513013" y="6279773"/>
            <a:ext cx="13635037" cy="2406650"/>
          </a:xfrm>
          <a:prstGeom prst="rect">
            <a:avLst/>
          </a:prstGeom>
        </p:spPr>
        <p:txBody>
          <a:bodyPr>
            <a:normAutofit/>
          </a:bodyPr>
          <a:lstStyle>
            <a:lvl1pPr marL="0" indent="0" algn="l">
              <a:spcAft>
                <a:spcPts val="0"/>
              </a:spcAft>
              <a:buNone/>
              <a:defRPr sz="4500" spc="-2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spTree>
    <p:extLst>
      <p:ext uri="{BB962C8B-B14F-4D97-AF65-F5344CB8AC3E}">
        <p14:creationId xmlns:p14="http://schemas.microsoft.com/office/powerpoint/2010/main" val="258731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10" name="Platshållare för datum 3">
            <a:extLst>
              <a:ext uri="{FF2B5EF4-FFF2-40B4-BE49-F238E27FC236}">
                <a16:creationId xmlns:a16="http://schemas.microsoft.com/office/drawing/2014/main" id="{6EBC20DB-E92A-4595-958F-8F6E1877F275}"/>
              </a:ext>
            </a:extLst>
          </p:cNvPr>
          <p:cNvSpPr>
            <a:spLocks noGrp="1"/>
          </p:cNvSpPr>
          <p:nvPr>
            <p:ph type="dt" sz="half" idx="10"/>
          </p:nvPr>
        </p:nvSpPr>
        <p:spPr>
          <a:xfrm>
            <a:off x="1368502" y="478617"/>
            <a:ext cx="792000" cy="187200"/>
          </a:xfrm>
        </p:spPr>
        <p:txBody>
          <a:bodyPr/>
          <a:lstStyle/>
          <a:p>
            <a:fld id="{27129ABF-34AF-4771-8C65-17474087DDAF}" type="datetime1">
              <a:rPr lang="sv-SE" smtClean="0"/>
              <a:t>2026-05-11</a:t>
            </a:fld>
            <a:endParaRPr lang="sv-SE"/>
          </a:p>
        </p:txBody>
      </p:sp>
      <p:sp>
        <p:nvSpPr>
          <p:cNvPr id="12" name="Platshållare för sidfot 4">
            <a:extLst>
              <a:ext uri="{FF2B5EF4-FFF2-40B4-BE49-F238E27FC236}">
                <a16:creationId xmlns:a16="http://schemas.microsoft.com/office/drawing/2014/main" id="{5382FAD0-A98D-43B4-B432-3582AE5A57A5}"/>
              </a:ext>
            </a:extLst>
          </p:cNvPr>
          <p:cNvSpPr>
            <a:spLocks noGrp="1"/>
          </p:cNvSpPr>
          <p:nvPr>
            <p:ph type="ftr" sz="quarter" idx="11"/>
          </p:nvPr>
        </p:nvSpPr>
        <p:spPr>
          <a:xfrm>
            <a:off x="2333903" y="478617"/>
            <a:ext cx="7704000" cy="187200"/>
          </a:xfrm>
        </p:spPr>
        <p:txBody>
          <a:bodyPr/>
          <a:lstStyle/>
          <a:p>
            <a:endParaRPr lang="sv-SE"/>
          </a:p>
        </p:txBody>
      </p:sp>
      <p:sp>
        <p:nvSpPr>
          <p:cNvPr id="13" name="Platshållare för bildnummer 5">
            <a:extLst>
              <a:ext uri="{FF2B5EF4-FFF2-40B4-BE49-F238E27FC236}">
                <a16:creationId xmlns:a16="http://schemas.microsoft.com/office/drawing/2014/main" id="{50F28032-0600-4C8E-B007-13E1C8110B26}"/>
              </a:ext>
            </a:extLst>
          </p:cNvPr>
          <p:cNvSpPr>
            <a:spLocks noGrp="1"/>
          </p:cNvSpPr>
          <p:nvPr>
            <p:ph type="sldNum" sz="quarter" idx="12"/>
          </p:nvPr>
        </p:nvSpPr>
        <p:spPr>
          <a:xfrm>
            <a:off x="835102" y="478617"/>
            <a:ext cx="360000" cy="187200"/>
          </a:xfrm>
        </p:spPr>
        <p:txBody>
          <a:bodyPr/>
          <a:lstStyle/>
          <a:p>
            <a:fld id="{38480145-259A-47DA-A30D-C906B9DB5C99}" type="slidenum">
              <a:rPr lang="sv-SE" smtClean="0"/>
              <a:t>‹#›</a:t>
            </a:fld>
            <a:endParaRPr lang="sv-SE"/>
          </a:p>
        </p:txBody>
      </p:sp>
      <p:pic>
        <p:nvPicPr>
          <p:cNvPr id="14" name="Bildobjekt 13">
            <a:extLst>
              <a:ext uri="{FF2B5EF4-FFF2-40B4-BE49-F238E27FC236}">
                <a16:creationId xmlns:a16="http://schemas.microsoft.com/office/drawing/2014/main" id="{55FC54DA-D224-4D4F-9D60-B924CADB66FA}"/>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55" r="88987" b="40999"/>
          <a:stretch/>
        </p:blipFill>
        <p:spPr>
          <a:xfrm>
            <a:off x="19008000" y="0"/>
            <a:ext cx="1096100" cy="3216275"/>
          </a:xfrm>
          <a:prstGeom prst="rect">
            <a:avLst/>
          </a:prstGeom>
        </p:spPr>
      </p:pic>
      <p:sp>
        <p:nvSpPr>
          <p:cNvPr id="15" name="Platshållare för text 10">
            <a:extLst>
              <a:ext uri="{FF2B5EF4-FFF2-40B4-BE49-F238E27FC236}">
                <a16:creationId xmlns:a16="http://schemas.microsoft.com/office/drawing/2014/main" id="{36B6AA50-8739-41DE-A23A-5E3ECC548288}"/>
              </a:ext>
            </a:extLst>
          </p:cNvPr>
          <p:cNvSpPr>
            <a:spLocks noGrp="1"/>
          </p:cNvSpPr>
          <p:nvPr>
            <p:ph type="body" sz="quarter" idx="13"/>
          </p:nvPr>
        </p:nvSpPr>
        <p:spPr>
          <a:xfrm>
            <a:off x="1245600" y="3399671"/>
            <a:ext cx="17618075" cy="59832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EF4246BC-36B1-4971-8889-F163FD2A05A7}"/>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7776257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vå delar">
    <p:bg>
      <p:bgPr>
        <a:solidFill>
          <a:schemeClr val="bg1"/>
        </a:solidFill>
        <a:effectLst/>
      </p:bgPr>
    </p:bg>
    <p:spTree>
      <p:nvGrpSpPr>
        <p:cNvPr id="1" name=""/>
        <p:cNvGrpSpPr/>
        <p:nvPr/>
      </p:nvGrpSpPr>
      <p:grpSpPr>
        <a:xfrm>
          <a:off x="0" y="0"/>
          <a:ext cx="0" cy="0"/>
          <a:chOff x="0" y="0"/>
          <a:chExt cx="0" cy="0"/>
        </a:xfrm>
      </p:grpSpPr>
      <p:sp>
        <p:nvSpPr>
          <p:cNvPr id="11" name="Platshållare för innehåll 2">
            <a:extLst>
              <a:ext uri="{FF2B5EF4-FFF2-40B4-BE49-F238E27FC236}">
                <a16:creationId xmlns:a16="http://schemas.microsoft.com/office/drawing/2014/main" id="{93B712EA-797A-4EA2-BEB0-D486B28AB1CC}"/>
              </a:ext>
            </a:extLst>
          </p:cNvPr>
          <p:cNvSpPr>
            <a:spLocks noGrp="1"/>
          </p:cNvSpPr>
          <p:nvPr>
            <p:ph sz="half" idx="1"/>
          </p:nvPr>
        </p:nvSpPr>
        <p:spPr>
          <a:xfrm>
            <a:off x="1243766" y="3406775"/>
            <a:ext cx="8638421" cy="59760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innehåll 3">
            <a:extLst>
              <a:ext uri="{FF2B5EF4-FFF2-40B4-BE49-F238E27FC236}">
                <a16:creationId xmlns:a16="http://schemas.microsoft.com/office/drawing/2014/main" id="{70C7B567-D67A-42BC-B7FD-E667F05832E1}"/>
              </a:ext>
            </a:extLst>
          </p:cNvPr>
          <p:cNvSpPr>
            <a:spLocks noGrp="1"/>
          </p:cNvSpPr>
          <p:nvPr>
            <p:ph sz="half" idx="2"/>
          </p:nvPr>
        </p:nvSpPr>
        <p:spPr>
          <a:xfrm>
            <a:off x="10221911" y="3406775"/>
            <a:ext cx="8638421" cy="59760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13" name="Bildobjekt 12">
            <a:extLst>
              <a:ext uri="{FF2B5EF4-FFF2-40B4-BE49-F238E27FC236}">
                <a16:creationId xmlns:a16="http://schemas.microsoft.com/office/drawing/2014/main" id="{EB806AAA-D73D-4CEE-9B56-C22AE8A5376A}"/>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7674" t="51033" b="-60375"/>
          <a:stretch/>
        </p:blipFill>
        <p:spPr>
          <a:xfrm>
            <a:off x="-19050" y="6264274"/>
            <a:ext cx="1260000" cy="5045075"/>
          </a:xfrm>
          <a:prstGeom prst="rect">
            <a:avLst/>
          </a:prstGeom>
        </p:spPr>
      </p:pic>
      <p:sp>
        <p:nvSpPr>
          <p:cNvPr id="4" name="Platshållare för datum 3">
            <a:extLst>
              <a:ext uri="{FF2B5EF4-FFF2-40B4-BE49-F238E27FC236}">
                <a16:creationId xmlns:a16="http://schemas.microsoft.com/office/drawing/2014/main" id="{A390AB69-5BC0-46B0-B233-B8ED7CBC0C3B}"/>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sidfot 4">
            <a:extLst>
              <a:ext uri="{FF2B5EF4-FFF2-40B4-BE49-F238E27FC236}">
                <a16:creationId xmlns:a16="http://schemas.microsoft.com/office/drawing/2014/main" id="{1E6FFAF7-903A-4658-BEDF-CDBF6357E3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32E55E-6E21-45F6-AFF0-C03FD2EA4084}"/>
              </a:ext>
            </a:extLst>
          </p:cNvPr>
          <p:cNvSpPr>
            <a:spLocks noGrp="1"/>
          </p:cNvSpPr>
          <p:nvPr>
            <p:ph type="sldNum" sz="quarter" idx="12"/>
          </p:nvPr>
        </p:nvSpPr>
        <p:spPr/>
        <p:txBody>
          <a:bodyPr/>
          <a:lstStyle/>
          <a:p>
            <a:fld id="{B6F15528-21DE-4FAA-801E-634DDDAF4B2B}" type="slidenum">
              <a:rPr lang="sv-SE" smtClean="0"/>
              <a:pPr/>
              <a:t>‹#›</a:t>
            </a:fld>
            <a:endParaRPr lang="sv-SE"/>
          </a:p>
        </p:txBody>
      </p:sp>
      <p:sp>
        <p:nvSpPr>
          <p:cNvPr id="2" name="Rubrik 1">
            <a:extLst>
              <a:ext uri="{FF2B5EF4-FFF2-40B4-BE49-F238E27FC236}">
                <a16:creationId xmlns:a16="http://schemas.microsoft.com/office/drawing/2014/main" id="{2391A92F-5622-40E4-B88A-05148A90088A}"/>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3423725299"/>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88FBE5C1-E706-49C0-BC48-7432DD593723}"/>
              </a:ext>
            </a:extLst>
          </p:cNvPr>
          <p:cNvPicPr>
            <a:picLocks noChangeAspect="1"/>
          </p:cNvPicPr>
          <p:nvPr userDrawn="1"/>
        </p:nvPicPr>
        <p:blipFill rotWithShape="1">
          <a:blip r:embed="rId2"/>
          <a:srcRect l="-135106" t="64211"/>
          <a:stretch/>
        </p:blipFill>
        <p:spPr>
          <a:xfrm>
            <a:off x="0" y="0"/>
            <a:ext cx="6239526" cy="979200"/>
          </a:xfrm>
          <a:prstGeom prst="rect">
            <a:avLst/>
          </a:prstGeom>
        </p:spPr>
      </p:pic>
      <p:sp>
        <p:nvSpPr>
          <p:cNvPr id="14" name="object 38">
            <a:extLst>
              <a:ext uri="{FF2B5EF4-FFF2-40B4-BE49-F238E27FC236}">
                <a16:creationId xmlns:a16="http://schemas.microsoft.com/office/drawing/2014/main" id="{1A5E282F-FC28-45E5-81A7-A28557C59E47}"/>
              </a:ext>
            </a:extLst>
          </p:cNvPr>
          <p:cNvSpPr/>
          <p:nvPr userDrawn="1"/>
        </p:nvSpPr>
        <p:spPr>
          <a:xfrm>
            <a:off x="523543" y="8791287"/>
            <a:ext cx="1988494" cy="1988483"/>
          </a:xfrm>
          <a:prstGeom prst="rect">
            <a:avLst/>
          </a:prstGeom>
          <a:blipFill>
            <a:blip r:embed="rId3" cstate="print"/>
            <a:stretch>
              <a:fillRect/>
            </a:stretch>
          </a:blipFill>
        </p:spPr>
        <p:txBody>
          <a:bodyPr wrap="square" lIns="0" tIns="0" rIns="0" bIns="0" rtlCol="0"/>
          <a:lstStyle/>
          <a:p>
            <a:endParaRPr/>
          </a:p>
        </p:txBody>
      </p:sp>
      <p:sp>
        <p:nvSpPr>
          <p:cNvPr id="3" name="Platshållare för sidfot 2">
            <a:extLst>
              <a:ext uri="{FF2B5EF4-FFF2-40B4-BE49-F238E27FC236}">
                <a16:creationId xmlns:a16="http://schemas.microsoft.com/office/drawing/2014/main" id="{F19CC616-6A81-4F3E-BF5F-34271257EE96}"/>
              </a:ext>
            </a:extLst>
          </p:cNvPr>
          <p:cNvSpPr>
            <a:spLocks noGrp="1"/>
          </p:cNvSpPr>
          <p:nvPr>
            <p:ph type="ftr" sz="quarter" idx="16"/>
          </p:nvPr>
        </p:nvSpPr>
        <p:spPr/>
        <p:txBody>
          <a:bodyPr/>
          <a:lstStyle/>
          <a:p>
            <a:endParaRPr lang="sv-SE"/>
          </a:p>
        </p:txBody>
      </p:sp>
      <p:sp>
        <p:nvSpPr>
          <p:cNvPr id="2" name="Platshållare för datum 1">
            <a:extLst>
              <a:ext uri="{FF2B5EF4-FFF2-40B4-BE49-F238E27FC236}">
                <a16:creationId xmlns:a16="http://schemas.microsoft.com/office/drawing/2014/main" id="{50D26B19-8998-4002-9818-0406EEBB00B5}"/>
              </a:ext>
            </a:extLst>
          </p:cNvPr>
          <p:cNvSpPr>
            <a:spLocks noGrp="1"/>
          </p:cNvSpPr>
          <p:nvPr>
            <p:ph type="dt" sz="half" idx="15"/>
          </p:nvPr>
        </p:nvSpPr>
        <p:spPr/>
        <p:txBody>
          <a:bodyPr/>
          <a:lstStyle/>
          <a:p>
            <a:fld id="{3E32E934-0E34-41D0-99D0-BBB1DE02E0D8}" type="datetime1">
              <a:rPr lang="sv-SE" smtClean="0"/>
              <a:t>2026-05-11</a:t>
            </a:fld>
            <a:endParaRPr lang="en-US"/>
          </a:p>
        </p:txBody>
      </p:sp>
      <p:sp>
        <p:nvSpPr>
          <p:cNvPr id="4" name="Platshållare för bildnummer 3">
            <a:extLst>
              <a:ext uri="{FF2B5EF4-FFF2-40B4-BE49-F238E27FC236}">
                <a16:creationId xmlns:a16="http://schemas.microsoft.com/office/drawing/2014/main" id="{90D7DA48-029C-41BC-BD3D-A195A10DF343}"/>
              </a:ext>
            </a:extLst>
          </p:cNvPr>
          <p:cNvSpPr>
            <a:spLocks noGrp="1"/>
          </p:cNvSpPr>
          <p:nvPr>
            <p:ph type="sldNum" sz="quarter" idx="17"/>
          </p:nvPr>
        </p:nvSpPr>
        <p:spPr/>
        <p:txBody>
          <a:bodyPr/>
          <a:lstStyle/>
          <a:p>
            <a:fld id="{B6F15528-21DE-4FAA-801E-634DDDAF4B2B}" type="slidenum">
              <a:rPr lang="sv-SE" smtClean="0"/>
              <a:pPr/>
              <a:t>‹#›</a:t>
            </a:fld>
            <a:endParaRPr lang="sv-SE"/>
          </a:p>
        </p:txBody>
      </p:sp>
      <p:sp>
        <p:nvSpPr>
          <p:cNvPr id="11" name="Rektangel 10">
            <a:extLst>
              <a:ext uri="{FF2B5EF4-FFF2-40B4-BE49-F238E27FC236}">
                <a16:creationId xmlns:a16="http://schemas.microsoft.com/office/drawing/2014/main" id="{51345448-A017-46A4-AAEE-65BAAA13935B}"/>
              </a:ext>
            </a:extLst>
          </p:cNvPr>
          <p:cNvSpPr/>
          <p:nvPr userDrawn="1"/>
        </p:nvSpPr>
        <p:spPr>
          <a:xfrm>
            <a:off x="10404000" y="702000"/>
            <a:ext cx="9007200" cy="9907200"/>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Platshållare för innehåll 2">
            <a:extLst>
              <a:ext uri="{FF2B5EF4-FFF2-40B4-BE49-F238E27FC236}">
                <a16:creationId xmlns:a16="http://schemas.microsoft.com/office/drawing/2014/main" id="{C261A0B5-3A30-4187-8CDB-DBD6610369E0}"/>
              </a:ext>
            </a:extLst>
          </p:cNvPr>
          <p:cNvSpPr>
            <a:spLocks noGrp="1"/>
          </p:cNvSpPr>
          <p:nvPr>
            <p:ph idx="1" hasCustomPrompt="1"/>
          </p:nvPr>
        </p:nvSpPr>
        <p:spPr>
          <a:xfrm>
            <a:off x="10404000" y="702000"/>
            <a:ext cx="9007200" cy="9907200"/>
          </a:xfrm>
          <a:prstGeom prst="rect">
            <a:avLst/>
          </a:prstGeom>
          <a:noFill/>
        </p:spPr>
        <p:txBody>
          <a:bodyPr/>
          <a:lstStyle>
            <a:lvl1pP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15" name="Platshållare för text 2">
            <a:extLst>
              <a:ext uri="{FF2B5EF4-FFF2-40B4-BE49-F238E27FC236}">
                <a16:creationId xmlns:a16="http://schemas.microsoft.com/office/drawing/2014/main" id="{3DEFBAF8-794C-4460-BDFB-4AFAF7A4B315}"/>
              </a:ext>
            </a:extLst>
          </p:cNvPr>
          <p:cNvSpPr>
            <a:spLocks noGrp="1"/>
          </p:cNvSpPr>
          <p:nvPr>
            <p:ph type="body" sz="quarter" idx="13"/>
          </p:nvPr>
        </p:nvSpPr>
        <p:spPr>
          <a:xfrm>
            <a:off x="1243767" y="3408147"/>
            <a:ext cx="7828734" cy="54000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9" name="Rubrik 7">
            <a:extLst>
              <a:ext uri="{FF2B5EF4-FFF2-40B4-BE49-F238E27FC236}">
                <a16:creationId xmlns:a16="http://schemas.microsoft.com/office/drawing/2014/main" id="{6A68B911-846D-40C0-89C1-092024565A98}"/>
              </a:ext>
            </a:extLst>
          </p:cNvPr>
          <p:cNvSpPr>
            <a:spLocks noGrp="1"/>
          </p:cNvSpPr>
          <p:nvPr>
            <p:ph type="title"/>
          </p:nvPr>
        </p:nvSpPr>
        <p:spPr>
          <a:xfrm>
            <a:off x="1243767" y="1227047"/>
            <a:ext cx="7828734" cy="2043642"/>
          </a:xfrm>
        </p:spPr>
        <p:txBody>
          <a:bodyPr/>
          <a:lstStyle>
            <a:lvl1pPr>
              <a:defRPr>
                <a:solidFill>
                  <a:schemeClr val="accent1"/>
                </a:solidFill>
              </a:defRPr>
            </a:lvl1pPr>
          </a:lstStyle>
          <a:p>
            <a:r>
              <a:rPr lang="sv-SE"/>
              <a:t>Klicka här för att ändra mall för rubrikformat</a:t>
            </a:r>
          </a:p>
        </p:txBody>
      </p:sp>
    </p:spTree>
    <p:extLst>
      <p:ext uri="{BB962C8B-B14F-4D97-AF65-F5344CB8AC3E}">
        <p14:creationId xmlns:p14="http://schemas.microsoft.com/office/powerpoint/2010/main" val="494721313"/>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EC5BF2F-A06E-4DBE-BE34-10563FBAB941}"/>
              </a:ext>
            </a:extLst>
          </p:cNvPr>
          <p:cNvSpPr/>
          <p:nvPr userDrawn="1"/>
        </p:nvSpPr>
        <p:spPr>
          <a:xfrm>
            <a:off x="1245600" y="2491200"/>
            <a:ext cx="17618400" cy="7923600"/>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latshållare för innehåll 2">
            <a:extLst>
              <a:ext uri="{FF2B5EF4-FFF2-40B4-BE49-F238E27FC236}">
                <a16:creationId xmlns:a16="http://schemas.microsoft.com/office/drawing/2014/main" id="{76D3E448-F04D-42F2-A71F-AB7E9594DFAE}"/>
              </a:ext>
            </a:extLst>
          </p:cNvPr>
          <p:cNvSpPr>
            <a:spLocks noGrp="1"/>
          </p:cNvSpPr>
          <p:nvPr>
            <p:ph idx="1" hasCustomPrompt="1"/>
          </p:nvPr>
        </p:nvSpPr>
        <p:spPr>
          <a:xfrm>
            <a:off x="1245600" y="2491200"/>
            <a:ext cx="17618400" cy="7923600"/>
          </a:xfrm>
          <a:prstGeom prst="rect">
            <a:avLst/>
          </a:prstGeom>
          <a:noFill/>
        </p:spPr>
        <p:txBody>
          <a:bodyPr/>
          <a:lstStyle>
            <a:lvl1pP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pic>
        <p:nvPicPr>
          <p:cNvPr id="19" name="Bildobjekt 18">
            <a:extLst>
              <a:ext uri="{FF2B5EF4-FFF2-40B4-BE49-F238E27FC236}">
                <a16:creationId xmlns:a16="http://schemas.microsoft.com/office/drawing/2014/main" id="{1F92EFCA-73A8-4BBA-8B6E-84A5162570A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66" r="88987" b="40999"/>
          <a:stretch/>
        </p:blipFill>
        <p:spPr>
          <a:xfrm>
            <a:off x="19008000" y="0"/>
            <a:ext cx="1096100" cy="2393950"/>
          </a:xfrm>
          <a:prstGeom prst="rect">
            <a:avLst/>
          </a:prstGeom>
        </p:spPr>
      </p:pic>
      <p:sp>
        <p:nvSpPr>
          <p:cNvPr id="21" name="Rubrik 12">
            <a:extLst>
              <a:ext uri="{FF2B5EF4-FFF2-40B4-BE49-F238E27FC236}">
                <a16:creationId xmlns:a16="http://schemas.microsoft.com/office/drawing/2014/main" id="{56F830A9-B7E5-4459-9325-1EB46228AF10}"/>
              </a:ext>
            </a:extLst>
          </p:cNvPr>
          <p:cNvSpPr>
            <a:spLocks noGrp="1"/>
          </p:cNvSpPr>
          <p:nvPr>
            <p:ph type="title"/>
          </p:nvPr>
        </p:nvSpPr>
        <p:spPr>
          <a:xfrm>
            <a:off x="1243766" y="877615"/>
            <a:ext cx="17616567" cy="1043260"/>
          </a:xfrm>
        </p:spPr>
        <p:txBody>
          <a:bodyPr/>
          <a:lstStyle>
            <a:lvl1pPr>
              <a:defRPr>
                <a:solidFill>
                  <a:schemeClr val="accent1"/>
                </a:solidFill>
              </a:defRPr>
            </a:lvl1pPr>
          </a:lstStyle>
          <a:p>
            <a:r>
              <a:rPr lang="sv-SE"/>
              <a:t>Klicka här för att ändra mall för rubrikformat</a:t>
            </a:r>
          </a:p>
        </p:txBody>
      </p:sp>
      <p:sp>
        <p:nvSpPr>
          <p:cNvPr id="12" name="Platshållare för text 6">
            <a:extLst>
              <a:ext uri="{FF2B5EF4-FFF2-40B4-BE49-F238E27FC236}">
                <a16:creationId xmlns:a16="http://schemas.microsoft.com/office/drawing/2014/main" id="{75DB120C-DE3F-4D0F-9C20-C0178B697AC8}"/>
              </a:ext>
            </a:extLst>
          </p:cNvPr>
          <p:cNvSpPr>
            <a:spLocks noGrp="1"/>
          </p:cNvSpPr>
          <p:nvPr>
            <p:ph type="body" sz="quarter" idx="14" hasCustomPrompt="1"/>
          </p:nvPr>
        </p:nvSpPr>
        <p:spPr>
          <a:xfrm>
            <a:off x="17640000" y="8791200"/>
            <a:ext cx="1987200" cy="1987200"/>
          </a:xfrm>
          <a:prstGeom prst="rect">
            <a:avLst/>
          </a:prstGeom>
          <a:blipFill>
            <a:blip r:embed="rId3" cstate="print"/>
            <a:stretch>
              <a:fillRect/>
            </a:stretch>
          </a:blipFill>
        </p:spPr>
        <p:txBody>
          <a:bodyPr>
            <a:normAutofit/>
          </a:bodyPr>
          <a:lstStyle>
            <a:lvl1pPr>
              <a:buNone/>
              <a:defRPr sz="200"/>
            </a:lvl1pPr>
          </a:lstStyle>
          <a:p>
            <a:pPr lvl="0"/>
            <a:r>
              <a:rPr lang="sv-SE"/>
              <a:t> 4,42</a:t>
            </a:r>
          </a:p>
          <a:p>
            <a:pPr lvl="0"/>
            <a:endParaRPr lang="sv-SE"/>
          </a:p>
        </p:txBody>
      </p:sp>
      <p:sp>
        <p:nvSpPr>
          <p:cNvPr id="3" name="Platshållare för datum 2">
            <a:extLst>
              <a:ext uri="{FF2B5EF4-FFF2-40B4-BE49-F238E27FC236}">
                <a16:creationId xmlns:a16="http://schemas.microsoft.com/office/drawing/2014/main" id="{209B9E0E-3BE5-4815-9771-B94D5C0DE40C}"/>
              </a:ext>
            </a:extLst>
          </p:cNvPr>
          <p:cNvSpPr>
            <a:spLocks noGrp="1"/>
          </p:cNvSpPr>
          <p:nvPr>
            <p:ph type="dt" sz="half" idx="15"/>
          </p:nvPr>
        </p:nvSpPr>
        <p:spPr/>
        <p:txBody>
          <a:bodyPr/>
          <a:lstStyle/>
          <a:p>
            <a:fld id="{6EF6D5CF-9778-494C-91EA-967A5AD360D0}" type="datetime1">
              <a:rPr lang="sv-SE" smtClean="0"/>
              <a:t>2026-05-11</a:t>
            </a:fld>
            <a:endParaRPr lang="en-US"/>
          </a:p>
        </p:txBody>
      </p:sp>
      <p:sp>
        <p:nvSpPr>
          <p:cNvPr id="4" name="Platshållare för sidfot 3">
            <a:extLst>
              <a:ext uri="{FF2B5EF4-FFF2-40B4-BE49-F238E27FC236}">
                <a16:creationId xmlns:a16="http://schemas.microsoft.com/office/drawing/2014/main" id="{6EF21FC5-B1ED-41D6-83B6-FD9D859FF93F}"/>
              </a:ext>
            </a:extLst>
          </p:cNvPr>
          <p:cNvSpPr>
            <a:spLocks noGrp="1"/>
          </p:cNvSpPr>
          <p:nvPr>
            <p:ph type="ftr" sz="quarter" idx="16"/>
          </p:nvPr>
        </p:nvSpPr>
        <p:spPr/>
        <p:txBody>
          <a:bodyPr/>
          <a:lstStyle/>
          <a:p>
            <a:endParaRPr lang="sv-SE"/>
          </a:p>
        </p:txBody>
      </p:sp>
      <p:sp>
        <p:nvSpPr>
          <p:cNvPr id="5" name="Platshållare för bildnummer 4">
            <a:extLst>
              <a:ext uri="{FF2B5EF4-FFF2-40B4-BE49-F238E27FC236}">
                <a16:creationId xmlns:a16="http://schemas.microsoft.com/office/drawing/2014/main" id="{4605CF9C-A296-49D6-8F7C-7E99496CBACA}"/>
              </a:ext>
            </a:extLst>
          </p:cNvPr>
          <p:cNvSpPr>
            <a:spLocks noGrp="1"/>
          </p:cNvSpPr>
          <p:nvPr>
            <p:ph type="sldNum" sz="quarter" idx="17"/>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3670029104"/>
      </p:ext>
    </p:extLst>
  </p:cSld>
  <p:clrMapOvr>
    <a:masterClrMapping/>
  </p:clrMapOvr>
  <p:extLst>
    <p:ext uri="{DCECCB84-F9BA-43D5-87BE-67443E8EF086}">
      <p15:sldGuideLst xmlns:p15="http://schemas.microsoft.com/office/powerpoint/2012/main">
        <p15:guide id="1" orient="horz" pos="1258" userDrawn="1">
          <p15:clr>
            <a:srgbClr val="FBAE40"/>
          </p15:clr>
        </p15:guide>
        <p15:guide id="2" pos="6332">
          <p15:clr>
            <a:srgbClr val="FBAE40"/>
          </p15:clr>
        </p15:guide>
        <p15:guide id="3" pos="2444">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rgbClr val="E9F6F7"/>
        </a:solidFill>
        <a:effectLst/>
      </p:bgPr>
    </p:bg>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id="{D5FBC21F-AA3A-4105-A762-7A4A8EE1E906}"/>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96" r="6664" b="4216"/>
          <a:stretch/>
        </p:blipFill>
        <p:spPr>
          <a:xfrm>
            <a:off x="10814402" y="0"/>
            <a:ext cx="9289700" cy="11309350"/>
          </a:xfrm>
          <a:prstGeom prst="rect">
            <a:avLst/>
          </a:prstGeom>
        </p:spPr>
      </p:pic>
      <p:sp>
        <p:nvSpPr>
          <p:cNvPr id="7" name="object 38">
            <a:extLst>
              <a:ext uri="{FF2B5EF4-FFF2-40B4-BE49-F238E27FC236}">
                <a16:creationId xmlns:a16="http://schemas.microsoft.com/office/drawing/2014/main" id="{58F464F6-1029-4CBD-B3D1-11214085E2B8}"/>
              </a:ext>
            </a:extLst>
          </p:cNvPr>
          <p:cNvSpPr/>
          <p:nvPr userDrawn="1"/>
        </p:nvSpPr>
        <p:spPr>
          <a:xfrm>
            <a:off x="523543" y="8791288"/>
            <a:ext cx="1988494" cy="1988483"/>
          </a:xfrm>
          <a:prstGeom prst="rect">
            <a:avLst/>
          </a:prstGeom>
          <a:blipFill>
            <a:blip r:embed="rId3" cstate="print"/>
            <a:stretch>
              <a:fillRect/>
            </a:stretch>
          </a:blipFill>
        </p:spPr>
        <p:txBody>
          <a:bodyPr wrap="square" lIns="0" tIns="0" rIns="0" bIns="0" rtlCol="0"/>
          <a:lstStyle/>
          <a:p>
            <a:endParaRPr sz="1801"/>
          </a:p>
        </p:txBody>
      </p:sp>
      <p:sp>
        <p:nvSpPr>
          <p:cNvPr id="8" name="Rubrik 1">
            <a:extLst>
              <a:ext uri="{FF2B5EF4-FFF2-40B4-BE49-F238E27FC236}">
                <a16:creationId xmlns:a16="http://schemas.microsoft.com/office/drawing/2014/main" id="{03BB08C3-1CD7-4C53-9E96-43671982CE92}"/>
              </a:ext>
            </a:extLst>
          </p:cNvPr>
          <p:cNvSpPr>
            <a:spLocks noGrp="1"/>
          </p:cNvSpPr>
          <p:nvPr>
            <p:ph type="ctrTitle" hasCustomPrompt="1"/>
          </p:nvPr>
        </p:nvSpPr>
        <p:spPr>
          <a:xfrm>
            <a:off x="2513015" y="2378076"/>
            <a:ext cx="13635037" cy="3409950"/>
          </a:xfrm>
        </p:spPr>
        <p:txBody>
          <a:bodyPr anchor="b">
            <a:normAutofit/>
          </a:bodyPr>
          <a:lstStyle>
            <a:lvl1pPr algn="l">
              <a:lnSpc>
                <a:spcPct val="75000"/>
              </a:lnSpc>
              <a:defRPr sz="11899" spc="-401" baseline="0">
                <a:solidFill>
                  <a:schemeClr val="accent1"/>
                </a:solidFill>
              </a:defRPr>
            </a:lvl1pPr>
          </a:lstStyle>
          <a:p>
            <a:r>
              <a:rPr lang="sv-SE"/>
              <a:t>Rubrik på en eller två rader</a:t>
            </a:r>
          </a:p>
        </p:txBody>
      </p:sp>
      <p:sp>
        <p:nvSpPr>
          <p:cNvPr id="9" name="Underrubrik 2">
            <a:extLst>
              <a:ext uri="{FF2B5EF4-FFF2-40B4-BE49-F238E27FC236}">
                <a16:creationId xmlns:a16="http://schemas.microsoft.com/office/drawing/2014/main" id="{78CC841C-AA65-43FA-BB0E-1A120EBFED78}"/>
              </a:ext>
            </a:extLst>
          </p:cNvPr>
          <p:cNvSpPr>
            <a:spLocks noGrp="1"/>
          </p:cNvSpPr>
          <p:nvPr>
            <p:ph type="subTitle" idx="1" hasCustomPrompt="1"/>
          </p:nvPr>
        </p:nvSpPr>
        <p:spPr>
          <a:xfrm>
            <a:off x="2513015" y="6279774"/>
            <a:ext cx="13635037" cy="2406650"/>
          </a:xfrm>
          <a:prstGeom prst="rect">
            <a:avLst/>
          </a:prstGeom>
        </p:spPr>
        <p:txBody>
          <a:bodyPr>
            <a:normAutofit/>
          </a:bodyPr>
          <a:lstStyle>
            <a:lvl1pPr marL="0" indent="0" algn="l">
              <a:spcAft>
                <a:spcPts val="0"/>
              </a:spcAft>
              <a:buNone/>
              <a:defRPr sz="4500" spc="-200" baseline="0"/>
            </a:lvl1pPr>
            <a:lvl2pPr marL="457179" indent="0" algn="ctr">
              <a:buNone/>
              <a:defRPr sz="2000"/>
            </a:lvl2pPr>
            <a:lvl3pPr marL="914357" indent="0" algn="ctr">
              <a:buNone/>
              <a:defRPr sz="1801"/>
            </a:lvl3pPr>
            <a:lvl4pPr marL="1371536" indent="0" algn="ctr">
              <a:buNone/>
              <a:defRPr sz="1600"/>
            </a:lvl4pPr>
            <a:lvl5pPr marL="1828715" indent="0" algn="ctr">
              <a:buNone/>
              <a:defRPr sz="1600"/>
            </a:lvl5pPr>
            <a:lvl6pPr marL="2285893" indent="0" algn="ctr">
              <a:buNone/>
              <a:defRPr sz="1600"/>
            </a:lvl6pPr>
            <a:lvl7pPr marL="2743072" indent="0" algn="ctr">
              <a:buNone/>
              <a:defRPr sz="1600"/>
            </a:lvl7pPr>
            <a:lvl8pPr marL="3200252" indent="0" algn="ctr">
              <a:buNone/>
              <a:defRPr sz="1600"/>
            </a:lvl8pPr>
            <a:lvl9pPr marL="3657431" indent="0" algn="ctr">
              <a:buNone/>
              <a:defRPr sz="1600"/>
            </a:lvl9pPr>
          </a:lstStyle>
          <a:p>
            <a:r>
              <a:rPr lang="sv-SE"/>
              <a:t>Underrubrik</a:t>
            </a:r>
          </a:p>
        </p:txBody>
      </p:sp>
    </p:spTree>
    <p:extLst>
      <p:ext uri="{BB962C8B-B14F-4D97-AF65-F5344CB8AC3E}">
        <p14:creationId xmlns:p14="http://schemas.microsoft.com/office/powerpoint/2010/main" val="3320054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10" name="Platshållare för datum 3">
            <a:extLst>
              <a:ext uri="{FF2B5EF4-FFF2-40B4-BE49-F238E27FC236}">
                <a16:creationId xmlns:a16="http://schemas.microsoft.com/office/drawing/2014/main" id="{6EBC20DB-E92A-4595-958F-8F6E1877F275}"/>
              </a:ext>
            </a:extLst>
          </p:cNvPr>
          <p:cNvSpPr>
            <a:spLocks noGrp="1"/>
          </p:cNvSpPr>
          <p:nvPr>
            <p:ph type="dt" sz="half" idx="10"/>
          </p:nvPr>
        </p:nvSpPr>
        <p:spPr>
          <a:xfrm>
            <a:off x="1368502" y="478617"/>
            <a:ext cx="792000" cy="187200"/>
          </a:xfrm>
        </p:spPr>
        <p:txBody>
          <a:bodyPr/>
          <a:lstStyle/>
          <a:p>
            <a:fld id="{27129ABF-34AF-4771-8C65-17474087DDAF}" type="datetime1">
              <a:rPr lang="sv-SE" smtClean="0"/>
              <a:t>2026-05-11</a:t>
            </a:fld>
            <a:endParaRPr lang="sv-SE"/>
          </a:p>
        </p:txBody>
      </p:sp>
      <p:sp>
        <p:nvSpPr>
          <p:cNvPr id="12" name="Platshållare för sidfot 4">
            <a:extLst>
              <a:ext uri="{FF2B5EF4-FFF2-40B4-BE49-F238E27FC236}">
                <a16:creationId xmlns:a16="http://schemas.microsoft.com/office/drawing/2014/main" id="{5382FAD0-A98D-43B4-B432-3582AE5A57A5}"/>
              </a:ext>
            </a:extLst>
          </p:cNvPr>
          <p:cNvSpPr>
            <a:spLocks noGrp="1"/>
          </p:cNvSpPr>
          <p:nvPr>
            <p:ph type="ftr" sz="quarter" idx="11"/>
          </p:nvPr>
        </p:nvSpPr>
        <p:spPr>
          <a:xfrm>
            <a:off x="2333903" y="478617"/>
            <a:ext cx="7703999" cy="187200"/>
          </a:xfrm>
        </p:spPr>
        <p:txBody>
          <a:bodyPr/>
          <a:lstStyle/>
          <a:p>
            <a:endParaRPr lang="sv-SE"/>
          </a:p>
        </p:txBody>
      </p:sp>
      <p:sp>
        <p:nvSpPr>
          <p:cNvPr id="13" name="Platshållare för bildnummer 5">
            <a:extLst>
              <a:ext uri="{FF2B5EF4-FFF2-40B4-BE49-F238E27FC236}">
                <a16:creationId xmlns:a16="http://schemas.microsoft.com/office/drawing/2014/main" id="{50F28032-0600-4C8E-B007-13E1C8110B26}"/>
              </a:ext>
            </a:extLst>
          </p:cNvPr>
          <p:cNvSpPr>
            <a:spLocks noGrp="1"/>
          </p:cNvSpPr>
          <p:nvPr>
            <p:ph type="sldNum" sz="quarter" idx="12"/>
          </p:nvPr>
        </p:nvSpPr>
        <p:spPr>
          <a:xfrm>
            <a:off x="835102" y="478617"/>
            <a:ext cx="360001" cy="187200"/>
          </a:xfrm>
        </p:spPr>
        <p:txBody>
          <a:bodyPr/>
          <a:lstStyle/>
          <a:p>
            <a:fld id="{38480145-259A-47DA-A30D-C906B9DB5C99}" type="slidenum">
              <a:rPr lang="sv-SE" smtClean="0"/>
              <a:t>‹#›</a:t>
            </a:fld>
            <a:endParaRPr lang="sv-SE"/>
          </a:p>
        </p:txBody>
      </p:sp>
      <p:pic>
        <p:nvPicPr>
          <p:cNvPr id="14" name="Bildobjekt 13">
            <a:extLst>
              <a:ext uri="{FF2B5EF4-FFF2-40B4-BE49-F238E27FC236}">
                <a16:creationId xmlns:a16="http://schemas.microsoft.com/office/drawing/2014/main" id="{55FC54DA-D224-4D4F-9D60-B924CADB66FA}"/>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55" r="88987" b="40999"/>
          <a:stretch/>
        </p:blipFill>
        <p:spPr>
          <a:xfrm>
            <a:off x="19008000" y="0"/>
            <a:ext cx="1096101" cy="3216275"/>
          </a:xfrm>
          <a:prstGeom prst="rect">
            <a:avLst/>
          </a:prstGeom>
        </p:spPr>
      </p:pic>
      <p:sp>
        <p:nvSpPr>
          <p:cNvPr id="15" name="Platshållare för text 10">
            <a:extLst>
              <a:ext uri="{FF2B5EF4-FFF2-40B4-BE49-F238E27FC236}">
                <a16:creationId xmlns:a16="http://schemas.microsoft.com/office/drawing/2014/main" id="{36B6AA50-8739-41DE-A23A-5E3ECC548288}"/>
              </a:ext>
            </a:extLst>
          </p:cNvPr>
          <p:cNvSpPr>
            <a:spLocks noGrp="1"/>
          </p:cNvSpPr>
          <p:nvPr>
            <p:ph type="body" sz="quarter" idx="13"/>
          </p:nvPr>
        </p:nvSpPr>
        <p:spPr>
          <a:xfrm>
            <a:off x="1245600" y="3399670"/>
            <a:ext cx="17618074" cy="59832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EF4246BC-36B1-4971-8889-F163FD2A05A7}"/>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10054338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vå delar">
    <p:bg>
      <p:bgPr>
        <a:solidFill>
          <a:schemeClr val="bg1"/>
        </a:solidFill>
        <a:effectLst/>
      </p:bgPr>
    </p:bg>
    <p:spTree>
      <p:nvGrpSpPr>
        <p:cNvPr id="1" name=""/>
        <p:cNvGrpSpPr/>
        <p:nvPr/>
      </p:nvGrpSpPr>
      <p:grpSpPr>
        <a:xfrm>
          <a:off x="0" y="0"/>
          <a:ext cx="0" cy="0"/>
          <a:chOff x="0" y="0"/>
          <a:chExt cx="0" cy="0"/>
        </a:xfrm>
      </p:grpSpPr>
      <p:sp>
        <p:nvSpPr>
          <p:cNvPr id="11" name="Platshållare för innehåll 2">
            <a:extLst>
              <a:ext uri="{FF2B5EF4-FFF2-40B4-BE49-F238E27FC236}">
                <a16:creationId xmlns:a16="http://schemas.microsoft.com/office/drawing/2014/main" id="{93B712EA-797A-4EA2-BEB0-D486B28AB1CC}"/>
              </a:ext>
            </a:extLst>
          </p:cNvPr>
          <p:cNvSpPr>
            <a:spLocks noGrp="1"/>
          </p:cNvSpPr>
          <p:nvPr>
            <p:ph sz="half" idx="1"/>
          </p:nvPr>
        </p:nvSpPr>
        <p:spPr>
          <a:xfrm>
            <a:off x="1243766" y="3406774"/>
            <a:ext cx="8638421" cy="59760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innehåll 3">
            <a:extLst>
              <a:ext uri="{FF2B5EF4-FFF2-40B4-BE49-F238E27FC236}">
                <a16:creationId xmlns:a16="http://schemas.microsoft.com/office/drawing/2014/main" id="{70C7B567-D67A-42BC-B7FD-E667F05832E1}"/>
              </a:ext>
            </a:extLst>
          </p:cNvPr>
          <p:cNvSpPr>
            <a:spLocks noGrp="1"/>
          </p:cNvSpPr>
          <p:nvPr>
            <p:ph sz="half" idx="2"/>
          </p:nvPr>
        </p:nvSpPr>
        <p:spPr>
          <a:xfrm>
            <a:off x="10221911" y="3406774"/>
            <a:ext cx="8638421" cy="59760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13" name="Bildobjekt 12">
            <a:extLst>
              <a:ext uri="{FF2B5EF4-FFF2-40B4-BE49-F238E27FC236}">
                <a16:creationId xmlns:a16="http://schemas.microsoft.com/office/drawing/2014/main" id="{EB806AAA-D73D-4CEE-9B56-C22AE8A5376A}"/>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7674" t="51033" b="-60375"/>
          <a:stretch/>
        </p:blipFill>
        <p:spPr>
          <a:xfrm>
            <a:off x="-19049" y="6264275"/>
            <a:ext cx="1260000" cy="5045075"/>
          </a:xfrm>
          <a:prstGeom prst="rect">
            <a:avLst/>
          </a:prstGeom>
        </p:spPr>
      </p:pic>
      <p:sp>
        <p:nvSpPr>
          <p:cNvPr id="4" name="Platshållare för datum 3">
            <a:extLst>
              <a:ext uri="{FF2B5EF4-FFF2-40B4-BE49-F238E27FC236}">
                <a16:creationId xmlns:a16="http://schemas.microsoft.com/office/drawing/2014/main" id="{A390AB69-5BC0-46B0-B233-B8ED7CBC0C3B}"/>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sidfot 4">
            <a:extLst>
              <a:ext uri="{FF2B5EF4-FFF2-40B4-BE49-F238E27FC236}">
                <a16:creationId xmlns:a16="http://schemas.microsoft.com/office/drawing/2014/main" id="{1E6FFAF7-903A-4658-BEDF-CDBF6357E3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32E55E-6E21-45F6-AFF0-C03FD2EA4084}"/>
              </a:ext>
            </a:extLst>
          </p:cNvPr>
          <p:cNvSpPr>
            <a:spLocks noGrp="1"/>
          </p:cNvSpPr>
          <p:nvPr>
            <p:ph type="sldNum" sz="quarter" idx="12"/>
          </p:nvPr>
        </p:nvSpPr>
        <p:spPr/>
        <p:txBody>
          <a:bodyPr/>
          <a:lstStyle/>
          <a:p>
            <a:fld id="{B6F15528-21DE-4FAA-801E-634DDDAF4B2B}" type="slidenum">
              <a:rPr lang="sv-SE" smtClean="0"/>
              <a:pPr/>
              <a:t>‹#›</a:t>
            </a:fld>
            <a:endParaRPr lang="sv-SE"/>
          </a:p>
        </p:txBody>
      </p:sp>
      <p:sp>
        <p:nvSpPr>
          <p:cNvPr id="2" name="Rubrik 1">
            <a:extLst>
              <a:ext uri="{FF2B5EF4-FFF2-40B4-BE49-F238E27FC236}">
                <a16:creationId xmlns:a16="http://schemas.microsoft.com/office/drawing/2014/main" id="{2391A92F-5622-40E4-B88A-05148A90088A}"/>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176597634"/>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88FBE5C1-E706-49C0-BC48-7432DD593723}"/>
              </a:ext>
            </a:extLst>
          </p:cNvPr>
          <p:cNvPicPr>
            <a:picLocks noChangeAspect="1"/>
          </p:cNvPicPr>
          <p:nvPr userDrawn="1"/>
        </p:nvPicPr>
        <p:blipFill rotWithShape="1">
          <a:blip r:embed="rId2"/>
          <a:srcRect l="-135106" t="64211"/>
          <a:stretch/>
        </p:blipFill>
        <p:spPr>
          <a:xfrm>
            <a:off x="0" y="0"/>
            <a:ext cx="6239526" cy="979200"/>
          </a:xfrm>
          <a:prstGeom prst="rect">
            <a:avLst/>
          </a:prstGeom>
        </p:spPr>
      </p:pic>
      <p:sp>
        <p:nvSpPr>
          <p:cNvPr id="14" name="object 38">
            <a:extLst>
              <a:ext uri="{FF2B5EF4-FFF2-40B4-BE49-F238E27FC236}">
                <a16:creationId xmlns:a16="http://schemas.microsoft.com/office/drawing/2014/main" id="{1A5E282F-FC28-45E5-81A7-A28557C59E47}"/>
              </a:ext>
            </a:extLst>
          </p:cNvPr>
          <p:cNvSpPr/>
          <p:nvPr userDrawn="1"/>
        </p:nvSpPr>
        <p:spPr>
          <a:xfrm>
            <a:off x="523543" y="8791288"/>
            <a:ext cx="1988494" cy="1988483"/>
          </a:xfrm>
          <a:prstGeom prst="rect">
            <a:avLst/>
          </a:prstGeom>
          <a:blipFill>
            <a:blip r:embed="rId3" cstate="print"/>
            <a:stretch>
              <a:fillRect/>
            </a:stretch>
          </a:blipFill>
        </p:spPr>
        <p:txBody>
          <a:bodyPr wrap="square" lIns="0" tIns="0" rIns="0" bIns="0" rtlCol="0"/>
          <a:lstStyle/>
          <a:p>
            <a:endParaRPr sz="1801"/>
          </a:p>
        </p:txBody>
      </p:sp>
      <p:sp>
        <p:nvSpPr>
          <p:cNvPr id="3" name="Platshållare för sidfot 2">
            <a:extLst>
              <a:ext uri="{FF2B5EF4-FFF2-40B4-BE49-F238E27FC236}">
                <a16:creationId xmlns:a16="http://schemas.microsoft.com/office/drawing/2014/main" id="{F19CC616-6A81-4F3E-BF5F-34271257EE96}"/>
              </a:ext>
            </a:extLst>
          </p:cNvPr>
          <p:cNvSpPr>
            <a:spLocks noGrp="1"/>
          </p:cNvSpPr>
          <p:nvPr>
            <p:ph type="ftr" sz="quarter" idx="16"/>
          </p:nvPr>
        </p:nvSpPr>
        <p:spPr/>
        <p:txBody>
          <a:bodyPr/>
          <a:lstStyle/>
          <a:p>
            <a:endParaRPr lang="sv-SE"/>
          </a:p>
        </p:txBody>
      </p:sp>
      <p:sp>
        <p:nvSpPr>
          <p:cNvPr id="2" name="Platshållare för datum 1">
            <a:extLst>
              <a:ext uri="{FF2B5EF4-FFF2-40B4-BE49-F238E27FC236}">
                <a16:creationId xmlns:a16="http://schemas.microsoft.com/office/drawing/2014/main" id="{50D26B19-8998-4002-9818-0406EEBB00B5}"/>
              </a:ext>
            </a:extLst>
          </p:cNvPr>
          <p:cNvSpPr>
            <a:spLocks noGrp="1"/>
          </p:cNvSpPr>
          <p:nvPr>
            <p:ph type="dt" sz="half" idx="15"/>
          </p:nvPr>
        </p:nvSpPr>
        <p:spPr/>
        <p:txBody>
          <a:bodyPr/>
          <a:lstStyle/>
          <a:p>
            <a:fld id="{3E32E934-0E34-41D0-99D0-BBB1DE02E0D8}" type="datetime1">
              <a:rPr lang="sv-SE" smtClean="0"/>
              <a:t>2026-05-11</a:t>
            </a:fld>
            <a:endParaRPr lang="en-US"/>
          </a:p>
        </p:txBody>
      </p:sp>
      <p:sp>
        <p:nvSpPr>
          <p:cNvPr id="4" name="Platshållare för bildnummer 3">
            <a:extLst>
              <a:ext uri="{FF2B5EF4-FFF2-40B4-BE49-F238E27FC236}">
                <a16:creationId xmlns:a16="http://schemas.microsoft.com/office/drawing/2014/main" id="{90D7DA48-029C-41BC-BD3D-A195A10DF343}"/>
              </a:ext>
            </a:extLst>
          </p:cNvPr>
          <p:cNvSpPr>
            <a:spLocks noGrp="1"/>
          </p:cNvSpPr>
          <p:nvPr>
            <p:ph type="sldNum" sz="quarter" idx="17"/>
          </p:nvPr>
        </p:nvSpPr>
        <p:spPr/>
        <p:txBody>
          <a:bodyPr/>
          <a:lstStyle/>
          <a:p>
            <a:fld id="{B6F15528-21DE-4FAA-801E-634DDDAF4B2B}" type="slidenum">
              <a:rPr lang="sv-SE" smtClean="0"/>
              <a:pPr/>
              <a:t>‹#›</a:t>
            </a:fld>
            <a:endParaRPr lang="sv-SE"/>
          </a:p>
        </p:txBody>
      </p:sp>
      <p:sp>
        <p:nvSpPr>
          <p:cNvPr id="11" name="Rektangel 10">
            <a:extLst>
              <a:ext uri="{FF2B5EF4-FFF2-40B4-BE49-F238E27FC236}">
                <a16:creationId xmlns:a16="http://schemas.microsoft.com/office/drawing/2014/main" id="{51345448-A017-46A4-AAEE-65BAAA13935B}"/>
              </a:ext>
            </a:extLst>
          </p:cNvPr>
          <p:cNvSpPr/>
          <p:nvPr userDrawn="1"/>
        </p:nvSpPr>
        <p:spPr>
          <a:xfrm>
            <a:off x="10404000" y="702000"/>
            <a:ext cx="9007201" cy="9907200"/>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12" name="Platshållare för innehåll 2">
            <a:extLst>
              <a:ext uri="{FF2B5EF4-FFF2-40B4-BE49-F238E27FC236}">
                <a16:creationId xmlns:a16="http://schemas.microsoft.com/office/drawing/2014/main" id="{C261A0B5-3A30-4187-8CDB-DBD6610369E0}"/>
              </a:ext>
            </a:extLst>
          </p:cNvPr>
          <p:cNvSpPr>
            <a:spLocks noGrp="1"/>
          </p:cNvSpPr>
          <p:nvPr>
            <p:ph idx="1" hasCustomPrompt="1"/>
          </p:nvPr>
        </p:nvSpPr>
        <p:spPr>
          <a:xfrm>
            <a:off x="10404000" y="702000"/>
            <a:ext cx="9007201" cy="9907200"/>
          </a:xfrm>
          <a:prstGeom prst="rect">
            <a:avLst/>
          </a:prstGeom>
          <a:noFill/>
        </p:spPr>
        <p:txBody>
          <a:bodyPr/>
          <a:lstStyle>
            <a:lvl1pPr>
              <a:buNone/>
              <a:defRPr sz="3199"/>
            </a:lvl1pPr>
            <a:lvl2pPr>
              <a:defRPr sz="2800"/>
            </a:lvl2pPr>
            <a:lvl3pPr>
              <a:defRPr sz="2399"/>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15" name="Platshållare för text 2">
            <a:extLst>
              <a:ext uri="{FF2B5EF4-FFF2-40B4-BE49-F238E27FC236}">
                <a16:creationId xmlns:a16="http://schemas.microsoft.com/office/drawing/2014/main" id="{3DEFBAF8-794C-4460-BDFB-4AFAF7A4B315}"/>
              </a:ext>
            </a:extLst>
          </p:cNvPr>
          <p:cNvSpPr>
            <a:spLocks noGrp="1"/>
          </p:cNvSpPr>
          <p:nvPr>
            <p:ph type="body" sz="quarter" idx="13"/>
          </p:nvPr>
        </p:nvSpPr>
        <p:spPr>
          <a:xfrm>
            <a:off x="1243767" y="3408147"/>
            <a:ext cx="7828735" cy="5400000"/>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9" name="Rubrik 7">
            <a:extLst>
              <a:ext uri="{FF2B5EF4-FFF2-40B4-BE49-F238E27FC236}">
                <a16:creationId xmlns:a16="http://schemas.microsoft.com/office/drawing/2014/main" id="{6A68B911-846D-40C0-89C1-092024565A98}"/>
              </a:ext>
            </a:extLst>
          </p:cNvPr>
          <p:cNvSpPr>
            <a:spLocks noGrp="1"/>
          </p:cNvSpPr>
          <p:nvPr>
            <p:ph type="title"/>
          </p:nvPr>
        </p:nvSpPr>
        <p:spPr>
          <a:xfrm>
            <a:off x="1243767" y="1227048"/>
            <a:ext cx="7828735" cy="2043641"/>
          </a:xfrm>
        </p:spPr>
        <p:txBody>
          <a:bodyPr/>
          <a:lstStyle>
            <a:lvl1pPr>
              <a:defRPr>
                <a:solidFill>
                  <a:schemeClr val="accent1"/>
                </a:solidFill>
              </a:defRPr>
            </a:lvl1pPr>
          </a:lstStyle>
          <a:p>
            <a:r>
              <a:rPr lang="sv-SE"/>
              <a:t>Klicka här för att ändra mall för rubrikformat</a:t>
            </a:r>
          </a:p>
        </p:txBody>
      </p:sp>
    </p:spTree>
    <p:extLst>
      <p:ext uri="{BB962C8B-B14F-4D97-AF65-F5344CB8AC3E}">
        <p14:creationId xmlns:p14="http://schemas.microsoft.com/office/powerpoint/2010/main" val="1668477509"/>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3E90990-52D6-401D-B150-7B54C658090C}"/>
              </a:ext>
            </a:extLst>
          </p:cNvPr>
          <p:cNvSpPr>
            <a:spLocks noGrp="1"/>
          </p:cNvSpPr>
          <p:nvPr>
            <p:ph type="title"/>
          </p:nvPr>
        </p:nvSpPr>
        <p:spPr/>
        <p:txBody>
          <a:bodyPr/>
          <a:lstStyle>
            <a:lvl1pPr>
              <a:defRPr>
                <a:solidFill>
                  <a:schemeClr val="accent1"/>
                </a:solidFill>
              </a:defRPr>
            </a:lvl1pPr>
          </a:lstStyle>
          <a:p>
            <a:r>
              <a:rPr lang="sv-SE"/>
              <a:t>Klicka här för att ändra mall för rubrikformat</a:t>
            </a:r>
          </a:p>
        </p:txBody>
      </p:sp>
      <p:sp>
        <p:nvSpPr>
          <p:cNvPr id="4" name="Platshållare för datum 3">
            <a:extLst>
              <a:ext uri="{FF2B5EF4-FFF2-40B4-BE49-F238E27FC236}">
                <a16:creationId xmlns:a16="http://schemas.microsoft.com/office/drawing/2014/main" id="{92F10B09-3181-4055-A46D-4599230801B3}"/>
              </a:ext>
            </a:extLst>
          </p:cNvPr>
          <p:cNvSpPr>
            <a:spLocks noGrp="1"/>
          </p:cNvSpPr>
          <p:nvPr>
            <p:ph type="dt" sz="half" idx="10"/>
          </p:nvPr>
        </p:nvSpPr>
        <p:spPr/>
        <p:txBody>
          <a:bodyPr/>
          <a:lstStyle/>
          <a:p>
            <a:fld id="{22A7701B-8AEB-47E6-B4CC-5A851E887FD1}" type="datetime1">
              <a:rPr lang="sv-SE" smtClean="0"/>
              <a:t>2026-05-11</a:t>
            </a:fld>
            <a:endParaRPr lang="sv-SE"/>
          </a:p>
        </p:txBody>
      </p:sp>
      <p:sp>
        <p:nvSpPr>
          <p:cNvPr id="5" name="Platshållare för sidfot 4">
            <a:extLst>
              <a:ext uri="{FF2B5EF4-FFF2-40B4-BE49-F238E27FC236}">
                <a16:creationId xmlns:a16="http://schemas.microsoft.com/office/drawing/2014/main" id="{C14280DC-5966-49BD-AB8E-60113DB565C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0409115-4960-4246-9D14-439564AD91D1}"/>
              </a:ext>
            </a:extLst>
          </p:cNvPr>
          <p:cNvSpPr>
            <a:spLocks noGrp="1"/>
          </p:cNvSpPr>
          <p:nvPr>
            <p:ph type="sldNum" sz="quarter" idx="12"/>
          </p:nvPr>
        </p:nvSpPr>
        <p:spPr/>
        <p:txBody>
          <a:bodyPr/>
          <a:lstStyle/>
          <a:p>
            <a:fld id="{38480145-259A-47DA-A30D-C906B9DB5C99}" type="slidenum">
              <a:rPr lang="sv-SE" smtClean="0"/>
              <a:t>‹#›</a:t>
            </a:fld>
            <a:endParaRPr lang="sv-SE"/>
          </a:p>
        </p:txBody>
      </p:sp>
      <p:pic>
        <p:nvPicPr>
          <p:cNvPr id="8" name="Bildobjekt 7">
            <a:extLst>
              <a:ext uri="{FF2B5EF4-FFF2-40B4-BE49-F238E27FC236}">
                <a16:creationId xmlns:a16="http://schemas.microsoft.com/office/drawing/2014/main" id="{14FA10E6-DC00-4A4C-A2EE-A3F53C17D52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60" r="88999" b="40995"/>
          <a:stretch/>
        </p:blipFill>
        <p:spPr>
          <a:xfrm>
            <a:off x="19009056" y="1"/>
            <a:ext cx="1095044" cy="3216274"/>
          </a:xfrm>
          <a:prstGeom prst="rect">
            <a:avLst/>
          </a:prstGeom>
        </p:spPr>
      </p:pic>
      <p:sp>
        <p:nvSpPr>
          <p:cNvPr id="11" name="Platshållare för text 10">
            <a:extLst>
              <a:ext uri="{FF2B5EF4-FFF2-40B4-BE49-F238E27FC236}">
                <a16:creationId xmlns:a16="http://schemas.microsoft.com/office/drawing/2014/main" id="{7A2CC002-8FB6-40A7-A6F3-C046623D4712}"/>
              </a:ext>
            </a:extLst>
          </p:cNvPr>
          <p:cNvSpPr>
            <a:spLocks noGrp="1"/>
          </p:cNvSpPr>
          <p:nvPr>
            <p:ph type="body" sz="quarter" idx="13" hasCustomPrompt="1"/>
          </p:nvPr>
        </p:nvSpPr>
        <p:spPr>
          <a:xfrm>
            <a:off x="1243766" y="3399671"/>
            <a:ext cx="17616566" cy="5976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0743160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EC5BF2F-A06E-4DBE-BE34-10563FBAB941}"/>
              </a:ext>
            </a:extLst>
          </p:cNvPr>
          <p:cNvSpPr/>
          <p:nvPr userDrawn="1"/>
        </p:nvSpPr>
        <p:spPr>
          <a:xfrm>
            <a:off x="1245601" y="2491200"/>
            <a:ext cx="17618399" cy="7923600"/>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11" name="Platshållare för innehåll 2">
            <a:extLst>
              <a:ext uri="{FF2B5EF4-FFF2-40B4-BE49-F238E27FC236}">
                <a16:creationId xmlns:a16="http://schemas.microsoft.com/office/drawing/2014/main" id="{76D3E448-F04D-42F2-A71F-AB7E9594DFAE}"/>
              </a:ext>
            </a:extLst>
          </p:cNvPr>
          <p:cNvSpPr>
            <a:spLocks noGrp="1"/>
          </p:cNvSpPr>
          <p:nvPr>
            <p:ph idx="1" hasCustomPrompt="1"/>
          </p:nvPr>
        </p:nvSpPr>
        <p:spPr>
          <a:xfrm>
            <a:off x="1245601" y="2491200"/>
            <a:ext cx="17618399" cy="7923600"/>
          </a:xfrm>
          <a:prstGeom prst="rect">
            <a:avLst/>
          </a:prstGeom>
          <a:noFill/>
        </p:spPr>
        <p:txBody>
          <a:bodyPr/>
          <a:lstStyle>
            <a:lvl1pPr>
              <a:buNone/>
              <a:defRPr sz="3199"/>
            </a:lvl1pPr>
            <a:lvl2pPr>
              <a:defRPr sz="2800"/>
            </a:lvl2pPr>
            <a:lvl3pPr>
              <a:defRPr sz="2399"/>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pic>
        <p:nvPicPr>
          <p:cNvPr id="19" name="Bildobjekt 18">
            <a:extLst>
              <a:ext uri="{FF2B5EF4-FFF2-40B4-BE49-F238E27FC236}">
                <a16:creationId xmlns:a16="http://schemas.microsoft.com/office/drawing/2014/main" id="{1F92EFCA-73A8-4BBA-8B6E-84A5162570A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66" r="88987" b="40999"/>
          <a:stretch/>
        </p:blipFill>
        <p:spPr>
          <a:xfrm>
            <a:off x="19008000" y="1"/>
            <a:ext cx="1096101" cy="2393949"/>
          </a:xfrm>
          <a:prstGeom prst="rect">
            <a:avLst/>
          </a:prstGeom>
        </p:spPr>
      </p:pic>
      <p:sp>
        <p:nvSpPr>
          <p:cNvPr id="21" name="Rubrik 12">
            <a:extLst>
              <a:ext uri="{FF2B5EF4-FFF2-40B4-BE49-F238E27FC236}">
                <a16:creationId xmlns:a16="http://schemas.microsoft.com/office/drawing/2014/main" id="{56F830A9-B7E5-4459-9325-1EB46228AF10}"/>
              </a:ext>
            </a:extLst>
          </p:cNvPr>
          <p:cNvSpPr>
            <a:spLocks noGrp="1"/>
          </p:cNvSpPr>
          <p:nvPr>
            <p:ph type="title"/>
          </p:nvPr>
        </p:nvSpPr>
        <p:spPr>
          <a:xfrm>
            <a:off x="1243767" y="877614"/>
            <a:ext cx="17616567" cy="1043260"/>
          </a:xfrm>
        </p:spPr>
        <p:txBody>
          <a:bodyPr/>
          <a:lstStyle>
            <a:lvl1pPr>
              <a:defRPr>
                <a:solidFill>
                  <a:schemeClr val="accent1"/>
                </a:solidFill>
              </a:defRPr>
            </a:lvl1pPr>
          </a:lstStyle>
          <a:p>
            <a:r>
              <a:rPr lang="sv-SE"/>
              <a:t>Klicka här för att ändra mall för rubrikformat</a:t>
            </a:r>
          </a:p>
        </p:txBody>
      </p:sp>
      <p:sp>
        <p:nvSpPr>
          <p:cNvPr id="12" name="Platshållare för text 6">
            <a:extLst>
              <a:ext uri="{FF2B5EF4-FFF2-40B4-BE49-F238E27FC236}">
                <a16:creationId xmlns:a16="http://schemas.microsoft.com/office/drawing/2014/main" id="{75DB120C-DE3F-4D0F-9C20-C0178B697AC8}"/>
              </a:ext>
            </a:extLst>
          </p:cNvPr>
          <p:cNvSpPr>
            <a:spLocks noGrp="1"/>
          </p:cNvSpPr>
          <p:nvPr>
            <p:ph type="body" sz="quarter" idx="14" hasCustomPrompt="1"/>
          </p:nvPr>
        </p:nvSpPr>
        <p:spPr>
          <a:xfrm>
            <a:off x="17640001" y="8791201"/>
            <a:ext cx="1987199" cy="1987200"/>
          </a:xfrm>
          <a:prstGeom prst="rect">
            <a:avLst/>
          </a:prstGeom>
          <a:blipFill>
            <a:blip r:embed="rId3" cstate="print"/>
            <a:stretch>
              <a:fillRect/>
            </a:stretch>
          </a:blipFill>
        </p:spPr>
        <p:txBody>
          <a:bodyPr>
            <a:normAutofit/>
          </a:bodyPr>
          <a:lstStyle>
            <a:lvl1pPr>
              <a:buNone/>
              <a:defRPr sz="200"/>
            </a:lvl1pPr>
          </a:lstStyle>
          <a:p>
            <a:pPr lvl="0"/>
            <a:r>
              <a:rPr lang="sv-SE"/>
              <a:t> 4,42</a:t>
            </a:r>
          </a:p>
          <a:p>
            <a:pPr lvl="0"/>
            <a:endParaRPr lang="sv-SE"/>
          </a:p>
        </p:txBody>
      </p:sp>
      <p:sp>
        <p:nvSpPr>
          <p:cNvPr id="3" name="Platshållare för datum 2">
            <a:extLst>
              <a:ext uri="{FF2B5EF4-FFF2-40B4-BE49-F238E27FC236}">
                <a16:creationId xmlns:a16="http://schemas.microsoft.com/office/drawing/2014/main" id="{209B9E0E-3BE5-4815-9771-B94D5C0DE40C}"/>
              </a:ext>
            </a:extLst>
          </p:cNvPr>
          <p:cNvSpPr>
            <a:spLocks noGrp="1"/>
          </p:cNvSpPr>
          <p:nvPr>
            <p:ph type="dt" sz="half" idx="15"/>
          </p:nvPr>
        </p:nvSpPr>
        <p:spPr/>
        <p:txBody>
          <a:bodyPr/>
          <a:lstStyle/>
          <a:p>
            <a:fld id="{6EF6D5CF-9778-494C-91EA-967A5AD360D0}" type="datetime1">
              <a:rPr lang="sv-SE" smtClean="0"/>
              <a:t>2026-05-11</a:t>
            </a:fld>
            <a:endParaRPr lang="en-US"/>
          </a:p>
        </p:txBody>
      </p:sp>
      <p:sp>
        <p:nvSpPr>
          <p:cNvPr id="4" name="Platshållare för sidfot 3">
            <a:extLst>
              <a:ext uri="{FF2B5EF4-FFF2-40B4-BE49-F238E27FC236}">
                <a16:creationId xmlns:a16="http://schemas.microsoft.com/office/drawing/2014/main" id="{6EF21FC5-B1ED-41D6-83B6-FD9D859FF93F}"/>
              </a:ext>
            </a:extLst>
          </p:cNvPr>
          <p:cNvSpPr>
            <a:spLocks noGrp="1"/>
          </p:cNvSpPr>
          <p:nvPr>
            <p:ph type="ftr" sz="quarter" idx="16"/>
          </p:nvPr>
        </p:nvSpPr>
        <p:spPr/>
        <p:txBody>
          <a:bodyPr/>
          <a:lstStyle/>
          <a:p>
            <a:endParaRPr lang="sv-SE"/>
          </a:p>
        </p:txBody>
      </p:sp>
      <p:sp>
        <p:nvSpPr>
          <p:cNvPr id="5" name="Platshållare för bildnummer 4">
            <a:extLst>
              <a:ext uri="{FF2B5EF4-FFF2-40B4-BE49-F238E27FC236}">
                <a16:creationId xmlns:a16="http://schemas.microsoft.com/office/drawing/2014/main" id="{4605CF9C-A296-49D6-8F7C-7E99496CBACA}"/>
              </a:ext>
            </a:extLst>
          </p:cNvPr>
          <p:cNvSpPr>
            <a:spLocks noGrp="1"/>
          </p:cNvSpPr>
          <p:nvPr>
            <p:ph type="sldNum" sz="quarter" idx="17"/>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2730318340"/>
      </p:ext>
    </p:extLst>
  </p:cSld>
  <p:clrMapOvr>
    <a:masterClrMapping/>
  </p:clrMapOvr>
  <p:extLst>
    <p:ext uri="{DCECCB84-F9BA-43D5-87BE-67443E8EF086}">
      <p15:sldGuideLst xmlns:p15="http://schemas.microsoft.com/office/powerpoint/2012/main">
        <p15:guide id="1" orient="horz" pos="1258">
          <p15:clr>
            <a:srgbClr val="FBAE40"/>
          </p15:clr>
        </p15:guide>
        <p15:guide id="2" pos="6332">
          <p15:clr>
            <a:srgbClr val="FBAE40"/>
          </p15:clr>
        </p15:guide>
        <p15:guide id="3" pos="2444">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B02854FE-EDD8-4818-A46F-40A61668FA7E}"/>
              </a:ext>
            </a:extLst>
          </p:cNvPr>
          <p:cNvSpPr>
            <a:spLocks noGrp="1"/>
          </p:cNvSpPr>
          <p:nvPr>
            <p:ph type="dt" sz="half" idx="10"/>
          </p:nvPr>
        </p:nvSpPr>
        <p:spPr/>
        <p:txBody>
          <a:bodyPr/>
          <a:lstStyle/>
          <a:p>
            <a:fld id="{9B53F66B-2BAD-41D5-8BD8-DC9CAAC7051D}" type="datetimeFigureOut">
              <a:rPr lang="sv-SE" smtClean="0"/>
              <a:t>2026-05-11</a:t>
            </a:fld>
            <a:endParaRPr lang="sv-SE"/>
          </a:p>
        </p:txBody>
      </p:sp>
      <p:sp>
        <p:nvSpPr>
          <p:cNvPr id="3" name="Platshållare för sidfot 2">
            <a:extLst>
              <a:ext uri="{FF2B5EF4-FFF2-40B4-BE49-F238E27FC236}">
                <a16:creationId xmlns:a16="http://schemas.microsoft.com/office/drawing/2014/main" id="{92706B29-DDBA-4573-B550-77E9868F3471}"/>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FD503139-26A4-4D6A-A343-5E7DD15354FD}"/>
              </a:ext>
            </a:extLst>
          </p:cNvPr>
          <p:cNvSpPr>
            <a:spLocks noGrp="1"/>
          </p:cNvSpPr>
          <p:nvPr>
            <p:ph type="sldNum" sz="quarter" idx="12"/>
          </p:nvPr>
        </p:nvSpPr>
        <p:spPr/>
        <p:txBody>
          <a:bodyPr/>
          <a:lstStyle/>
          <a:p>
            <a:fld id="{BEB7BA27-B4A6-472C-B712-46D392936A61}" type="slidenum">
              <a:rPr lang="sv-SE" smtClean="0"/>
              <a:t>‹#›</a:t>
            </a:fld>
            <a:endParaRPr lang="sv-SE"/>
          </a:p>
        </p:txBody>
      </p:sp>
    </p:spTree>
    <p:extLst>
      <p:ext uri="{BB962C8B-B14F-4D97-AF65-F5344CB8AC3E}">
        <p14:creationId xmlns:p14="http://schemas.microsoft.com/office/powerpoint/2010/main" val="3565686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pic>
        <p:nvPicPr>
          <p:cNvPr id="72" name="Bildobjekt 71">
            <a:extLst>
              <a:ext uri="{FF2B5EF4-FFF2-40B4-BE49-F238E27FC236}">
                <a16:creationId xmlns:a16="http://schemas.microsoft.com/office/drawing/2014/main" id="{F9214C34-71FC-4B3B-B2DA-532B9C36A52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8004" t="51088" b="-60520"/>
          <a:stretch/>
        </p:blipFill>
        <p:spPr>
          <a:xfrm>
            <a:off x="0" y="6264274"/>
            <a:ext cx="1247156" cy="5045075"/>
          </a:xfrm>
          <a:prstGeom prst="rect">
            <a:avLst/>
          </a:prstGeom>
        </p:spPr>
      </p:pic>
      <p:sp>
        <p:nvSpPr>
          <p:cNvPr id="3" name="Platshållare för innehåll 2">
            <a:extLst>
              <a:ext uri="{FF2B5EF4-FFF2-40B4-BE49-F238E27FC236}">
                <a16:creationId xmlns:a16="http://schemas.microsoft.com/office/drawing/2014/main" id="{2ACC9BDD-2A63-4704-82E4-11575AE2554E}"/>
              </a:ext>
            </a:extLst>
          </p:cNvPr>
          <p:cNvSpPr>
            <a:spLocks noGrp="1"/>
          </p:cNvSpPr>
          <p:nvPr>
            <p:ph sz="half" idx="1"/>
          </p:nvPr>
        </p:nvSpPr>
        <p:spPr>
          <a:xfrm>
            <a:off x="1243766" y="3406775"/>
            <a:ext cx="8638421" cy="5976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7763FE-5C0D-4543-80BD-2B9936FC6C8E}"/>
              </a:ext>
            </a:extLst>
          </p:cNvPr>
          <p:cNvSpPr>
            <a:spLocks noGrp="1"/>
          </p:cNvSpPr>
          <p:nvPr>
            <p:ph type="title"/>
          </p:nvPr>
        </p:nvSpPr>
        <p:spPr/>
        <p:txBody>
          <a:bodyPr/>
          <a:lstStyle/>
          <a:p>
            <a:r>
              <a:rPr lang="sv-SE"/>
              <a:t>Klicka här för att ändra mall för rubrikformat</a:t>
            </a:r>
          </a:p>
        </p:txBody>
      </p:sp>
      <p:sp>
        <p:nvSpPr>
          <p:cNvPr id="4" name="Platshållare för innehåll 3">
            <a:extLst>
              <a:ext uri="{FF2B5EF4-FFF2-40B4-BE49-F238E27FC236}">
                <a16:creationId xmlns:a16="http://schemas.microsoft.com/office/drawing/2014/main" id="{9E9CB98B-6CDA-4906-9342-37A4C0ABF24E}"/>
              </a:ext>
            </a:extLst>
          </p:cNvPr>
          <p:cNvSpPr>
            <a:spLocks noGrp="1"/>
          </p:cNvSpPr>
          <p:nvPr>
            <p:ph sz="half" idx="2"/>
          </p:nvPr>
        </p:nvSpPr>
        <p:spPr>
          <a:xfrm>
            <a:off x="10221911" y="3406775"/>
            <a:ext cx="8638421" cy="5976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FC9495B9-D494-4909-B0F6-C282E34AD721}"/>
              </a:ext>
            </a:extLst>
          </p:cNvPr>
          <p:cNvSpPr>
            <a:spLocks noGrp="1"/>
          </p:cNvSpPr>
          <p:nvPr>
            <p:ph type="dt" sz="half" idx="10"/>
          </p:nvPr>
        </p:nvSpPr>
        <p:spPr/>
        <p:txBody>
          <a:bodyPr/>
          <a:lstStyle/>
          <a:p>
            <a:fld id="{37F15F43-7351-4340-AB7C-1EB441B903A0}" type="datetime1">
              <a:rPr lang="sv-SE" smtClean="0"/>
              <a:t>2026-05-11</a:t>
            </a:fld>
            <a:endParaRPr lang="sv-SE"/>
          </a:p>
        </p:txBody>
      </p:sp>
      <p:sp>
        <p:nvSpPr>
          <p:cNvPr id="6" name="Platshållare för sidfot 5">
            <a:extLst>
              <a:ext uri="{FF2B5EF4-FFF2-40B4-BE49-F238E27FC236}">
                <a16:creationId xmlns:a16="http://schemas.microsoft.com/office/drawing/2014/main" id="{A040E90E-D655-44FC-9710-9E80B045248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8CD1362-079A-44DB-8854-F2DD36BF5797}"/>
              </a:ext>
            </a:extLst>
          </p:cNvPr>
          <p:cNvSpPr>
            <a:spLocks noGrp="1"/>
          </p:cNvSpPr>
          <p:nvPr>
            <p:ph type="sldNum" sz="quarter" idx="12"/>
          </p:nvPr>
        </p:nvSpPr>
        <p:spPr/>
        <p:txBody>
          <a:bodyPr/>
          <a:lstStyle/>
          <a:p>
            <a:fld id="{38480145-259A-47DA-A30D-C906B9DB5C99}" type="slidenum">
              <a:rPr lang="sv-SE" smtClean="0"/>
              <a:t>‹#›</a:t>
            </a:fld>
            <a:endParaRPr lang="sv-SE"/>
          </a:p>
        </p:txBody>
      </p:sp>
    </p:spTree>
    <p:extLst>
      <p:ext uri="{BB962C8B-B14F-4D97-AF65-F5344CB8AC3E}">
        <p14:creationId xmlns:p14="http://schemas.microsoft.com/office/powerpoint/2010/main" val="3639253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06" name="Bildobjekt 105">
            <a:extLst>
              <a:ext uri="{FF2B5EF4-FFF2-40B4-BE49-F238E27FC236}">
                <a16:creationId xmlns:a16="http://schemas.microsoft.com/office/drawing/2014/main" id="{BEF2884E-1FD5-4C14-8812-60610C2A38CA}"/>
              </a:ext>
            </a:extLst>
          </p:cNvPr>
          <p:cNvPicPr>
            <a:picLocks noChangeAspect="1"/>
          </p:cNvPicPr>
          <p:nvPr userDrawn="1"/>
        </p:nvPicPr>
        <p:blipFill rotWithShape="1">
          <a:blip r:embed="rId2"/>
          <a:srcRect l="-135146" t="64200" r="1"/>
          <a:stretch/>
        </p:blipFill>
        <p:spPr>
          <a:xfrm>
            <a:off x="0" y="0"/>
            <a:ext cx="6240627" cy="979488"/>
          </a:xfrm>
          <a:prstGeom prst="rect">
            <a:avLst/>
          </a:prstGeom>
        </p:spPr>
      </p:pic>
      <p:sp>
        <p:nvSpPr>
          <p:cNvPr id="15" name="object 38">
            <a:extLst>
              <a:ext uri="{FF2B5EF4-FFF2-40B4-BE49-F238E27FC236}">
                <a16:creationId xmlns:a16="http://schemas.microsoft.com/office/drawing/2014/main" id="{FCB10ADE-7E5E-400B-8AA1-BCE8B82F9AC2}"/>
              </a:ext>
            </a:extLst>
          </p:cNvPr>
          <p:cNvSpPr/>
          <p:nvPr userDrawn="1"/>
        </p:nvSpPr>
        <p:spPr>
          <a:xfrm>
            <a:off x="523543" y="8791287"/>
            <a:ext cx="1988494" cy="1988483"/>
          </a:xfrm>
          <a:prstGeom prst="rect">
            <a:avLst/>
          </a:prstGeom>
          <a:blipFill>
            <a:blip r:embed="rId3" cstate="print"/>
            <a:stretch>
              <a:fillRect/>
            </a:stretch>
          </a:blipFill>
        </p:spPr>
        <p:txBody>
          <a:bodyPr wrap="square" lIns="0" tIns="0" rIns="0" bIns="0" rtlCol="0"/>
          <a:lstStyle/>
          <a:p>
            <a:endParaRPr/>
          </a:p>
        </p:txBody>
      </p:sp>
      <p:sp>
        <p:nvSpPr>
          <p:cNvPr id="6" name="Platshållare för sidfot 5">
            <a:extLst>
              <a:ext uri="{FF2B5EF4-FFF2-40B4-BE49-F238E27FC236}">
                <a16:creationId xmlns:a16="http://schemas.microsoft.com/office/drawing/2014/main" id="{A8A76C47-4FA5-4279-B7ED-1F6CD04EF773}"/>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68B261CB-FEFC-4868-A181-B9DE8D0EA876}"/>
              </a:ext>
            </a:extLst>
          </p:cNvPr>
          <p:cNvSpPr>
            <a:spLocks noGrp="1"/>
          </p:cNvSpPr>
          <p:nvPr>
            <p:ph type="dt" sz="half" idx="10"/>
          </p:nvPr>
        </p:nvSpPr>
        <p:spPr/>
        <p:txBody>
          <a:bodyPr/>
          <a:lstStyle/>
          <a:p>
            <a:fld id="{62DD169D-E447-4789-8673-AFA93CC4C0FC}" type="datetime1">
              <a:rPr lang="sv-SE" smtClean="0"/>
              <a:t>2026-05-11</a:t>
            </a:fld>
            <a:endParaRPr lang="sv-SE"/>
          </a:p>
        </p:txBody>
      </p:sp>
      <p:sp>
        <p:nvSpPr>
          <p:cNvPr id="12" name="Rektangel 11">
            <a:extLst>
              <a:ext uri="{FF2B5EF4-FFF2-40B4-BE49-F238E27FC236}">
                <a16:creationId xmlns:a16="http://schemas.microsoft.com/office/drawing/2014/main" id="{669B40A8-44D8-445B-8C02-75F7336F6216}"/>
              </a:ext>
            </a:extLst>
          </p:cNvPr>
          <p:cNvSpPr/>
          <p:nvPr userDrawn="1"/>
        </p:nvSpPr>
        <p:spPr>
          <a:xfrm>
            <a:off x="10404000" y="702000"/>
            <a:ext cx="9000000" cy="9900000"/>
          </a:xfrm>
          <a:prstGeom prst="rect">
            <a:avLst/>
          </a:prstGeom>
          <a:solidFill>
            <a:srgbClr val="FAED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Platshållare för bildnummer 6">
            <a:extLst>
              <a:ext uri="{FF2B5EF4-FFF2-40B4-BE49-F238E27FC236}">
                <a16:creationId xmlns:a16="http://schemas.microsoft.com/office/drawing/2014/main" id="{0EC73F62-C798-47FE-A71E-BE7E86BC30E0}"/>
              </a:ext>
            </a:extLst>
          </p:cNvPr>
          <p:cNvSpPr>
            <a:spLocks noGrp="1"/>
          </p:cNvSpPr>
          <p:nvPr>
            <p:ph type="sldNum" sz="quarter" idx="12"/>
          </p:nvPr>
        </p:nvSpPr>
        <p:spPr/>
        <p:txBody>
          <a:bodyPr/>
          <a:lstStyle/>
          <a:p>
            <a:fld id="{38480145-259A-47DA-A30D-C906B9DB5C99}" type="slidenum">
              <a:rPr lang="sv-SE" smtClean="0"/>
              <a:t>‹#›</a:t>
            </a:fld>
            <a:endParaRPr lang="sv-SE"/>
          </a:p>
        </p:txBody>
      </p:sp>
      <p:sp>
        <p:nvSpPr>
          <p:cNvPr id="14" name="Platshållare för innehåll 2">
            <a:extLst>
              <a:ext uri="{FF2B5EF4-FFF2-40B4-BE49-F238E27FC236}">
                <a16:creationId xmlns:a16="http://schemas.microsoft.com/office/drawing/2014/main" id="{29954143-B55D-450D-940A-BB896C139DC6}"/>
              </a:ext>
            </a:extLst>
          </p:cNvPr>
          <p:cNvSpPr>
            <a:spLocks noGrp="1"/>
          </p:cNvSpPr>
          <p:nvPr>
            <p:ph idx="1" hasCustomPrompt="1"/>
          </p:nvPr>
        </p:nvSpPr>
        <p:spPr>
          <a:xfrm>
            <a:off x="10404000" y="701676"/>
            <a:ext cx="9000000" cy="9900000"/>
          </a:xfrm>
          <a:prstGeom prst="rect">
            <a:avLst/>
          </a:prstGeom>
          <a:noFill/>
        </p:spPr>
        <p:txBody>
          <a:bodyPr/>
          <a:lstStyle>
            <a:lvl1pP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11" name="Platshållare för text 2">
            <a:extLst>
              <a:ext uri="{FF2B5EF4-FFF2-40B4-BE49-F238E27FC236}">
                <a16:creationId xmlns:a16="http://schemas.microsoft.com/office/drawing/2014/main" id="{F05E6BAC-F8CD-4D8F-BF33-F04A9C43E4B1}"/>
              </a:ext>
            </a:extLst>
          </p:cNvPr>
          <p:cNvSpPr>
            <a:spLocks noGrp="1"/>
          </p:cNvSpPr>
          <p:nvPr>
            <p:ph type="body" sz="quarter" idx="13"/>
          </p:nvPr>
        </p:nvSpPr>
        <p:spPr>
          <a:xfrm>
            <a:off x="1243767" y="3408147"/>
            <a:ext cx="7828733" cy="5400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107" name="Rubrik 106">
            <a:extLst>
              <a:ext uri="{FF2B5EF4-FFF2-40B4-BE49-F238E27FC236}">
                <a16:creationId xmlns:a16="http://schemas.microsoft.com/office/drawing/2014/main" id="{6CA9850E-4638-497B-BFB1-76C714BE18EA}"/>
              </a:ext>
            </a:extLst>
          </p:cNvPr>
          <p:cNvSpPr>
            <a:spLocks noGrp="1"/>
          </p:cNvSpPr>
          <p:nvPr>
            <p:ph type="title"/>
          </p:nvPr>
        </p:nvSpPr>
        <p:spPr>
          <a:xfrm>
            <a:off x="1243767" y="1227047"/>
            <a:ext cx="7828734" cy="2043642"/>
          </a:xfrm>
        </p:spPr>
        <p:txBody>
          <a:bodyPr/>
          <a:lstStyle/>
          <a:p>
            <a:r>
              <a:rPr lang="sv-SE"/>
              <a:t>Klicka här för att ändra mall för rubrikformat</a:t>
            </a:r>
          </a:p>
        </p:txBody>
      </p:sp>
    </p:spTree>
    <p:extLst>
      <p:ext uri="{BB962C8B-B14F-4D97-AF65-F5344CB8AC3E}">
        <p14:creationId xmlns:p14="http://schemas.microsoft.com/office/powerpoint/2010/main" val="4204256718"/>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FD1A21D7-B31B-493C-B65C-16FC60C929B3}"/>
              </a:ext>
            </a:extLst>
          </p:cNvPr>
          <p:cNvSpPr>
            <a:spLocks noGrp="1"/>
          </p:cNvSpPr>
          <p:nvPr>
            <p:ph idx="1" hasCustomPrompt="1"/>
          </p:nvPr>
        </p:nvSpPr>
        <p:spPr>
          <a:xfrm>
            <a:off x="1245600" y="2491200"/>
            <a:ext cx="17618400" cy="7923600"/>
          </a:xfrm>
          <a:solidFill>
            <a:srgbClr val="FAEDF2"/>
          </a:solidFill>
        </p:spPr>
        <p:txBody>
          <a:bodyPr/>
          <a:lstStyle>
            <a:lvl1pP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5" name="Platshållare för datum 4">
            <a:extLst>
              <a:ext uri="{FF2B5EF4-FFF2-40B4-BE49-F238E27FC236}">
                <a16:creationId xmlns:a16="http://schemas.microsoft.com/office/drawing/2014/main" id="{68B261CB-FEFC-4868-A181-B9DE8D0EA876}"/>
              </a:ext>
            </a:extLst>
          </p:cNvPr>
          <p:cNvSpPr>
            <a:spLocks noGrp="1"/>
          </p:cNvSpPr>
          <p:nvPr>
            <p:ph type="dt" sz="half" idx="10"/>
          </p:nvPr>
        </p:nvSpPr>
        <p:spPr/>
        <p:txBody>
          <a:bodyPr/>
          <a:lstStyle/>
          <a:p>
            <a:fld id="{F5A06FC7-5FC7-4CA8-94E2-9DAA9984D6D0}" type="datetime1">
              <a:rPr lang="sv-SE" smtClean="0"/>
              <a:t>2026-05-11</a:t>
            </a:fld>
            <a:endParaRPr lang="sv-SE"/>
          </a:p>
        </p:txBody>
      </p:sp>
      <p:sp>
        <p:nvSpPr>
          <p:cNvPr id="6" name="Platshållare för sidfot 5">
            <a:extLst>
              <a:ext uri="{FF2B5EF4-FFF2-40B4-BE49-F238E27FC236}">
                <a16:creationId xmlns:a16="http://schemas.microsoft.com/office/drawing/2014/main" id="{A8A76C47-4FA5-4279-B7ED-1F6CD04EF77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EC73F62-C798-47FE-A71E-BE7E86BC30E0}"/>
              </a:ext>
            </a:extLst>
          </p:cNvPr>
          <p:cNvSpPr>
            <a:spLocks noGrp="1"/>
          </p:cNvSpPr>
          <p:nvPr>
            <p:ph type="sldNum" sz="quarter" idx="12"/>
          </p:nvPr>
        </p:nvSpPr>
        <p:spPr/>
        <p:txBody>
          <a:bodyPr/>
          <a:lstStyle/>
          <a:p>
            <a:fld id="{38480145-259A-47DA-A30D-C906B9DB5C99}" type="slidenum">
              <a:rPr lang="sv-SE" smtClean="0"/>
              <a:t>‹#›</a:t>
            </a:fld>
            <a:endParaRPr lang="sv-SE"/>
          </a:p>
        </p:txBody>
      </p:sp>
      <p:sp>
        <p:nvSpPr>
          <p:cNvPr id="13" name="Rubrik 12">
            <a:extLst>
              <a:ext uri="{FF2B5EF4-FFF2-40B4-BE49-F238E27FC236}">
                <a16:creationId xmlns:a16="http://schemas.microsoft.com/office/drawing/2014/main" id="{F6711148-5B47-460E-BB58-D02960E37817}"/>
              </a:ext>
            </a:extLst>
          </p:cNvPr>
          <p:cNvSpPr>
            <a:spLocks noGrp="1"/>
          </p:cNvSpPr>
          <p:nvPr>
            <p:ph type="title"/>
          </p:nvPr>
        </p:nvSpPr>
        <p:spPr>
          <a:xfrm>
            <a:off x="1243766" y="877615"/>
            <a:ext cx="17616567" cy="1043260"/>
          </a:xfrm>
        </p:spPr>
        <p:txBody>
          <a:bodyPr/>
          <a:lstStyle>
            <a:lvl1pPr>
              <a:defRPr>
                <a:solidFill>
                  <a:schemeClr val="accent1"/>
                </a:solidFill>
              </a:defRPr>
            </a:lvl1pPr>
          </a:lstStyle>
          <a:p>
            <a:r>
              <a:rPr lang="sv-SE"/>
              <a:t>Klicka här för att ändra mall för rubrikformat</a:t>
            </a:r>
          </a:p>
        </p:txBody>
      </p:sp>
      <p:pic>
        <p:nvPicPr>
          <p:cNvPr id="16" name="Bildobjekt 15">
            <a:extLst>
              <a:ext uri="{FF2B5EF4-FFF2-40B4-BE49-F238E27FC236}">
                <a16:creationId xmlns:a16="http://schemas.microsoft.com/office/drawing/2014/main" id="{959AE0B8-EF77-4FED-9065-2B19EFE2C15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58" r="88999" b="40995"/>
          <a:stretch/>
        </p:blipFill>
        <p:spPr>
          <a:xfrm>
            <a:off x="19009056" y="0"/>
            <a:ext cx="1095044" cy="2395474"/>
          </a:xfrm>
          <a:prstGeom prst="rect">
            <a:avLst/>
          </a:prstGeom>
        </p:spPr>
      </p:pic>
      <p:sp>
        <p:nvSpPr>
          <p:cNvPr id="14" name="Platshållare för text 6">
            <a:extLst>
              <a:ext uri="{FF2B5EF4-FFF2-40B4-BE49-F238E27FC236}">
                <a16:creationId xmlns:a16="http://schemas.microsoft.com/office/drawing/2014/main" id="{4EB1276E-26FE-4592-99D9-92C82CD70701}"/>
              </a:ext>
            </a:extLst>
          </p:cNvPr>
          <p:cNvSpPr>
            <a:spLocks noGrp="1"/>
          </p:cNvSpPr>
          <p:nvPr>
            <p:ph type="body" sz="quarter" idx="14" hasCustomPrompt="1"/>
          </p:nvPr>
        </p:nvSpPr>
        <p:spPr>
          <a:xfrm>
            <a:off x="17640000" y="8791200"/>
            <a:ext cx="1987200" cy="1987200"/>
          </a:xfrm>
          <a:blipFill>
            <a:blip r:embed="rId3" cstate="print"/>
            <a:stretch>
              <a:fillRect/>
            </a:stretch>
          </a:blipFill>
        </p:spPr>
        <p:txBody>
          <a:bodyPr>
            <a:normAutofit/>
          </a:bodyPr>
          <a:lstStyle>
            <a:lvl1pPr>
              <a:buNone/>
              <a:defRPr sz="200"/>
            </a:lvl1pPr>
          </a:lstStyle>
          <a:p>
            <a:pPr lvl="0"/>
            <a:r>
              <a:rPr lang="sv-SE"/>
              <a:t> 4,42</a:t>
            </a:r>
          </a:p>
          <a:p>
            <a:pPr lvl="0"/>
            <a:endParaRPr lang="sv-SE"/>
          </a:p>
        </p:txBody>
      </p:sp>
    </p:spTree>
    <p:extLst>
      <p:ext uri="{BB962C8B-B14F-4D97-AF65-F5344CB8AC3E}">
        <p14:creationId xmlns:p14="http://schemas.microsoft.com/office/powerpoint/2010/main" val="2702392017"/>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rgbClr val="E9F6F7"/>
        </a:solidFill>
        <a:effectLst/>
      </p:bgPr>
    </p:bg>
    <p:spTree>
      <p:nvGrpSpPr>
        <p:cNvPr id="1" name=""/>
        <p:cNvGrpSpPr/>
        <p:nvPr/>
      </p:nvGrpSpPr>
      <p:grpSpPr>
        <a:xfrm>
          <a:off x="0" y="0"/>
          <a:ext cx="0" cy="0"/>
          <a:chOff x="0" y="0"/>
          <a:chExt cx="0" cy="0"/>
        </a:xfrm>
      </p:grpSpPr>
      <p:pic>
        <p:nvPicPr>
          <p:cNvPr id="117" name="Bildobjekt 116">
            <a:extLst>
              <a:ext uri="{FF2B5EF4-FFF2-40B4-BE49-F238E27FC236}">
                <a16:creationId xmlns:a16="http://schemas.microsoft.com/office/drawing/2014/main" id="{33477E7E-42C3-4788-A1BB-FDC82EC5979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96" r="6674" b="4216"/>
          <a:stretch/>
        </p:blipFill>
        <p:spPr>
          <a:xfrm>
            <a:off x="10814400" y="0"/>
            <a:ext cx="9289700" cy="11309350"/>
          </a:xfrm>
          <a:prstGeom prst="rect">
            <a:avLst/>
          </a:prstGeom>
        </p:spPr>
      </p:pic>
      <p:sp>
        <p:nvSpPr>
          <p:cNvPr id="118" name="object 38">
            <a:extLst>
              <a:ext uri="{FF2B5EF4-FFF2-40B4-BE49-F238E27FC236}">
                <a16:creationId xmlns:a16="http://schemas.microsoft.com/office/drawing/2014/main" id="{72F77CA4-0BCE-4432-8426-61300A583404}"/>
              </a:ext>
            </a:extLst>
          </p:cNvPr>
          <p:cNvSpPr/>
          <p:nvPr userDrawn="1"/>
        </p:nvSpPr>
        <p:spPr>
          <a:xfrm>
            <a:off x="523543" y="8791287"/>
            <a:ext cx="1988494" cy="1988483"/>
          </a:xfrm>
          <a:prstGeom prst="rect">
            <a:avLst/>
          </a:prstGeom>
          <a:blipFill>
            <a:blip r:embed="rId3" cstate="print"/>
            <a:stretch>
              <a:fillRect/>
            </a:stretch>
          </a:blipFill>
        </p:spPr>
        <p:txBody>
          <a:bodyPr wrap="square" lIns="0" tIns="0" rIns="0" bIns="0" rtlCol="0"/>
          <a:lstStyle/>
          <a:p>
            <a:endParaRPr/>
          </a:p>
        </p:txBody>
      </p:sp>
      <p:sp>
        <p:nvSpPr>
          <p:cNvPr id="119" name="Rubrik 1">
            <a:extLst>
              <a:ext uri="{FF2B5EF4-FFF2-40B4-BE49-F238E27FC236}">
                <a16:creationId xmlns:a16="http://schemas.microsoft.com/office/drawing/2014/main" id="{656A818D-9B35-4279-A10A-068A34BAA297}"/>
              </a:ext>
            </a:extLst>
          </p:cNvPr>
          <p:cNvSpPr>
            <a:spLocks noGrp="1"/>
          </p:cNvSpPr>
          <p:nvPr>
            <p:ph type="ctrTitle" hasCustomPrompt="1"/>
          </p:nvPr>
        </p:nvSpPr>
        <p:spPr>
          <a:xfrm>
            <a:off x="2513013" y="2378075"/>
            <a:ext cx="13635037" cy="3409950"/>
          </a:xfrm>
        </p:spPr>
        <p:txBody>
          <a:bodyPr anchor="b">
            <a:normAutofit/>
          </a:bodyPr>
          <a:lstStyle>
            <a:lvl1pPr algn="l">
              <a:lnSpc>
                <a:spcPct val="75000"/>
              </a:lnSpc>
              <a:defRPr sz="11900" spc="-400" baseline="0">
                <a:solidFill>
                  <a:schemeClr val="accent1"/>
                </a:solidFill>
              </a:defRPr>
            </a:lvl1pPr>
          </a:lstStyle>
          <a:p>
            <a:r>
              <a:rPr lang="sv-SE"/>
              <a:t>Rubrik på en eller två rader</a:t>
            </a:r>
          </a:p>
        </p:txBody>
      </p:sp>
      <p:sp>
        <p:nvSpPr>
          <p:cNvPr id="120" name="Underrubrik 2">
            <a:extLst>
              <a:ext uri="{FF2B5EF4-FFF2-40B4-BE49-F238E27FC236}">
                <a16:creationId xmlns:a16="http://schemas.microsoft.com/office/drawing/2014/main" id="{3DE99F72-0CDC-477B-85F2-1E356EF224FA}"/>
              </a:ext>
            </a:extLst>
          </p:cNvPr>
          <p:cNvSpPr>
            <a:spLocks noGrp="1"/>
          </p:cNvSpPr>
          <p:nvPr>
            <p:ph type="subTitle" idx="1" hasCustomPrompt="1"/>
          </p:nvPr>
        </p:nvSpPr>
        <p:spPr>
          <a:xfrm>
            <a:off x="2513013" y="6279773"/>
            <a:ext cx="13635037" cy="2406650"/>
          </a:xfrm>
        </p:spPr>
        <p:txBody>
          <a:bodyPr>
            <a:normAutofit/>
          </a:bodyPr>
          <a:lstStyle>
            <a:lvl1pPr marL="0" indent="0" algn="l">
              <a:spcAft>
                <a:spcPts val="0"/>
              </a:spcAft>
              <a:buNone/>
              <a:defRPr sz="4500" spc="-2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spTree>
    <p:extLst>
      <p:ext uri="{BB962C8B-B14F-4D97-AF65-F5344CB8AC3E}">
        <p14:creationId xmlns:p14="http://schemas.microsoft.com/office/powerpoint/2010/main" val="1148575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pic>
        <p:nvPicPr>
          <p:cNvPr id="16" name="Bildobjekt 15">
            <a:extLst>
              <a:ext uri="{FF2B5EF4-FFF2-40B4-BE49-F238E27FC236}">
                <a16:creationId xmlns:a16="http://schemas.microsoft.com/office/drawing/2014/main" id="{4A2BB9E4-4D0C-429C-86B2-73D19EAEC80F}"/>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55" r="88989" b="40999"/>
          <a:stretch/>
        </p:blipFill>
        <p:spPr>
          <a:xfrm>
            <a:off x="19008000" y="0"/>
            <a:ext cx="1096100" cy="3216275"/>
          </a:xfrm>
          <a:prstGeom prst="rect">
            <a:avLst/>
          </a:prstGeom>
        </p:spPr>
      </p:pic>
      <p:sp>
        <p:nvSpPr>
          <p:cNvPr id="17" name="Platshållare för text 10">
            <a:extLst>
              <a:ext uri="{FF2B5EF4-FFF2-40B4-BE49-F238E27FC236}">
                <a16:creationId xmlns:a16="http://schemas.microsoft.com/office/drawing/2014/main" id="{C9E204E3-63A1-4474-A22C-5B6EBCE2EED5}"/>
              </a:ext>
            </a:extLst>
          </p:cNvPr>
          <p:cNvSpPr>
            <a:spLocks noGrp="1"/>
          </p:cNvSpPr>
          <p:nvPr>
            <p:ph type="body" sz="quarter" idx="13"/>
          </p:nvPr>
        </p:nvSpPr>
        <p:spPr>
          <a:xfrm>
            <a:off x="1243766" y="3399671"/>
            <a:ext cx="17616566" cy="59832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9A8E34-5052-4F38-988C-0D97C66154EB}"/>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307201E-B19A-4211-B823-348FBA9EC29E}"/>
              </a:ext>
            </a:extLst>
          </p:cNvPr>
          <p:cNvSpPr>
            <a:spLocks noGrp="1"/>
          </p:cNvSpPr>
          <p:nvPr>
            <p:ph type="dt" sz="half" idx="14"/>
          </p:nvPr>
        </p:nvSpPr>
        <p:spPr/>
        <p:txBody>
          <a:bodyPr/>
          <a:lstStyle/>
          <a:p>
            <a:fld id="{995C967C-67C7-4621-A3F4-421FC821AE41}" type="datetime1">
              <a:rPr lang="sv-SE" smtClean="0"/>
              <a:t>2026-05-11</a:t>
            </a:fld>
            <a:endParaRPr lang="en-US"/>
          </a:p>
        </p:txBody>
      </p:sp>
      <p:sp>
        <p:nvSpPr>
          <p:cNvPr id="4" name="Platshållare för sidfot 3">
            <a:extLst>
              <a:ext uri="{FF2B5EF4-FFF2-40B4-BE49-F238E27FC236}">
                <a16:creationId xmlns:a16="http://schemas.microsoft.com/office/drawing/2014/main" id="{30AA7B2E-985F-4673-A4FB-6FC32C2C34ED}"/>
              </a:ext>
            </a:extLst>
          </p:cNvPr>
          <p:cNvSpPr>
            <a:spLocks noGrp="1"/>
          </p:cNvSpPr>
          <p:nvPr>
            <p:ph type="ftr" sz="quarter" idx="15"/>
          </p:nvPr>
        </p:nvSpPr>
        <p:spPr/>
        <p:txBody>
          <a:bodyPr/>
          <a:lstStyle/>
          <a:p>
            <a:endParaRPr lang="sv-SE"/>
          </a:p>
        </p:txBody>
      </p:sp>
      <p:sp>
        <p:nvSpPr>
          <p:cNvPr id="5" name="Platshållare för bildnummer 4">
            <a:extLst>
              <a:ext uri="{FF2B5EF4-FFF2-40B4-BE49-F238E27FC236}">
                <a16:creationId xmlns:a16="http://schemas.microsoft.com/office/drawing/2014/main" id="{9B649E5A-1919-43B2-BBF2-01932005A467}"/>
              </a:ext>
            </a:extLst>
          </p:cNvPr>
          <p:cNvSpPr>
            <a:spLocks noGrp="1"/>
          </p:cNvSpPr>
          <p:nvPr>
            <p:ph type="sldNum" sz="quarter" idx="16"/>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4200240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85" name="AutoShape 18">
            <a:extLst>
              <a:ext uri="{FF2B5EF4-FFF2-40B4-BE49-F238E27FC236}">
                <a16:creationId xmlns:a16="http://schemas.microsoft.com/office/drawing/2014/main" id="{3137100E-AD01-4413-A769-147ED2DBD7FF}"/>
              </a:ext>
            </a:extLst>
          </p:cNvPr>
          <p:cNvSpPr>
            <a:spLocks noChangeAspect="1" noChangeArrowheads="1" noTextEdit="1"/>
          </p:cNvSpPr>
          <p:nvPr userDrawn="1"/>
        </p:nvSpPr>
        <p:spPr bwMode="auto">
          <a:xfrm>
            <a:off x="0" y="0"/>
            <a:ext cx="1214438" cy="851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86" name="AutoShape 18">
            <a:extLst>
              <a:ext uri="{FF2B5EF4-FFF2-40B4-BE49-F238E27FC236}">
                <a16:creationId xmlns:a16="http://schemas.microsoft.com/office/drawing/2014/main" id="{72A7E8A6-C02F-4DDB-893A-A2DE3452A3B3}"/>
              </a:ext>
            </a:extLst>
          </p:cNvPr>
          <p:cNvSpPr>
            <a:spLocks noChangeAspect="1" noChangeArrowheads="1" noTextEdit="1"/>
          </p:cNvSpPr>
          <p:nvPr userDrawn="1"/>
        </p:nvSpPr>
        <p:spPr bwMode="auto">
          <a:xfrm>
            <a:off x="152400" y="152400"/>
            <a:ext cx="1214438" cy="851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87" name="AutoShape 18">
            <a:extLst>
              <a:ext uri="{FF2B5EF4-FFF2-40B4-BE49-F238E27FC236}">
                <a16:creationId xmlns:a16="http://schemas.microsoft.com/office/drawing/2014/main" id="{B680042A-CED3-424E-BC74-1F9AD53398B7}"/>
              </a:ext>
            </a:extLst>
          </p:cNvPr>
          <p:cNvSpPr>
            <a:spLocks noChangeAspect="1" noChangeArrowheads="1" noTextEdit="1"/>
          </p:cNvSpPr>
          <p:nvPr userDrawn="1"/>
        </p:nvSpPr>
        <p:spPr bwMode="auto">
          <a:xfrm>
            <a:off x="304800" y="304800"/>
            <a:ext cx="1214438" cy="851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sv-SE"/>
          </a:p>
        </p:txBody>
      </p:sp>
      <p:sp>
        <p:nvSpPr>
          <p:cNvPr id="88" name="Platshållare för innehåll 2">
            <a:extLst>
              <a:ext uri="{FF2B5EF4-FFF2-40B4-BE49-F238E27FC236}">
                <a16:creationId xmlns:a16="http://schemas.microsoft.com/office/drawing/2014/main" id="{EDEB1E76-DA8C-4821-B2EB-EED0A44C494E}"/>
              </a:ext>
            </a:extLst>
          </p:cNvPr>
          <p:cNvSpPr>
            <a:spLocks noGrp="1"/>
          </p:cNvSpPr>
          <p:nvPr>
            <p:ph sz="half" idx="1"/>
          </p:nvPr>
        </p:nvSpPr>
        <p:spPr>
          <a:xfrm>
            <a:off x="1243766" y="3406775"/>
            <a:ext cx="8638421" cy="5976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90" name="Bildobjekt 89">
            <a:extLst>
              <a:ext uri="{FF2B5EF4-FFF2-40B4-BE49-F238E27FC236}">
                <a16:creationId xmlns:a16="http://schemas.microsoft.com/office/drawing/2014/main" id="{52C1F324-DEFA-416F-B72F-6051C31AFFF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8221" t="51033" b="-60375"/>
          <a:stretch/>
        </p:blipFill>
        <p:spPr>
          <a:xfrm>
            <a:off x="0" y="6264276"/>
            <a:ext cx="1238643" cy="5045074"/>
          </a:xfrm>
          <a:prstGeom prst="rect">
            <a:avLst/>
          </a:prstGeom>
        </p:spPr>
      </p:pic>
      <p:sp>
        <p:nvSpPr>
          <p:cNvPr id="2" name="Rubrik 1">
            <a:extLst>
              <a:ext uri="{FF2B5EF4-FFF2-40B4-BE49-F238E27FC236}">
                <a16:creationId xmlns:a16="http://schemas.microsoft.com/office/drawing/2014/main" id="{199169CA-2D7A-43B7-AB45-92143F3B1B07}"/>
              </a:ext>
            </a:extLst>
          </p:cNvPr>
          <p:cNvSpPr>
            <a:spLocks noGrp="1"/>
          </p:cNvSpPr>
          <p:nvPr>
            <p:ph type="title"/>
          </p:nvPr>
        </p:nvSpPr>
        <p:spPr/>
        <p:txBody>
          <a:bodyPr/>
          <a:lstStyle/>
          <a:p>
            <a:r>
              <a:rPr lang="sv-SE"/>
              <a:t>Klicka här för att ändra mall för rubrikformat</a:t>
            </a:r>
          </a:p>
        </p:txBody>
      </p:sp>
      <p:sp>
        <p:nvSpPr>
          <p:cNvPr id="12" name="Platshållare för innehåll 2">
            <a:extLst>
              <a:ext uri="{FF2B5EF4-FFF2-40B4-BE49-F238E27FC236}">
                <a16:creationId xmlns:a16="http://schemas.microsoft.com/office/drawing/2014/main" id="{C2266FDE-E7E1-4894-A463-420093AA5D7B}"/>
              </a:ext>
            </a:extLst>
          </p:cNvPr>
          <p:cNvSpPr>
            <a:spLocks noGrp="1"/>
          </p:cNvSpPr>
          <p:nvPr>
            <p:ph sz="half" idx="12"/>
          </p:nvPr>
        </p:nvSpPr>
        <p:spPr>
          <a:xfrm>
            <a:off x="10221915" y="3406776"/>
            <a:ext cx="8638421" cy="5976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0AFD0371-4BC2-4B1E-AF08-C39AD685810B}"/>
              </a:ext>
            </a:extLst>
          </p:cNvPr>
          <p:cNvSpPr>
            <a:spLocks noGrp="1"/>
          </p:cNvSpPr>
          <p:nvPr>
            <p:ph type="dt" sz="half" idx="13"/>
          </p:nvPr>
        </p:nvSpPr>
        <p:spPr/>
        <p:txBody>
          <a:bodyPr/>
          <a:lstStyle/>
          <a:p>
            <a:fld id="{3929E917-5370-4653-ABC0-4F0AA954FE77}" type="datetime1">
              <a:rPr lang="sv-SE" smtClean="0"/>
              <a:t>2026-05-11</a:t>
            </a:fld>
            <a:endParaRPr lang="en-US"/>
          </a:p>
        </p:txBody>
      </p:sp>
      <p:sp>
        <p:nvSpPr>
          <p:cNvPr id="8" name="Platshållare för sidfot 7">
            <a:extLst>
              <a:ext uri="{FF2B5EF4-FFF2-40B4-BE49-F238E27FC236}">
                <a16:creationId xmlns:a16="http://schemas.microsoft.com/office/drawing/2014/main" id="{9B503087-80B1-4939-BF99-75E89592FC50}"/>
              </a:ext>
            </a:extLst>
          </p:cNvPr>
          <p:cNvSpPr>
            <a:spLocks noGrp="1"/>
          </p:cNvSpPr>
          <p:nvPr>
            <p:ph type="ftr" sz="quarter" idx="14"/>
          </p:nvPr>
        </p:nvSpPr>
        <p:spPr/>
        <p:txBody>
          <a:bodyPr/>
          <a:lstStyle/>
          <a:p>
            <a:endParaRPr lang="sv-SE"/>
          </a:p>
        </p:txBody>
      </p:sp>
      <p:sp>
        <p:nvSpPr>
          <p:cNvPr id="9" name="Platshållare för bildnummer 8">
            <a:extLst>
              <a:ext uri="{FF2B5EF4-FFF2-40B4-BE49-F238E27FC236}">
                <a16:creationId xmlns:a16="http://schemas.microsoft.com/office/drawing/2014/main" id="{67DA98C4-0904-4159-B0D2-48927D0D4B23}"/>
              </a:ext>
            </a:extLst>
          </p:cNvPr>
          <p:cNvSpPr>
            <a:spLocks noGrp="1"/>
          </p:cNvSpPr>
          <p:nvPr>
            <p:ph type="sldNum" sz="quarter" idx="15"/>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2957901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16" name="Bildobjekt 115">
            <a:extLst>
              <a:ext uri="{FF2B5EF4-FFF2-40B4-BE49-F238E27FC236}">
                <a16:creationId xmlns:a16="http://schemas.microsoft.com/office/drawing/2014/main" id="{C737B2F4-9EA7-4502-85F3-D663E2EA07D1}"/>
              </a:ext>
            </a:extLst>
          </p:cNvPr>
          <p:cNvPicPr>
            <a:picLocks noChangeAspect="1"/>
          </p:cNvPicPr>
          <p:nvPr userDrawn="1"/>
        </p:nvPicPr>
        <p:blipFill rotWithShape="1">
          <a:blip r:embed="rId2"/>
          <a:srcRect l="-135106" t="64211"/>
          <a:stretch/>
        </p:blipFill>
        <p:spPr>
          <a:xfrm>
            <a:off x="0" y="0"/>
            <a:ext cx="6239526" cy="979200"/>
          </a:xfrm>
          <a:prstGeom prst="rect">
            <a:avLst/>
          </a:prstGeom>
        </p:spPr>
      </p:pic>
      <p:sp>
        <p:nvSpPr>
          <p:cNvPr id="17" name="object 38">
            <a:extLst>
              <a:ext uri="{FF2B5EF4-FFF2-40B4-BE49-F238E27FC236}">
                <a16:creationId xmlns:a16="http://schemas.microsoft.com/office/drawing/2014/main" id="{ED408A77-E9D9-4ECD-9EAC-8F17AA6FF688}"/>
              </a:ext>
            </a:extLst>
          </p:cNvPr>
          <p:cNvSpPr/>
          <p:nvPr userDrawn="1"/>
        </p:nvSpPr>
        <p:spPr>
          <a:xfrm>
            <a:off x="523543" y="8791287"/>
            <a:ext cx="1988494" cy="1988483"/>
          </a:xfrm>
          <a:prstGeom prst="rect">
            <a:avLst/>
          </a:prstGeom>
          <a:blipFill>
            <a:blip r:embed="rId3" cstate="print"/>
            <a:stretch>
              <a:fillRect/>
            </a:stretch>
          </a:blipFill>
        </p:spPr>
        <p:txBody>
          <a:bodyPr wrap="square" lIns="0" tIns="0" rIns="0" bIns="0" rtlCol="0"/>
          <a:lstStyle/>
          <a:p>
            <a:endParaRPr/>
          </a:p>
        </p:txBody>
      </p:sp>
      <p:sp>
        <p:nvSpPr>
          <p:cNvPr id="113" name="Platshållare för sidfot 5">
            <a:extLst>
              <a:ext uri="{FF2B5EF4-FFF2-40B4-BE49-F238E27FC236}">
                <a16:creationId xmlns:a16="http://schemas.microsoft.com/office/drawing/2014/main" id="{BB34CA2A-42E7-429D-A977-94E73516AD85}"/>
              </a:ext>
            </a:extLst>
          </p:cNvPr>
          <p:cNvSpPr>
            <a:spLocks noGrp="1"/>
          </p:cNvSpPr>
          <p:nvPr>
            <p:ph type="ftr" sz="quarter" idx="11"/>
          </p:nvPr>
        </p:nvSpPr>
        <p:spPr>
          <a:xfrm>
            <a:off x="2333903" y="478617"/>
            <a:ext cx="7704000" cy="187200"/>
          </a:xfrm>
        </p:spPr>
        <p:txBody>
          <a:bodyPr/>
          <a:lstStyle/>
          <a:p>
            <a:endParaRPr lang="sv-SE"/>
          </a:p>
        </p:txBody>
      </p:sp>
      <p:sp>
        <p:nvSpPr>
          <p:cNvPr id="112" name="Platshållare för datum 4">
            <a:extLst>
              <a:ext uri="{FF2B5EF4-FFF2-40B4-BE49-F238E27FC236}">
                <a16:creationId xmlns:a16="http://schemas.microsoft.com/office/drawing/2014/main" id="{D2CC2258-1CAC-42DF-AA86-10F59DEC79B5}"/>
              </a:ext>
            </a:extLst>
          </p:cNvPr>
          <p:cNvSpPr>
            <a:spLocks noGrp="1"/>
          </p:cNvSpPr>
          <p:nvPr>
            <p:ph type="dt" sz="half" idx="10"/>
          </p:nvPr>
        </p:nvSpPr>
        <p:spPr>
          <a:xfrm>
            <a:off x="1368502" y="478617"/>
            <a:ext cx="792000" cy="187200"/>
          </a:xfrm>
        </p:spPr>
        <p:txBody>
          <a:bodyPr/>
          <a:lstStyle/>
          <a:p>
            <a:fld id="{9D00964E-CD7C-4BCA-A53D-05A9094492BF}" type="datetime1">
              <a:rPr lang="sv-SE" smtClean="0"/>
              <a:t>2026-05-11</a:t>
            </a:fld>
            <a:endParaRPr lang="sv-SE"/>
          </a:p>
        </p:txBody>
      </p:sp>
      <p:sp>
        <p:nvSpPr>
          <p:cNvPr id="114" name="Platshållare för bildnummer 6">
            <a:extLst>
              <a:ext uri="{FF2B5EF4-FFF2-40B4-BE49-F238E27FC236}">
                <a16:creationId xmlns:a16="http://schemas.microsoft.com/office/drawing/2014/main" id="{0CFDA38F-887E-4A37-9D96-25B2B6B67F63}"/>
              </a:ext>
            </a:extLst>
          </p:cNvPr>
          <p:cNvSpPr>
            <a:spLocks noGrp="1"/>
          </p:cNvSpPr>
          <p:nvPr>
            <p:ph type="sldNum" sz="quarter" idx="12"/>
          </p:nvPr>
        </p:nvSpPr>
        <p:spPr>
          <a:xfrm>
            <a:off x="835102" y="478617"/>
            <a:ext cx="360000" cy="187200"/>
          </a:xfrm>
        </p:spPr>
        <p:txBody>
          <a:bodyPr/>
          <a:lstStyle/>
          <a:p>
            <a:fld id="{38480145-259A-47DA-A30D-C906B9DB5C99}" type="slidenum">
              <a:rPr lang="sv-SE" smtClean="0"/>
              <a:t>‹#›</a:t>
            </a:fld>
            <a:endParaRPr lang="sv-SE"/>
          </a:p>
        </p:txBody>
      </p:sp>
      <p:sp>
        <p:nvSpPr>
          <p:cNvPr id="12" name="Rektangel 11">
            <a:extLst>
              <a:ext uri="{FF2B5EF4-FFF2-40B4-BE49-F238E27FC236}">
                <a16:creationId xmlns:a16="http://schemas.microsoft.com/office/drawing/2014/main" id="{5E9C919A-0768-457E-8FE4-A8E97EA955FB}"/>
              </a:ext>
            </a:extLst>
          </p:cNvPr>
          <p:cNvSpPr/>
          <p:nvPr userDrawn="1"/>
        </p:nvSpPr>
        <p:spPr>
          <a:xfrm>
            <a:off x="10404000" y="702000"/>
            <a:ext cx="9007200" cy="9907200"/>
          </a:xfrm>
          <a:prstGeom prst="rect">
            <a:avLst/>
          </a:prstGeom>
          <a:solidFill>
            <a:srgbClr val="DFEC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innehåll 2">
            <a:extLst>
              <a:ext uri="{FF2B5EF4-FFF2-40B4-BE49-F238E27FC236}">
                <a16:creationId xmlns:a16="http://schemas.microsoft.com/office/drawing/2014/main" id="{A9A918AC-8D77-44A2-A4FE-5285D4086A12}"/>
              </a:ext>
            </a:extLst>
          </p:cNvPr>
          <p:cNvSpPr>
            <a:spLocks noGrp="1"/>
          </p:cNvSpPr>
          <p:nvPr>
            <p:ph idx="1" hasCustomPrompt="1"/>
          </p:nvPr>
        </p:nvSpPr>
        <p:spPr>
          <a:xfrm>
            <a:off x="10404000" y="702000"/>
            <a:ext cx="9007200" cy="9907200"/>
          </a:xfrm>
          <a:prstGeom prst="rect">
            <a:avLst/>
          </a:prstGeom>
          <a:noFill/>
        </p:spPr>
        <p:txBody>
          <a:bodyPr/>
          <a:lstStyle>
            <a:lvl1pPr>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på en ikon för att infoga innehåll</a:t>
            </a:r>
          </a:p>
        </p:txBody>
      </p:sp>
      <p:sp>
        <p:nvSpPr>
          <p:cNvPr id="14" name="Platshållare för text 2">
            <a:extLst>
              <a:ext uri="{FF2B5EF4-FFF2-40B4-BE49-F238E27FC236}">
                <a16:creationId xmlns:a16="http://schemas.microsoft.com/office/drawing/2014/main" id="{F2DA647D-DDF5-4570-9F2E-0535FAD82AEC}"/>
              </a:ext>
            </a:extLst>
          </p:cNvPr>
          <p:cNvSpPr>
            <a:spLocks noGrp="1"/>
          </p:cNvSpPr>
          <p:nvPr>
            <p:ph type="body" sz="quarter" idx="13"/>
          </p:nvPr>
        </p:nvSpPr>
        <p:spPr>
          <a:xfrm>
            <a:off x="1243767" y="3408147"/>
            <a:ext cx="7828734" cy="5400000"/>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17" name="Rubrik 7">
            <a:extLst>
              <a:ext uri="{FF2B5EF4-FFF2-40B4-BE49-F238E27FC236}">
                <a16:creationId xmlns:a16="http://schemas.microsoft.com/office/drawing/2014/main" id="{A8C94F33-3648-4C31-AEF3-2EBA538581A4}"/>
              </a:ext>
            </a:extLst>
          </p:cNvPr>
          <p:cNvSpPr>
            <a:spLocks noGrp="1"/>
          </p:cNvSpPr>
          <p:nvPr>
            <p:ph type="title"/>
          </p:nvPr>
        </p:nvSpPr>
        <p:spPr>
          <a:xfrm>
            <a:off x="1243767" y="1227047"/>
            <a:ext cx="7828734" cy="2043642"/>
          </a:xfrm>
        </p:spPr>
        <p:txBody>
          <a:bodyPr/>
          <a:lstStyle>
            <a:lvl1pPr>
              <a:defRPr>
                <a:solidFill>
                  <a:schemeClr val="accent1"/>
                </a:solidFill>
              </a:defRPr>
            </a:lvl1pPr>
          </a:lstStyle>
          <a:p>
            <a:r>
              <a:rPr lang="sv-SE"/>
              <a:t>Klicka här för att ändra mall för rubrikformat</a:t>
            </a:r>
          </a:p>
        </p:txBody>
      </p:sp>
    </p:spTree>
    <p:extLst>
      <p:ext uri="{BB962C8B-B14F-4D97-AF65-F5344CB8AC3E}">
        <p14:creationId xmlns:p14="http://schemas.microsoft.com/office/powerpoint/2010/main" val="871591192"/>
      </p:ext>
    </p:extLst>
  </p:cSld>
  <p:clrMapOvr>
    <a:masterClrMapping/>
  </p:clrMapOvr>
  <p:extLst>
    <p:ext uri="{DCECCB84-F9BA-43D5-87BE-67443E8EF086}">
      <p15:sldGuideLst xmlns:p15="http://schemas.microsoft.com/office/powerpoint/2012/main">
        <p15:guide id="1" orient="horz" pos="1210" userDrawn="1">
          <p15:clr>
            <a:srgbClr val="FBAE40"/>
          </p15:clr>
        </p15:guide>
        <p15:guide id="2" pos="6332" userDrawn="1">
          <p15:clr>
            <a:srgbClr val="FBAE40"/>
          </p15:clr>
        </p15:guide>
        <p15:guide id="3" pos="244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slideLayout" Target="../slideLayouts/slideLayout13.xml"/><Relationship Id="rId7" Type="http://schemas.openxmlformats.org/officeDocument/2006/relationships/image" Target="../media/image1.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3.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8.xml"/><Relationship Id="rId7" Type="http://schemas.openxmlformats.org/officeDocument/2006/relationships/theme" Target="../theme/theme4.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1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 name="Platshållare för text 2">
            <a:extLst>
              <a:ext uri="{FF2B5EF4-FFF2-40B4-BE49-F238E27FC236}">
                <a16:creationId xmlns:a16="http://schemas.microsoft.com/office/drawing/2014/main" id="{098AE977-5D5B-4533-993B-CA82249B2963}"/>
              </a:ext>
            </a:extLst>
          </p:cNvPr>
          <p:cNvSpPr>
            <a:spLocks noGrp="1"/>
          </p:cNvSpPr>
          <p:nvPr>
            <p:ph type="body" idx="1"/>
          </p:nvPr>
        </p:nvSpPr>
        <p:spPr>
          <a:xfrm>
            <a:off x="1243766" y="3401568"/>
            <a:ext cx="17616567" cy="5986907"/>
          </a:xfrm>
          <a:prstGeom prst="rect">
            <a:avLst/>
          </a:prstGeom>
        </p:spPr>
        <p:txBody>
          <a:bodyPr vert="horz" lIns="0" tIns="0" rIns="0" bIns="0" rtlCol="0">
            <a:normAutofit/>
          </a:bodyPr>
          <a:lstStyle/>
          <a:p>
            <a:pPr lvl="0"/>
            <a:r>
              <a:rPr lang="sv-SE" noProof="0"/>
              <a:t>Klicka här för att ändra format på bakgrundstexten</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4" name="Holder 4"/>
          <p:cNvSpPr>
            <a:spLocks noGrp="1"/>
          </p:cNvSpPr>
          <p:nvPr>
            <p:ph type="ftr" sz="quarter" idx="5"/>
          </p:nvPr>
        </p:nvSpPr>
        <p:spPr>
          <a:xfrm>
            <a:off x="2333903" y="478617"/>
            <a:ext cx="7704000" cy="187200"/>
          </a:xfrm>
          <a:prstGeom prst="rect">
            <a:avLst/>
          </a:prstGeom>
        </p:spPr>
        <p:txBody>
          <a:bodyPr wrap="square" lIns="0" tIns="0" rIns="0" bIns="0">
            <a:spAutoFit/>
          </a:bodyPr>
          <a:lstStyle>
            <a:lvl1pPr algn="l">
              <a:defRPr sz="1200">
                <a:solidFill>
                  <a:schemeClr val="tx1">
                    <a:tint val="75000"/>
                  </a:schemeClr>
                </a:solidFill>
              </a:defRPr>
            </a:lvl1pPr>
          </a:lstStyle>
          <a:p>
            <a:endParaRPr lang="sv-SE" noProof="0"/>
          </a:p>
        </p:txBody>
      </p:sp>
      <p:sp>
        <p:nvSpPr>
          <p:cNvPr id="5" name="Holder 5"/>
          <p:cNvSpPr>
            <a:spLocks noGrp="1"/>
          </p:cNvSpPr>
          <p:nvPr>
            <p:ph type="dt" sz="half" idx="6"/>
          </p:nvPr>
        </p:nvSpPr>
        <p:spPr>
          <a:xfrm>
            <a:off x="1368502" y="478617"/>
            <a:ext cx="792000" cy="187200"/>
          </a:xfrm>
          <a:prstGeom prst="rect">
            <a:avLst/>
          </a:prstGeom>
        </p:spPr>
        <p:txBody>
          <a:bodyPr wrap="square" lIns="0" tIns="0" rIns="0" bIns="0">
            <a:spAutoFit/>
          </a:bodyPr>
          <a:lstStyle>
            <a:lvl1pPr algn="l">
              <a:defRPr sz="1200">
                <a:solidFill>
                  <a:schemeClr val="tx1">
                    <a:tint val="75000"/>
                  </a:schemeClr>
                </a:solidFill>
              </a:defRPr>
            </a:lvl1pPr>
          </a:lstStyle>
          <a:p>
            <a:fld id="{93E1DA4E-B23A-42CD-82EE-75C65057215D}" type="datetime1">
              <a:rPr lang="sv-SE" noProof="0" smtClean="0"/>
              <a:t>2026-05-11</a:t>
            </a:fld>
            <a:endParaRPr lang="sv-SE" noProof="0"/>
          </a:p>
        </p:txBody>
      </p:sp>
      <p:sp>
        <p:nvSpPr>
          <p:cNvPr id="6" name="Holder 6"/>
          <p:cNvSpPr>
            <a:spLocks noGrp="1"/>
          </p:cNvSpPr>
          <p:nvPr>
            <p:ph type="sldNum" sz="quarter" idx="7"/>
          </p:nvPr>
        </p:nvSpPr>
        <p:spPr>
          <a:xfrm>
            <a:off x="835102" y="478617"/>
            <a:ext cx="360000" cy="187200"/>
          </a:xfrm>
          <a:prstGeom prst="rect">
            <a:avLst/>
          </a:prstGeom>
        </p:spPr>
        <p:txBody>
          <a:bodyPr wrap="square" lIns="0" tIns="0" rIns="0" bIns="0">
            <a:spAutoFit/>
          </a:bodyPr>
          <a:lstStyle>
            <a:lvl1pPr algn="r">
              <a:defRPr sz="1200">
                <a:solidFill>
                  <a:schemeClr val="tx1">
                    <a:tint val="75000"/>
                  </a:schemeClr>
                </a:solidFill>
              </a:defRPr>
            </a:lvl1pPr>
          </a:lstStyle>
          <a:p>
            <a:fld id="{B6F15528-21DE-4FAA-801E-634DDDAF4B2B}" type="slidenum">
              <a:rPr lang="sv-SE" noProof="0" smtClean="0"/>
              <a:pPr/>
              <a:t>‹#›</a:t>
            </a:fld>
            <a:endParaRPr lang="sv-SE" noProof="0"/>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1243766" y="1227047"/>
            <a:ext cx="17616567" cy="2043642"/>
          </a:xfrm>
          <a:prstGeom prst="rect">
            <a:avLst/>
          </a:prstGeom>
        </p:spPr>
        <p:txBody>
          <a:bodyPr vert="horz" lIns="0" tIns="0" rIns="0" bIns="72000" rtlCol="0" anchor="b" anchorCtr="0">
            <a:normAutofit/>
          </a:bodyPr>
          <a:lstStyle/>
          <a:p>
            <a:r>
              <a:rPr lang="sv-SE" noProof="0"/>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8273025" y="9528509"/>
            <a:ext cx="1302292" cy="1251281"/>
          </a:xfrm>
          <a:prstGeom prst="rect">
            <a:avLst/>
          </a:prstGeom>
          <a:blipFill>
            <a:blip r:embed="rId7"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773209084"/>
      </p:ext>
    </p:extLst>
  </p:cSld>
  <p:clrMap bg1="lt1" tx1="dk1" bg2="lt2" tx2="dk2" accent1="accent1" accent2="accent2" accent3="accent3" accent4="accent4" accent5="accent5" accent6="accent6" hlink="hlink" folHlink="folHlink"/>
  <p:sldLayoutIdLst>
    <p:sldLayoutId id="2147483729" r:id="rId1"/>
    <p:sldLayoutId id="2147483732" r:id="rId2"/>
    <p:sldLayoutId id="2147483735" r:id="rId3"/>
    <p:sldLayoutId id="2147483738" r:id="rId4"/>
    <p:sldLayoutId id="2147483741" r:id="rId5"/>
  </p:sldLayoutIdLst>
  <p:hf hdr="0" ftr="0"/>
  <p:txStyles>
    <p:titleStyle>
      <a:lvl1pPr eaLnBrk="1" hangingPunct="1">
        <a:lnSpc>
          <a:spcPct val="85000"/>
        </a:lnSpc>
        <a:defRPr sz="6450" b="1" spc="-280" baseline="0">
          <a:solidFill>
            <a:schemeClr val="accent1"/>
          </a:solidFill>
          <a:latin typeface="+mj-lt"/>
          <a:ea typeface="+mj-ea"/>
          <a:cs typeface="+mj-cs"/>
        </a:defRPr>
      </a:lvl1pPr>
    </p:titleStyle>
    <p:bodyStyle>
      <a:lvl1pPr marL="345600" indent="-345600" eaLnBrk="1" hangingPunct="1">
        <a:lnSpc>
          <a:spcPct val="84000"/>
        </a:lnSpc>
        <a:spcAft>
          <a:spcPts val="2300"/>
        </a:spcAft>
        <a:buSzPct val="100000"/>
        <a:buFontTx/>
        <a:buBlip>
          <a:blip r:embed="rId8"/>
        </a:buBlip>
        <a:tabLst/>
        <a:defRPr sz="4250" spc="-110" baseline="0">
          <a:latin typeface="+mn-lt"/>
          <a:ea typeface="+mn-ea"/>
          <a:cs typeface="+mn-cs"/>
        </a:defRPr>
      </a:lvl1pPr>
      <a:lvl2pPr marL="756000" indent="-324000" eaLnBrk="1" hangingPunct="1">
        <a:lnSpc>
          <a:spcPct val="84000"/>
        </a:lnSpc>
        <a:spcAft>
          <a:spcPts val="2400"/>
        </a:spcAft>
        <a:buFontTx/>
        <a:buBlip>
          <a:blip r:embed="rId8"/>
        </a:buBlip>
        <a:defRPr sz="3850" spc="-110" baseline="0">
          <a:latin typeface="+mn-lt"/>
          <a:ea typeface="+mn-ea"/>
          <a:cs typeface="+mn-cs"/>
        </a:defRPr>
      </a:lvl2pPr>
      <a:lvl3pPr marL="1116000" indent="-288000" eaLnBrk="1" hangingPunct="1">
        <a:lnSpc>
          <a:spcPct val="84000"/>
        </a:lnSpc>
        <a:spcAft>
          <a:spcPts val="2500"/>
        </a:spcAft>
        <a:buFontTx/>
        <a:buBlip>
          <a:blip r:embed="rId8"/>
        </a:buBlip>
        <a:defRPr sz="3400" spc="-110" baseline="0">
          <a:latin typeface="+mn-lt"/>
          <a:ea typeface="+mn-ea"/>
          <a:cs typeface="+mn-cs"/>
        </a:defRPr>
      </a:lvl3pPr>
      <a:lvl4pPr marL="1458000" indent="-259200" eaLnBrk="1" hangingPunct="1">
        <a:lnSpc>
          <a:spcPct val="84000"/>
        </a:lnSpc>
        <a:spcAft>
          <a:spcPts val="2600"/>
        </a:spcAft>
        <a:buFontTx/>
        <a:buBlip>
          <a:blip r:embed="rId8"/>
        </a:buBlip>
        <a:defRPr sz="3000" spc="-110" baseline="0">
          <a:latin typeface="+mn-lt"/>
          <a:ea typeface="+mn-ea"/>
          <a:cs typeface="+mn-cs"/>
        </a:defRPr>
      </a:lvl4pPr>
      <a:lvl5pPr marL="1764000" indent="-252000" eaLnBrk="1" hangingPunct="1">
        <a:lnSpc>
          <a:spcPct val="86000"/>
        </a:lnSpc>
        <a:spcAft>
          <a:spcPts val="1500"/>
        </a:spcAft>
        <a:buFontTx/>
        <a:buBlip>
          <a:blip r:embed="rId8"/>
        </a:buBlip>
        <a:defRPr sz="2800" spc="-110" baseline="0">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 name="Platshållare för text 2">
            <a:extLst>
              <a:ext uri="{FF2B5EF4-FFF2-40B4-BE49-F238E27FC236}">
                <a16:creationId xmlns:a16="http://schemas.microsoft.com/office/drawing/2014/main" id="{098AE977-5D5B-4533-993B-CA82249B2963}"/>
              </a:ext>
            </a:extLst>
          </p:cNvPr>
          <p:cNvSpPr>
            <a:spLocks noGrp="1"/>
          </p:cNvSpPr>
          <p:nvPr>
            <p:ph type="body" idx="1"/>
          </p:nvPr>
        </p:nvSpPr>
        <p:spPr>
          <a:xfrm>
            <a:off x="1243766" y="3401568"/>
            <a:ext cx="17616567" cy="5986907"/>
          </a:xfrm>
          <a:prstGeom prst="rect">
            <a:avLst/>
          </a:prstGeom>
        </p:spPr>
        <p:txBody>
          <a:bodyPr vert="horz" lIns="0" tIns="0" rIns="0" bIns="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Holder 4"/>
          <p:cNvSpPr>
            <a:spLocks noGrp="1"/>
          </p:cNvSpPr>
          <p:nvPr>
            <p:ph type="ftr" sz="quarter" idx="5"/>
          </p:nvPr>
        </p:nvSpPr>
        <p:spPr>
          <a:xfrm>
            <a:off x="2333903" y="478617"/>
            <a:ext cx="7704000" cy="187200"/>
          </a:xfrm>
          <a:prstGeom prst="rect">
            <a:avLst/>
          </a:prstGeom>
        </p:spPr>
        <p:txBody>
          <a:bodyPr wrap="square" lIns="0" tIns="0" rIns="0" bIns="0">
            <a:spAutoFit/>
          </a:bodyPr>
          <a:lstStyle>
            <a:lvl1pPr algn="l">
              <a:defRPr sz="1200">
                <a:solidFill>
                  <a:schemeClr val="tx1">
                    <a:tint val="75000"/>
                  </a:schemeClr>
                </a:solidFill>
              </a:defRPr>
            </a:lvl1pPr>
          </a:lstStyle>
          <a:p>
            <a:endParaRPr lang="sv-SE"/>
          </a:p>
        </p:txBody>
      </p:sp>
      <p:sp>
        <p:nvSpPr>
          <p:cNvPr id="5" name="Holder 5"/>
          <p:cNvSpPr>
            <a:spLocks noGrp="1"/>
          </p:cNvSpPr>
          <p:nvPr>
            <p:ph type="dt" sz="half" idx="6"/>
          </p:nvPr>
        </p:nvSpPr>
        <p:spPr>
          <a:xfrm>
            <a:off x="1368502" y="478617"/>
            <a:ext cx="792000" cy="187200"/>
          </a:xfrm>
          <a:prstGeom prst="rect">
            <a:avLst/>
          </a:prstGeom>
        </p:spPr>
        <p:txBody>
          <a:bodyPr wrap="square" lIns="0" tIns="0" rIns="0" bIns="0">
            <a:spAutoFit/>
          </a:bodyPr>
          <a:lstStyle>
            <a:lvl1pPr algn="l">
              <a:defRPr sz="1200">
                <a:solidFill>
                  <a:schemeClr val="tx1">
                    <a:tint val="75000"/>
                  </a:schemeClr>
                </a:solidFill>
              </a:defRPr>
            </a:lvl1pPr>
          </a:lstStyle>
          <a:p>
            <a:fld id="{3CB3D5FD-A08D-49A7-8412-76F29BA46CE4}" type="datetime1">
              <a:rPr lang="sv-SE" smtClean="0"/>
              <a:t>2026-05-11</a:t>
            </a:fld>
            <a:endParaRPr lang="en-US"/>
          </a:p>
        </p:txBody>
      </p:sp>
      <p:sp>
        <p:nvSpPr>
          <p:cNvPr id="6" name="Holder 6"/>
          <p:cNvSpPr>
            <a:spLocks noGrp="1"/>
          </p:cNvSpPr>
          <p:nvPr>
            <p:ph type="sldNum" sz="quarter" idx="7"/>
          </p:nvPr>
        </p:nvSpPr>
        <p:spPr>
          <a:xfrm>
            <a:off x="835102" y="478617"/>
            <a:ext cx="360000" cy="187200"/>
          </a:xfrm>
          <a:prstGeom prst="rect">
            <a:avLst/>
          </a:prstGeom>
        </p:spPr>
        <p:txBody>
          <a:bodyPr wrap="square" lIns="0" tIns="0" rIns="0" bIns="0">
            <a:spAutoFit/>
          </a:bodyPr>
          <a:lstStyle>
            <a:lvl1pPr algn="r">
              <a:defRPr sz="1200">
                <a:solidFill>
                  <a:schemeClr val="tx1">
                    <a:tint val="75000"/>
                  </a:schemeClr>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1243766" y="1227047"/>
            <a:ext cx="17616567" cy="2043642"/>
          </a:xfrm>
          <a:prstGeom prst="rect">
            <a:avLst/>
          </a:prstGeom>
        </p:spPr>
        <p:txBody>
          <a:bodyPr vert="horz" lIns="0" tIns="0" rIns="0" bIns="72000" rtlCol="0" anchor="b" anchorCtr="0">
            <a:normAutofit/>
          </a:bodyPr>
          <a:lstStyle/>
          <a:p>
            <a:r>
              <a:rPr lang="sv-SE"/>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8273025" y="9528509"/>
            <a:ext cx="1302292" cy="1251281"/>
          </a:xfrm>
          <a:prstGeom prst="rect">
            <a:avLst/>
          </a:prstGeom>
          <a:blipFill>
            <a:blip r:embed="rId7" cstate="print"/>
            <a:stretch>
              <a:fillRect/>
            </a:stretch>
          </a:blip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79" r:id="rId1"/>
    <p:sldLayoutId id="2147483678" r:id="rId2"/>
    <p:sldLayoutId id="2147483681" r:id="rId3"/>
    <p:sldLayoutId id="2147483685" r:id="rId4"/>
    <p:sldLayoutId id="2147483701" r:id="rId5"/>
  </p:sldLayoutIdLst>
  <p:hf hdr="0" ftr="0"/>
  <p:txStyles>
    <p:titleStyle>
      <a:lvl1pPr>
        <a:lnSpc>
          <a:spcPct val="85000"/>
        </a:lnSpc>
        <a:defRPr sz="6450" b="1" spc="-280" baseline="0">
          <a:solidFill>
            <a:schemeClr val="accent1"/>
          </a:solidFill>
          <a:latin typeface="+mj-lt"/>
          <a:ea typeface="+mj-ea"/>
          <a:cs typeface="+mj-cs"/>
        </a:defRPr>
      </a:lvl1pPr>
    </p:titleStyle>
    <p:bodyStyle>
      <a:lvl1pPr marL="345600" indent="-345600">
        <a:lnSpc>
          <a:spcPct val="84000"/>
        </a:lnSpc>
        <a:spcAft>
          <a:spcPts val="2300"/>
        </a:spcAft>
        <a:buSzPct val="100000"/>
        <a:buFontTx/>
        <a:buBlip>
          <a:blip r:embed="rId8"/>
        </a:buBlip>
        <a:tabLst/>
        <a:defRPr sz="4250" spc="-110" baseline="0">
          <a:latin typeface="+mn-lt"/>
          <a:ea typeface="+mn-ea"/>
          <a:cs typeface="+mn-cs"/>
        </a:defRPr>
      </a:lvl1pPr>
      <a:lvl2pPr marL="756000" indent="-324000">
        <a:lnSpc>
          <a:spcPct val="84000"/>
        </a:lnSpc>
        <a:spcAft>
          <a:spcPts val="2400"/>
        </a:spcAft>
        <a:buFontTx/>
        <a:buBlip>
          <a:blip r:embed="rId8"/>
        </a:buBlip>
        <a:defRPr sz="3850" spc="-110" baseline="0">
          <a:latin typeface="+mn-lt"/>
          <a:ea typeface="+mn-ea"/>
          <a:cs typeface="+mn-cs"/>
        </a:defRPr>
      </a:lvl2pPr>
      <a:lvl3pPr marL="1116000" indent="-288000">
        <a:lnSpc>
          <a:spcPct val="84000"/>
        </a:lnSpc>
        <a:spcAft>
          <a:spcPts val="2500"/>
        </a:spcAft>
        <a:buFontTx/>
        <a:buBlip>
          <a:blip r:embed="rId8"/>
        </a:buBlip>
        <a:defRPr sz="3400" spc="-110" baseline="0">
          <a:latin typeface="+mn-lt"/>
          <a:ea typeface="+mn-ea"/>
          <a:cs typeface="+mn-cs"/>
        </a:defRPr>
      </a:lvl3pPr>
      <a:lvl4pPr marL="1458000" indent="-259200">
        <a:lnSpc>
          <a:spcPct val="84000"/>
        </a:lnSpc>
        <a:spcAft>
          <a:spcPts val="2600"/>
        </a:spcAft>
        <a:buFontTx/>
        <a:buBlip>
          <a:blip r:embed="rId8"/>
        </a:buBlip>
        <a:defRPr sz="3000" spc="-110" baseline="0">
          <a:latin typeface="+mn-lt"/>
          <a:ea typeface="+mn-ea"/>
          <a:cs typeface="+mn-cs"/>
        </a:defRPr>
      </a:lvl4pPr>
      <a:lvl5pPr marL="1764000" indent="-252000">
        <a:lnSpc>
          <a:spcPct val="86000"/>
        </a:lnSpc>
        <a:spcAft>
          <a:spcPts val="1500"/>
        </a:spcAft>
        <a:buFontTx/>
        <a:buBlip>
          <a:blip r:embed="rId8"/>
        </a:buBlip>
        <a:defRPr sz="2800" spc="-110" baseline="0">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Holder 4"/>
          <p:cNvSpPr>
            <a:spLocks noGrp="1"/>
          </p:cNvSpPr>
          <p:nvPr>
            <p:ph type="ftr" sz="quarter" idx="5"/>
          </p:nvPr>
        </p:nvSpPr>
        <p:spPr>
          <a:xfrm>
            <a:off x="2333903" y="478617"/>
            <a:ext cx="7704000" cy="187200"/>
          </a:xfrm>
          <a:prstGeom prst="rect">
            <a:avLst/>
          </a:prstGeom>
        </p:spPr>
        <p:txBody>
          <a:bodyPr wrap="square" lIns="0" tIns="0" rIns="0" bIns="0">
            <a:spAutoFit/>
          </a:bodyPr>
          <a:lstStyle>
            <a:lvl1pPr algn="l">
              <a:defRPr sz="1200">
                <a:solidFill>
                  <a:schemeClr val="tx1">
                    <a:tint val="75000"/>
                  </a:schemeClr>
                </a:solidFill>
              </a:defRPr>
            </a:lvl1pPr>
          </a:lstStyle>
          <a:p>
            <a:endParaRPr lang="sv-SE"/>
          </a:p>
        </p:txBody>
      </p:sp>
      <p:sp>
        <p:nvSpPr>
          <p:cNvPr id="5" name="Holder 5"/>
          <p:cNvSpPr>
            <a:spLocks noGrp="1"/>
          </p:cNvSpPr>
          <p:nvPr>
            <p:ph type="dt" sz="half" idx="6"/>
          </p:nvPr>
        </p:nvSpPr>
        <p:spPr>
          <a:xfrm>
            <a:off x="1368502" y="478617"/>
            <a:ext cx="792000" cy="187200"/>
          </a:xfrm>
          <a:prstGeom prst="rect">
            <a:avLst/>
          </a:prstGeom>
        </p:spPr>
        <p:txBody>
          <a:bodyPr wrap="square" lIns="0" tIns="0" rIns="0" bIns="0">
            <a:spAutoFit/>
          </a:bodyPr>
          <a:lstStyle>
            <a:lvl1pPr algn="l">
              <a:defRPr sz="1200">
                <a:solidFill>
                  <a:schemeClr val="tx1">
                    <a:tint val="75000"/>
                  </a:schemeClr>
                </a:solidFill>
              </a:defRPr>
            </a:lvl1pPr>
          </a:lstStyle>
          <a:p>
            <a:fld id="{0D5C8A90-D85D-4561-9F0D-D91F6DA549C8}" type="datetime1">
              <a:rPr lang="sv-SE" smtClean="0"/>
              <a:t>2026-05-11</a:t>
            </a:fld>
            <a:endParaRPr lang="en-US"/>
          </a:p>
        </p:txBody>
      </p:sp>
      <p:sp>
        <p:nvSpPr>
          <p:cNvPr id="6" name="Holder 6"/>
          <p:cNvSpPr>
            <a:spLocks noGrp="1"/>
          </p:cNvSpPr>
          <p:nvPr>
            <p:ph type="sldNum" sz="quarter" idx="7"/>
          </p:nvPr>
        </p:nvSpPr>
        <p:spPr>
          <a:xfrm>
            <a:off x="835102" y="478617"/>
            <a:ext cx="360000" cy="187200"/>
          </a:xfrm>
          <a:prstGeom prst="rect">
            <a:avLst/>
          </a:prstGeom>
        </p:spPr>
        <p:txBody>
          <a:bodyPr wrap="square" lIns="0" tIns="0" rIns="0" bIns="0">
            <a:spAutoFit/>
          </a:bodyPr>
          <a:lstStyle>
            <a:lvl1pPr algn="r">
              <a:defRPr sz="1200">
                <a:solidFill>
                  <a:schemeClr val="tx1">
                    <a:tint val="75000"/>
                  </a:schemeClr>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1243766" y="1227047"/>
            <a:ext cx="17616567" cy="2043642"/>
          </a:xfrm>
          <a:prstGeom prst="rect">
            <a:avLst/>
          </a:prstGeom>
        </p:spPr>
        <p:txBody>
          <a:bodyPr vert="horz" lIns="0" tIns="0" rIns="0" bIns="72000" rtlCol="0" anchor="b" anchorCtr="0">
            <a:normAutofit/>
          </a:bodyPr>
          <a:lstStyle/>
          <a:p>
            <a:r>
              <a:rPr lang="sv-SE"/>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8273025" y="9528509"/>
            <a:ext cx="1302292" cy="1251281"/>
          </a:xfrm>
          <a:prstGeom prst="rect">
            <a:avLst/>
          </a:prstGeom>
          <a:blipFill>
            <a:blip r:embed="rId7" cstate="print"/>
            <a:stretch>
              <a:fillRect/>
            </a:stretch>
          </a:blipFill>
        </p:spPr>
        <p:txBody>
          <a:bodyPr wrap="square" lIns="0" tIns="0" rIns="0" bIns="0" rtlCol="0"/>
          <a:lstStyle/>
          <a:p>
            <a:endParaRPr/>
          </a:p>
        </p:txBody>
      </p:sp>
      <p:sp>
        <p:nvSpPr>
          <p:cNvPr id="2" name="Platshållare för text 1">
            <a:extLst>
              <a:ext uri="{FF2B5EF4-FFF2-40B4-BE49-F238E27FC236}">
                <a16:creationId xmlns:a16="http://schemas.microsoft.com/office/drawing/2014/main" id="{A5BA178A-7D73-4B39-A47A-E9668CC0BE49}"/>
              </a:ext>
            </a:extLst>
          </p:cNvPr>
          <p:cNvSpPr>
            <a:spLocks noGrp="1"/>
          </p:cNvSpPr>
          <p:nvPr>
            <p:ph type="body" idx="1"/>
          </p:nvPr>
        </p:nvSpPr>
        <p:spPr>
          <a:xfrm>
            <a:off x="1243766" y="3402000"/>
            <a:ext cx="17618400" cy="5986800"/>
          </a:xfrm>
          <a:prstGeom prst="rect">
            <a:avLst/>
          </a:prstGeom>
        </p:spPr>
        <p:txBody>
          <a:bodyPr vert="horz" lIns="0" tIns="0" rIns="0" bIns="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978783608"/>
      </p:ext>
    </p:extLst>
  </p:cSld>
  <p:clrMap bg1="lt1" tx1="dk1" bg2="lt2" tx2="dk2" accent1="accent1" accent2="accent2" accent3="accent3" accent4="accent4" accent5="accent5" accent6="accent6" hlink="hlink" folHlink="folHlink"/>
  <p:sldLayoutIdLst>
    <p:sldLayoutId id="2147483704" r:id="rId1"/>
    <p:sldLayoutId id="2147483707" r:id="rId2"/>
    <p:sldLayoutId id="2147483710" r:id="rId3"/>
    <p:sldLayoutId id="2147483713" r:id="rId4"/>
    <p:sldLayoutId id="2147483716" r:id="rId5"/>
  </p:sldLayoutIdLst>
  <p:hf hdr="0" ftr="0"/>
  <p:txStyles>
    <p:titleStyle>
      <a:lvl1pPr>
        <a:lnSpc>
          <a:spcPct val="85000"/>
        </a:lnSpc>
        <a:defRPr sz="6450" b="1" spc="-280" baseline="0">
          <a:solidFill>
            <a:schemeClr val="accent1"/>
          </a:solidFill>
          <a:latin typeface="+mj-lt"/>
          <a:ea typeface="+mj-ea"/>
          <a:cs typeface="+mj-cs"/>
        </a:defRPr>
      </a:lvl1pPr>
    </p:titleStyle>
    <p:bodyStyle>
      <a:lvl1pPr marL="345600" indent="-345600">
        <a:lnSpc>
          <a:spcPct val="84000"/>
        </a:lnSpc>
        <a:spcAft>
          <a:spcPts val="2300"/>
        </a:spcAft>
        <a:buSzPct val="100000"/>
        <a:buFontTx/>
        <a:buBlip>
          <a:blip r:embed="rId8"/>
        </a:buBlip>
        <a:tabLst/>
        <a:defRPr lang="sv-SE" sz="4250" spc="-110" baseline="0" dirty="0" smtClean="0">
          <a:latin typeface="+mn-lt"/>
          <a:ea typeface="+mn-ea"/>
          <a:cs typeface="+mn-cs"/>
        </a:defRPr>
      </a:lvl1pPr>
      <a:lvl2pPr marL="756000" indent="-324000">
        <a:lnSpc>
          <a:spcPct val="84000"/>
        </a:lnSpc>
        <a:spcAft>
          <a:spcPts val="2400"/>
        </a:spcAft>
        <a:buFontTx/>
        <a:buBlip>
          <a:blip r:embed="rId8"/>
        </a:buBlip>
        <a:defRPr lang="sv-SE" sz="3850" spc="-110" baseline="0" dirty="0" smtClean="0">
          <a:latin typeface="+mn-lt"/>
          <a:ea typeface="+mn-ea"/>
          <a:cs typeface="+mn-cs"/>
        </a:defRPr>
      </a:lvl2pPr>
      <a:lvl3pPr marL="1116000" indent="-288000">
        <a:lnSpc>
          <a:spcPct val="84000"/>
        </a:lnSpc>
        <a:spcAft>
          <a:spcPts val="2500"/>
        </a:spcAft>
        <a:buFontTx/>
        <a:buBlip>
          <a:blip r:embed="rId8"/>
        </a:buBlip>
        <a:defRPr lang="sv-SE" sz="3400" spc="-110" baseline="0" dirty="0" smtClean="0">
          <a:latin typeface="+mn-lt"/>
          <a:ea typeface="+mn-ea"/>
          <a:cs typeface="+mn-cs"/>
        </a:defRPr>
      </a:lvl3pPr>
      <a:lvl4pPr marL="1458000" indent="-259200">
        <a:lnSpc>
          <a:spcPct val="84000"/>
        </a:lnSpc>
        <a:spcAft>
          <a:spcPts val="2600"/>
        </a:spcAft>
        <a:buFontTx/>
        <a:buBlip>
          <a:blip r:embed="rId8"/>
        </a:buBlip>
        <a:defRPr lang="sv-SE" sz="3000" spc="-110" baseline="0" dirty="0" smtClean="0">
          <a:latin typeface="+mn-lt"/>
          <a:ea typeface="+mn-ea"/>
          <a:cs typeface="+mn-cs"/>
        </a:defRPr>
      </a:lvl4pPr>
      <a:lvl5pPr marL="1764000" indent="-252000">
        <a:lnSpc>
          <a:spcPct val="86000"/>
        </a:lnSpc>
        <a:spcAft>
          <a:spcPts val="1500"/>
        </a:spcAft>
        <a:buFontTx/>
        <a:buBlip>
          <a:blip r:embed="rId8"/>
        </a:buBlip>
        <a:defRPr lang="sv-SE" sz="2800" spc="-110" baseline="0" dirty="0" smtClean="0">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Holder 4"/>
          <p:cNvSpPr>
            <a:spLocks noGrp="1"/>
          </p:cNvSpPr>
          <p:nvPr>
            <p:ph type="ftr" sz="quarter" idx="5"/>
          </p:nvPr>
        </p:nvSpPr>
        <p:spPr>
          <a:xfrm>
            <a:off x="2333903" y="478617"/>
            <a:ext cx="7703999" cy="187200"/>
          </a:xfrm>
          <a:prstGeom prst="rect">
            <a:avLst/>
          </a:prstGeom>
        </p:spPr>
        <p:txBody>
          <a:bodyPr wrap="square" lIns="0" tIns="0" rIns="0" bIns="0">
            <a:spAutoFit/>
          </a:bodyPr>
          <a:lstStyle>
            <a:lvl1pPr algn="l">
              <a:defRPr sz="1200">
                <a:solidFill>
                  <a:schemeClr val="tx1">
                    <a:tint val="75000"/>
                  </a:schemeClr>
                </a:solidFill>
              </a:defRPr>
            </a:lvl1pPr>
          </a:lstStyle>
          <a:p>
            <a:endParaRPr lang="sv-SE"/>
          </a:p>
        </p:txBody>
      </p:sp>
      <p:sp>
        <p:nvSpPr>
          <p:cNvPr id="5" name="Holder 5"/>
          <p:cNvSpPr>
            <a:spLocks noGrp="1"/>
          </p:cNvSpPr>
          <p:nvPr>
            <p:ph type="dt" sz="half" idx="6"/>
          </p:nvPr>
        </p:nvSpPr>
        <p:spPr>
          <a:xfrm>
            <a:off x="1368502" y="478617"/>
            <a:ext cx="792000" cy="187200"/>
          </a:xfrm>
          <a:prstGeom prst="rect">
            <a:avLst/>
          </a:prstGeom>
        </p:spPr>
        <p:txBody>
          <a:bodyPr wrap="square" lIns="0" tIns="0" rIns="0" bIns="0">
            <a:spAutoFit/>
          </a:bodyPr>
          <a:lstStyle>
            <a:lvl1pPr algn="l">
              <a:defRPr sz="1200">
                <a:solidFill>
                  <a:schemeClr val="tx1">
                    <a:tint val="75000"/>
                  </a:schemeClr>
                </a:solidFill>
              </a:defRPr>
            </a:lvl1pPr>
          </a:lstStyle>
          <a:p>
            <a:fld id="{0D5C8A90-D85D-4561-9F0D-D91F6DA549C8}" type="datetime1">
              <a:rPr lang="sv-SE" smtClean="0"/>
              <a:t>2026-05-11</a:t>
            </a:fld>
            <a:endParaRPr lang="en-US"/>
          </a:p>
        </p:txBody>
      </p:sp>
      <p:sp>
        <p:nvSpPr>
          <p:cNvPr id="6" name="Holder 6"/>
          <p:cNvSpPr>
            <a:spLocks noGrp="1"/>
          </p:cNvSpPr>
          <p:nvPr>
            <p:ph type="sldNum" sz="quarter" idx="7"/>
          </p:nvPr>
        </p:nvSpPr>
        <p:spPr>
          <a:xfrm>
            <a:off x="835102" y="478617"/>
            <a:ext cx="360001" cy="187200"/>
          </a:xfrm>
          <a:prstGeom prst="rect">
            <a:avLst/>
          </a:prstGeom>
        </p:spPr>
        <p:txBody>
          <a:bodyPr wrap="square" lIns="0" tIns="0" rIns="0" bIns="0">
            <a:spAutoFit/>
          </a:bodyPr>
          <a:lstStyle>
            <a:lvl1pPr algn="r">
              <a:defRPr sz="1200">
                <a:solidFill>
                  <a:schemeClr val="tx1">
                    <a:tint val="75000"/>
                  </a:schemeClr>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1243767" y="1227048"/>
            <a:ext cx="17616567" cy="2043641"/>
          </a:xfrm>
          <a:prstGeom prst="rect">
            <a:avLst/>
          </a:prstGeom>
        </p:spPr>
        <p:txBody>
          <a:bodyPr vert="horz" lIns="0" tIns="0" rIns="0" bIns="72000" rtlCol="0" anchor="b" anchorCtr="0">
            <a:normAutofit/>
          </a:bodyPr>
          <a:lstStyle/>
          <a:p>
            <a:r>
              <a:rPr lang="sv-SE"/>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8273026" y="9528510"/>
            <a:ext cx="1302291" cy="1251281"/>
          </a:xfrm>
          <a:prstGeom prst="rect">
            <a:avLst/>
          </a:prstGeom>
          <a:blipFill>
            <a:blip r:embed="rId8" cstate="print"/>
            <a:stretch>
              <a:fillRect/>
            </a:stretch>
          </a:blipFill>
        </p:spPr>
        <p:txBody>
          <a:bodyPr wrap="square" lIns="0" tIns="0" rIns="0" bIns="0" rtlCol="0"/>
          <a:lstStyle/>
          <a:p>
            <a:endParaRPr sz="1801"/>
          </a:p>
        </p:txBody>
      </p:sp>
      <p:sp>
        <p:nvSpPr>
          <p:cNvPr id="2" name="Platshållare för text 1">
            <a:extLst>
              <a:ext uri="{FF2B5EF4-FFF2-40B4-BE49-F238E27FC236}">
                <a16:creationId xmlns:a16="http://schemas.microsoft.com/office/drawing/2014/main" id="{A5BA178A-7D73-4B39-A47A-E9668CC0BE49}"/>
              </a:ext>
            </a:extLst>
          </p:cNvPr>
          <p:cNvSpPr>
            <a:spLocks noGrp="1"/>
          </p:cNvSpPr>
          <p:nvPr>
            <p:ph type="body" idx="1"/>
          </p:nvPr>
        </p:nvSpPr>
        <p:spPr>
          <a:xfrm>
            <a:off x="1243767" y="3402001"/>
            <a:ext cx="17618399" cy="5986800"/>
          </a:xfrm>
          <a:prstGeom prst="rect">
            <a:avLst/>
          </a:prstGeom>
        </p:spPr>
        <p:txBody>
          <a:bodyPr vert="horz" lIns="0" tIns="0" rIns="0" bIns="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996972293"/>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Lst>
  <p:hf hdr="0" ftr="0"/>
  <p:txStyles>
    <p:titleStyle>
      <a:lvl1pPr>
        <a:lnSpc>
          <a:spcPct val="85000"/>
        </a:lnSpc>
        <a:defRPr sz="6449" b="1" spc="-280" baseline="0">
          <a:solidFill>
            <a:schemeClr val="accent1"/>
          </a:solidFill>
          <a:latin typeface="+mj-lt"/>
          <a:ea typeface="+mj-ea"/>
          <a:cs typeface="+mj-cs"/>
        </a:defRPr>
      </a:lvl1pPr>
    </p:titleStyle>
    <p:bodyStyle>
      <a:lvl1pPr marL="345584" indent="-345584">
        <a:lnSpc>
          <a:spcPct val="84000"/>
        </a:lnSpc>
        <a:spcAft>
          <a:spcPts val="2300"/>
        </a:spcAft>
        <a:buSzPct val="100000"/>
        <a:buFontTx/>
        <a:buBlip>
          <a:blip r:embed="rId9"/>
        </a:buBlip>
        <a:tabLst/>
        <a:defRPr lang="sv-SE" sz="4249" spc="-110" baseline="0" dirty="0" smtClean="0">
          <a:latin typeface="+mn-lt"/>
          <a:ea typeface="+mn-ea"/>
          <a:cs typeface="+mn-cs"/>
        </a:defRPr>
      </a:lvl1pPr>
      <a:lvl2pPr marL="755964" indent="-323986">
        <a:lnSpc>
          <a:spcPct val="84000"/>
        </a:lnSpc>
        <a:spcAft>
          <a:spcPts val="2399"/>
        </a:spcAft>
        <a:buFontTx/>
        <a:buBlip>
          <a:blip r:embed="rId9"/>
        </a:buBlip>
        <a:defRPr lang="sv-SE" sz="3850" spc="-110" baseline="0" dirty="0" smtClean="0">
          <a:latin typeface="+mn-lt"/>
          <a:ea typeface="+mn-ea"/>
          <a:cs typeface="+mn-cs"/>
        </a:defRPr>
      </a:lvl2pPr>
      <a:lvl3pPr marL="1115948" indent="-287986">
        <a:lnSpc>
          <a:spcPct val="84000"/>
        </a:lnSpc>
        <a:spcAft>
          <a:spcPts val="2500"/>
        </a:spcAft>
        <a:buFontTx/>
        <a:buBlip>
          <a:blip r:embed="rId9"/>
        </a:buBlip>
        <a:defRPr lang="sv-SE" sz="3400" spc="-110" baseline="0" dirty="0" smtClean="0">
          <a:latin typeface="+mn-lt"/>
          <a:ea typeface="+mn-ea"/>
          <a:cs typeface="+mn-cs"/>
        </a:defRPr>
      </a:lvl3pPr>
      <a:lvl4pPr marL="1457932" indent="-259188">
        <a:lnSpc>
          <a:spcPct val="84000"/>
        </a:lnSpc>
        <a:spcAft>
          <a:spcPts val="2600"/>
        </a:spcAft>
        <a:buFontTx/>
        <a:buBlip>
          <a:blip r:embed="rId9"/>
        </a:buBlip>
        <a:defRPr lang="sv-SE" sz="3000" spc="-110" baseline="0" dirty="0" smtClean="0">
          <a:latin typeface="+mn-lt"/>
          <a:ea typeface="+mn-ea"/>
          <a:cs typeface="+mn-cs"/>
        </a:defRPr>
      </a:lvl4pPr>
      <a:lvl5pPr marL="1763919" indent="-251989">
        <a:lnSpc>
          <a:spcPct val="86000"/>
        </a:lnSpc>
        <a:spcAft>
          <a:spcPts val="1501"/>
        </a:spcAft>
        <a:buFontTx/>
        <a:buBlip>
          <a:blip r:embed="rId9"/>
        </a:buBlip>
        <a:defRPr lang="sv-SE" sz="2800" spc="-110" baseline="0" dirty="0" smtClean="0">
          <a:latin typeface="+mn-lt"/>
          <a:ea typeface="+mn-ea"/>
          <a:cs typeface="+mn-cs"/>
        </a:defRPr>
      </a:lvl5pPr>
      <a:lvl6pPr marL="2285893">
        <a:defRPr>
          <a:latin typeface="+mn-lt"/>
          <a:ea typeface="+mn-ea"/>
          <a:cs typeface="+mn-cs"/>
        </a:defRPr>
      </a:lvl6pPr>
      <a:lvl7pPr marL="2743072">
        <a:defRPr>
          <a:latin typeface="+mn-lt"/>
          <a:ea typeface="+mn-ea"/>
          <a:cs typeface="+mn-cs"/>
        </a:defRPr>
      </a:lvl7pPr>
      <a:lvl8pPr marL="3200252">
        <a:defRPr>
          <a:latin typeface="+mn-lt"/>
          <a:ea typeface="+mn-ea"/>
          <a:cs typeface="+mn-cs"/>
        </a:defRPr>
      </a:lvl8pPr>
      <a:lvl9pPr marL="3657431">
        <a:defRPr>
          <a:latin typeface="+mn-lt"/>
          <a:ea typeface="+mn-ea"/>
          <a:cs typeface="+mn-cs"/>
        </a:defRPr>
      </a:lvl9pPr>
    </p:bodyStyle>
    <p:otherStyle>
      <a:lvl1pPr marL="0">
        <a:defRPr>
          <a:latin typeface="+mn-lt"/>
          <a:ea typeface="+mn-ea"/>
          <a:cs typeface="+mn-cs"/>
        </a:defRPr>
      </a:lvl1pPr>
      <a:lvl2pPr marL="457179">
        <a:defRPr>
          <a:latin typeface="+mn-lt"/>
          <a:ea typeface="+mn-ea"/>
          <a:cs typeface="+mn-cs"/>
        </a:defRPr>
      </a:lvl2pPr>
      <a:lvl3pPr marL="914357">
        <a:defRPr>
          <a:latin typeface="+mn-lt"/>
          <a:ea typeface="+mn-ea"/>
          <a:cs typeface="+mn-cs"/>
        </a:defRPr>
      </a:lvl3pPr>
      <a:lvl4pPr marL="1371536">
        <a:defRPr>
          <a:latin typeface="+mn-lt"/>
          <a:ea typeface="+mn-ea"/>
          <a:cs typeface="+mn-cs"/>
        </a:defRPr>
      </a:lvl4pPr>
      <a:lvl5pPr marL="1828715">
        <a:defRPr>
          <a:latin typeface="+mn-lt"/>
          <a:ea typeface="+mn-ea"/>
          <a:cs typeface="+mn-cs"/>
        </a:defRPr>
      </a:lvl5pPr>
      <a:lvl6pPr marL="2285893">
        <a:defRPr>
          <a:latin typeface="+mn-lt"/>
          <a:ea typeface="+mn-ea"/>
          <a:cs typeface="+mn-cs"/>
        </a:defRPr>
      </a:lvl6pPr>
      <a:lvl7pPr marL="2743072">
        <a:defRPr>
          <a:latin typeface="+mn-lt"/>
          <a:ea typeface="+mn-ea"/>
          <a:cs typeface="+mn-cs"/>
        </a:defRPr>
      </a:lvl7pPr>
      <a:lvl8pPr marL="3200252">
        <a:defRPr>
          <a:latin typeface="+mn-lt"/>
          <a:ea typeface="+mn-ea"/>
          <a:cs typeface="+mn-cs"/>
        </a:defRPr>
      </a:lvl8pPr>
      <a:lvl9pPr marL="365743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21.xml"/><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8" Type="http://schemas.openxmlformats.org/officeDocument/2006/relationships/hyperlink" Target="https://regionvastmanland.se/vardgivare/behandlingsstod/vardhygien/pvk/" TargetMode="External"/><Relationship Id="rId3" Type="http://schemas.openxmlformats.org/officeDocument/2006/relationships/hyperlink" Target="https://www.vardhandboken.se/katetrar-sonder-och-dran/central-venkateter/" TargetMode="External"/><Relationship Id="rId7" Type="http://schemas.openxmlformats.org/officeDocument/2006/relationships/hyperlink" Target="https://www.vardhandboken.se/katetrar-sonder-och-dran/perifer-venkateter/perifer-langtidskateter---midline/" TargetMode="External"/><Relationship Id="rId2" Type="http://schemas.openxmlformats.org/officeDocument/2006/relationships/hyperlink" Target="https://www.vardhandboken.se/katetrar-sonder-och-dran/perifer-venkateter/" TargetMode="External"/><Relationship Id="rId1" Type="http://schemas.openxmlformats.org/officeDocument/2006/relationships/slideLayout" Target="../slideLayouts/slideLayout13.xml"/><Relationship Id="rId6" Type="http://schemas.openxmlformats.org/officeDocument/2006/relationships/hyperlink" Target="https://www.vardhandboken.se/katetrar-sonder-och-dran/picc-line/" TargetMode="External"/><Relationship Id="rId5" Type="http://schemas.openxmlformats.org/officeDocument/2006/relationships/hyperlink" Target="https://www.vardhandboken.se/katetrar-sonder-och-dran/subkutan-venport/" TargetMode="External"/><Relationship Id="rId4" Type="http://schemas.openxmlformats.org/officeDocument/2006/relationships/hyperlink" Target="https://www.vardhandboken.se/katetrar-sonder-och-dran/dialys/dialys-hemodialys/cdk/"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vardhandboken.se/vard-och-behandling/basal-och-preventiv-omvardnad/blasovervakning-vid-sjukhusvard/" TargetMode="External"/><Relationship Id="rId2" Type="http://schemas.openxmlformats.org/officeDocument/2006/relationships/hyperlink" Target="https://www.vardhandboken.se/katetrar-sonder-och-dran/perifer-venkateter/" TargetMode="External"/><Relationship Id="rId1" Type="http://schemas.openxmlformats.org/officeDocument/2006/relationships/slideLayout" Target="../slideLayouts/slideLayout13.xml"/><Relationship Id="rId6" Type="http://schemas.openxmlformats.org/officeDocument/2006/relationships/hyperlink" Target="https://regionvastmanland.se/vardgivare/behandlingsstod/vardhygien/kad-projekt/" TargetMode="External"/><Relationship Id="rId5" Type="http://schemas.openxmlformats.org/officeDocument/2006/relationships/hyperlink" Target="https://regionvastmanland.se/vardgivare/behandlingsstod/vardhygien/pvk/" TargetMode="External"/><Relationship Id="rId4" Type="http://schemas.openxmlformats.org/officeDocument/2006/relationships/hyperlink" Target="https://www.vardhandboken.se/katetrar-sonder-och-dran/kateterisering-av-urinblasa/"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vardhandboken.se/vard-och-behandling/basal-och-preventiv-omvardnad/fallprevention/" TargetMode="External"/><Relationship Id="rId2" Type="http://schemas.openxmlformats.org/officeDocument/2006/relationships/hyperlink" Target="https://www.vardhandboken.se/katetrar-sonder-och-dran/perifer-venkateter/" TargetMode="External"/><Relationship Id="rId1" Type="http://schemas.openxmlformats.org/officeDocument/2006/relationships/slideLayout" Target="../slideLayouts/slideLayout13.xml"/><Relationship Id="rId4" Type="http://schemas.openxmlformats.org/officeDocument/2006/relationships/hyperlink" Target="https://regionvastmanland.se/vardgivare/behandlingsstod/vardhygien/pvk/"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vardhandboken.se/vard-och-behandling/hud-och-sar/trycksar/" TargetMode="External"/><Relationship Id="rId2" Type="http://schemas.openxmlformats.org/officeDocument/2006/relationships/hyperlink" Target="https://www.vardhandboken.se/katetrar-sonder-och-dran/perifer-venkateter/" TargetMode="External"/><Relationship Id="rId1" Type="http://schemas.openxmlformats.org/officeDocument/2006/relationships/slideLayout" Target="../slideLayouts/slideLayout13.xml"/><Relationship Id="rId5" Type="http://schemas.openxmlformats.org/officeDocument/2006/relationships/hyperlink" Target="https://regionvastmanland.se/vardgivare/behandlingsstod/vardhygien/pvk/" TargetMode="External"/><Relationship Id="rId4" Type="http://schemas.openxmlformats.org/officeDocument/2006/relationships/hyperlink" Target="https://regionvastmanland.se/vardgivare/behandlingsstod/patientsakerhet/forebyggande-arbete2/systematisk-trycksarsprevention/"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vardhandboken.se/vard-och-behandling/nutrition/nutrition/" TargetMode="External"/><Relationship Id="rId2" Type="http://schemas.openxmlformats.org/officeDocument/2006/relationships/hyperlink" Target="https://www.vardhandboken.se/katetrar-sonder-och-dran/perifer-venkateter/" TargetMode="Externa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https://www.vardhandboken.se/katetrar-sonder-och-dran/perifer-venkateter/" TargetMode="External"/><Relationship Id="rId2" Type="http://schemas.openxmlformats.org/officeDocument/2006/relationships/hyperlink" Target="https://www.vardhandboken.se/arbetssatt-och-ansvar/bemotande-i-vard-och-omsorg/bemotande-i-vard-och-omsorg-vardegrund/personcentrerad-vard/" TargetMode="External"/><Relationship Id="rId1" Type="http://schemas.openxmlformats.org/officeDocument/2006/relationships/slideLayout" Target="../slideLayouts/slideLayout13.xml"/><Relationship Id="rId4" Type="http://schemas.openxmlformats.org/officeDocument/2006/relationships/hyperlink" Target="https://www.vardhandboken.se/vard-och-behandling/akut-bedomning-och-skattning/smartskattning-av-akut-och-postoperativ-smarta/"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hyperlink" Target="https://regionvastmanland.se/intranat/stod-och-service/verksamhetsutveckling/utbildningar-i-standiga-forbattringar/" TargetMode="External"/><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a:bodyPr>
          <a:lstStyle/>
          <a:p>
            <a:r>
              <a:rPr lang="sv-SE" dirty="0"/>
              <a:t>PPM Omvårdnad </a:t>
            </a:r>
            <a:br>
              <a:rPr lang="sv-SE" dirty="0"/>
            </a:br>
            <a:endParaRPr lang="sv-SE" sz="2968" b="0" dirty="0"/>
          </a:p>
        </p:txBody>
      </p:sp>
      <p:sp>
        <p:nvSpPr>
          <p:cNvPr id="3" name="Underrubrik 2">
            <a:extLst>
              <a:ext uri="{FF2B5EF4-FFF2-40B4-BE49-F238E27FC236}">
                <a16:creationId xmlns:a16="http://schemas.microsoft.com/office/drawing/2014/main" id="{27D03CB8-DCD1-49B5-8E2A-752936BF4321}"/>
              </a:ext>
            </a:extLst>
          </p:cNvPr>
          <p:cNvSpPr>
            <a:spLocks noGrp="1"/>
          </p:cNvSpPr>
          <p:nvPr>
            <p:ph type="subTitle" idx="1"/>
          </p:nvPr>
        </p:nvSpPr>
        <p:spPr/>
        <p:txBody>
          <a:bodyPr>
            <a:normAutofit/>
          </a:bodyPr>
          <a:lstStyle/>
          <a:p>
            <a:r>
              <a:rPr lang="sv-SE" dirty="0"/>
              <a:t>Resultat och analys</a:t>
            </a:r>
          </a:p>
          <a:p>
            <a:endParaRPr lang="sv-SE" dirty="0"/>
          </a:p>
          <a:p>
            <a:r>
              <a:rPr lang="sv-SE" b="1" dirty="0"/>
              <a:t>Enhet: </a:t>
            </a:r>
          </a:p>
          <a:p>
            <a:r>
              <a:rPr lang="sv-SE" b="1" dirty="0"/>
              <a:t>Datum för mätning:</a:t>
            </a:r>
          </a:p>
          <a:p>
            <a:endParaRPr lang="sv-SE" dirty="0"/>
          </a:p>
          <a:p>
            <a:endParaRPr lang="sv-SE" dirty="0"/>
          </a:p>
        </p:txBody>
      </p:sp>
      <p:sp>
        <p:nvSpPr>
          <p:cNvPr id="4" name="Platshållare för bildnummer 3"/>
          <p:cNvSpPr>
            <a:spLocks noGrp="1"/>
          </p:cNvSpPr>
          <p:nvPr>
            <p:ph type="sldNum" sz="quarter" idx="4294967295"/>
          </p:nvPr>
        </p:nvSpPr>
        <p:spPr>
          <a:xfrm>
            <a:off x="15413038" y="10482263"/>
            <a:ext cx="4691062" cy="184150"/>
          </a:xfrm>
        </p:spPr>
        <p:txBody>
          <a:bodyPr/>
          <a:lstStyle/>
          <a:p>
            <a:pPr>
              <a:defRPr/>
            </a:pPr>
            <a:fld id="{23F8EB82-B3D0-174B-B014-4964DC2D19C0}" type="slidenum">
              <a:rPr lang="sv-SE" smtClean="0"/>
              <a:pPr>
                <a:defRPr/>
              </a:pPr>
              <a:t>1</a:t>
            </a:fld>
            <a:endParaRPr lang="sv-SE"/>
          </a:p>
        </p:txBody>
      </p:sp>
    </p:spTree>
    <p:extLst>
      <p:ext uri="{BB962C8B-B14F-4D97-AF65-F5344CB8AC3E}">
        <p14:creationId xmlns:p14="http://schemas.microsoft.com/office/powerpoint/2010/main" val="37075391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41D9C692-BF50-46C2-9D7B-8C3BFD65BC24}"/>
              </a:ext>
            </a:extLst>
          </p:cNvPr>
          <p:cNvSpPr txBox="1">
            <a:spLocks noGrp="1" noRot="1" noMove="1" noResize="1" noEditPoints="1" noAdjustHandles="1" noChangeArrowheads="1" noChangeShapeType="1"/>
          </p:cNvSpPr>
          <p:nvPr/>
        </p:nvSpPr>
        <p:spPr>
          <a:xfrm>
            <a:off x="648931" y="223523"/>
            <a:ext cx="9404771" cy="584647"/>
          </a:xfrm>
          <a:prstGeom prst="rect">
            <a:avLst/>
          </a:prstGeom>
          <a:noFill/>
        </p:spPr>
        <p:txBody>
          <a:bodyPr wrap="square" rtlCol="0">
            <a:spAutoFit/>
          </a:bodyPr>
          <a:lstStyle/>
          <a:p>
            <a:pPr defTabSz="1507776">
              <a:defRPr/>
            </a:pPr>
            <a:r>
              <a:rPr lang="sv-SE" sz="3199">
                <a:solidFill>
                  <a:prstClr val="black"/>
                </a:solidFill>
                <a:latin typeface="Calibri"/>
              </a:rPr>
              <a:t>A3 för (namn på förbättringsarbetet)</a:t>
            </a:r>
          </a:p>
        </p:txBody>
      </p:sp>
      <p:sp>
        <p:nvSpPr>
          <p:cNvPr id="3" name="textruta 2">
            <a:extLst>
              <a:ext uri="{FF2B5EF4-FFF2-40B4-BE49-F238E27FC236}">
                <a16:creationId xmlns:a16="http://schemas.microsoft.com/office/drawing/2014/main" id="{20F43201-3A81-4E48-9182-42CF278B5A58}"/>
              </a:ext>
            </a:extLst>
          </p:cNvPr>
          <p:cNvSpPr txBox="1">
            <a:spLocks/>
          </p:cNvSpPr>
          <p:nvPr/>
        </p:nvSpPr>
        <p:spPr>
          <a:xfrm>
            <a:off x="9266806" y="39395"/>
            <a:ext cx="5648246" cy="803040"/>
          </a:xfrm>
          <a:prstGeom prst="rect">
            <a:avLst/>
          </a:prstGeom>
          <a:noFill/>
        </p:spPr>
        <p:txBody>
          <a:bodyPr wrap="square" rtlCol="0">
            <a:spAutoFit/>
          </a:bodyPr>
          <a:lstStyle/>
          <a:p>
            <a:pPr defTabSz="1507776">
              <a:defRPr/>
            </a:pPr>
            <a:r>
              <a:rPr lang="sv-SE" sz="2309">
                <a:solidFill>
                  <a:prstClr val="black"/>
                </a:solidFill>
                <a:latin typeface="Calibri"/>
              </a:rPr>
              <a:t>Uppdragsledare: </a:t>
            </a:r>
          </a:p>
          <a:p>
            <a:pPr defTabSz="1507776">
              <a:defRPr/>
            </a:pPr>
            <a:r>
              <a:rPr lang="sv-SE" sz="2309">
                <a:solidFill>
                  <a:prstClr val="black"/>
                </a:solidFill>
                <a:latin typeface="Calibri"/>
              </a:rPr>
              <a:t>Klinik/verksamhet: </a:t>
            </a:r>
          </a:p>
        </p:txBody>
      </p:sp>
      <p:sp>
        <p:nvSpPr>
          <p:cNvPr id="4" name="textruta 3">
            <a:extLst>
              <a:ext uri="{FF2B5EF4-FFF2-40B4-BE49-F238E27FC236}">
                <a16:creationId xmlns:a16="http://schemas.microsoft.com/office/drawing/2014/main" id="{D3B51399-CF80-4996-A339-D88EDB00F5C4}"/>
              </a:ext>
            </a:extLst>
          </p:cNvPr>
          <p:cNvSpPr txBox="1">
            <a:spLocks/>
          </p:cNvSpPr>
          <p:nvPr/>
        </p:nvSpPr>
        <p:spPr>
          <a:xfrm>
            <a:off x="15712040" y="234493"/>
            <a:ext cx="4060398" cy="584647"/>
          </a:xfrm>
          <a:prstGeom prst="rect">
            <a:avLst/>
          </a:prstGeom>
          <a:noFill/>
        </p:spPr>
        <p:txBody>
          <a:bodyPr wrap="square" rtlCol="0">
            <a:spAutoFit/>
          </a:bodyPr>
          <a:lstStyle/>
          <a:p>
            <a:pPr defTabSz="1507776">
              <a:defRPr/>
            </a:pPr>
            <a:r>
              <a:rPr lang="sv-SE" sz="2309">
                <a:solidFill>
                  <a:prstClr val="black"/>
                </a:solidFill>
                <a:latin typeface="Calibri"/>
              </a:rPr>
              <a:t>Datum</a:t>
            </a:r>
            <a:r>
              <a:rPr lang="sv-SE" sz="3199">
                <a:solidFill>
                  <a:prstClr val="black"/>
                </a:solidFill>
                <a:latin typeface="Calibri"/>
              </a:rPr>
              <a:t>:</a:t>
            </a:r>
          </a:p>
        </p:txBody>
      </p:sp>
      <p:sp>
        <p:nvSpPr>
          <p:cNvPr id="5" name="Rektangel 4">
            <a:extLst>
              <a:ext uri="{FF2B5EF4-FFF2-40B4-BE49-F238E27FC236}">
                <a16:creationId xmlns:a16="http://schemas.microsoft.com/office/drawing/2014/main" id="{1A0C2CDB-A0E7-47E0-AD76-93C3E1A0C4A2}"/>
              </a:ext>
            </a:extLst>
          </p:cNvPr>
          <p:cNvSpPr>
            <a:spLocks noGrp="1" noRot="1" noMove="1" noResize="1" noEditPoints="1" noAdjustHandles="1" noChangeArrowheads="1" noChangeShapeType="1"/>
          </p:cNvSpPr>
          <p:nvPr/>
        </p:nvSpPr>
        <p:spPr>
          <a:xfrm>
            <a:off x="331653" y="821432"/>
            <a:ext cx="9631335" cy="438948"/>
          </a:xfrm>
          <a:prstGeom prst="rect">
            <a:avLst/>
          </a:prstGeom>
          <a:solidFill>
            <a:srgbClr val="D1F0E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black"/>
                </a:solidFill>
                <a:latin typeface="Calibri"/>
              </a:rPr>
              <a:t>Bakgrund, syfte och avgränsningar</a:t>
            </a:r>
          </a:p>
        </p:txBody>
      </p:sp>
      <p:sp>
        <p:nvSpPr>
          <p:cNvPr id="9" name="Rektangel 8">
            <a:extLst>
              <a:ext uri="{FF2B5EF4-FFF2-40B4-BE49-F238E27FC236}">
                <a16:creationId xmlns:a16="http://schemas.microsoft.com/office/drawing/2014/main" id="{E77FC7C7-20F9-4433-A498-930E0194A24E}"/>
              </a:ext>
            </a:extLst>
          </p:cNvPr>
          <p:cNvSpPr>
            <a:spLocks noGrp="1" noRot="1" noMove="1" noResize="1" noEditPoints="1" noAdjustHandles="1" noChangeArrowheads="1" noChangeShapeType="1"/>
          </p:cNvSpPr>
          <p:nvPr/>
        </p:nvSpPr>
        <p:spPr>
          <a:xfrm>
            <a:off x="331653" y="1260382"/>
            <a:ext cx="9631335" cy="3012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1507776">
              <a:defRPr/>
            </a:pPr>
            <a:r>
              <a:rPr lang="sv-SE" sz="2000">
                <a:solidFill>
                  <a:prstClr val="black"/>
                </a:solidFill>
                <a:latin typeface="Calibri"/>
              </a:rPr>
              <a:t>Skriv här</a:t>
            </a:r>
          </a:p>
        </p:txBody>
      </p:sp>
      <p:sp>
        <p:nvSpPr>
          <p:cNvPr id="11" name="Rektangel 10">
            <a:extLst>
              <a:ext uri="{FF2B5EF4-FFF2-40B4-BE49-F238E27FC236}">
                <a16:creationId xmlns:a16="http://schemas.microsoft.com/office/drawing/2014/main" id="{6893C3C2-F8CF-426B-AB5E-277CD21A28F0}"/>
              </a:ext>
            </a:extLst>
          </p:cNvPr>
          <p:cNvSpPr>
            <a:spLocks noGrp="1" noRot="1" noMove="1" noResize="1" noEditPoints="1" noAdjustHandles="1" noChangeArrowheads="1" noChangeShapeType="1"/>
          </p:cNvSpPr>
          <p:nvPr/>
        </p:nvSpPr>
        <p:spPr>
          <a:xfrm>
            <a:off x="331653" y="4272607"/>
            <a:ext cx="9631335" cy="438949"/>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black"/>
                </a:solidFill>
                <a:latin typeface="Calibri"/>
              </a:rPr>
              <a:t>Nuläge</a:t>
            </a:r>
          </a:p>
        </p:txBody>
      </p:sp>
      <p:sp>
        <p:nvSpPr>
          <p:cNvPr id="12" name="Rektangel 11">
            <a:extLst>
              <a:ext uri="{FF2B5EF4-FFF2-40B4-BE49-F238E27FC236}">
                <a16:creationId xmlns:a16="http://schemas.microsoft.com/office/drawing/2014/main" id="{C11BAE3A-7A56-4EF2-BEEE-A8E40B03054D}"/>
              </a:ext>
            </a:extLst>
          </p:cNvPr>
          <p:cNvSpPr>
            <a:spLocks noGrp="1" noRot="1" noMove="1" noResize="1" noEditPoints="1" noAdjustHandles="1" noChangeArrowheads="1" noChangeShapeType="1"/>
          </p:cNvSpPr>
          <p:nvPr/>
        </p:nvSpPr>
        <p:spPr>
          <a:xfrm>
            <a:off x="9962988" y="4272607"/>
            <a:ext cx="9809455" cy="438949"/>
          </a:xfrm>
          <a:prstGeom prst="rect">
            <a:avLst/>
          </a:prstGeom>
          <a:solidFill>
            <a:srgbClr val="4D0B2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white"/>
                </a:solidFill>
                <a:latin typeface="Calibri"/>
              </a:rPr>
              <a:t>Huvudsakliga aktiviteter</a:t>
            </a:r>
          </a:p>
        </p:txBody>
      </p:sp>
      <p:sp>
        <p:nvSpPr>
          <p:cNvPr id="13" name="Rektangel 12">
            <a:extLst>
              <a:ext uri="{FF2B5EF4-FFF2-40B4-BE49-F238E27FC236}">
                <a16:creationId xmlns:a16="http://schemas.microsoft.com/office/drawing/2014/main" id="{FC834DB5-9067-4BB0-A5EB-2C82DBC8DB15}"/>
              </a:ext>
            </a:extLst>
          </p:cNvPr>
          <p:cNvSpPr>
            <a:spLocks noGrp="1" noRot="1" noMove="1" noResize="1" noEditPoints="1" noAdjustHandles="1" noChangeArrowheads="1" noChangeShapeType="1"/>
          </p:cNvSpPr>
          <p:nvPr/>
        </p:nvSpPr>
        <p:spPr>
          <a:xfrm>
            <a:off x="331653" y="7723786"/>
            <a:ext cx="9631335" cy="438949"/>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black"/>
                </a:solidFill>
                <a:latin typeface="Calibri"/>
              </a:rPr>
              <a:t>Önskat läge och mål</a:t>
            </a:r>
          </a:p>
        </p:txBody>
      </p:sp>
      <p:sp>
        <p:nvSpPr>
          <p:cNvPr id="14" name="Rektangel 13">
            <a:extLst>
              <a:ext uri="{FF2B5EF4-FFF2-40B4-BE49-F238E27FC236}">
                <a16:creationId xmlns:a16="http://schemas.microsoft.com/office/drawing/2014/main" id="{D074BF59-7333-4186-9CBB-BC3650CB1758}"/>
              </a:ext>
            </a:extLst>
          </p:cNvPr>
          <p:cNvSpPr>
            <a:spLocks noGrp="1" noRot="1" noMove="1" noResize="1" noEditPoints="1" noAdjustHandles="1" noChangeArrowheads="1" noChangeShapeType="1"/>
          </p:cNvSpPr>
          <p:nvPr/>
        </p:nvSpPr>
        <p:spPr>
          <a:xfrm>
            <a:off x="331653" y="4711560"/>
            <a:ext cx="9631335" cy="3012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1507776">
              <a:defRPr/>
            </a:pPr>
            <a:r>
              <a:rPr lang="sv-SE" sz="2000">
                <a:solidFill>
                  <a:prstClr val="black"/>
                </a:solidFill>
                <a:latin typeface="Calibri"/>
              </a:rPr>
              <a:t>Skriv här</a:t>
            </a:r>
          </a:p>
        </p:txBody>
      </p:sp>
      <p:sp>
        <p:nvSpPr>
          <p:cNvPr id="15" name="Rektangel 14">
            <a:extLst>
              <a:ext uri="{FF2B5EF4-FFF2-40B4-BE49-F238E27FC236}">
                <a16:creationId xmlns:a16="http://schemas.microsoft.com/office/drawing/2014/main" id="{B31B5E2E-DB8E-466D-A9CD-85F79CB0FB80}"/>
              </a:ext>
            </a:extLst>
          </p:cNvPr>
          <p:cNvSpPr>
            <a:spLocks noGrp="1" noRot="1" noMove="1" noResize="1" noEditPoints="1" noAdjustHandles="1" noChangeArrowheads="1" noChangeShapeType="1"/>
          </p:cNvSpPr>
          <p:nvPr/>
        </p:nvSpPr>
        <p:spPr>
          <a:xfrm>
            <a:off x="9962987" y="4711560"/>
            <a:ext cx="9809460" cy="3012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1507776">
              <a:defRPr/>
            </a:pPr>
            <a:r>
              <a:rPr lang="sv-SE" sz="2000">
                <a:solidFill>
                  <a:prstClr val="black"/>
                </a:solidFill>
                <a:latin typeface="Calibri"/>
              </a:rPr>
              <a:t>Skriv här</a:t>
            </a:r>
          </a:p>
        </p:txBody>
      </p:sp>
      <p:sp>
        <p:nvSpPr>
          <p:cNvPr id="16" name="Rektangel 15">
            <a:extLst>
              <a:ext uri="{FF2B5EF4-FFF2-40B4-BE49-F238E27FC236}">
                <a16:creationId xmlns:a16="http://schemas.microsoft.com/office/drawing/2014/main" id="{61C0FE09-CA30-4027-98F8-7CED1A50BF01}"/>
              </a:ext>
            </a:extLst>
          </p:cNvPr>
          <p:cNvSpPr>
            <a:spLocks noGrp="1" noRot="1" noMove="1" noResize="1" noEditPoints="1" noAdjustHandles="1" noChangeArrowheads="1" noChangeShapeType="1"/>
          </p:cNvSpPr>
          <p:nvPr/>
        </p:nvSpPr>
        <p:spPr>
          <a:xfrm>
            <a:off x="331653" y="8162737"/>
            <a:ext cx="9631335" cy="3012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1507776">
              <a:defRPr/>
            </a:pPr>
            <a:r>
              <a:rPr lang="sv-SE" sz="2000">
                <a:solidFill>
                  <a:prstClr val="black"/>
                </a:solidFill>
                <a:latin typeface="Calibri"/>
              </a:rPr>
              <a:t>Skriv här</a:t>
            </a:r>
          </a:p>
        </p:txBody>
      </p:sp>
      <p:sp>
        <p:nvSpPr>
          <p:cNvPr id="17" name="Rektangel 16">
            <a:extLst>
              <a:ext uri="{FF2B5EF4-FFF2-40B4-BE49-F238E27FC236}">
                <a16:creationId xmlns:a16="http://schemas.microsoft.com/office/drawing/2014/main" id="{07B55637-1C21-4488-8B40-20D0CAE43026}"/>
              </a:ext>
            </a:extLst>
          </p:cNvPr>
          <p:cNvSpPr>
            <a:spLocks noGrp="1" noRot="1" noMove="1" noResize="1" noEditPoints="1" noAdjustHandles="1" noChangeArrowheads="1" noChangeShapeType="1"/>
          </p:cNvSpPr>
          <p:nvPr/>
        </p:nvSpPr>
        <p:spPr>
          <a:xfrm>
            <a:off x="9962988" y="7723786"/>
            <a:ext cx="9809455" cy="438949"/>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white"/>
                </a:solidFill>
                <a:latin typeface="Calibri"/>
              </a:rPr>
              <a:t>Resultat och lärdomar</a:t>
            </a:r>
          </a:p>
        </p:txBody>
      </p:sp>
      <p:sp>
        <p:nvSpPr>
          <p:cNvPr id="18" name="Rektangel 17">
            <a:extLst>
              <a:ext uri="{FF2B5EF4-FFF2-40B4-BE49-F238E27FC236}">
                <a16:creationId xmlns:a16="http://schemas.microsoft.com/office/drawing/2014/main" id="{105CBEC2-B520-4F60-92E5-3FF1BD732CFA}"/>
              </a:ext>
            </a:extLst>
          </p:cNvPr>
          <p:cNvSpPr>
            <a:spLocks noGrp="1" noRot="1" noMove="1" noResize="1" noEditPoints="1" noAdjustHandles="1" noChangeArrowheads="1" noChangeShapeType="1"/>
          </p:cNvSpPr>
          <p:nvPr/>
        </p:nvSpPr>
        <p:spPr>
          <a:xfrm>
            <a:off x="9962987" y="9449374"/>
            <a:ext cx="9809457" cy="438951"/>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white"/>
                </a:solidFill>
                <a:latin typeface="Calibri"/>
              </a:rPr>
              <a:t>Uppföljning</a:t>
            </a:r>
          </a:p>
        </p:txBody>
      </p:sp>
      <p:sp>
        <p:nvSpPr>
          <p:cNvPr id="19" name="Rektangel 18">
            <a:extLst>
              <a:ext uri="{FF2B5EF4-FFF2-40B4-BE49-F238E27FC236}">
                <a16:creationId xmlns:a16="http://schemas.microsoft.com/office/drawing/2014/main" id="{5E18F824-8B15-459E-BC32-3213832A6CE4}"/>
              </a:ext>
            </a:extLst>
          </p:cNvPr>
          <p:cNvSpPr>
            <a:spLocks noGrp="1" noRot="1" noMove="1" noResize="1" noEditPoints="1" noAdjustHandles="1" noChangeArrowheads="1" noChangeShapeType="1"/>
          </p:cNvSpPr>
          <p:nvPr/>
        </p:nvSpPr>
        <p:spPr>
          <a:xfrm>
            <a:off x="9962986" y="8162737"/>
            <a:ext cx="9809459" cy="12866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1507776">
              <a:defRPr/>
            </a:pPr>
            <a:r>
              <a:rPr lang="sv-SE" sz="2000">
                <a:solidFill>
                  <a:prstClr val="black"/>
                </a:solidFill>
                <a:latin typeface="Calibri"/>
              </a:rPr>
              <a:t>Skriv här</a:t>
            </a:r>
          </a:p>
        </p:txBody>
      </p:sp>
      <p:sp>
        <p:nvSpPr>
          <p:cNvPr id="20" name="Rektangel 19">
            <a:extLst>
              <a:ext uri="{FF2B5EF4-FFF2-40B4-BE49-F238E27FC236}">
                <a16:creationId xmlns:a16="http://schemas.microsoft.com/office/drawing/2014/main" id="{7675AF6D-DE69-4F28-8232-69E64D2CA3CF}"/>
              </a:ext>
            </a:extLst>
          </p:cNvPr>
          <p:cNvSpPr>
            <a:spLocks noGrp="1" noRot="1" noMove="1" noResize="1" noEditPoints="1" noAdjustHandles="1" noChangeArrowheads="1" noChangeShapeType="1"/>
          </p:cNvSpPr>
          <p:nvPr/>
        </p:nvSpPr>
        <p:spPr>
          <a:xfrm>
            <a:off x="9962989" y="9888328"/>
            <a:ext cx="9809457" cy="128663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1507776">
              <a:defRPr/>
            </a:pPr>
            <a:r>
              <a:rPr lang="sv-SE" sz="2000">
                <a:solidFill>
                  <a:prstClr val="black"/>
                </a:solidFill>
                <a:latin typeface="Calibri"/>
              </a:rPr>
              <a:t>Skriv här</a:t>
            </a:r>
          </a:p>
        </p:txBody>
      </p:sp>
      <p:sp>
        <p:nvSpPr>
          <p:cNvPr id="21" name="Rektangel 20">
            <a:extLst>
              <a:ext uri="{FF2B5EF4-FFF2-40B4-BE49-F238E27FC236}">
                <a16:creationId xmlns:a16="http://schemas.microsoft.com/office/drawing/2014/main" id="{D5917DEF-5C22-4B83-AD3B-6724BCF6BD77}"/>
              </a:ext>
            </a:extLst>
          </p:cNvPr>
          <p:cNvSpPr>
            <a:spLocks noGrp="1" noRot="1" noMove="1" noResize="1" noEditPoints="1" noAdjustHandles="1" noChangeArrowheads="1" noChangeShapeType="1"/>
          </p:cNvSpPr>
          <p:nvPr/>
        </p:nvSpPr>
        <p:spPr>
          <a:xfrm>
            <a:off x="9962983" y="1256945"/>
            <a:ext cx="9809455" cy="301566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1507776">
              <a:defRPr/>
            </a:pPr>
            <a:r>
              <a:rPr lang="sv-SE" sz="2000">
                <a:solidFill>
                  <a:prstClr val="black"/>
                </a:solidFill>
                <a:latin typeface="Calibri"/>
              </a:rPr>
              <a:t>Skriv här</a:t>
            </a:r>
          </a:p>
        </p:txBody>
      </p:sp>
      <p:sp>
        <p:nvSpPr>
          <p:cNvPr id="22" name="Rektangel 21">
            <a:extLst>
              <a:ext uri="{FF2B5EF4-FFF2-40B4-BE49-F238E27FC236}">
                <a16:creationId xmlns:a16="http://schemas.microsoft.com/office/drawing/2014/main" id="{B4A84FBB-7FD1-43DE-832B-89F5BE5F71D2}"/>
              </a:ext>
            </a:extLst>
          </p:cNvPr>
          <p:cNvSpPr>
            <a:spLocks noGrp="1" noRot="1" noMove="1" noResize="1" noEditPoints="1" noAdjustHandles="1" noChangeArrowheads="1" noChangeShapeType="1"/>
          </p:cNvSpPr>
          <p:nvPr/>
        </p:nvSpPr>
        <p:spPr>
          <a:xfrm>
            <a:off x="9962983" y="821432"/>
            <a:ext cx="9809455" cy="438948"/>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black"/>
                </a:solidFill>
                <a:latin typeface="Calibri"/>
              </a:rPr>
              <a:t>Problemanalys/GAP</a:t>
            </a:r>
          </a:p>
        </p:txBody>
      </p:sp>
    </p:spTree>
    <p:extLst>
      <p:ext uri="{BB962C8B-B14F-4D97-AF65-F5344CB8AC3E}">
        <p14:creationId xmlns:p14="http://schemas.microsoft.com/office/powerpoint/2010/main" val="1101414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41D9C692-BF50-46C2-9D7B-8C3BFD65BC24}"/>
              </a:ext>
            </a:extLst>
          </p:cNvPr>
          <p:cNvSpPr txBox="1">
            <a:spLocks noGrp="1" noRot="1" noMove="1" noResize="1" noEditPoints="1" noAdjustHandles="1" noChangeArrowheads="1" noChangeShapeType="1"/>
          </p:cNvSpPr>
          <p:nvPr/>
        </p:nvSpPr>
        <p:spPr>
          <a:xfrm>
            <a:off x="648931" y="223523"/>
            <a:ext cx="9404771" cy="584647"/>
          </a:xfrm>
          <a:prstGeom prst="rect">
            <a:avLst/>
          </a:prstGeom>
          <a:noFill/>
        </p:spPr>
        <p:txBody>
          <a:bodyPr wrap="square" rtlCol="0">
            <a:spAutoFit/>
          </a:bodyPr>
          <a:lstStyle/>
          <a:p>
            <a:pPr defTabSz="1507776">
              <a:defRPr/>
            </a:pPr>
            <a:r>
              <a:rPr lang="sv-SE" sz="3199">
                <a:solidFill>
                  <a:prstClr val="black"/>
                </a:solidFill>
                <a:latin typeface="Calibri"/>
              </a:rPr>
              <a:t>A3 för (namn på förbättringsarbetet)</a:t>
            </a:r>
          </a:p>
        </p:txBody>
      </p:sp>
      <p:sp>
        <p:nvSpPr>
          <p:cNvPr id="4" name="textruta 3">
            <a:extLst>
              <a:ext uri="{FF2B5EF4-FFF2-40B4-BE49-F238E27FC236}">
                <a16:creationId xmlns:a16="http://schemas.microsoft.com/office/drawing/2014/main" id="{D3B51399-CF80-4996-A339-D88EDB00F5C4}"/>
              </a:ext>
            </a:extLst>
          </p:cNvPr>
          <p:cNvSpPr txBox="1">
            <a:spLocks noGrp="1" noRot="1" noMove="1" noResize="1" noEditPoints="1" noAdjustHandles="1" noChangeArrowheads="1" noChangeShapeType="1"/>
          </p:cNvSpPr>
          <p:nvPr/>
        </p:nvSpPr>
        <p:spPr>
          <a:xfrm>
            <a:off x="15732566" y="234493"/>
            <a:ext cx="3494802" cy="584647"/>
          </a:xfrm>
          <a:prstGeom prst="rect">
            <a:avLst/>
          </a:prstGeom>
          <a:noFill/>
        </p:spPr>
        <p:txBody>
          <a:bodyPr wrap="square" rtlCol="0">
            <a:spAutoFit/>
          </a:bodyPr>
          <a:lstStyle/>
          <a:p>
            <a:pPr defTabSz="1507776">
              <a:defRPr/>
            </a:pPr>
            <a:r>
              <a:rPr lang="sv-SE" sz="2309">
                <a:solidFill>
                  <a:prstClr val="black"/>
                </a:solidFill>
                <a:latin typeface="Calibri"/>
              </a:rPr>
              <a:t>Datum</a:t>
            </a:r>
            <a:r>
              <a:rPr lang="sv-SE" sz="3199">
                <a:solidFill>
                  <a:prstClr val="black"/>
                </a:solidFill>
                <a:latin typeface="Calibri"/>
              </a:rPr>
              <a:t>:</a:t>
            </a:r>
          </a:p>
        </p:txBody>
      </p:sp>
      <p:sp>
        <p:nvSpPr>
          <p:cNvPr id="5" name="Rektangel 4">
            <a:extLst>
              <a:ext uri="{FF2B5EF4-FFF2-40B4-BE49-F238E27FC236}">
                <a16:creationId xmlns:a16="http://schemas.microsoft.com/office/drawing/2014/main" id="{1A0C2CDB-A0E7-47E0-AD76-93C3E1A0C4A2}"/>
              </a:ext>
            </a:extLst>
          </p:cNvPr>
          <p:cNvSpPr>
            <a:spLocks noGrp="1" noRot="1" noMove="1" noResize="1" noEditPoints="1" noAdjustHandles="1" noChangeArrowheads="1" noChangeShapeType="1"/>
          </p:cNvSpPr>
          <p:nvPr/>
        </p:nvSpPr>
        <p:spPr>
          <a:xfrm>
            <a:off x="331653" y="821434"/>
            <a:ext cx="9631335" cy="448687"/>
          </a:xfrm>
          <a:prstGeom prst="rect">
            <a:avLst/>
          </a:prstGeom>
          <a:solidFill>
            <a:srgbClr val="D1F0E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black"/>
                </a:solidFill>
                <a:latin typeface="Calibri"/>
              </a:rPr>
              <a:t>Bakgrund, syfte och avgränsningar</a:t>
            </a:r>
          </a:p>
        </p:txBody>
      </p:sp>
      <p:sp>
        <p:nvSpPr>
          <p:cNvPr id="8" name="Rektangel 7">
            <a:extLst>
              <a:ext uri="{FF2B5EF4-FFF2-40B4-BE49-F238E27FC236}">
                <a16:creationId xmlns:a16="http://schemas.microsoft.com/office/drawing/2014/main" id="{06522A88-03C7-44C0-9D4B-701F937C1095}"/>
              </a:ext>
            </a:extLst>
          </p:cNvPr>
          <p:cNvSpPr>
            <a:spLocks noGrp="1" noRot="1" noMove="1" noResize="1" noEditPoints="1" noAdjustHandles="1" noChangeArrowheads="1" noChangeShapeType="1"/>
          </p:cNvSpPr>
          <p:nvPr/>
        </p:nvSpPr>
        <p:spPr>
          <a:xfrm>
            <a:off x="9962988" y="821431"/>
            <a:ext cx="9809455" cy="458425"/>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black"/>
                </a:solidFill>
                <a:latin typeface="Calibri"/>
              </a:rPr>
              <a:t>Problemanalys/GAP</a:t>
            </a:r>
          </a:p>
        </p:txBody>
      </p:sp>
      <p:sp>
        <p:nvSpPr>
          <p:cNvPr id="9" name="Rektangel 8">
            <a:extLst>
              <a:ext uri="{FF2B5EF4-FFF2-40B4-BE49-F238E27FC236}">
                <a16:creationId xmlns:a16="http://schemas.microsoft.com/office/drawing/2014/main" id="{E77FC7C7-20F9-4433-A498-930E0194A24E}"/>
              </a:ext>
            </a:extLst>
          </p:cNvPr>
          <p:cNvSpPr>
            <a:spLocks noGrp="1" noRot="1" noMove="1" noResize="1" noEditPoints="1" noAdjustHandles="1" noChangeArrowheads="1" noChangeShapeType="1"/>
          </p:cNvSpPr>
          <p:nvPr/>
        </p:nvSpPr>
        <p:spPr>
          <a:xfrm>
            <a:off x="331653" y="1270120"/>
            <a:ext cx="9631335" cy="30024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1507776">
              <a:defRPr/>
            </a:pPr>
            <a:r>
              <a:rPr lang="sv-SE" sz="2000">
                <a:solidFill>
                  <a:prstClr val="black"/>
                </a:solidFill>
                <a:latin typeface="Calibri"/>
              </a:rPr>
              <a:t>Kort beskrivning av bakgrunden till hur frågan uppstod.</a:t>
            </a:r>
          </a:p>
          <a:p>
            <a:pPr defTabSz="1507776">
              <a:defRPr/>
            </a:pPr>
            <a:r>
              <a:rPr lang="sv-SE" sz="2000">
                <a:solidFill>
                  <a:prstClr val="black"/>
                </a:solidFill>
                <a:latin typeface="Calibri"/>
              </a:rPr>
              <a:t>Syftet beskriver anledningen till att arbeta med denna fråga? Beskriv tydligt vad som ska förbättras. </a:t>
            </a:r>
          </a:p>
          <a:p>
            <a:pPr defTabSz="1507776">
              <a:defRPr/>
            </a:pPr>
            <a:r>
              <a:rPr lang="sv-SE" sz="2000">
                <a:solidFill>
                  <a:prstClr val="black"/>
                </a:solidFill>
                <a:latin typeface="Calibri"/>
              </a:rPr>
              <a:t>Problemets omfattning/betydelse för verksamhet/kund/patient?</a:t>
            </a:r>
          </a:p>
          <a:p>
            <a:pPr defTabSz="1507776">
              <a:defRPr/>
            </a:pPr>
            <a:r>
              <a:rPr lang="sv-SE" sz="2000">
                <a:solidFill>
                  <a:prstClr val="black"/>
                </a:solidFill>
                <a:latin typeface="Calibri"/>
              </a:rPr>
              <a:t>Tydliggör eventuella avgränsningar för arbetet.</a:t>
            </a:r>
          </a:p>
        </p:txBody>
      </p:sp>
      <p:sp>
        <p:nvSpPr>
          <p:cNvPr id="10" name="Rektangel 9">
            <a:extLst>
              <a:ext uri="{FF2B5EF4-FFF2-40B4-BE49-F238E27FC236}">
                <a16:creationId xmlns:a16="http://schemas.microsoft.com/office/drawing/2014/main" id="{7D77DB52-32E1-4BFE-B046-E61C1CBC0B7B}"/>
              </a:ext>
            </a:extLst>
          </p:cNvPr>
          <p:cNvSpPr>
            <a:spLocks noGrp="1" noRot="1" noMove="1" noResize="1" noEditPoints="1" noAdjustHandles="1" noChangeArrowheads="1" noChangeShapeType="1"/>
          </p:cNvSpPr>
          <p:nvPr/>
        </p:nvSpPr>
        <p:spPr>
          <a:xfrm>
            <a:off x="9962987" y="1279856"/>
            <a:ext cx="9809460" cy="299275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1507776">
              <a:defRPr/>
            </a:pPr>
            <a:r>
              <a:rPr lang="sv-SE" sz="2000">
                <a:solidFill>
                  <a:prstClr val="black"/>
                </a:solidFill>
                <a:latin typeface="Calibri Light"/>
              </a:rPr>
              <a:t>Faktabelägg de upplevda problemen, är dom faktiska problem?</a:t>
            </a:r>
          </a:p>
          <a:p>
            <a:pPr defTabSz="1507776">
              <a:defRPr/>
            </a:pPr>
            <a:r>
              <a:rPr lang="sv-SE" sz="2000">
                <a:solidFill>
                  <a:prstClr val="black"/>
                </a:solidFill>
                <a:latin typeface="Calibri Light"/>
              </a:rPr>
              <a:t>Vad är problemets grundorsaker?</a:t>
            </a:r>
          </a:p>
          <a:p>
            <a:pPr defTabSz="1507776">
              <a:defRPr/>
            </a:pPr>
            <a:r>
              <a:rPr lang="sv-SE" sz="2000">
                <a:solidFill>
                  <a:prstClr val="black"/>
                </a:solidFill>
                <a:latin typeface="Calibri Light"/>
              </a:rPr>
              <a:t>Använd gärna verktyg för problemanalys för att visa orsak-verkan, t ex 5 varför, </a:t>
            </a:r>
            <a:r>
              <a:rPr lang="sv-SE" sz="2000" i="1">
                <a:solidFill>
                  <a:prstClr val="black"/>
                </a:solidFill>
                <a:latin typeface="Calibri Light"/>
              </a:rPr>
              <a:t>se instruktion 39094 </a:t>
            </a:r>
            <a:r>
              <a:rPr lang="sv-SE" sz="2000">
                <a:solidFill>
                  <a:prstClr val="black"/>
                </a:solidFill>
                <a:latin typeface="Calibri Light"/>
              </a:rPr>
              <a:t>eller fiskbensdiagram </a:t>
            </a:r>
            <a:r>
              <a:rPr lang="sv-SE" sz="2000" i="1">
                <a:solidFill>
                  <a:prstClr val="black"/>
                </a:solidFill>
                <a:latin typeface="Calibri Light"/>
              </a:rPr>
              <a:t>se instruktion 39105.</a:t>
            </a:r>
          </a:p>
          <a:p>
            <a:pPr defTabSz="1507776">
              <a:defRPr/>
            </a:pPr>
            <a:endParaRPr lang="sv-SE" sz="2000">
              <a:solidFill>
                <a:prstClr val="black"/>
              </a:solidFill>
              <a:latin typeface="Calibri Light"/>
            </a:endParaRPr>
          </a:p>
          <a:p>
            <a:pPr defTabSz="1507776">
              <a:defRPr/>
            </a:pPr>
            <a:r>
              <a:rPr lang="sv-SE" sz="2000">
                <a:solidFill>
                  <a:prstClr val="black"/>
                </a:solidFill>
                <a:latin typeface="Calibri Light"/>
              </a:rPr>
              <a:t>Om ni arbetar med GAP – var ser ni de största </a:t>
            </a:r>
            <a:r>
              <a:rPr lang="sv-SE" sz="2000" err="1">
                <a:solidFill>
                  <a:prstClr val="black"/>
                </a:solidFill>
                <a:latin typeface="Calibri Light"/>
              </a:rPr>
              <a:t>GAP:en</a:t>
            </a:r>
            <a:r>
              <a:rPr lang="sv-SE" sz="2000">
                <a:solidFill>
                  <a:prstClr val="black"/>
                </a:solidFill>
                <a:latin typeface="Calibri Light"/>
              </a:rPr>
              <a:t>? </a:t>
            </a:r>
          </a:p>
          <a:p>
            <a:pPr defTabSz="1507776">
              <a:defRPr/>
            </a:pPr>
            <a:r>
              <a:rPr lang="sv-SE" sz="2000">
                <a:solidFill>
                  <a:prstClr val="black"/>
                </a:solidFill>
                <a:latin typeface="Calibri Light"/>
              </a:rPr>
              <a:t>Ta hjälp av GAP-analysmall</a:t>
            </a:r>
            <a:r>
              <a:rPr lang="sv-SE" sz="2000" i="1">
                <a:solidFill>
                  <a:prstClr val="black"/>
                </a:solidFill>
                <a:latin typeface="Calibri Light"/>
              </a:rPr>
              <a:t>, se checklista 63271.</a:t>
            </a:r>
          </a:p>
          <a:p>
            <a:pPr defTabSz="1507776">
              <a:defRPr/>
            </a:pPr>
            <a:endParaRPr lang="sv-SE" sz="2000">
              <a:solidFill>
                <a:prstClr val="black"/>
              </a:solidFill>
              <a:latin typeface="Calibri Light"/>
            </a:endParaRPr>
          </a:p>
        </p:txBody>
      </p:sp>
      <p:sp>
        <p:nvSpPr>
          <p:cNvPr id="11" name="Rektangel 10">
            <a:extLst>
              <a:ext uri="{FF2B5EF4-FFF2-40B4-BE49-F238E27FC236}">
                <a16:creationId xmlns:a16="http://schemas.microsoft.com/office/drawing/2014/main" id="{6893C3C2-F8CF-426B-AB5E-277CD21A28F0}"/>
              </a:ext>
            </a:extLst>
          </p:cNvPr>
          <p:cNvSpPr>
            <a:spLocks noGrp="1" noRot="1" noMove="1" noResize="1" noEditPoints="1" noAdjustHandles="1" noChangeArrowheads="1" noChangeShapeType="1"/>
          </p:cNvSpPr>
          <p:nvPr/>
        </p:nvSpPr>
        <p:spPr>
          <a:xfrm>
            <a:off x="331653" y="4272607"/>
            <a:ext cx="9631335" cy="438949"/>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black"/>
                </a:solidFill>
                <a:latin typeface="Calibri"/>
              </a:rPr>
              <a:t>Nuläge</a:t>
            </a:r>
          </a:p>
        </p:txBody>
      </p:sp>
      <p:sp>
        <p:nvSpPr>
          <p:cNvPr id="12" name="Rektangel 11">
            <a:extLst>
              <a:ext uri="{FF2B5EF4-FFF2-40B4-BE49-F238E27FC236}">
                <a16:creationId xmlns:a16="http://schemas.microsoft.com/office/drawing/2014/main" id="{C11BAE3A-7A56-4EF2-BEEE-A8E40B03054D}"/>
              </a:ext>
            </a:extLst>
          </p:cNvPr>
          <p:cNvSpPr>
            <a:spLocks noGrp="1" noRot="1" noMove="1" noResize="1" noEditPoints="1" noAdjustHandles="1" noChangeArrowheads="1" noChangeShapeType="1"/>
          </p:cNvSpPr>
          <p:nvPr/>
        </p:nvSpPr>
        <p:spPr>
          <a:xfrm>
            <a:off x="9962988" y="4272607"/>
            <a:ext cx="9809455" cy="438949"/>
          </a:xfrm>
          <a:prstGeom prst="rect">
            <a:avLst/>
          </a:prstGeom>
          <a:solidFill>
            <a:srgbClr val="4D0B2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white"/>
                </a:solidFill>
                <a:latin typeface="Calibri"/>
              </a:rPr>
              <a:t>Huvudsakliga aktiviteter</a:t>
            </a:r>
          </a:p>
        </p:txBody>
      </p:sp>
      <p:sp>
        <p:nvSpPr>
          <p:cNvPr id="13" name="Rektangel 12">
            <a:extLst>
              <a:ext uri="{FF2B5EF4-FFF2-40B4-BE49-F238E27FC236}">
                <a16:creationId xmlns:a16="http://schemas.microsoft.com/office/drawing/2014/main" id="{FC834DB5-9067-4BB0-A5EB-2C82DBC8DB15}"/>
              </a:ext>
            </a:extLst>
          </p:cNvPr>
          <p:cNvSpPr>
            <a:spLocks noGrp="1" noRot="1" noMove="1" noResize="1" noEditPoints="1" noAdjustHandles="1" noChangeArrowheads="1" noChangeShapeType="1"/>
          </p:cNvSpPr>
          <p:nvPr/>
        </p:nvSpPr>
        <p:spPr>
          <a:xfrm>
            <a:off x="331653" y="7723786"/>
            <a:ext cx="9631335" cy="438949"/>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black"/>
                </a:solidFill>
                <a:latin typeface="Calibri Light"/>
              </a:rPr>
              <a:t>Önskat läge och mål</a:t>
            </a:r>
          </a:p>
        </p:txBody>
      </p:sp>
      <p:sp>
        <p:nvSpPr>
          <p:cNvPr id="14" name="Rektangel 13">
            <a:extLst>
              <a:ext uri="{FF2B5EF4-FFF2-40B4-BE49-F238E27FC236}">
                <a16:creationId xmlns:a16="http://schemas.microsoft.com/office/drawing/2014/main" id="{D074BF59-7333-4186-9CBB-BC3650CB1758}"/>
              </a:ext>
            </a:extLst>
          </p:cNvPr>
          <p:cNvSpPr>
            <a:spLocks noGrp="1" noRot="1" noMove="1" noResize="1" noEditPoints="1" noAdjustHandles="1" noChangeArrowheads="1" noChangeShapeType="1"/>
          </p:cNvSpPr>
          <p:nvPr/>
        </p:nvSpPr>
        <p:spPr>
          <a:xfrm>
            <a:off x="331653" y="4711560"/>
            <a:ext cx="9631335" cy="3012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1507776">
              <a:defRPr/>
            </a:pPr>
            <a:r>
              <a:rPr lang="sv-SE" sz="2000">
                <a:solidFill>
                  <a:prstClr val="black"/>
                </a:solidFill>
                <a:latin typeface="Calibri"/>
              </a:rPr>
              <a:t>Kartlägg och analysera hur situationen ser ut idag. Ni kan beskriva nuläget antingen genom att rita upp det som ett flöde eller beskriva det i text. Förslagsvis i punktform.</a:t>
            </a:r>
          </a:p>
          <a:p>
            <a:pPr defTabSz="1507776">
              <a:defRPr/>
            </a:pPr>
            <a:endParaRPr lang="sv-SE" sz="2000">
              <a:solidFill>
                <a:prstClr val="black"/>
              </a:solidFill>
              <a:latin typeface="Calibri"/>
            </a:endParaRPr>
          </a:p>
          <a:p>
            <a:pPr defTabSz="1507776">
              <a:defRPr/>
            </a:pPr>
            <a:endParaRPr lang="sv-SE" sz="2000">
              <a:solidFill>
                <a:prstClr val="black"/>
              </a:solidFill>
              <a:latin typeface="Calibri"/>
            </a:endParaRPr>
          </a:p>
          <a:p>
            <a:pPr defTabSz="1507776">
              <a:defRPr/>
            </a:pPr>
            <a:endParaRPr lang="sv-SE" sz="2000">
              <a:solidFill>
                <a:prstClr val="black"/>
              </a:solidFill>
              <a:highlight>
                <a:srgbClr val="FFFF00"/>
              </a:highlight>
              <a:latin typeface="Calibri"/>
            </a:endParaRPr>
          </a:p>
          <a:p>
            <a:pPr defTabSz="1507776">
              <a:defRPr/>
            </a:pPr>
            <a:endParaRPr lang="sv-SE" sz="2000">
              <a:solidFill>
                <a:prstClr val="black"/>
              </a:solidFill>
              <a:highlight>
                <a:srgbClr val="FFFF00"/>
              </a:highlight>
              <a:latin typeface="Calibri"/>
            </a:endParaRPr>
          </a:p>
          <a:p>
            <a:pPr defTabSz="1507776">
              <a:defRPr/>
            </a:pPr>
            <a:endParaRPr lang="sv-SE" sz="2000">
              <a:solidFill>
                <a:prstClr val="black"/>
              </a:solidFill>
              <a:highlight>
                <a:srgbClr val="FFFF00"/>
              </a:highlight>
              <a:latin typeface="Calibri"/>
            </a:endParaRPr>
          </a:p>
          <a:p>
            <a:pPr defTabSz="1507776">
              <a:defRPr/>
            </a:pPr>
            <a:endParaRPr lang="sv-SE" sz="2000">
              <a:solidFill>
                <a:prstClr val="black"/>
              </a:solidFill>
              <a:highlight>
                <a:srgbClr val="FFFF00"/>
              </a:highlight>
              <a:latin typeface="Calibri"/>
            </a:endParaRPr>
          </a:p>
          <a:p>
            <a:pPr defTabSz="1507776">
              <a:defRPr/>
            </a:pPr>
            <a:r>
              <a:rPr lang="sv-SE" sz="2000">
                <a:solidFill>
                  <a:prstClr val="black"/>
                </a:solidFill>
                <a:latin typeface="Calibri"/>
              </a:rPr>
              <a:t>Om processen ska kartläggas, se </a:t>
            </a:r>
            <a:r>
              <a:rPr lang="sv-SE" sz="2000" i="1">
                <a:solidFill>
                  <a:prstClr val="black"/>
                </a:solidFill>
                <a:latin typeface="Calibri"/>
              </a:rPr>
              <a:t>instruktion nr: 26553</a:t>
            </a:r>
          </a:p>
          <a:p>
            <a:pPr defTabSz="1507776">
              <a:defRPr/>
            </a:pPr>
            <a:endParaRPr lang="sv-SE" sz="2000">
              <a:solidFill>
                <a:prstClr val="black"/>
              </a:solidFill>
              <a:latin typeface="Calibri"/>
            </a:endParaRPr>
          </a:p>
          <a:p>
            <a:pPr defTabSz="1507776">
              <a:defRPr/>
            </a:pPr>
            <a:endParaRPr lang="sv-SE" sz="2000">
              <a:solidFill>
                <a:prstClr val="black"/>
              </a:solidFill>
              <a:latin typeface="Calibri"/>
            </a:endParaRPr>
          </a:p>
          <a:p>
            <a:pPr defTabSz="1507776">
              <a:defRPr/>
            </a:pPr>
            <a:endParaRPr lang="sv-SE" sz="2000">
              <a:solidFill>
                <a:prstClr val="black"/>
              </a:solidFill>
              <a:latin typeface="Calibri"/>
            </a:endParaRPr>
          </a:p>
          <a:p>
            <a:pPr defTabSz="1507776">
              <a:defRPr/>
            </a:pPr>
            <a:endParaRPr lang="sv-SE" sz="2000">
              <a:solidFill>
                <a:prstClr val="black"/>
              </a:solidFill>
              <a:latin typeface="Calibri"/>
            </a:endParaRPr>
          </a:p>
        </p:txBody>
      </p:sp>
      <p:sp>
        <p:nvSpPr>
          <p:cNvPr id="15" name="Rektangel 14">
            <a:extLst>
              <a:ext uri="{FF2B5EF4-FFF2-40B4-BE49-F238E27FC236}">
                <a16:creationId xmlns:a16="http://schemas.microsoft.com/office/drawing/2014/main" id="{B31B5E2E-DB8E-466D-A9CD-85F79CB0FB80}"/>
              </a:ext>
            </a:extLst>
          </p:cNvPr>
          <p:cNvSpPr>
            <a:spLocks noGrp="1" noRot="1" noMove="1" noResize="1" noEditPoints="1" noAdjustHandles="1" noChangeArrowheads="1" noChangeShapeType="1"/>
          </p:cNvSpPr>
          <p:nvPr/>
        </p:nvSpPr>
        <p:spPr>
          <a:xfrm>
            <a:off x="9962987" y="4711560"/>
            <a:ext cx="9809460" cy="3012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1507776" fontAlgn="base">
              <a:spcBef>
                <a:spcPct val="20000"/>
              </a:spcBef>
              <a:spcAft>
                <a:spcPct val="0"/>
              </a:spcAft>
              <a:buClr>
                <a:srgbClr val="CF142B"/>
              </a:buClr>
              <a:defRPr/>
            </a:pPr>
            <a:r>
              <a:rPr lang="sv-SE" altLang="sv-SE" sz="2000">
                <a:solidFill>
                  <a:prstClr val="black"/>
                </a:solidFill>
                <a:latin typeface="Calibri"/>
              </a:rPr>
              <a:t>Beskriv de huvudsakliga aktiviteter som ska genomföras och av vem. </a:t>
            </a:r>
          </a:p>
          <a:p>
            <a:pPr defTabSz="1507776" fontAlgn="base">
              <a:spcBef>
                <a:spcPct val="20000"/>
              </a:spcBef>
              <a:spcAft>
                <a:spcPct val="0"/>
              </a:spcAft>
              <a:buClr>
                <a:srgbClr val="CF142B"/>
              </a:buClr>
              <a:defRPr/>
            </a:pPr>
            <a:r>
              <a:rPr lang="sv-SE" altLang="sv-SE" sz="2000">
                <a:solidFill>
                  <a:prstClr val="black"/>
                </a:solidFill>
                <a:latin typeface="Calibri"/>
              </a:rPr>
              <a:t>Kom ihåg:</a:t>
            </a:r>
          </a:p>
          <a:p>
            <a:pPr marL="471202" indent="-471202" defTabSz="1507776" fontAlgn="base">
              <a:spcBef>
                <a:spcPct val="20000"/>
              </a:spcBef>
              <a:spcAft>
                <a:spcPct val="0"/>
              </a:spcAft>
              <a:buFont typeface="Arial" panose="020B0604020202020204" pitchFamily="34" charset="0"/>
              <a:buChar char="•"/>
              <a:defRPr/>
            </a:pPr>
            <a:r>
              <a:rPr lang="sv-SE" altLang="sv-SE" sz="2000">
                <a:solidFill>
                  <a:prstClr val="black"/>
                </a:solidFill>
                <a:latin typeface="Calibri"/>
              </a:rPr>
              <a:t>Koppla aktiviteterna till problemens grundorsaker.</a:t>
            </a:r>
          </a:p>
          <a:p>
            <a:pPr marL="471202" indent="-471202" defTabSz="1507776" fontAlgn="base">
              <a:spcBef>
                <a:spcPct val="20000"/>
              </a:spcBef>
              <a:spcAft>
                <a:spcPct val="0"/>
              </a:spcAft>
              <a:buFont typeface="Arial" panose="020B0604020202020204" pitchFamily="34" charset="0"/>
              <a:buChar char="•"/>
              <a:defRPr/>
            </a:pPr>
            <a:r>
              <a:rPr lang="sv-SE" altLang="sv-SE" sz="2000">
                <a:solidFill>
                  <a:prstClr val="black"/>
                </a:solidFill>
                <a:latin typeface="Calibri"/>
              </a:rPr>
              <a:t>Motivera valet av aktiviteter.</a:t>
            </a:r>
          </a:p>
          <a:p>
            <a:pPr marL="471202" indent="-471202" defTabSz="1507776" fontAlgn="base">
              <a:spcBef>
                <a:spcPct val="20000"/>
              </a:spcBef>
              <a:spcAft>
                <a:spcPct val="0"/>
              </a:spcAft>
              <a:buFont typeface="Arial" panose="020B0604020202020204" pitchFamily="34" charset="0"/>
              <a:buChar char="•"/>
              <a:defRPr/>
            </a:pPr>
            <a:r>
              <a:rPr lang="sv-SE" altLang="sv-SE" sz="2000">
                <a:solidFill>
                  <a:prstClr val="black"/>
                </a:solidFill>
                <a:latin typeface="Calibri"/>
              </a:rPr>
              <a:t>Testa föreslagna lösningar i liten skala.</a:t>
            </a:r>
          </a:p>
          <a:p>
            <a:pPr defTabSz="1507776" fontAlgn="base">
              <a:spcBef>
                <a:spcPct val="20000"/>
              </a:spcBef>
              <a:spcAft>
                <a:spcPct val="0"/>
              </a:spcAft>
              <a:defRPr/>
            </a:pPr>
            <a:endParaRPr lang="sv-SE" altLang="sv-SE" sz="2000">
              <a:solidFill>
                <a:prstClr val="black"/>
              </a:solidFill>
              <a:latin typeface="Calibri"/>
            </a:endParaRPr>
          </a:p>
          <a:p>
            <a:pPr defTabSz="1507776" fontAlgn="base">
              <a:spcBef>
                <a:spcPct val="20000"/>
              </a:spcBef>
              <a:spcAft>
                <a:spcPct val="0"/>
              </a:spcAft>
              <a:defRPr/>
            </a:pPr>
            <a:r>
              <a:rPr lang="sv-SE" sz="2000">
                <a:solidFill>
                  <a:prstClr val="black"/>
                </a:solidFill>
                <a:latin typeface="Calibri Light"/>
              </a:rPr>
              <a:t>För att prioritera lösningar, ta hjälp av SWOT- analys, </a:t>
            </a:r>
            <a:r>
              <a:rPr lang="sv-SE" sz="2000" i="1">
                <a:solidFill>
                  <a:prstClr val="black"/>
                </a:solidFill>
                <a:latin typeface="Calibri Light"/>
              </a:rPr>
              <a:t>se instruktion 39195</a:t>
            </a:r>
          </a:p>
          <a:p>
            <a:pPr defTabSz="1507776" fontAlgn="base">
              <a:spcBef>
                <a:spcPct val="20000"/>
              </a:spcBef>
              <a:spcAft>
                <a:spcPct val="0"/>
              </a:spcAft>
              <a:defRPr/>
            </a:pPr>
            <a:r>
              <a:rPr lang="sv-SE" altLang="sv-SE" sz="2000">
                <a:solidFill>
                  <a:prstClr val="black"/>
                </a:solidFill>
                <a:latin typeface="Calibri Light"/>
              </a:rPr>
              <a:t>Metod för en välorganiserad och funktionell arbetsplats, ta hjälp av 5S , </a:t>
            </a:r>
            <a:r>
              <a:rPr lang="sv-SE" altLang="sv-SE" sz="2000" i="1">
                <a:solidFill>
                  <a:prstClr val="black"/>
                </a:solidFill>
                <a:latin typeface="Calibri Light"/>
              </a:rPr>
              <a:t>se instruktion 39230</a:t>
            </a:r>
            <a:endParaRPr lang="sv-SE" altLang="sv-SE" sz="2000" i="1">
              <a:solidFill>
                <a:prstClr val="black"/>
              </a:solidFill>
              <a:latin typeface="Calibri"/>
            </a:endParaRPr>
          </a:p>
        </p:txBody>
      </p:sp>
      <p:sp>
        <p:nvSpPr>
          <p:cNvPr id="16" name="Rektangel 15">
            <a:extLst>
              <a:ext uri="{FF2B5EF4-FFF2-40B4-BE49-F238E27FC236}">
                <a16:creationId xmlns:a16="http://schemas.microsoft.com/office/drawing/2014/main" id="{61C0FE09-CA30-4027-98F8-7CED1A50BF01}"/>
              </a:ext>
            </a:extLst>
          </p:cNvPr>
          <p:cNvSpPr>
            <a:spLocks noGrp="1" noRot="1" noMove="1" noResize="1" noEditPoints="1" noAdjustHandles="1" noChangeArrowheads="1" noChangeShapeType="1"/>
          </p:cNvSpPr>
          <p:nvPr/>
        </p:nvSpPr>
        <p:spPr>
          <a:xfrm>
            <a:off x="331653" y="8162737"/>
            <a:ext cx="9631335" cy="3012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1507776">
              <a:defRPr/>
            </a:pPr>
            <a:r>
              <a:rPr lang="sv-SE" sz="2000" dirty="0">
                <a:solidFill>
                  <a:prstClr val="black"/>
                </a:solidFill>
                <a:latin typeface="Calibri Light"/>
              </a:rPr>
              <a:t>Vad ska förbättringen leda till? Beskriv det </a:t>
            </a:r>
            <a:r>
              <a:rPr lang="sv-SE" sz="2000" b="1" dirty="0">
                <a:solidFill>
                  <a:prstClr val="black"/>
                </a:solidFill>
                <a:latin typeface="Calibri Light"/>
              </a:rPr>
              <a:t>framtida önskade läget</a:t>
            </a:r>
            <a:r>
              <a:rPr lang="sv-SE" sz="2000" dirty="0">
                <a:solidFill>
                  <a:prstClr val="black"/>
                </a:solidFill>
                <a:latin typeface="Calibri Light"/>
              </a:rPr>
              <a:t>. Ni kan beskriva det antingen genom att rita upp det </a:t>
            </a:r>
            <a:r>
              <a:rPr lang="sv-SE" sz="2000" b="1" i="1" dirty="0">
                <a:solidFill>
                  <a:prstClr val="black"/>
                </a:solidFill>
                <a:latin typeface="Calibri Light"/>
              </a:rPr>
              <a:t>eller</a:t>
            </a:r>
            <a:r>
              <a:rPr lang="sv-SE" sz="2000" dirty="0">
                <a:solidFill>
                  <a:prstClr val="black"/>
                </a:solidFill>
                <a:latin typeface="Calibri Light"/>
              </a:rPr>
              <a:t> beskriva det i text, förslagsvis i punktform.</a:t>
            </a:r>
          </a:p>
          <a:p>
            <a:pPr defTabSz="1507776">
              <a:defRPr/>
            </a:pPr>
            <a:r>
              <a:rPr lang="sv-SE" sz="2000" dirty="0">
                <a:solidFill>
                  <a:prstClr val="black"/>
                </a:solidFill>
                <a:latin typeface="Calibri Light"/>
              </a:rPr>
              <a:t> </a:t>
            </a:r>
          </a:p>
          <a:p>
            <a:pPr defTabSz="1507776">
              <a:defRPr/>
            </a:pPr>
            <a:endParaRPr lang="sv-SE" sz="2000" dirty="0">
              <a:solidFill>
                <a:prstClr val="black"/>
              </a:solidFill>
              <a:latin typeface="Calibri Light"/>
            </a:endParaRPr>
          </a:p>
          <a:p>
            <a:pPr defTabSz="1507776">
              <a:defRPr/>
            </a:pPr>
            <a:endParaRPr lang="sv-SE" sz="2000" dirty="0">
              <a:solidFill>
                <a:srgbClr val="FF0000"/>
              </a:solidFill>
              <a:latin typeface="Calibri Light"/>
            </a:endParaRPr>
          </a:p>
          <a:p>
            <a:pPr defTabSz="1507776">
              <a:defRPr/>
            </a:pPr>
            <a:r>
              <a:rPr lang="sv-SE" sz="2000" dirty="0">
                <a:solidFill>
                  <a:prstClr val="black"/>
                </a:solidFill>
                <a:latin typeface="Calibri Light"/>
              </a:rPr>
              <a:t>Beskriv den förväntade effekten/målet med förbättringsarbetet enligt modellen SMART (specifikt, mätbart, accepterat, realistiskt och </a:t>
            </a:r>
            <a:r>
              <a:rPr lang="sv-SE" sz="2000" dirty="0" err="1">
                <a:solidFill>
                  <a:prstClr val="black"/>
                </a:solidFill>
                <a:latin typeface="Calibri Light"/>
              </a:rPr>
              <a:t>tidssatt</a:t>
            </a:r>
            <a:r>
              <a:rPr lang="sv-SE" sz="2000" dirty="0">
                <a:solidFill>
                  <a:prstClr val="black"/>
                </a:solidFill>
                <a:latin typeface="Calibri Light"/>
              </a:rPr>
              <a:t>) </a:t>
            </a:r>
            <a:r>
              <a:rPr lang="sv-SE" sz="2000" i="1" dirty="0">
                <a:solidFill>
                  <a:prstClr val="black"/>
                </a:solidFill>
                <a:latin typeface="Calibri Light"/>
              </a:rPr>
              <a:t>se instruktion nr: 67584 </a:t>
            </a:r>
          </a:p>
          <a:p>
            <a:pPr defTabSz="1507776">
              <a:defRPr/>
            </a:pPr>
            <a:endParaRPr lang="sv-SE" sz="2000" dirty="0">
              <a:solidFill>
                <a:srgbClr val="FF0000"/>
              </a:solidFill>
              <a:latin typeface="Calibri Light"/>
            </a:endParaRPr>
          </a:p>
          <a:p>
            <a:pPr defTabSz="1507776">
              <a:defRPr/>
            </a:pPr>
            <a:r>
              <a:rPr lang="sv-SE" sz="2000" dirty="0">
                <a:solidFill>
                  <a:prstClr val="black"/>
                </a:solidFill>
                <a:latin typeface="Calibri Light"/>
              </a:rPr>
              <a:t>Sätt mätbara mål och planera hur dessa ska mätas och följas upp, s</a:t>
            </a:r>
            <a:r>
              <a:rPr lang="sv-SE" sz="2000" i="1" dirty="0">
                <a:solidFill>
                  <a:prstClr val="black"/>
                </a:solidFill>
                <a:latin typeface="Calibri Light"/>
              </a:rPr>
              <a:t>e instruktion nr: 27051</a:t>
            </a:r>
          </a:p>
          <a:p>
            <a:pPr defTabSz="1507776">
              <a:defRPr/>
            </a:pPr>
            <a:endParaRPr lang="sv-SE" sz="2000" dirty="0">
              <a:solidFill>
                <a:prstClr val="black"/>
              </a:solidFill>
              <a:latin typeface="Calibri Light"/>
            </a:endParaRPr>
          </a:p>
          <a:p>
            <a:pPr defTabSz="1507776">
              <a:defRPr/>
            </a:pPr>
            <a:endParaRPr lang="sv-SE" sz="2000" dirty="0">
              <a:solidFill>
                <a:prstClr val="black"/>
              </a:solidFill>
              <a:latin typeface="Calibri"/>
            </a:endParaRPr>
          </a:p>
        </p:txBody>
      </p:sp>
      <p:sp>
        <p:nvSpPr>
          <p:cNvPr id="17" name="Rektangel 16">
            <a:extLst>
              <a:ext uri="{FF2B5EF4-FFF2-40B4-BE49-F238E27FC236}">
                <a16:creationId xmlns:a16="http://schemas.microsoft.com/office/drawing/2014/main" id="{07B55637-1C21-4488-8B40-20D0CAE43026}"/>
              </a:ext>
            </a:extLst>
          </p:cNvPr>
          <p:cNvSpPr>
            <a:spLocks noGrp="1" noRot="1" noMove="1" noResize="1" noEditPoints="1" noAdjustHandles="1" noChangeArrowheads="1" noChangeShapeType="1"/>
          </p:cNvSpPr>
          <p:nvPr/>
        </p:nvSpPr>
        <p:spPr>
          <a:xfrm>
            <a:off x="9962988" y="7723786"/>
            <a:ext cx="9809455" cy="438949"/>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white"/>
                </a:solidFill>
                <a:latin typeface="Calibri"/>
              </a:rPr>
              <a:t>Resultat och lärdomar</a:t>
            </a:r>
          </a:p>
        </p:txBody>
      </p:sp>
      <p:sp>
        <p:nvSpPr>
          <p:cNvPr id="18" name="Rektangel 17">
            <a:extLst>
              <a:ext uri="{FF2B5EF4-FFF2-40B4-BE49-F238E27FC236}">
                <a16:creationId xmlns:a16="http://schemas.microsoft.com/office/drawing/2014/main" id="{105CBEC2-B520-4F60-92E5-3FF1BD732CFA}"/>
              </a:ext>
            </a:extLst>
          </p:cNvPr>
          <p:cNvSpPr>
            <a:spLocks noGrp="1" noRot="1" noMove="1" noResize="1" noEditPoints="1" noAdjustHandles="1" noChangeArrowheads="1" noChangeShapeType="1"/>
          </p:cNvSpPr>
          <p:nvPr/>
        </p:nvSpPr>
        <p:spPr>
          <a:xfrm>
            <a:off x="9962987" y="9449374"/>
            <a:ext cx="9809457" cy="438951"/>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507776">
              <a:defRPr/>
            </a:pPr>
            <a:r>
              <a:rPr lang="sv-SE" sz="2399" b="1">
                <a:solidFill>
                  <a:prstClr val="white"/>
                </a:solidFill>
                <a:latin typeface="Calibri"/>
              </a:rPr>
              <a:t>Uppföljning</a:t>
            </a:r>
          </a:p>
        </p:txBody>
      </p:sp>
      <p:sp>
        <p:nvSpPr>
          <p:cNvPr id="19" name="Rektangel 18">
            <a:extLst>
              <a:ext uri="{FF2B5EF4-FFF2-40B4-BE49-F238E27FC236}">
                <a16:creationId xmlns:a16="http://schemas.microsoft.com/office/drawing/2014/main" id="{5E18F824-8B15-459E-BC32-3213832A6CE4}"/>
              </a:ext>
            </a:extLst>
          </p:cNvPr>
          <p:cNvSpPr>
            <a:spLocks noGrp="1" noRot="1" noMove="1" noResize="1" noEditPoints="1" noAdjustHandles="1" noChangeArrowheads="1" noChangeShapeType="1"/>
          </p:cNvSpPr>
          <p:nvPr/>
        </p:nvSpPr>
        <p:spPr>
          <a:xfrm>
            <a:off x="9962986" y="8162737"/>
            <a:ext cx="9809459" cy="12866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58544" fontAlgn="base">
              <a:spcBef>
                <a:spcPct val="20000"/>
              </a:spcBef>
              <a:spcAft>
                <a:spcPct val="0"/>
              </a:spcAft>
              <a:buClr>
                <a:srgbClr val="CF142B"/>
              </a:buClr>
              <a:defRPr/>
            </a:pPr>
            <a:r>
              <a:rPr lang="sv-SE" altLang="sv-SE" sz="2000">
                <a:solidFill>
                  <a:prstClr val="black"/>
                </a:solidFill>
                <a:latin typeface="Calibri"/>
              </a:rPr>
              <a:t>Resultatet av genomförda aktiviteter. Lärdomar av genomförda eller förkastade aktiviteter.</a:t>
            </a:r>
          </a:p>
          <a:p>
            <a:pPr defTabSz="958544" fontAlgn="base">
              <a:spcBef>
                <a:spcPct val="20000"/>
              </a:spcBef>
              <a:spcAft>
                <a:spcPct val="0"/>
              </a:spcAft>
              <a:buClr>
                <a:srgbClr val="CF142B"/>
              </a:buClr>
              <a:defRPr/>
            </a:pPr>
            <a:r>
              <a:rPr lang="sv-SE" altLang="sv-SE" sz="2000">
                <a:solidFill>
                  <a:prstClr val="black"/>
                </a:solidFill>
                <a:latin typeface="Calibri"/>
              </a:rPr>
              <a:t>För att följa resultatet över tid och se att ni är på väg mot det uppsatta målet kan periodiserad uppföljning vara lämplig, använd då någon av checklistorna.</a:t>
            </a:r>
          </a:p>
        </p:txBody>
      </p:sp>
      <p:sp>
        <p:nvSpPr>
          <p:cNvPr id="20" name="Rektangel 19">
            <a:extLst>
              <a:ext uri="{FF2B5EF4-FFF2-40B4-BE49-F238E27FC236}">
                <a16:creationId xmlns:a16="http://schemas.microsoft.com/office/drawing/2014/main" id="{7675AF6D-DE69-4F28-8232-69E64D2CA3CF}"/>
              </a:ext>
            </a:extLst>
          </p:cNvPr>
          <p:cNvSpPr>
            <a:spLocks noGrp="1" noRot="1" noMove="1" noResize="1" noEditPoints="1" noAdjustHandles="1" noChangeArrowheads="1" noChangeShapeType="1"/>
          </p:cNvSpPr>
          <p:nvPr/>
        </p:nvSpPr>
        <p:spPr>
          <a:xfrm>
            <a:off x="9962989" y="9888328"/>
            <a:ext cx="9809457" cy="128663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58544">
              <a:spcBef>
                <a:spcPct val="20000"/>
              </a:spcBef>
              <a:buClr>
                <a:srgbClr val="CF142B"/>
              </a:buClr>
              <a:defRPr/>
            </a:pPr>
            <a:r>
              <a:rPr lang="sv-SE" sz="2000">
                <a:solidFill>
                  <a:prstClr val="black"/>
                </a:solidFill>
                <a:latin typeface="Calibri"/>
              </a:rPr>
              <a:t>Vad görs för att bibehålla gjorda framsteg över tid?</a:t>
            </a:r>
          </a:p>
          <a:p>
            <a:pPr defTabSz="958544">
              <a:spcBef>
                <a:spcPct val="20000"/>
              </a:spcBef>
              <a:buClr>
                <a:srgbClr val="CF142B"/>
              </a:buClr>
              <a:defRPr/>
            </a:pPr>
            <a:r>
              <a:rPr lang="sv-SE" sz="2000">
                <a:solidFill>
                  <a:prstClr val="black"/>
                </a:solidFill>
                <a:latin typeface="Calibri"/>
              </a:rPr>
              <a:t>Vad ska följas upp, av vem och när?</a:t>
            </a:r>
          </a:p>
          <a:p>
            <a:pPr defTabSz="958544">
              <a:spcBef>
                <a:spcPct val="20000"/>
              </a:spcBef>
              <a:buClr>
                <a:srgbClr val="CF142B"/>
              </a:buClr>
              <a:defRPr/>
            </a:pPr>
            <a:endParaRPr lang="sv-SE" sz="2000">
              <a:solidFill>
                <a:prstClr val="black"/>
              </a:solidFill>
              <a:latin typeface="Calibri"/>
            </a:endParaRPr>
          </a:p>
        </p:txBody>
      </p:sp>
      <p:pic>
        <p:nvPicPr>
          <p:cNvPr id="6" name="Bildobjekt 5">
            <a:extLst>
              <a:ext uri="{FF2B5EF4-FFF2-40B4-BE49-F238E27FC236}">
                <a16:creationId xmlns:a16="http://schemas.microsoft.com/office/drawing/2014/main" id="{3F377FE3-67C7-C7C8-37FD-05A837102279}"/>
              </a:ext>
            </a:extLst>
          </p:cNvPr>
          <p:cNvPicPr>
            <a:picLocks noGrp="1" noRot="1" noChangeAspect="1" noMove="1" noResize="1" noEditPoints="1" noAdjustHandles="1" noChangeArrowheads="1" noChangeShapeType="1" noCrop="1"/>
          </p:cNvPicPr>
          <p:nvPr/>
        </p:nvPicPr>
        <p:blipFill>
          <a:blip r:embed="rId3"/>
          <a:stretch>
            <a:fillRect/>
          </a:stretch>
        </p:blipFill>
        <p:spPr>
          <a:xfrm>
            <a:off x="797177" y="6267419"/>
            <a:ext cx="3913697" cy="798589"/>
          </a:xfrm>
          <a:prstGeom prst="rect">
            <a:avLst/>
          </a:prstGeom>
        </p:spPr>
      </p:pic>
      <p:pic>
        <p:nvPicPr>
          <p:cNvPr id="7" name="Bildobjekt 6">
            <a:extLst>
              <a:ext uri="{FF2B5EF4-FFF2-40B4-BE49-F238E27FC236}">
                <a16:creationId xmlns:a16="http://schemas.microsoft.com/office/drawing/2014/main" id="{F845FA76-0827-3E90-8E12-FA7E17D60A20}"/>
              </a:ext>
            </a:extLst>
          </p:cNvPr>
          <p:cNvPicPr>
            <a:picLocks noGrp="1" noRot="1" noChangeAspect="1" noMove="1" noResize="1" noEditPoints="1" noAdjustHandles="1" noChangeArrowheads="1" noChangeShapeType="1" noCrop="1"/>
          </p:cNvPicPr>
          <p:nvPr/>
        </p:nvPicPr>
        <p:blipFill>
          <a:blip r:embed="rId4"/>
          <a:stretch>
            <a:fillRect/>
          </a:stretch>
        </p:blipFill>
        <p:spPr>
          <a:xfrm>
            <a:off x="883134" y="8907168"/>
            <a:ext cx="3741780" cy="763006"/>
          </a:xfrm>
          <a:prstGeom prst="rect">
            <a:avLst/>
          </a:prstGeom>
        </p:spPr>
      </p:pic>
      <p:sp>
        <p:nvSpPr>
          <p:cNvPr id="23" name="textruta 22">
            <a:extLst>
              <a:ext uri="{FF2B5EF4-FFF2-40B4-BE49-F238E27FC236}">
                <a16:creationId xmlns:a16="http://schemas.microsoft.com/office/drawing/2014/main" id="{6977447F-308D-A167-779B-6C3C4C49F335}"/>
              </a:ext>
            </a:extLst>
          </p:cNvPr>
          <p:cNvSpPr txBox="1">
            <a:spLocks noGrp="1" noRot="1" noMove="1" noResize="1" noEditPoints="1" noAdjustHandles="1" noChangeArrowheads="1" noChangeShapeType="1"/>
          </p:cNvSpPr>
          <p:nvPr/>
        </p:nvSpPr>
        <p:spPr>
          <a:xfrm>
            <a:off x="9266806" y="39395"/>
            <a:ext cx="5648246" cy="803040"/>
          </a:xfrm>
          <a:prstGeom prst="rect">
            <a:avLst/>
          </a:prstGeom>
          <a:noFill/>
        </p:spPr>
        <p:txBody>
          <a:bodyPr wrap="square" rtlCol="0">
            <a:spAutoFit/>
          </a:bodyPr>
          <a:lstStyle/>
          <a:p>
            <a:pPr defTabSz="1507776">
              <a:defRPr/>
            </a:pPr>
            <a:r>
              <a:rPr lang="sv-SE" sz="2309">
                <a:solidFill>
                  <a:prstClr val="black"/>
                </a:solidFill>
                <a:latin typeface="Calibri"/>
              </a:rPr>
              <a:t>Uppdragsledare: </a:t>
            </a:r>
          </a:p>
          <a:p>
            <a:pPr defTabSz="1507776">
              <a:defRPr/>
            </a:pPr>
            <a:r>
              <a:rPr lang="sv-SE" sz="2309">
                <a:solidFill>
                  <a:prstClr val="black"/>
                </a:solidFill>
                <a:latin typeface="Calibri"/>
              </a:rPr>
              <a:t>Klinik/verksamhet: </a:t>
            </a:r>
          </a:p>
        </p:txBody>
      </p:sp>
      <p:sp>
        <p:nvSpPr>
          <p:cNvPr id="3" name="Rektangel med rundade hörn 3">
            <a:extLst>
              <a:ext uri="{FF2B5EF4-FFF2-40B4-BE49-F238E27FC236}">
                <a16:creationId xmlns:a16="http://schemas.microsoft.com/office/drawing/2014/main" id="{1FBC25D7-4073-B6B2-5C97-94B08481A624}"/>
              </a:ext>
            </a:extLst>
          </p:cNvPr>
          <p:cNvSpPr/>
          <p:nvPr/>
        </p:nvSpPr>
        <p:spPr bwMode="auto">
          <a:xfrm>
            <a:off x="6748528" y="703417"/>
            <a:ext cx="2592000" cy="495810"/>
          </a:xfrm>
          <a:prstGeom prst="roundRect">
            <a:avLst/>
          </a:prstGeom>
          <a:solidFill>
            <a:srgbClr val="D1F0EE"/>
          </a:solidFill>
          <a:ln w="12700" cap="rnd" cmpd="sng" algn="ctr">
            <a:solidFill>
              <a:schemeClr val="tx1"/>
            </a:solidFill>
            <a:prstDash val="solid"/>
            <a:round/>
            <a:headEnd type="none" w="med" len="med"/>
            <a:tailEnd type="none" w="med" len="med"/>
          </a:ln>
          <a:effectLst/>
        </p:spPr>
        <p:txBody>
          <a:bodyPr anchor="ctr"/>
          <a:lstStyle/>
          <a:p>
            <a:pPr algn="ctr"/>
            <a:r>
              <a:rPr lang="sv-SE" sz="2000">
                <a:solidFill>
                  <a:srgbClr val="000000"/>
                </a:solidFill>
                <a:latin typeface="Arial" pitchFamily="34" charset="0"/>
              </a:rPr>
              <a:t>Planera</a:t>
            </a:r>
          </a:p>
        </p:txBody>
      </p:sp>
      <p:sp>
        <p:nvSpPr>
          <p:cNvPr id="21" name="Rektangel med rundade hörn 4">
            <a:extLst>
              <a:ext uri="{FF2B5EF4-FFF2-40B4-BE49-F238E27FC236}">
                <a16:creationId xmlns:a16="http://schemas.microsoft.com/office/drawing/2014/main" id="{93ED6054-5B69-610F-6012-10668647DBA6}"/>
              </a:ext>
            </a:extLst>
          </p:cNvPr>
          <p:cNvSpPr/>
          <p:nvPr/>
        </p:nvSpPr>
        <p:spPr bwMode="auto">
          <a:xfrm>
            <a:off x="6893999" y="4155553"/>
            <a:ext cx="2592000" cy="509494"/>
          </a:xfrm>
          <a:prstGeom prst="roundRect">
            <a:avLst/>
          </a:prstGeom>
          <a:solidFill>
            <a:srgbClr val="ADCEE3"/>
          </a:solidFill>
          <a:ln w="12700" cap="rnd" cmpd="sng" algn="ctr">
            <a:solidFill>
              <a:schemeClr val="tx1"/>
            </a:solidFill>
            <a:prstDash val="solid"/>
            <a:round/>
            <a:headEnd type="none" w="med" len="med"/>
            <a:tailEnd type="none" w="med" len="med"/>
          </a:ln>
          <a:effectLst/>
        </p:spPr>
        <p:txBody>
          <a:bodyPr anchor="ctr"/>
          <a:lstStyle/>
          <a:p>
            <a:pPr algn="ctr" eaLnBrk="1" hangingPunct="1">
              <a:spcBef>
                <a:spcPct val="20000"/>
              </a:spcBef>
            </a:pPr>
            <a:r>
              <a:rPr lang="sv-SE" sz="2000">
                <a:solidFill>
                  <a:srgbClr val="000000"/>
                </a:solidFill>
                <a:latin typeface="Arial" pitchFamily="34" charset="0"/>
              </a:rPr>
              <a:t>Kartlägga</a:t>
            </a:r>
          </a:p>
        </p:txBody>
      </p:sp>
      <p:sp>
        <p:nvSpPr>
          <p:cNvPr id="22" name="Rektangel med rundade hörn 4">
            <a:extLst>
              <a:ext uri="{FF2B5EF4-FFF2-40B4-BE49-F238E27FC236}">
                <a16:creationId xmlns:a16="http://schemas.microsoft.com/office/drawing/2014/main" id="{53B90AEB-B86C-A07F-F38C-D74803EFE062}"/>
              </a:ext>
            </a:extLst>
          </p:cNvPr>
          <p:cNvSpPr/>
          <p:nvPr/>
        </p:nvSpPr>
        <p:spPr bwMode="auto">
          <a:xfrm>
            <a:off x="6893999" y="7600445"/>
            <a:ext cx="2592000" cy="509494"/>
          </a:xfrm>
          <a:prstGeom prst="roundRect">
            <a:avLst/>
          </a:prstGeom>
          <a:solidFill>
            <a:srgbClr val="ADCEE3"/>
          </a:solidFill>
          <a:ln w="12700" cap="rnd" cmpd="sng" algn="ctr">
            <a:solidFill>
              <a:schemeClr val="tx1"/>
            </a:solidFill>
            <a:prstDash val="solid"/>
            <a:round/>
            <a:headEnd type="none" w="med" len="med"/>
            <a:tailEnd type="none" w="med" len="med"/>
          </a:ln>
          <a:effectLst/>
        </p:spPr>
        <p:txBody>
          <a:bodyPr anchor="ctr"/>
          <a:lstStyle/>
          <a:p>
            <a:pPr algn="ctr" eaLnBrk="1" hangingPunct="1">
              <a:spcBef>
                <a:spcPct val="20000"/>
              </a:spcBef>
            </a:pPr>
            <a:r>
              <a:rPr lang="sv-SE" sz="2000">
                <a:solidFill>
                  <a:srgbClr val="000000"/>
                </a:solidFill>
                <a:latin typeface="Arial" pitchFamily="34" charset="0"/>
              </a:rPr>
              <a:t>Kartlägga</a:t>
            </a:r>
          </a:p>
        </p:txBody>
      </p:sp>
      <p:sp>
        <p:nvSpPr>
          <p:cNvPr id="24" name="Rektangel med rundade hörn 4">
            <a:extLst>
              <a:ext uri="{FF2B5EF4-FFF2-40B4-BE49-F238E27FC236}">
                <a16:creationId xmlns:a16="http://schemas.microsoft.com/office/drawing/2014/main" id="{744114CC-04B9-163A-8B32-7820FE5E2751}"/>
              </a:ext>
            </a:extLst>
          </p:cNvPr>
          <p:cNvSpPr/>
          <p:nvPr/>
        </p:nvSpPr>
        <p:spPr bwMode="auto">
          <a:xfrm>
            <a:off x="16715132" y="719122"/>
            <a:ext cx="2592000" cy="509494"/>
          </a:xfrm>
          <a:prstGeom prst="roundRect">
            <a:avLst/>
          </a:prstGeom>
          <a:solidFill>
            <a:srgbClr val="ADCEE3"/>
          </a:solidFill>
          <a:ln w="12700" cap="rnd" cmpd="sng" algn="ctr">
            <a:solidFill>
              <a:schemeClr val="tx1"/>
            </a:solidFill>
            <a:prstDash val="solid"/>
            <a:round/>
            <a:headEnd type="none" w="med" len="med"/>
            <a:tailEnd type="none" w="med" len="med"/>
          </a:ln>
          <a:effectLst/>
        </p:spPr>
        <p:txBody>
          <a:bodyPr anchor="ctr"/>
          <a:lstStyle/>
          <a:p>
            <a:pPr algn="ctr" eaLnBrk="1" hangingPunct="1">
              <a:spcBef>
                <a:spcPct val="20000"/>
              </a:spcBef>
            </a:pPr>
            <a:r>
              <a:rPr lang="sv-SE" sz="2000">
                <a:solidFill>
                  <a:srgbClr val="000000"/>
                </a:solidFill>
                <a:latin typeface="Arial" pitchFamily="34" charset="0"/>
              </a:rPr>
              <a:t>Kartlägga</a:t>
            </a:r>
          </a:p>
        </p:txBody>
      </p:sp>
      <p:sp>
        <p:nvSpPr>
          <p:cNvPr id="25" name="Rektangel med rundade hörn 7">
            <a:extLst>
              <a:ext uri="{FF2B5EF4-FFF2-40B4-BE49-F238E27FC236}">
                <a16:creationId xmlns:a16="http://schemas.microsoft.com/office/drawing/2014/main" id="{E7BE9BC2-B64B-451C-1403-831336E829CA}"/>
              </a:ext>
            </a:extLst>
          </p:cNvPr>
          <p:cNvSpPr/>
          <p:nvPr/>
        </p:nvSpPr>
        <p:spPr bwMode="auto">
          <a:xfrm>
            <a:off x="16715132" y="4165845"/>
            <a:ext cx="2592000" cy="509494"/>
          </a:xfrm>
          <a:prstGeom prst="roundRect">
            <a:avLst/>
          </a:prstGeom>
          <a:solidFill>
            <a:srgbClr val="4D0B2C"/>
          </a:solidFill>
          <a:ln w="12700" cap="rnd" cmpd="sng" algn="ctr">
            <a:solidFill>
              <a:schemeClr val="bg1"/>
            </a:solidFill>
            <a:prstDash val="solid"/>
            <a:round/>
            <a:headEnd type="none" w="med" len="med"/>
            <a:tailEnd type="none" w="med" len="med"/>
          </a:ln>
          <a:effectLst/>
        </p:spPr>
        <p:txBody>
          <a:bodyPr anchor="ctr"/>
          <a:lstStyle/>
          <a:p>
            <a:pPr algn="ctr" eaLnBrk="1" hangingPunct="1">
              <a:spcBef>
                <a:spcPct val="20000"/>
              </a:spcBef>
            </a:pPr>
            <a:r>
              <a:rPr lang="sv-SE" sz="2000">
                <a:solidFill>
                  <a:schemeClr val="bg1"/>
                </a:solidFill>
                <a:latin typeface="Arial" pitchFamily="34" charset="0"/>
              </a:rPr>
              <a:t>Förbättra</a:t>
            </a:r>
          </a:p>
        </p:txBody>
      </p:sp>
      <p:sp>
        <p:nvSpPr>
          <p:cNvPr id="26" name="Rektangel med rundade hörn 5">
            <a:extLst>
              <a:ext uri="{FF2B5EF4-FFF2-40B4-BE49-F238E27FC236}">
                <a16:creationId xmlns:a16="http://schemas.microsoft.com/office/drawing/2014/main" id="{15C54747-7524-A44E-4A99-7B24FF0455FF}"/>
              </a:ext>
            </a:extLst>
          </p:cNvPr>
          <p:cNvSpPr/>
          <p:nvPr/>
        </p:nvSpPr>
        <p:spPr bwMode="auto">
          <a:xfrm>
            <a:off x="16713603" y="9369907"/>
            <a:ext cx="2592000" cy="476045"/>
          </a:xfrm>
          <a:prstGeom prst="roundRect">
            <a:avLst/>
          </a:prstGeom>
          <a:solidFill>
            <a:srgbClr val="26766F"/>
          </a:solidFill>
          <a:ln w="12700" cap="rnd" cmpd="sng" algn="ctr">
            <a:solidFill>
              <a:schemeClr val="bg1"/>
            </a:solidFill>
            <a:prstDash val="solid"/>
            <a:round/>
            <a:headEnd type="none" w="med" len="med"/>
            <a:tailEnd type="none" w="med" len="med"/>
          </a:ln>
          <a:effectLst/>
        </p:spPr>
        <p:txBody>
          <a:bodyPr anchor="ctr"/>
          <a:lstStyle/>
          <a:p>
            <a:pPr algn="ctr"/>
            <a:r>
              <a:rPr lang="sv-SE" sz="2000">
                <a:solidFill>
                  <a:schemeClr val="bg1"/>
                </a:solidFill>
                <a:latin typeface="Arial" pitchFamily="34" charset="0"/>
              </a:rPr>
              <a:t>Behåll &amp; utveckla</a:t>
            </a:r>
          </a:p>
        </p:txBody>
      </p:sp>
      <p:sp>
        <p:nvSpPr>
          <p:cNvPr id="27" name="Rektangel med rundade hörn 5">
            <a:extLst>
              <a:ext uri="{FF2B5EF4-FFF2-40B4-BE49-F238E27FC236}">
                <a16:creationId xmlns:a16="http://schemas.microsoft.com/office/drawing/2014/main" id="{43D4EED8-F16F-8E65-184C-61F7F6E65A54}"/>
              </a:ext>
            </a:extLst>
          </p:cNvPr>
          <p:cNvSpPr/>
          <p:nvPr/>
        </p:nvSpPr>
        <p:spPr bwMode="auto">
          <a:xfrm>
            <a:off x="16713603" y="7636015"/>
            <a:ext cx="2592000" cy="476045"/>
          </a:xfrm>
          <a:prstGeom prst="roundRect">
            <a:avLst/>
          </a:prstGeom>
          <a:solidFill>
            <a:srgbClr val="26766F"/>
          </a:solidFill>
          <a:ln w="12700" cap="rnd" cmpd="sng" algn="ctr">
            <a:solidFill>
              <a:schemeClr val="bg1"/>
            </a:solidFill>
            <a:prstDash val="solid"/>
            <a:round/>
            <a:headEnd type="none" w="med" len="med"/>
            <a:tailEnd type="none" w="med" len="med"/>
          </a:ln>
          <a:effectLst/>
        </p:spPr>
        <p:txBody>
          <a:bodyPr anchor="ctr"/>
          <a:lstStyle/>
          <a:p>
            <a:pPr algn="ctr"/>
            <a:r>
              <a:rPr lang="sv-SE" sz="2000">
                <a:solidFill>
                  <a:schemeClr val="bg1"/>
                </a:solidFill>
                <a:latin typeface="Arial" pitchFamily="34" charset="0"/>
              </a:rPr>
              <a:t>Behåll &amp; utveckla</a:t>
            </a:r>
          </a:p>
        </p:txBody>
      </p:sp>
    </p:spTree>
    <p:extLst>
      <p:ext uri="{BB962C8B-B14F-4D97-AF65-F5344CB8AC3E}">
        <p14:creationId xmlns:p14="http://schemas.microsoft.com/office/powerpoint/2010/main" val="2883908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C11944A8-0C3D-6546-834D-9E19CBCF57FF}"/>
              </a:ext>
            </a:extLst>
          </p:cNvPr>
          <p:cNvSpPr>
            <a:spLocks noGrp="1"/>
          </p:cNvSpPr>
          <p:nvPr>
            <p:ph sz="half" idx="1"/>
          </p:nvPr>
        </p:nvSpPr>
        <p:spPr/>
        <p:txBody>
          <a:bodyPr>
            <a:normAutofit fontScale="92500" lnSpcReduction="10000"/>
          </a:bodyPr>
          <a:lstStyle/>
          <a:p>
            <a:pPr marL="0" indent="0">
              <a:lnSpc>
                <a:spcPct val="94000"/>
              </a:lnSpc>
              <a:buNone/>
            </a:pPr>
            <a:r>
              <a:rPr lang="sv-SE" sz="4600" b="1" dirty="0"/>
              <a:t>Vårdhanboken: </a:t>
            </a:r>
            <a:endParaRPr lang="sv-SE" sz="4600" b="1" dirty="0">
              <a:hlinkClick r:id="rId2">
                <a:extLst>
                  <a:ext uri="{A12FA001-AC4F-418D-AE19-62706E023703}">
                    <ahyp:hlinkClr xmlns:ahyp="http://schemas.microsoft.com/office/drawing/2018/hyperlinkcolor" val="tx"/>
                  </a:ext>
                </a:extLst>
              </a:hlinkClick>
            </a:endParaRPr>
          </a:p>
          <a:p>
            <a:pPr marL="0" indent="0">
              <a:buNone/>
            </a:pPr>
            <a:r>
              <a:rPr lang="sv-SE" dirty="0">
                <a:hlinkClick r:id="rId2"/>
              </a:rPr>
              <a:t>Perifer </a:t>
            </a:r>
            <a:r>
              <a:rPr lang="sv-SE" dirty="0" err="1">
                <a:hlinkClick r:id="rId2"/>
              </a:rPr>
              <a:t>venkateter</a:t>
            </a:r>
            <a:r>
              <a:rPr lang="sv-SE" dirty="0">
                <a:hlinkClick r:id="rId2"/>
              </a:rPr>
              <a:t> - Vårdhandboken</a:t>
            </a:r>
            <a:endParaRPr lang="sv-SE" dirty="0"/>
          </a:p>
          <a:p>
            <a:pPr marL="0" indent="0">
              <a:buNone/>
            </a:pPr>
            <a:r>
              <a:rPr lang="sv-SE" dirty="0">
                <a:hlinkClick r:id="rId3"/>
              </a:rPr>
              <a:t>Central </a:t>
            </a:r>
            <a:r>
              <a:rPr lang="sv-SE" dirty="0" err="1">
                <a:hlinkClick r:id="rId3"/>
              </a:rPr>
              <a:t>venkateter</a:t>
            </a:r>
            <a:r>
              <a:rPr lang="sv-SE" dirty="0">
                <a:hlinkClick r:id="rId3"/>
              </a:rPr>
              <a:t> – Vårdhandboken</a:t>
            </a:r>
            <a:endParaRPr lang="sv-SE" dirty="0"/>
          </a:p>
          <a:p>
            <a:pPr marL="0" indent="0">
              <a:buNone/>
            </a:pPr>
            <a:r>
              <a:rPr lang="sv-SE" dirty="0">
                <a:hlinkClick r:id="rId4"/>
              </a:rPr>
              <a:t>CDK – Vårdhandboken</a:t>
            </a:r>
            <a:endParaRPr lang="sv-SE" dirty="0"/>
          </a:p>
          <a:p>
            <a:pPr marL="0" indent="0">
              <a:buNone/>
            </a:pPr>
            <a:r>
              <a:rPr lang="sv-SE" dirty="0">
                <a:hlinkClick r:id="rId5"/>
              </a:rPr>
              <a:t>Subkutan </a:t>
            </a:r>
            <a:r>
              <a:rPr lang="sv-SE" dirty="0" err="1">
                <a:hlinkClick r:id="rId5"/>
              </a:rPr>
              <a:t>venport</a:t>
            </a:r>
            <a:r>
              <a:rPr lang="sv-SE" dirty="0">
                <a:hlinkClick r:id="rId5"/>
              </a:rPr>
              <a:t> – Vårdhandboken</a:t>
            </a:r>
            <a:endParaRPr lang="sv-SE" dirty="0"/>
          </a:p>
          <a:p>
            <a:pPr marL="0" indent="0">
              <a:buNone/>
            </a:pPr>
            <a:r>
              <a:rPr lang="sv-SE" dirty="0">
                <a:hlinkClick r:id="rId6"/>
              </a:rPr>
              <a:t>PICC-line – Vårdhandboken</a:t>
            </a:r>
            <a:endParaRPr lang="sv-SE" dirty="0"/>
          </a:p>
          <a:p>
            <a:pPr marL="0" indent="0">
              <a:buNone/>
            </a:pPr>
            <a:r>
              <a:rPr lang="sv-SE" dirty="0">
                <a:hlinkClick r:id="rId7"/>
              </a:rPr>
              <a:t>Perifer långtidskateter - </a:t>
            </a:r>
            <a:r>
              <a:rPr lang="sv-SE" dirty="0" err="1">
                <a:hlinkClick r:id="rId7"/>
              </a:rPr>
              <a:t>Midline</a:t>
            </a:r>
            <a:r>
              <a:rPr lang="sv-SE" dirty="0">
                <a:hlinkClick r:id="rId7"/>
              </a:rPr>
              <a:t> - Vårdhandboken</a:t>
            </a:r>
            <a:endParaRPr lang="sv-SE" dirty="0"/>
          </a:p>
          <a:p>
            <a:endParaRPr lang="sv-SE" dirty="0"/>
          </a:p>
        </p:txBody>
      </p:sp>
      <p:sp>
        <p:nvSpPr>
          <p:cNvPr id="3" name="Platshållare för innehåll 2">
            <a:extLst>
              <a:ext uri="{FF2B5EF4-FFF2-40B4-BE49-F238E27FC236}">
                <a16:creationId xmlns:a16="http://schemas.microsoft.com/office/drawing/2014/main" id="{588DDC6D-9E3B-38BC-F5DD-217B772BB958}"/>
              </a:ext>
            </a:extLst>
          </p:cNvPr>
          <p:cNvSpPr>
            <a:spLocks noGrp="1"/>
          </p:cNvSpPr>
          <p:nvPr>
            <p:ph sz="half" idx="2"/>
          </p:nvPr>
        </p:nvSpPr>
        <p:spPr/>
        <p:txBody>
          <a:bodyPr/>
          <a:lstStyle/>
          <a:p>
            <a:pPr marL="0" indent="0">
              <a:buNone/>
            </a:pPr>
            <a:r>
              <a:rPr lang="sv-SE" b="1" dirty="0"/>
              <a:t>Region Västmanland: </a:t>
            </a:r>
            <a:endParaRPr lang="sv-SE" dirty="0">
              <a:hlinkClick r:id="rId8"/>
            </a:endParaRPr>
          </a:p>
          <a:p>
            <a:pPr marL="0" indent="0">
              <a:buNone/>
            </a:pPr>
            <a:r>
              <a:rPr lang="sv-SE" dirty="0">
                <a:hlinkClick r:id="rId8"/>
              </a:rPr>
              <a:t>PVK – trygg och säker hantering av perifera </a:t>
            </a:r>
            <a:r>
              <a:rPr lang="sv-SE" dirty="0" err="1">
                <a:hlinkClick r:id="rId8"/>
              </a:rPr>
              <a:t>venkatetrar</a:t>
            </a:r>
            <a:r>
              <a:rPr lang="sv-SE" dirty="0">
                <a:hlinkClick r:id="rId8"/>
              </a:rPr>
              <a:t> - Region Västmanland</a:t>
            </a:r>
            <a:endParaRPr lang="sv-SE" dirty="0"/>
          </a:p>
        </p:txBody>
      </p:sp>
      <p:sp>
        <p:nvSpPr>
          <p:cNvPr id="4" name="Platshållare för datum 3">
            <a:extLst>
              <a:ext uri="{FF2B5EF4-FFF2-40B4-BE49-F238E27FC236}">
                <a16:creationId xmlns:a16="http://schemas.microsoft.com/office/drawing/2014/main" id="{0001992D-859E-43CF-073F-0908676D883F}"/>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bildnummer 4">
            <a:extLst>
              <a:ext uri="{FF2B5EF4-FFF2-40B4-BE49-F238E27FC236}">
                <a16:creationId xmlns:a16="http://schemas.microsoft.com/office/drawing/2014/main" id="{C00C3355-96D1-6536-AC9C-6BC823A18DF2}"/>
              </a:ext>
            </a:extLst>
          </p:cNvPr>
          <p:cNvSpPr>
            <a:spLocks noGrp="1"/>
          </p:cNvSpPr>
          <p:nvPr>
            <p:ph type="sldNum" sz="quarter" idx="12"/>
          </p:nvPr>
        </p:nvSpPr>
        <p:spPr/>
        <p:txBody>
          <a:bodyPr/>
          <a:lstStyle/>
          <a:p>
            <a:fld id="{B6F15528-21DE-4FAA-801E-634DDDAF4B2B}" type="slidenum">
              <a:rPr lang="sv-SE" smtClean="0"/>
              <a:pPr/>
              <a:t>12</a:t>
            </a:fld>
            <a:endParaRPr lang="sv-SE"/>
          </a:p>
        </p:txBody>
      </p:sp>
      <p:sp>
        <p:nvSpPr>
          <p:cNvPr id="6" name="Rubrik 5">
            <a:extLst>
              <a:ext uri="{FF2B5EF4-FFF2-40B4-BE49-F238E27FC236}">
                <a16:creationId xmlns:a16="http://schemas.microsoft.com/office/drawing/2014/main" id="{A12B1DBE-5979-8993-A0F9-39188A4B5AE9}"/>
              </a:ext>
            </a:extLst>
          </p:cNvPr>
          <p:cNvSpPr>
            <a:spLocks noGrp="1"/>
          </p:cNvSpPr>
          <p:nvPr>
            <p:ph type="title"/>
          </p:nvPr>
        </p:nvSpPr>
        <p:spPr/>
        <p:txBody>
          <a:bodyPr/>
          <a:lstStyle/>
          <a:p>
            <a:r>
              <a:rPr lang="sv-SE" dirty="0"/>
              <a:t>Tips på vidare läsning: </a:t>
            </a:r>
            <a:r>
              <a:rPr lang="sv-SE" dirty="0">
                <a:solidFill>
                  <a:schemeClr val="tx1"/>
                </a:solidFill>
              </a:rPr>
              <a:t>Infarter</a:t>
            </a:r>
          </a:p>
        </p:txBody>
      </p:sp>
    </p:spTree>
    <p:extLst>
      <p:ext uri="{BB962C8B-B14F-4D97-AF65-F5344CB8AC3E}">
        <p14:creationId xmlns:p14="http://schemas.microsoft.com/office/powerpoint/2010/main" val="2440127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7B3928-F0D0-A723-1FF3-D41690B2D74D}"/>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6DA9B267-8017-9CAA-CC0E-577FF67BECD5}"/>
              </a:ext>
            </a:extLst>
          </p:cNvPr>
          <p:cNvSpPr>
            <a:spLocks noGrp="1"/>
          </p:cNvSpPr>
          <p:nvPr>
            <p:ph sz="half" idx="1"/>
          </p:nvPr>
        </p:nvSpPr>
        <p:spPr/>
        <p:txBody>
          <a:bodyPr>
            <a:normAutofit/>
          </a:bodyPr>
          <a:lstStyle/>
          <a:p>
            <a:pPr marL="0" indent="0">
              <a:lnSpc>
                <a:spcPct val="94000"/>
              </a:lnSpc>
              <a:buNone/>
            </a:pPr>
            <a:r>
              <a:rPr lang="sv-SE" sz="4600" b="1" dirty="0"/>
              <a:t>Vårdhanboken: </a:t>
            </a:r>
            <a:endParaRPr lang="sv-SE" sz="4600" b="1" dirty="0">
              <a:hlinkClick r:id="rId2">
                <a:extLst>
                  <a:ext uri="{A12FA001-AC4F-418D-AE19-62706E023703}">
                    <ahyp:hlinkClr xmlns:ahyp="http://schemas.microsoft.com/office/drawing/2018/hyperlinkcolor" val="tx"/>
                  </a:ext>
                </a:extLst>
              </a:hlinkClick>
            </a:endParaRPr>
          </a:p>
          <a:p>
            <a:pPr marL="0" indent="0">
              <a:buNone/>
            </a:pPr>
            <a:r>
              <a:rPr lang="sv-SE" dirty="0">
                <a:hlinkClick r:id="rId3"/>
              </a:rPr>
              <a:t>Blåsövervakning vid sjukhusvård – Vårdhandboken</a:t>
            </a:r>
            <a:endParaRPr lang="sv-SE" dirty="0"/>
          </a:p>
          <a:p>
            <a:pPr marL="0" indent="0">
              <a:buNone/>
            </a:pPr>
            <a:r>
              <a:rPr lang="sv-SE" dirty="0">
                <a:hlinkClick r:id="rId4"/>
              </a:rPr>
              <a:t>Kateterisering av urinblåsa - Vårdhandboken</a:t>
            </a:r>
            <a:endParaRPr lang="sv-SE" dirty="0"/>
          </a:p>
        </p:txBody>
      </p:sp>
      <p:sp>
        <p:nvSpPr>
          <p:cNvPr id="3" name="Platshållare för innehåll 2">
            <a:extLst>
              <a:ext uri="{FF2B5EF4-FFF2-40B4-BE49-F238E27FC236}">
                <a16:creationId xmlns:a16="http://schemas.microsoft.com/office/drawing/2014/main" id="{A44A3E5B-542D-2C6C-0080-7FE7F9249AA3}"/>
              </a:ext>
            </a:extLst>
          </p:cNvPr>
          <p:cNvSpPr>
            <a:spLocks noGrp="1"/>
          </p:cNvSpPr>
          <p:nvPr>
            <p:ph sz="half" idx="2"/>
          </p:nvPr>
        </p:nvSpPr>
        <p:spPr/>
        <p:txBody>
          <a:bodyPr/>
          <a:lstStyle/>
          <a:p>
            <a:pPr marL="0" indent="0">
              <a:buNone/>
            </a:pPr>
            <a:r>
              <a:rPr lang="sv-SE" b="1" dirty="0"/>
              <a:t>Region Västmanland: </a:t>
            </a:r>
            <a:endParaRPr lang="sv-SE" dirty="0">
              <a:hlinkClick r:id="rId5"/>
            </a:endParaRPr>
          </a:p>
          <a:p>
            <a:pPr marL="0" indent="0">
              <a:buNone/>
            </a:pPr>
            <a:r>
              <a:rPr lang="sv-SE" dirty="0">
                <a:hlinkClick r:id="rId6"/>
              </a:rPr>
              <a:t>Förebygg KAD-relaterad urinvägsinfektion - Region Västmanland</a:t>
            </a:r>
            <a:endParaRPr lang="sv-SE" dirty="0"/>
          </a:p>
        </p:txBody>
      </p:sp>
      <p:sp>
        <p:nvSpPr>
          <p:cNvPr id="4" name="Platshållare för datum 3">
            <a:extLst>
              <a:ext uri="{FF2B5EF4-FFF2-40B4-BE49-F238E27FC236}">
                <a16:creationId xmlns:a16="http://schemas.microsoft.com/office/drawing/2014/main" id="{311F3C45-8338-26A8-1EAC-95A6EFD0573E}"/>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bildnummer 4">
            <a:extLst>
              <a:ext uri="{FF2B5EF4-FFF2-40B4-BE49-F238E27FC236}">
                <a16:creationId xmlns:a16="http://schemas.microsoft.com/office/drawing/2014/main" id="{B1C5CC09-18D7-8AAD-9AA3-3358F3B8F789}"/>
              </a:ext>
            </a:extLst>
          </p:cNvPr>
          <p:cNvSpPr>
            <a:spLocks noGrp="1"/>
          </p:cNvSpPr>
          <p:nvPr>
            <p:ph type="sldNum" sz="quarter" idx="12"/>
          </p:nvPr>
        </p:nvSpPr>
        <p:spPr/>
        <p:txBody>
          <a:bodyPr/>
          <a:lstStyle/>
          <a:p>
            <a:fld id="{B6F15528-21DE-4FAA-801E-634DDDAF4B2B}" type="slidenum">
              <a:rPr lang="sv-SE" smtClean="0"/>
              <a:pPr/>
              <a:t>13</a:t>
            </a:fld>
            <a:endParaRPr lang="sv-SE"/>
          </a:p>
        </p:txBody>
      </p:sp>
      <p:sp>
        <p:nvSpPr>
          <p:cNvPr id="6" name="Rubrik 5">
            <a:extLst>
              <a:ext uri="{FF2B5EF4-FFF2-40B4-BE49-F238E27FC236}">
                <a16:creationId xmlns:a16="http://schemas.microsoft.com/office/drawing/2014/main" id="{F476491D-1E80-CCE2-3FAC-FF482ED553D0}"/>
              </a:ext>
            </a:extLst>
          </p:cNvPr>
          <p:cNvSpPr>
            <a:spLocks noGrp="1"/>
          </p:cNvSpPr>
          <p:nvPr>
            <p:ph type="title"/>
          </p:nvPr>
        </p:nvSpPr>
        <p:spPr/>
        <p:txBody>
          <a:bodyPr/>
          <a:lstStyle/>
          <a:p>
            <a:r>
              <a:rPr lang="sv-SE" dirty="0"/>
              <a:t>Tips på vidare läsning: </a:t>
            </a:r>
            <a:r>
              <a:rPr lang="sv-SE" dirty="0">
                <a:solidFill>
                  <a:schemeClr val="tx1"/>
                </a:solidFill>
              </a:rPr>
              <a:t>Elimination</a:t>
            </a:r>
            <a:r>
              <a:rPr lang="sv-SE" dirty="0"/>
              <a:t> </a:t>
            </a:r>
          </a:p>
        </p:txBody>
      </p:sp>
    </p:spTree>
    <p:extLst>
      <p:ext uri="{BB962C8B-B14F-4D97-AF65-F5344CB8AC3E}">
        <p14:creationId xmlns:p14="http://schemas.microsoft.com/office/powerpoint/2010/main" val="1201649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F1EE7-B3D0-1E99-3B4F-EBF3EDAD3E92}"/>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936DC8A5-F5C5-3691-4BA1-62C7B4E81303}"/>
              </a:ext>
            </a:extLst>
          </p:cNvPr>
          <p:cNvSpPr>
            <a:spLocks noGrp="1"/>
          </p:cNvSpPr>
          <p:nvPr>
            <p:ph sz="half" idx="1"/>
          </p:nvPr>
        </p:nvSpPr>
        <p:spPr/>
        <p:txBody>
          <a:bodyPr>
            <a:normAutofit/>
          </a:bodyPr>
          <a:lstStyle/>
          <a:p>
            <a:pPr marL="0" indent="0">
              <a:lnSpc>
                <a:spcPct val="94000"/>
              </a:lnSpc>
              <a:buNone/>
            </a:pPr>
            <a:r>
              <a:rPr lang="sv-SE" sz="4600" b="1" dirty="0"/>
              <a:t>Vårdhanboken: </a:t>
            </a:r>
            <a:endParaRPr lang="sv-SE" sz="4600" b="1" dirty="0">
              <a:hlinkClick r:id="rId2">
                <a:extLst>
                  <a:ext uri="{A12FA001-AC4F-418D-AE19-62706E023703}">
                    <ahyp:hlinkClr xmlns:ahyp="http://schemas.microsoft.com/office/drawing/2018/hyperlinkcolor" val="tx"/>
                  </a:ext>
                </a:extLst>
              </a:hlinkClick>
            </a:endParaRPr>
          </a:p>
          <a:p>
            <a:pPr marL="0" indent="0">
              <a:buNone/>
            </a:pPr>
            <a:r>
              <a:rPr lang="sv-SE" dirty="0">
                <a:hlinkClick r:id="rId3"/>
              </a:rPr>
              <a:t>Fallprevention - Vårdhandboken</a:t>
            </a:r>
            <a:endParaRPr lang="sv-SE" dirty="0"/>
          </a:p>
        </p:txBody>
      </p:sp>
      <p:sp>
        <p:nvSpPr>
          <p:cNvPr id="3" name="Platshållare för innehåll 2">
            <a:extLst>
              <a:ext uri="{FF2B5EF4-FFF2-40B4-BE49-F238E27FC236}">
                <a16:creationId xmlns:a16="http://schemas.microsoft.com/office/drawing/2014/main" id="{F28C451E-CB27-5674-9465-80F68ED8DEAD}"/>
              </a:ext>
            </a:extLst>
          </p:cNvPr>
          <p:cNvSpPr>
            <a:spLocks noGrp="1"/>
          </p:cNvSpPr>
          <p:nvPr>
            <p:ph sz="half" idx="2"/>
          </p:nvPr>
        </p:nvSpPr>
        <p:spPr/>
        <p:txBody>
          <a:bodyPr/>
          <a:lstStyle/>
          <a:p>
            <a:pPr marL="0" indent="0">
              <a:buNone/>
            </a:pPr>
            <a:r>
              <a:rPr lang="sv-SE" b="1" dirty="0"/>
              <a:t>Region Västmanland: </a:t>
            </a:r>
            <a:endParaRPr lang="sv-SE" dirty="0">
              <a:hlinkClick r:id="rId4"/>
            </a:endParaRPr>
          </a:p>
        </p:txBody>
      </p:sp>
      <p:sp>
        <p:nvSpPr>
          <p:cNvPr id="4" name="Platshållare för datum 3">
            <a:extLst>
              <a:ext uri="{FF2B5EF4-FFF2-40B4-BE49-F238E27FC236}">
                <a16:creationId xmlns:a16="http://schemas.microsoft.com/office/drawing/2014/main" id="{759D8B42-C2D5-9FDE-5DC9-34BE40E1C667}"/>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bildnummer 4">
            <a:extLst>
              <a:ext uri="{FF2B5EF4-FFF2-40B4-BE49-F238E27FC236}">
                <a16:creationId xmlns:a16="http://schemas.microsoft.com/office/drawing/2014/main" id="{EA9DC05C-DBC4-FD36-01F9-521934EAD3D9}"/>
              </a:ext>
            </a:extLst>
          </p:cNvPr>
          <p:cNvSpPr>
            <a:spLocks noGrp="1"/>
          </p:cNvSpPr>
          <p:nvPr>
            <p:ph type="sldNum" sz="quarter" idx="12"/>
          </p:nvPr>
        </p:nvSpPr>
        <p:spPr/>
        <p:txBody>
          <a:bodyPr/>
          <a:lstStyle/>
          <a:p>
            <a:fld id="{B6F15528-21DE-4FAA-801E-634DDDAF4B2B}" type="slidenum">
              <a:rPr lang="sv-SE" smtClean="0"/>
              <a:pPr/>
              <a:t>14</a:t>
            </a:fld>
            <a:endParaRPr lang="sv-SE"/>
          </a:p>
        </p:txBody>
      </p:sp>
      <p:sp>
        <p:nvSpPr>
          <p:cNvPr id="6" name="Rubrik 5">
            <a:extLst>
              <a:ext uri="{FF2B5EF4-FFF2-40B4-BE49-F238E27FC236}">
                <a16:creationId xmlns:a16="http://schemas.microsoft.com/office/drawing/2014/main" id="{DADE16E8-2A36-4AE5-EFC4-791B556DC29C}"/>
              </a:ext>
            </a:extLst>
          </p:cNvPr>
          <p:cNvSpPr>
            <a:spLocks noGrp="1"/>
          </p:cNvSpPr>
          <p:nvPr>
            <p:ph type="title"/>
          </p:nvPr>
        </p:nvSpPr>
        <p:spPr/>
        <p:txBody>
          <a:bodyPr/>
          <a:lstStyle/>
          <a:p>
            <a:r>
              <a:rPr lang="sv-SE" dirty="0"/>
              <a:t>Tips på vidare läsning: </a:t>
            </a:r>
            <a:r>
              <a:rPr lang="sv-SE" dirty="0">
                <a:solidFill>
                  <a:schemeClr val="tx1"/>
                </a:solidFill>
              </a:rPr>
              <a:t>Fall</a:t>
            </a:r>
            <a:r>
              <a:rPr lang="sv-SE" dirty="0"/>
              <a:t> </a:t>
            </a:r>
          </a:p>
        </p:txBody>
      </p:sp>
    </p:spTree>
    <p:extLst>
      <p:ext uri="{BB962C8B-B14F-4D97-AF65-F5344CB8AC3E}">
        <p14:creationId xmlns:p14="http://schemas.microsoft.com/office/powerpoint/2010/main" val="34780858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64623-CD4C-51FC-D50F-36383F97C9F9}"/>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24ED4BBE-824B-6D41-629B-977E199A8879}"/>
              </a:ext>
            </a:extLst>
          </p:cNvPr>
          <p:cNvSpPr>
            <a:spLocks noGrp="1"/>
          </p:cNvSpPr>
          <p:nvPr>
            <p:ph sz="half" idx="1"/>
          </p:nvPr>
        </p:nvSpPr>
        <p:spPr/>
        <p:txBody>
          <a:bodyPr>
            <a:normAutofit/>
          </a:bodyPr>
          <a:lstStyle/>
          <a:p>
            <a:pPr marL="0" indent="0">
              <a:lnSpc>
                <a:spcPct val="94000"/>
              </a:lnSpc>
              <a:buNone/>
            </a:pPr>
            <a:r>
              <a:rPr lang="sv-SE" sz="4600" b="1" dirty="0"/>
              <a:t>Vårdhanboken: </a:t>
            </a:r>
            <a:endParaRPr lang="sv-SE" sz="4600" b="1" dirty="0">
              <a:hlinkClick r:id="rId2">
                <a:extLst>
                  <a:ext uri="{A12FA001-AC4F-418D-AE19-62706E023703}">
                    <ahyp:hlinkClr xmlns:ahyp="http://schemas.microsoft.com/office/drawing/2018/hyperlinkcolor" val="tx"/>
                  </a:ext>
                </a:extLst>
              </a:hlinkClick>
            </a:endParaRPr>
          </a:p>
          <a:p>
            <a:pPr marL="0" indent="0">
              <a:buNone/>
            </a:pPr>
            <a:r>
              <a:rPr lang="sv-SE" dirty="0">
                <a:hlinkClick r:id="rId3"/>
              </a:rPr>
              <a:t>Trycksår - Vårdhandboken</a:t>
            </a:r>
            <a:endParaRPr lang="sv-SE" dirty="0"/>
          </a:p>
        </p:txBody>
      </p:sp>
      <p:sp>
        <p:nvSpPr>
          <p:cNvPr id="3" name="Platshållare för innehåll 2">
            <a:extLst>
              <a:ext uri="{FF2B5EF4-FFF2-40B4-BE49-F238E27FC236}">
                <a16:creationId xmlns:a16="http://schemas.microsoft.com/office/drawing/2014/main" id="{ECF164EC-76E7-77DF-D2C3-C8B2A29826BD}"/>
              </a:ext>
            </a:extLst>
          </p:cNvPr>
          <p:cNvSpPr>
            <a:spLocks noGrp="1"/>
          </p:cNvSpPr>
          <p:nvPr>
            <p:ph sz="half" idx="2"/>
          </p:nvPr>
        </p:nvSpPr>
        <p:spPr/>
        <p:txBody>
          <a:bodyPr/>
          <a:lstStyle/>
          <a:p>
            <a:pPr marL="0" indent="0">
              <a:buNone/>
            </a:pPr>
            <a:r>
              <a:rPr lang="sv-SE" b="1" dirty="0"/>
              <a:t>Region Västmanland: </a:t>
            </a:r>
          </a:p>
          <a:p>
            <a:pPr marL="0" indent="0">
              <a:buNone/>
            </a:pPr>
            <a:r>
              <a:rPr lang="sv-SE" dirty="0">
                <a:hlinkClick r:id="rId4"/>
              </a:rPr>
              <a:t>Trycksårsprevention - Region Västmanland</a:t>
            </a:r>
            <a:endParaRPr lang="sv-SE" dirty="0">
              <a:hlinkClick r:id="rId5"/>
            </a:endParaRPr>
          </a:p>
        </p:txBody>
      </p:sp>
      <p:sp>
        <p:nvSpPr>
          <p:cNvPr id="4" name="Platshållare för datum 3">
            <a:extLst>
              <a:ext uri="{FF2B5EF4-FFF2-40B4-BE49-F238E27FC236}">
                <a16:creationId xmlns:a16="http://schemas.microsoft.com/office/drawing/2014/main" id="{C4AFB832-D327-50C9-2884-78A582F018FF}"/>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bildnummer 4">
            <a:extLst>
              <a:ext uri="{FF2B5EF4-FFF2-40B4-BE49-F238E27FC236}">
                <a16:creationId xmlns:a16="http://schemas.microsoft.com/office/drawing/2014/main" id="{5B12A36A-B732-B8D2-2678-58B973535FF3}"/>
              </a:ext>
            </a:extLst>
          </p:cNvPr>
          <p:cNvSpPr>
            <a:spLocks noGrp="1"/>
          </p:cNvSpPr>
          <p:nvPr>
            <p:ph type="sldNum" sz="quarter" idx="12"/>
          </p:nvPr>
        </p:nvSpPr>
        <p:spPr/>
        <p:txBody>
          <a:bodyPr/>
          <a:lstStyle/>
          <a:p>
            <a:fld id="{B6F15528-21DE-4FAA-801E-634DDDAF4B2B}" type="slidenum">
              <a:rPr lang="sv-SE" smtClean="0"/>
              <a:pPr/>
              <a:t>15</a:t>
            </a:fld>
            <a:endParaRPr lang="sv-SE"/>
          </a:p>
        </p:txBody>
      </p:sp>
      <p:sp>
        <p:nvSpPr>
          <p:cNvPr id="6" name="Rubrik 5">
            <a:extLst>
              <a:ext uri="{FF2B5EF4-FFF2-40B4-BE49-F238E27FC236}">
                <a16:creationId xmlns:a16="http://schemas.microsoft.com/office/drawing/2014/main" id="{AAF48C78-CE1D-E4EF-C4D6-4138C4E21B4B}"/>
              </a:ext>
            </a:extLst>
          </p:cNvPr>
          <p:cNvSpPr>
            <a:spLocks noGrp="1"/>
          </p:cNvSpPr>
          <p:nvPr>
            <p:ph type="title"/>
          </p:nvPr>
        </p:nvSpPr>
        <p:spPr/>
        <p:txBody>
          <a:bodyPr/>
          <a:lstStyle/>
          <a:p>
            <a:r>
              <a:rPr lang="sv-SE" dirty="0"/>
              <a:t>Tips på vidare läsning: </a:t>
            </a:r>
            <a:r>
              <a:rPr lang="sv-SE" dirty="0">
                <a:solidFill>
                  <a:schemeClr val="tx1"/>
                </a:solidFill>
              </a:rPr>
              <a:t>Trycksår</a:t>
            </a:r>
            <a:endParaRPr lang="sv-SE" dirty="0"/>
          </a:p>
        </p:txBody>
      </p:sp>
    </p:spTree>
    <p:extLst>
      <p:ext uri="{BB962C8B-B14F-4D97-AF65-F5344CB8AC3E}">
        <p14:creationId xmlns:p14="http://schemas.microsoft.com/office/powerpoint/2010/main" val="5851640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565BB-C4B5-AAD8-6E1B-888AA42B6035}"/>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805C0373-21D0-4363-45BC-B195CB1FD704}"/>
              </a:ext>
            </a:extLst>
          </p:cNvPr>
          <p:cNvSpPr>
            <a:spLocks noGrp="1"/>
          </p:cNvSpPr>
          <p:nvPr>
            <p:ph sz="half" idx="1"/>
          </p:nvPr>
        </p:nvSpPr>
        <p:spPr/>
        <p:txBody>
          <a:bodyPr>
            <a:normAutofit/>
          </a:bodyPr>
          <a:lstStyle/>
          <a:p>
            <a:pPr marL="0" indent="0">
              <a:lnSpc>
                <a:spcPct val="94000"/>
              </a:lnSpc>
              <a:buNone/>
            </a:pPr>
            <a:r>
              <a:rPr lang="sv-SE" sz="4600" b="1" dirty="0"/>
              <a:t>Vårdhanboken: </a:t>
            </a:r>
            <a:endParaRPr lang="sv-SE" sz="4600" b="1" dirty="0">
              <a:hlinkClick r:id="rId2">
                <a:extLst>
                  <a:ext uri="{A12FA001-AC4F-418D-AE19-62706E023703}">
                    <ahyp:hlinkClr xmlns:ahyp="http://schemas.microsoft.com/office/drawing/2018/hyperlinkcolor" val="tx"/>
                  </a:ext>
                </a:extLst>
              </a:hlinkClick>
            </a:endParaRPr>
          </a:p>
          <a:p>
            <a:pPr marL="0" indent="0">
              <a:buNone/>
            </a:pPr>
            <a:r>
              <a:rPr lang="sv-SE" dirty="0">
                <a:hlinkClick r:id="rId3"/>
              </a:rPr>
              <a:t>Nutrition - Vårdhandboken</a:t>
            </a:r>
            <a:endParaRPr lang="sv-SE" dirty="0"/>
          </a:p>
        </p:txBody>
      </p:sp>
      <p:sp>
        <p:nvSpPr>
          <p:cNvPr id="3" name="Platshållare för innehåll 2">
            <a:extLst>
              <a:ext uri="{FF2B5EF4-FFF2-40B4-BE49-F238E27FC236}">
                <a16:creationId xmlns:a16="http://schemas.microsoft.com/office/drawing/2014/main" id="{ACBB228D-C8A5-FDCC-DF51-57587CD83BBF}"/>
              </a:ext>
            </a:extLst>
          </p:cNvPr>
          <p:cNvSpPr>
            <a:spLocks noGrp="1"/>
          </p:cNvSpPr>
          <p:nvPr>
            <p:ph sz="half" idx="2"/>
          </p:nvPr>
        </p:nvSpPr>
        <p:spPr/>
        <p:txBody>
          <a:bodyPr/>
          <a:lstStyle/>
          <a:p>
            <a:pPr marL="0" indent="0">
              <a:buNone/>
            </a:pPr>
            <a:r>
              <a:rPr lang="sv-SE" b="1" dirty="0"/>
              <a:t>Region Västmanland: </a:t>
            </a:r>
          </a:p>
        </p:txBody>
      </p:sp>
      <p:sp>
        <p:nvSpPr>
          <p:cNvPr id="4" name="Platshållare för datum 3">
            <a:extLst>
              <a:ext uri="{FF2B5EF4-FFF2-40B4-BE49-F238E27FC236}">
                <a16:creationId xmlns:a16="http://schemas.microsoft.com/office/drawing/2014/main" id="{99866D05-7936-1495-AB56-75BB310B01BD}"/>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bildnummer 4">
            <a:extLst>
              <a:ext uri="{FF2B5EF4-FFF2-40B4-BE49-F238E27FC236}">
                <a16:creationId xmlns:a16="http://schemas.microsoft.com/office/drawing/2014/main" id="{DC0DD2ED-F759-8C93-9296-61E483127CCD}"/>
              </a:ext>
            </a:extLst>
          </p:cNvPr>
          <p:cNvSpPr>
            <a:spLocks noGrp="1"/>
          </p:cNvSpPr>
          <p:nvPr>
            <p:ph type="sldNum" sz="quarter" idx="12"/>
          </p:nvPr>
        </p:nvSpPr>
        <p:spPr/>
        <p:txBody>
          <a:bodyPr/>
          <a:lstStyle/>
          <a:p>
            <a:fld id="{B6F15528-21DE-4FAA-801E-634DDDAF4B2B}" type="slidenum">
              <a:rPr lang="sv-SE" smtClean="0"/>
              <a:pPr/>
              <a:t>16</a:t>
            </a:fld>
            <a:endParaRPr lang="sv-SE"/>
          </a:p>
        </p:txBody>
      </p:sp>
      <p:sp>
        <p:nvSpPr>
          <p:cNvPr id="6" name="Rubrik 5">
            <a:extLst>
              <a:ext uri="{FF2B5EF4-FFF2-40B4-BE49-F238E27FC236}">
                <a16:creationId xmlns:a16="http://schemas.microsoft.com/office/drawing/2014/main" id="{4EFD3ED3-FCD2-68C3-3DBB-DE8C53974862}"/>
              </a:ext>
            </a:extLst>
          </p:cNvPr>
          <p:cNvSpPr>
            <a:spLocks noGrp="1"/>
          </p:cNvSpPr>
          <p:nvPr>
            <p:ph type="title"/>
          </p:nvPr>
        </p:nvSpPr>
        <p:spPr/>
        <p:txBody>
          <a:bodyPr/>
          <a:lstStyle/>
          <a:p>
            <a:r>
              <a:rPr lang="sv-SE" dirty="0"/>
              <a:t>Tips på vidare läsning: </a:t>
            </a:r>
            <a:r>
              <a:rPr lang="sv-SE" dirty="0">
                <a:solidFill>
                  <a:schemeClr val="tx1"/>
                </a:solidFill>
              </a:rPr>
              <a:t>Undernäring</a:t>
            </a:r>
            <a:endParaRPr lang="sv-SE" dirty="0"/>
          </a:p>
        </p:txBody>
      </p:sp>
    </p:spTree>
    <p:extLst>
      <p:ext uri="{BB962C8B-B14F-4D97-AF65-F5344CB8AC3E}">
        <p14:creationId xmlns:p14="http://schemas.microsoft.com/office/powerpoint/2010/main" val="1743325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66AF0-3A63-6096-6D2A-C9395B3290F6}"/>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A41E5DDA-F000-284B-E53B-01F7842128AD}"/>
              </a:ext>
            </a:extLst>
          </p:cNvPr>
          <p:cNvSpPr>
            <a:spLocks noGrp="1"/>
          </p:cNvSpPr>
          <p:nvPr>
            <p:ph sz="half" idx="1"/>
          </p:nvPr>
        </p:nvSpPr>
        <p:spPr/>
        <p:txBody>
          <a:bodyPr>
            <a:normAutofit/>
          </a:bodyPr>
          <a:lstStyle/>
          <a:p>
            <a:pPr marL="0" indent="0">
              <a:lnSpc>
                <a:spcPct val="94000"/>
              </a:lnSpc>
              <a:buNone/>
            </a:pPr>
            <a:r>
              <a:rPr lang="sv-SE" sz="4600" b="1" dirty="0"/>
              <a:t>Vårdhanboken: </a:t>
            </a:r>
          </a:p>
          <a:p>
            <a:pPr marL="0" indent="0">
              <a:lnSpc>
                <a:spcPct val="94000"/>
              </a:lnSpc>
              <a:buNone/>
            </a:pPr>
            <a:r>
              <a:rPr lang="sv-SE" dirty="0">
                <a:hlinkClick r:id="rId2"/>
              </a:rPr>
              <a:t>Personcentrerad vård </a:t>
            </a:r>
            <a:r>
              <a:rPr lang="sv-SE" dirty="0">
                <a:hlinkClick r:id="rId3">
                  <a:extLst>
                    <a:ext uri="{A12FA001-AC4F-418D-AE19-62706E023703}">
                      <ahyp:hlinkClr xmlns:ahyp="http://schemas.microsoft.com/office/drawing/2018/hyperlinkcolor" val="tx"/>
                    </a:ext>
                  </a:extLst>
                </a:hlinkClick>
              </a:rPr>
              <a:t>–</a:t>
            </a:r>
            <a:r>
              <a:rPr lang="sv-SE" dirty="0">
                <a:hlinkClick r:id="rId2"/>
              </a:rPr>
              <a:t> Vårdhandboken</a:t>
            </a:r>
            <a:endParaRPr lang="sv-SE" dirty="0"/>
          </a:p>
          <a:p>
            <a:pPr marL="0" indent="0">
              <a:lnSpc>
                <a:spcPct val="94000"/>
              </a:lnSpc>
              <a:buNone/>
            </a:pPr>
            <a:r>
              <a:rPr lang="sv-SE" dirty="0">
                <a:hlinkClick r:id="rId4"/>
              </a:rPr>
              <a:t>Smärtskattning av akut och postoperativ smärta - Vårdhandboken</a:t>
            </a:r>
            <a:endParaRPr lang="sv-SE" b="1" dirty="0">
              <a:hlinkClick r:id="rId3">
                <a:extLst>
                  <a:ext uri="{A12FA001-AC4F-418D-AE19-62706E023703}">
                    <ahyp:hlinkClr xmlns:ahyp="http://schemas.microsoft.com/office/drawing/2018/hyperlinkcolor" val="tx"/>
                  </a:ext>
                </a:extLst>
              </a:hlinkClick>
            </a:endParaRPr>
          </a:p>
        </p:txBody>
      </p:sp>
      <p:sp>
        <p:nvSpPr>
          <p:cNvPr id="3" name="Platshållare för innehåll 2">
            <a:extLst>
              <a:ext uri="{FF2B5EF4-FFF2-40B4-BE49-F238E27FC236}">
                <a16:creationId xmlns:a16="http://schemas.microsoft.com/office/drawing/2014/main" id="{0392615B-267E-3AE0-6CA1-06A4C63CCEB3}"/>
              </a:ext>
            </a:extLst>
          </p:cNvPr>
          <p:cNvSpPr>
            <a:spLocks noGrp="1"/>
          </p:cNvSpPr>
          <p:nvPr>
            <p:ph sz="half" idx="2"/>
          </p:nvPr>
        </p:nvSpPr>
        <p:spPr/>
        <p:txBody>
          <a:bodyPr/>
          <a:lstStyle/>
          <a:p>
            <a:pPr marL="0" indent="0">
              <a:buNone/>
            </a:pPr>
            <a:r>
              <a:rPr lang="sv-SE" b="1" dirty="0"/>
              <a:t>Region Västmanland: </a:t>
            </a:r>
          </a:p>
        </p:txBody>
      </p:sp>
      <p:sp>
        <p:nvSpPr>
          <p:cNvPr id="4" name="Platshållare för datum 3">
            <a:extLst>
              <a:ext uri="{FF2B5EF4-FFF2-40B4-BE49-F238E27FC236}">
                <a16:creationId xmlns:a16="http://schemas.microsoft.com/office/drawing/2014/main" id="{579D1EE1-B7E6-A124-623F-8C21DC8699CF}"/>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bildnummer 4">
            <a:extLst>
              <a:ext uri="{FF2B5EF4-FFF2-40B4-BE49-F238E27FC236}">
                <a16:creationId xmlns:a16="http://schemas.microsoft.com/office/drawing/2014/main" id="{0CD774F5-6162-3D56-7421-65B8026BDBD9}"/>
              </a:ext>
            </a:extLst>
          </p:cNvPr>
          <p:cNvSpPr>
            <a:spLocks noGrp="1"/>
          </p:cNvSpPr>
          <p:nvPr>
            <p:ph type="sldNum" sz="quarter" idx="12"/>
          </p:nvPr>
        </p:nvSpPr>
        <p:spPr/>
        <p:txBody>
          <a:bodyPr/>
          <a:lstStyle/>
          <a:p>
            <a:fld id="{B6F15528-21DE-4FAA-801E-634DDDAF4B2B}" type="slidenum">
              <a:rPr lang="sv-SE" smtClean="0"/>
              <a:pPr/>
              <a:t>17</a:t>
            </a:fld>
            <a:endParaRPr lang="sv-SE"/>
          </a:p>
        </p:txBody>
      </p:sp>
      <p:sp>
        <p:nvSpPr>
          <p:cNvPr id="6" name="Rubrik 5">
            <a:extLst>
              <a:ext uri="{FF2B5EF4-FFF2-40B4-BE49-F238E27FC236}">
                <a16:creationId xmlns:a16="http://schemas.microsoft.com/office/drawing/2014/main" id="{C3E77A79-B8BB-0530-F392-072D5B240FFF}"/>
              </a:ext>
            </a:extLst>
          </p:cNvPr>
          <p:cNvSpPr>
            <a:spLocks noGrp="1"/>
          </p:cNvSpPr>
          <p:nvPr>
            <p:ph type="title"/>
          </p:nvPr>
        </p:nvSpPr>
        <p:spPr/>
        <p:txBody>
          <a:bodyPr/>
          <a:lstStyle/>
          <a:p>
            <a:r>
              <a:rPr lang="sv-SE" dirty="0"/>
              <a:t>Tips på vidare läsning: </a:t>
            </a:r>
            <a:r>
              <a:rPr lang="sv-SE" dirty="0">
                <a:solidFill>
                  <a:schemeClr val="tx1"/>
                </a:solidFill>
              </a:rPr>
              <a:t>Patientdelaktighet</a:t>
            </a:r>
            <a:endParaRPr lang="sv-SE" dirty="0"/>
          </a:p>
        </p:txBody>
      </p:sp>
    </p:spTree>
    <p:extLst>
      <p:ext uri="{BB962C8B-B14F-4D97-AF65-F5344CB8AC3E}">
        <p14:creationId xmlns:p14="http://schemas.microsoft.com/office/powerpoint/2010/main" val="3855472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3AE7D3A-7CC4-8211-06A6-A10090389E40}"/>
              </a:ext>
            </a:extLst>
          </p:cNvPr>
          <p:cNvSpPr>
            <a:spLocks noGrp="1"/>
          </p:cNvSpPr>
          <p:nvPr>
            <p:ph type="dt" sz="half" idx="10"/>
          </p:nvPr>
        </p:nvSpPr>
        <p:spPr/>
        <p:txBody>
          <a:bodyPr/>
          <a:lstStyle/>
          <a:p>
            <a:fld id="{27129ABF-34AF-4771-8C65-17474087DDAF}" type="datetime1">
              <a:rPr lang="sv-SE" smtClean="0"/>
              <a:t>2026-05-11</a:t>
            </a:fld>
            <a:endParaRPr lang="sv-SE"/>
          </a:p>
        </p:txBody>
      </p:sp>
      <p:sp>
        <p:nvSpPr>
          <p:cNvPr id="3" name="Platshållare för bildnummer 2">
            <a:extLst>
              <a:ext uri="{FF2B5EF4-FFF2-40B4-BE49-F238E27FC236}">
                <a16:creationId xmlns:a16="http://schemas.microsoft.com/office/drawing/2014/main" id="{AD678A3D-5177-41E7-E53E-F3C19F7A1EB3}"/>
              </a:ext>
            </a:extLst>
          </p:cNvPr>
          <p:cNvSpPr>
            <a:spLocks noGrp="1"/>
          </p:cNvSpPr>
          <p:nvPr>
            <p:ph type="sldNum" sz="quarter" idx="12"/>
          </p:nvPr>
        </p:nvSpPr>
        <p:spPr/>
        <p:txBody>
          <a:bodyPr/>
          <a:lstStyle/>
          <a:p>
            <a:fld id="{38480145-259A-47DA-A30D-C906B9DB5C99}" type="slidenum">
              <a:rPr lang="sv-SE" smtClean="0"/>
              <a:t>2</a:t>
            </a:fld>
            <a:endParaRPr lang="sv-SE"/>
          </a:p>
        </p:txBody>
      </p:sp>
      <p:sp>
        <p:nvSpPr>
          <p:cNvPr id="4" name="Platshållare för text 3">
            <a:extLst>
              <a:ext uri="{FF2B5EF4-FFF2-40B4-BE49-F238E27FC236}">
                <a16:creationId xmlns:a16="http://schemas.microsoft.com/office/drawing/2014/main" id="{A5236A9E-079F-4EF3-DE53-E762339ABA17}"/>
              </a:ext>
            </a:extLst>
          </p:cNvPr>
          <p:cNvSpPr>
            <a:spLocks noGrp="1"/>
          </p:cNvSpPr>
          <p:nvPr>
            <p:ph type="body" sz="quarter" idx="13"/>
          </p:nvPr>
        </p:nvSpPr>
        <p:spPr/>
        <p:txBody>
          <a:bodyPr>
            <a:normAutofit fontScale="92500" lnSpcReduction="10000"/>
          </a:bodyPr>
          <a:lstStyle/>
          <a:p>
            <a:r>
              <a:rPr lang="sv-SE" b="1" dirty="0"/>
              <a:t>Resultatet:</a:t>
            </a:r>
            <a:r>
              <a:rPr lang="sv-SE" dirty="0"/>
              <a:t> Efter genomförd mätning av PPM omvårdnad ska resultat analyseras lokalt på enheten. Resultat ses via resultatdashboard och för varje område ska styrkor och förbättringsområden identifieras. </a:t>
            </a:r>
          </a:p>
          <a:p>
            <a:r>
              <a:rPr lang="sv-SE" b="1" dirty="0"/>
              <a:t>Presentera resultat och analys:</a:t>
            </a:r>
            <a:r>
              <a:rPr lang="sv-SE" dirty="0"/>
              <a:t> Resultatet presenteras för hela medarbetargruppen, ge möjlighet att diskutera resultat för att skapa engagemang och lärande. Lyssna in och notera de synpunkter och frågor som uppkommer och ta med när analysrapport färdigställs.</a:t>
            </a:r>
          </a:p>
          <a:p>
            <a:r>
              <a:rPr lang="sv-SE" b="1" dirty="0"/>
              <a:t>Analysrapport: </a:t>
            </a:r>
            <a:r>
              <a:rPr lang="sv-SE" dirty="0"/>
              <a:t>Analysrapport sammanställs av mätare tillsammans och presenteras till ansvarig chef på enheten. Sätt upp analysrapport synligt på enheten.</a:t>
            </a:r>
          </a:p>
          <a:p>
            <a:r>
              <a:rPr lang="sv-SE" b="1" dirty="0"/>
              <a:t>Tips på vidare läsning:</a:t>
            </a:r>
            <a:r>
              <a:rPr lang="sv-SE" dirty="0"/>
              <a:t> Länkar till olika informationskällor för de olika områdena finns i slutet av presentationen som ett stöd för det vidare arbetet. </a:t>
            </a:r>
          </a:p>
          <a:p>
            <a:endParaRPr lang="sv-SE" dirty="0"/>
          </a:p>
          <a:p>
            <a:endParaRPr lang="sv-SE" dirty="0"/>
          </a:p>
        </p:txBody>
      </p:sp>
      <p:sp>
        <p:nvSpPr>
          <p:cNvPr id="5" name="Rubrik 4">
            <a:extLst>
              <a:ext uri="{FF2B5EF4-FFF2-40B4-BE49-F238E27FC236}">
                <a16:creationId xmlns:a16="http://schemas.microsoft.com/office/drawing/2014/main" id="{7637B591-397E-82C0-D5CC-8F9379A688FC}"/>
              </a:ext>
            </a:extLst>
          </p:cNvPr>
          <p:cNvSpPr>
            <a:spLocks noGrp="1"/>
          </p:cNvSpPr>
          <p:nvPr>
            <p:ph type="title"/>
          </p:nvPr>
        </p:nvSpPr>
        <p:spPr/>
        <p:txBody>
          <a:bodyPr/>
          <a:lstStyle/>
          <a:p>
            <a:r>
              <a:rPr lang="sv-SE" dirty="0"/>
              <a:t>Sammanställ resultat och analys</a:t>
            </a:r>
            <a:br>
              <a:rPr lang="sv-SE" dirty="0"/>
            </a:br>
            <a:endParaRPr lang="sv-SE" dirty="0"/>
          </a:p>
        </p:txBody>
      </p:sp>
    </p:spTree>
    <p:extLst>
      <p:ext uri="{BB962C8B-B14F-4D97-AF65-F5344CB8AC3E}">
        <p14:creationId xmlns:p14="http://schemas.microsoft.com/office/powerpoint/2010/main" val="4257618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87A36558-55A1-E5AB-0594-94916A21023E}"/>
              </a:ext>
            </a:extLst>
          </p:cNvPr>
          <p:cNvSpPr>
            <a:spLocks noGrp="1"/>
          </p:cNvSpPr>
          <p:nvPr>
            <p:ph sz="half" idx="1"/>
          </p:nvPr>
        </p:nvSpPr>
        <p:spPr>
          <a:xfrm>
            <a:off x="1195102" y="3188187"/>
            <a:ext cx="8638421" cy="5976000"/>
          </a:xfrm>
        </p:spPr>
        <p:txBody>
          <a:bodyPr/>
          <a:lstStyle/>
          <a:p>
            <a:r>
              <a:rPr lang="sv-SE" i="1" dirty="0"/>
              <a:t>Fyll i ert nuläge utifrån resultat och analys, se stödtext under anteckningar</a:t>
            </a:r>
          </a:p>
          <a:p>
            <a:endParaRPr lang="sv-SE" dirty="0"/>
          </a:p>
        </p:txBody>
      </p:sp>
      <p:sp>
        <p:nvSpPr>
          <p:cNvPr id="3" name="Platshållare för innehåll 2">
            <a:extLst>
              <a:ext uri="{FF2B5EF4-FFF2-40B4-BE49-F238E27FC236}">
                <a16:creationId xmlns:a16="http://schemas.microsoft.com/office/drawing/2014/main" id="{DD17C32E-CAF3-131D-3F00-3C20EE2FFCC4}"/>
              </a:ext>
            </a:extLst>
          </p:cNvPr>
          <p:cNvSpPr>
            <a:spLocks noGrp="1"/>
          </p:cNvSpPr>
          <p:nvPr>
            <p:ph sz="half" idx="2"/>
          </p:nvPr>
        </p:nvSpPr>
        <p:spPr>
          <a:xfrm>
            <a:off x="10176784" y="3188187"/>
            <a:ext cx="8638421" cy="5976000"/>
          </a:xfrm>
        </p:spPr>
        <p:txBody>
          <a:bodyPr/>
          <a:lstStyle/>
          <a:p>
            <a:r>
              <a:rPr lang="sv-SE" i="1" dirty="0"/>
              <a:t>Klistra in bild på ert resultat från </a:t>
            </a:r>
            <a:r>
              <a:rPr lang="sv-SE" i="1" dirty="0" err="1"/>
              <a:t>daschboard</a:t>
            </a:r>
            <a:r>
              <a:rPr lang="sv-SE" i="1" dirty="0"/>
              <a:t>, ex nedan:</a:t>
            </a:r>
          </a:p>
        </p:txBody>
      </p:sp>
      <p:sp>
        <p:nvSpPr>
          <p:cNvPr id="4" name="Platshållare för datum 3">
            <a:extLst>
              <a:ext uri="{FF2B5EF4-FFF2-40B4-BE49-F238E27FC236}">
                <a16:creationId xmlns:a16="http://schemas.microsoft.com/office/drawing/2014/main" id="{9B30989C-456C-1864-1032-29E194E61AFB}"/>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bildnummer 4">
            <a:extLst>
              <a:ext uri="{FF2B5EF4-FFF2-40B4-BE49-F238E27FC236}">
                <a16:creationId xmlns:a16="http://schemas.microsoft.com/office/drawing/2014/main" id="{F060DB4F-0FEA-DEF4-0A59-72C067976CB9}"/>
              </a:ext>
            </a:extLst>
          </p:cNvPr>
          <p:cNvSpPr>
            <a:spLocks noGrp="1"/>
          </p:cNvSpPr>
          <p:nvPr>
            <p:ph type="sldNum" sz="quarter" idx="12"/>
          </p:nvPr>
        </p:nvSpPr>
        <p:spPr/>
        <p:txBody>
          <a:bodyPr/>
          <a:lstStyle/>
          <a:p>
            <a:fld id="{B6F15528-21DE-4FAA-801E-634DDDAF4B2B}" type="slidenum">
              <a:rPr lang="sv-SE" smtClean="0"/>
              <a:pPr/>
              <a:t>3</a:t>
            </a:fld>
            <a:endParaRPr lang="sv-SE"/>
          </a:p>
        </p:txBody>
      </p:sp>
      <p:sp>
        <p:nvSpPr>
          <p:cNvPr id="6" name="Rubrik 5">
            <a:extLst>
              <a:ext uri="{FF2B5EF4-FFF2-40B4-BE49-F238E27FC236}">
                <a16:creationId xmlns:a16="http://schemas.microsoft.com/office/drawing/2014/main" id="{2782DF06-A6FE-82ED-2791-2C0988AD9DA0}"/>
              </a:ext>
            </a:extLst>
          </p:cNvPr>
          <p:cNvSpPr>
            <a:spLocks noGrp="1"/>
          </p:cNvSpPr>
          <p:nvPr>
            <p:ph type="title"/>
          </p:nvPr>
        </p:nvSpPr>
        <p:spPr>
          <a:xfrm>
            <a:off x="1368502" y="478617"/>
            <a:ext cx="17616567" cy="2043642"/>
          </a:xfrm>
        </p:spPr>
        <p:txBody>
          <a:bodyPr/>
          <a:lstStyle/>
          <a:p>
            <a:r>
              <a:rPr lang="sv-SE" dirty="0"/>
              <a:t>Beskriv nuläge: Infarter  </a:t>
            </a:r>
          </a:p>
        </p:txBody>
      </p:sp>
      <p:sp>
        <p:nvSpPr>
          <p:cNvPr id="7" name="Rektangel 6">
            <a:extLst>
              <a:ext uri="{FF2B5EF4-FFF2-40B4-BE49-F238E27FC236}">
                <a16:creationId xmlns:a16="http://schemas.microsoft.com/office/drawing/2014/main" id="{6E017EE0-9B27-4C7E-2473-DA02728DDA4D}"/>
              </a:ext>
            </a:extLst>
          </p:cNvPr>
          <p:cNvSpPr/>
          <p:nvPr/>
        </p:nvSpPr>
        <p:spPr>
          <a:xfrm>
            <a:off x="1195102" y="2371304"/>
            <a:ext cx="8638421" cy="659838"/>
          </a:xfrm>
          <a:prstGeom prst="rect">
            <a:avLst/>
          </a:prstGeom>
          <a:solidFill>
            <a:schemeClr val="accent1">
              <a:lumMod val="20000"/>
              <a:lumOff val="8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r>
              <a:rPr lang="sv-SE" sz="2400" b="1">
                <a:solidFill>
                  <a:schemeClr val="tx1"/>
                </a:solidFill>
              </a:rPr>
              <a:t>Nuläge</a:t>
            </a:r>
          </a:p>
        </p:txBody>
      </p:sp>
      <p:sp>
        <p:nvSpPr>
          <p:cNvPr id="8" name="Rektangel 7">
            <a:extLst>
              <a:ext uri="{FF2B5EF4-FFF2-40B4-BE49-F238E27FC236}">
                <a16:creationId xmlns:a16="http://schemas.microsoft.com/office/drawing/2014/main" id="{3CFD382B-6842-4750-6383-46F05D15AAC8}"/>
              </a:ext>
            </a:extLst>
          </p:cNvPr>
          <p:cNvSpPr/>
          <p:nvPr/>
        </p:nvSpPr>
        <p:spPr>
          <a:xfrm>
            <a:off x="10176785" y="2371304"/>
            <a:ext cx="8638421" cy="659838"/>
          </a:xfrm>
          <a:prstGeom prst="rect">
            <a:avLst/>
          </a:prstGeom>
          <a:solidFill>
            <a:schemeClr val="accent1">
              <a:lumMod val="20000"/>
              <a:lumOff val="8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r>
              <a:rPr lang="sv-SE" sz="2400" b="1" dirty="0">
                <a:solidFill>
                  <a:schemeClr val="tx1"/>
                </a:solidFill>
              </a:rPr>
              <a:t>Resultat PPM Omvårdnad </a:t>
            </a:r>
          </a:p>
        </p:txBody>
      </p:sp>
      <p:pic>
        <p:nvPicPr>
          <p:cNvPr id="10" name="Bildobjekt 9">
            <a:extLst>
              <a:ext uri="{FF2B5EF4-FFF2-40B4-BE49-F238E27FC236}">
                <a16:creationId xmlns:a16="http://schemas.microsoft.com/office/drawing/2014/main" id="{4C9C2766-E019-69F7-D420-9961A35C9287}"/>
              </a:ext>
            </a:extLst>
          </p:cNvPr>
          <p:cNvPicPr>
            <a:picLocks noChangeAspect="1"/>
          </p:cNvPicPr>
          <p:nvPr/>
        </p:nvPicPr>
        <p:blipFill>
          <a:blip r:embed="rId3"/>
          <a:stretch>
            <a:fillRect/>
          </a:stretch>
        </p:blipFill>
        <p:spPr>
          <a:xfrm>
            <a:off x="10440780" y="4414946"/>
            <a:ext cx="8110428" cy="4602320"/>
          </a:xfrm>
          <a:prstGeom prst="rect">
            <a:avLst/>
          </a:prstGeom>
        </p:spPr>
      </p:pic>
    </p:spTree>
    <p:extLst>
      <p:ext uri="{BB962C8B-B14F-4D97-AF65-F5344CB8AC3E}">
        <p14:creationId xmlns:p14="http://schemas.microsoft.com/office/powerpoint/2010/main" val="2975175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45E89-4606-6E89-994C-8640C9B61B90}"/>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F9870BDD-1B54-EDC3-FB94-FC3DF046AF11}"/>
              </a:ext>
            </a:extLst>
          </p:cNvPr>
          <p:cNvSpPr>
            <a:spLocks noGrp="1"/>
          </p:cNvSpPr>
          <p:nvPr>
            <p:ph sz="half" idx="1"/>
          </p:nvPr>
        </p:nvSpPr>
        <p:spPr>
          <a:xfrm>
            <a:off x="1195102" y="3428106"/>
            <a:ext cx="8638421" cy="5976000"/>
          </a:xfrm>
        </p:spPr>
        <p:txBody>
          <a:bodyPr/>
          <a:lstStyle/>
          <a:p>
            <a:r>
              <a:rPr lang="sv-SE" i="1" dirty="0"/>
              <a:t>Fyll i ert nuläge utifrån resultat och analys, se stödtext under anteckningar</a:t>
            </a:r>
          </a:p>
          <a:p>
            <a:pPr marL="0" indent="0">
              <a:buNone/>
            </a:pPr>
            <a:endParaRPr lang="sv-SE" dirty="0"/>
          </a:p>
        </p:txBody>
      </p:sp>
      <p:sp>
        <p:nvSpPr>
          <p:cNvPr id="3" name="Platshållare för innehåll 2">
            <a:extLst>
              <a:ext uri="{FF2B5EF4-FFF2-40B4-BE49-F238E27FC236}">
                <a16:creationId xmlns:a16="http://schemas.microsoft.com/office/drawing/2014/main" id="{0D17EFDF-DD05-B3DE-EF3B-089C67E9B590}"/>
              </a:ext>
            </a:extLst>
          </p:cNvPr>
          <p:cNvSpPr>
            <a:spLocks noGrp="1"/>
          </p:cNvSpPr>
          <p:nvPr>
            <p:ph sz="half" idx="2"/>
          </p:nvPr>
        </p:nvSpPr>
        <p:spPr>
          <a:xfrm>
            <a:off x="10221909" y="3540025"/>
            <a:ext cx="8638421" cy="5976000"/>
          </a:xfrm>
        </p:spPr>
        <p:txBody>
          <a:bodyPr/>
          <a:lstStyle/>
          <a:p>
            <a:r>
              <a:rPr lang="sv-SE" i="1" dirty="0"/>
              <a:t>Klistra in bild på ert resultat från </a:t>
            </a:r>
            <a:r>
              <a:rPr lang="sv-SE" i="1" dirty="0" err="1"/>
              <a:t>daschboard</a:t>
            </a:r>
            <a:r>
              <a:rPr lang="sv-SE" i="1" dirty="0"/>
              <a:t>, ex nedan:</a:t>
            </a:r>
          </a:p>
        </p:txBody>
      </p:sp>
      <p:sp>
        <p:nvSpPr>
          <p:cNvPr id="4" name="Platshållare för datum 3">
            <a:extLst>
              <a:ext uri="{FF2B5EF4-FFF2-40B4-BE49-F238E27FC236}">
                <a16:creationId xmlns:a16="http://schemas.microsoft.com/office/drawing/2014/main" id="{D9FACE63-FEDE-F239-E665-031E2B622CC1}"/>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bildnummer 4">
            <a:extLst>
              <a:ext uri="{FF2B5EF4-FFF2-40B4-BE49-F238E27FC236}">
                <a16:creationId xmlns:a16="http://schemas.microsoft.com/office/drawing/2014/main" id="{08DA4A20-C55A-3BC0-517D-BA4C7D795CDA}"/>
              </a:ext>
            </a:extLst>
          </p:cNvPr>
          <p:cNvSpPr>
            <a:spLocks noGrp="1"/>
          </p:cNvSpPr>
          <p:nvPr>
            <p:ph type="sldNum" sz="quarter" idx="12"/>
          </p:nvPr>
        </p:nvSpPr>
        <p:spPr/>
        <p:txBody>
          <a:bodyPr/>
          <a:lstStyle/>
          <a:p>
            <a:fld id="{B6F15528-21DE-4FAA-801E-634DDDAF4B2B}" type="slidenum">
              <a:rPr lang="sv-SE" smtClean="0"/>
              <a:pPr/>
              <a:t>4</a:t>
            </a:fld>
            <a:endParaRPr lang="sv-SE"/>
          </a:p>
        </p:txBody>
      </p:sp>
      <p:sp>
        <p:nvSpPr>
          <p:cNvPr id="6" name="Rubrik 5">
            <a:extLst>
              <a:ext uri="{FF2B5EF4-FFF2-40B4-BE49-F238E27FC236}">
                <a16:creationId xmlns:a16="http://schemas.microsoft.com/office/drawing/2014/main" id="{9ED958FB-E6FF-58A5-00C7-50859E572646}"/>
              </a:ext>
            </a:extLst>
          </p:cNvPr>
          <p:cNvSpPr>
            <a:spLocks noGrp="1"/>
          </p:cNvSpPr>
          <p:nvPr>
            <p:ph type="title"/>
          </p:nvPr>
        </p:nvSpPr>
        <p:spPr>
          <a:xfrm>
            <a:off x="1368502" y="478617"/>
            <a:ext cx="17616567" cy="2043642"/>
          </a:xfrm>
        </p:spPr>
        <p:txBody>
          <a:bodyPr/>
          <a:lstStyle/>
          <a:p>
            <a:r>
              <a:rPr lang="sv-SE" dirty="0"/>
              <a:t>Beskriv nuläge: Elimination   </a:t>
            </a:r>
          </a:p>
        </p:txBody>
      </p:sp>
      <p:sp>
        <p:nvSpPr>
          <p:cNvPr id="7" name="Rektangel 6">
            <a:extLst>
              <a:ext uri="{FF2B5EF4-FFF2-40B4-BE49-F238E27FC236}">
                <a16:creationId xmlns:a16="http://schemas.microsoft.com/office/drawing/2014/main" id="{8B8970D2-263A-0EC8-1E6A-4F95AA3032F6}"/>
              </a:ext>
            </a:extLst>
          </p:cNvPr>
          <p:cNvSpPr/>
          <p:nvPr/>
        </p:nvSpPr>
        <p:spPr>
          <a:xfrm>
            <a:off x="1195102" y="2673476"/>
            <a:ext cx="8638421" cy="659838"/>
          </a:xfrm>
          <a:prstGeom prst="rect">
            <a:avLst/>
          </a:prstGeom>
          <a:solidFill>
            <a:schemeClr val="accent1">
              <a:lumMod val="20000"/>
              <a:lumOff val="8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r>
              <a:rPr lang="sv-SE" sz="2400" b="1">
                <a:solidFill>
                  <a:schemeClr val="tx1"/>
                </a:solidFill>
              </a:rPr>
              <a:t>Nuläge</a:t>
            </a:r>
          </a:p>
        </p:txBody>
      </p:sp>
      <p:sp>
        <p:nvSpPr>
          <p:cNvPr id="8" name="Rektangel 7">
            <a:extLst>
              <a:ext uri="{FF2B5EF4-FFF2-40B4-BE49-F238E27FC236}">
                <a16:creationId xmlns:a16="http://schemas.microsoft.com/office/drawing/2014/main" id="{75ECFB7C-4F7B-909C-2F30-0096B54DE38F}"/>
              </a:ext>
            </a:extLst>
          </p:cNvPr>
          <p:cNvSpPr/>
          <p:nvPr/>
        </p:nvSpPr>
        <p:spPr>
          <a:xfrm>
            <a:off x="10221909" y="2645263"/>
            <a:ext cx="8638421" cy="659838"/>
          </a:xfrm>
          <a:prstGeom prst="rect">
            <a:avLst/>
          </a:prstGeom>
          <a:solidFill>
            <a:schemeClr val="accent1">
              <a:lumMod val="20000"/>
              <a:lumOff val="8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r>
              <a:rPr lang="sv-SE" sz="2400" b="1" dirty="0">
                <a:solidFill>
                  <a:schemeClr val="tx1"/>
                </a:solidFill>
              </a:rPr>
              <a:t>Resultat PPM Omvårdnad </a:t>
            </a:r>
          </a:p>
        </p:txBody>
      </p:sp>
      <p:pic>
        <p:nvPicPr>
          <p:cNvPr id="10" name="Bildobjekt 9">
            <a:extLst>
              <a:ext uri="{FF2B5EF4-FFF2-40B4-BE49-F238E27FC236}">
                <a16:creationId xmlns:a16="http://schemas.microsoft.com/office/drawing/2014/main" id="{419C366B-E402-A9F8-0793-9C678086E31E}"/>
              </a:ext>
            </a:extLst>
          </p:cNvPr>
          <p:cNvPicPr>
            <a:picLocks noChangeAspect="1"/>
          </p:cNvPicPr>
          <p:nvPr/>
        </p:nvPicPr>
        <p:blipFill>
          <a:blip r:embed="rId3"/>
          <a:stretch>
            <a:fillRect/>
          </a:stretch>
        </p:blipFill>
        <p:spPr>
          <a:xfrm>
            <a:off x="10485905" y="4801786"/>
            <a:ext cx="8110428" cy="4602320"/>
          </a:xfrm>
          <a:prstGeom prst="rect">
            <a:avLst/>
          </a:prstGeom>
        </p:spPr>
      </p:pic>
    </p:spTree>
    <p:extLst>
      <p:ext uri="{BB962C8B-B14F-4D97-AF65-F5344CB8AC3E}">
        <p14:creationId xmlns:p14="http://schemas.microsoft.com/office/powerpoint/2010/main" val="173270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0E1B8-13E2-3F61-20FE-9B41BAB0EE56}"/>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EF239B9B-786A-5A53-2EBE-243AB03FEC66}"/>
              </a:ext>
            </a:extLst>
          </p:cNvPr>
          <p:cNvSpPr>
            <a:spLocks noGrp="1"/>
          </p:cNvSpPr>
          <p:nvPr>
            <p:ph sz="half" idx="1"/>
          </p:nvPr>
        </p:nvSpPr>
        <p:spPr>
          <a:xfrm>
            <a:off x="1195102" y="3428106"/>
            <a:ext cx="8638421" cy="5976000"/>
          </a:xfrm>
        </p:spPr>
        <p:txBody>
          <a:bodyPr/>
          <a:lstStyle/>
          <a:p>
            <a:r>
              <a:rPr lang="sv-SE" i="1" dirty="0"/>
              <a:t>Fyll i ert nuläge utifrån resultat och analys, se stödtext under anteckningar</a:t>
            </a:r>
          </a:p>
          <a:p>
            <a:pPr marL="0" indent="0">
              <a:buNone/>
            </a:pPr>
            <a:endParaRPr lang="sv-SE" dirty="0"/>
          </a:p>
        </p:txBody>
      </p:sp>
      <p:sp>
        <p:nvSpPr>
          <p:cNvPr id="3" name="Platshållare för innehåll 2">
            <a:extLst>
              <a:ext uri="{FF2B5EF4-FFF2-40B4-BE49-F238E27FC236}">
                <a16:creationId xmlns:a16="http://schemas.microsoft.com/office/drawing/2014/main" id="{AF05CCCF-1568-84E3-FA38-51384C95E5ED}"/>
              </a:ext>
            </a:extLst>
          </p:cNvPr>
          <p:cNvSpPr>
            <a:spLocks noGrp="1"/>
          </p:cNvSpPr>
          <p:nvPr>
            <p:ph sz="half" idx="2"/>
          </p:nvPr>
        </p:nvSpPr>
        <p:spPr>
          <a:xfrm>
            <a:off x="10221909" y="3540025"/>
            <a:ext cx="8638421" cy="5976000"/>
          </a:xfrm>
        </p:spPr>
        <p:txBody>
          <a:bodyPr/>
          <a:lstStyle/>
          <a:p>
            <a:r>
              <a:rPr lang="sv-SE" i="1" dirty="0"/>
              <a:t>Klistra in bild på ert resultat från </a:t>
            </a:r>
            <a:r>
              <a:rPr lang="sv-SE" i="1" dirty="0" err="1"/>
              <a:t>daschboard</a:t>
            </a:r>
            <a:r>
              <a:rPr lang="sv-SE" i="1" dirty="0"/>
              <a:t>, ex nedan:</a:t>
            </a:r>
          </a:p>
        </p:txBody>
      </p:sp>
      <p:sp>
        <p:nvSpPr>
          <p:cNvPr id="4" name="Platshållare för datum 3">
            <a:extLst>
              <a:ext uri="{FF2B5EF4-FFF2-40B4-BE49-F238E27FC236}">
                <a16:creationId xmlns:a16="http://schemas.microsoft.com/office/drawing/2014/main" id="{881182EE-6669-7790-32BD-28B479B8FBAF}"/>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bildnummer 4">
            <a:extLst>
              <a:ext uri="{FF2B5EF4-FFF2-40B4-BE49-F238E27FC236}">
                <a16:creationId xmlns:a16="http://schemas.microsoft.com/office/drawing/2014/main" id="{914E6AED-B377-66E4-C572-AA5521F26D2E}"/>
              </a:ext>
            </a:extLst>
          </p:cNvPr>
          <p:cNvSpPr>
            <a:spLocks noGrp="1"/>
          </p:cNvSpPr>
          <p:nvPr>
            <p:ph type="sldNum" sz="quarter" idx="12"/>
          </p:nvPr>
        </p:nvSpPr>
        <p:spPr/>
        <p:txBody>
          <a:bodyPr/>
          <a:lstStyle/>
          <a:p>
            <a:fld id="{B6F15528-21DE-4FAA-801E-634DDDAF4B2B}" type="slidenum">
              <a:rPr lang="sv-SE" smtClean="0"/>
              <a:pPr/>
              <a:t>5</a:t>
            </a:fld>
            <a:endParaRPr lang="sv-SE"/>
          </a:p>
        </p:txBody>
      </p:sp>
      <p:sp>
        <p:nvSpPr>
          <p:cNvPr id="6" name="Rubrik 5">
            <a:extLst>
              <a:ext uri="{FF2B5EF4-FFF2-40B4-BE49-F238E27FC236}">
                <a16:creationId xmlns:a16="http://schemas.microsoft.com/office/drawing/2014/main" id="{944769F7-9745-0618-AAD4-03B3DAF78287}"/>
              </a:ext>
            </a:extLst>
          </p:cNvPr>
          <p:cNvSpPr>
            <a:spLocks noGrp="1"/>
          </p:cNvSpPr>
          <p:nvPr>
            <p:ph type="title"/>
          </p:nvPr>
        </p:nvSpPr>
        <p:spPr>
          <a:xfrm>
            <a:off x="1368502" y="478617"/>
            <a:ext cx="17616567" cy="2043642"/>
          </a:xfrm>
        </p:spPr>
        <p:txBody>
          <a:bodyPr/>
          <a:lstStyle/>
          <a:p>
            <a:r>
              <a:rPr lang="sv-SE" dirty="0"/>
              <a:t>Beskriv nuläge: Fall  </a:t>
            </a:r>
          </a:p>
        </p:txBody>
      </p:sp>
      <p:sp>
        <p:nvSpPr>
          <p:cNvPr id="7" name="Rektangel 6">
            <a:extLst>
              <a:ext uri="{FF2B5EF4-FFF2-40B4-BE49-F238E27FC236}">
                <a16:creationId xmlns:a16="http://schemas.microsoft.com/office/drawing/2014/main" id="{C9C83691-880A-3AC0-959A-84F77D3687B6}"/>
              </a:ext>
            </a:extLst>
          </p:cNvPr>
          <p:cNvSpPr/>
          <p:nvPr/>
        </p:nvSpPr>
        <p:spPr>
          <a:xfrm>
            <a:off x="1195102" y="2673476"/>
            <a:ext cx="8638421" cy="659838"/>
          </a:xfrm>
          <a:prstGeom prst="rect">
            <a:avLst/>
          </a:prstGeom>
          <a:solidFill>
            <a:schemeClr val="accent1">
              <a:lumMod val="20000"/>
              <a:lumOff val="8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r>
              <a:rPr lang="sv-SE" sz="2400" b="1">
                <a:solidFill>
                  <a:schemeClr val="tx1"/>
                </a:solidFill>
              </a:rPr>
              <a:t>Nuläge</a:t>
            </a:r>
          </a:p>
        </p:txBody>
      </p:sp>
      <p:sp>
        <p:nvSpPr>
          <p:cNvPr id="8" name="Rektangel 7">
            <a:extLst>
              <a:ext uri="{FF2B5EF4-FFF2-40B4-BE49-F238E27FC236}">
                <a16:creationId xmlns:a16="http://schemas.microsoft.com/office/drawing/2014/main" id="{BDA74C53-63E4-90CF-C441-D7C31092A06F}"/>
              </a:ext>
            </a:extLst>
          </p:cNvPr>
          <p:cNvSpPr/>
          <p:nvPr/>
        </p:nvSpPr>
        <p:spPr>
          <a:xfrm>
            <a:off x="10221909" y="2645263"/>
            <a:ext cx="8638421" cy="659838"/>
          </a:xfrm>
          <a:prstGeom prst="rect">
            <a:avLst/>
          </a:prstGeom>
          <a:solidFill>
            <a:schemeClr val="accent1">
              <a:lumMod val="20000"/>
              <a:lumOff val="8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r>
              <a:rPr lang="sv-SE" sz="2400" b="1" dirty="0">
                <a:solidFill>
                  <a:schemeClr val="tx1"/>
                </a:solidFill>
              </a:rPr>
              <a:t>Resultat PPM Omvårdnad </a:t>
            </a:r>
          </a:p>
        </p:txBody>
      </p:sp>
      <p:pic>
        <p:nvPicPr>
          <p:cNvPr id="10" name="Bildobjekt 9">
            <a:extLst>
              <a:ext uri="{FF2B5EF4-FFF2-40B4-BE49-F238E27FC236}">
                <a16:creationId xmlns:a16="http://schemas.microsoft.com/office/drawing/2014/main" id="{0B1F2013-7DB2-177E-362A-EE29B3A6F124}"/>
              </a:ext>
            </a:extLst>
          </p:cNvPr>
          <p:cNvPicPr>
            <a:picLocks noChangeAspect="1"/>
          </p:cNvPicPr>
          <p:nvPr/>
        </p:nvPicPr>
        <p:blipFill>
          <a:blip r:embed="rId3"/>
          <a:stretch>
            <a:fillRect/>
          </a:stretch>
        </p:blipFill>
        <p:spPr>
          <a:xfrm>
            <a:off x="10485905" y="4801786"/>
            <a:ext cx="8110428" cy="4602320"/>
          </a:xfrm>
          <a:prstGeom prst="rect">
            <a:avLst/>
          </a:prstGeom>
        </p:spPr>
      </p:pic>
    </p:spTree>
    <p:extLst>
      <p:ext uri="{BB962C8B-B14F-4D97-AF65-F5344CB8AC3E}">
        <p14:creationId xmlns:p14="http://schemas.microsoft.com/office/powerpoint/2010/main" val="1219066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D6D1C-6A37-2E8F-AD08-D9FB62A55691}"/>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016C95F0-6D88-3A4A-150D-ADAB632C811C}"/>
              </a:ext>
            </a:extLst>
          </p:cNvPr>
          <p:cNvSpPr>
            <a:spLocks noGrp="1"/>
          </p:cNvSpPr>
          <p:nvPr>
            <p:ph sz="half" idx="1"/>
          </p:nvPr>
        </p:nvSpPr>
        <p:spPr>
          <a:xfrm>
            <a:off x="1195102" y="3428106"/>
            <a:ext cx="8638421" cy="5976000"/>
          </a:xfrm>
        </p:spPr>
        <p:txBody>
          <a:bodyPr/>
          <a:lstStyle/>
          <a:p>
            <a:r>
              <a:rPr lang="sv-SE" i="1" dirty="0"/>
              <a:t>Fyll i ert nuläge utifrån resultat och analys, se stödtext under anteckningar</a:t>
            </a:r>
          </a:p>
          <a:p>
            <a:pPr marL="0" indent="0">
              <a:buNone/>
            </a:pPr>
            <a:endParaRPr lang="sv-SE" dirty="0"/>
          </a:p>
        </p:txBody>
      </p:sp>
      <p:sp>
        <p:nvSpPr>
          <p:cNvPr id="3" name="Platshållare för innehåll 2">
            <a:extLst>
              <a:ext uri="{FF2B5EF4-FFF2-40B4-BE49-F238E27FC236}">
                <a16:creationId xmlns:a16="http://schemas.microsoft.com/office/drawing/2014/main" id="{920CCF2E-F008-7D88-8404-E34D75326E19}"/>
              </a:ext>
            </a:extLst>
          </p:cNvPr>
          <p:cNvSpPr>
            <a:spLocks noGrp="1"/>
          </p:cNvSpPr>
          <p:nvPr>
            <p:ph sz="half" idx="2"/>
          </p:nvPr>
        </p:nvSpPr>
        <p:spPr>
          <a:xfrm>
            <a:off x="10221909" y="3540025"/>
            <a:ext cx="8638421" cy="5976000"/>
          </a:xfrm>
        </p:spPr>
        <p:txBody>
          <a:bodyPr/>
          <a:lstStyle/>
          <a:p>
            <a:r>
              <a:rPr lang="sv-SE" i="1" dirty="0"/>
              <a:t>Klistra in bild på ert resultat från </a:t>
            </a:r>
            <a:r>
              <a:rPr lang="sv-SE" i="1" dirty="0" err="1"/>
              <a:t>daschboard</a:t>
            </a:r>
            <a:r>
              <a:rPr lang="sv-SE" i="1" dirty="0"/>
              <a:t>, ex nedan:</a:t>
            </a:r>
          </a:p>
        </p:txBody>
      </p:sp>
      <p:sp>
        <p:nvSpPr>
          <p:cNvPr id="4" name="Platshållare för datum 3">
            <a:extLst>
              <a:ext uri="{FF2B5EF4-FFF2-40B4-BE49-F238E27FC236}">
                <a16:creationId xmlns:a16="http://schemas.microsoft.com/office/drawing/2014/main" id="{3C0EF1AD-809F-C4A7-08F4-52A9BDD8D012}"/>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bildnummer 4">
            <a:extLst>
              <a:ext uri="{FF2B5EF4-FFF2-40B4-BE49-F238E27FC236}">
                <a16:creationId xmlns:a16="http://schemas.microsoft.com/office/drawing/2014/main" id="{CFEECDAD-FB72-B2F8-3D14-8C560FB61AE1}"/>
              </a:ext>
            </a:extLst>
          </p:cNvPr>
          <p:cNvSpPr>
            <a:spLocks noGrp="1"/>
          </p:cNvSpPr>
          <p:nvPr>
            <p:ph type="sldNum" sz="quarter" idx="12"/>
          </p:nvPr>
        </p:nvSpPr>
        <p:spPr/>
        <p:txBody>
          <a:bodyPr/>
          <a:lstStyle/>
          <a:p>
            <a:fld id="{B6F15528-21DE-4FAA-801E-634DDDAF4B2B}" type="slidenum">
              <a:rPr lang="sv-SE" smtClean="0"/>
              <a:pPr/>
              <a:t>6</a:t>
            </a:fld>
            <a:endParaRPr lang="sv-SE"/>
          </a:p>
        </p:txBody>
      </p:sp>
      <p:sp>
        <p:nvSpPr>
          <p:cNvPr id="6" name="Rubrik 5">
            <a:extLst>
              <a:ext uri="{FF2B5EF4-FFF2-40B4-BE49-F238E27FC236}">
                <a16:creationId xmlns:a16="http://schemas.microsoft.com/office/drawing/2014/main" id="{1FB471BA-8E70-0E10-B93F-E00B4142575B}"/>
              </a:ext>
            </a:extLst>
          </p:cNvPr>
          <p:cNvSpPr>
            <a:spLocks noGrp="1"/>
          </p:cNvSpPr>
          <p:nvPr>
            <p:ph type="title"/>
          </p:nvPr>
        </p:nvSpPr>
        <p:spPr>
          <a:xfrm>
            <a:off x="1368502" y="478617"/>
            <a:ext cx="17616567" cy="2043642"/>
          </a:xfrm>
        </p:spPr>
        <p:txBody>
          <a:bodyPr/>
          <a:lstStyle/>
          <a:p>
            <a:r>
              <a:rPr lang="sv-SE" dirty="0"/>
              <a:t>Beskriv nuläge: Trycksår  </a:t>
            </a:r>
          </a:p>
        </p:txBody>
      </p:sp>
      <p:sp>
        <p:nvSpPr>
          <p:cNvPr id="7" name="Rektangel 6">
            <a:extLst>
              <a:ext uri="{FF2B5EF4-FFF2-40B4-BE49-F238E27FC236}">
                <a16:creationId xmlns:a16="http://schemas.microsoft.com/office/drawing/2014/main" id="{70F27A09-90EF-86C7-4019-4EBEFF8A7C68}"/>
              </a:ext>
            </a:extLst>
          </p:cNvPr>
          <p:cNvSpPr/>
          <p:nvPr/>
        </p:nvSpPr>
        <p:spPr>
          <a:xfrm>
            <a:off x="1195102" y="2673476"/>
            <a:ext cx="8638421" cy="659838"/>
          </a:xfrm>
          <a:prstGeom prst="rect">
            <a:avLst/>
          </a:prstGeom>
          <a:solidFill>
            <a:schemeClr val="accent1">
              <a:lumMod val="20000"/>
              <a:lumOff val="8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r>
              <a:rPr lang="sv-SE" sz="2400" b="1">
                <a:solidFill>
                  <a:schemeClr val="tx1"/>
                </a:solidFill>
              </a:rPr>
              <a:t>Nuläge</a:t>
            </a:r>
          </a:p>
        </p:txBody>
      </p:sp>
      <p:sp>
        <p:nvSpPr>
          <p:cNvPr id="8" name="Rektangel 7">
            <a:extLst>
              <a:ext uri="{FF2B5EF4-FFF2-40B4-BE49-F238E27FC236}">
                <a16:creationId xmlns:a16="http://schemas.microsoft.com/office/drawing/2014/main" id="{78B12E39-8EDF-5B60-C008-B9CDA9236E8A}"/>
              </a:ext>
            </a:extLst>
          </p:cNvPr>
          <p:cNvSpPr/>
          <p:nvPr/>
        </p:nvSpPr>
        <p:spPr>
          <a:xfrm>
            <a:off x="10221909" y="2645263"/>
            <a:ext cx="8638421" cy="659838"/>
          </a:xfrm>
          <a:prstGeom prst="rect">
            <a:avLst/>
          </a:prstGeom>
          <a:solidFill>
            <a:schemeClr val="accent1">
              <a:lumMod val="20000"/>
              <a:lumOff val="8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r>
              <a:rPr lang="sv-SE" sz="2400" b="1" dirty="0">
                <a:solidFill>
                  <a:schemeClr val="tx1"/>
                </a:solidFill>
              </a:rPr>
              <a:t>Resultat PPM Omvårdnad </a:t>
            </a:r>
          </a:p>
        </p:txBody>
      </p:sp>
      <p:pic>
        <p:nvPicPr>
          <p:cNvPr id="10" name="Bildobjekt 9">
            <a:extLst>
              <a:ext uri="{FF2B5EF4-FFF2-40B4-BE49-F238E27FC236}">
                <a16:creationId xmlns:a16="http://schemas.microsoft.com/office/drawing/2014/main" id="{A1E862B7-644A-DB1F-598D-0AEB90E1FD3C}"/>
              </a:ext>
            </a:extLst>
          </p:cNvPr>
          <p:cNvPicPr>
            <a:picLocks noChangeAspect="1"/>
          </p:cNvPicPr>
          <p:nvPr/>
        </p:nvPicPr>
        <p:blipFill>
          <a:blip r:embed="rId3"/>
          <a:stretch>
            <a:fillRect/>
          </a:stretch>
        </p:blipFill>
        <p:spPr>
          <a:xfrm>
            <a:off x="10485905" y="4801786"/>
            <a:ext cx="8110428" cy="4602320"/>
          </a:xfrm>
          <a:prstGeom prst="rect">
            <a:avLst/>
          </a:prstGeom>
        </p:spPr>
      </p:pic>
    </p:spTree>
    <p:extLst>
      <p:ext uri="{BB962C8B-B14F-4D97-AF65-F5344CB8AC3E}">
        <p14:creationId xmlns:p14="http://schemas.microsoft.com/office/powerpoint/2010/main" val="3921990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3FA64-CA9B-45BB-657A-40B32F820EF0}"/>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8F007999-6A9D-DF2E-BD0C-1696EC01C99C}"/>
              </a:ext>
            </a:extLst>
          </p:cNvPr>
          <p:cNvSpPr>
            <a:spLocks noGrp="1"/>
          </p:cNvSpPr>
          <p:nvPr>
            <p:ph sz="half" idx="1"/>
          </p:nvPr>
        </p:nvSpPr>
        <p:spPr>
          <a:xfrm>
            <a:off x="1195102" y="3428106"/>
            <a:ext cx="8638421" cy="5976000"/>
          </a:xfrm>
        </p:spPr>
        <p:txBody>
          <a:bodyPr/>
          <a:lstStyle/>
          <a:p>
            <a:r>
              <a:rPr lang="sv-SE" i="1" dirty="0"/>
              <a:t>Fyll i ert nuläge utifrån resultat och analys, se stödtext under anteckningar</a:t>
            </a:r>
          </a:p>
          <a:p>
            <a:pPr marL="0" indent="0">
              <a:buNone/>
            </a:pPr>
            <a:endParaRPr lang="sv-SE" dirty="0"/>
          </a:p>
        </p:txBody>
      </p:sp>
      <p:sp>
        <p:nvSpPr>
          <p:cNvPr id="3" name="Platshållare för innehåll 2">
            <a:extLst>
              <a:ext uri="{FF2B5EF4-FFF2-40B4-BE49-F238E27FC236}">
                <a16:creationId xmlns:a16="http://schemas.microsoft.com/office/drawing/2014/main" id="{F1DFC5AC-E9D5-66A8-FD99-A1FFA28CCBF3}"/>
              </a:ext>
            </a:extLst>
          </p:cNvPr>
          <p:cNvSpPr>
            <a:spLocks noGrp="1"/>
          </p:cNvSpPr>
          <p:nvPr>
            <p:ph sz="half" idx="2"/>
          </p:nvPr>
        </p:nvSpPr>
        <p:spPr>
          <a:xfrm>
            <a:off x="10221909" y="3540025"/>
            <a:ext cx="8638421" cy="5976000"/>
          </a:xfrm>
        </p:spPr>
        <p:txBody>
          <a:bodyPr/>
          <a:lstStyle/>
          <a:p>
            <a:r>
              <a:rPr lang="sv-SE" i="1" dirty="0"/>
              <a:t>Klistra in bild på ert resultat från </a:t>
            </a:r>
            <a:r>
              <a:rPr lang="sv-SE" i="1" dirty="0" err="1"/>
              <a:t>daschboard</a:t>
            </a:r>
            <a:r>
              <a:rPr lang="sv-SE" i="1" dirty="0"/>
              <a:t>, ex nedan:</a:t>
            </a:r>
          </a:p>
        </p:txBody>
      </p:sp>
      <p:sp>
        <p:nvSpPr>
          <p:cNvPr id="4" name="Platshållare för datum 3">
            <a:extLst>
              <a:ext uri="{FF2B5EF4-FFF2-40B4-BE49-F238E27FC236}">
                <a16:creationId xmlns:a16="http://schemas.microsoft.com/office/drawing/2014/main" id="{D29C1DB8-1DEC-538B-053B-A6CE098AB107}"/>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bildnummer 4">
            <a:extLst>
              <a:ext uri="{FF2B5EF4-FFF2-40B4-BE49-F238E27FC236}">
                <a16:creationId xmlns:a16="http://schemas.microsoft.com/office/drawing/2014/main" id="{4209A7A3-2BFF-077B-318C-85E1D2200A93}"/>
              </a:ext>
            </a:extLst>
          </p:cNvPr>
          <p:cNvSpPr>
            <a:spLocks noGrp="1"/>
          </p:cNvSpPr>
          <p:nvPr>
            <p:ph type="sldNum" sz="quarter" idx="12"/>
          </p:nvPr>
        </p:nvSpPr>
        <p:spPr/>
        <p:txBody>
          <a:bodyPr/>
          <a:lstStyle/>
          <a:p>
            <a:fld id="{B6F15528-21DE-4FAA-801E-634DDDAF4B2B}" type="slidenum">
              <a:rPr lang="sv-SE" smtClean="0"/>
              <a:pPr/>
              <a:t>7</a:t>
            </a:fld>
            <a:endParaRPr lang="sv-SE"/>
          </a:p>
        </p:txBody>
      </p:sp>
      <p:sp>
        <p:nvSpPr>
          <p:cNvPr id="6" name="Rubrik 5">
            <a:extLst>
              <a:ext uri="{FF2B5EF4-FFF2-40B4-BE49-F238E27FC236}">
                <a16:creationId xmlns:a16="http://schemas.microsoft.com/office/drawing/2014/main" id="{3C3B715C-4FB1-BA17-BA0D-C66D4F706222}"/>
              </a:ext>
            </a:extLst>
          </p:cNvPr>
          <p:cNvSpPr>
            <a:spLocks noGrp="1"/>
          </p:cNvSpPr>
          <p:nvPr>
            <p:ph type="title"/>
          </p:nvPr>
        </p:nvSpPr>
        <p:spPr>
          <a:xfrm>
            <a:off x="1368502" y="478617"/>
            <a:ext cx="17616567" cy="2043642"/>
          </a:xfrm>
        </p:spPr>
        <p:txBody>
          <a:bodyPr/>
          <a:lstStyle/>
          <a:p>
            <a:r>
              <a:rPr lang="sv-SE" dirty="0"/>
              <a:t>Beskriv nuläge: Undernäring</a:t>
            </a:r>
          </a:p>
        </p:txBody>
      </p:sp>
      <p:sp>
        <p:nvSpPr>
          <p:cNvPr id="7" name="Rektangel 6">
            <a:extLst>
              <a:ext uri="{FF2B5EF4-FFF2-40B4-BE49-F238E27FC236}">
                <a16:creationId xmlns:a16="http://schemas.microsoft.com/office/drawing/2014/main" id="{152E034D-D923-DE14-AACC-7CC90AC6BF7A}"/>
              </a:ext>
            </a:extLst>
          </p:cNvPr>
          <p:cNvSpPr/>
          <p:nvPr/>
        </p:nvSpPr>
        <p:spPr>
          <a:xfrm>
            <a:off x="1195102" y="2673476"/>
            <a:ext cx="8638421" cy="659838"/>
          </a:xfrm>
          <a:prstGeom prst="rect">
            <a:avLst/>
          </a:prstGeom>
          <a:solidFill>
            <a:schemeClr val="accent1">
              <a:lumMod val="20000"/>
              <a:lumOff val="8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r>
              <a:rPr lang="sv-SE" sz="2400" b="1">
                <a:solidFill>
                  <a:schemeClr val="tx1"/>
                </a:solidFill>
              </a:rPr>
              <a:t>Nuläge</a:t>
            </a:r>
          </a:p>
        </p:txBody>
      </p:sp>
      <p:sp>
        <p:nvSpPr>
          <p:cNvPr id="8" name="Rektangel 7">
            <a:extLst>
              <a:ext uri="{FF2B5EF4-FFF2-40B4-BE49-F238E27FC236}">
                <a16:creationId xmlns:a16="http://schemas.microsoft.com/office/drawing/2014/main" id="{8C0D4ACA-F0FB-CA95-6B0A-9C2F5AE7E8A6}"/>
              </a:ext>
            </a:extLst>
          </p:cNvPr>
          <p:cNvSpPr/>
          <p:nvPr/>
        </p:nvSpPr>
        <p:spPr>
          <a:xfrm>
            <a:off x="10221909" y="2645263"/>
            <a:ext cx="8638421" cy="659838"/>
          </a:xfrm>
          <a:prstGeom prst="rect">
            <a:avLst/>
          </a:prstGeom>
          <a:solidFill>
            <a:schemeClr val="accent1">
              <a:lumMod val="20000"/>
              <a:lumOff val="8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r>
              <a:rPr lang="sv-SE" sz="2400" b="1" dirty="0">
                <a:solidFill>
                  <a:schemeClr val="tx1"/>
                </a:solidFill>
              </a:rPr>
              <a:t>Resultat PPM Omvårdnad </a:t>
            </a:r>
          </a:p>
        </p:txBody>
      </p:sp>
      <p:pic>
        <p:nvPicPr>
          <p:cNvPr id="10" name="Bildobjekt 9">
            <a:extLst>
              <a:ext uri="{FF2B5EF4-FFF2-40B4-BE49-F238E27FC236}">
                <a16:creationId xmlns:a16="http://schemas.microsoft.com/office/drawing/2014/main" id="{9FF5BE65-C29F-D2B0-2A47-C386894C4D5D}"/>
              </a:ext>
            </a:extLst>
          </p:cNvPr>
          <p:cNvPicPr>
            <a:picLocks noChangeAspect="1"/>
          </p:cNvPicPr>
          <p:nvPr/>
        </p:nvPicPr>
        <p:blipFill>
          <a:blip r:embed="rId3"/>
          <a:stretch>
            <a:fillRect/>
          </a:stretch>
        </p:blipFill>
        <p:spPr>
          <a:xfrm>
            <a:off x="10485905" y="4801786"/>
            <a:ext cx="8110428" cy="4602320"/>
          </a:xfrm>
          <a:prstGeom prst="rect">
            <a:avLst/>
          </a:prstGeom>
        </p:spPr>
      </p:pic>
    </p:spTree>
    <p:extLst>
      <p:ext uri="{BB962C8B-B14F-4D97-AF65-F5344CB8AC3E}">
        <p14:creationId xmlns:p14="http://schemas.microsoft.com/office/powerpoint/2010/main" val="2869701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967FF-DBEB-0EDE-60B6-931B0A71B763}"/>
            </a:ext>
          </a:extLst>
        </p:cNvPr>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FE7F7001-76C0-20D1-840C-1DD74638B792}"/>
              </a:ext>
            </a:extLst>
          </p:cNvPr>
          <p:cNvSpPr>
            <a:spLocks noGrp="1"/>
          </p:cNvSpPr>
          <p:nvPr>
            <p:ph sz="half" idx="1"/>
          </p:nvPr>
        </p:nvSpPr>
        <p:spPr>
          <a:xfrm>
            <a:off x="1195102" y="3428106"/>
            <a:ext cx="8638421" cy="5976000"/>
          </a:xfrm>
        </p:spPr>
        <p:txBody>
          <a:bodyPr/>
          <a:lstStyle/>
          <a:p>
            <a:r>
              <a:rPr lang="sv-SE" i="1" dirty="0"/>
              <a:t>Fyll i ert nuläge utifrån resultat och analys, se stödtext under anteckningar</a:t>
            </a:r>
          </a:p>
          <a:p>
            <a:pPr marL="0" indent="0">
              <a:buNone/>
            </a:pPr>
            <a:endParaRPr lang="sv-SE" dirty="0"/>
          </a:p>
        </p:txBody>
      </p:sp>
      <p:sp>
        <p:nvSpPr>
          <p:cNvPr id="3" name="Platshållare för innehåll 2">
            <a:extLst>
              <a:ext uri="{FF2B5EF4-FFF2-40B4-BE49-F238E27FC236}">
                <a16:creationId xmlns:a16="http://schemas.microsoft.com/office/drawing/2014/main" id="{A009398B-AC3E-94D9-5D4B-D3D6052CFD0F}"/>
              </a:ext>
            </a:extLst>
          </p:cNvPr>
          <p:cNvSpPr>
            <a:spLocks noGrp="1"/>
          </p:cNvSpPr>
          <p:nvPr>
            <p:ph sz="half" idx="2"/>
          </p:nvPr>
        </p:nvSpPr>
        <p:spPr>
          <a:xfrm>
            <a:off x="10221909" y="3540025"/>
            <a:ext cx="8638421" cy="5976000"/>
          </a:xfrm>
        </p:spPr>
        <p:txBody>
          <a:bodyPr/>
          <a:lstStyle/>
          <a:p>
            <a:r>
              <a:rPr lang="sv-SE" i="1" dirty="0"/>
              <a:t>Klistra in bild på ert resultat från </a:t>
            </a:r>
            <a:r>
              <a:rPr lang="sv-SE" i="1" dirty="0" err="1"/>
              <a:t>daschboard</a:t>
            </a:r>
            <a:r>
              <a:rPr lang="sv-SE" i="1" dirty="0"/>
              <a:t>, ex nedan:</a:t>
            </a:r>
          </a:p>
        </p:txBody>
      </p:sp>
      <p:sp>
        <p:nvSpPr>
          <p:cNvPr id="4" name="Platshållare för datum 3">
            <a:extLst>
              <a:ext uri="{FF2B5EF4-FFF2-40B4-BE49-F238E27FC236}">
                <a16:creationId xmlns:a16="http://schemas.microsoft.com/office/drawing/2014/main" id="{A9233A1B-2647-9181-3C90-B9D281A7DF3D}"/>
              </a:ext>
            </a:extLst>
          </p:cNvPr>
          <p:cNvSpPr>
            <a:spLocks noGrp="1"/>
          </p:cNvSpPr>
          <p:nvPr>
            <p:ph type="dt" sz="half" idx="10"/>
          </p:nvPr>
        </p:nvSpPr>
        <p:spPr/>
        <p:txBody>
          <a:bodyPr/>
          <a:lstStyle/>
          <a:p>
            <a:fld id="{DD91084E-ABA3-4AA4-9862-3A3A8F7AC594}" type="datetime1">
              <a:rPr lang="sv-SE" smtClean="0"/>
              <a:t>2026-05-11</a:t>
            </a:fld>
            <a:endParaRPr lang="en-US"/>
          </a:p>
        </p:txBody>
      </p:sp>
      <p:sp>
        <p:nvSpPr>
          <p:cNvPr id="5" name="Platshållare för bildnummer 4">
            <a:extLst>
              <a:ext uri="{FF2B5EF4-FFF2-40B4-BE49-F238E27FC236}">
                <a16:creationId xmlns:a16="http://schemas.microsoft.com/office/drawing/2014/main" id="{1E44F5A6-B6D3-1264-97E8-6853B7025AAE}"/>
              </a:ext>
            </a:extLst>
          </p:cNvPr>
          <p:cNvSpPr>
            <a:spLocks noGrp="1"/>
          </p:cNvSpPr>
          <p:nvPr>
            <p:ph type="sldNum" sz="quarter" idx="12"/>
          </p:nvPr>
        </p:nvSpPr>
        <p:spPr/>
        <p:txBody>
          <a:bodyPr/>
          <a:lstStyle/>
          <a:p>
            <a:fld id="{B6F15528-21DE-4FAA-801E-634DDDAF4B2B}" type="slidenum">
              <a:rPr lang="sv-SE" smtClean="0"/>
              <a:pPr/>
              <a:t>8</a:t>
            </a:fld>
            <a:endParaRPr lang="sv-SE"/>
          </a:p>
        </p:txBody>
      </p:sp>
      <p:sp>
        <p:nvSpPr>
          <p:cNvPr id="6" name="Rubrik 5">
            <a:extLst>
              <a:ext uri="{FF2B5EF4-FFF2-40B4-BE49-F238E27FC236}">
                <a16:creationId xmlns:a16="http://schemas.microsoft.com/office/drawing/2014/main" id="{61B95F31-2DCD-3F12-10E2-EEDAFD993C31}"/>
              </a:ext>
            </a:extLst>
          </p:cNvPr>
          <p:cNvSpPr>
            <a:spLocks noGrp="1"/>
          </p:cNvSpPr>
          <p:nvPr>
            <p:ph type="title"/>
          </p:nvPr>
        </p:nvSpPr>
        <p:spPr>
          <a:xfrm>
            <a:off x="1368502" y="478617"/>
            <a:ext cx="17616567" cy="2043642"/>
          </a:xfrm>
        </p:spPr>
        <p:txBody>
          <a:bodyPr/>
          <a:lstStyle/>
          <a:p>
            <a:r>
              <a:rPr lang="sv-SE" dirty="0"/>
              <a:t>Beskriv nuläge: Patientmedverkan</a:t>
            </a:r>
          </a:p>
        </p:txBody>
      </p:sp>
      <p:sp>
        <p:nvSpPr>
          <p:cNvPr id="7" name="Rektangel 6">
            <a:extLst>
              <a:ext uri="{FF2B5EF4-FFF2-40B4-BE49-F238E27FC236}">
                <a16:creationId xmlns:a16="http://schemas.microsoft.com/office/drawing/2014/main" id="{4BC9002E-8CB7-F006-882B-D2E9315DF1C1}"/>
              </a:ext>
            </a:extLst>
          </p:cNvPr>
          <p:cNvSpPr/>
          <p:nvPr/>
        </p:nvSpPr>
        <p:spPr>
          <a:xfrm>
            <a:off x="1195102" y="2673476"/>
            <a:ext cx="8638421" cy="659838"/>
          </a:xfrm>
          <a:prstGeom prst="rect">
            <a:avLst/>
          </a:prstGeom>
          <a:solidFill>
            <a:schemeClr val="accent1">
              <a:lumMod val="20000"/>
              <a:lumOff val="8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r>
              <a:rPr lang="sv-SE" sz="2400" b="1">
                <a:solidFill>
                  <a:schemeClr val="tx1"/>
                </a:solidFill>
              </a:rPr>
              <a:t>Nuläge</a:t>
            </a:r>
          </a:p>
        </p:txBody>
      </p:sp>
      <p:sp>
        <p:nvSpPr>
          <p:cNvPr id="8" name="Rektangel 7">
            <a:extLst>
              <a:ext uri="{FF2B5EF4-FFF2-40B4-BE49-F238E27FC236}">
                <a16:creationId xmlns:a16="http://schemas.microsoft.com/office/drawing/2014/main" id="{641946D7-AB97-6D93-B0D4-CA9A451DC2B3}"/>
              </a:ext>
            </a:extLst>
          </p:cNvPr>
          <p:cNvSpPr/>
          <p:nvPr/>
        </p:nvSpPr>
        <p:spPr>
          <a:xfrm>
            <a:off x="10221909" y="2681573"/>
            <a:ext cx="8638421" cy="659838"/>
          </a:xfrm>
          <a:prstGeom prst="rect">
            <a:avLst/>
          </a:prstGeom>
          <a:solidFill>
            <a:schemeClr val="accent1">
              <a:lumMod val="20000"/>
              <a:lumOff val="80000"/>
            </a:scheme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r>
              <a:rPr lang="sv-SE" sz="2400" b="1" dirty="0">
                <a:solidFill>
                  <a:schemeClr val="tx1"/>
                </a:solidFill>
              </a:rPr>
              <a:t>Resultat PPM Omvårdnad </a:t>
            </a:r>
          </a:p>
        </p:txBody>
      </p:sp>
      <p:pic>
        <p:nvPicPr>
          <p:cNvPr id="10" name="Bildobjekt 9">
            <a:extLst>
              <a:ext uri="{FF2B5EF4-FFF2-40B4-BE49-F238E27FC236}">
                <a16:creationId xmlns:a16="http://schemas.microsoft.com/office/drawing/2014/main" id="{620DC7BE-D6ED-B6C5-9AA8-00E618ACFFCC}"/>
              </a:ext>
            </a:extLst>
          </p:cNvPr>
          <p:cNvPicPr>
            <a:picLocks noChangeAspect="1"/>
          </p:cNvPicPr>
          <p:nvPr/>
        </p:nvPicPr>
        <p:blipFill>
          <a:blip r:embed="rId3"/>
          <a:stretch>
            <a:fillRect/>
          </a:stretch>
        </p:blipFill>
        <p:spPr>
          <a:xfrm>
            <a:off x="10485905" y="4801786"/>
            <a:ext cx="8110428" cy="4602320"/>
          </a:xfrm>
          <a:prstGeom prst="rect">
            <a:avLst/>
          </a:prstGeom>
        </p:spPr>
      </p:pic>
    </p:spTree>
    <p:extLst>
      <p:ext uri="{BB962C8B-B14F-4D97-AF65-F5344CB8AC3E}">
        <p14:creationId xmlns:p14="http://schemas.microsoft.com/office/powerpoint/2010/main" val="2507559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
            <a:extLst>
              <a:ext uri="{FF2B5EF4-FFF2-40B4-BE49-F238E27FC236}">
                <a16:creationId xmlns:a16="http://schemas.microsoft.com/office/drawing/2014/main" id="{A7B3332A-F11F-CCCA-DFD8-0A3C2E1CDF9F}"/>
              </a:ext>
            </a:extLst>
          </p:cNvPr>
          <p:cNvSpPr>
            <a:spLocks noGrp="1"/>
          </p:cNvSpPr>
          <p:nvPr>
            <p:ph sz="half" idx="1"/>
          </p:nvPr>
        </p:nvSpPr>
        <p:spPr>
          <a:xfrm>
            <a:off x="1243766" y="3406775"/>
            <a:ext cx="8638421" cy="5976000"/>
          </a:xfrm>
        </p:spPr>
        <p:txBody>
          <a:bodyPr/>
          <a:lstStyle/>
          <a:p>
            <a:r>
              <a:rPr lang="sv-SE" i="1" dirty="0"/>
              <a:t>Sammanställ förslag på förbättringsområden som identifierats utifrån resultat och analys av PPM omvårdnad</a:t>
            </a:r>
          </a:p>
          <a:p>
            <a:r>
              <a:rPr lang="sv-SE" i="1" dirty="0"/>
              <a:t>Välj ett område som ni ska börja med.</a:t>
            </a:r>
          </a:p>
          <a:p>
            <a:r>
              <a:rPr lang="sv-SE" i="1" dirty="0"/>
              <a:t>Dokumentera ert förbättringsarbete i A3 ta stöd av FRÖ-modellen.</a:t>
            </a:r>
            <a:endParaRPr lang="sv-SE" dirty="0"/>
          </a:p>
          <a:p>
            <a:endParaRPr lang="en-US" dirty="0"/>
          </a:p>
        </p:txBody>
      </p:sp>
      <p:sp>
        <p:nvSpPr>
          <p:cNvPr id="5" name="Platshållare för datum 4">
            <a:extLst>
              <a:ext uri="{FF2B5EF4-FFF2-40B4-BE49-F238E27FC236}">
                <a16:creationId xmlns:a16="http://schemas.microsoft.com/office/drawing/2014/main" id="{22A3D2EC-5B5A-3274-A56E-A707DC4F3404}"/>
              </a:ext>
            </a:extLst>
          </p:cNvPr>
          <p:cNvSpPr>
            <a:spLocks noGrp="1"/>
          </p:cNvSpPr>
          <p:nvPr>
            <p:ph type="dt" sz="half" idx="10"/>
          </p:nvPr>
        </p:nvSpPr>
        <p:spPr>
          <a:xfrm>
            <a:off x="1368502" y="478617"/>
            <a:ext cx="792000" cy="187200"/>
          </a:xfrm>
        </p:spPr>
        <p:txBody>
          <a:bodyPr wrap="square">
            <a:normAutofit/>
          </a:bodyPr>
          <a:lstStyle/>
          <a:p>
            <a:pPr>
              <a:spcAft>
                <a:spcPts val="600"/>
              </a:spcAft>
            </a:pPr>
            <a:fld id="{3929E917-5370-4653-ABC0-4F0AA954FE77}" type="datetime1">
              <a:rPr lang="sv-SE" smtClean="0"/>
              <a:pPr>
                <a:spcAft>
                  <a:spcPts val="600"/>
                </a:spcAft>
              </a:pPr>
              <a:t>2026-05-11</a:t>
            </a:fld>
            <a:endParaRPr lang="en-US"/>
          </a:p>
        </p:txBody>
      </p:sp>
      <p:sp>
        <p:nvSpPr>
          <p:cNvPr id="6" name="Platshållare för bildnummer 5">
            <a:extLst>
              <a:ext uri="{FF2B5EF4-FFF2-40B4-BE49-F238E27FC236}">
                <a16:creationId xmlns:a16="http://schemas.microsoft.com/office/drawing/2014/main" id="{A55E7C3F-3FE2-668A-D01E-B76823ADEE76}"/>
              </a:ext>
            </a:extLst>
          </p:cNvPr>
          <p:cNvSpPr>
            <a:spLocks noGrp="1"/>
          </p:cNvSpPr>
          <p:nvPr>
            <p:ph type="sldNum" sz="quarter" idx="12"/>
          </p:nvPr>
        </p:nvSpPr>
        <p:spPr>
          <a:xfrm>
            <a:off x="835102" y="478617"/>
            <a:ext cx="360000" cy="187200"/>
          </a:xfrm>
        </p:spPr>
        <p:txBody>
          <a:bodyPr wrap="square">
            <a:normAutofit/>
          </a:bodyPr>
          <a:lstStyle/>
          <a:p>
            <a:pPr>
              <a:spcAft>
                <a:spcPts val="600"/>
              </a:spcAft>
            </a:pPr>
            <a:fld id="{B6F15528-21DE-4FAA-801E-634DDDAF4B2B}" type="slidenum">
              <a:rPr lang="sv-SE" smtClean="0"/>
              <a:pPr>
                <a:spcAft>
                  <a:spcPts val="600"/>
                </a:spcAft>
              </a:pPr>
              <a:t>9</a:t>
            </a:fld>
            <a:endParaRPr lang="sv-SE"/>
          </a:p>
        </p:txBody>
      </p:sp>
      <p:sp>
        <p:nvSpPr>
          <p:cNvPr id="16" name="Title 5">
            <a:extLst>
              <a:ext uri="{FF2B5EF4-FFF2-40B4-BE49-F238E27FC236}">
                <a16:creationId xmlns:a16="http://schemas.microsoft.com/office/drawing/2014/main" id="{DDADC196-4031-1939-48B5-DE63FBD6B7F6}"/>
              </a:ext>
            </a:extLst>
          </p:cNvPr>
          <p:cNvSpPr>
            <a:spLocks noGrp="1"/>
          </p:cNvSpPr>
          <p:nvPr>
            <p:ph type="title"/>
          </p:nvPr>
        </p:nvSpPr>
        <p:spPr>
          <a:xfrm>
            <a:off x="1243766" y="1227047"/>
            <a:ext cx="17616567" cy="2043642"/>
          </a:xfrm>
        </p:spPr>
        <p:txBody>
          <a:bodyPr/>
          <a:lstStyle/>
          <a:p>
            <a:r>
              <a:rPr lang="sv-SE" dirty="0"/>
              <a:t>Förbättringsförslag</a:t>
            </a:r>
            <a:endParaRPr lang="en-US" dirty="0"/>
          </a:p>
        </p:txBody>
      </p:sp>
      <p:sp>
        <p:nvSpPr>
          <p:cNvPr id="13" name="textruta 12">
            <a:extLst>
              <a:ext uri="{FF2B5EF4-FFF2-40B4-BE49-F238E27FC236}">
                <a16:creationId xmlns:a16="http://schemas.microsoft.com/office/drawing/2014/main" id="{CB9C6E39-BD9B-6979-C178-CB57719476ED}"/>
              </a:ext>
            </a:extLst>
          </p:cNvPr>
          <p:cNvSpPr txBox="1"/>
          <p:nvPr/>
        </p:nvSpPr>
        <p:spPr>
          <a:xfrm>
            <a:off x="6847589" y="10082303"/>
            <a:ext cx="13693724" cy="707886"/>
          </a:xfrm>
          <a:prstGeom prst="rect">
            <a:avLst/>
          </a:prstGeom>
          <a:noFill/>
        </p:spPr>
        <p:txBody>
          <a:bodyPr wrap="square">
            <a:spAutoFit/>
          </a:bodyPr>
          <a:lstStyle/>
          <a:p>
            <a:r>
              <a:rPr lang="sv-SE" sz="4000" b="1" dirty="0">
                <a:hlinkClick r:id="rId3"/>
              </a:rPr>
              <a:t>Läs mer</a:t>
            </a:r>
            <a:r>
              <a:rPr lang="sv-SE" sz="4000" dirty="0">
                <a:hlinkClick r:id="rId3"/>
              </a:rPr>
              <a:t>: Förbättringsarbete - Region Västmanland</a:t>
            </a:r>
            <a:endParaRPr lang="sv-SE" sz="4000" dirty="0"/>
          </a:p>
        </p:txBody>
      </p:sp>
      <p:pic>
        <p:nvPicPr>
          <p:cNvPr id="3" name="Bildobjekt 2">
            <a:extLst>
              <a:ext uri="{FF2B5EF4-FFF2-40B4-BE49-F238E27FC236}">
                <a16:creationId xmlns:a16="http://schemas.microsoft.com/office/drawing/2014/main" id="{F300705D-6FC3-9DBE-CDBE-B63AE7953DD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21915" y="1679943"/>
            <a:ext cx="6945072" cy="5206262"/>
          </a:xfrm>
          <a:prstGeom prst="rect">
            <a:avLst/>
          </a:prstGeom>
        </p:spPr>
      </p:pic>
    </p:spTree>
    <p:extLst>
      <p:ext uri="{BB962C8B-B14F-4D97-AF65-F5344CB8AC3E}">
        <p14:creationId xmlns:p14="http://schemas.microsoft.com/office/powerpoint/2010/main" val="2721402819"/>
      </p:ext>
    </p:extLst>
  </p:cSld>
  <p:clrMapOvr>
    <a:masterClrMapping/>
  </p:clrMapOvr>
</p:sld>
</file>

<file path=ppt/theme/theme1.xml><?xml version="1.0" encoding="utf-8"?>
<a:theme xmlns:a="http://schemas.openxmlformats.org/drawingml/2006/main" name="Region Västmanland Rosa">
  <a:themeElements>
    <a:clrScheme name="Region Västmanland Rosa">
      <a:dk1>
        <a:sysClr val="windowText" lastClr="000000"/>
      </a:dk1>
      <a:lt1>
        <a:sysClr val="window" lastClr="FFFFFF"/>
      </a:lt1>
      <a:dk2>
        <a:srgbClr val="7F7F7F"/>
      </a:dk2>
      <a:lt2>
        <a:srgbClr val="FFFFFF"/>
      </a:lt2>
      <a:accent1>
        <a:srgbClr val="670F3B"/>
      </a:accent1>
      <a:accent2>
        <a:srgbClr val="4B467D"/>
      </a:accent2>
      <a:accent3>
        <a:srgbClr val="339D94"/>
      </a:accent3>
      <a:accent4>
        <a:srgbClr val="3C82AF"/>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0039DAB0-7D38-4811-8BB1-C6C4965A58F0}"/>
    </a:ext>
  </a:extLst>
</a:theme>
</file>

<file path=ppt/theme/theme2.xml><?xml version="1.0" encoding="utf-8"?>
<a:theme xmlns:a="http://schemas.openxmlformats.org/drawingml/2006/main" name="Region Västmanland Blå">
  <a:themeElements>
    <a:clrScheme name="Region Västmanland Blå">
      <a:dk1>
        <a:sysClr val="windowText" lastClr="000000"/>
      </a:dk1>
      <a:lt1>
        <a:sysClr val="window" lastClr="FFFFFF"/>
      </a:lt1>
      <a:dk2>
        <a:srgbClr val="7F7F7F"/>
      </a:dk2>
      <a:lt2>
        <a:srgbClr val="FFFFFF"/>
      </a:lt2>
      <a:accent1>
        <a:srgbClr val="3C82AF"/>
      </a:accent1>
      <a:accent2>
        <a:srgbClr val="4B467D"/>
      </a:accent2>
      <a:accent3>
        <a:srgbClr val="339D94"/>
      </a:accent3>
      <a:accent4>
        <a:srgbClr val="670F3B"/>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2459BC67-DD28-465A-A611-64CAAD410A4A}"/>
    </a:ext>
  </a:extLst>
</a:theme>
</file>

<file path=ppt/theme/theme3.xml><?xml version="1.0" encoding="utf-8"?>
<a:theme xmlns:a="http://schemas.openxmlformats.org/drawingml/2006/main" name="Region Västmanland Grön">
  <a:themeElements>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72B876D8-DEED-4268-B914-085C35FD99C3}"/>
    </a:ext>
  </a:extLst>
</a:theme>
</file>

<file path=ppt/theme/theme4.xml><?xml version="1.0" encoding="utf-8"?>
<a:theme xmlns:a="http://schemas.openxmlformats.org/drawingml/2006/main" name="1_Region Västmanland Grön">
  <a:themeElements>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72B876D8-DEED-4268-B914-085C35FD99C3}"/>
    </a:ext>
  </a:extLst>
</a:theme>
</file>

<file path=ppt/theme/theme5.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themeOverride>
</file>

<file path=ppt/theme/themeOverride2.xml><?xml version="1.0" encoding="utf-8"?>
<a:themeOverride xmlns:a="http://schemas.openxmlformats.org/drawingml/2006/main">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D561874D5281FB44955F9341FC2592F5" ma:contentTypeVersion="14" ma:contentTypeDescription="Skapa ett nytt dokument." ma:contentTypeScope="" ma:versionID="e33bf8f018029dc68985deaea6b0eba9">
  <xsd:schema xmlns:xsd="http://www.w3.org/2001/XMLSchema" xmlns:xs="http://www.w3.org/2001/XMLSchema" xmlns:p="http://schemas.microsoft.com/office/2006/metadata/properties" xmlns:ns2="c1ceb8f6-b9d5-4195-b289-8c7d660e1863" xmlns:ns3="3c41718f-236a-45f8-83ce-eee260d81304" targetNamespace="http://schemas.microsoft.com/office/2006/metadata/properties" ma:root="true" ma:fieldsID="a44685eb73a3100772be8c2e67218b46" ns2:_="" ns3:_="">
    <xsd:import namespace="c1ceb8f6-b9d5-4195-b289-8c7d660e1863"/>
    <xsd:import namespace="3c41718f-236a-45f8-83ce-eee260d8130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ceb8f6-b9d5-4195-b289-8c7d660e18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Bildmarkeringar" ma:readOnly="false" ma:fieldId="{5cf76f15-5ced-4ddc-b409-7134ff3c332f}" ma:taxonomyMulti="true" ma:sspId="e12c2e29-3876-4f0c-ba25-f8f57cb655d6"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c41718f-236a-45f8-83ce-eee260d81304"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element name="TaxCatchAll" ma:index="14" nillable="true" ma:displayName="Taxonomy Catch All Column" ma:hidden="true" ma:list="{a4bb811e-e9d4-422e-8f4c-8b885ac7b687}" ma:internalName="TaxCatchAll" ma:showField="CatchAllData" ma:web="3c41718f-236a-45f8-83ce-eee260d813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c41718f-236a-45f8-83ce-eee260d81304" xsi:nil="true"/>
    <lcf76f155ced4ddcb4097134ff3c332f xmlns="c1ceb8f6-b9d5-4195-b289-8c7d660e186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041836F-050D-448E-A7B6-564A2A1A1FC4}">
  <ds:schemaRefs>
    <ds:schemaRef ds:uri="http://schemas.microsoft.com/sharepoint/v3/contenttype/forms"/>
  </ds:schemaRefs>
</ds:datastoreItem>
</file>

<file path=customXml/itemProps2.xml><?xml version="1.0" encoding="utf-8"?>
<ds:datastoreItem xmlns:ds="http://schemas.openxmlformats.org/officeDocument/2006/customXml" ds:itemID="{93290BB5-19CF-4DF7-AA7D-270A918B4FDC}">
  <ds:schemaRefs>
    <ds:schemaRef ds:uri="3c41718f-236a-45f8-83ce-eee260d81304"/>
    <ds:schemaRef ds:uri="c1ceb8f6-b9d5-4195-b289-8c7d660e186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D298639-A577-4F3F-91F2-8D6ABE55571D}">
  <ds:schemaRefs>
    <ds:schemaRef ds:uri="http://www.w3.org/XML/1998/namespace"/>
    <ds:schemaRef ds:uri="http://schemas.microsoft.com/office/2006/documentManagement/types"/>
    <ds:schemaRef ds:uri="http://purl.org/dc/elements/1.1/"/>
    <ds:schemaRef ds:uri="http://purl.org/dc/terms/"/>
    <ds:schemaRef ds:uri="c1ceb8f6-b9d5-4195-b289-8c7d660e1863"/>
    <ds:schemaRef ds:uri="http://purl.org/dc/dcmitype/"/>
    <ds:schemaRef ds:uri="http://schemas.openxmlformats.org/package/2006/metadata/core-properties"/>
    <ds:schemaRef ds:uri="http://schemas.microsoft.com/office/2006/metadata/properties"/>
    <ds:schemaRef ds:uri="http://schemas.microsoft.com/office/infopath/2007/PartnerControls"/>
    <ds:schemaRef ds:uri="3c41718f-236a-45f8-83ce-eee260d81304"/>
  </ds:schemaRefs>
</ds:datastoreItem>
</file>

<file path=docProps/app.xml><?xml version="1.0" encoding="utf-8"?>
<Properties xmlns="http://schemas.openxmlformats.org/officeDocument/2006/extended-properties" xmlns:vt="http://schemas.openxmlformats.org/officeDocument/2006/docPropsVTypes">
  <Template>Powerpointmall RV</Template>
  <TotalTime>30620</TotalTime>
  <Words>1961</Words>
  <Application>Microsoft Office PowerPoint</Application>
  <PresentationFormat>Anpassad</PresentationFormat>
  <Paragraphs>248</Paragraphs>
  <Slides>17</Slides>
  <Notes>11</Notes>
  <HiddenSlides>0</HiddenSlides>
  <MMClips>0</MMClips>
  <ScaleCrop>false</ScaleCrop>
  <HeadingPairs>
    <vt:vector size="6" baseType="variant">
      <vt:variant>
        <vt:lpstr>Använt teckensnitt</vt:lpstr>
      </vt:variant>
      <vt:variant>
        <vt:i4>3</vt:i4>
      </vt:variant>
      <vt:variant>
        <vt:lpstr>Tema</vt:lpstr>
      </vt:variant>
      <vt:variant>
        <vt:i4>4</vt:i4>
      </vt:variant>
      <vt:variant>
        <vt:lpstr>Bildrubriker</vt:lpstr>
      </vt:variant>
      <vt:variant>
        <vt:i4>17</vt:i4>
      </vt:variant>
    </vt:vector>
  </HeadingPairs>
  <TitlesOfParts>
    <vt:vector size="24" baseType="lpstr">
      <vt:lpstr>Arial</vt:lpstr>
      <vt:lpstr>Calibri</vt:lpstr>
      <vt:lpstr>Calibri Light</vt:lpstr>
      <vt:lpstr>Region Västmanland Rosa</vt:lpstr>
      <vt:lpstr>Region Västmanland Blå</vt:lpstr>
      <vt:lpstr>Region Västmanland Grön</vt:lpstr>
      <vt:lpstr>1_Region Västmanland Grön</vt:lpstr>
      <vt:lpstr>PPM Omvårdnad  </vt:lpstr>
      <vt:lpstr>Sammanställ resultat och analys </vt:lpstr>
      <vt:lpstr>Beskriv nuläge: Infarter  </vt:lpstr>
      <vt:lpstr>Beskriv nuläge: Elimination   </vt:lpstr>
      <vt:lpstr>Beskriv nuläge: Fall  </vt:lpstr>
      <vt:lpstr>Beskriv nuläge: Trycksår  </vt:lpstr>
      <vt:lpstr>Beskriv nuläge: Undernäring</vt:lpstr>
      <vt:lpstr>Beskriv nuläge: Patientmedverkan</vt:lpstr>
      <vt:lpstr>Förbättringsförslag</vt:lpstr>
      <vt:lpstr>PowerPoint-presentation</vt:lpstr>
      <vt:lpstr>PowerPoint-presentation</vt:lpstr>
      <vt:lpstr>Tips på vidare läsning: Infarter</vt:lpstr>
      <vt:lpstr>Tips på vidare läsning: Elimination </vt:lpstr>
      <vt:lpstr>Tips på vidare läsning: Fall </vt:lpstr>
      <vt:lpstr>Tips på vidare läsning: Trycksår</vt:lpstr>
      <vt:lpstr>Tips på vidare läsning: Undernäring</vt:lpstr>
      <vt:lpstr>Tips på vidare läsning: Patientdelaktighet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Förbättringsarbete  ”Infoga namn på arbetet”</dc:title>
  <dc:creator>Anna Nordanberg</dc:creator>
  <cp:lastModifiedBy>Sandra Hultin Dojorti</cp:lastModifiedBy>
  <cp:revision>13</cp:revision>
  <cp:lastPrinted>2020-03-11T12:52:39Z</cp:lastPrinted>
  <dcterms:created xsi:type="dcterms:W3CDTF">2019-11-19T07:07:46Z</dcterms:created>
  <dcterms:modified xsi:type="dcterms:W3CDTF">2026-05-11T12:23:08Z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2019-05-20T00:00:00Z</vt:filetime>
  </property>
  <property fmtid="{D5CDD505-2E9C-101B-9397-08002B2CF9AE}" pid="3" name="Creator">
    <vt:lpwstr>Adobe InDesign 14.0 (Macintosh)</vt:lpwstr>
  </property>
  <property fmtid="{D5CDD505-2E9C-101B-9397-08002B2CF9AE}" pid="4" name="LastSaved">
    <vt:filetime>2019-05-29T00:00:00Z</vt:filetime>
  </property>
  <property fmtid="{D5CDD505-2E9C-101B-9397-08002B2CF9AE}" pid="5" name="ContentTypeId">
    <vt:lpwstr>0x010100D561874D5281FB44955F9341FC2592F5</vt:lpwstr>
  </property>
  <property fmtid="{D5CDD505-2E9C-101B-9397-08002B2CF9AE}" pid="6" name="MediaServiceImageTags">
    <vt:lpwstr/>
  </property>
</Properties>
</file>