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6" r:id="rId5"/>
    <p:sldId id="270" r:id="rId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03F66B-B15A-4076-86F7-23B5A5584E7C}" v="12" dt="2026-03-02T11:06:31.7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0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264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DEAF8ADE-DFB0-6344-91AF-C2340D4A73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02F8833-CBDB-8E44-991E-7719DBE5D6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D629D-E35B-0940-BCF8-E9D569AAAE2E}" type="datetimeFigureOut">
              <a:rPr lang="sv-SE" smtClean="0"/>
              <a:t>2026-03-09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3D6739B-AC65-D24B-AC64-71E56FA32A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D3F9890-91E1-FA43-9F16-0BBCFAAAAB2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680A0-A5E7-3B49-AD2F-70CF6E6299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11803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23D13-F35E-4529-B3F7-0633FF5C8FD7}" type="datetimeFigureOut">
              <a:rPr lang="sv-SE" smtClean="0"/>
              <a:t>2026-03-09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EDCF4-EC53-45ED-9657-3068B2115E4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8782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tartsida utan bild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F6D261CD-7475-462D-96A6-570AC61F5569}"/>
              </a:ext>
            </a:extLst>
          </p:cNvPr>
          <p:cNvSpPr/>
          <p:nvPr userDrawn="1"/>
        </p:nvSpPr>
        <p:spPr>
          <a:xfrm>
            <a:off x="0" y="0"/>
            <a:ext cx="12192000" cy="56440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0C5D4EC2-9FA8-4FE8-96F7-29DCCDEDDB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78728"/>
            <a:ext cx="12202510" cy="2200292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C4679F00-E121-4F6A-8D29-D9E7E550A9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52672"/>
            <a:ext cx="9144000" cy="2387600"/>
          </a:xfrm>
        </p:spPr>
        <p:txBody>
          <a:bodyPr anchor="t"/>
          <a:lstStyle>
            <a:lvl1pPr algn="ctr">
              <a:defRPr sz="5400" spc="0"/>
            </a:lvl1pPr>
          </a:lstStyle>
          <a:p>
            <a:r>
              <a:rPr lang="sv-SE" dirty="0"/>
              <a:t>En rubrik kommer</a:t>
            </a:r>
            <a:br>
              <a:rPr lang="sv-SE" dirty="0"/>
            </a:br>
            <a:r>
              <a:rPr lang="sv-SE" dirty="0"/>
              <a:t>att stå här och kan</a:t>
            </a:r>
            <a:br>
              <a:rPr lang="sv-SE" dirty="0"/>
            </a:br>
            <a:r>
              <a:rPr lang="sv-SE" dirty="0"/>
              <a:t>vara på tre rader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9F3B956-728F-4271-9E5F-A466177507C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176772"/>
            <a:ext cx="9144000" cy="410286"/>
          </a:xfrm>
        </p:spPr>
        <p:txBody>
          <a:bodyPr anchor="b"/>
          <a:lstStyle>
            <a:lvl1pPr marL="0" indent="0" algn="ctr">
              <a:buNone/>
              <a:defRPr sz="14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Ämne/titel/namn/datum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5C65CF8-0829-4AB6-891A-190544AC3286}"/>
              </a:ext>
            </a:extLst>
          </p:cNvPr>
          <p:cNvSpPr/>
          <p:nvPr userDrawn="1"/>
        </p:nvSpPr>
        <p:spPr>
          <a:xfrm>
            <a:off x="-2575249" y="841599"/>
            <a:ext cx="24476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Varje rubrik inleds </a:t>
            </a:r>
            <a:r>
              <a:rPr lang="sv-SE" sz="100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med ljusare röd</a:t>
            </a: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se bild. (Bild på inringad färg i paletten)</a:t>
            </a:r>
          </a:p>
          <a:p>
            <a:pPr algn="r">
              <a:spcAft>
                <a:spcPts val="0"/>
              </a:spcAft>
            </a:pPr>
            <a:endParaRPr lang="sv-SE" sz="10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Detta måste göras manuellt genom att markera texten.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EBE118A1-F797-4EAF-B63F-697D3863B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0767" y="1808804"/>
            <a:ext cx="1685925" cy="628650"/>
          </a:xfrm>
          <a:prstGeom prst="rect">
            <a:avLst/>
          </a:prstGeom>
        </p:spPr>
      </p:pic>
      <p:pic>
        <p:nvPicPr>
          <p:cNvPr id="6" name="Bildobjekt 5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681A010A-9841-0739-F8AC-F00D0F9923D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613" y="5809500"/>
            <a:ext cx="4149645" cy="78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01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tartsida utan bild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0C5D4EC2-9FA8-4FE8-96F7-29DCCDEDDB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78728"/>
            <a:ext cx="12202510" cy="2200292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C4679F00-E121-4F6A-8D29-D9E7E550A9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52672"/>
            <a:ext cx="9144000" cy="2387600"/>
          </a:xfrm>
        </p:spPr>
        <p:txBody>
          <a:bodyPr anchor="t"/>
          <a:lstStyle>
            <a:lvl1pPr algn="ctr">
              <a:defRPr sz="5400"/>
            </a:lvl1pPr>
          </a:lstStyle>
          <a:p>
            <a:r>
              <a:rPr lang="sv-SE"/>
              <a:t>En rubrik kommer</a:t>
            </a:r>
            <a:br>
              <a:rPr lang="sv-SE"/>
            </a:br>
            <a:r>
              <a:rPr lang="sv-SE"/>
              <a:t>att stå här och kan</a:t>
            </a:r>
            <a:br>
              <a:rPr lang="sv-SE"/>
            </a:br>
            <a:r>
              <a:rPr lang="sv-SE"/>
              <a:t>vara på tre rader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9F3B956-728F-4271-9E5F-A466177507C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176772"/>
            <a:ext cx="9144000" cy="410286"/>
          </a:xfrm>
        </p:spPr>
        <p:txBody>
          <a:bodyPr anchor="b"/>
          <a:lstStyle>
            <a:lvl1pPr marL="0" indent="0" algn="ctr">
              <a:buNone/>
              <a:defRPr sz="14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Ämne/titel/namn/datum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5C65CF8-0829-4AB6-891A-190544AC3286}"/>
              </a:ext>
            </a:extLst>
          </p:cNvPr>
          <p:cNvSpPr/>
          <p:nvPr userDrawn="1"/>
        </p:nvSpPr>
        <p:spPr>
          <a:xfrm>
            <a:off x="-2575249" y="841599"/>
            <a:ext cx="24476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Varje rubrik inleds </a:t>
            </a:r>
            <a:r>
              <a:rPr lang="sv-SE" sz="100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med ljusare röd</a:t>
            </a: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se bild. (Bild på inringad färg i paletten)</a:t>
            </a:r>
          </a:p>
          <a:p>
            <a:pPr algn="r">
              <a:spcAft>
                <a:spcPts val="0"/>
              </a:spcAft>
            </a:pPr>
            <a:endParaRPr lang="sv-SE" sz="10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Detta måste göras manuellt genom att markera texten.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EBE118A1-F797-4EAF-B63F-697D3863B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0767" y="1808804"/>
            <a:ext cx="1685925" cy="628650"/>
          </a:xfrm>
          <a:prstGeom prst="rect">
            <a:avLst/>
          </a:prstGeom>
        </p:spPr>
      </p:pic>
      <p:pic>
        <p:nvPicPr>
          <p:cNvPr id="4" name="Bildobjekt 3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74A7EAA1-131E-4E87-3414-BE40AE8564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613" y="5809500"/>
            <a:ext cx="4149645" cy="78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64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bild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198FF978-7AC6-4A7A-943A-D6BAC9303385}"/>
              </a:ext>
            </a:extLst>
          </p:cNvPr>
          <p:cNvSpPr/>
          <p:nvPr userDrawn="1"/>
        </p:nvSpPr>
        <p:spPr>
          <a:xfrm>
            <a:off x="0" y="6120545"/>
            <a:ext cx="12196800" cy="7459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733B926C-A7EB-4393-AE91-4468A5CB55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0510" y="0"/>
            <a:ext cx="12202510" cy="4781496"/>
          </a:xfrm>
          <a:custGeom>
            <a:avLst/>
            <a:gdLst>
              <a:gd name="connsiteX0" fmla="*/ 0 w 12192000"/>
              <a:gd name="connsiteY0" fmla="*/ 0 h 5307013"/>
              <a:gd name="connsiteX1" fmla="*/ 12192000 w 12192000"/>
              <a:gd name="connsiteY1" fmla="*/ 0 h 5307013"/>
              <a:gd name="connsiteX2" fmla="*/ 12192000 w 12192000"/>
              <a:gd name="connsiteY2" fmla="*/ 5307013 h 5307013"/>
              <a:gd name="connsiteX3" fmla="*/ 0 w 12192000"/>
              <a:gd name="connsiteY3" fmla="*/ 5307013 h 5307013"/>
              <a:gd name="connsiteX4" fmla="*/ 0 w 12192000"/>
              <a:gd name="connsiteY4" fmla="*/ 0 h 5307013"/>
              <a:gd name="connsiteX0" fmla="*/ 0 w 12192000"/>
              <a:gd name="connsiteY0" fmla="*/ 0 h 5318234"/>
              <a:gd name="connsiteX1" fmla="*/ 12192000 w 12192000"/>
              <a:gd name="connsiteY1" fmla="*/ 0 h 5318234"/>
              <a:gd name="connsiteX2" fmla="*/ 12192000 w 12192000"/>
              <a:gd name="connsiteY2" fmla="*/ 5307013 h 5318234"/>
              <a:gd name="connsiteX3" fmla="*/ 6243145 w 12192000"/>
              <a:gd name="connsiteY3" fmla="*/ 5318234 h 5318234"/>
              <a:gd name="connsiteX4" fmla="*/ 0 w 12192000"/>
              <a:gd name="connsiteY4" fmla="*/ 5307013 h 5318234"/>
              <a:gd name="connsiteX5" fmla="*/ 0 w 12192000"/>
              <a:gd name="connsiteY5" fmla="*/ 0 h 5318234"/>
              <a:gd name="connsiteX0" fmla="*/ 0 w 12192000"/>
              <a:gd name="connsiteY0" fmla="*/ 0 h 5307013"/>
              <a:gd name="connsiteX1" fmla="*/ 12192000 w 12192000"/>
              <a:gd name="connsiteY1" fmla="*/ 0 h 5307013"/>
              <a:gd name="connsiteX2" fmla="*/ 12192000 w 12192000"/>
              <a:gd name="connsiteY2" fmla="*/ 5307013 h 5307013"/>
              <a:gd name="connsiteX3" fmla="*/ 6264166 w 12192000"/>
              <a:gd name="connsiteY3" fmla="*/ 4183117 h 5307013"/>
              <a:gd name="connsiteX4" fmla="*/ 0 w 12192000"/>
              <a:gd name="connsiteY4" fmla="*/ 5307013 h 5307013"/>
              <a:gd name="connsiteX5" fmla="*/ 0 w 12192000"/>
              <a:gd name="connsiteY5" fmla="*/ 0 h 5307013"/>
              <a:gd name="connsiteX0" fmla="*/ 0 w 12192000"/>
              <a:gd name="connsiteY0" fmla="*/ 0 h 5307013"/>
              <a:gd name="connsiteX1" fmla="*/ 12192000 w 12192000"/>
              <a:gd name="connsiteY1" fmla="*/ 0 h 5307013"/>
              <a:gd name="connsiteX2" fmla="*/ 12192000 w 12192000"/>
              <a:gd name="connsiteY2" fmla="*/ 5307013 h 5307013"/>
              <a:gd name="connsiteX3" fmla="*/ 6264166 w 12192000"/>
              <a:gd name="connsiteY3" fmla="*/ 4183117 h 5307013"/>
              <a:gd name="connsiteX4" fmla="*/ 0 w 12192000"/>
              <a:gd name="connsiteY4" fmla="*/ 5307013 h 5307013"/>
              <a:gd name="connsiteX5" fmla="*/ 0 w 12192000"/>
              <a:gd name="connsiteY5" fmla="*/ 0 h 5307013"/>
              <a:gd name="connsiteX0" fmla="*/ 0 w 12192000"/>
              <a:gd name="connsiteY0" fmla="*/ 0 h 5307013"/>
              <a:gd name="connsiteX1" fmla="*/ 12192000 w 12192000"/>
              <a:gd name="connsiteY1" fmla="*/ 0 h 5307013"/>
              <a:gd name="connsiteX2" fmla="*/ 12192000 w 12192000"/>
              <a:gd name="connsiteY2" fmla="*/ 5307013 h 5307013"/>
              <a:gd name="connsiteX3" fmla="*/ 6264166 w 12192000"/>
              <a:gd name="connsiteY3" fmla="*/ 4183117 h 5307013"/>
              <a:gd name="connsiteX4" fmla="*/ 0 w 12192000"/>
              <a:gd name="connsiteY4" fmla="*/ 5307013 h 5307013"/>
              <a:gd name="connsiteX5" fmla="*/ 0 w 12192000"/>
              <a:gd name="connsiteY5" fmla="*/ 0 h 5307013"/>
              <a:gd name="connsiteX0" fmla="*/ 0 w 12192000"/>
              <a:gd name="connsiteY0" fmla="*/ 0 h 5307013"/>
              <a:gd name="connsiteX1" fmla="*/ 12192000 w 12192000"/>
              <a:gd name="connsiteY1" fmla="*/ 0 h 5307013"/>
              <a:gd name="connsiteX2" fmla="*/ 12192000 w 12192000"/>
              <a:gd name="connsiteY2" fmla="*/ 5307013 h 5307013"/>
              <a:gd name="connsiteX3" fmla="*/ 0 w 12192000"/>
              <a:gd name="connsiteY3" fmla="*/ 5307013 h 5307013"/>
              <a:gd name="connsiteX4" fmla="*/ 0 w 12192000"/>
              <a:gd name="connsiteY4" fmla="*/ 0 h 5307013"/>
              <a:gd name="connsiteX0" fmla="*/ 0 w 12192000"/>
              <a:gd name="connsiteY0" fmla="*/ 0 h 5307013"/>
              <a:gd name="connsiteX1" fmla="*/ 12192000 w 12192000"/>
              <a:gd name="connsiteY1" fmla="*/ 0 h 5307013"/>
              <a:gd name="connsiteX2" fmla="*/ 12192000 w 12192000"/>
              <a:gd name="connsiteY2" fmla="*/ 5307013 h 5307013"/>
              <a:gd name="connsiteX3" fmla="*/ 0 w 12192000"/>
              <a:gd name="connsiteY3" fmla="*/ 5307013 h 5307013"/>
              <a:gd name="connsiteX4" fmla="*/ 0 w 12192000"/>
              <a:gd name="connsiteY4" fmla="*/ 0 h 5307013"/>
              <a:gd name="connsiteX0" fmla="*/ 0 w 12192000"/>
              <a:gd name="connsiteY0" fmla="*/ 0 h 5307013"/>
              <a:gd name="connsiteX1" fmla="*/ 12192000 w 12192000"/>
              <a:gd name="connsiteY1" fmla="*/ 0 h 5307013"/>
              <a:gd name="connsiteX2" fmla="*/ 12192000 w 12192000"/>
              <a:gd name="connsiteY2" fmla="*/ 5307013 h 5307013"/>
              <a:gd name="connsiteX3" fmla="*/ 21021 w 12192000"/>
              <a:gd name="connsiteY3" fmla="*/ 4686903 h 5307013"/>
              <a:gd name="connsiteX4" fmla="*/ 0 w 12192000"/>
              <a:gd name="connsiteY4" fmla="*/ 0 h 5307013"/>
              <a:gd name="connsiteX0" fmla="*/ 0 w 12192000"/>
              <a:gd name="connsiteY0" fmla="*/ 0 h 5307013"/>
              <a:gd name="connsiteX1" fmla="*/ 12192000 w 12192000"/>
              <a:gd name="connsiteY1" fmla="*/ 0 h 5307013"/>
              <a:gd name="connsiteX2" fmla="*/ 12192000 w 12192000"/>
              <a:gd name="connsiteY2" fmla="*/ 5307013 h 5307013"/>
              <a:gd name="connsiteX3" fmla="*/ 21021 w 12192000"/>
              <a:gd name="connsiteY3" fmla="*/ 4686903 h 5307013"/>
              <a:gd name="connsiteX4" fmla="*/ 0 w 12192000"/>
              <a:gd name="connsiteY4" fmla="*/ 0 h 5307013"/>
              <a:gd name="connsiteX0" fmla="*/ 0 w 12192000"/>
              <a:gd name="connsiteY0" fmla="*/ 0 h 4781496"/>
              <a:gd name="connsiteX1" fmla="*/ 12192000 w 12192000"/>
              <a:gd name="connsiteY1" fmla="*/ 0 h 4781496"/>
              <a:gd name="connsiteX2" fmla="*/ 12192000 w 12192000"/>
              <a:gd name="connsiteY2" fmla="*/ 4781496 h 4781496"/>
              <a:gd name="connsiteX3" fmla="*/ 21021 w 12192000"/>
              <a:gd name="connsiteY3" fmla="*/ 4686903 h 4781496"/>
              <a:gd name="connsiteX4" fmla="*/ 0 w 12192000"/>
              <a:gd name="connsiteY4" fmla="*/ 0 h 4781496"/>
              <a:gd name="connsiteX0" fmla="*/ 0 w 12192000"/>
              <a:gd name="connsiteY0" fmla="*/ 0 h 4781496"/>
              <a:gd name="connsiteX1" fmla="*/ 12192000 w 12192000"/>
              <a:gd name="connsiteY1" fmla="*/ 0 h 4781496"/>
              <a:gd name="connsiteX2" fmla="*/ 12192000 w 12192000"/>
              <a:gd name="connsiteY2" fmla="*/ 4781496 h 4781496"/>
              <a:gd name="connsiteX3" fmla="*/ 21021 w 12192000"/>
              <a:gd name="connsiteY3" fmla="*/ 4686903 h 4781496"/>
              <a:gd name="connsiteX4" fmla="*/ 0 w 12192000"/>
              <a:gd name="connsiteY4" fmla="*/ 0 h 4781496"/>
              <a:gd name="connsiteX0" fmla="*/ 0 w 12192000"/>
              <a:gd name="connsiteY0" fmla="*/ 0 h 4781496"/>
              <a:gd name="connsiteX1" fmla="*/ 12192000 w 12192000"/>
              <a:gd name="connsiteY1" fmla="*/ 0 h 4781496"/>
              <a:gd name="connsiteX2" fmla="*/ 12192000 w 12192000"/>
              <a:gd name="connsiteY2" fmla="*/ 4781496 h 4781496"/>
              <a:gd name="connsiteX3" fmla="*/ 21021 w 12192000"/>
              <a:gd name="connsiteY3" fmla="*/ 4686903 h 4781496"/>
              <a:gd name="connsiteX4" fmla="*/ 0 w 12192000"/>
              <a:gd name="connsiteY4" fmla="*/ 0 h 4781496"/>
              <a:gd name="connsiteX0" fmla="*/ 10510 w 12202510"/>
              <a:gd name="connsiteY0" fmla="*/ 0 h 4781496"/>
              <a:gd name="connsiteX1" fmla="*/ 12202510 w 12202510"/>
              <a:gd name="connsiteY1" fmla="*/ 0 h 4781496"/>
              <a:gd name="connsiteX2" fmla="*/ 12202510 w 12202510"/>
              <a:gd name="connsiteY2" fmla="*/ 4781496 h 4781496"/>
              <a:gd name="connsiteX3" fmla="*/ 0 w 12202510"/>
              <a:gd name="connsiteY3" fmla="*/ 4686903 h 4781496"/>
              <a:gd name="connsiteX4" fmla="*/ 10510 w 12202510"/>
              <a:gd name="connsiteY4" fmla="*/ 0 h 478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2510" h="4781496">
                <a:moveTo>
                  <a:pt x="10510" y="0"/>
                </a:moveTo>
                <a:lnTo>
                  <a:pt x="12202510" y="0"/>
                </a:lnTo>
                <a:lnTo>
                  <a:pt x="12202510" y="4781496"/>
                </a:lnTo>
                <a:cubicBezTo>
                  <a:pt x="10755586" y="4140365"/>
                  <a:pt x="5598509" y="2490241"/>
                  <a:pt x="0" y="4686903"/>
                </a:cubicBezTo>
                <a:cubicBezTo>
                  <a:pt x="3503" y="3124602"/>
                  <a:pt x="7007" y="1562301"/>
                  <a:pt x="10510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tIns="133200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97E423A-6DB5-459A-B33C-DC42950490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435504"/>
            <a:ext cx="10515600" cy="1149264"/>
          </a:xfrm>
        </p:spPr>
        <p:txBody>
          <a:bodyPr/>
          <a:lstStyle>
            <a:lvl1pPr algn="ctr">
              <a:defRPr sz="4600"/>
            </a:lvl1pPr>
          </a:lstStyle>
          <a:p>
            <a:r>
              <a:rPr lang="sv-SE"/>
              <a:t>En rubrik kommer</a:t>
            </a:r>
            <a:br>
              <a:rPr lang="sv-SE"/>
            </a:br>
            <a:r>
              <a:rPr lang="sv-SE"/>
              <a:t>att stå här och vara på två rader</a:t>
            </a:r>
          </a:p>
        </p:txBody>
      </p:sp>
      <p:sp>
        <p:nvSpPr>
          <p:cNvPr id="10" name="Underrubrik 2">
            <a:extLst>
              <a:ext uri="{FF2B5EF4-FFF2-40B4-BE49-F238E27FC236}">
                <a16:creationId xmlns:a16="http://schemas.microsoft.com/office/drawing/2014/main" id="{A1446BD1-50A4-40FE-9679-6F29CE2913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5840" y="6302727"/>
            <a:ext cx="5717628" cy="410286"/>
          </a:xfrm>
        </p:spPr>
        <p:txBody>
          <a:bodyPr anchor="ctr"/>
          <a:lstStyle>
            <a:lvl1pPr marL="0" indent="0" algn="l">
              <a:buNone/>
              <a:defRPr sz="11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Ämne/titel/namn/datum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F6D4D3BE-D90B-473D-BD5E-AE8A9BD8150E}"/>
              </a:ext>
            </a:extLst>
          </p:cNvPr>
          <p:cNvSpPr/>
          <p:nvPr userDrawn="1"/>
        </p:nvSpPr>
        <p:spPr>
          <a:xfrm>
            <a:off x="-2575249" y="4294662"/>
            <a:ext cx="24476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Varje rubrik inleds </a:t>
            </a:r>
            <a:r>
              <a:rPr lang="sv-SE" sz="100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med ljusare röd</a:t>
            </a: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se bild. (Bild på inringad färg i paletten)</a:t>
            </a:r>
          </a:p>
          <a:p>
            <a:pPr algn="r">
              <a:spcAft>
                <a:spcPts val="0"/>
              </a:spcAft>
            </a:pPr>
            <a:endParaRPr lang="sv-SE" sz="10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Detta måste göras manuellt genom att markera texten.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F559ADBB-AE9C-4433-8521-A9B004D10A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0767" y="5261867"/>
            <a:ext cx="1685925" cy="628650"/>
          </a:xfrm>
          <a:prstGeom prst="rect">
            <a:avLst/>
          </a:prstGeom>
        </p:spPr>
      </p:pic>
      <p:pic>
        <p:nvPicPr>
          <p:cNvPr id="3" name="Bildobjekt 2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227AE8EC-D27C-87FB-62C1-8EFF3AD942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389" y="6272388"/>
            <a:ext cx="2507462" cy="47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13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bild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198FF978-7AC6-4A7A-943A-D6BAC9303385}"/>
              </a:ext>
            </a:extLst>
          </p:cNvPr>
          <p:cNvSpPr/>
          <p:nvPr userDrawn="1"/>
        </p:nvSpPr>
        <p:spPr>
          <a:xfrm>
            <a:off x="0" y="6120545"/>
            <a:ext cx="12193200" cy="7459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733B926C-A7EB-4393-AE91-4468A5CB55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0510" y="0"/>
            <a:ext cx="12202510" cy="4781496"/>
          </a:xfrm>
          <a:custGeom>
            <a:avLst/>
            <a:gdLst>
              <a:gd name="connsiteX0" fmla="*/ 0 w 12192000"/>
              <a:gd name="connsiteY0" fmla="*/ 0 h 5307013"/>
              <a:gd name="connsiteX1" fmla="*/ 12192000 w 12192000"/>
              <a:gd name="connsiteY1" fmla="*/ 0 h 5307013"/>
              <a:gd name="connsiteX2" fmla="*/ 12192000 w 12192000"/>
              <a:gd name="connsiteY2" fmla="*/ 5307013 h 5307013"/>
              <a:gd name="connsiteX3" fmla="*/ 0 w 12192000"/>
              <a:gd name="connsiteY3" fmla="*/ 5307013 h 5307013"/>
              <a:gd name="connsiteX4" fmla="*/ 0 w 12192000"/>
              <a:gd name="connsiteY4" fmla="*/ 0 h 5307013"/>
              <a:gd name="connsiteX0" fmla="*/ 0 w 12192000"/>
              <a:gd name="connsiteY0" fmla="*/ 0 h 5318234"/>
              <a:gd name="connsiteX1" fmla="*/ 12192000 w 12192000"/>
              <a:gd name="connsiteY1" fmla="*/ 0 h 5318234"/>
              <a:gd name="connsiteX2" fmla="*/ 12192000 w 12192000"/>
              <a:gd name="connsiteY2" fmla="*/ 5307013 h 5318234"/>
              <a:gd name="connsiteX3" fmla="*/ 6243145 w 12192000"/>
              <a:gd name="connsiteY3" fmla="*/ 5318234 h 5318234"/>
              <a:gd name="connsiteX4" fmla="*/ 0 w 12192000"/>
              <a:gd name="connsiteY4" fmla="*/ 5307013 h 5318234"/>
              <a:gd name="connsiteX5" fmla="*/ 0 w 12192000"/>
              <a:gd name="connsiteY5" fmla="*/ 0 h 5318234"/>
              <a:gd name="connsiteX0" fmla="*/ 0 w 12192000"/>
              <a:gd name="connsiteY0" fmla="*/ 0 h 5307013"/>
              <a:gd name="connsiteX1" fmla="*/ 12192000 w 12192000"/>
              <a:gd name="connsiteY1" fmla="*/ 0 h 5307013"/>
              <a:gd name="connsiteX2" fmla="*/ 12192000 w 12192000"/>
              <a:gd name="connsiteY2" fmla="*/ 5307013 h 5307013"/>
              <a:gd name="connsiteX3" fmla="*/ 6264166 w 12192000"/>
              <a:gd name="connsiteY3" fmla="*/ 4183117 h 5307013"/>
              <a:gd name="connsiteX4" fmla="*/ 0 w 12192000"/>
              <a:gd name="connsiteY4" fmla="*/ 5307013 h 5307013"/>
              <a:gd name="connsiteX5" fmla="*/ 0 w 12192000"/>
              <a:gd name="connsiteY5" fmla="*/ 0 h 5307013"/>
              <a:gd name="connsiteX0" fmla="*/ 0 w 12192000"/>
              <a:gd name="connsiteY0" fmla="*/ 0 h 5307013"/>
              <a:gd name="connsiteX1" fmla="*/ 12192000 w 12192000"/>
              <a:gd name="connsiteY1" fmla="*/ 0 h 5307013"/>
              <a:gd name="connsiteX2" fmla="*/ 12192000 w 12192000"/>
              <a:gd name="connsiteY2" fmla="*/ 5307013 h 5307013"/>
              <a:gd name="connsiteX3" fmla="*/ 6264166 w 12192000"/>
              <a:gd name="connsiteY3" fmla="*/ 4183117 h 5307013"/>
              <a:gd name="connsiteX4" fmla="*/ 0 w 12192000"/>
              <a:gd name="connsiteY4" fmla="*/ 5307013 h 5307013"/>
              <a:gd name="connsiteX5" fmla="*/ 0 w 12192000"/>
              <a:gd name="connsiteY5" fmla="*/ 0 h 5307013"/>
              <a:gd name="connsiteX0" fmla="*/ 0 w 12192000"/>
              <a:gd name="connsiteY0" fmla="*/ 0 h 5307013"/>
              <a:gd name="connsiteX1" fmla="*/ 12192000 w 12192000"/>
              <a:gd name="connsiteY1" fmla="*/ 0 h 5307013"/>
              <a:gd name="connsiteX2" fmla="*/ 12192000 w 12192000"/>
              <a:gd name="connsiteY2" fmla="*/ 5307013 h 5307013"/>
              <a:gd name="connsiteX3" fmla="*/ 6264166 w 12192000"/>
              <a:gd name="connsiteY3" fmla="*/ 4183117 h 5307013"/>
              <a:gd name="connsiteX4" fmla="*/ 0 w 12192000"/>
              <a:gd name="connsiteY4" fmla="*/ 5307013 h 5307013"/>
              <a:gd name="connsiteX5" fmla="*/ 0 w 12192000"/>
              <a:gd name="connsiteY5" fmla="*/ 0 h 5307013"/>
              <a:gd name="connsiteX0" fmla="*/ 0 w 12192000"/>
              <a:gd name="connsiteY0" fmla="*/ 0 h 5307013"/>
              <a:gd name="connsiteX1" fmla="*/ 12192000 w 12192000"/>
              <a:gd name="connsiteY1" fmla="*/ 0 h 5307013"/>
              <a:gd name="connsiteX2" fmla="*/ 12192000 w 12192000"/>
              <a:gd name="connsiteY2" fmla="*/ 5307013 h 5307013"/>
              <a:gd name="connsiteX3" fmla="*/ 0 w 12192000"/>
              <a:gd name="connsiteY3" fmla="*/ 5307013 h 5307013"/>
              <a:gd name="connsiteX4" fmla="*/ 0 w 12192000"/>
              <a:gd name="connsiteY4" fmla="*/ 0 h 5307013"/>
              <a:gd name="connsiteX0" fmla="*/ 0 w 12192000"/>
              <a:gd name="connsiteY0" fmla="*/ 0 h 5307013"/>
              <a:gd name="connsiteX1" fmla="*/ 12192000 w 12192000"/>
              <a:gd name="connsiteY1" fmla="*/ 0 h 5307013"/>
              <a:gd name="connsiteX2" fmla="*/ 12192000 w 12192000"/>
              <a:gd name="connsiteY2" fmla="*/ 5307013 h 5307013"/>
              <a:gd name="connsiteX3" fmla="*/ 0 w 12192000"/>
              <a:gd name="connsiteY3" fmla="*/ 5307013 h 5307013"/>
              <a:gd name="connsiteX4" fmla="*/ 0 w 12192000"/>
              <a:gd name="connsiteY4" fmla="*/ 0 h 5307013"/>
              <a:gd name="connsiteX0" fmla="*/ 0 w 12192000"/>
              <a:gd name="connsiteY0" fmla="*/ 0 h 5307013"/>
              <a:gd name="connsiteX1" fmla="*/ 12192000 w 12192000"/>
              <a:gd name="connsiteY1" fmla="*/ 0 h 5307013"/>
              <a:gd name="connsiteX2" fmla="*/ 12192000 w 12192000"/>
              <a:gd name="connsiteY2" fmla="*/ 5307013 h 5307013"/>
              <a:gd name="connsiteX3" fmla="*/ 21021 w 12192000"/>
              <a:gd name="connsiteY3" fmla="*/ 4686903 h 5307013"/>
              <a:gd name="connsiteX4" fmla="*/ 0 w 12192000"/>
              <a:gd name="connsiteY4" fmla="*/ 0 h 5307013"/>
              <a:gd name="connsiteX0" fmla="*/ 0 w 12192000"/>
              <a:gd name="connsiteY0" fmla="*/ 0 h 5307013"/>
              <a:gd name="connsiteX1" fmla="*/ 12192000 w 12192000"/>
              <a:gd name="connsiteY1" fmla="*/ 0 h 5307013"/>
              <a:gd name="connsiteX2" fmla="*/ 12192000 w 12192000"/>
              <a:gd name="connsiteY2" fmla="*/ 5307013 h 5307013"/>
              <a:gd name="connsiteX3" fmla="*/ 21021 w 12192000"/>
              <a:gd name="connsiteY3" fmla="*/ 4686903 h 5307013"/>
              <a:gd name="connsiteX4" fmla="*/ 0 w 12192000"/>
              <a:gd name="connsiteY4" fmla="*/ 0 h 5307013"/>
              <a:gd name="connsiteX0" fmla="*/ 0 w 12192000"/>
              <a:gd name="connsiteY0" fmla="*/ 0 h 4781496"/>
              <a:gd name="connsiteX1" fmla="*/ 12192000 w 12192000"/>
              <a:gd name="connsiteY1" fmla="*/ 0 h 4781496"/>
              <a:gd name="connsiteX2" fmla="*/ 12192000 w 12192000"/>
              <a:gd name="connsiteY2" fmla="*/ 4781496 h 4781496"/>
              <a:gd name="connsiteX3" fmla="*/ 21021 w 12192000"/>
              <a:gd name="connsiteY3" fmla="*/ 4686903 h 4781496"/>
              <a:gd name="connsiteX4" fmla="*/ 0 w 12192000"/>
              <a:gd name="connsiteY4" fmla="*/ 0 h 4781496"/>
              <a:gd name="connsiteX0" fmla="*/ 0 w 12192000"/>
              <a:gd name="connsiteY0" fmla="*/ 0 h 4781496"/>
              <a:gd name="connsiteX1" fmla="*/ 12192000 w 12192000"/>
              <a:gd name="connsiteY1" fmla="*/ 0 h 4781496"/>
              <a:gd name="connsiteX2" fmla="*/ 12192000 w 12192000"/>
              <a:gd name="connsiteY2" fmla="*/ 4781496 h 4781496"/>
              <a:gd name="connsiteX3" fmla="*/ 21021 w 12192000"/>
              <a:gd name="connsiteY3" fmla="*/ 4686903 h 4781496"/>
              <a:gd name="connsiteX4" fmla="*/ 0 w 12192000"/>
              <a:gd name="connsiteY4" fmla="*/ 0 h 4781496"/>
              <a:gd name="connsiteX0" fmla="*/ 0 w 12192000"/>
              <a:gd name="connsiteY0" fmla="*/ 0 h 4781496"/>
              <a:gd name="connsiteX1" fmla="*/ 12192000 w 12192000"/>
              <a:gd name="connsiteY1" fmla="*/ 0 h 4781496"/>
              <a:gd name="connsiteX2" fmla="*/ 12192000 w 12192000"/>
              <a:gd name="connsiteY2" fmla="*/ 4781496 h 4781496"/>
              <a:gd name="connsiteX3" fmla="*/ 21021 w 12192000"/>
              <a:gd name="connsiteY3" fmla="*/ 4686903 h 4781496"/>
              <a:gd name="connsiteX4" fmla="*/ 0 w 12192000"/>
              <a:gd name="connsiteY4" fmla="*/ 0 h 4781496"/>
              <a:gd name="connsiteX0" fmla="*/ 10510 w 12202510"/>
              <a:gd name="connsiteY0" fmla="*/ 0 h 4781496"/>
              <a:gd name="connsiteX1" fmla="*/ 12202510 w 12202510"/>
              <a:gd name="connsiteY1" fmla="*/ 0 h 4781496"/>
              <a:gd name="connsiteX2" fmla="*/ 12202510 w 12202510"/>
              <a:gd name="connsiteY2" fmla="*/ 4781496 h 4781496"/>
              <a:gd name="connsiteX3" fmla="*/ 0 w 12202510"/>
              <a:gd name="connsiteY3" fmla="*/ 4686903 h 4781496"/>
              <a:gd name="connsiteX4" fmla="*/ 10510 w 12202510"/>
              <a:gd name="connsiteY4" fmla="*/ 0 h 478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2510" h="4781496">
                <a:moveTo>
                  <a:pt x="10510" y="0"/>
                </a:moveTo>
                <a:lnTo>
                  <a:pt x="12202510" y="0"/>
                </a:lnTo>
                <a:lnTo>
                  <a:pt x="12202510" y="4781496"/>
                </a:lnTo>
                <a:cubicBezTo>
                  <a:pt x="10755586" y="4140365"/>
                  <a:pt x="5598509" y="2490241"/>
                  <a:pt x="0" y="4686903"/>
                </a:cubicBezTo>
                <a:cubicBezTo>
                  <a:pt x="3503" y="3124602"/>
                  <a:pt x="7007" y="1562301"/>
                  <a:pt x="1051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tIns="133200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97E423A-6DB5-459A-B33C-DC42950490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435504"/>
            <a:ext cx="10515600" cy="1149264"/>
          </a:xfrm>
        </p:spPr>
        <p:txBody>
          <a:bodyPr/>
          <a:lstStyle>
            <a:lvl1pPr algn="ctr">
              <a:defRPr sz="4600"/>
            </a:lvl1pPr>
          </a:lstStyle>
          <a:p>
            <a:r>
              <a:rPr lang="sv-SE"/>
              <a:t>En rubrik kommer</a:t>
            </a:r>
            <a:br>
              <a:rPr lang="sv-SE"/>
            </a:br>
            <a:r>
              <a:rPr lang="sv-SE"/>
              <a:t>att stå här och vara på två rader</a:t>
            </a:r>
          </a:p>
        </p:txBody>
      </p:sp>
      <p:sp>
        <p:nvSpPr>
          <p:cNvPr id="10" name="Underrubrik 2">
            <a:extLst>
              <a:ext uri="{FF2B5EF4-FFF2-40B4-BE49-F238E27FC236}">
                <a16:creationId xmlns:a16="http://schemas.microsoft.com/office/drawing/2014/main" id="{A1446BD1-50A4-40FE-9679-6F29CE2913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5840" y="6302727"/>
            <a:ext cx="5717628" cy="410286"/>
          </a:xfrm>
        </p:spPr>
        <p:txBody>
          <a:bodyPr anchor="ctr"/>
          <a:lstStyle>
            <a:lvl1pPr marL="0" indent="0" algn="l">
              <a:buNone/>
              <a:defRPr sz="11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Ämne/titel/namn/datum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F6D4D3BE-D90B-473D-BD5E-AE8A9BD8150E}"/>
              </a:ext>
            </a:extLst>
          </p:cNvPr>
          <p:cNvSpPr/>
          <p:nvPr userDrawn="1"/>
        </p:nvSpPr>
        <p:spPr>
          <a:xfrm>
            <a:off x="-2575249" y="4294662"/>
            <a:ext cx="24476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Varje rubrik inleds </a:t>
            </a:r>
            <a:r>
              <a:rPr lang="sv-SE" sz="100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med ljusare röd</a:t>
            </a: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se bild. (Bild på inringad färg i paletten)</a:t>
            </a:r>
          </a:p>
          <a:p>
            <a:pPr algn="r">
              <a:spcAft>
                <a:spcPts val="0"/>
              </a:spcAft>
            </a:pPr>
            <a:endParaRPr lang="sv-SE" sz="10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Detta måste göras manuellt genom att markera texten.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F559ADBB-AE9C-4433-8521-A9B004D10A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0767" y="5261867"/>
            <a:ext cx="1685925" cy="628650"/>
          </a:xfrm>
          <a:prstGeom prst="rect">
            <a:avLst/>
          </a:prstGeom>
        </p:spPr>
      </p:pic>
      <p:pic>
        <p:nvPicPr>
          <p:cNvPr id="3" name="Bildobjekt 2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D24AE2CB-4CAF-449D-9056-E2957860B2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389" y="6272388"/>
            <a:ext cx="2507462" cy="47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32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bild, stående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2B9B1E09-5306-4C10-87AB-2A88B20FDCA3}"/>
              </a:ext>
            </a:extLst>
          </p:cNvPr>
          <p:cNvSpPr/>
          <p:nvPr userDrawn="1"/>
        </p:nvSpPr>
        <p:spPr>
          <a:xfrm>
            <a:off x="4534293" y="0"/>
            <a:ext cx="7657707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A6D5D8B6-D25B-4C93-B295-E27694AD21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09044" cy="6124575"/>
          </a:xfrm>
          <a:custGeom>
            <a:avLst/>
            <a:gdLst>
              <a:gd name="connsiteX0" fmla="*/ 0 w 5468938"/>
              <a:gd name="connsiteY0" fmla="*/ 0 h 6858000"/>
              <a:gd name="connsiteX1" fmla="*/ 2734469 w 5468938"/>
              <a:gd name="connsiteY1" fmla="*/ 0 h 6858000"/>
              <a:gd name="connsiteX2" fmla="*/ 5468938 w 5468938"/>
              <a:gd name="connsiteY2" fmla="*/ 3429000 h 6858000"/>
              <a:gd name="connsiteX3" fmla="*/ 2734469 w 5468938"/>
              <a:gd name="connsiteY3" fmla="*/ 6858000 h 6858000"/>
              <a:gd name="connsiteX4" fmla="*/ 0 w 5468938"/>
              <a:gd name="connsiteY4" fmla="*/ 6858000 h 6858000"/>
              <a:gd name="connsiteX5" fmla="*/ 0 w 5468938"/>
              <a:gd name="connsiteY5" fmla="*/ 0 h 6858000"/>
              <a:gd name="connsiteX0" fmla="*/ 0 w 5792556"/>
              <a:gd name="connsiteY0" fmla="*/ 0 h 6858000"/>
              <a:gd name="connsiteX1" fmla="*/ 4724633 w 5792556"/>
              <a:gd name="connsiteY1" fmla="*/ 0 h 6858000"/>
              <a:gd name="connsiteX2" fmla="*/ 5468938 w 5792556"/>
              <a:gd name="connsiteY2" fmla="*/ 3429000 h 6858000"/>
              <a:gd name="connsiteX3" fmla="*/ 2734469 w 5792556"/>
              <a:gd name="connsiteY3" fmla="*/ 6858000 h 6858000"/>
              <a:gd name="connsiteX4" fmla="*/ 0 w 5792556"/>
              <a:gd name="connsiteY4" fmla="*/ 6858000 h 6858000"/>
              <a:gd name="connsiteX5" fmla="*/ 0 w 5792556"/>
              <a:gd name="connsiteY5" fmla="*/ 0 h 6858000"/>
              <a:gd name="connsiteX0" fmla="*/ 0 w 5715582"/>
              <a:gd name="connsiteY0" fmla="*/ 0 h 6858000"/>
              <a:gd name="connsiteX1" fmla="*/ 4724633 w 5715582"/>
              <a:gd name="connsiteY1" fmla="*/ 0 h 6858000"/>
              <a:gd name="connsiteX2" fmla="*/ 5468938 w 5715582"/>
              <a:gd name="connsiteY2" fmla="*/ 3429000 h 6858000"/>
              <a:gd name="connsiteX3" fmla="*/ 4814281 w 5715582"/>
              <a:gd name="connsiteY3" fmla="*/ 6858000 h 6858000"/>
              <a:gd name="connsiteX4" fmla="*/ 0 w 5715582"/>
              <a:gd name="connsiteY4" fmla="*/ 6858000 h 6858000"/>
              <a:gd name="connsiteX5" fmla="*/ 0 w 5715582"/>
              <a:gd name="connsiteY5" fmla="*/ 0 h 6858000"/>
              <a:gd name="connsiteX0" fmla="*/ 0 w 5657592"/>
              <a:gd name="connsiteY0" fmla="*/ 0 h 6858000"/>
              <a:gd name="connsiteX1" fmla="*/ 4724633 w 5657592"/>
              <a:gd name="connsiteY1" fmla="*/ 0 h 6858000"/>
              <a:gd name="connsiteX2" fmla="*/ 5468938 w 5657592"/>
              <a:gd name="connsiteY2" fmla="*/ 3429000 h 6858000"/>
              <a:gd name="connsiteX3" fmla="*/ 4814281 w 5657592"/>
              <a:gd name="connsiteY3" fmla="*/ 6858000 h 6858000"/>
              <a:gd name="connsiteX4" fmla="*/ 0 w 5657592"/>
              <a:gd name="connsiteY4" fmla="*/ 6858000 h 6858000"/>
              <a:gd name="connsiteX5" fmla="*/ 0 w 5657592"/>
              <a:gd name="connsiteY5" fmla="*/ 0 h 6858000"/>
              <a:gd name="connsiteX0" fmla="*/ 0 w 5540797"/>
              <a:gd name="connsiteY0" fmla="*/ 0 h 6858000"/>
              <a:gd name="connsiteX1" fmla="*/ 4724633 w 5540797"/>
              <a:gd name="connsiteY1" fmla="*/ 0 h 6858000"/>
              <a:gd name="connsiteX2" fmla="*/ 5468938 w 5540797"/>
              <a:gd name="connsiteY2" fmla="*/ 3429000 h 6858000"/>
              <a:gd name="connsiteX3" fmla="*/ 4814281 w 5540797"/>
              <a:gd name="connsiteY3" fmla="*/ 6858000 h 6858000"/>
              <a:gd name="connsiteX4" fmla="*/ 0 w 5540797"/>
              <a:gd name="connsiteY4" fmla="*/ 6858000 h 6858000"/>
              <a:gd name="connsiteX5" fmla="*/ 0 w 5540797"/>
              <a:gd name="connsiteY5" fmla="*/ 0 h 6858000"/>
              <a:gd name="connsiteX0" fmla="*/ 0 w 5367229"/>
              <a:gd name="connsiteY0" fmla="*/ 0 h 6858000"/>
              <a:gd name="connsiteX1" fmla="*/ 4724633 w 5367229"/>
              <a:gd name="connsiteY1" fmla="*/ 0 h 6858000"/>
              <a:gd name="connsiteX2" fmla="*/ 4814281 w 5367229"/>
              <a:gd name="connsiteY2" fmla="*/ 6858000 h 6858000"/>
              <a:gd name="connsiteX3" fmla="*/ 0 w 5367229"/>
              <a:gd name="connsiteY3" fmla="*/ 6858000 h 6858000"/>
              <a:gd name="connsiteX4" fmla="*/ 0 w 5367229"/>
              <a:gd name="connsiteY4" fmla="*/ 0 h 6858000"/>
              <a:gd name="connsiteX0" fmla="*/ 0 w 5373612"/>
              <a:gd name="connsiteY0" fmla="*/ 0 h 6858000"/>
              <a:gd name="connsiteX1" fmla="*/ 4724633 w 5373612"/>
              <a:gd name="connsiteY1" fmla="*/ 0 h 6858000"/>
              <a:gd name="connsiteX2" fmla="*/ 4814281 w 5373612"/>
              <a:gd name="connsiteY2" fmla="*/ 6858000 h 6858000"/>
              <a:gd name="connsiteX3" fmla="*/ 0 w 5373612"/>
              <a:gd name="connsiteY3" fmla="*/ 6858000 h 6858000"/>
              <a:gd name="connsiteX4" fmla="*/ 0 w 5373612"/>
              <a:gd name="connsiteY4" fmla="*/ 0 h 6858000"/>
              <a:gd name="connsiteX0" fmla="*/ 0 w 5409044"/>
              <a:gd name="connsiteY0" fmla="*/ 0 h 6858000"/>
              <a:gd name="connsiteX1" fmla="*/ 4724633 w 5409044"/>
              <a:gd name="connsiteY1" fmla="*/ 0 h 6858000"/>
              <a:gd name="connsiteX2" fmla="*/ 4814281 w 5409044"/>
              <a:gd name="connsiteY2" fmla="*/ 6858000 h 6858000"/>
              <a:gd name="connsiteX3" fmla="*/ 0 w 5409044"/>
              <a:gd name="connsiteY3" fmla="*/ 6858000 h 6858000"/>
              <a:gd name="connsiteX4" fmla="*/ 0 w 540904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9044" h="6858000">
                <a:moveTo>
                  <a:pt x="0" y="0"/>
                </a:moveTo>
                <a:lnTo>
                  <a:pt x="4724633" y="0"/>
                </a:lnTo>
                <a:cubicBezTo>
                  <a:pt x="5544943" y="1510553"/>
                  <a:pt x="5691367" y="5015753"/>
                  <a:pt x="4814281" y="685800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tIns="61200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97E423A-6DB5-459A-B33C-DC42950490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3929" y="2438399"/>
            <a:ext cx="5732929" cy="2518839"/>
          </a:xfrm>
        </p:spPr>
        <p:txBody>
          <a:bodyPr anchor="t"/>
          <a:lstStyle>
            <a:lvl1pPr algn="l">
              <a:defRPr sz="4600"/>
            </a:lvl1pPr>
          </a:lstStyle>
          <a:p>
            <a:r>
              <a:rPr lang="sv-SE"/>
              <a:t>En rubrik kommer</a:t>
            </a:r>
            <a:br>
              <a:rPr lang="sv-SE"/>
            </a:br>
            <a:r>
              <a:rPr lang="sv-SE"/>
              <a:t>att stå här och vara på tre rader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5B9738A-C3E8-4B02-8BAA-0C250B908C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317" y="6316726"/>
            <a:ext cx="811630" cy="329318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F6D4D3BE-D90B-473D-BD5E-AE8A9BD8150E}"/>
              </a:ext>
            </a:extLst>
          </p:cNvPr>
          <p:cNvSpPr/>
          <p:nvPr userDrawn="1"/>
        </p:nvSpPr>
        <p:spPr>
          <a:xfrm>
            <a:off x="-2575249" y="4294662"/>
            <a:ext cx="24476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Varje rubrik inleds </a:t>
            </a:r>
            <a:r>
              <a:rPr lang="sv-SE" sz="100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med ljusare röd</a:t>
            </a: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se bild. (Bild på inringad färg i paletten)</a:t>
            </a:r>
          </a:p>
          <a:p>
            <a:pPr algn="r">
              <a:spcAft>
                <a:spcPts val="0"/>
              </a:spcAft>
            </a:pPr>
            <a:endParaRPr lang="sv-SE" sz="10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Detta måste göras manuellt genom att markera texten.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F559ADBB-AE9C-4433-8521-A9B004D10A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0767" y="5261867"/>
            <a:ext cx="1685925" cy="628650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813EFC0E-885A-43B5-9260-07804A71EAA3}"/>
              </a:ext>
            </a:extLst>
          </p:cNvPr>
          <p:cNvSpPr/>
          <p:nvPr userDrawn="1"/>
        </p:nvSpPr>
        <p:spPr>
          <a:xfrm>
            <a:off x="0" y="6112042"/>
            <a:ext cx="12193200" cy="7459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Underrubrik 2">
            <a:extLst>
              <a:ext uri="{FF2B5EF4-FFF2-40B4-BE49-F238E27FC236}">
                <a16:creationId xmlns:a16="http://schemas.microsoft.com/office/drawing/2014/main" id="{B8308509-CDE4-4C50-93DD-8185D403238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5840" y="6284797"/>
            <a:ext cx="5717628" cy="410286"/>
          </a:xfrm>
        </p:spPr>
        <p:txBody>
          <a:bodyPr anchor="ctr"/>
          <a:lstStyle>
            <a:lvl1pPr marL="0" indent="0" algn="l">
              <a:buNone/>
              <a:defRPr sz="11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Ämne/titel/namn/datum</a:t>
            </a:r>
          </a:p>
        </p:txBody>
      </p:sp>
      <p:pic>
        <p:nvPicPr>
          <p:cNvPr id="6" name="Bildobjekt 5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8EAB9FB8-D997-7344-D9A2-A41F2C7F89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389" y="6272388"/>
            <a:ext cx="2507462" cy="47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22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bild, stående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2B9B1E09-5306-4C10-87AB-2A88B20FDCA3}"/>
              </a:ext>
            </a:extLst>
          </p:cNvPr>
          <p:cNvSpPr/>
          <p:nvPr userDrawn="1"/>
        </p:nvSpPr>
        <p:spPr>
          <a:xfrm>
            <a:off x="4534293" y="0"/>
            <a:ext cx="765770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A6D5D8B6-D25B-4C93-B295-E27694AD21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09044" cy="6115050"/>
          </a:xfrm>
          <a:custGeom>
            <a:avLst/>
            <a:gdLst>
              <a:gd name="connsiteX0" fmla="*/ 0 w 5468938"/>
              <a:gd name="connsiteY0" fmla="*/ 0 h 6858000"/>
              <a:gd name="connsiteX1" fmla="*/ 2734469 w 5468938"/>
              <a:gd name="connsiteY1" fmla="*/ 0 h 6858000"/>
              <a:gd name="connsiteX2" fmla="*/ 5468938 w 5468938"/>
              <a:gd name="connsiteY2" fmla="*/ 3429000 h 6858000"/>
              <a:gd name="connsiteX3" fmla="*/ 2734469 w 5468938"/>
              <a:gd name="connsiteY3" fmla="*/ 6858000 h 6858000"/>
              <a:gd name="connsiteX4" fmla="*/ 0 w 5468938"/>
              <a:gd name="connsiteY4" fmla="*/ 6858000 h 6858000"/>
              <a:gd name="connsiteX5" fmla="*/ 0 w 5468938"/>
              <a:gd name="connsiteY5" fmla="*/ 0 h 6858000"/>
              <a:gd name="connsiteX0" fmla="*/ 0 w 5792556"/>
              <a:gd name="connsiteY0" fmla="*/ 0 h 6858000"/>
              <a:gd name="connsiteX1" fmla="*/ 4724633 w 5792556"/>
              <a:gd name="connsiteY1" fmla="*/ 0 h 6858000"/>
              <a:gd name="connsiteX2" fmla="*/ 5468938 w 5792556"/>
              <a:gd name="connsiteY2" fmla="*/ 3429000 h 6858000"/>
              <a:gd name="connsiteX3" fmla="*/ 2734469 w 5792556"/>
              <a:gd name="connsiteY3" fmla="*/ 6858000 h 6858000"/>
              <a:gd name="connsiteX4" fmla="*/ 0 w 5792556"/>
              <a:gd name="connsiteY4" fmla="*/ 6858000 h 6858000"/>
              <a:gd name="connsiteX5" fmla="*/ 0 w 5792556"/>
              <a:gd name="connsiteY5" fmla="*/ 0 h 6858000"/>
              <a:gd name="connsiteX0" fmla="*/ 0 w 5715582"/>
              <a:gd name="connsiteY0" fmla="*/ 0 h 6858000"/>
              <a:gd name="connsiteX1" fmla="*/ 4724633 w 5715582"/>
              <a:gd name="connsiteY1" fmla="*/ 0 h 6858000"/>
              <a:gd name="connsiteX2" fmla="*/ 5468938 w 5715582"/>
              <a:gd name="connsiteY2" fmla="*/ 3429000 h 6858000"/>
              <a:gd name="connsiteX3" fmla="*/ 4814281 w 5715582"/>
              <a:gd name="connsiteY3" fmla="*/ 6858000 h 6858000"/>
              <a:gd name="connsiteX4" fmla="*/ 0 w 5715582"/>
              <a:gd name="connsiteY4" fmla="*/ 6858000 h 6858000"/>
              <a:gd name="connsiteX5" fmla="*/ 0 w 5715582"/>
              <a:gd name="connsiteY5" fmla="*/ 0 h 6858000"/>
              <a:gd name="connsiteX0" fmla="*/ 0 w 5657592"/>
              <a:gd name="connsiteY0" fmla="*/ 0 h 6858000"/>
              <a:gd name="connsiteX1" fmla="*/ 4724633 w 5657592"/>
              <a:gd name="connsiteY1" fmla="*/ 0 h 6858000"/>
              <a:gd name="connsiteX2" fmla="*/ 5468938 w 5657592"/>
              <a:gd name="connsiteY2" fmla="*/ 3429000 h 6858000"/>
              <a:gd name="connsiteX3" fmla="*/ 4814281 w 5657592"/>
              <a:gd name="connsiteY3" fmla="*/ 6858000 h 6858000"/>
              <a:gd name="connsiteX4" fmla="*/ 0 w 5657592"/>
              <a:gd name="connsiteY4" fmla="*/ 6858000 h 6858000"/>
              <a:gd name="connsiteX5" fmla="*/ 0 w 5657592"/>
              <a:gd name="connsiteY5" fmla="*/ 0 h 6858000"/>
              <a:gd name="connsiteX0" fmla="*/ 0 w 5540797"/>
              <a:gd name="connsiteY0" fmla="*/ 0 h 6858000"/>
              <a:gd name="connsiteX1" fmla="*/ 4724633 w 5540797"/>
              <a:gd name="connsiteY1" fmla="*/ 0 h 6858000"/>
              <a:gd name="connsiteX2" fmla="*/ 5468938 w 5540797"/>
              <a:gd name="connsiteY2" fmla="*/ 3429000 h 6858000"/>
              <a:gd name="connsiteX3" fmla="*/ 4814281 w 5540797"/>
              <a:gd name="connsiteY3" fmla="*/ 6858000 h 6858000"/>
              <a:gd name="connsiteX4" fmla="*/ 0 w 5540797"/>
              <a:gd name="connsiteY4" fmla="*/ 6858000 h 6858000"/>
              <a:gd name="connsiteX5" fmla="*/ 0 w 5540797"/>
              <a:gd name="connsiteY5" fmla="*/ 0 h 6858000"/>
              <a:gd name="connsiteX0" fmla="*/ 0 w 5367229"/>
              <a:gd name="connsiteY0" fmla="*/ 0 h 6858000"/>
              <a:gd name="connsiteX1" fmla="*/ 4724633 w 5367229"/>
              <a:gd name="connsiteY1" fmla="*/ 0 h 6858000"/>
              <a:gd name="connsiteX2" fmla="*/ 4814281 w 5367229"/>
              <a:gd name="connsiteY2" fmla="*/ 6858000 h 6858000"/>
              <a:gd name="connsiteX3" fmla="*/ 0 w 5367229"/>
              <a:gd name="connsiteY3" fmla="*/ 6858000 h 6858000"/>
              <a:gd name="connsiteX4" fmla="*/ 0 w 5367229"/>
              <a:gd name="connsiteY4" fmla="*/ 0 h 6858000"/>
              <a:gd name="connsiteX0" fmla="*/ 0 w 5373612"/>
              <a:gd name="connsiteY0" fmla="*/ 0 h 6858000"/>
              <a:gd name="connsiteX1" fmla="*/ 4724633 w 5373612"/>
              <a:gd name="connsiteY1" fmla="*/ 0 h 6858000"/>
              <a:gd name="connsiteX2" fmla="*/ 4814281 w 5373612"/>
              <a:gd name="connsiteY2" fmla="*/ 6858000 h 6858000"/>
              <a:gd name="connsiteX3" fmla="*/ 0 w 5373612"/>
              <a:gd name="connsiteY3" fmla="*/ 6858000 h 6858000"/>
              <a:gd name="connsiteX4" fmla="*/ 0 w 5373612"/>
              <a:gd name="connsiteY4" fmla="*/ 0 h 6858000"/>
              <a:gd name="connsiteX0" fmla="*/ 0 w 5409044"/>
              <a:gd name="connsiteY0" fmla="*/ 0 h 6858000"/>
              <a:gd name="connsiteX1" fmla="*/ 4724633 w 5409044"/>
              <a:gd name="connsiteY1" fmla="*/ 0 h 6858000"/>
              <a:gd name="connsiteX2" fmla="*/ 4814281 w 5409044"/>
              <a:gd name="connsiteY2" fmla="*/ 6858000 h 6858000"/>
              <a:gd name="connsiteX3" fmla="*/ 0 w 5409044"/>
              <a:gd name="connsiteY3" fmla="*/ 6858000 h 6858000"/>
              <a:gd name="connsiteX4" fmla="*/ 0 w 540904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9044" h="6858000">
                <a:moveTo>
                  <a:pt x="0" y="0"/>
                </a:moveTo>
                <a:lnTo>
                  <a:pt x="4724633" y="0"/>
                </a:lnTo>
                <a:cubicBezTo>
                  <a:pt x="5544943" y="1510553"/>
                  <a:pt x="5691367" y="5015753"/>
                  <a:pt x="4814281" y="685800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tIns="61200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97E423A-6DB5-459A-B33C-DC42950490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3929" y="2438399"/>
            <a:ext cx="5732929" cy="2518839"/>
          </a:xfrm>
        </p:spPr>
        <p:txBody>
          <a:bodyPr anchor="t"/>
          <a:lstStyle>
            <a:lvl1pPr algn="l">
              <a:defRPr sz="4600"/>
            </a:lvl1pPr>
          </a:lstStyle>
          <a:p>
            <a:r>
              <a:rPr lang="sv-SE"/>
              <a:t>En rubrik kommer</a:t>
            </a:r>
            <a:br>
              <a:rPr lang="sv-SE"/>
            </a:br>
            <a:r>
              <a:rPr lang="sv-SE"/>
              <a:t>att stå här och vara på tre rader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5B9738A-C3E8-4B02-8BAA-0C250B908C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317" y="6316726"/>
            <a:ext cx="811630" cy="329318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F6D4D3BE-D90B-473D-BD5E-AE8A9BD8150E}"/>
              </a:ext>
            </a:extLst>
          </p:cNvPr>
          <p:cNvSpPr/>
          <p:nvPr userDrawn="1"/>
        </p:nvSpPr>
        <p:spPr>
          <a:xfrm>
            <a:off x="-2575249" y="4294662"/>
            <a:ext cx="24476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Varje rubrik inleds </a:t>
            </a:r>
            <a:r>
              <a:rPr lang="sv-SE" sz="100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med ljusare röd</a:t>
            </a: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se bild. (Bild på inringad färg i paletten)</a:t>
            </a:r>
          </a:p>
          <a:p>
            <a:pPr algn="r">
              <a:spcAft>
                <a:spcPts val="0"/>
              </a:spcAft>
            </a:pPr>
            <a:endParaRPr lang="sv-SE" sz="10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Detta måste göras manuellt genom att markera texten.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F559ADBB-AE9C-4433-8521-A9B004D10A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0767" y="5261867"/>
            <a:ext cx="1685925" cy="628650"/>
          </a:xfrm>
          <a:prstGeom prst="rect">
            <a:avLst/>
          </a:prstGeom>
        </p:spPr>
      </p:pic>
      <p:sp>
        <p:nvSpPr>
          <p:cNvPr id="32" name="Rektangel 31">
            <a:extLst>
              <a:ext uri="{FF2B5EF4-FFF2-40B4-BE49-F238E27FC236}">
                <a16:creationId xmlns:a16="http://schemas.microsoft.com/office/drawing/2014/main" id="{D7C6379A-E5B9-4DBE-87E3-D8A0F4B3241B}"/>
              </a:ext>
            </a:extLst>
          </p:cNvPr>
          <p:cNvSpPr/>
          <p:nvPr userDrawn="1"/>
        </p:nvSpPr>
        <p:spPr>
          <a:xfrm>
            <a:off x="0" y="6129797"/>
            <a:ext cx="12192000" cy="7459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Underrubrik 2">
            <a:extLst>
              <a:ext uri="{FF2B5EF4-FFF2-40B4-BE49-F238E27FC236}">
                <a16:creationId xmlns:a16="http://schemas.microsoft.com/office/drawing/2014/main" id="{98DE3D41-C2B5-4D95-91B2-B0834D588D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5840" y="6284797"/>
            <a:ext cx="5717628" cy="410286"/>
          </a:xfrm>
        </p:spPr>
        <p:txBody>
          <a:bodyPr anchor="ctr"/>
          <a:lstStyle>
            <a:lvl1pPr marL="0" indent="0" algn="l">
              <a:buNone/>
              <a:defRPr sz="11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Ämne/titel/namn/datum</a:t>
            </a:r>
          </a:p>
        </p:txBody>
      </p:sp>
      <p:pic>
        <p:nvPicPr>
          <p:cNvPr id="3" name="Bildobjekt 2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42F45AA6-8055-2F3C-E94C-30C75143AE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389" y="6272388"/>
            <a:ext cx="2507462" cy="47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68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sida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B980B2C3-6720-4B17-BCEF-D058EE6EA5EF}"/>
              </a:ext>
            </a:extLst>
          </p:cNvPr>
          <p:cNvSpPr/>
          <p:nvPr userDrawn="1"/>
        </p:nvSpPr>
        <p:spPr>
          <a:xfrm>
            <a:off x="0" y="0"/>
            <a:ext cx="12192000" cy="61170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97E423A-6DB5-459A-B33C-DC42950490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40043"/>
            <a:ext cx="10515600" cy="2679331"/>
          </a:xfrm>
        </p:spPr>
        <p:txBody>
          <a:bodyPr anchor="ctr"/>
          <a:lstStyle>
            <a:lvl1pPr algn="ctr">
              <a:defRPr sz="4600"/>
            </a:lvl1pPr>
          </a:lstStyle>
          <a:p>
            <a:r>
              <a:rPr lang="sv-SE">
                <a:solidFill>
                  <a:schemeClr val="accent1"/>
                </a:solidFill>
              </a:rPr>
              <a:t>Vi finns på</a:t>
            </a:r>
            <a:br>
              <a:rPr lang="sv-SE"/>
            </a:br>
            <a:r>
              <a:rPr lang="sv-SE"/>
              <a:t>webb och telefon och</a:t>
            </a:r>
            <a:br>
              <a:rPr lang="sv-SE"/>
            </a:br>
            <a:r>
              <a:rPr lang="sv-SE"/>
              <a:t>har öppet dygnet runt</a:t>
            </a:r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E744CDB5-661C-4791-9896-07C2BE0466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1722" y="6311973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B7223757-76B0-47E7-AE0D-6C3F025C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6721" y="6311994"/>
            <a:ext cx="390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7FF155A8-5C6D-4241-95DF-81E4F2B16EE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184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7E423A-6DB5-459A-B33C-DC42950490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40043"/>
            <a:ext cx="10515600" cy="2679331"/>
          </a:xfrm>
        </p:spPr>
        <p:txBody>
          <a:bodyPr anchor="ctr"/>
          <a:lstStyle>
            <a:lvl1pPr algn="ctr">
              <a:defRPr sz="4600"/>
            </a:lvl1pPr>
          </a:lstStyle>
          <a:p>
            <a:r>
              <a:rPr lang="sv-SE" dirty="0">
                <a:solidFill>
                  <a:schemeClr val="accent1"/>
                </a:solidFill>
              </a:rPr>
              <a:t>Vi finns på</a:t>
            </a:r>
            <a:br>
              <a:rPr lang="sv-SE" dirty="0"/>
            </a:br>
            <a:r>
              <a:rPr lang="sv-SE" dirty="0"/>
              <a:t>webb och telefon och</a:t>
            </a:r>
            <a:br>
              <a:rPr lang="sv-SE" dirty="0"/>
            </a:br>
            <a:r>
              <a:rPr lang="sv-SE" dirty="0"/>
              <a:t>har öppet dygnet runt</a:t>
            </a:r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E744CDB5-661C-4791-9896-07C2BE0466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1722" y="6311973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B7223757-76B0-47E7-AE0D-6C3F025C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6721" y="6311994"/>
            <a:ext cx="390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7FF155A8-5C6D-4241-95DF-81E4F2B16EE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423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7E423A-6DB5-459A-B33C-DC42950490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296" y="84221"/>
            <a:ext cx="10072630" cy="1149264"/>
          </a:xfrm>
        </p:spPr>
        <p:txBody>
          <a:bodyPr/>
          <a:lstStyle>
            <a:lvl1pPr>
              <a:defRPr spc="0"/>
            </a:lvl1pPr>
          </a:lstStyle>
          <a:p>
            <a:r>
              <a:rPr lang="sv-SE" dirty="0"/>
              <a:t>Rubrik på en rad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591B10F-9AE3-44F1-83B7-0D36638C5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423" y="1693273"/>
            <a:ext cx="10018845" cy="356452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C8D24B6-D2A2-49C9-BA42-DB7B3202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77E05EC-B5C7-4E5C-99AF-DAA72183B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55A8-5C6D-4241-95DF-81E4F2B16EE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365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sida 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7E423A-6DB5-459A-B33C-DC42950490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0"/>
            </a:lvl1pPr>
          </a:lstStyle>
          <a:p>
            <a:r>
              <a:rPr lang="sv-SE" dirty="0">
                <a:solidFill>
                  <a:schemeClr val="accent1"/>
                </a:solidFill>
              </a:rPr>
              <a:t>Rubrik</a:t>
            </a:r>
            <a:r>
              <a:rPr lang="sv-SE" dirty="0"/>
              <a:t> på en rad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591B10F-9AE3-44F1-83B7-0D36638C5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3338" y="1693273"/>
            <a:ext cx="5958536" cy="356452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C8D24B6-D2A2-49C9-BA42-DB7B3202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77E05EC-B5C7-4E5C-99AF-DAA72183B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55A8-5C6D-4241-95DF-81E4F2B16EE5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E79EAE5D-FEC0-4EF7-BBA5-3270B4215A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5038" y="1619250"/>
            <a:ext cx="4110037" cy="3709988"/>
          </a:xfrm>
          <a:prstGeom prst="roundRect">
            <a:avLst>
              <a:gd name="adj" fmla="val 1369"/>
            </a:avLst>
          </a:prstGeom>
          <a:noFill/>
        </p:spPr>
        <p:txBody>
          <a:bodyPr tIns="57600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795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sida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7E423A-6DB5-459A-B33C-DC42950490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296" y="84221"/>
            <a:ext cx="10567736" cy="1149264"/>
          </a:xfrm>
        </p:spPr>
        <p:txBody>
          <a:bodyPr/>
          <a:lstStyle>
            <a:lvl1pPr>
              <a:defRPr spc="0"/>
            </a:lvl1pPr>
          </a:lstStyle>
          <a:p>
            <a:r>
              <a:rPr lang="sv-SE" dirty="0">
                <a:solidFill>
                  <a:schemeClr val="accent1"/>
                </a:solidFill>
              </a:rPr>
              <a:t>Rubrik</a:t>
            </a:r>
            <a:r>
              <a:rPr lang="sv-SE" dirty="0"/>
              <a:t> på en rad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591B10F-9AE3-44F1-83B7-0D36638C5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424" y="1693273"/>
            <a:ext cx="5919810" cy="356452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C8D24B6-D2A2-49C9-BA42-DB7B3202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77E05EC-B5C7-4E5C-99AF-DAA72183B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55A8-5C6D-4241-95DF-81E4F2B16EE5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bild 9">
            <a:extLst>
              <a:ext uri="{FF2B5EF4-FFF2-40B4-BE49-F238E27FC236}">
                <a16:creationId xmlns:a16="http://schemas.microsoft.com/office/drawing/2014/main" id="{DCD0C5FE-126D-416C-9A5B-02C9EAD42F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46348" y="1619250"/>
            <a:ext cx="4110037" cy="3709988"/>
          </a:xfrm>
          <a:prstGeom prst="roundRect">
            <a:avLst>
              <a:gd name="adj" fmla="val 1369"/>
            </a:avLst>
          </a:prstGeom>
          <a:noFill/>
        </p:spPr>
        <p:txBody>
          <a:bodyPr tIns="57600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19791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D5545B1-EC61-4586-B3F7-6354B25D50F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Bildobjekt 1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D53075D1-8D15-FCE3-4378-9F629B9822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200" y="2768706"/>
            <a:ext cx="6974352" cy="132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84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13D54B3-3F29-493D-B9C7-8FF2C8DE3569}"/>
              </a:ext>
            </a:extLst>
          </p:cNvPr>
          <p:cNvSpPr/>
          <p:nvPr userDrawn="1"/>
        </p:nvSpPr>
        <p:spPr>
          <a:xfrm>
            <a:off x="0" y="6112042"/>
            <a:ext cx="12193200" cy="7459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C7C7845-42F2-47E4-96D5-7F5977D34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296" y="84221"/>
            <a:ext cx="10515600" cy="11492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2B6E503-A6AE-440E-9524-D5848DBA3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2424" y="1693273"/>
            <a:ext cx="10459450" cy="35645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83F6A5D-1C51-4365-ABBC-26E2E26DE4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1722" y="6311973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1800B5-0CC4-499E-AD85-61BE4A07F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6721" y="6311994"/>
            <a:ext cx="390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7FF155A8-5C6D-4241-95DF-81E4F2B16EE5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16" name="Rak koppling 15">
            <a:extLst>
              <a:ext uri="{FF2B5EF4-FFF2-40B4-BE49-F238E27FC236}">
                <a16:creationId xmlns:a16="http://schemas.microsoft.com/office/drawing/2014/main" id="{FB36DCB9-B0BC-4692-9E94-7E0F650AAE02}"/>
              </a:ext>
            </a:extLst>
          </p:cNvPr>
          <p:cNvCxnSpPr>
            <a:cxnSpLocks/>
          </p:cNvCxnSpPr>
          <p:nvPr userDrawn="1"/>
        </p:nvCxnSpPr>
        <p:spPr>
          <a:xfrm flipH="1">
            <a:off x="642809" y="6450806"/>
            <a:ext cx="16637" cy="813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ktangel 3">
            <a:extLst>
              <a:ext uri="{FF2B5EF4-FFF2-40B4-BE49-F238E27FC236}">
                <a16:creationId xmlns:a16="http://schemas.microsoft.com/office/drawing/2014/main" id="{EB9E73E2-B998-4067-931F-01E9716BB421}"/>
              </a:ext>
            </a:extLst>
          </p:cNvPr>
          <p:cNvSpPr/>
          <p:nvPr userDrawn="1"/>
        </p:nvSpPr>
        <p:spPr>
          <a:xfrm>
            <a:off x="-2575249" y="841599"/>
            <a:ext cx="24476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Varje rubrik inleds </a:t>
            </a:r>
            <a:r>
              <a:rPr lang="sv-SE" sz="100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med ljusare röd</a:t>
            </a: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se bild. (Bild på inringad färg i paletten)</a:t>
            </a:r>
          </a:p>
          <a:p>
            <a:pPr algn="r">
              <a:spcAft>
                <a:spcPts val="0"/>
              </a:spcAft>
            </a:pPr>
            <a:endParaRPr lang="sv-SE" sz="10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sv-SE" sz="10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Detta måste göras manuellt genom att markera texten.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857C6E5-A5AF-4290-829D-C981D052ABE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0767" y="1808804"/>
            <a:ext cx="1685925" cy="628650"/>
          </a:xfrm>
          <a:prstGeom prst="rect">
            <a:avLst/>
          </a:prstGeom>
        </p:spPr>
      </p:pic>
      <p:pic>
        <p:nvPicPr>
          <p:cNvPr id="8" name="Bildobjekt 7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B3447DCA-FB78-15CD-09EE-7A173212C0E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389" y="6272388"/>
            <a:ext cx="2507462" cy="47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84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9" r:id="rId4"/>
    <p:sldLayoutId id="2147483656" r:id="rId5"/>
    <p:sldLayoutId id="2147483657" r:id="rId6"/>
    <p:sldLayoutId id="2147483660" r:id="rId7"/>
    <p:sldLayoutId id="2147483653" r:id="rId8"/>
    <p:sldLayoutId id="2147483654" r:id="rId9"/>
    <p:sldLayoutId id="2147483650" r:id="rId10"/>
    <p:sldLayoutId id="2147483652" r:id="rId11"/>
    <p:sldLayoutId id="214748365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spc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–"/>
        <a:defRPr sz="20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–"/>
        <a:defRPr sz="20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286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ktangel 27">
            <a:extLst>
              <a:ext uri="{FF2B5EF4-FFF2-40B4-BE49-F238E27FC236}">
                <a16:creationId xmlns:a16="http://schemas.microsoft.com/office/drawing/2014/main" id="{E62B6578-6CDA-E909-D473-7D447E48F402}"/>
              </a:ext>
            </a:extLst>
          </p:cNvPr>
          <p:cNvSpPr/>
          <p:nvPr/>
        </p:nvSpPr>
        <p:spPr>
          <a:xfrm>
            <a:off x="0" y="0"/>
            <a:ext cx="12192000" cy="69107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6573EA7-C0D5-4A99-856B-5428F6A2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1207" y="475149"/>
            <a:ext cx="5732929" cy="1699411"/>
          </a:xfrm>
        </p:spPr>
        <p:txBody>
          <a:bodyPr anchor="t">
            <a:normAutofit/>
          </a:bodyPr>
          <a:lstStyle/>
          <a:p>
            <a:r>
              <a:rPr lang="sv-SE" spc="-150" dirty="0" err="1">
                <a:solidFill>
                  <a:srgbClr val="C00000"/>
                </a:solidFill>
              </a:rPr>
              <a:t>FaR</a:t>
            </a:r>
            <a:r>
              <a:rPr lang="sv-SE" spc="-150" dirty="0"/>
              <a:t> – fysisk aktivitet på recept</a:t>
            </a:r>
          </a:p>
        </p:txBody>
      </p:sp>
      <p:pic>
        <p:nvPicPr>
          <p:cNvPr id="17" name="Platshållare för bild 16" descr="En bild som visar träd, utomhus, byggnad, bro&#10;&#10;AI-genererat innehåll kan vara felaktigt.">
            <a:extLst>
              <a:ext uri="{FF2B5EF4-FFF2-40B4-BE49-F238E27FC236}">
                <a16:creationId xmlns:a16="http://schemas.microsoft.com/office/drawing/2014/main" id="{B350C65E-BAED-D144-C181-0FC11F056E2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5" r="20563"/>
          <a:stretch>
            <a:fillRect/>
          </a:stretch>
        </p:blipFill>
        <p:spPr>
          <a:xfrm>
            <a:off x="-1" y="0"/>
            <a:ext cx="5458364" cy="6910772"/>
          </a:xfrm>
        </p:spPr>
      </p:pic>
      <p:sp>
        <p:nvSpPr>
          <p:cNvPr id="18" name="Rubrik 1">
            <a:extLst>
              <a:ext uri="{FF2B5EF4-FFF2-40B4-BE49-F238E27FC236}">
                <a16:creationId xmlns:a16="http://schemas.microsoft.com/office/drawing/2014/main" id="{216EBA72-6EA7-C6C0-A3B2-14431C82E0A5}"/>
              </a:ext>
            </a:extLst>
          </p:cNvPr>
          <p:cNvSpPr txBox="1">
            <a:spLocks/>
          </p:cNvSpPr>
          <p:nvPr/>
        </p:nvSpPr>
        <p:spPr>
          <a:xfrm>
            <a:off x="5781207" y="1925250"/>
            <a:ext cx="6410794" cy="17838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 spc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sv-SE" sz="2200" dirty="0">
                <a:latin typeface="+mn-lt"/>
                <a:ea typeface="+mn-ea"/>
                <a:cs typeface="+mn-cs"/>
              </a:rPr>
              <a:t>Vill du röra dig mer?</a:t>
            </a:r>
          </a:p>
          <a:p>
            <a:pPr>
              <a:lnSpc>
                <a:spcPct val="100000"/>
              </a:lnSpc>
            </a:pPr>
            <a:endParaRPr lang="sv-SE" sz="2200" b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100000"/>
              </a:lnSpc>
            </a:pPr>
            <a:r>
              <a:rPr lang="sv-SE" sz="22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 kan få </a:t>
            </a:r>
            <a:r>
              <a:rPr lang="sv-SE" sz="2200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</a:t>
            </a:r>
            <a:r>
              <a:rPr lang="sv-SE" sz="22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av din vårdkontakt. </a:t>
            </a:r>
            <a:r>
              <a:rPr lang="sv-SE" sz="2200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</a:t>
            </a:r>
            <a:r>
              <a:rPr lang="sv-SE" sz="22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är ett recept på fysisk aktivitet som utgår från dina behov och vad som passar dig.</a:t>
            </a:r>
          </a:p>
          <a:p>
            <a:pPr>
              <a:lnSpc>
                <a:spcPct val="100000"/>
              </a:lnSpc>
            </a:pPr>
            <a:endParaRPr lang="sv-SE" sz="2200" b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87E96862-218D-740B-1F5F-326132A957B9}"/>
              </a:ext>
            </a:extLst>
          </p:cNvPr>
          <p:cNvSpPr txBox="1"/>
          <p:nvPr/>
        </p:nvSpPr>
        <p:spPr>
          <a:xfrm>
            <a:off x="5614231" y="5939603"/>
            <a:ext cx="40748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sv-SE" dirty="0"/>
              <a:t>Scanna QR-koden, </a:t>
            </a:r>
          </a:p>
          <a:p>
            <a:pPr>
              <a:lnSpc>
                <a:spcPct val="100000"/>
              </a:lnSpc>
            </a:pPr>
            <a:r>
              <a:rPr lang="sv-SE" dirty="0"/>
              <a:t>läs mer på 1177.se/</a:t>
            </a:r>
            <a:r>
              <a:rPr lang="sv-SE" dirty="0" err="1"/>
              <a:t>vastmanland</a:t>
            </a:r>
            <a:r>
              <a:rPr lang="sv-SE" dirty="0"/>
              <a:t>/far</a:t>
            </a:r>
          </a:p>
        </p:txBody>
      </p:sp>
      <p:grpSp>
        <p:nvGrpSpPr>
          <p:cNvPr id="25" name="Grupp 24">
            <a:extLst>
              <a:ext uri="{FF2B5EF4-FFF2-40B4-BE49-F238E27FC236}">
                <a16:creationId xmlns:a16="http://schemas.microsoft.com/office/drawing/2014/main" id="{378F8BA7-44E6-ECF3-0754-4004C189F660}"/>
              </a:ext>
            </a:extLst>
          </p:cNvPr>
          <p:cNvGrpSpPr/>
          <p:nvPr/>
        </p:nvGrpSpPr>
        <p:grpSpPr>
          <a:xfrm>
            <a:off x="10203975" y="5082280"/>
            <a:ext cx="1519548" cy="1503654"/>
            <a:chOff x="569626" y="4021658"/>
            <a:chExt cx="1843790" cy="1824505"/>
          </a:xfrm>
        </p:grpSpPr>
        <p:sp>
          <p:nvSpPr>
            <p:cNvPr id="22" name="Rektangel 21">
              <a:extLst>
                <a:ext uri="{FF2B5EF4-FFF2-40B4-BE49-F238E27FC236}">
                  <a16:creationId xmlns:a16="http://schemas.microsoft.com/office/drawing/2014/main" id="{73418DE1-BECA-F533-D6A7-EE6B70330952}"/>
                </a:ext>
              </a:extLst>
            </p:cNvPr>
            <p:cNvSpPr/>
            <p:nvPr/>
          </p:nvSpPr>
          <p:spPr>
            <a:xfrm>
              <a:off x="569626" y="4062334"/>
              <a:ext cx="1813810" cy="17838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24" name="Bildobjekt 23" descr="En bild som visar svart, mörker&#10;&#10;AI-genererat innehåll kan vara felaktigt.">
              <a:extLst>
                <a:ext uri="{FF2B5EF4-FFF2-40B4-BE49-F238E27FC236}">
                  <a16:creationId xmlns:a16="http://schemas.microsoft.com/office/drawing/2014/main" id="{58383FF6-648F-6CB4-8A27-762580BAB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477"/>
            <a:stretch>
              <a:fillRect/>
            </a:stretch>
          </p:blipFill>
          <p:spPr>
            <a:xfrm>
              <a:off x="634904" y="4021658"/>
              <a:ext cx="1778512" cy="1783830"/>
            </a:xfrm>
            <a:prstGeom prst="rect">
              <a:avLst/>
            </a:prstGeom>
          </p:spPr>
        </p:pic>
      </p:grpSp>
      <p:pic>
        <p:nvPicPr>
          <p:cNvPr id="27" name="Bildobjekt 26" descr="En bild som visar Teckensnitt, text, Grafik, grafisk design&#10;&#10;AI-genererat innehåll kan vara felaktigt.">
            <a:extLst>
              <a:ext uri="{FF2B5EF4-FFF2-40B4-BE49-F238E27FC236}">
                <a16:creationId xmlns:a16="http://schemas.microsoft.com/office/drawing/2014/main" id="{88AB875B-ADA9-EBB3-BAC9-5A5DF392DB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01" y="5917051"/>
            <a:ext cx="3355502" cy="635361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CA99E82F-9064-5EB5-EF14-609BB9D4D31A}"/>
              </a:ext>
            </a:extLst>
          </p:cNvPr>
          <p:cNvSpPr txBox="1">
            <a:spLocks/>
          </p:cNvSpPr>
          <p:nvPr/>
        </p:nvSpPr>
        <p:spPr>
          <a:xfrm>
            <a:off x="5781207" y="3749756"/>
            <a:ext cx="6410794" cy="15036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 spc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sv-SE" sz="22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 får: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22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rådgivning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22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förslag på aktiviteter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22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uppföljning av hur det går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sv-SE" sz="2200" b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894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B9D2986-F890-2A6C-F3D2-A812681D9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91B5031F-34BF-6935-6480-413E576489A5}"/>
              </a:ext>
            </a:extLst>
          </p:cNvPr>
          <p:cNvSpPr/>
          <p:nvPr/>
        </p:nvSpPr>
        <p:spPr>
          <a:xfrm>
            <a:off x="0" y="0"/>
            <a:ext cx="12192000" cy="6919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B0C069F-AB3B-9FB7-5BBB-27E5029D2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80" y="327454"/>
            <a:ext cx="5732929" cy="1534088"/>
          </a:xfrm>
        </p:spPr>
        <p:txBody>
          <a:bodyPr anchor="t">
            <a:normAutofit/>
          </a:bodyPr>
          <a:lstStyle/>
          <a:p>
            <a:r>
              <a:rPr lang="sv-SE" spc="-150" dirty="0">
                <a:solidFill>
                  <a:schemeClr val="accent1"/>
                </a:solidFill>
              </a:rPr>
              <a:t>Fysisk aktivitet </a:t>
            </a:r>
            <a:r>
              <a:rPr lang="sv-SE" spc="-150" dirty="0"/>
              <a:t>är bra för din hälsa</a:t>
            </a:r>
          </a:p>
        </p:txBody>
      </p:sp>
      <p:sp>
        <p:nvSpPr>
          <p:cNvPr id="18" name="Rubrik 1">
            <a:extLst>
              <a:ext uri="{FF2B5EF4-FFF2-40B4-BE49-F238E27FC236}">
                <a16:creationId xmlns:a16="http://schemas.microsoft.com/office/drawing/2014/main" id="{F8C648F5-89CA-D9E2-CAAD-4CA540AEA823}"/>
              </a:ext>
            </a:extLst>
          </p:cNvPr>
          <p:cNvSpPr txBox="1">
            <a:spLocks/>
          </p:cNvSpPr>
          <p:nvPr/>
        </p:nvSpPr>
        <p:spPr>
          <a:xfrm>
            <a:off x="713895" y="1582417"/>
            <a:ext cx="6410794" cy="13277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 spc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sv-SE" sz="2200" dirty="0">
                <a:latin typeface="+mn-lt"/>
                <a:ea typeface="+mn-ea"/>
                <a:cs typeface="+mn-cs"/>
              </a:rPr>
              <a:t>Att röra på sig kan göra att du mår</a:t>
            </a:r>
          </a:p>
          <a:p>
            <a:pPr>
              <a:lnSpc>
                <a:spcPct val="100000"/>
              </a:lnSpc>
            </a:pPr>
            <a:r>
              <a:rPr lang="sv-SE" sz="2200" dirty="0">
                <a:latin typeface="+mn-lt"/>
                <a:ea typeface="+mn-ea"/>
                <a:cs typeface="+mn-cs"/>
              </a:rPr>
              <a:t>bättre, både fysiskt och psykiskt.</a:t>
            </a:r>
          </a:p>
          <a:p>
            <a:pPr>
              <a:lnSpc>
                <a:spcPct val="100000"/>
              </a:lnSpc>
            </a:pPr>
            <a:endParaRPr lang="sv-SE" sz="2200" b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100000"/>
              </a:lnSpc>
            </a:pPr>
            <a:endParaRPr lang="sv-SE" sz="2200" b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636C7F0F-1BFF-8C91-15A7-298CE723B1C1}"/>
              </a:ext>
            </a:extLst>
          </p:cNvPr>
          <p:cNvSpPr txBox="1"/>
          <p:nvPr/>
        </p:nvSpPr>
        <p:spPr>
          <a:xfrm>
            <a:off x="606289" y="5731942"/>
            <a:ext cx="118134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sv-SE" dirty="0"/>
              <a:t>Scanna QR-koden, läs mer på </a:t>
            </a:r>
          </a:p>
          <a:p>
            <a:pPr>
              <a:lnSpc>
                <a:spcPct val="100000"/>
              </a:lnSpc>
            </a:pPr>
            <a:r>
              <a:rPr lang="sv-SE" dirty="0"/>
              <a:t>1177.se/</a:t>
            </a:r>
            <a:r>
              <a:rPr lang="sv-SE" dirty="0" err="1"/>
              <a:t>vastmanland</a:t>
            </a:r>
            <a:r>
              <a:rPr lang="sv-SE" dirty="0"/>
              <a:t>/far</a:t>
            </a:r>
          </a:p>
        </p:txBody>
      </p:sp>
      <p:pic>
        <p:nvPicPr>
          <p:cNvPr id="6" name="Platshållare för bild 16">
            <a:extLst>
              <a:ext uri="{FF2B5EF4-FFF2-40B4-BE49-F238E27FC236}">
                <a16:creationId xmlns:a16="http://schemas.microsoft.com/office/drawing/2014/main" id="{66DBAADB-D134-1852-CC3B-0137F90D49B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7" r="20557"/>
          <a:stretch/>
        </p:blipFill>
        <p:spPr>
          <a:xfrm flipH="1">
            <a:off x="6136557" y="-11450"/>
            <a:ext cx="6066896" cy="6869450"/>
          </a:xfrm>
        </p:spPr>
      </p:pic>
      <p:grpSp>
        <p:nvGrpSpPr>
          <p:cNvPr id="7" name="Grupp 6">
            <a:extLst>
              <a:ext uri="{FF2B5EF4-FFF2-40B4-BE49-F238E27FC236}">
                <a16:creationId xmlns:a16="http://schemas.microsoft.com/office/drawing/2014/main" id="{F621D68F-F157-753D-A777-286FA67ABBC8}"/>
              </a:ext>
            </a:extLst>
          </p:cNvPr>
          <p:cNvGrpSpPr/>
          <p:nvPr/>
        </p:nvGrpSpPr>
        <p:grpSpPr>
          <a:xfrm>
            <a:off x="4204584" y="4953436"/>
            <a:ext cx="1408679" cy="1393945"/>
            <a:chOff x="569626" y="4021658"/>
            <a:chExt cx="1843790" cy="1824505"/>
          </a:xfrm>
        </p:grpSpPr>
        <p:sp>
          <p:nvSpPr>
            <p:cNvPr id="22" name="Rektangel 21">
              <a:extLst>
                <a:ext uri="{FF2B5EF4-FFF2-40B4-BE49-F238E27FC236}">
                  <a16:creationId xmlns:a16="http://schemas.microsoft.com/office/drawing/2014/main" id="{B8715218-4CD0-390F-55C1-02AA29847672}"/>
                </a:ext>
              </a:extLst>
            </p:cNvPr>
            <p:cNvSpPr/>
            <p:nvPr/>
          </p:nvSpPr>
          <p:spPr>
            <a:xfrm>
              <a:off x="569626" y="4062334"/>
              <a:ext cx="1813810" cy="17838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>
                <a:solidFill>
                  <a:schemeClr val="tx1"/>
                </a:solidFill>
              </a:endParaRPr>
            </a:p>
          </p:txBody>
        </p:sp>
        <p:pic>
          <p:nvPicPr>
            <p:cNvPr id="24" name="Bildobjekt 23" descr="En bild som visar svart, mörker&#10;&#10;AI-genererat innehåll kan vara felaktigt.">
              <a:extLst>
                <a:ext uri="{FF2B5EF4-FFF2-40B4-BE49-F238E27FC236}">
                  <a16:creationId xmlns:a16="http://schemas.microsoft.com/office/drawing/2014/main" id="{595DB9AA-251C-A2EB-D8B8-E41926222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477"/>
            <a:stretch>
              <a:fillRect/>
            </a:stretch>
          </p:blipFill>
          <p:spPr>
            <a:xfrm>
              <a:off x="634904" y="4021658"/>
              <a:ext cx="1778512" cy="1783830"/>
            </a:xfrm>
            <a:prstGeom prst="rect">
              <a:avLst/>
            </a:prstGeom>
          </p:spPr>
        </p:pic>
      </p:grpSp>
      <p:sp>
        <p:nvSpPr>
          <p:cNvPr id="9" name="textruta 8">
            <a:extLst>
              <a:ext uri="{FF2B5EF4-FFF2-40B4-BE49-F238E27FC236}">
                <a16:creationId xmlns:a16="http://schemas.microsoft.com/office/drawing/2014/main" id="{0451E3F2-9175-1435-5B3A-44967FA01CAB}"/>
              </a:ext>
            </a:extLst>
          </p:cNvPr>
          <p:cNvSpPr txBox="1"/>
          <p:nvPr/>
        </p:nvSpPr>
        <p:spPr>
          <a:xfrm>
            <a:off x="606289" y="4050767"/>
            <a:ext cx="53503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sv-SE" sz="2200" dirty="0"/>
              <a:t>Du kan få </a:t>
            </a:r>
            <a:r>
              <a:rPr lang="sv-SE" sz="2200" dirty="0" err="1"/>
              <a:t>FaR</a:t>
            </a:r>
            <a:r>
              <a:rPr lang="sv-SE" sz="2200" dirty="0"/>
              <a:t> – fysisk aktivitet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på recept. Prata med din vårdkontakt.</a:t>
            </a:r>
          </a:p>
        </p:txBody>
      </p:sp>
      <p:pic>
        <p:nvPicPr>
          <p:cNvPr id="11" name="Bildobjekt 10" descr="En bild som visar Teckensnitt, text, Grafik, grafisk design&#10;&#10;AI-genererat innehåll kan vara felaktigt.">
            <a:extLst>
              <a:ext uri="{FF2B5EF4-FFF2-40B4-BE49-F238E27FC236}">
                <a16:creationId xmlns:a16="http://schemas.microsoft.com/office/drawing/2014/main" id="{228A8BAD-7250-89EB-57AD-ECB0B0E9F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757" y="5731942"/>
            <a:ext cx="3355502" cy="635361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F45E8423-1ECD-743A-8324-D5EEA0C08E64}"/>
              </a:ext>
            </a:extLst>
          </p:cNvPr>
          <p:cNvSpPr txBox="1">
            <a:spLocks/>
          </p:cNvSpPr>
          <p:nvPr/>
        </p:nvSpPr>
        <p:spPr>
          <a:xfrm>
            <a:off x="693115" y="2491083"/>
            <a:ext cx="6410794" cy="194440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 spc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chemeClr val="accent2"/>
              </a:buClr>
            </a:pPr>
            <a:r>
              <a:rPr lang="sv-SE" sz="2200" b="0" dirty="0">
                <a:solidFill>
                  <a:schemeClr val="tx1"/>
                </a:solidFill>
              </a:rPr>
              <a:t>Fysisk aktivitet kan:</a:t>
            </a:r>
          </a:p>
          <a:p>
            <a:pPr marL="342900" indent="-34290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sv-SE" sz="22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förebygga sjukdom</a:t>
            </a:r>
          </a:p>
          <a:p>
            <a:pPr marL="342900" indent="-34290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sv-SE" sz="22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vara en del av din behandling</a:t>
            </a:r>
          </a:p>
          <a:p>
            <a:pPr marL="342900" indent="-34290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sv-SE" sz="22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minska behovet av läkemedel</a:t>
            </a:r>
          </a:p>
          <a:p>
            <a:pPr>
              <a:lnSpc>
                <a:spcPct val="100000"/>
              </a:lnSpc>
            </a:pPr>
            <a:endParaRPr lang="sv-SE" sz="2200" b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661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177 Vårguiden">
  <a:themeElements>
    <a:clrScheme name="1177">
      <a:dk1>
        <a:sysClr val="windowText" lastClr="000000"/>
      </a:dk1>
      <a:lt1>
        <a:sysClr val="window" lastClr="FFFFFF"/>
      </a:lt1>
      <a:dk2>
        <a:srgbClr val="FA8100"/>
      </a:dk2>
      <a:lt2>
        <a:srgbClr val="636466"/>
      </a:lt2>
      <a:accent1>
        <a:srgbClr val="C12143"/>
      </a:accent1>
      <a:accent2>
        <a:srgbClr val="6A0032"/>
      </a:accent2>
      <a:accent3>
        <a:srgbClr val="FAEEF0"/>
      </a:accent3>
      <a:accent4>
        <a:srgbClr val="396291"/>
      </a:accent4>
      <a:accent5>
        <a:srgbClr val="438F2C"/>
      </a:accent5>
      <a:accent6>
        <a:srgbClr val="A9428B"/>
      </a:accent6>
      <a:hlink>
        <a:srgbClr val="C12143"/>
      </a:hlink>
      <a:folHlink>
        <a:srgbClr val="6A0032"/>
      </a:folHlink>
    </a:clrScheme>
    <a:fontScheme name="1177">
      <a:majorFont>
        <a:latin typeface="Inter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1177mall.pptm" id="{B8078586-10A1-406B-B9C0-5C8C8B2E75A3}" vid="{B784A0ED-AC3D-4790-B523-3094CC943FE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6D0D2FF-E378-40E9-8BC1-8EF625039A1B}">
  <we:reference id="a61de75b-4aa1-4223-afb4-cccb7aa6be4f" version="1.1.0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4DD9DDF3816EE4B8179876AA5AEC0A1" ma:contentTypeVersion="21" ma:contentTypeDescription="Skapa ett nytt dokument." ma:contentTypeScope="" ma:versionID="41908bf9f72af7a64e8873034f467d14">
  <xsd:schema xmlns:xsd="http://www.w3.org/2001/XMLSchema" xmlns:xs="http://www.w3.org/2001/XMLSchema" xmlns:p="http://schemas.microsoft.com/office/2006/metadata/properties" xmlns:ns2="234703e7-9e48-4889-b458-e4f1ab235c03" xmlns:ns3="eb912acb-de3e-4f64-bf3c-82d24afba72b" targetNamespace="http://schemas.microsoft.com/office/2006/metadata/properties" ma:root="true" ma:fieldsID="06ee4e2ff94bc7a689f1839868b5ee1f" ns2:_="" ns3:_="">
    <xsd:import namespace="234703e7-9e48-4889-b458-e4f1ab235c03"/>
    <xsd:import namespace="eb912acb-de3e-4f64-bf3c-82d24afba7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Valavbild" minOccurs="0"/>
                <xsd:element ref="ns2:Val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4703e7-9e48-4889-b458-e4f1ab235c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Valavbild" ma:index="21" nillable="true" ma:displayName="Val av bild" ma:default="1" ma:format="Dropdown" ma:internalName="Valavbild">
      <xsd:simpleType>
        <xsd:restriction base="dms:Boolean"/>
      </xsd:simpleType>
    </xsd:element>
    <xsd:element name="Val" ma:index="22" nillable="true" ma:displayName="Val" ma:format="Dropdown" ma:internalName="Val">
      <xsd:simpleType>
        <xsd:restriction base="dms:Choice">
          <xsd:enumeration value="Ja"/>
          <xsd:enumeration value="Nej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Bildmarkeringar" ma:readOnly="false" ma:fieldId="{5cf76f15-5ced-4ddc-b409-7134ff3c332f}" ma:taxonomyMulti="true" ma:sspId="e12c2e29-3876-4f0c-ba25-f8f57cb655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912acb-de3e-4f64-bf3c-82d24afba72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ea56b091-3052-43d1-a445-3a14152cd47a}" ma:internalName="TaxCatchAll" ma:showField="CatchAllData" ma:web="eb912acb-de3e-4f64-bf3c-82d24afba7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alavbild xmlns="234703e7-9e48-4889-b458-e4f1ab235c03">true</Valavbild>
    <Val xmlns="234703e7-9e48-4889-b458-e4f1ab235c03" xsi:nil="true"/>
    <TaxCatchAll xmlns="eb912acb-de3e-4f64-bf3c-82d24afba72b" xsi:nil="true"/>
    <lcf76f155ced4ddcb4097134ff3c332f xmlns="234703e7-9e48-4889-b458-e4f1ab235c0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3322A5-4CA2-4E06-A661-FEC562C9C5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4703e7-9e48-4889-b458-e4f1ab235c03"/>
    <ds:schemaRef ds:uri="eb912acb-de3e-4f64-bf3c-82d24afba7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7340B7B-4BD3-4C72-94F2-826C258013F2}">
  <ds:schemaRefs>
    <ds:schemaRef ds:uri="http://schemas.microsoft.com/office/2006/metadata/properties"/>
    <ds:schemaRef ds:uri="http://schemas.microsoft.com/office/infopath/2007/PartnerControls"/>
    <ds:schemaRef ds:uri="234703e7-9e48-4889-b458-e4f1ab235c03"/>
    <ds:schemaRef ds:uri="eb912acb-de3e-4f64-bf3c-82d24afba72b"/>
  </ds:schemaRefs>
</ds:datastoreItem>
</file>

<file path=customXml/itemProps3.xml><?xml version="1.0" encoding="utf-8"?>
<ds:datastoreItem xmlns:ds="http://schemas.openxmlformats.org/officeDocument/2006/customXml" ds:itemID="{28139BFB-5755-45F7-BF52-399ED7592A8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1177mall</Template>
  <TotalTime>76</TotalTime>
  <Words>130</Words>
  <Application>Microsoft Office PowerPoint</Application>
  <PresentationFormat>Bredbild</PresentationFormat>
  <Paragraphs>21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7" baseType="lpstr">
      <vt:lpstr>Arial</vt:lpstr>
      <vt:lpstr>Calibri</vt:lpstr>
      <vt:lpstr>Inter</vt:lpstr>
      <vt:lpstr>Open Sans</vt:lpstr>
      <vt:lpstr>1177 Vårguiden</vt:lpstr>
      <vt:lpstr>FaR – fysisk aktivitet på recept</vt:lpstr>
      <vt:lpstr>Fysisk aktivitet är bra för din hälsa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Anja Hektor Gardell</dc:creator>
  <cp:lastModifiedBy>Anja Hektor Gardell</cp:lastModifiedBy>
  <cp:revision>3</cp:revision>
  <dcterms:created xsi:type="dcterms:W3CDTF">2026-02-27T13:07:42Z</dcterms:created>
  <dcterms:modified xsi:type="dcterms:W3CDTF">2026-03-09T14:08:48Z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0x010100E4DD9DDF3816EE4B8179876AA5AEC0A1</vt:lpwstr>
  </property>
  <property fmtid="{D5CDD505-2E9C-101B-9397-08002B2CF9AE}" pid="3" name="MediaServiceImageTags">
    <vt:lpwstr/>
  </property>
</Properties>
</file>