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A017E-106F-4CEC-9F51-2657048EEF92}" v="1" dt="2025-02-18T14:43:00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409A017E-106F-4CEC-9F51-2657048EEF92}"/>
    <pc:docChg chg="custSel modSld">
      <pc:chgData name="Lina Andersson" userId="2b21e468-8eb1-429f-92f4-2a40d22b3f10" providerId="ADAL" clId="{409A017E-106F-4CEC-9F51-2657048EEF92}" dt="2025-02-18T14:43:00.621" v="1" actId="931"/>
      <pc:docMkLst>
        <pc:docMk/>
      </pc:docMkLst>
      <pc:sldChg chg="addSp delSp modSp mod">
        <pc:chgData name="Lina Andersson" userId="2b21e468-8eb1-429f-92f4-2a40d22b3f10" providerId="ADAL" clId="{409A017E-106F-4CEC-9F51-2657048EEF92}" dt="2025-02-18T14:43:00.621" v="1" actId="931"/>
        <pc:sldMkLst>
          <pc:docMk/>
          <pc:sldMk cId="2671637834" sldId="256"/>
        </pc:sldMkLst>
        <pc:picChg chg="del">
          <ac:chgData name="Lina Andersson" userId="2b21e468-8eb1-429f-92f4-2a40d22b3f10" providerId="ADAL" clId="{409A017E-106F-4CEC-9F51-2657048EEF92}" dt="2025-02-18T14:42:54.557" v="0" actId="478"/>
          <ac:picMkLst>
            <pc:docMk/>
            <pc:sldMk cId="2671637834" sldId="256"/>
            <ac:picMk id="5" creationId="{2D0E751E-EDC9-A58D-90E6-13D2DF9FD2AA}"/>
          </ac:picMkLst>
        </pc:picChg>
        <pc:picChg chg="add mod">
          <ac:chgData name="Lina Andersson" userId="2b21e468-8eb1-429f-92f4-2a40d22b3f10" providerId="ADAL" clId="{409A017E-106F-4CEC-9F51-2657048EEF92}" dt="2025-02-18T14:43:00.621" v="1" actId="931"/>
          <ac:picMkLst>
            <pc:docMk/>
            <pc:sldMk cId="2671637834" sldId="256"/>
            <ac:picMk id="7" creationId="{2B71BEC7-5050-266D-94AE-143B4D5711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4DDD3-25F3-A948-4B6F-1FB348803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EDD4B1-12B9-0BB7-CF34-3D42C156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F15484-A314-FDD9-BC3B-71A14683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42A9CD-31A6-1D7E-F2A2-BC9A7102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143CE0-BE19-34E7-CB23-CC68DC3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68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C5B93-8137-28FE-07CE-3F6B3A13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F3D1D55-01F3-0C96-7F2B-3B4CE39A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33374A-2099-6E59-5EA8-A71D80EB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2F3AC3-F981-DE76-6FE8-92955FFD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359ED-5F02-9C27-AE5B-D7A57C07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72DC34E-8DF4-46D8-2B1D-3809B9A18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29E780-FAA9-F049-85D1-55F597236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01D116-67D7-8A89-EFF2-E94C8828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C28EF5-D7CA-9F55-BE7D-DBF93EC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8343FB-2AB7-BF49-BEA2-D76468FF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6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FB0BE6-1182-0A7F-71BF-E2C0DDF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A0F5BD-36A6-59CC-9B39-D4384A13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F71ED1-3E97-8E4B-608B-35C80AB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AB6E2E-77E4-45E3-7B60-222A6C5C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51EA3B-341B-3D26-D1B8-2525E20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4EE81-B16D-3A5C-14A2-A38663DB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9B3D7-3E16-61ED-5934-ABD70A81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7FF782-D684-9F5C-C23C-089EF5DB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43F7C-C1A9-D214-A8F2-1CBDAF37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4DE660-7F13-BB36-CD35-B90E607D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07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DEF89-488D-BEFF-4B6E-80115698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EE12A-EDA2-C21E-A3A5-1D1F2DE72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8D4F24-C170-F355-9737-D83FB89D0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1E31DE-A28D-6267-DD00-9534A9A9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AEEFFF-134A-142E-5F43-32CD74E9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1695AB-D7DB-F560-CA27-35B4F012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8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5926E-300A-A2E4-947C-4EC22E4D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F1B37B-B8A4-41E5-238D-BD114B4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B75C2FB-DFE4-9E75-9E54-64D9B91BB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0B71FD-4C80-8F8D-562D-9D048BA1B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97F8E88-4898-5535-933F-CD6E1B075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7D6E66C-0977-291A-64E0-0BA778D9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4B3EFD-A42C-B595-924E-D1BBB334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E2E6A9D-FAB9-ECD0-3528-9387A697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9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2E1CB-303A-51E1-B1DE-65406768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B80A46-F846-1712-7E48-1771DC04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9F9FBB-3588-6880-E673-DE0B12E9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75044A-31E3-1CB3-7218-B5F770F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4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5DD607-F20D-3EF2-953A-C46B83C0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8ADAE9-B9C7-C547-33F2-8A1BFF98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EB2A22-D39B-2914-16D8-15CA907E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72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85163-E785-47A9-7902-D72B7F55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ABC1EE-C753-BA68-591C-892FDD88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8CE971-1A24-5B5C-B591-5DD2E2FFE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6E7C67-A79F-6CDD-4B3F-7B8D9E1E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8BDD38-5B3D-7913-F0AA-1B5A894E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EE3171-FA28-AF34-00E4-A4E9EC99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93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9688E8-7FEB-EF15-6DB4-BE99EEB9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868016-4EB5-48A1-151C-429DD3770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1C166-86E6-0146-D48A-1BDFD7C4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03D856-CC50-D92F-B367-A1F407EA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2100BE-80F3-23BF-2CDC-5B44C9C3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FC9460-1DF5-FB1F-A052-DF39EB8C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1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D66FEF-6B4F-9348-2EB2-F6F62E4D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C0A3A9-C6F4-AAC3-32FD-6D5A5E72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1461B8-8FFE-83D4-7701-AFA6E8534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081F-AA4B-4E88-B5F2-84E087281CD1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03C8A0-2C15-5BCF-C7E1-F9D0A47BA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017FE3-5914-CFE8-EFED-78C582F85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0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F54C7-AFAC-E751-88F4-AAABC04E7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D3BD90-D4DE-F39B-969D-CE182C10F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text, klädsel, person, massage&#10;&#10;Automatiskt genererad beskrivning">
            <a:extLst>
              <a:ext uri="{FF2B5EF4-FFF2-40B4-BE49-F238E27FC236}">
                <a16:creationId xmlns:a16="http://schemas.microsoft.com/office/drawing/2014/main" id="{2B71BEC7-5050-266D-94AE-143B4D571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1</cp:revision>
  <dcterms:created xsi:type="dcterms:W3CDTF">2025-02-18T12:57:05Z</dcterms:created>
  <dcterms:modified xsi:type="dcterms:W3CDTF">2025-02-18T14:43:02Z</dcterms:modified>
</cp:coreProperties>
</file>