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4"/>
  </p:sldMasterIdLst>
  <p:notesMasterIdLst>
    <p:notesMasterId r:id="rId16"/>
  </p:notesMasterIdLst>
  <p:handoutMasterIdLst>
    <p:handoutMasterId r:id="rId17"/>
  </p:handoutMasterIdLst>
  <p:sldIdLst>
    <p:sldId id="394" r:id="rId5"/>
    <p:sldId id="395" r:id="rId6"/>
    <p:sldId id="278" r:id="rId7"/>
    <p:sldId id="279" r:id="rId8"/>
    <p:sldId id="280" r:id="rId9"/>
    <p:sldId id="281" r:id="rId10"/>
    <p:sldId id="283" r:id="rId11"/>
    <p:sldId id="398" r:id="rId12"/>
    <p:sldId id="399" r:id="rId13"/>
    <p:sldId id="397" r:id="rId14"/>
    <p:sldId id="400" r:id="rId15"/>
  </p:sldIdLst>
  <p:sldSz cx="12192000" cy="6858000"/>
  <p:notesSz cx="6858000" cy="9144000"/>
  <p:defaultTextStyle>
    <a:defPPr rtl="0"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>
          <p15:clr>
            <a:srgbClr val="F26B43"/>
          </p15:clr>
        </p15:guide>
        <p15:guide id="3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7335B"/>
    <a:srgbClr val="CCE8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3725" autoAdjust="0"/>
  </p:normalViewPr>
  <p:slideViewPr>
    <p:cSldViewPr snapToGrid="0">
      <p:cViewPr>
        <p:scale>
          <a:sx n="130" d="100"/>
          <a:sy n="130" d="100"/>
        </p:scale>
        <p:origin x="-444" y="-276"/>
      </p:cViewPr>
      <p:guideLst>
        <p:guide pos="3840"/>
        <p:guide orient="horz" pos="2160"/>
      </p:guideLst>
    </p:cSldViewPr>
  </p:slideViewPr>
  <p:outlineViewPr>
    <p:cViewPr>
      <p:scale>
        <a:sx n="33" d="100"/>
        <a:sy n="33" d="100"/>
      </p:scale>
      <p:origin x="0" y="-2709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123" d="100"/>
          <a:sy n="123" d="100"/>
        </p:scale>
        <p:origin x="497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>
            <a:extLst>
              <a:ext uri="{FF2B5EF4-FFF2-40B4-BE49-F238E27FC236}">
                <a16:creationId xmlns:a16="http://schemas.microsoft.com/office/drawing/2014/main" id="{D1471C2C-1567-47F4-803E-468024209D9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058F5B09-2954-46C6-97BB-9E10649FE2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3BC16AED-4EE9-4ECF-8E2C-BFFEFB1FFD55}" type="datetime1">
              <a:rPr lang="sv-SE" smtClean="0"/>
              <a:t>2022-11-17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E39A204B-EBA9-4C6D-BFB2-A104F00C8E2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855F72FC-4D2D-4E5B-A4DD-62E2C822FB1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023CDBB5-5B4A-4483-935D-A73935186B4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19237790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193CA0EF-2EE5-456F-BA44-D7B3A938684F}" type="datetime1">
              <a:rPr lang="sv-SE" smtClean="0"/>
              <a:t>2022-11-17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sv-SE"/>
              <a:t>Redigera format för bakgrundstext</a:t>
            </a:r>
          </a:p>
          <a:p>
            <a:pPr lvl="1" rtl="0"/>
            <a:r>
              <a:rPr lang="sv-SE"/>
              <a:t>Nivå två</a:t>
            </a:r>
          </a:p>
          <a:p>
            <a:pPr lvl="2" rtl="0"/>
            <a:r>
              <a:rPr lang="sv-SE"/>
              <a:t>Nivå tre</a:t>
            </a:r>
          </a:p>
          <a:p>
            <a:pPr lvl="3" rtl="0"/>
            <a:r>
              <a:rPr lang="sv-SE"/>
              <a:t>Nivå fyra</a:t>
            </a:r>
          </a:p>
          <a:p>
            <a:pPr lvl="4" rtl="0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E7CCE34D-CFF1-4FFE-815B-D050E7ED2DF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79362889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1983A999-5E0E-42CA-8400-604AE921FF7C}" type="slidenum">
              <a:rPr lang="sv-SE" smtClean="0"/>
              <a:t>1</a:t>
            </a:fld>
            <a:endParaRPr lang="sv-SE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5675596D-7E15-47AF-9657-8329CE49C1A8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BB50D22C-7185-43A9-B871-791680B7668D}" type="datetime1">
              <a:rPr lang="sv-SE" smtClean="0"/>
              <a:t>2022-11-17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608359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1">
            <a:extLst>
              <a:ext uri="{FF2B5EF4-FFF2-40B4-BE49-F238E27FC236}">
                <a16:creationId xmlns:a16="http://schemas.microsoft.com/office/drawing/2014/main" id="{9E68F591-F3C7-4872-BBA0-0693794F4F1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999414" y="1051551"/>
            <a:ext cx="3565524" cy="2384898"/>
          </a:xfrm>
        </p:spPr>
        <p:txBody>
          <a:bodyPr rtlCol="0" anchor="b" anchorCtr="0">
            <a:noAutofit/>
          </a:bodyPr>
          <a:lstStyle/>
          <a:p>
            <a:pPr rtl="0"/>
            <a:r>
              <a:rPr lang="sv-SE" sz="4800"/>
              <a:t>3DFloat</a:t>
            </a:r>
          </a:p>
        </p:txBody>
      </p:sp>
      <p:sp>
        <p:nvSpPr>
          <p:cNvPr id="14" name="Platshållare för bild 13">
            <a:extLst>
              <a:ext uri="{FF2B5EF4-FFF2-40B4-BE49-F238E27FC236}">
                <a16:creationId xmlns:a16="http://schemas.microsoft.com/office/drawing/2014/main" id="{967766A8-18D5-4391-8DB7-7BFF6427636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7452360" cy="6858000"/>
          </a:xfrm>
          <a:solidFill>
            <a:schemeClr val="accent5"/>
          </a:solidFill>
        </p:spPr>
        <p:txBody>
          <a:bodyPr rtlCol="0">
            <a:noAutofit/>
          </a:bodyPr>
          <a:lstStyle/>
          <a:p>
            <a:pPr rtl="0"/>
            <a:r>
              <a:rPr lang="sv-SE"/>
              <a:t>Klicka på ikonen för att lägga till en bild</a:t>
            </a:r>
          </a:p>
        </p:txBody>
      </p:sp>
      <p:sp>
        <p:nvSpPr>
          <p:cNvPr id="8" name="Ellips 7">
            <a:extLst>
              <a:ext uri="{FF2B5EF4-FFF2-40B4-BE49-F238E27FC236}">
                <a16:creationId xmlns:a16="http://schemas.microsoft.com/office/drawing/2014/main" id="{938AD48E-7D67-4BE9-97B6-DB64DE5253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7999413" y="445272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sv-SE"/>
          </a:p>
        </p:txBody>
      </p:sp>
      <p:grpSp>
        <p:nvGrpSpPr>
          <p:cNvPr id="9" name="Grupp 8">
            <a:extLst>
              <a:ext uri="{FF2B5EF4-FFF2-40B4-BE49-F238E27FC236}">
                <a16:creationId xmlns:a16="http://schemas.microsoft.com/office/drawing/2014/main" id="{EB6FF8E2-165B-49EB-8120-14190F9491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5400000">
            <a:off x="10915300" y="5534727"/>
            <a:ext cx="667802" cy="631474"/>
            <a:chOff x="10478914" y="1506691"/>
            <a:chExt cx="667802" cy="631474"/>
          </a:xfrm>
        </p:grpSpPr>
        <p:sp>
          <p:nvSpPr>
            <p:cNvPr id="10" name="Frihandsfigur: Figur 9">
              <a:extLst>
                <a:ext uri="{FF2B5EF4-FFF2-40B4-BE49-F238E27FC236}">
                  <a16:creationId xmlns:a16="http://schemas.microsoft.com/office/drawing/2014/main" id="{79B763A7-EE7D-4306-8306-01E8C86E6350}"/>
                </a:ext>
              </a:extLst>
            </p:cNvPr>
            <p:cNvSpPr>
              <a:spLocks noChangeAspect="1"/>
            </p:cNvSpPr>
            <p:nvPr/>
          </p:nvSpPr>
          <p:spPr>
            <a:xfrm rot="8100000">
              <a:off x="10606715" y="1506691"/>
              <a:ext cx="540001" cy="631474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80000"/>
                    <a:lumOff val="20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101600" dist="50800" dir="7320000">
                <a:schemeClr val="accent1">
                  <a:lumMod val="60000"/>
                  <a:lumOff val="4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sv-SE"/>
            </a:p>
          </p:txBody>
        </p:sp>
        <p:sp>
          <p:nvSpPr>
            <p:cNvPr id="11" name="Ellips 10">
              <a:extLst>
                <a:ext uri="{FF2B5EF4-FFF2-40B4-BE49-F238E27FC236}">
                  <a16:creationId xmlns:a16="http://schemas.microsoft.com/office/drawing/2014/main" id="{4B3A935F-6844-4FCE-B0AE-5492715A58F1}"/>
                </a:ext>
              </a:extLst>
            </p:cNvPr>
            <p:cNvSpPr/>
            <p:nvPr/>
          </p:nvSpPr>
          <p:spPr>
            <a:xfrm rot="13500000">
              <a:off x="10613915" y="1424627"/>
              <a:ext cx="270000" cy="540001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sv-SE"/>
            </a:p>
          </p:txBody>
        </p:sp>
      </p:grp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5B16EB97-6E8A-4B50-8701-7CB158044DC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999413" y="3568700"/>
            <a:ext cx="3565524" cy="1731963"/>
          </a:xfrm>
        </p:spPr>
        <p:txBody>
          <a:bodyPr rtlCol="0">
            <a:noAutofit/>
          </a:bodyPr>
          <a:lstStyle>
            <a:lvl1pPr>
              <a:buNone/>
              <a:defRPr sz="2000"/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 rt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6009488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Innehåll 3 k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p 33">
            <a:extLst>
              <a:ext uri="{FF2B5EF4-FFF2-40B4-BE49-F238E27FC236}">
                <a16:creationId xmlns:a16="http://schemas.microsoft.com/office/drawing/2014/main" id="{79DE9FAB-6BBA-4CFE-B67D-77B47F01EC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7931" y="5260967"/>
            <a:ext cx="1980001" cy="1363916"/>
            <a:chOff x="4879602" y="3781429"/>
            <a:chExt cx="1980001" cy="1363916"/>
          </a:xfrm>
        </p:grpSpPr>
        <p:sp>
          <p:nvSpPr>
            <p:cNvPr id="35" name="Frihandsfigur: Figur 34">
              <a:extLst>
                <a:ext uri="{FF2B5EF4-FFF2-40B4-BE49-F238E27FC236}">
                  <a16:creationId xmlns:a16="http://schemas.microsoft.com/office/drawing/2014/main" id="{79FAC916-D9BB-4794-81B4-7C47C67E850D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5005634" y="4191206"/>
              <a:ext cx="1853969" cy="926985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162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 rtl="0"/>
              <a:endParaRPr lang="sv-SE" dirty="0"/>
            </a:p>
          </p:txBody>
        </p:sp>
        <p:sp>
          <p:nvSpPr>
            <p:cNvPr id="36" name="Frihandsfigur: Figur 35">
              <a:extLst>
                <a:ext uri="{FF2B5EF4-FFF2-40B4-BE49-F238E27FC236}">
                  <a16:creationId xmlns:a16="http://schemas.microsoft.com/office/drawing/2014/main" id="{B5CA2231-7A65-4D16-8400-A210CC41DB73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4957101" y="4052255"/>
              <a:ext cx="1853969" cy="1093090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 rtl="0"/>
              <a:endParaRPr lang="sv-SE" dirty="0">
                <a:solidFill>
                  <a:schemeClr val="tx1"/>
                </a:solidFill>
              </a:endParaRPr>
            </a:p>
          </p:txBody>
        </p:sp>
        <p:sp>
          <p:nvSpPr>
            <p:cNvPr id="37" name="Ellips 36">
              <a:extLst>
                <a:ext uri="{FF2B5EF4-FFF2-40B4-BE49-F238E27FC236}">
                  <a16:creationId xmlns:a16="http://schemas.microsoft.com/office/drawing/2014/main" id="{4B089C8C-B82B-4704-88E2-E857A5E21529}"/>
                </a:ext>
              </a:extLst>
            </p:cNvPr>
            <p:cNvSpPr/>
            <p:nvPr/>
          </p:nvSpPr>
          <p:spPr>
            <a:xfrm rot="13500000" flipV="1">
              <a:off x="6040374" y="3601683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sv-SE"/>
            </a:p>
          </p:txBody>
        </p:sp>
        <p:sp>
          <p:nvSpPr>
            <p:cNvPr id="38" name="Ellips 37">
              <a:extLst>
                <a:ext uri="{FF2B5EF4-FFF2-40B4-BE49-F238E27FC236}">
                  <a16:creationId xmlns:a16="http://schemas.microsoft.com/office/drawing/2014/main" id="{434B90C8-5B4D-456E-AD99-80EF748FDD72}"/>
                </a:ext>
              </a:extLst>
            </p:cNvPr>
            <p:cNvSpPr/>
            <p:nvPr/>
          </p:nvSpPr>
          <p:spPr>
            <a:xfrm rot="13500000" flipV="1">
              <a:off x="5059348" y="4582709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sv-SE"/>
            </a:p>
          </p:txBody>
        </p:sp>
      </p:grpSp>
      <p:sp>
        <p:nvSpPr>
          <p:cNvPr id="19" name="Frihandsfigur: Figur 18">
            <a:extLst>
              <a:ext uri="{FF2B5EF4-FFF2-40B4-BE49-F238E27FC236}">
                <a16:creationId xmlns:a16="http://schemas.microsoft.com/office/drawing/2014/main" id="{82184FF4-7029-4ED7-813A-192E606087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 rot="2700000">
            <a:off x="10834944" y="171268"/>
            <a:ext cx="1080000" cy="1262947"/>
          </a:xfrm>
          <a:custGeom>
            <a:avLst/>
            <a:gdLst>
              <a:gd name="connsiteX0" fmla="*/ 540000 w 1080000"/>
              <a:gd name="connsiteY0" fmla="*/ 0 h 1262947"/>
              <a:gd name="connsiteX1" fmla="*/ 1080000 w 1080000"/>
              <a:gd name="connsiteY1" fmla="*/ 931034 h 1262947"/>
              <a:gd name="connsiteX2" fmla="*/ 1064374 w 1080000"/>
              <a:gd name="connsiteY2" fmla="*/ 931034 h 1262947"/>
              <a:gd name="connsiteX3" fmla="*/ 1069029 w 1080000"/>
              <a:gd name="connsiteY3" fmla="*/ 938533 h 1262947"/>
              <a:gd name="connsiteX4" fmla="*/ 1080000 w 1080000"/>
              <a:gd name="connsiteY4" fmla="*/ 992947 h 1262947"/>
              <a:gd name="connsiteX5" fmla="*/ 540000 w 1080000"/>
              <a:gd name="connsiteY5" fmla="*/ 1262947 h 1262947"/>
              <a:gd name="connsiteX6" fmla="*/ 0 w 1080000"/>
              <a:gd name="connsiteY6" fmla="*/ 992947 h 1262947"/>
              <a:gd name="connsiteX7" fmla="*/ 10971 w 1080000"/>
              <a:gd name="connsiteY7" fmla="*/ 938533 h 1262947"/>
              <a:gd name="connsiteX8" fmla="*/ 15626 w 1080000"/>
              <a:gd name="connsiteY8" fmla="*/ 931034 h 1262947"/>
              <a:gd name="connsiteX9" fmla="*/ 0 w 1080000"/>
              <a:gd name="connsiteY9" fmla="*/ 931034 h 1262947"/>
              <a:gd name="connsiteX0" fmla="*/ 540000 w 1080000"/>
              <a:gd name="connsiteY0" fmla="*/ 0 h 1262947"/>
              <a:gd name="connsiteX1" fmla="*/ 1080000 w 1080000"/>
              <a:gd name="connsiteY1" fmla="*/ 931034 h 1262947"/>
              <a:gd name="connsiteX2" fmla="*/ 1064374 w 1080000"/>
              <a:gd name="connsiteY2" fmla="*/ 931034 h 1262947"/>
              <a:gd name="connsiteX3" fmla="*/ 1069029 w 1080000"/>
              <a:gd name="connsiteY3" fmla="*/ 938533 h 1262947"/>
              <a:gd name="connsiteX4" fmla="*/ 1080000 w 1080000"/>
              <a:gd name="connsiteY4" fmla="*/ 992947 h 1262947"/>
              <a:gd name="connsiteX5" fmla="*/ 540000 w 1080000"/>
              <a:gd name="connsiteY5" fmla="*/ 1262947 h 1262947"/>
              <a:gd name="connsiteX6" fmla="*/ 0 w 1080000"/>
              <a:gd name="connsiteY6" fmla="*/ 992947 h 1262947"/>
              <a:gd name="connsiteX7" fmla="*/ 10971 w 1080000"/>
              <a:gd name="connsiteY7" fmla="*/ 938533 h 1262947"/>
              <a:gd name="connsiteX8" fmla="*/ 15626 w 1080000"/>
              <a:gd name="connsiteY8" fmla="*/ 931034 h 1262947"/>
              <a:gd name="connsiteX9" fmla="*/ 540000 w 1080000"/>
              <a:gd name="connsiteY9" fmla="*/ 0 h 1262947"/>
              <a:gd name="connsiteX0" fmla="*/ 540000 w 1080000"/>
              <a:gd name="connsiteY0" fmla="*/ 0 h 1262947"/>
              <a:gd name="connsiteX1" fmla="*/ 1064374 w 1080000"/>
              <a:gd name="connsiteY1" fmla="*/ 931034 h 1262947"/>
              <a:gd name="connsiteX2" fmla="*/ 1069029 w 1080000"/>
              <a:gd name="connsiteY2" fmla="*/ 938533 h 1262947"/>
              <a:gd name="connsiteX3" fmla="*/ 1080000 w 1080000"/>
              <a:gd name="connsiteY3" fmla="*/ 992947 h 1262947"/>
              <a:gd name="connsiteX4" fmla="*/ 540000 w 1080000"/>
              <a:gd name="connsiteY4" fmla="*/ 1262947 h 1262947"/>
              <a:gd name="connsiteX5" fmla="*/ 0 w 1080000"/>
              <a:gd name="connsiteY5" fmla="*/ 992947 h 1262947"/>
              <a:gd name="connsiteX6" fmla="*/ 10971 w 1080000"/>
              <a:gd name="connsiteY6" fmla="*/ 938533 h 1262947"/>
              <a:gd name="connsiteX7" fmla="*/ 15626 w 1080000"/>
              <a:gd name="connsiteY7" fmla="*/ 931034 h 1262947"/>
              <a:gd name="connsiteX8" fmla="*/ 540000 w 1080000"/>
              <a:gd name="connsiteY8" fmla="*/ 0 h 1262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0000" h="1262947">
                <a:moveTo>
                  <a:pt x="540000" y="0"/>
                </a:moveTo>
                <a:lnTo>
                  <a:pt x="1064374" y="931034"/>
                </a:lnTo>
                <a:lnTo>
                  <a:pt x="1069029" y="938533"/>
                </a:lnTo>
                <a:cubicBezTo>
                  <a:pt x="1076223" y="956109"/>
                  <a:pt x="1080000" y="974307"/>
                  <a:pt x="1080000" y="992947"/>
                </a:cubicBezTo>
                <a:cubicBezTo>
                  <a:pt x="1080000" y="1142064"/>
                  <a:pt x="838234" y="1262947"/>
                  <a:pt x="540000" y="1262947"/>
                </a:cubicBezTo>
                <a:cubicBezTo>
                  <a:pt x="241766" y="1262947"/>
                  <a:pt x="0" y="1142064"/>
                  <a:pt x="0" y="992947"/>
                </a:cubicBezTo>
                <a:cubicBezTo>
                  <a:pt x="0" y="974307"/>
                  <a:pt x="3778" y="956109"/>
                  <a:pt x="10971" y="938533"/>
                </a:cubicBezTo>
                <a:lnTo>
                  <a:pt x="15626" y="931034"/>
                </a:lnTo>
                <a:lnTo>
                  <a:pt x="540000" y="0"/>
                </a:lnTo>
                <a:close/>
              </a:path>
            </a:pathLst>
          </a:custGeom>
          <a:gradFill>
            <a:gsLst>
              <a:gs pos="60000">
                <a:schemeClr val="bg2">
                  <a:lumMod val="90000"/>
                  <a:lumOff val="10000"/>
                </a:schemeClr>
              </a:gs>
              <a:gs pos="30000">
                <a:schemeClr val="bg2">
                  <a:lumMod val="90000"/>
                  <a:lumOff val="10000"/>
                </a:schemeClr>
              </a:gs>
              <a:gs pos="40000">
                <a:schemeClr val="bg2">
                  <a:lumMod val="75000"/>
                  <a:lumOff val="25000"/>
                </a:schemeClr>
              </a:gs>
              <a:gs pos="100000">
                <a:schemeClr val="bg2"/>
              </a:gs>
            </a:gsLst>
            <a:lin ang="600000" scaled="0"/>
          </a:gradFill>
          <a:ln>
            <a:noFill/>
          </a:ln>
          <a:effectLst>
            <a:innerShdw blurRad="254000" dist="101600" dir="2700000">
              <a:schemeClr val="accent1">
                <a:lumMod val="60000"/>
                <a:lumOff val="40000"/>
                <a:alpha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sv-SE"/>
          </a:p>
        </p:txBody>
      </p:sp>
      <p:sp>
        <p:nvSpPr>
          <p:cNvPr id="20" name="Ellips 19">
            <a:extLst>
              <a:ext uri="{FF2B5EF4-FFF2-40B4-BE49-F238E27FC236}">
                <a16:creationId xmlns:a16="http://schemas.microsoft.com/office/drawing/2014/main" id="{AAA7AB09-557C-41AD-9113-FF9F68FA1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8100000">
            <a:off x="10849344" y="518342"/>
            <a:ext cx="540000" cy="1080000"/>
          </a:xfrm>
          <a:prstGeom prst="ellipse">
            <a:avLst/>
          </a:prstGeom>
          <a:gradFill>
            <a:gsLst>
              <a:gs pos="100000">
                <a:schemeClr val="bg2">
                  <a:lumMod val="90000"/>
                  <a:lumOff val="10000"/>
                </a:schemeClr>
              </a:gs>
              <a:gs pos="50000">
                <a:schemeClr val="bg2">
                  <a:lumMod val="95000"/>
                  <a:lumOff val="5000"/>
                </a:schemeClr>
              </a:gs>
            </a:gsLst>
            <a:lin ang="5400000" scaled="0"/>
          </a:gra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sv-SE"/>
          </a:p>
        </p:txBody>
      </p:sp>
      <p:sp>
        <p:nvSpPr>
          <p:cNvPr id="25" name="Ellips 24">
            <a:extLst>
              <a:ext uri="{FF2B5EF4-FFF2-40B4-BE49-F238E27FC236}">
                <a16:creationId xmlns:a16="http://schemas.microsoft.com/office/drawing/2014/main" id="{EF99ECAA-1F11-4937-BBA6-51935AB44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1800802" y="247285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sv-SE"/>
          </a:p>
        </p:txBody>
      </p:sp>
      <p:sp>
        <p:nvSpPr>
          <p:cNvPr id="15" name="Rubrik 1">
            <a:extLst>
              <a:ext uri="{FF2B5EF4-FFF2-40B4-BE49-F238E27FC236}">
                <a16:creationId xmlns:a16="http://schemas.microsoft.com/office/drawing/2014/main" id="{EBCCE83C-72C8-4181-8D03-7CFB23A6F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49275"/>
            <a:ext cx="11097551" cy="1332000"/>
          </a:xfr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sv-SE" sz="4800" dirty="0"/>
            </a:lvl1pPr>
          </a:lstStyle>
          <a:p>
            <a:pPr lvl="0" rtl="0">
              <a:lnSpc>
                <a:spcPct val="100000"/>
              </a:lnSpc>
            </a:pPr>
            <a:r>
              <a:rPr lang="sv-SE"/>
              <a:t>Klicka här för att ändra mall för rubrikformat</a:t>
            </a:r>
          </a:p>
        </p:txBody>
      </p:sp>
      <p:sp>
        <p:nvSpPr>
          <p:cNvPr id="16" name="Platshållare för text 2">
            <a:extLst>
              <a:ext uri="{FF2B5EF4-FFF2-40B4-BE49-F238E27FC236}">
                <a16:creationId xmlns:a16="http://schemas.microsoft.com/office/drawing/2014/main" id="{C6FCDFCC-38D1-43A4-918F-491DBA6B2C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4" y="1731375"/>
            <a:ext cx="3563936" cy="535354"/>
          </a:xfrm>
        </p:spPr>
        <p:txBody>
          <a:bodyPr rtlCol="0" anchor="b">
            <a:noAutofit/>
          </a:bodyPr>
          <a:lstStyle>
            <a:lvl1pPr marL="0" indent="0">
              <a:buNone/>
              <a:defRPr sz="2000" b="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sv-SE"/>
              <a:t>Klicka här för att ändra format på bakgrundstexten</a:t>
            </a:r>
          </a:p>
        </p:txBody>
      </p:sp>
      <p:sp>
        <p:nvSpPr>
          <p:cNvPr id="17" name="Platshållare för innehåll 3">
            <a:extLst>
              <a:ext uri="{FF2B5EF4-FFF2-40B4-BE49-F238E27FC236}">
                <a16:creationId xmlns:a16="http://schemas.microsoft.com/office/drawing/2014/main" id="{8A9CB740-8581-4D62-8481-7ECBBEDA72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9476" y="2432304"/>
            <a:ext cx="3563936" cy="3515555"/>
          </a:xfrm>
        </p:spPr>
        <p:txBody>
          <a:bodyPr rtlCol="0">
            <a:no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rtl="0"/>
            <a:r>
              <a:rPr lang="sv-SE"/>
              <a:t>Klicka här för att ändra format på bakgrundstexten</a:t>
            </a:r>
          </a:p>
          <a:p>
            <a:pPr lvl="1" rtl="0"/>
            <a:r>
              <a:rPr lang="sv-SE"/>
              <a:t>Nivå två</a:t>
            </a:r>
          </a:p>
          <a:p>
            <a:pPr lvl="2" rtl="0"/>
            <a:r>
              <a:rPr lang="sv-SE"/>
              <a:t>Nivå tre</a:t>
            </a:r>
          </a:p>
          <a:p>
            <a:pPr lvl="3" rtl="0"/>
            <a:r>
              <a:rPr lang="sv-SE"/>
              <a:t>Nivå fyra</a:t>
            </a:r>
          </a:p>
          <a:p>
            <a:pPr lvl="4" rtl="0"/>
            <a:r>
              <a:rPr lang="sv-SE"/>
              <a:t>Nivå fem</a:t>
            </a:r>
          </a:p>
        </p:txBody>
      </p:sp>
      <p:sp>
        <p:nvSpPr>
          <p:cNvPr id="22" name="Platshållare för text 4">
            <a:extLst>
              <a:ext uri="{FF2B5EF4-FFF2-40B4-BE49-F238E27FC236}">
                <a16:creationId xmlns:a16="http://schemas.microsoft.com/office/drawing/2014/main" id="{AB16E493-D962-46EC-BBB8-D7E68A64043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41573" y="1731375"/>
            <a:ext cx="3566160" cy="535354"/>
          </a:xfrm>
        </p:spPr>
        <p:txBody>
          <a:bodyPr vert="horz" wrap="square" lIns="0" tIns="0" rIns="0" bIns="0" rtlCol="0" anchor="b">
            <a:noAutofit/>
          </a:bodyPr>
          <a:lstStyle>
            <a:lvl1pPr>
              <a:buNone/>
              <a:defRPr lang="sv-SE" sz="2000" b="0" cap="all" spc="200" baseline="0" dirty="0">
                <a:solidFill>
                  <a:schemeClr val="tx1"/>
                </a:solidFill>
              </a:defRPr>
            </a:lvl1pPr>
          </a:lstStyle>
          <a:p>
            <a:pPr marL="228600" lvl="0" indent="-228600" rtl="0"/>
            <a:r>
              <a:rPr lang="sv-SE"/>
              <a:t>Klicka här för att ändra format på bakgrundstexten</a:t>
            </a:r>
          </a:p>
        </p:txBody>
      </p:sp>
      <p:sp>
        <p:nvSpPr>
          <p:cNvPr id="23" name="Platshållare för innehåll 5">
            <a:extLst>
              <a:ext uri="{FF2B5EF4-FFF2-40B4-BE49-F238E27FC236}">
                <a16:creationId xmlns:a16="http://schemas.microsoft.com/office/drawing/2014/main" id="{88CC7C67-1BA6-42A6-B9D3-8EDF70A3DB3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341573" y="2427370"/>
            <a:ext cx="3508755" cy="3515555"/>
          </a:xfrm>
        </p:spPr>
        <p:txBody>
          <a:bodyPr rtlCol="0">
            <a:noAutofit/>
          </a:bodyPr>
          <a:lstStyle>
            <a:lvl1pPr>
              <a:defRPr sz="17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</a:lstStyle>
          <a:p>
            <a:pPr lvl="0" rtl="0"/>
            <a:r>
              <a:rPr lang="sv-SE"/>
              <a:t>Klicka här för att ändra format på bakgrundstexten</a:t>
            </a:r>
          </a:p>
          <a:p>
            <a:pPr lvl="1" rtl="0"/>
            <a:r>
              <a:rPr lang="sv-SE"/>
              <a:t>Nivå två</a:t>
            </a:r>
          </a:p>
          <a:p>
            <a:pPr lvl="2" rtl="0"/>
            <a:r>
              <a:rPr lang="sv-SE"/>
              <a:t>Nivå tre</a:t>
            </a:r>
          </a:p>
          <a:p>
            <a:pPr lvl="3" rtl="0"/>
            <a:r>
              <a:rPr lang="sv-SE"/>
              <a:t>Nivå fyra</a:t>
            </a:r>
          </a:p>
          <a:p>
            <a:pPr lvl="4" rtl="0"/>
            <a:r>
              <a:rPr lang="sv-SE"/>
              <a:t>Nivå fem</a:t>
            </a:r>
          </a:p>
        </p:txBody>
      </p:sp>
      <p:sp>
        <p:nvSpPr>
          <p:cNvPr id="18" name="Platshållare för text 4">
            <a:extLst>
              <a:ext uri="{FF2B5EF4-FFF2-40B4-BE49-F238E27FC236}">
                <a16:creationId xmlns:a16="http://schemas.microsoft.com/office/drawing/2014/main" id="{C17092A6-D0E6-4EF2-B3B8-AE35438D4D77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8139659" y="1731375"/>
            <a:ext cx="3566160" cy="535354"/>
          </a:xfrm>
        </p:spPr>
        <p:txBody>
          <a:bodyPr vert="horz" wrap="square" lIns="0" tIns="0" rIns="0" bIns="0" rtlCol="0" anchor="b">
            <a:noAutofit/>
          </a:bodyPr>
          <a:lstStyle>
            <a:lvl1pPr>
              <a:buNone/>
              <a:defRPr lang="sv-SE" sz="2000" b="0" cap="all" spc="200" baseline="0" dirty="0">
                <a:solidFill>
                  <a:schemeClr val="tx1"/>
                </a:solidFill>
              </a:defRPr>
            </a:lvl1pPr>
          </a:lstStyle>
          <a:p>
            <a:pPr marL="228600" lvl="0" indent="-228600" rtl="0"/>
            <a:r>
              <a:rPr lang="sv-SE"/>
              <a:t>Klicka för att redigera</a:t>
            </a:r>
          </a:p>
        </p:txBody>
      </p:sp>
      <p:sp>
        <p:nvSpPr>
          <p:cNvPr id="21" name="Platshållare för innehåll 5">
            <a:extLst>
              <a:ext uri="{FF2B5EF4-FFF2-40B4-BE49-F238E27FC236}">
                <a16:creationId xmlns:a16="http://schemas.microsoft.com/office/drawing/2014/main" id="{4534254A-2561-400F-87CB-18A8D35381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139659" y="2427370"/>
            <a:ext cx="3508755" cy="3515555"/>
          </a:xfrm>
        </p:spPr>
        <p:txBody>
          <a:bodyPr rtlCol="0">
            <a:noAutofit/>
          </a:bodyPr>
          <a:lstStyle>
            <a:lvl1pPr>
              <a:defRPr sz="17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</a:lstStyle>
          <a:p>
            <a:pPr lvl="0" rtl="0"/>
            <a:r>
              <a:rPr lang="sv-SE"/>
              <a:t>Klicka här för att ändra format på bakgrundstexten</a:t>
            </a:r>
          </a:p>
          <a:p>
            <a:pPr lvl="1" rtl="0"/>
            <a:r>
              <a:rPr lang="sv-SE"/>
              <a:t>Nivå två</a:t>
            </a:r>
          </a:p>
          <a:p>
            <a:pPr lvl="2" rtl="0"/>
            <a:r>
              <a:rPr lang="sv-SE"/>
              <a:t>Nivå tre</a:t>
            </a:r>
          </a:p>
          <a:p>
            <a:pPr lvl="3" rtl="0"/>
            <a:r>
              <a:rPr lang="sv-SE"/>
              <a:t>Nivå fyra</a:t>
            </a:r>
          </a:p>
          <a:p>
            <a:pPr lvl="4" rtl="0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8B1BC074-1090-47AF-BDE8-3859BF574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>
            <a:noAutofit/>
          </a:bodyPr>
          <a:lstStyle/>
          <a:p>
            <a:pPr rtl="0"/>
            <a:r>
              <a:rPr lang="sv-SE"/>
              <a:t>Tisdagen den 2 februari 20XX</a:t>
            </a:r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F1D6522F-D41A-4734-8BD1-BD6E5A37D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>
            <a:noAutofit/>
          </a:bodyPr>
          <a:lstStyle/>
          <a:p>
            <a:pPr rtl="0"/>
            <a:r>
              <a:rPr lang="sv-SE"/>
              <a:t>Exempel på sidfotstext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D74D4206-406C-42A3-BBD4-44C043180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Autofit/>
          </a:bodyPr>
          <a:lstStyle/>
          <a:p>
            <a:pPr rtl="0"/>
            <a:fld id="{DBA1B0FB-D917-4C8C-928F-313BD683BF3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8520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Sammanfatt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1">
            <a:extLst>
              <a:ext uri="{FF2B5EF4-FFF2-40B4-BE49-F238E27FC236}">
                <a16:creationId xmlns:a16="http://schemas.microsoft.com/office/drawing/2014/main" id="{E949202B-67AE-417A-A336-DF5257FFDC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4508500"/>
            <a:ext cx="4500562" cy="1562959"/>
          </a:xfrm>
        </p:spPr>
        <p:txBody>
          <a:bodyPr wrap="square" rtlCol="0" anchor="t" anchorCtr="0">
            <a:noAutofit/>
          </a:bodyPr>
          <a:lstStyle/>
          <a:p>
            <a:pPr rtl="0"/>
            <a:r>
              <a:rPr lang="sv-SE"/>
              <a:t>Klicka här för att ändra mall för rubrikformat</a:t>
            </a:r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1786D546-2834-435F-950F-DCEFE654B3B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776472"/>
          </a:xfrm>
          <a:solidFill>
            <a:schemeClr val="accent5"/>
          </a:solidFill>
        </p:spPr>
        <p:txBody>
          <a:bodyPr rtlCol="0">
            <a:noAutofit/>
          </a:bodyPr>
          <a:lstStyle/>
          <a:p>
            <a:pPr rtl="0"/>
            <a:r>
              <a:rPr lang="sv-SE"/>
              <a:t>Klicka på ikonen för att lägga till en bild</a:t>
            </a:r>
          </a:p>
        </p:txBody>
      </p:sp>
      <p:sp>
        <p:nvSpPr>
          <p:cNvPr id="7" name="Platshållare för innehåll 6">
            <a:extLst>
              <a:ext uri="{FF2B5EF4-FFF2-40B4-BE49-F238E27FC236}">
                <a16:creationId xmlns:a16="http://schemas.microsoft.com/office/drawing/2014/main" id="{3BD763BD-EAC5-4DB8-81AF-9743BB6A957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262411" y="4508500"/>
            <a:ext cx="6221412" cy="1563688"/>
          </a:xfrm>
        </p:spPr>
        <p:txBody>
          <a:bodyPr rtlCol="0">
            <a:noAutofit/>
          </a:bodyPr>
          <a:lstStyle>
            <a:lvl1pPr marL="0" indent="0">
              <a:buNone/>
              <a:defRPr sz="2000"/>
            </a:lvl1pPr>
            <a:lvl2pPr>
              <a:buNone/>
              <a:defRPr sz="1900"/>
            </a:lvl2pPr>
            <a:lvl3pPr>
              <a:buNone/>
              <a:defRPr sz="1900"/>
            </a:lvl3pPr>
            <a:lvl4pPr>
              <a:buNone/>
              <a:defRPr sz="1900"/>
            </a:lvl4pPr>
            <a:lvl5pPr>
              <a:buNone/>
              <a:defRPr sz="1900"/>
            </a:lvl5pPr>
          </a:lstStyle>
          <a:p>
            <a:pPr lvl="0" rtl="0"/>
            <a:r>
              <a:rPr lang="sv-SE"/>
              <a:t>Klicka här för att ändra format på bakgrundstexten</a:t>
            </a:r>
          </a:p>
        </p:txBody>
      </p:sp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AB81B449-7B97-41DC-B23F-65EDCBD31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>
            <a:noAutofit/>
          </a:bodyPr>
          <a:lstStyle/>
          <a:p>
            <a:pPr rtl="0"/>
            <a:r>
              <a:rPr lang="sv-SE"/>
              <a:t>Tisdagen den 2 februari 20XX</a:t>
            </a:r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7C6B46D5-337B-4906-8412-4EEA3884F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>
            <a:noAutofit/>
          </a:bodyPr>
          <a:lstStyle/>
          <a:p>
            <a:pPr rtl="0"/>
            <a:r>
              <a:rPr lang="sv-SE"/>
              <a:t>Exempel på sidfotstext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E436F230-C9A7-407A-B923-873839C8D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Autofit/>
          </a:bodyPr>
          <a:lstStyle/>
          <a:p>
            <a:pPr rtl="0"/>
            <a:fld id="{DBA1B0FB-D917-4C8C-928F-313BD683BF39}" type="slidenum">
              <a:rPr lang="sv-SE" smtClean="0"/>
              <a:t>‹#›</a:t>
            </a:fld>
            <a:endParaRPr lang="sv-SE"/>
          </a:p>
        </p:txBody>
      </p:sp>
      <p:sp>
        <p:nvSpPr>
          <p:cNvPr id="8" name="Ellips 7">
            <a:extLst>
              <a:ext uri="{FF2B5EF4-FFF2-40B4-BE49-F238E27FC236}">
                <a16:creationId xmlns:a16="http://schemas.microsoft.com/office/drawing/2014/main" id="{446AF837-10C6-44A5-B8D6-960A57487B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1225773" y="385222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254770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Avslut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ubrik 1">
            <a:extLst>
              <a:ext uri="{FF2B5EF4-FFF2-40B4-BE49-F238E27FC236}">
                <a16:creationId xmlns:a16="http://schemas.microsoft.com/office/drawing/2014/main" id="{97246E34-E6EE-4BF3-A0D3-A20868B5A5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549275"/>
            <a:ext cx="5437187" cy="2986234"/>
          </a:xfrm>
        </p:spPr>
        <p:txBody>
          <a:bodyPr rtlCol="0" anchor="b" anchorCtr="0">
            <a:noAutofit/>
          </a:bodyPr>
          <a:lstStyle/>
          <a:p>
            <a:pPr rtl="0"/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1" name="Underrubrik 2">
            <a:extLst>
              <a:ext uri="{FF2B5EF4-FFF2-40B4-BE49-F238E27FC236}">
                <a16:creationId xmlns:a16="http://schemas.microsoft.com/office/drawing/2014/main" id="{45BE5FFB-47D1-4474-B6CA-C3C936DF28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863" y="3827610"/>
            <a:ext cx="5437187" cy="2265216"/>
          </a:xfrm>
        </p:spPr>
        <p:txBody>
          <a:bodyPr rtlCol="0">
            <a:noAutofit/>
          </a:bodyPr>
          <a:lstStyle>
            <a:lvl1pPr>
              <a:buNone/>
              <a:defRPr sz="2400"/>
            </a:lvl1pPr>
          </a:lstStyle>
          <a:p>
            <a:pPr rtl="0"/>
            <a:r>
              <a:rPr lang="sv-SE">
                <a:solidFill>
                  <a:schemeClr val="tx1">
                    <a:alpha val="60000"/>
                  </a:schemeClr>
                </a:solidFill>
              </a:rPr>
              <a:t>Klicka här för att ändra mall för underrubrikformat</a:t>
            </a:r>
            <a:endParaRPr lang="sv-SE" dirty="0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40" name="Platshållare för bild 39">
            <a:extLst>
              <a:ext uri="{FF2B5EF4-FFF2-40B4-BE49-F238E27FC236}">
                <a16:creationId xmlns:a16="http://schemas.microsoft.com/office/drawing/2014/main" id="{008D9209-1A62-4AC3-BF92-94348A9BC06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56248" y="548640"/>
            <a:ext cx="5084064" cy="2880360"/>
          </a:xfrm>
          <a:solidFill>
            <a:schemeClr val="accent5"/>
          </a:solidFill>
        </p:spPr>
        <p:txBody>
          <a:bodyPr rtlCol="0">
            <a:noAutofit/>
          </a:bodyPr>
          <a:lstStyle/>
          <a:p>
            <a:pPr rtl="0"/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42" name="Platshållare för bild 41">
            <a:extLst>
              <a:ext uri="{FF2B5EF4-FFF2-40B4-BE49-F238E27FC236}">
                <a16:creationId xmlns:a16="http://schemas.microsoft.com/office/drawing/2014/main" id="{FADBFB6B-1787-4549-91B6-D748C66B13C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556248" y="3429000"/>
            <a:ext cx="5084064" cy="2880360"/>
          </a:xfrm>
          <a:solidFill>
            <a:schemeClr val="accent5"/>
          </a:solidFill>
        </p:spPr>
        <p:txBody>
          <a:bodyPr rtlCol="0">
            <a:noAutofit/>
          </a:bodyPr>
          <a:lstStyle/>
          <a:p>
            <a:pPr rtl="0"/>
            <a:r>
              <a:rPr lang="sv-SE"/>
              <a:t>Klicka på ikonen för att lägga till en bild</a:t>
            </a:r>
          </a:p>
        </p:txBody>
      </p:sp>
      <p:grpSp>
        <p:nvGrpSpPr>
          <p:cNvPr id="43" name="Grupp 42">
            <a:extLst>
              <a:ext uri="{FF2B5EF4-FFF2-40B4-BE49-F238E27FC236}">
                <a16:creationId xmlns:a16="http://schemas.microsoft.com/office/drawing/2014/main" id="{06966E3E-9B30-4375-AC9A-23256CC87D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1161347" y="125399"/>
            <a:ext cx="1404698" cy="1155641"/>
            <a:chOff x="11161347" y="125399"/>
            <a:chExt cx="1404698" cy="1155641"/>
          </a:xfrm>
        </p:grpSpPr>
        <p:sp>
          <p:nvSpPr>
            <p:cNvPr id="44" name="Frihandsfigur: Figur 43">
              <a:extLst>
                <a:ext uri="{FF2B5EF4-FFF2-40B4-BE49-F238E27FC236}">
                  <a16:creationId xmlns:a16="http://schemas.microsoft.com/office/drawing/2014/main" id="{4EBBC5A2-A37E-47DF-9230-9A75067F1883}"/>
                </a:ext>
              </a:extLst>
            </p:cNvPr>
            <p:cNvSpPr>
              <a:spLocks noChangeAspect="1"/>
            </p:cNvSpPr>
            <p:nvPr/>
          </p:nvSpPr>
          <p:spPr>
            <a:xfrm rot="18900000">
              <a:off x="11161347" y="125399"/>
              <a:ext cx="1341675" cy="926985"/>
            </a:xfrm>
            <a:custGeom>
              <a:avLst/>
              <a:gdLst>
                <a:gd name="connsiteX0" fmla="*/ 1049126 w 1341675"/>
                <a:gd name="connsiteY0" fmla="*/ 8962 h 926985"/>
                <a:gd name="connsiteX1" fmla="*/ 1341675 w 1341675"/>
                <a:gd name="connsiteY1" fmla="*/ 301511 h 926985"/>
                <a:gd name="connsiteX2" fmla="*/ 1130649 w 1341675"/>
                <a:gd name="connsiteY2" fmla="*/ 512537 h 926985"/>
                <a:gd name="connsiteX3" fmla="*/ 1107397 w 1341675"/>
                <a:gd name="connsiteY3" fmla="*/ 499917 h 926985"/>
                <a:gd name="connsiteX4" fmla="*/ 926985 w 1341675"/>
                <a:gd name="connsiteY4" fmla="*/ 463493 h 926985"/>
                <a:gd name="connsiteX5" fmla="*/ 463493 w 1341675"/>
                <a:gd name="connsiteY5" fmla="*/ 926985 h 926985"/>
                <a:gd name="connsiteX6" fmla="*/ 0 w 1341675"/>
                <a:gd name="connsiteY6" fmla="*/ 926985 h 926985"/>
                <a:gd name="connsiteX7" fmla="*/ 926985 w 1341675"/>
                <a:gd name="connsiteY7" fmla="*/ 0 h 926985"/>
                <a:gd name="connsiteX8" fmla="*/ 1021763 w 1341675"/>
                <a:gd name="connsiteY8" fmla="*/ 4786 h 926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41675" h="926985">
                  <a:moveTo>
                    <a:pt x="1049126" y="8962"/>
                  </a:moveTo>
                  <a:lnTo>
                    <a:pt x="1341675" y="301511"/>
                  </a:lnTo>
                  <a:lnTo>
                    <a:pt x="1130649" y="512537"/>
                  </a:lnTo>
                  <a:lnTo>
                    <a:pt x="1107397" y="499917"/>
                  </a:lnTo>
                  <a:cubicBezTo>
                    <a:pt x="1051945" y="476462"/>
                    <a:pt x="990979" y="463493"/>
                    <a:pt x="926985" y="463493"/>
                  </a:cubicBezTo>
                  <a:cubicBezTo>
                    <a:pt x="671005" y="463493"/>
                    <a:pt x="463493" y="671005"/>
                    <a:pt x="463493" y="926985"/>
                  </a:cubicBezTo>
                  <a:lnTo>
                    <a:pt x="0" y="926985"/>
                  </a:lnTo>
                  <a:cubicBezTo>
                    <a:pt x="0" y="415026"/>
                    <a:pt x="415025" y="0"/>
                    <a:pt x="926985" y="0"/>
                  </a:cubicBezTo>
                  <a:cubicBezTo>
                    <a:pt x="958982" y="0"/>
                    <a:pt x="990601" y="1621"/>
                    <a:pt x="1021763" y="4786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54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sv-SE">
                <a:solidFill>
                  <a:schemeClr val="tx1"/>
                </a:solidFill>
              </a:endParaRPr>
            </a:p>
          </p:txBody>
        </p:sp>
        <p:sp>
          <p:nvSpPr>
            <p:cNvPr id="45" name="Ellips 44">
              <a:extLst>
                <a:ext uri="{FF2B5EF4-FFF2-40B4-BE49-F238E27FC236}">
                  <a16:creationId xmlns:a16="http://schemas.microsoft.com/office/drawing/2014/main" id="{11781B9A-C230-4FFC-90A8-E0571B1DEDA7}"/>
                </a:ext>
              </a:extLst>
            </p:cNvPr>
            <p:cNvSpPr/>
            <p:nvPr/>
          </p:nvSpPr>
          <p:spPr>
            <a:xfrm rot="2700000">
              <a:off x="11798454" y="994196"/>
              <a:ext cx="107098" cy="466589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>
              <a:innerShdw blurRad="63500" dist="2540000">
                <a:schemeClr val="accent1">
                  <a:lumMod val="40000"/>
                  <a:lumOff val="6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sv-SE"/>
            </a:p>
          </p:txBody>
        </p:sp>
        <p:sp>
          <p:nvSpPr>
            <p:cNvPr id="46" name="Frihandsfigur: Figur 45">
              <a:extLst>
                <a:ext uri="{FF2B5EF4-FFF2-40B4-BE49-F238E27FC236}">
                  <a16:creationId xmlns:a16="http://schemas.microsoft.com/office/drawing/2014/main" id="{3295925C-3570-40F1-B3CE-07D947ED4643}"/>
                </a:ext>
              </a:extLst>
            </p:cNvPr>
            <p:cNvSpPr>
              <a:spLocks noChangeAspect="1"/>
            </p:cNvSpPr>
            <p:nvPr/>
          </p:nvSpPr>
          <p:spPr>
            <a:xfrm rot="18900000">
              <a:off x="11228590" y="129580"/>
              <a:ext cx="1337455" cy="1042921"/>
            </a:xfrm>
            <a:custGeom>
              <a:avLst/>
              <a:gdLst>
                <a:gd name="connsiteX0" fmla="*/ 1084058 w 1337455"/>
                <a:gd name="connsiteY0" fmla="*/ 16081 h 1042921"/>
                <a:gd name="connsiteX1" fmla="*/ 1337455 w 1337455"/>
                <a:gd name="connsiteY1" fmla="*/ 269477 h 1042921"/>
                <a:gd name="connsiteX2" fmla="*/ 1060775 w 1337455"/>
                <a:gd name="connsiteY2" fmla="*/ 546158 h 1042921"/>
                <a:gd name="connsiteX3" fmla="*/ 1020394 w 1337455"/>
                <a:gd name="connsiteY3" fmla="*/ 532055 h 1042921"/>
                <a:gd name="connsiteX4" fmla="*/ 926985 w 1337455"/>
                <a:gd name="connsiteY4" fmla="*/ 521461 h 1042921"/>
                <a:gd name="connsiteX5" fmla="*/ 463492 w 1337455"/>
                <a:gd name="connsiteY5" fmla="*/ 1042921 h 1042921"/>
                <a:gd name="connsiteX6" fmla="*/ 0 w 1337455"/>
                <a:gd name="connsiteY6" fmla="*/ 1042921 h 1042921"/>
                <a:gd name="connsiteX7" fmla="*/ 926984 w 1337455"/>
                <a:gd name="connsiteY7" fmla="*/ 0 h 1042921"/>
                <a:gd name="connsiteX8" fmla="*/ 1021763 w 1337455"/>
                <a:gd name="connsiteY8" fmla="*/ 5384 h 1042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37455" h="1042921">
                  <a:moveTo>
                    <a:pt x="1084058" y="16081"/>
                  </a:moveTo>
                  <a:lnTo>
                    <a:pt x="1337455" y="269477"/>
                  </a:lnTo>
                  <a:lnTo>
                    <a:pt x="1060775" y="546158"/>
                  </a:lnTo>
                  <a:lnTo>
                    <a:pt x="1020394" y="532055"/>
                  </a:lnTo>
                  <a:cubicBezTo>
                    <a:pt x="990222" y="525109"/>
                    <a:pt x="958982" y="521461"/>
                    <a:pt x="926985" y="521461"/>
                  </a:cubicBezTo>
                  <a:cubicBezTo>
                    <a:pt x="671005" y="521461"/>
                    <a:pt x="463493" y="754927"/>
                    <a:pt x="463492" y="1042921"/>
                  </a:cubicBezTo>
                  <a:lnTo>
                    <a:pt x="0" y="1042921"/>
                  </a:lnTo>
                  <a:cubicBezTo>
                    <a:pt x="0" y="466932"/>
                    <a:pt x="415025" y="0"/>
                    <a:pt x="926984" y="0"/>
                  </a:cubicBezTo>
                  <a:cubicBezTo>
                    <a:pt x="958982" y="0"/>
                    <a:pt x="990600" y="1824"/>
                    <a:pt x="1021763" y="5384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sv-SE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upp 14">
            <a:extLst>
              <a:ext uri="{FF2B5EF4-FFF2-40B4-BE49-F238E27FC236}">
                <a16:creationId xmlns:a16="http://schemas.microsoft.com/office/drawing/2014/main" id="{394664AE-6DC5-428F-9AC4-5A8F67571F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94036" y="5610392"/>
            <a:ext cx="667802" cy="631474"/>
            <a:chOff x="10478914" y="1506691"/>
            <a:chExt cx="667802" cy="631474"/>
          </a:xfrm>
        </p:grpSpPr>
        <p:sp>
          <p:nvSpPr>
            <p:cNvPr id="16" name="Frihandsfigur: Figur 15">
              <a:extLst>
                <a:ext uri="{FF2B5EF4-FFF2-40B4-BE49-F238E27FC236}">
                  <a16:creationId xmlns:a16="http://schemas.microsoft.com/office/drawing/2014/main" id="{8288F304-7DF7-42FB-BD6F-D575128A1DDE}"/>
                </a:ext>
              </a:extLst>
            </p:cNvPr>
            <p:cNvSpPr>
              <a:spLocks noChangeAspect="1"/>
            </p:cNvSpPr>
            <p:nvPr/>
          </p:nvSpPr>
          <p:spPr>
            <a:xfrm rot="8100000">
              <a:off x="10606715" y="1506691"/>
              <a:ext cx="540001" cy="631474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80000"/>
                    <a:lumOff val="20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101600" dist="50800" dir="7320000">
                <a:schemeClr val="accent1">
                  <a:lumMod val="60000"/>
                  <a:lumOff val="4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sv-SE"/>
            </a:p>
          </p:txBody>
        </p:sp>
        <p:sp>
          <p:nvSpPr>
            <p:cNvPr id="21" name="Ellips 20">
              <a:extLst>
                <a:ext uri="{FF2B5EF4-FFF2-40B4-BE49-F238E27FC236}">
                  <a16:creationId xmlns:a16="http://schemas.microsoft.com/office/drawing/2014/main" id="{104835D9-7DE9-4DDD-A6C2-1C526822700A}"/>
                </a:ext>
              </a:extLst>
            </p:cNvPr>
            <p:cNvSpPr/>
            <p:nvPr/>
          </p:nvSpPr>
          <p:spPr>
            <a:xfrm rot="13500000">
              <a:off x="10613915" y="1424627"/>
              <a:ext cx="270000" cy="540001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sv-SE"/>
            </a:p>
          </p:txBody>
        </p:sp>
      </p:grp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E57D2D6F-49E8-4217-A908-2D9E43583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>
            <a:noAutofit/>
          </a:bodyPr>
          <a:lstStyle/>
          <a:p>
            <a:pPr rtl="0"/>
            <a:r>
              <a:rPr lang="sv-SE"/>
              <a:t>Tisdagen den 2 februari 20XX</a:t>
            </a:r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591C4440-6B8D-4A24-A807-8B1302A3D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>
            <a:noAutofit/>
          </a:bodyPr>
          <a:lstStyle/>
          <a:p>
            <a:pPr rtl="0"/>
            <a:r>
              <a:rPr lang="sv-SE"/>
              <a:t>Exempel på sidfotstext</a:t>
            </a:r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76CFE189-E20B-4108-B290-244424336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Autofit/>
          </a:bodyPr>
          <a:lstStyle/>
          <a:p>
            <a:pPr rtl="0"/>
            <a:fld id="{DBA1B0FB-D917-4C8C-928F-313BD683BF39}" type="slidenum">
              <a:rPr lang="sv-SE" smtClean="0"/>
              <a:t>‹#›</a:t>
            </a:fld>
            <a:endParaRPr lang="sv-SE"/>
          </a:p>
        </p:txBody>
      </p:sp>
      <p:sp>
        <p:nvSpPr>
          <p:cNvPr id="17" name="Ellips 16">
            <a:extLst>
              <a:ext uri="{FF2B5EF4-FFF2-40B4-BE49-F238E27FC236}">
                <a16:creationId xmlns:a16="http://schemas.microsoft.com/office/drawing/2014/main" id="{83C43C1C-00B3-40E0-B073-B8C56206D0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5303845" y="5427212"/>
            <a:ext cx="1080000" cy="108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>
                  <a:lumMod val="10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254000" dist="127000" dir="2700000">
              <a:schemeClr val="accent1">
                <a:lumMod val="60000"/>
                <a:lumOff val="40000"/>
                <a:alpha val="4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273191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B577394-0A20-4CF6-9066-CFC2C1C9D3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59149" y="389840"/>
            <a:ext cx="8281987" cy="2954655"/>
          </a:xfrm>
        </p:spPr>
        <p:txBody>
          <a:bodyPr rtlCol="0" anchor="t" anchorCtr="0">
            <a:noAutofit/>
          </a:bodyPr>
          <a:lstStyle>
            <a:lvl1pPr algn="l">
              <a:lnSpc>
                <a:spcPct val="100000"/>
              </a:lnSpc>
              <a:defRPr sz="6400"/>
            </a:lvl1pPr>
          </a:lstStyle>
          <a:p>
            <a:pPr rtl="0"/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3F10971F-8922-4B23-9C80-0643D7E350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59149" y="3536951"/>
            <a:ext cx="8281989" cy="2555874"/>
          </a:xfrm>
        </p:spPr>
        <p:txBody>
          <a:bodyPr rtlCol="0">
            <a:noAutofit/>
          </a:bodyPr>
          <a:lstStyle>
            <a:lvl1pPr marL="0" indent="0" algn="l">
              <a:lnSpc>
                <a:spcPct val="100000"/>
              </a:lnSpc>
              <a:buNone/>
              <a:defRPr sz="2400">
                <a:solidFill>
                  <a:schemeClr val="tx1">
                    <a:alpha val="8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sv-SE"/>
              <a:t>Klicka här för att ändra mall för underrubrikformat</a:t>
            </a:r>
            <a:endParaRPr lang="sv-SE" dirty="0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8B1BC074-1090-47AF-BDE8-3859BF574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>
            <a:noAutofit/>
          </a:bodyPr>
          <a:lstStyle/>
          <a:p>
            <a:pPr rtl="0"/>
            <a:r>
              <a:rPr lang="sv-SE"/>
              <a:t>Tisdagen den 2 februari 20XX</a:t>
            </a:r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F1D6522F-D41A-4734-8BD1-BD6E5A37D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>
            <a:noAutofit/>
          </a:bodyPr>
          <a:lstStyle/>
          <a:p>
            <a:pPr rtl="0"/>
            <a:r>
              <a:rPr lang="sv-SE"/>
              <a:t>Exempel på sidfotstext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D74D4206-406C-42A3-BBD4-44C043180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Autofit/>
          </a:bodyPr>
          <a:lstStyle/>
          <a:p>
            <a:pPr rtl="0"/>
            <a:fld id="{DBA1B0FB-D917-4C8C-928F-313BD683BF39}" type="slidenum">
              <a:rPr lang="sv-SE" smtClean="0"/>
              <a:t>‹#›</a:t>
            </a:fld>
            <a:endParaRPr lang="sv-SE"/>
          </a:p>
        </p:txBody>
      </p:sp>
      <p:sp>
        <p:nvSpPr>
          <p:cNvPr id="19" name="Frihandsfigur: Figur 18">
            <a:extLst>
              <a:ext uri="{FF2B5EF4-FFF2-40B4-BE49-F238E27FC236}">
                <a16:creationId xmlns:a16="http://schemas.microsoft.com/office/drawing/2014/main" id="{82184FF4-7029-4ED7-813A-192E60608764}"/>
              </a:ext>
            </a:extLst>
          </p:cNvPr>
          <p:cNvSpPr>
            <a:spLocks noChangeAspect="1"/>
          </p:cNvSpPr>
          <p:nvPr/>
        </p:nvSpPr>
        <p:spPr>
          <a:xfrm rot="2700000">
            <a:off x="612445" y="481888"/>
            <a:ext cx="1080000" cy="1262947"/>
          </a:xfrm>
          <a:custGeom>
            <a:avLst/>
            <a:gdLst>
              <a:gd name="connsiteX0" fmla="*/ 540000 w 1080000"/>
              <a:gd name="connsiteY0" fmla="*/ 0 h 1262947"/>
              <a:gd name="connsiteX1" fmla="*/ 1080000 w 1080000"/>
              <a:gd name="connsiteY1" fmla="*/ 931034 h 1262947"/>
              <a:gd name="connsiteX2" fmla="*/ 1064374 w 1080000"/>
              <a:gd name="connsiteY2" fmla="*/ 931034 h 1262947"/>
              <a:gd name="connsiteX3" fmla="*/ 1069029 w 1080000"/>
              <a:gd name="connsiteY3" fmla="*/ 938533 h 1262947"/>
              <a:gd name="connsiteX4" fmla="*/ 1080000 w 1080000"/>
              <a:gd name="connsiteY4" fmla="*/ 992947 h 1262947"/>
              <a:gd name="connsiteX5" fmla="*/ 540000 w 1080000"/>
              <a:gd name="connsiteY5" fmla="*/ 1262947 h 1262947"/>
              <a:gd name="connsiteX6" fmla="*/ 0 w 1080000"/>
              <a:gd name="connsiteY6" fmla="*/ 992947 h 1262947"/>
              <a:gd name="connsiteX7" fmla="*/ 10971 w 1080000"/>
              <a:gd name="connsiteY7" fmla="*/ 938533 h 1262947"/>
              <a:gd name="connsiteX8" fmla="*/ 15626 w 1080000"/>
              <a:gd name="connsiteY8" fmla="*/ 931034 h 1262947"/>
              <a:gd name="connsiteX9" fmla="*/ 0 w 1080000"/>
              <a:gd name="connsiteY9" fmla="*/ 931034 h 1262947"/>
              <a:gd name="connsiteX0" fmla="*/ 540000 w 1080000"/>
              <a:gd name="connsiteY0" fmla="*/ 0 h 1262947"/>
              <a:gd name="connsiteX1" fmla="*/ 1080000 w 1080000"/>
              <a:gd name="connsiteY1" fmla="*/ 931034 h 1262947"/>
              <a:gd name="connsiteX2" fmla="*/ 1064374 w 1080000"/>
              <a:gd name="connsiteY2" fmla="*/ 931034 h 1262947"/>
              <a:gd name="connsiteX3" fmla="*/ 1069029 w 1080000"/>
              <a:gd name="connsiteY3" fmla="*/ 938533 h 1262947"/>
              <a:gd name="connsiteX4" fmla="*/ 1080000 w 1080000"/>
              <a:gd name="connsiteY4" fmla="*/ 992947 h 1262947"/>
              <a:gd name="connsiteX5" fmla="*/ 540000 w 1080000"/>
              <a:gd name="connsiteY5" fmla="*/ 1262947 h 1262947"/>
              <a:gd name="connsiteX6" fmla="*/ 0 w 1080000"/>
              <a:gd name="connsiteY6" fmla="*/ 992947 h 1262947"/>
              <a:gd name="connsiteX7" fmla="*/ 10971 w 1080000"/>
              <a:gd name="connsiteY7" fmla="*/ 938533 h 1262947"/>
              <a:gd name="connsiteX8" fmla="*/ 15626 w 1080000"/>
              <a:gd name="connsiteY8" fmla="*/ 931034 h 1262947"/>
              <a:gd name="connsiteX9" fmla="*/ 540000 w 1080000"/>
              <a:gd name="connsiteY9" fmla="*/ 0 h 1262947"/>
              <a:gd name="connsiteX0" fmla="*/ 540000 w 1080000"/>
              <a:gd name="connsiteY0" fmla="*/ 0 h 1262947"/>
              <a:gd name="connsiteX1" fmla="*/ 1064374 w 1080000"/>
              <a:gd name="connsiteY1" fmla="*/ 931034 h 1262947"/>
              <a:gd name="connsiteX2" fmla="*/ 1069029 w 1080000"/>
              <a:gd name="connsiteY2" fmla="*/ 938533 h 1262947"/>
              <a:gd name="connsiteX3" fmla="*/ 1080000 w 1080000"/>
              <a:gd name="connsiteY3" fmla="*/ 992947 h 1262947"/>
              <a:gd name="connsiteX4" fmla="*/ 540000 w 1080000"/>
              <a:gd name="connsiteY4" fmla="*/ 1262947 h 1262947"/>
              <a:gd name="connsiteX5" fmla="*/ 0 w 1080000"/>
              <a:gd name="connsiteY5" fmla="*/ 992947 h 1262947"/>
              <a:gd name="connsiteX6" fmla="*/ 10971 w 1080000"/>
              <a:gd name="connsiteY6" fmla="*/ 938533 h 1262947"/>
              <a:gd name="connsiteX7" fmla="*/ 15626 w 1080000"/>
              <a:gd name="connsiteY7" fmla="*/ 931034 h 1262947"/>
              <a:gd name="connsiteX8" fmla="*/ 540000 w 1080000"/>
              <a:gd name="connsiteY8" fmla="*/ 0 h 1262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0000" h="1262947">
                <a:moveTo>
                  <a:pt x="540000" y="0"/>
                </a:moveTo>
                <a:lnTo>
                  <a:pt x="1064374" y="931034"/>
                </a:lnTo>
                <a:lnTo>
                  <a:pt x="1069029" y="938533"/>
                </a:lnTo>
                <a:cubicBezTo>
                  <a:pt x="1076223" y="956109"/>
                  <a:pt x="1080000" y="974307"/>
                  <a:pt x="1080000" y="992947"/>
                </a:cubicBezTo>
                <a:cubicBezTo>
                  <a:pt x="1080000" y="1142064"/>
                  <a:pt x="838234" y="1262947"/>
                  <a:pt x="540000" y="1262947"/>
                </a:cubicBezTo>
                <a:cubicBezTo>
                  <a:pt x="241766" y="1262947"/>
                  <a:pt x="0" y="1142064"/>
                  <a:pt x="0" y="992947"/>
                </a:cubicBezTo>
                <a:cubicBezTo>
                  <a:pt x="0" y="974307"/>
                  <a:pt x="3778" y="956109"/>
                  <a:pt x="10971" y="938533"/>
                </a:cubicBezTo>
                <a:lnTo>
                  <a:pt x="15626" y="931034"/>
                </a:lnTo>
                <a:lnTo>
                  <a:pt x="540000" y="0"/>
                </a:lnTo>
                <a:close/>
              </a:path>
            </a:pathLst>
          </a:custGeom>
          <a:gradFill>
            <a:gsLst>
              <a:gs pos="60000">
                <a:schemeClr val="bg2">
                  <a:lumMod val="90000"/>
                  <a:lumOff val="10000"/>
                </a:schemeClr>
              </a:gs>
              <a:gs pos="30000">
                <a:schemeClr val="bg2">
                  <a:lumMod val="90000"/>
                  <a:lumOff val="10000"/>
                </a:schemeClr>
              </a:gs>
              <a:gs pos="40000">
                <a:schemeClr val="bg2">
                  <a:lumMod val="75000"/>
                  <a:lumOff val="25000"/>
                </a:schemeClr>
              </a:gs>
              <a:gs pos="100000">
                <a:schemeClr val="bg2"/>
              </a:gs>
            </a:gsLst>
            <a:lin ang="600000" scaled="0"/>
          </a:gradFill>
          <a:ln>
            <a:noFill/>
          </a:ln>
          <a:effectLst>
            <a:innerShdw blurRad="254000" dist="101600" dir="2700000">
              <a:schemeClr val="accent1">
                <a:lumMod val="60000"/>
                <a:lumOff val="40000"/>
                <a:alpha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sv-SE"/>
          </a:p>
        </p:txBody>
      </p:sp>
      <p:sp>
        <p:nvSpPr>
          <p:cNvPr id="20" name="Ellips 19">
            <a:extLst>
              <a:ext uri="{FF2B5EF4-FFF2-40B4-BE49-F238E27FC236}">
                <a16:creationId xmlns:a16="http://schemas.microsoft.com/office/drawing/2014/main" id="{AAA7AB09-557C-41AD-9113-FF9F68FA1035}"/>
              </a:ext>
            </a:extLst>
          </p:cNvPr>
          <p:cNvSpPr/>
          <p:nvPr/>
        </p:nvSpPr>
        <p:spPr>
          <a:xfrm rot="8100000">
            <a:off x="626845" y="828962"/>
            <a:ext cx="540000" cy="1080000"/>
          </a:xfrm>
          <a:prstGeom prst="ellipse">
            <a:avLst/>
          </a:prstGeom>
          <a:gradFill>
            <a:gsLst>
              <a:gs pos="100000">
                <a:schemeClr val="bg2">
                  <a:lumMod val="90000"/>
                  <a:lumOff val="10000"/>
                </a:schemeClr>
              </a:gs>
              <a:gs pos="50000">
                <a:schemeClr val="bg2">
                  <a:lumMod val="95000"/>
                  <a:lumOff val="5000"/>
                </a:schemeClr>
              </a:gs>
            </a:gsLst>
            <a:lin ang="5400000" scaled="0"/>
          </a:gra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sv-SE"/>
          </a:p>
        </p:txBody>
      </p:sp>
      <p:sp>
        <p:nvSpPr>
          <p:cNvPr id="25" name="Ellips 24">
            <a:extLst>
              <a:ext uri="{FF2B5EF4-FFF2-40B4-BE49-F238E27FC236}">
                <a16:creationId xmlns:a16="http://schemas.microsoft.com/office/drawing/2014/main" id="{EF99ECAA-1F11-4937-BBA6-51935AB44C9D}"/>
              </a:ext>
            </a:extLst>
          </p:cNvPr>
          <p:cNvSpPr>
            <a:spLocks noChangeAspect="1"/>
          </p:cNvSpPr>
          <p:nvPr/>
        </p:nvSpPr>
        <p:spPr>
          <a:xfrm>
            <a:off x="1800802" y="247285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sv-SE"/>
          </a:p>
        </p:txBody>
      </p:sp>
      <p:grpSp>
        <p:nvGrpSpPr>
          <p:cNvPr id="34" name="Grupp 33">
            <a:extLst>
              <a:ext uri="{FF2B5EF4-FFF2-40B4-BE49-F238E27FC236}">
                <a16:creationId xmlns:a16="http://schemas.microsoft.com/office/drawing/2014/main" id="{79DE9FAB-6BBA-4CFE-B67D-77B47F01ECA4}"/>
              </a:ext>
            </a:extLst>
          </p:cNvPr>
          <p:cNvGrpSpPr/>
          <p:nvPr/>
        </p:nvGrpSpPr>
        <p:grpSpPr>
          <a:xfrm>
            <a:off x="1329952" y="4524379"/>
            <a:ext cx="1980001" cy="1363916"/>
            <a:chOff x="4879602" y="3781429"/>
            <a:chExt cx="1980001" cy="1363916"/>
          </a:xfrm>
        </p:grpSpPr>
        <p:sp>
          <p:nvSpPr>
            <p:cNvPr id="35" name="Frihandsfigur: Figur 34">
              <a:extLst>
                <a:ext uri="{FF2B5EF4-FFF2-40B4-BE49-F238E27FC236}">
                  <a16:creationId xmlns:a16="http://schemas.microsoft.com/office/drawing/2014/main" id="{79FAC916-D9BB-4794-81B4-7C47C67E850D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5005634" y="4191206"/>
              <a:ext cx="1853969" cy="926985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162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 rtl="0"/>
              <a:endParaRPr lang="sv-SE" dirty="0"/>
            </a:p>
          </p:txBody>
        </p:sp>
        <p:sp>
          <p:nvSpPr>
            <p:cNvPr id="36" name="Frihandsfigur: Figur 35">
              <a:extLst>
                <a:ext uri="{FF2B5EF4-FFF2-40B4-BE49-F238E27FC236}">
                  <a16:creationId xmlns:a16="http://schemas.microsoft.com/office/drawing/2014/main" id="{B5CA2231-7A65-4D16-8400-A210CC41DB73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4957101" y="4052255"/>
              <a:ext cx="1853969" cy="1093090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 rtl="0"/>
              <a:endParaRPr lang="sv-SE" dirty="0">
                <a:solidFill>
                  <a:schemeClr val="tx1"/>
                </a:solidFill>
              </a:endParaRPr>
            </a:p>
          </p:txBody>
        </p:sp>
        <p:sp>
          <p:nvSpPr>
            <p:cNvPr id="37" name="Ellips 36">
              <a:extLst>
                <a:ext uri="{FF2B5EF4-FFF2-40B4-BE49-F238E27FC236}">
                  <a16:creationId xmlns:a16="http://schemas.microsoft.com/office/drawing/2014/main" id="{4B089C8C-B82B-4704-88E2-E857A5E21529}"/>
                </a:ext>
              </a:extLst>
            </p:cNvPr>
            <p:cNvSpPr/>
            <p:nvPr/>
          </p:nvSpPr>
          <p:spPr>
            <a:xfrm rot="13500000" flipV="1">
              <a:off x="6040374" y="3601683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sv-SE"/>
            </a:p>
          </p:txBody>
        </p:sp>
        <p:sp>
          <p:nvSpPr>
            <p:cNvPr id="38" name="Ellips 37">
              <a:extLst>
                <a:ext uri="{FF2B5EF4-FFF2-40B4-BE49-F238E27FC236}">
                  <a16:creationId xmlns:a16="http://schemas.microsoft.com/office/drawing/2014/main" id="{434B90C8-5B4D-456E-AD99-80EF748FDD72}"/>
                </a:ext>
              </a:extLst>
            </p:cNvPr>
            <p:cNvSpPr/>
            <p:nvPr/>
          </p:nvSpPr>
          <p:spPr>
            <a:xfrm rot="13500000" flipV="1">
              <a:off x="5059348" y="4582709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sv-SE"/>
            </a:p>
          </p:txBody>
        </p:sp>
      </p:grpSp>
    </p:spTree>
    <p:extLst>
      <p:ext uri="{BB962C8B-B14F-4D97-AF65-F5344CB8AC3E}">
        <p14:creationId xmlns:p14="http://schemas.microsoft.com/office/powerpoint/2010/main" val="34123629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llips 21">
            <a:extLst>
              <a:ext uri="{FF2B5EF4-FFF2-40B4-BE49-F238E27FC236}">
                <a16:creationId xmlns:a16="http://schemas.microsoft.com/office/drawing/2014/main" id="{94729CA3-91C4-4A89-9448-A2F0E409177A}"/>
              </a:ext>
            </a:extLst>
          </p:cNvPr>
          <p:cNvSpPr>
            <a:spLocks noChangeAspect="1"/>
          </p:cNvSpPr>
          <p:nvPr/>
        </p:nvSpPr>
        <p:spPr>
          <a:xfrm>
            <a:off x="11069864" y="33337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sv-SE"/>
          </a:p>
        </p:txBody>
      </p:sp>
      <p:grpSp>
        <p:nvGrpSpPr>
          <p:cNvPr id="13" name="Grupp 12">
            <a:extLst>
              <a:ext uri="{FF2B5EF4-FFF2-40B4-BE49-F238E27FC236}">
                <a16:creationId xmlns:a16="http://schemas.microsoft.com/office/drawing/2014/main" id="{168347B7-45FA-4A01-924D-DC385B720B3E}"/>
              </a:ext>
            </a:extLst>
          </p:cNvPr>
          <p:cNvGrpSpPr/>
          <p:nvPr/>
        </p:nvGrpSpPr>
        <p:grpSpPr>
          <a:xfrm>
            <a:off x="331786" y="5528198"/>
            <a:ext cx="631474" cy="667800"/>
            <a:chOff x="2994153" y="1378666"/>
            <a:chExt cx="631474" cy="667800"/>
          </a:xfrm>
        </p:grpSpPr>
        <p:sp>
          <p:nvSpPr>
            <p:cNvPr id="20" name="Frihandsfigur: Figur 19">
              <a:extLst>
                <a:ext uri="{FF2B5EF4-FFF2-40B4-BE49-F238E27FC236}">
                  <a16:creationId xmlns:a16="http://schemas.microsoft.com/office/drawing/2014/main" id="{31167DA1-25D1-4E60-A62E-42B6F56A96EC}"/>
                </a:ext>
              </a:extLst>
            </p:cNvPr>
            <p:cNvSpPr>
              <a:spLocks noChangeAspect="1"/>
            </p:cNvSpPr>
            <p:nvPr/>
          </p:nvSpPr>
          <p:spPr>
            <a:xfrm rot="2700000">
              <a:off x="3039890" y="1332929"/>
              <a:ext cx="540000" cy="631474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75000"/>
                    <a:lumOff val="25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254000" dist="101600" dir="2700000">
                <a:schemeClr val="accent1">
                  <a:lumMod val="60000"/>
                  <a:lumOff val="4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sv-SE"/>
            </a:p>
          </p:txBody>
        </p:sp>
        <p:sp>
          <p:nvSpPr>
            <p:cNvPr id="21" name="Ellips 20">
              <a:extLst>
                <a:ext uri="{FF2B5EF4-FFF2-40B4-BE49-F238E27FC236}">
                  <a16:creationId xmlns:a16="http://schemas.microsoft.com/office/drawing/2014/main" id="{6B7B7215-A661-477E-91D0-CDBE5564D2B9}"/>
                </a:ext>
              </a:extLst>
            </p:cNvPr>
            <p:cNvSpPr/>
            <p:nvPr/>
          </p:nvSpPr>
          <p:spPr>
            <a:xfrm rot="8100000">
              <a:off x="3047090" y="1506466"/>
              <a:ext cx="270000" cy="540000"/>
            </a:xfrm>
            <a:prstGeom prst="ellipse">
              <a:avLst/>
            </a:prstGeom>
            <a:gradFill>
              <a:gsLst>
                <a:gs pos="100000">
                  <a:schemeClr val="bg2">
                    <a:lumMod val="90000"/>
                    <a:lumOff val="10000"/>
                  </a:schemeClr>
                </a:gs>
                <a:gs pos="50000">
                  <a:schemeClr val="bg2">
                    <a:lumMod val="95000"/>
                    <a:lumOff val="5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sv-SE"/>
            </a:p>
          </p:txBody>
        </p:sp>
      </p:grpSp>
      <p:sp>
        <p:nvSpPr>
          <p:cNvPr id="2" name="Rubrik 1">
            <a:extLst>
              <a:ext uri="{FF2B5EF4-FFF2-40B4-BE49-F238E27FC236}">
                <a16:creationId xmlns:a16="http://schemas.microsoft.com/office/drawing/2014/main" id="{8978E540-142B-4A82-9C3F-E61BC190A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9275"/>
            <a:ext cx="11090274" cy="1332000"/>
          </a:xfrm>
        </p:spPr>
        <p:txBody>
          <a:bodyPr rtlCol="0"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pPr rtl="0"/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2C6BF36-D4F5-4363-B440-BDAE50BBD4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862" y="2097175"/>
            <a:ext cx="5435600" cy="3995650"/>
          </a:xfrm>
        </p:spPr>
        <p:txBody>
          <a:bodyPr rtlCol="0">
            <a:noAutofit/>
          </a:bodyPr>
          <a:lstStyle/>
          <a:p>
            <a:pPr lvl="0" rtl="0"/>
            <a:r>
              <a:rPr lang="sv-SE"/>
              <a:t>Klicka här för att ändra format på bakgrundstexten</a:t>
            </a:r>
          </a:p>
          <a:p>
            <a:pPr lvl="1" rtl="0"/>
            <a:r>
              <a:rPr lang="sv-SE"/>
              <a:t>Nivå två</a:t>
            </a:r>
          </a:p>
          <a:p>
            <a:pPr lvl="2" rtl="0"/>
            <a:r>
              <a:rPr lang="sv-SE"/>
              <a:t>Nivå tre</a:t>
            </a:r>
          </a:p>
          <a:p>
            <a:pPr lvl="3" rtl="0"/>
            <a:r>
              <a:rPr lang="sv-SE"/>
              <a:t>Nivå fyra</a:t>
            </a:r>
          </a:p>
          <a:p>
            <a:pPr lvl="4" rtl="0"/>
            <a:r>
              <a:rPr lang="sv-SE"/>
              <a:t>Nivå fem</a:t>
            </a:r>
            <a:endParaRPr lang="sv-SE" dirty="0"/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F8362910-87AA-4E67-992D-8D4822FD89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5538" y="2097175"/>
            <a:ext cx="5435600" cy="3995650"/>
          </a:xfrm>
        </p:spPr>
        <p:txBody>
          <a:bodyPr rtlCol="0">
            <a:noAutofit/>
          </a:bodyPr>
          <a:lstStyle/>
          <a:p>
            <a:pPr lvl="0" rtl="0"/>
            <a:r>
              <a:rPr lang="sv-SE"/>
              <a:t>Klicka här för att ändra format på bakgrundstexten</a:t>
            </a:r>
          </a:p>
          <a:p>
            <a:pPr lvl="1" rtl="0"/>
            <a:r>
              <a:rPr lang="sv-SE"/>
              <a:t>Nivå två</a:t>
            </a:r>
          </a:p>
          <a:p>
            <a:pPr lvl="2" rtl="0"/>
            <a:r>
              <a:rPr lang="sv-SE"/>
              <a:t>Nivå tre</a:t>
            </a:r>
          </a:p>
          <a:p>
            <a:pPr lvl="3" rtl="0"/>
            <a:r>
              <a:rPr lang="sv-SE"/>
              <a:t>Nivå fyra</a:t>
            </a:r>
          </a:p>
          <a:p>
            <a:pPr lvl="4" rtl="0"/>
            <a:r>
              <a:rPr lang="sv-SE"/>
              <a:t>Nivå fem</a:t>
            </a:r>
            <a:endParaRPr lang="sv-SE" dirty="0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BB99A8AF-0998-4613-B1D8-C14ECBFFD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>
            <a:noAutofit/>
          </a:bodyPr>
          <a:lstStyle/>
          <a:p>
            <a:pPr rtl="0"/>
            <a:r>
              <a:rPr lang="sv-SE"/>
              <a:t>Tisdagen den 2 februari 20XX</a:t>
            </a:r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66E44EAA-B8A9-4428-A9DF-1174DA940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>
            <a:noAutofit/>
          </a:bodyPr>
          <a:lstStyle/>
          <a:p>
            <a:pPr rtl="0"/>
            <a:r>
              <a:rPr lang="sv-SE"/>
              <a:t>Exempel på sidfotstext</a:t>
            </a:r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19E5C381-C899-4BF9-B584-2D78074D1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Autofit/>
          </a:bodyPr>
          <a:lstStyle/>
          <a:p>
            <a:pPr rtl="0"/>
            <a:fld id="{DBA1B0FB-D917-4C8C-928F-313BD683BF3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171650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AB81B449-7B97-41DC-B23F-65EDCBD31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>
            <a:noAutofit/>
          </a:bodyPr>
          <a:lstStyle/>
          <a:p>
            <a:pPr rtl="0"/>
            <a:r>
              <a:rPr lang="sv-SE"/>
              <a:t>Tisdagen den 2 februari 20XX</a:t>
            </a:r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7C6B46D5-337B-4906-8412-4EEA3884F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>
            <a:noAutofit/>
          </a:bodyPr>
          <a:lstStyle/>
          <a:p>
            <a:pPr rtl="0"/>
            <a:r>
              <a:rPr lang="sv-SE"/>
              <a:t>Exempel på sidfotstext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E436F230-C9A7-407A-B923-873839C8D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Autofit/>
          </a:bodyPr>
          <a:lstStyle/>
          <a:p>
            <a:pPr rtl="0"/>
            <a:fld id="{DBA1B0FB-D917-4C8C-928F-313BD683BF3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583325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 7">
            <a:extLst>
              <a:ext uri="{FF2B5EF4-FFF2-40B4-BE49-F238E27FC236}">
                <a16:creationId xmlns:a16="http://schemas.microsoft.com/office/drawing/2014/main" id="{778B0BE9-88B0-4883-9BA9-CD594C400EC1}"/>
              </a:ext>
            </a:extLst>
          </p:cNvPr>
          <p:cNvGrpSpPr/>
          <p:nvPr/>
        </p:nvGrpSpPr>
        <p:grpSpPr>
          <a:xfrm>
            <a:off x="4949631" y="5111861"/>
            <a:ext cx="1262947" cy="1335600"/>
            <a:chOff x="2678417" y="2427951"/>
            <a:chExt cx="1262947" cy="1335600"/>
          </a:xfrm>
        </p:grpSpPr>
        <p:sp>
          <p:nvSpPr>
            <p:cNvPr id="11" name="Frihandsfigur: Figur 10">
              <a:extLst>
                <a:ext uri="{FF2B5EF4-FFF2-40B4-BE49-F238E27FC236}">
                  <a16:creationId xmlns:a16="http://schemas.microsoft.com/office/drawing/2014/main" id="{C59DCBF3-7AFA-4CD1-A918-BC6DDE674E6C}"/>
                </a:ext>
              </a:extLst>
            </p:cNvPr>
            <p:cNvSpPr>
              <a:spLocks noChangeAspect="1"/>
            </p:cNvSpPr>
            <p:nvPr/>
          </p:nvSpPr>
          <p:spPr>
            <a:xfrm rot="2700000">
              <a:off x="2769891" y="2336477"/>
              <a:ext cx="1080000" cy="1262947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75000"/>
                    <a:lumOff val="25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254000" dist="101600" dir="2700000">
                <a:schemeClr val="accent1">
                  <a:lumMod val="60000"/>
                  <a:lumOff val="4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sv-SE"/>
            </a:p>
          </p:txBody>
        </p:sp>
        <p:sp>
          <p:nvSpPr>
            <p:cNvPr id="12" name="Ellips 11">
              <a:extLst>
                <a:ext uri="{FF2B5EF4-FFF2-40B4-BE49-F238E27FC236}">
                  <a16:creationId xmlns:a16="http://schemas.microsoft.com/office/drawing/2014/main" id="{06964A02-96E1-4654-9187-DDDE7409F75B}"/>
                </a:ext>
              </a:extLst>
            </p:cNvPr>
            <p:cNvSpPr/>
            <p:nvPr/>
          </p:nvSpPr>
          <p:spPr>
            <a:xfrm rot="8100000">
              <a:off x="2784291" y="2683551"/>
              <a:ext cx="540000" cy="1080000"/>
            </a:xfrm>
            <a:prstGeom prst="ellipse">
              <a:avLst/>
            </a:prstGeom>
            <a:gradFill>
              <a:gsLst>
                <a:gs pos="100000">
                  <a:schemeClr val="bg2">
                    <a:lumMod val="90000"/>
                    <a:lumOff val="10000"/>
                  </a:schemeClr>
                </a:gs>
                <a:gs pos="50000">
                  <a:schemeClr val="bg2">
                    <a:lumMod val="95000"/>
                    <a:lumOff val="5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sv-SE"/>
            </a:p>
          </p:txBody>
        </p:sp>
      </p:grpSp>
      <p:sp>
        <p:nvSpPr>
          <p:cNvPr id="2" name="Rubrik 1">
            <a:extLst>
              <a:ext uri="{FF2B5EF4-FFF2-40B4-BE49-F238E27FC236}">
                <a16:creationId xmlns:a16="http://schemas.microsoft.com/office/drawing/2014/main" id="{BF3FF76C-A012-4CDA-8AE7-E94139557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9275"/>
            <a:ext cx="11090275" cy="984885"/>
          </a:xfrm>
        </p:spPr>
        <p:txBody>
          <a:bodyPr rtlCol="0" anchor="t">
            <a:noAutofit/>
          </a:bodyPr>
          <a:lstStyle>
            <a:lvl1pPr>
              <a:lnSpc>
                <a:spcPct val="100000"/>
              </a:lnSpc>
              <a:defRPr sz="3200"/>
            </a:lvl1pPr>
          </a:lstStyle>
          <a:p>
            <a:pPr rtl="0"/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611A4C80-DC38-4641-924F-90D6078CF5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5775" y="1750060"/>
            <a:ext cx="7345362" cy="4342765"/>
          </a:xfrm>
        </p:spPr>
        <p:txBody>
          <a:bodyPr rtlCol="0"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sv-SE"/>
              <a:t>Klicka här för att ändra format på bakgrundstexten</a:t>
            </a:r>
          </a:p>
          <a:p>
            <a:pPr lvl="1" rtl="0"/>
            <a:r>
              <a:rPr lang="sv-SE"/>
              <a:t>Nivå två</a:t>
            </a:r>
          </a:p>
          <a:p>
            <a:pPr lvl="2" rtl="0"/>
            <a:r>
              <a:rPr lang="sv-SE"/>
              <a:t>Nivå tre</a:t>
            </a:r>
          </a:p>
          <a:p>
            <a:pPr lvl="3" rtl="0"/>
            <a:r>
              <a:rPr lang="sv-SE"/>
              <a:t>Nivå fyra</a:t>
            </a:r>
          </a:p>
          <a:p>
            <a:pPr lvl="4" rtl="0"/>
            <a:r>
              <a:rPr lang="sv-SE"/>
              <a:t>Nivå fem</a:t>
            </a:r>
            <a:endParaRPr lang="sv-SE" dirty="0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82C42771-D3A7-4072-85DC-B7C5E530E8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50863" y="1750060"/>
            <a:ext cx="3565525" cy="4342765"/>
          </a:xfrm>
        </p:spPr>
        <p:txBody>
          <a:bodyPr rtlCol="0"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EBD47AB1-6EB5-4E2C-B4A7-42DC643E9F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>
            <a:noAutofit/>
          </a:bodyPr>
          <a:lstStyle/>
          <a:p>
            <a:pPr rtl="0"/>
            <a:r>
              <a:rPr lang="sv-SE"/>
              <a:t>Tisdagen den 2 februari 20XX</a:t>
            </a:r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5BA9D15F-B6ED-46E1-9840-0B625880E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>
            <a:noAutofit/>
          </a:bodyPr>
          <a:lstStyle/>
          <a:p>
            <a:pPr rtl="0"/>
            <a:r>
              <a:rPr lang="sv-SE"/>
              <a:t>Exempel på sidfotstext</a:t>
            </a:r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CDAEB023-7A5E-4087-B75E-A38A80EE5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Autofit/>
          </a:bodyPr>
          <a:lstStyle/>
          <a:p>
            <a:pPr rtl="0"/>
            <a:fld id="{DBA1B0FB-D917-4C8C-928F-313BD683BF3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835628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agord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1">
            <a:extLst>
              <a:ext uri="{FF2B5EF4-FFF2-40B4-BE49-F238E27FC236}">
                <a16:creationId xmlns:a16="http://schemas.microsoft.com/office/drawing/2014/main" id="{C0923D16-1EC5-4C17-ABA8-B13A1256B3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549275"/>
            <a:ext cx="3565524" cy="1997855"/>
          </a:xfrm>
        </p:spPr>
        <p:txBody>
          <a:bodyPr wrap="square" rtlCol="0" anchor="b" anchorCtr="0">
            <a:noAutofit/>
          </a:bodyPr>
          <a:lstStyle>
            <a:lvl1pPr>
              <a:defRPr/>
            </a:lvl1pPr>
          </a:lstStyle>
          <a:p>
            <a:pPr rtl="0"/>
            <a:r>
              <a:rPr lang="sv-SE"/>
              <a:t>Klicka här för att lägga till en rubrik</a:t>
            </a:r>
          </a:p>
        </p:txBody>
      </p:sp>
      <p:sp>
        <p:nvSpPr>
          <p:cNvPr id="7" name="Platshållare för innehåll 2">
            <a:extLst>
              <a:ext uri="{FF2B5EF4-FFF2-40B4-BE49-F238E27FC236}">
                <a16:creationId xmlns:a16="http://schemas.microsoft.com/office/drawing/2014/main" id="{50294D8B-CF64-4C26-8C78-57A375E7D33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50863" y="2677306"/>
            <a:ext cx="3565525" cy="3415519"/>
          </a:xfrm>
        </p:spPr>
        <p:txBody>
          <a:bodyPr rtlCol="0" anchor="t" anchorCtr="0">
            <a:noAutofit/>
          </a:bodyPr>
          <a:lstStyle>
            <a:lvl1pPr>
              <a:buNone/>
              <a:defRPr/>
            </a:lvl1pPr>
          </a:lstStyle>
          <a:p>
            <a:pPr rtl="0">
              <a:lnSpc>
                <a:spcPct val="120000"/>
              </a:lnSpc>
            </a:pPr>
            <a:r>
              <a:rPr lang="sv-SE" sz="1600"/>
              <a:t>Klicka här för att lägga till text</a:t>
            </a:r>
          </a:p>
        </p:txBody>
      </p:sp>
      <p:sp>
        <p:nvSpPr>
          <p:cNvPr id="17" name="Platshållare för bild 16">
            <a:extLst>
              <a:ext uri="{FF2B5EF4-FFF2-40B4-BE49-F238E27FC236}">
                <a16:creationId xmlns:a16="http://schemas.microsoft.com/office/drawing/2014/main" id="{67BCF456-426F-435B-8DF0-A32A44F5A88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208928" y="1596771"/>
            <a:ext cx="3448558" cy="3448558"/>
          </a:xfrm>
          <a:custGeom>
            <a:avLst/>
            <a:gdLst>
              <a:gd name="connsiteX0" fmla="*/ 1724279 w 3448558"/>
              <a:gd name="connsiteY0" fmla="*/ 0 h 3448558"/>
              <a:gd name="connsiteX1" fmla="*/ 3448558 w 3448558"/>
              <a:gd name="connsiteY1" fmla="*/ 1724279 h 3448558"/>
              <a:gd name="connsiteX2" fmla="*/ 1724279 w 3448558"/>
              <a:gd name="connsiteY2" fmla="*/ 3448558 h 3448558"/>
              <a:gd name="connsiteX3" fmla="*/ 0 w 3448558"/>
              <a:gd name="connsiteY3" fmla="*/ 1724279 h 3448558"/>
              <a:gd name="connsiteX4" fmla="*/ 1724279 w 3448558"/>
              <a:gd name="connsiteY4" fmla="*/ 0 h 3448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8558" h="3448558">
                <a:moveTo>
                  <a:pt x="1724279" y="0"/>
                </a:moveTo>
                <a:cubicBezTo>
                  <a:pt x="2676572" y="0"/>
                  <a:pt x="3448558" y="771986"/>
                  <a:pt x="3448558" y="1724279"/>
                </a:cubicBezTo>
                <a:cubicBezTo>
                  <a:pt x="3448558" y="2676572"/>
                  <a:pt x="2676572" y="3448558"/>
                  <a:pt x="1724279" y="3448558"/>
                </a:cubicBezTo>
                <a:cubicBezTo>
                  <a:pt x="771986" y="3448558"/>
                  <a:pt x="0" y="2676572"/>
                  <a:pt x="0" y="1724279"/>
                </a:cubicBezTo>
                <a:cubicBezTo>
                  <a:pt x="0" y="771986"/>
                  <a:pt x="771986" y="0"/>
                  <a:pt x="1724279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 rtlCol="0">
            <a:noAutofit/>
          </a:bodyPr>
          <a:lstStyle/>
          <a:p>
            <a:pPr rtl="0"/>
            <a:r>
              <a:rPr lang="sv-SE"/>
              <a:t>Klicka på ikonen för att lägga till en bild</a:t>
            </a:r>
          </a:p>
        </p:txBody>
      </p:sp>
      <p:sp>
        <p:nvSpPr>
          <p:cNvPr id="22" name="Platshållare för bild 21">
            <a:extLst>
              <a:ext uri="{FF2B5EF4-FFF2-40B4-BE49-F238E27FC236}">
                <a16:creationId xmlns:a16="http://schemas.microsoft.com/office/drawing/2014/main" id="{4813A609-7079-46D5-9C1D-52004ABDAC9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918575" y="596392"/>
            <a:ext cx="2263776" cy="2263776"/>
          </a:xfrm>
          <a:custGeom>
            <a:avLst/>
            <a:gdLst>
              <a:gd name="connsiteX0" fmla="*/ 1131888 w 2263776"/>
              <a:gd name="connsiteY0" fmla="*/ 0 h 2263776"/>
              <a:gd name="connsiteX1" fmla="*/ 2263776 w 2263776"/>
              <a:gd name="connsiteY1" fmla="*/ 1131888 h 2263776"/>
              <a:gd name="connsiteX2" fmla="*/ 1131888 w 2263776"/>
              <a:gd name="connsiteY2" fmla="*/ 2263776 h 2263776"/>
              <a:gd name="connsiteX3" fmla="*/ 0 w 2263776"/>
              <a:gd name="connsiteY3" fmla="*/ 1131888 h 2263776"/>
              <a:gd name="connsiteX4" fmla="*/ 1131888 w 2263776"/>
              <a:gd name="connsiteY4" fmla="*/ 0 h 2263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63776" h="2263776">
                <a:moveTo>
                  <a:pt x="1131888" y="0"/>
                </a:moveTo>
                <a:cubicBezTo>
                  <a:pt x="1757012" y="0"/>
                  <a:pt x="2263776" y="506764"/>
                  <a:pt x="2263776" y="1131888"/>
                </a:cubicBezTo>
                <a:cubicBezTo>
                  <a:pt x="2263776" y="1757012"/>
                  <a:pt x="1757012" y="2263776"/>
                  <a:pt x="1131888" y="2263776"/>
                </a:cubicBezTo>
                <a:cubicBezTo>
                  <a:pt x="506764" y="2263776"/>
                  <a:pt x="0" y="1757012"/>
                  <a:pt x="0" y="1131888"/>
                </a:cubicBezTo>
                <a:cubicBezTo>
                  <a:pt x="0" y="506764"/>
                  <a:pt x="506764" y="0"/>
                  <a:pt x="1131888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 rtlCol="0">
            <a:noAutofit/>
          </a:bodyPr>
          <a:lstStyle/>
          <a:p>
            <a:pPr rtl="0"/>
            <a:r>
              <a:rPr lang="sv-SE"/>
              <a:t>Klicka på ikonen för att lägga till en bild</a:t>
            </a:r>
          </a:p>
        </p:txBody>
      </p:sp>
      <p:sp>
        <p:nvSpPr>
          <p:cNvPr id="25" name="Platshållare för bild 24">
            <a:extLst>
              <a:ext uri="{FF2B5EF4-FFF2-40B4-BE49-F238E27FC236}">
                <a16:creationId xmlns:a16="http://schemas.microsoft.com/office/drawing/2014/main" id="{A14F21DF-D5E0-4C6C-BA2C-D69D65DBB18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91612" y="3324733"/>
            <a:ext cx="2936876" cy="2936876"/>
          </a:xfrm>
          <a:custGeom>
            <a:avLst/>
            <a:gdLst>
              <a:gd name="connsiteX0" fmla="*/ 1468438 w 2936876"/>
              <a:gd name="connsiteY0" fmla="*/ 0 h 2936876"/>
              <a:gd name="connsiteX1" fmla="*/ 2936876 w 2936876"/>
              <a:gd name="connsiteY1" fmla="*/ 1468438 h 2936876"/>
              <a:gd name="connsiteX2" fmla="*/ 1468438 w 2936876"/>
              <a:gd name="connsiteY2" fmla="*/ 2936876 h 2936876"/>
              <a:gd name="connsiteX3" fmla="*/ 0 w 2936876"/>
              <a:gd name="connsiteY3" fmla="*/ 1468438 h 2936876"/>
              <a:gd name="connsiteX4" fmla="*/ 1468438 w 2936876"/>
              <a:gd name="connsiteY4" fmla="*/ 0 h 293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36876" h="2936876">
                <a:moveTo>
                  <a:pt x="1468438" y="0"/>
                </a:moveTo>
                <a:cubicBezTo>
                  <a:pt x="2279434" y="0"/>
                  <a:pt x="2936876" y="657442"/>
                  <a:pt x="2936876" y="1468438"/>
                </a:cubicBezTo>
                <a:cubicBezTo>
                  <a:pt x="2936876" y="2279434"/>
                  <a:pt x="2279434" y="2936876"/>
                  <a:pt x="1468438" y="2936876"/>
                </a:cubicBezTo>
                <a:cubicBezTo>
                  <a:pt x="657442" y="2936876"/>
                  <a:pt x="0" y="2279434"/>
                  <a:pt x="0" y="1468438"/>
                </a:cubicBezTo>
                <a:cubicBezTo>
                  <a:pt x="0" y="657442"/>
                  <a:pt x="657442" y="0"/>
                  <a:pt x="1468438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 rtlCol="0">
            <a:noAutofit/>
          </a:bodyPr>
          <a:lstStyle/>
          <a:p>
            <a:pPr rtl="0"/>
            <a:r>
              <a:rPr lang="sv-SE"/>
              <a:t>Klicka på ikonen för att lägga till en bild</a:t>
            </a:r>
          </a:p>
        </p:txBody>
      </p:sp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AB81B449-7B97-41DC-B23F-65EDCBD31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>
            <a:noAutofit/>
          </a:bodyPr>
          <a:lstStyle/>
          <a:p>
            <a:pPr rtl="0"/>
            <a:r>
              <a:rPr lang="sv-SE"/>
              <a:t>Tisdagen den 2 februari 20XX</a:t>
            </a:r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7C6B46D5-337B-4906-8412-4EEA3884F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>
            <a:noAutofit/>
          </a:bodyPr>
          <a:lstStyle/>
          <a:p>
            <a:pPr rtl="0"/>
            <a:r>
              <a:rPr lang="sv-SE"/>
              <a:t>Exempel på sidfotstext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E436F230-C9A7-407A-B923-873839C8D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Autofit/>
          </a:bodyPr>
          <a:lstStyle/>
          <a:p>
            <a:pPr rtl="0"/>
            <a:fld id="{DBA1B0FB-D917-4C8C-928F-313BD683BF39}" type="slidenum">
              <a:rPr lang="sv-SE" smtClean="0"/>
              <a:t>‹#›</a:t>
            </a:fld>
            <a:endParaRPr lang="sv-SE"/>
          </a:p>
        </p:txBody>
      </p:sp>
      <p:sp>
        <p:nvSpPr>
          <p:cNvPr id="6" name="Ellips 5">
            <a:extLst>
              <a:ext uri="{FF2B5EF4-FFF2-40B4-BE49-F238E27FC236}">
                <a16:creationId xmlns:a16="http://schemas.microsoft.com/office/drawing/2014/main" id="{92FF63B4-C261-4597-9EE0-811D250B9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6548755" y="850167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sv-SE"/>
          </a:p>
        </p:txBody>
      </p:sp>
      <p:grpSp>
        <p:nvGrpSpPr>
          <p:cNvPr id="10" name="Grupp 9">
            <a:extLst>
              <a:ext uri="{FF2B5EF4-FFF2-40B4-BE49-F238E27FC236}">
                <a16:creationId xmlns:a16="http://schemas.microsoft.com/office/drawing/2014/main" id="{F92CF088-7F97-4A11-8A81-0EF641F698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602297" y="5691007"/>
            <a:ext cx="667802" cy="631474"/>
            <a:chOff x="3409557" y="4940429"/>
            <a:chExt cx="667802" cy="631474"/>
          </a:xfrm>
        </p:grpSpPr>
        <p:sp>
          <p:nvSpPr>
            <p:cNvPr id="11" name="Frihandsfigur: Figur 10">
              <a:extLst>
                <a:ext uri="{FF2B5EF4-FFF2-40B4-BE49-F238E27FC236}">
                  <a16:creationId xmlns:a16="http://schemas.microsoft.com/office/drawing/2014/main" id="{165B23B7-CE74-4974-ABD8-BFA31D583416}"/>
                </a:ext>
              </a:extLst>
            </p:cNvPr>
            <p:cNvSpPr>
              <a:spLocks noChangeAspect="1"/>
            </p:cNvSpPr>
            <p:nvPr/>
          </p:nvSpPr>
          <p:spPr>
            <a:xfrm rot="8100000">
              <a:off x="3537358" y="4940429"/>
              <a:ext cx="540001" cy="631474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80000"/>
                    <a:lumOff val="20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101600" dist="50800" dir="7320000">
                <a:schemeClr val="accent1">
                  <a:lumMod val="60000"/>
                  <a:lumOff val="4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sv-SE"/>
            </a:p>
          </p:txBody>
        </p:sp>
        <p:sp>
          <p:nvSpPr>
            <p:cNvPr id="12" name="Ellips 11">
              <a:extLst>
                <a:ext uri="{FF2B5EF4-FFF2-40B4-BE49-F238E27FC236}">
                  <a16:creationId xmlns:a16="http://schemas.microsoft.com/office/drawing/2014/main" id="{FF99BB1F-6C9D-4972-9EF4-98ACD7BE71E5}"/>
                </a:ext>
              </a:extLst>
            </p:cNvPr>
            <p:cNvSpPr/>
            <p:nvPr/>
          </p:nvSpPr>
          <p:spPr>
            <a:xfrm rot="13500000">
              <a:off x="3544558" y="4858365"/>
              <a:ext cx="270000" cy="540001"/>
            </a:xfrm>
            <a:prstGeom prst="ellipse">
              <a:avLst/>
            </a:prstGeom>
            <a:gradFill>
              <a:gsLst>
                <a:gs pos="100000">
                  <a:schemeClr val="accent1">
                    <a:lumMod val="60000"/>
                    <a:lumOff val="40000"/>
                    <a:alpha val="0"/>
                  </a:schemeClr>
                </a:gs>
                <a:gs pos="0">
                  <a:schemeClr val="bg2">
                    <a:lumMod val="75000"/>
                    <a:lumOff val="25000"/>
                    <a:alpha val="33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sv-SE" dirty="0"/>
            </a:p>
          </p:txBody>
        </p:sp>
      </p:grpSp>
    </p:spTree>
    <p:extLst>
      <p:ext uri="{BB962C8B-B14F-4D97-AF65-F5344CB8AC3E}">
        <p14:creationId xmlns:p14="http://schemas.microsoft.com/office/powerpoint/2010/main" val="42841202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nled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ubrik 1">
            <a:extLst>
              <a:ext uri="{FF2B5EF4-FFF2-40B4-BE49-F238E27FC236}">
                <a16:creationId xmlns:a16="http://schemas.microsoft.com/office/drawing/2014/main" id="{A458B3A1-C77D-4AFC-B2C8-79520B53C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4507200"/>
            <a:ext cx="4500562" cy="1562959"/>
          </a:xfrm>
        </p:spPr>
        <p:txBody>
          <a:bodyPr wrap="square" rtlCol="0" anchor="t" anchorCtr="0">
            <a:noAutofit/>
          </a:bodyPr>
          <a:lstStyle/>
          <a:p>
            <a:pPr rtl="0"/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12" name="Platshållare för bild 11">
            <a:extLst>
              <a:ext uri="{FF2B5EF4-FFF2-40B4-BE49-F238E27FC236}">
                <a16:creationId xmlns:a16="http://schemas.microsoft.com/office/drawing/2014/main" id="{F551DA26-B267-4F28-B4D0-65B3EF6E111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3054096" cy="3776472"/>
          </a:xfrm>
          <a:solidFill>
            <a:schemeClr val="accent5"/>
          </a:solidFill>
        </p:spPr>
        <p:txBody>
          <a:bodyPr rtlCol="0">
            <a:noAutofit/>
          </a:bodyPr>
          <a:lstStyle/>
          <a:p>
            <a:pPr rtl="0"/>
            <a:r>
              <a:rPr lang="sv-SE"/>
              <a:t>Klicka på ikonen för att lägga till en bild</a:t>
            </a:r>
          </a:p>
        </p:txBody>
      </p:sp>
      <p:sp>
        <p:nvSpPr>
          <p:cNvPr id="18" name="Platshållare för bild 11">
            <a:extLst>
              <a:ext uri="{FF2B5EF4-FFF2-40B4-BE49-F238E27FC236}">
                <a16:creationId xmlns:a16="http://schemas.microsoft.com/office/drawing/2014/main" id="{95544A62-DA23-4840-99DE-09AFC8F4DC4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054096" y="0"/>
            <a:ext cx="3054096" cy="3776472"/>
          </a:xfrm>
          <a:solidFill>
            <a:schemeClr val="accent5"/>
          </a:solidFill>
        </p:spPr>
        <p:txBody>
          <a:bodyPr rtlCol="0">
            <a:noAutofit/>
          </a:bodyPr>
          <a:lstStyle/>
          <a:p>
            <a:pPr rtl="0"/>
            <a:r>
              <a:rPr lang="sv-SE"/>
              <a:t>Klicka på ikonen för att lägga till en bild</a:t>
            </a:r>
          </a:p>
        </p:txBody>
      </p:sp>
      <p:sp>
        <p:nvSpPr>
          <p:cNvPr id="19" name="Platshållare för bild 11">
            <a:extLst>
              <a:ext uri="{FF2B5EF4-FFF2-40B4-BE49-F238E27FC236}">
                <a16:creationId xmlns:a16="http://schemas.microsoft.com/office/drawing/2014/main" id="{0C91AF30-C5BB-4601-BDEB-E60C93A1693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83808" y="0"/>
            <a:ext cx="3054096" cy="3776472"/>
          </a:xfrm>
          <a:solidFill>
            <a:schemeClr val="accent5"/>
          </a:solidFill>
        </p:spPr>
        <p:txBody>
          <a:bodyPr rtlCol="0">
            <a:noAutofit/>
          </a:bodyPr>
          <a:lstStyle/>
          <a:p>
            <a:pPr rtl="0"/>
            <a:r>
              <a:rPr lang="sv-SE"/>
              <a:t>Klicka på ikonen för att lägga till en bild</a:t>
            </a:r>
          </a:p>
        </p:txBody>
      </p:sp>
      <p:sp>
        <p:nvSpPr>
          <p:cNvPr id="20" name="Platshållare för bild 11">
            <a:extLst>
              <a:ext uri="{FF2B5EF4-FFF2-40B4-BE49-F238E27FC236}">
                <a16:creationId xmlns:a16="http://schemas.microsoft.com/office/drawing/2014/main" id="{5B625AA5-EA5B-4115-A461-DA2C7087D83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37904" y="0"/>
            <a:ext cx="3054096" cy="3776472"/>
          </a:xfrm>
          <a:solidFill>
            <a:schemeClr val="accent5"/>
          </a:solidFill>
        </p:spPr>
        <p:txBody>
          <a:bodyPr rtlCol="0">
            <a:noAutofit/>
          </a:bodyPr>
          <a:lstStyle/>
          <a:p>
            <a:pPr rtl="0"/>
            <a:r>
              <a:rPr lang="sv-SE"/>
              <a:t>Klicka på ikonen för att lägga till en bild</a:t>
            </a:r>
          </a:p>
        </p:txBody>
      </p:sp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AB81B449-7B97-41DC-B23F-65EDCBD31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>
            <a:noAutofit/>
          </a:bodyPr>
          <a:lstStyle/>
          <a:p>
            <a:pPr rtl="0"/>
            <a:r>
              <a:rPr lang="sv-SE"/>
              <a:t>Tisdagen den 2 februari 20XX</a:t>
            </a:r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7C6B46D5-337B-4906-8412-4EEA3884F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>
            <a:noAutofit/>
          </a:bodyPr>
          <a:lstStyle/>
          <a:p>
            <a:pPr rtl="0"/>
            <a:r>
              <a:rPr lang="sv-SE"/>
              <a:t>Exempel på sidfotstext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E436F230-C9A7-407A-B923-873839C8D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Autofit/>
          </a:bodyPr>
          <a:lstStyle/>
          <a:p>
            <a:pPr rtl="0"/>
            <a:fld id="{DBA1B0FB-D917-4C8C-928F-313BD683BF39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Platshållare för innehåll 6">
            <a:extLst>
              <a:ext uri="{FF2B5EF4-FFF2-40B4-BE49-F238E27FC236}">
                <a16:creationId xmlns:a16="http://schemas.microsoft.com/office/drawing/2014/main" id="{1B1AE41C-3196-4E6F-A3A8-313A92677FF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262411" y="4508500"/>
            <a:ext cx="6221412" cy="1563688"/>
          </a:xfrm>
        </p:spPr>
        <p:txBody>
          <a:bodyPr rtlCol="0">
            <a:noAutofit/>
          </a:bodyPr>
          <a:lstStyle>
            <a:lvl1pPr marL="228600" indent="-228600">
              <a:lnSpc>
                <a:spcPct val="100000"/>
              </a:lnSpc>
              <a:buFont typeface="Arial" panose="020B0604020202020204" pitchFamily="34" charset="0"/>
              <a:buChar char="•"/>
              <a:defRPr sz="2000"/>
            </a:lvl1pPr>
            <a:lvl2pPr>
              <a:buNone/>
              <a:defRPr sz="1900"/>
            </a:lvl2pPr>
            <a:lvl3pPr>
              <a:buNone/>
              <a:defRPr sz="1900"/>
            </a:lvl3pPr>
            <a:lvl4pPr>
              <a:buNone/>
              <a:defRPr sz="1900"/>
            </a:lvl4pPr>
            <a:lvl5pPr>
              <a:buNone/>
              <a:defRPr sz="1900"/>
            </a:lvl5pPr>
          </a:lstStyle>
          <a:p>
            <a:pPr lvl="0" rt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25702607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Avsnittsbrytning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bild 7">
            <a:extLst>
              <a:ext uri="{FF2B5EF4-FFF2-40B4-BE49-F238E27FC236}">
                <a16:creationId xmlns:a16="http://schemas.microsoft.com/office/drawing/2014/main" id="{F75B2FBE-0C5C-48AA-8D7F-9D5B7373CC9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accent5"/>
          </a:solidFill>
        </p:spPr>
        <p:txBody>
          <a:bodyPr rtlCol="0"/>
          <a:lstStyle/>
          <a:p>
            <a:pPr rtl="0"/>
            <a:r>
              <a:rPr lang="sv-SE"/>
              <a:t>Klicka på ikonen för att lägga till en bild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56403DDF-462A-45CE-931B-010AB4F73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sv-SE"/>
              <a:t>Tisdagen den 2 februari 20XX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9E10702-2ACF-4768-9E91-8CB87B8959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sv-SE"/>
              <a:t>Exempel på sidfotstext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E8DFA722-391E-4FCF-8E15-0D7E2EC02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BA1B0FB-D917-4C8C-928F-313BD683BF39}" type="slidenum">
              <a:rPr lang="sv-SE" smtClean="0"/>
              <a:t>‹#›</a:t>
            </a:fld>
            <a:endParaRPr lang="sv-SE"/>
          </a:p>
        </p:txBody>
      </p:sp>
      <p:sp>
        <p:nvSpPr>
          <p:cNvPr id="13" name="Rektangulär 12">
            <a:extLst>
              <a:ext uri="{FF2B5EF4-FFF2-40B4-BE49-F238E27FC236}">
                <a16:creationId xmlns:a16="http://schemas.microsoft.com/office/drawing/2014/main" id="{80517979-166D-4AAA-ABBC-0C3E5C2ECF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773729"/>
            <a:ext cx="12192000" cy="1084271"/>
          </a:xfrm>
          <a:prstGeom prst="rect">
            <a:avLst/>
          </a:prstGeom>
          <a:gradFill flip="none" rotWithShape="1">
            <a:gsLst>
              <a:gs pos="90000">
                <a:schemeClr val="bg2">
                  <a:alpha val="60000"/>
                </a:schemeClr>
              </a:gs>
              <a:gs pos="28000">
                <a:schemeClr val="bg2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v-SE"/>
          </a:p>
        </p:txBody>
      </p:sp>
      <p:sp>
        <p:nvSpPr>
          <p:cNvPr id="14" name="Rektangulär 13">
            <a:extLst>
              <a:ext uri="{FF2B5EF4-FFF2-40B4-BE49-F238E27FC236}">
                <a16:creationId xmlns:a16="http://schemas.microsoft.com/office/drawing/2014/main" id="{4E111559-B769-4E2A-A891-97B3C4AA6BAC}"/>
              </a:ext>
            </a:extLst>
          </p:cNvPr>
          <p:cNvSpPr/>
          <p:nvPr userDrawn="1"/>
        </p:nvSpPr>
        <p:spPr>
          <a:xfrm rot="10800000">
            <a:off x="0" y="-3"/>
            <a:ext cx="9000000" cy="6857998"/>
          </a:xfrm>
          <a:prstGeom prst="rect">
            <a:avLst/>
          </a:prstGeom>
          <a:gradFill flip="none" rotWithShape="1">
            <a:gsLst>
              <a:gs pos="50000">
                <a:schemeClr val="bg2">
                  <a:alpha val="60000"/>
                </a:schemeClr>
              </a:gs>
              <a:gs pos="0">
                <a:schemeClr val="bg2">
                  <a:alpha val="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v-SE"/>
          </a:p>
        </p:txBody>
      </p:sp>
      <p:sp>
        <p:nvSpPr>
          <p:cNvPr id="15" name="Rubrik 1">
            <a:extLst>
              <a:ext uri="{FF2B5EF4-FFF2-40B4-BE49-F238E27FC236}">
                <a16:creationId xmlns:a16="http://schemas.microsoft.com/office/drawing/2014/main" id="{754E1219-253E-4FEF-A576-83857F44BA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549275"/>
            <a:ext cx="5437187" cy="2986234"/>
          </a:xfrm>
        </p:spPr>
        <p:txBody>
          <a:bodyPr rtlCol="0" anchor="b" anchorCtr="0">
            <a:noAutofit/>
          </a:bodyPr>
          <a:lstStyle>
            <a:lvl1pPr>
              <a:defRPr sz="6400"/>
            </a:lvl1pPr>
          </a:lstStyle>
          <a:p>
            <a:pPr rtl="0"/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16" name="Underrubrik 2">
            <a:extLst>
              <a:ext uri="{FF2B5EF4-FFF2-40B4-BE49-F238E27FC236}">
                <a16:creationId xmlns:a16="http://schemas.microsoft.com/office/drawing/2014/main" id="{93411FC5-0B5A-4566-9984-827485AF92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863" y="3816724"/>
            <a:ext cx="5437187" cy="2265216"/>
          </a:xfrm>
        </p:spPr>
        <p:txBody>
          <a:bodyPr rtlCol="0">
            <a:noAutofit/>
          </a:bodyPr>
          <a:lstStyle>
            <a:lvl1pPr>
              <a:buNone/>
              <a:defRPr sz="2400"/>
            </a:lvl1pPr>
          </a:lstStyle>
          <a:p>
            <a:pPr rtl="0"/>
            <a:r>
              <a:rPr lang="sv-SE">
                <a:solidFill>
                  <a:schemeClr val="tx1">
                    <a:alpha val="60000"/>
                  </a:schemeClr>
                </a:solidFill>
              </a:rPr>
              <a:t>Klicka här för att ändra mall för underrubrikformat</a:t>
            </a:r>
            <a:endParaRPr lang="sv-SE" dirty="0">
              <a:solidFill>
                <a:schemeClr val="tx1">
                  <a:alpha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4295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Avsnittsbrytning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bild 7">
            <a:extLst>
              <a:ext uri="{FF2B5EF4-FFF2-40B4-BE49-F238E27FC236}">
                <a16:creationId xmlns:a16="http://schemas.microsoft.com/office/drawing/2014/main" id="{F75B2FBE-0C5C-48AA-8D7F-9D5B7373CC9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 rtlCol="0"/>
          <a:lstStyle/>
          <a:p>
            <a:pPr rtl="0"/>
            <a:r>
              <a:rPr lang="sv-SE"/>
              <a:t>Klicka på ikonen för att lägga till en bild</a:t>
            </a:r>
          </a:p>
        </p:txBody>
      </p:sp>
      <p:sp>
        <p:nvSpPr>
          <p:cNvPr id="16" name="Underrubrik 2">
            <a:extLst>
              <a:ext uri="{FF2B5EF4-FFF2-40B4-BE49-F238E27FC236}">
                <a16:creationId xmlns:a16="http://schemas.microsoft.com/office/drawing/2014/main" id="{93411FC5-0B5A-4566-9984-827485AF92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557281"/>
            <a:ext cx="6640285" cy="3300719"/>
          </a:xfrm>
          <a:gradFill>
            <a:gsLst>
              <a:gs pos="0">
                <a:schemeClr val="bg2">
                  <a:alpha val="0"/>
                </a:schemeClr>
              </a:gs>
              <a:gs pos="50000">
                <a:schemeClr val="bg2">
                  <a:alpha val="60000"/>
                </a:schemeClr>
              </a:gs>
            </a:gsLst>
            <a:lin ang="10800000" scaled="1"/>
          </a:gradFill>
        </p:spPr>
        <p:txBody>
          <a:bodyPr rtlCol="0">
            <a:noAutofit/>
          </a:bodyPr>
          <a:lstStyle>
            <a:lvl1pPr marL="548640" indent="0">
              <a:lnSpc>
                <a:spcPct val="200000"/>
              </a:lnSpc>
              <a:buNone/>
              <a:defRPr/>
            </a:lvl1pPr>
          </a:lstStyle>
          <a:p>
            <a:pPr rtl="0"/>
            <a:r>
              <a:rPr lang="sv-SE">
                <a:solidFill>
                  <a:schemeClr val="tx1">
                    <a:alpha val="60000"/>
                  </a:schemeClr>
                </a:solidFill>
              </a:rPr>
              <a:t>Klicka här för att ändra mall för underrubrikformat</a:t>
            </a:r>
            <a:endParaRPr lang="sv-SE" dirty="0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15" name="Rubrik 1">
            <a:extLst>
              <a:ext uri="{FF2B5EF4-FFF2-40B4-BE49-F238E27FC236}">
                <a16:creationId xmlns:a16="http://schemas.microsoft.com/office/drawing/2014/main" id="{754E1219-253E-4FEF-A576-83857F44BA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6640285" cy="3535509"/>
          </a:xfrm>
          <a:gradFill flip="none" rotWithShape="1">
            <a:gsLst>
              <a:gs pos="0">
                <a:schemeClr val="bg2">
                  <a:alpha val="0"/>
                </a:schemeClr>
              </a:gs>
              <a:gs pos="50000">
                <a:schemeClr val="bg2">
                  <a:alpha val="70000"/>
                </a:schemeClr>
              </a:gs>
            </a:gsLst>
            <a:lin ang="10800000" scaled="1"/>
            <a:tileRect/>
          </a:gradFill>
        </p:spPr>
        <p:txBody>
          <a:bodyPr rtlCol="0" anchor="b" anchorCtr="0">
            <a:noAutofit/>
          </a:bodyPr>
          <a:lstStyle>
            <a:lvl1pPr marL="548640">
              <a:spcAft>
                <a:spcPts val="1200"/>
              </a:spcAft>
              <a:defRPr sz="6400"/>
            </a:lvl1pPr>
          </a:lstStyle>
          <a:p>
            <a:pPr rtl="0"/>
            <a:r>
              <a:rPr lang="sv-SE"/>
              <a:t>Klicka här för att ändra mall för rubrikformat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2293045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Diagramtabell tidslin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p 11">
            <a:extLst>
              <a:ext uri="{FF2B5EF4-FFF2-40B4-BE49-F238E27FC236}">
                <a16:creationId xmlns:a16="http://schemas.microsoft.com/office/drawing/2014/main" id="{3BDBC526-6DCD-4FF6-8395-D8C22E46E527}"/>
              </a:ext>
            </a:extLst>
          </p:cNvPr>
          <p:cNvGrpSpPr/>
          <p:nvPr/>
        </p:nvGrpSpPr>
        <p:grpSpPr>
          <a:xfrm>
            <a:off x="613998" y="5334748"/>
            <a:ext cx="678135" cy="990000"/>
            <a:chOff x="10490969" y="1448827"/>
            <a:chExt cx="678135" cy="990000"/>
          </a:xfrm>
        </p:grpSpPr>
        <p:sp>
          <p:nvSpPr>
            <p:cNvPr id="13" name="Frihandsfigur: Figur 12">
              <a:extLst>
                <a:ext uri="{FF2B5EF4-FFF2-40B4-BE49-F238E27FC236}">
                  <a16:creationId xmlns:a16="http://schemas.microsoft.com/office/drawing/2014/main" id="{02ECB475-568C-47AC-B16D-2E202DEB2DE0}"/>
                </a:ext>
              </a:extLst>
            </p:cNvPr>
            <p:cNvSpPr>
              <a:spLocks noChangeAspect="1"/>
            </p:cNvSpPr>
            <p:nvPr/>
          </p:nvSpPr>
          <p:spPr>
            <a:xfrm rot="2700000" flipH="1" flipV="1">
              <a:off x="10268976" y="1743588"/>
              <a:ext cx="926985" cy="463493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127000" dist="50800" dir="13500000">
                <a:schemeClr val="accent1">
                  <a:lumMod val="40000"/>
                  <a:lumOff val="6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 rtl="0"/>
              <a:endParaRPr lang="sv-SE" dirty="0">
                <a:solidFill>
                  <a:schemeClr val="tx1"/>
                </a:solidFill>
              </a:endParaRPr>
            </a:p>
          </p:txBody>
        </p:sp>
        <p:sp>
          <p:nvSpPr>
            <p:cNvPr id="14" name="Ellips 13">
              <a:extLst>
                <a:ext uri="{FF2B5EF4-FFF2-40B4-BE49-F238E27FC236}">
                  <a16:creationId xmlns:a16="http://schemas.microsoft.com/office/drawing/2014/main" id="{080D8764-525A-441E-B58F-068E82F09714}"/>
                </a:ext>
              </a:extLst>
            </p:cNvPr>
            <p:cNvSpPr/>
            <p:nvPr/>
          </p:nvSpPr>
          <p:spPr>
            <a:xfrm rot="8100000" flipH="1" flipV="1">
              <a:off x="11115555" y="1939340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sv-SE"/>
            </a:p>
          </p:txBody>
        </p:sp>
        <p:sp>
          <p:nvSpPr>
            <p:cNvPr id="15" name="Ellips 14">
              <a:extLst>
                <a:ext uri="{FF2B5EF4-FFF2-40B4-BE49-F238E27FC236}">
                  <a16:creationId xmlns:a16="http://schemas.microsoft.com/office/drawing/2014/main" id="{11196109-6F2B-4738-B2FC-2CCC753AABD4}"/>
                </a:ext>
              </a:extLst>
            </p:cNvPr>
            <p:cNvSpPr/>
            <p:nvPr/>
          </p:nvSpPr>
          <p:spPr>
            <a:xfrm rot="8100000" flipH="1" flipV="1">
              <a:off x="10625042" y="1448827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sv-SE"/>
            </a:p>
          </p:txBody>
        </p:sp>
        <p:sp>
          <p:nvSpPr>
            <p:cNvPr id="16" name="Frihandsfigur: Figur 15">
              <a:extLst>
                <a:ext uri="{FF2B5EF4-FFF2-40B4-BE49-F238E27FC236}">
                  <a16:creationId xmlns:a16="http://schemas.microsoft.com/office/drawing/2014/main" id="{F7E468C2-69B8-470B-85E3-801A3CB1D7E2}"/>
                </a:ext>
              </a:extLst>
            </p:cNvPr>
            <p:cNvSpPr>
              <a:spLocks noChangeAspect="1"/>
            </p:cNvSpPr>
            <p:nvPr/>
          </p:nvSpPr>
          <p:spPr>
            <a:xfrm rot="2700000" flipH="1" flipV="1">
              <a:off x="10292519" y="1686748"/>
              <a:ext cx="926985" cy="530086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20000"/>
              </a:scheme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 rtl="0"/>
              <a:endParaRPr lang="sv-SE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Rubrik 1">
            <a:extLst>
              <a:ext uri="{FF2B5EF4-FFF2-40B4-BE49-F238E27FC236}">
                <a16:creationId xmlns:a16="http://schemas.microsoft.com/office/drawing/2014/main" id="{B1A4B040-51E3-4DA0-B21D-EEE173E75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49275"/>
            <a:ext cx="11091600" cy="1332000"/>
          </a:xfr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sv-SE" dirty="0"/>
            </a:lvl1pPr>
          </a:lstStyle>
          <a:p>
            <a:pPr lvl="0" rtl="0">
              <a:lnSpc>
                <a:spcPct val="100000"/>
              </a:lnSpc>
            </a:pPr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F8A2CD90-429B-4A55-B6C8-DD6CE69941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2113199"/>
            <a:ext cx="11090274" cy="3979625"/>
          </a:xfrm>
        </p:spPr>
        <p:txBody>
          <a:bodyPr rtlCol="0">
            <a:noAutofit/>
          </a:bodyPr>
          <a:lstStyle/>
          <a:p>
            <a:pPr lvl="0" rtl="0"/>
            <a:r>
              <a:rPr lang="sv-SE"/>
              <a:t>Klicka här för att ändra format på bakgrundstexten</a:t>
            </a:r>
          </a:p>
          <a:p>
            <a:pPr lvl="1" rtl="0"/>
            <a:r>
              <a:rPr lang="sv-SE"/>
              <a:t>Nivå två</a:t>
            </a:r>
          </a:p>
          <a:p>
            <a:pPr lvl="2" rtl="0"/>
            <a:r>
              <a:rPr lang="sv-SE"/>
              <a:t>Nivå tre</a:t>
            </a:r>
          </a:p>
          <a:p>
            <a:pPr lvl="3" rtl="0"/>
            <a:r>
              <a:rPr lang="sv-SE"/>
              <a:t>Nivå fyra</a:t>
            </a:r>
          </a:p>
          <a:p>
            <a:pPr lvl="4" rtl="0"/>
            <a:r>
              <a:rPr lang="sv-SE"/>
              <a:t>Nivå fem</a:t>
            </a:r>
            <a:endParaRPr lang="sv-SE" dirty="0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4D4EE704-5DCA-484E-85E0-0E3A7B1C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>
            <a:noAutofit/>
          </a:bodyPr>
          <a:lstStyle/>
          <a:p>
            <a:pPr rtl="0"/>
            <a:r>
              <a:rPr lang="sv-SE"/>
              <a:t>Tisdagen den 2 februari 20XX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4CA69B66-1C18-44A2-93F7-97DED26F2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>
            <a:noAutofit/>
          </a:bodyPr>
          <a:lstStyle/>
          <a:p>
            <a:pPr rtl="0"/>
            <a:r>
              <a:rPr lang="sv-SE"/>
              <a:t>Exempel på sidfotstext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7E44B5A0-66FA-433A-8DC5-C097C63B4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Autofit/>
          </a:bodyPr>
          <a:lstStyle/>
          <a:p>
            <a:pPr rtl="0"/>
            <a:fld id="{DBA1B0FB-D917-4C8C-928F-313BD683BF3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160711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1">
            <a:extLst>
              <a:ext uri="{FF2B5EF4-FFF2-40B4-BE49-F238E27FC236}">
                <a16:creationId xmlns:a16="http://schemas.microsoft.com/office/drawing/2014/main" id="{7062BF5C-3876-4161-B4FF-14CA94D32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4" y="549275"/>
            <a:ext cx="3566160" cy="3384550"/>
          </a:xfrm>
        </p:spPr>
        <p:txBody>
          <a:bodyPr wrap="square" rtlCol="0" anchor="b" anchorCtr="0">
            <a:noAutofit/>
          </a:bodyPr>
          <a:lstStyle>
            <a:lvl1pPr>
              <a:defRPr sz="4000"/>
            </a:lvl1pPr>
          </a:lstStyle>
          <a:p>
            <a:pPr rtl="0"/>
            <a:r>
              <a:rPr lang="sv-SE"/>
              <a:t>Klicka här för att ändra mall för rubrikformat</a:t>
            </a:r>
            <a:endParaRPr lang="sv-SE" dirty="0"/>
          </a:p>
        </p:txBody>
      </p:sp>
      <p:grpSp>
        <p:nvGrpSpPr>
          <p:cNvPr id="8" name="Grupp 7">
            <a:extLst>
              <a:ext uri="{FF2B5EF4-FFF2-40B4-BE49-F238E27FC236}">
                <a16:creationId xmlns:a16="http://schemas.microsoft.com/office/drawing/2014/main" id="{B17C5C60-EC4D-410B-9997-0B73289605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822156" y="4143453"/>
            <a:ext cx="734257" cy="760506"/>
            <a:chOff x="5243759" y="1363788"/>
            <a:chExt cx="734257" cy="760506"/>
          </a:xfrm>
        </p:grpSpPr>
        <p:sp>
          <p:nvSpPr>
            <p:cNvPr id="9" name="Frihandsfigur 5">
              <a:extLst>
                <a:ext uri="{FF2B5EF4-FFF2-40B4-BE49-F238E27FC236}">
                  <a16:creationId xmlns:a16="http://schemas.microsoft.com/office/drawing/2014/main" id="{0573155C-3428-4F4F-AE66-A519D777EAAE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356930" y="1363788"/>
              <a:ext cx="621086" cy="364601"/>
            </a:xfrm>
            <a:custGeom>
              <a:avLst/>
              <a:gdLst>
                <a:gd name="T0" fmla="*/ 266 w 540"/>
                <a:gd name="T1" fmla="*/ 0 h 317"/>
                <a:gd name="T2" fmla="*/ 0 w 540"/>
                <a:gd name="T3" fmla="*/ 158 h 317"/>
                <a:gd name="T4" fmla="*/ 266 w 540"/>
                <a:gd name="T5" fmla="*/ 317 h 317"/>
                <a:gd name="T6" fmla="*/ 540 w 540"/>
                <a:gd name="T7" fmla="*/ 158 h 317"/>
                <a:gd name="T8" fmla="*/ 266 w 540"/>
                <a:gd name="T9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317">
                  <a:moveTo>
                    <a:pt x="266" y="0"/>
                  </a:moveTo>
                  <a:lnTo>
                    <a:pt x="0" y="158"/>
                  </a:lnTo>
                  <a:lnTo>
                    <a:pt x="266" y="317"/>
                  </a:lnTo>
                  <a:lnTo>
                    <a:pt x="540" y="158"/>
                  </a:lnTo>
                  <a:lnTo>
                    <a:pt x="266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sv-SE"/>
            </a:p>
          </p:txBody>
        </p:sp>
        <p:sp>
          <p:nvSpPr>
            <p:cNvPr id="10" name="Frihandsfigur 6">
              <a:extLst>
                <a:ext uri="{FF2B5EF4-FFF2-40B4-BE49-F238E27FC236}">
                  <a16:creationId xmlns:a16="http://schemas.microsoft.com/office/drawing/2014/main" id="{1853496C-159E-4D47-94B5-0835FB6511BA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243759" y="1430747"/>
              <a:ext cx="305942" cy="538275"/>
            </a:xfrm>
            <a:custGeom>
              <a:avLst/>
              <a:gdLst>
                <a:gd name="T0" fmla="*/ 266 w 266"/>
                <a:gd name="T1" fmla="*/ 468 h 468"/>
                <a:gd name="T2" fmla="*/ 0 w 266"/>
                <a:gd name="T3" fmla="*/ 310 h 468"/>
                <a:gd name="T4" fmla="*/ 0 w 266"/>
                <a:gd name="T5" fmla="*/ 310 h 468"/>
                <a:gd name="T6" fmla="*/ 0 w 266"/>
                <a:gd name="T7" fmla="*/ 0 h 468"/>
                <a:gd name="T8" fmla="*/ 0 w 266"/>
                <a:gd name="T9" fmla="*/ 0 h 468"/>
                <a:gd name="T10" fmla="*/ 266 w 266"/>
                <a:gd name="T11" fmla="*/ 159 h 468"/>
                <a:gd name="T12" fmla="*/ 266 w 266"/>
                <a:gd name="T13" fmla="*/ 468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6" h="468">
                  <a:moveTo>
                    <a:pt x="266" y="468"/>
                  </a:moveTo>
                  <a:lnTo>
                    <a:pt x="0" y="310"/>
                  </a:lnTo>
                  <a:lnTo>
                    <a:pt x="0" y="31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66" y="159"/>
                  </a:lnTo>
                  <a:lnTo>
                    <a:pt x="266" y="468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980000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sv-SE"/>
            </a:p>
          </p:txBody>
        </p:sp>
        <p:sp>
          <p:nvSpPr>
            <p:cNvPr id="11" name="Frihandsfigur 8">
              <a:extLst>
                <a:ext uri="{FF2B5EF4-FFF2-40B4-BE49-F238E27FC236}">
                  <a16:creationId xmlns:a16="http://schemas.microsoft.com/office/drawing/2014/main" id="{CE93E330-715B-44E8-84D9-CE166D428DAB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508097" y="1586019"/>
              <a:ext cx="315144" cy="538275"/>
            </a:xfrm>
            <a:custGeom>
              <a:avLst/>
              <a:gdLst>
                <a:gd name="T0" fmla="*/ 274 w 274"/>
                <a:gd name="T1" fmla="*/ 0 h 468"/>
                <a:gd name="T2" fmla="*/ 274 w 274"/>
                <a:gd name="T3" fmla="*/ 310 h 468"/>
                <a:gd name="T4" fmla="*/ 274 w 274"/>
                <a:gd name="T5" fmla="*/ 310 h 468"/>
                <a:gd name="T6" fmla="*/ 0 w 274"/>
                <a:gd name="T7" fmla="*/ 468 h 468"/>
                <a:gd name="T8" fmla="*/ 0 w 274"/>
                <a:gd name="T9" fmla="*/ 159 h 468"/>
                <a:gd name="T10" fmla="*/ 274 w 274"/>
                <a:gd name="T11" fmla="*/ 0 h 468"/>
                <a:gd name="T12" fmla="*/ 274 w 274"/>
                <a:gd name="T13" fmla="*/ 0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4" h="468">
                  <a:moveTo>
                    <a:pt x="274" y="0"/>
                  </a:moveTo>
                  <a:lnTo>
                    <a:pt x="274" y="310"/>
                  </a:lnTo>
                  <a:lnTo>
                    <a:pt x="274" y="310"/>
                  </a:lnTo>
                  <a:lnTo>
                    <a:pt x="0" y="468"/>
                  </a:lnTo>
                  <a:lnTo>
                    <a:pt x="0" y="159"/>
                  </a:lnTo>
                  <a:lnTo>
                    <a:pt x="274" y="0"/>
                  </a:lnTo>
                  <a:lnTo>
                    <a:pt x="274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8000000" scaled="0"/>
              <a:tileRect/>
            </a:gradFill>
            <a:ln>
              <a:noFill/>
            </a:ln>
            <a:effectLst>
              <a:innerShdw blurRad="254000">
                <a:schemeClr val="accent1">
                  <a:lumMod val="60000"/>
                  <a:lumOff val="40000"/>
                  <a:alpha val="6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sv-SE"/>
            </a:p>
          </p:txBody>
        </p:sp>
      </p:grpSp>
      <p:sp>
        <p:nvSpPr>
          <p:cNvPr id="12" name="Ellips 11">
            <a:extLst>
              <a:ext uri="{FF2B5EF4-FFF2-40B4-BE49-F238E27FC236}">
                <a16:creationId xmlns:a16="http://schemas.microsoft.com/office/drawing/2014/main" id="{80A2FA6F-99B7-4984-A80C-570644889F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5668780" y="5059009"/>
            <a:ext cx="1080000" cy="108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>
                  <a:lumMod val="10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254000" dist="127000" dir="2700000">
              <a:schemeClr val="accent1">
                <a:lumMod val="60000"/>
                <a:lumOff val="40000"/>
                <a:alpha val="4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sv-SE"/>
          </a:p>
        </p:txBody>
      </p:sp>
      <p:sp>
        <p:nvSpPr>
          <p:cNvPr id="17" name="Platshållare för innehåll 16">
            <a:extLst>
              <a:ext uri="{FF2B5EF4-FFF2-40B4-BE49-F238E27FC236}">
                <a16:creationId xmlns:a16="http://schemas.microsoft.com/office/drawing/2014/main" id="{439C8C03-81B3-4DE8-B96A-78258E4467CC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50863" y="4097338"/>
            <a:ext cx="3565524" cy="2351087"/>
          </a:xfrm>
        </p:spPr>
        <p:txBody>
          <a:bodyPr rtlCol="0">
            <a:noAutofit/>
          </a:bodyPr>
          <a:lstStyle>
            <a:lvl1pPr>
              <a:buNone/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 rtl="0"/>
            <a:r>
              <a:rPr lang="sv-SE"/>
              <a:t>Klicka här för att ändra format på bakgrundstexten</a:t>
            </a:r>
          </a:p>
        </p:txBody>
      </p:sp>
      <p:sp>
        <p:nvSpPr>
          <p:cNvPr id="15" name="Platshållare för bild 14">
            <a:extLst>
              <a:ext uri="{FF2B5EF4-FFF2-40B4-BE49-F238E27FC236}">
                <a16:creationId xmlns:a16="http://schemas.microsoft.com/office/drawing/2014/main" id="{C1FBB56D-C8B1-4ED9-A5DB-72BA636DADF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35809" y="656633"/>
            <a:ext cx="5132388" cy="5132388"/>
          </a:xfrm>
          <a:custGeom>
            <a:avLst/>
            <a:gdLst>
              <a:gd name="connsiteX0" fmla="*/ 2566194 w 5132388"/>
              <a:gd name="connsiteY0" fmla="*/ 0 h 5132388"/>
              <a:gd name="connsiteX1" fmla="*/ 5132388 w 5132388"/>
              <a:gd name="connsiteY1" fmla="*/ 2566194 h 5132388"/>
              <a:gd name="connsiteX2" fmla="*/ 2566194 w 5132388"/>
              <a:gd name="connsiteY2" fmla="*/ 5132388 h 5132388"/>
              <a:gd name="connsiteX3" fmla="*/ 0 w 5132388"/>
              <a:gd name="connsiteY3" fmla="*/ 2566194 h 5132388"/>
              <a:gd name="connsiteX4" fmla="*/ 2566194 w 5132388"/>
              <a:gd name="connsiteY4" fmla="*/ 0 h 513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32388" h="5132388">
                <a:moveTo>
                  <a:pt x="2566194" y="0"/>
                </a:moveTo>
                <a:cubicBezTo>
                  <a:pt x="3983464" y="0"/>
                  <a:pt x="5132388" y="1148924"/>
                  <a:pt x="5132388" y="2566194"/>
                </a:cubicBezTo>
                <a:cubicBezTo>
                  <a:pt x="5132388" y="3983464"/>
                  <a:pt x="3983464" y="5132388"/>
                  <a:pt x="2566194" y="5132388"/>
                </a:cubicBezTo>
                <a:cubicBezTo>
                  <a:pt x="1148924" y="5132388"/>
                  <a:pt x="0" y="3983464"/>
                  <a:pt x="0" y="2566194"/>
                </a:cubicBezTo>
                <a:cubicBezTo>
                  <a:pt x="0" y="1148924"/>
                  <a:pt x="1148924" y="0"/>
                  <a:pt x="2566194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 rtlCol="0">
            <a:noAutofit/>
          </a:bodyPr>
          <a:lstStyle/>
          <a:p>
            <a:pPr rtl="0"/>
            <a:r>
              <a:rPr lang="sv-SE"/>
              <a:t>Klicka på ikonen för att lägga till en bild</a:t>
            </a:r>
          </a:p>
        </p:txBody>
      </p:sp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AB81B449-7B97-41DC-B23F-65EDCBD31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>
            <a:noAutofit/>
          </a:bodyPr>
          <a:lstStyle/>
          <a:p>
            <a:pPr rtl="0"/>
            <a:r>
              <a:rPr lang="sv-SE"/>
              <a:t>Tisdagen den 2 februari 20XX</a:t>
            </a:r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7C6B46D5-337B-4906-8412-4EEA3884F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>
            <a:noAutofit/>
          </a:bodyPr>
          <a:lstStyle/>
          <a:p>
            <a:pPr rtl="0"/>
            <a:r>
              <a:rPr lang="sv-SE"/>
              <a:t>Exempel på sidfotstext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E436F230-C9A7-407A-B923-873839C8D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Autofit/>
          </a:bodyPr>
          <a:lstStyle/>
          <a:p>
            <a:pPr rtl="0"/>
            <a:fld id="{DBA1B0FB-D917-4C8C-928F-313BD683BF3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630871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ulär 15">
            <a:extLst>
              <a:ext uri="{FF2B5EF4-FFF2-40B4-BE49-F238E27FC236}">
                <a16:creationId xmlns:a16="http://schemas.microsoft.com/office/drawing/2014/main" id="{E38C6F9E-A74F-4F54-9409-B6B93DF8CE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773729"/>
            <a:ext cx="12192000" cy="1084271"/>
          </a:xfrm>
          <a:prstGeom prst="rect">
            <a:avLst/>
          </a:prstGeom>
          <a:gradFill flip="none" rotWithShape="1">
            <a:gsLst>
              <a:gs pos="100000">
                <a:schemeClr val="bg2">
                  <a:alpha val="60000"/>
                </a:schemeClr>
              </a:gs>
              <a:gs pos="40000">
                <a:schemeClr val="bg2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rtl="0"/>
            <a:endParaRPr lang="sv-SE"/>
          </a:p>
        </p:txBody>
      </p:sp>
      <p:sp>
        <p:nvSpPr>
          <p:cNvPr id="34" name="Ellips 33">
            <a:extLst>
              <a:ext uri="{FF2B5EF4-FFF2-40B4-BE49-F238E27FC236}">
                <a16:creationId xmlns:a16="http://schemas.microsoft.com/office/drawing/2014/main" id="{6F0F71C5-78A4-4793-9BD4-3DF0EE3E3E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10288775" y="762609"/>
            <a:ext cx="1080000" cy="108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>
                  <a:lumMod val="10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254000" dist="127000" dir="2700000">
              <a:schemeClr val="accent1">
                <a:lumMod val="60000"/>
                <a:lumOff val="40000"/>
                <a:alpha val="4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sv-SE"/>
          </a:p>
        </p:txBody>
      </p:sp>
      <p:sp>
        <p:nvSpPr>
          <p:cNvPr id="40" name="Rubrik 5">
            <a:extLst>
              <a:ext uri="{FF2B5EF4-FFF2-40B4-BE49-F238E27FC236}">
                <a16:creationId xmlns:a16="http://schemas.microsoft.com/office/drawing/2014/main" id="{36F60F77-4CC9-4F86-B70A-85012C6588A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8640" y="548640"/>
            <a:ext cx="8281987" cy="1253041"/>
          </a:xfrm>
        </p:spPr>
        <p:txBody>
          <a:bodyPr rtlCol="0">
            <a:noAutofit/>
          </a:bodyPr>
          <a:lstStyle/>
          <a:p>
            <a:pPr rtl="0"/>
            <a:r>
              <a:rPr lang="sv-SE"/>
              <a:t>Team</a:t>
            </a:r>
          </a:p>
        </p:txBody>
      </p:sp>
      <p:grpSp>
        <p:nvGrpSpPr>
          <p:cNvPr id="51" name="Grupp 50">
            <a:extLst>
              <a:ext uri="{FF2B5EF4-FFF2-40B4-BE49-F238E27FC236}">
                <a16:creationId xmlns:a16="http://schemas.microsoft.com/office/drawing/2014/main" id="{E6093F87-C1F6-4FAB-B891-6F7D7FC207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800565" y="4518946"/>
            <a:ext cx="1980001" cy="1363916"/>
            <a:chOff x="4879602" y="3781429"/>
            <a:chExt cx="1980001" cy="1363916"/>
          </a:xfrm>
        </p:grpSpPr>
        <p:sp>
          <p:nvSpPr>
            <p:cNvPr id="52" name="Frihandsfigur: Figur 51">
              <a:extLst>
                <a:ext uri="{FF2B5EF4-FFF2-40B4-BE49-F238E27FC236}">
                  <a16:creationId xmlns:a16="http://schemas.microsoft.com/office/drawing/2014/main" id="{E1A4FD5C-1E5B-46D1-BA9D-99928D19AF04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5005634" y="4191206"/>
              <a:ext cx="1853969" cy="926985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162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 rtl="0"/>
              <a:endParaRPr lang="sv-SE"/>
            </a:p>
          </p:txBody>
        </p:sp>
        <p:sp>
          <p:nvSpPr>
            <p:cNvPr id="53" name="Frihandsfigur: Figur 52">
              <a:extLst>
                <a:ext uri="{FF2B5EF4-FFF2-40B4-BE49-F238E27FC236}">
                  <a16:creationId xmlns:a16="http://schemas.microsoft.com/office/drawing/2014/main" id="{B7DF0ED5-A971-408F-A055-C7E5D7A623CD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4957101" y="4052255"/>
              <a:ext cx="1853969" cy="1093090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 rtl="0"/>
              <a:endParaRPr lang="sv-SE">
                <a:solidFill>
                  <a:schemeClr val="tx1"/>
                </a:solidFill>
              </a:endParaRPr>
            </a:p>
          </p:txBody>
        </p:sp>
        <p:sp>
          <p:nvSpPr>
            <p:cNvPr id="54" name="Ellips 53">
              <a:extLst>
                <a:ext uri="{FF2B5EF4-FFF2-40B4-BE49-F238E27FC236}">
                  <a16:creationId xmlns:a16="http://schemas.microsoft.com/office/drawing/2014/main" id="{AA81F353-4C5B-4A37-9846-2C1E2D0FC25F}"/>
                </a:ext>
              </a:extLst>
            </p:cNvPr>
            <p:cNvSpPr/>
            <p:nvPr/>
          </p:nvSpPr>
          <p:spPr>
            <a:xfrm rot="13500000" flipV="1">
              <a:off x="6040374" y="3601683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sv-SE"/>
            </a:p>
          </p:txBody>
        </p:sp>
        <p:sp>
          <p:nvSpPr>
            <p:cNvPr id="55" name="Ellips 54">
              <a:extLst>
                <a:ext uri="{FF2B5EF4-FFF2-40B4-BE49-F238E27FC236}">
                  <a16:creationId xmlns:a16="http://schemas.microsoft.com/office/drawing/2014/main" id="{42B74EA3-11CE-4D3F-99AD-162563447653}"/>
                </a:ext>
              </a:extLst>
            </p:cNvPr>
            <p:cNvSpPr/>
            <p:nvPr/>
          </p:nvSpPr>
          <p:spPr>
            <a:xfrm rot="13500000" flipV="1">
              <a:off x="5059348" y="4582709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sv-SE"/>
            </a:p>
          </p:txBody>
        </p:sp>
      </p:grpSp>
      <p:sp>
        <p:nvSpPr>
          <p:cNvPr id="56" name="Platshållare för bild 55">
            <a:extLst>
              <a:ext uri="{FF2B5EF4-FFF2-40B4-BE49-F238E27FC236}">
                <a16:creationId xmlns:a16="http://schemas.microsoft.com/office/drawing/2014/main" id="{8F41896B-6DDA-4F82-9F74-3EBF93A3CD5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78992" y="1990724"/>
            <a:ext cx="1691640" cy="1435608"/>
          </a:xfrm>
          <a:solidFill>
            <a:schemeClr val="accent5"/>
          </a:solidFill>
        </p:spPr>
        <p:txBody>
          <a:bodyPr rtlCol="0">
            <a:noAutofit/>
          </a:bodyPr>
          <a:lstStyle/>
          <a:p>
            <a:pPr rtl="0"/>
            <a:r>
              <a:rPr lang="sv-SE"/>
              <a:t>Klicka på ikonen för att lägga till en bild</a:t>
            </a:r>
          </a:p>
        </p:txBody>
      </p:sp>
      <p:sp>
        <p:nvSpPr>
          <p:cNvPr id="57" name="Platshållare för bild 55">
            <a:extLst>
              <a:ext uri="{FF2B5EF4-FFF2-40B4-BE49-F238E27FC236}">
                <a16:creationId xmlns:a16="http://schemas.microsoft.com/office/drawing/2014/main" id="{EF85499B-C29A-4C8B-922C-7CE4771E352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838384" y="1990724"/>
            <a:ext cx="1691640" cy="1435608"/>
          </a:xfrm>
          <a:solidFill>
            <a:schemeClr val="accent5"/>
          </a:solidFill>
        </p:spPr>
        <p:txBody>
          <a:bodyPr rtlCol="0">
            <a:noAutofit/>
          </a:bodyPr>
          <a:lstStyle/>
          <a:p>
            <a:pPr rtl="0"/>
            <a:r>
              <a:rPr lang="sv-SE"/>
              <a:t>Klicka på ikonen för att lägga till en bild</a:t>
            </a:r>
          </a:p>
        </p:txBody>
      </p:sp>
      <p:sp>
        <p:nvSpPr>
          <p:cNvPr id="58" name="Platshållare för bild 55">
            <a:extLst>
              <a:ext uri="{FF2B5EF4-FFF2-40B4-BE49-F238E27FC236}">
                <a16:creationId xmlns:a16="http://schemas.microsoft.com/office/drawing/2014/main" id="{F82A1DB8-0AE7-4E17-B07B-FCF45B85EE1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661976" y="1993392"/>
            <a:ext cx="1691640" cy="1435608"/>
          </a:xfrm>
          <a:solidFill>
            <a:schemeClr val="accent5"/>
          </a:solidFill>
        </p:spPr>
        <p:txBody>
          <a:bodyPr rtlCol="0">
            <a:noAutofit/>
          </a:bodyPr>
          <a:lstStyle/>
          <a:p>
            <a:pPr rtl="0"/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59" name="Platshållare för bild 55">
            <a:extLst>
              <a:ext uri="{FF2B5EF4-FFF2-40B4-BE49-F238E27FC236}">
                <a16:creationId xmlns:a16="http://schemas.microsoft.com/office/drawing/2014/main" id="{A83EEB6C-83B7-471D-B5A4-4071534048D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485568" y="1990724"/>
            <a:ext cx="1691640" cy="1435608"/>
          </a:xfrm>
          <a:solidFill>
            <a:schemeClr val="accent5"/>
          </a:solidFill>
        </p:spPr>
        <p:txBody>
          <a:bodyPr rtlCol="0">
            <a:noAutofit/>
          </a:bodyPr>
          <a:lstStyle/>
          <a:p>
            <a:pPr rtl="0"/>
            <a:r>
              <a:rPr lang="sv-SE"/>
              <a:t>Klicka på ikonen för att lägga till en bild</a:t>
            </a:r>
          </a:p>
        </p:txBody>
      </p:sp>
      <p:sp>
        <p:nvSpPr>
          <p:cNvPr id="63" name="Platshållare för text 62">
            <a:extLst>
              <a:ext uri="{FF2B5EF4-FFF2-40B4-BE49-F238E27FC236}">
                <a16:creationId xmlns:a16="http://schemas.microsoft.com/office/drawing/2014/main" id="{17A96A8C-F792-485A-9BB9-4DEDCA0CE6B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79500" y="3781425"/>
            <a:ext cx="1711325" cy="365760"/>
          </a:xfrm>
        </p:spPr>
        <p:txBody>
          <a:bodyPr rtlCol="0">
            <a:noAutofit/>
          </a:bodyPr>
          <a:lstStyle>
            <a:lvl1pPr>
              <a:buNone/>
              <a:defRPr sz="2000" b="1"/>
            </a:lvl1pPr>
          </a:lstStyle>
          <a:p>
            <a:pPr lvl="0" rtl="0"/>
            <a:r>
              <a:rPr lang="sv-SE"/>
              <a:t>Namn</a:t>
            </a:r>
          </a:p>
        </p:txBody>
      </p:sp>
      <p:sp>
        <p:nvSpPr>
          <p:cNvPr id="61" name="Platshållare för text 60">
            <a:extLst>
              <a:ext uri="{FF2B5EF4-FFF2-40B4-BE49-F238E27FC236}">
                <a16:creationId xmlns:a16="http://schemas.microsoft.com/office/drawing/2014/main" id="{6C65AE07-519E-4E3B-8521-621C834391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78733" y="4232949"/>
            <a:ext cx="1711572" cy="638175"/>
          </a:xfrm>
        </p:spPr>
        <p:txBody>
          <a:bodyPr rtlCol="0">
            <a:noAutofit/>
          </a:bodyPr>
          <a:lstStyle>
            <a:lvl1pPr>
              <a:buNone/>
              <a:defRPr sz="1800"/>
            </a:lvl1pPr>
          </a:lstStyle>
          <a:p>
            <a:pPr lvl="0" rtl="0"/>
            <a:r>
              <a:rPr lang="sv-SE"/>
              <a:t>Rubrik</a:t>
            </a:r>
          </a:p>
        </p:txBody>
      </p:sp>
      <p:sp>
        <p:nvSpPr>
          <p:cNvPr id="65" name="Platshållare för text 62">
            <a:extLst>
              <a:ext uri="{FF2B5EF4-FFF2-40B4-BE49-F238E27FC236}">
                <a16:creationId xmlns:a16="http://schemas.microsoft.com/office/drawing/2014/main" id="{FB878318-C287-428B-8105-429BC4B03F5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839151" y="3781425"/>
            <a:ext cx="1711325" cy="365760"/>
          </a:xfrm>
        </p:spPr>
        <p:txBody>
          <a:bodyPr rtlCol="0">
            <a:noAutofit/>
          </a:bodyPr>
          <a:lstStyle>
            <a:lvl1pPr>
              <a:buNone/>
              <a:defRPr sz="2000" b="1"/>
            </a:lvl1pPr>
          </a:lstStyle>
          <a:p>
            <a:pPr lvl="0" rtl="0"/>
            <a:r>
              <a:rPr lang="sv-SE"/>
              <a:t>Namn</a:t>
            </a:r>
          </a:p>
        </p:txBody>
      </p:sp>
      <p:sp>
        <p:nvSpPr>
          <p:cNvPr id="64" name="Platshållare för text 60">
            <a:extLst>
              <a:ext uri="{FF2B5EF4-FFF2-40B4-BE49-F238E27FC236}">
                <a16:creationId xmlns:a16="http://schemas.microsoft.com/office/drawing/2014/main" id="{1465E516-2CEF-4F9E-9375-7D41DCFCBB4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838384" y="4232949"/>
            <a:ext cx="1711572" cy="638175"/>
          </a:xfrm>
        </p:spPr>
        <p:txBody>
          <a:bodyPr rtlCol="0">
            <a:noAutofit/>
          </a:bodyPr>
          <a:lstStyle>
            <a:lvl1pPr>
              <a:buNone/>
              <a:defRPr sz="1800"/>
            </a:lvl1pPr>
          </a:lstStyle>
          <a:p>
            <a:pPr lvl="0" rtl="0"/>
            <a:r>
              <a:rPr lang="sv-SE"/>
              <a:t>Rubrik</a:t>
            </a:r>
          </a:p>
        </p:txBody>
      </p:sp>
      <p:sp>
        <p:nvSpPr>
          <p:cNvPr id="67" name="Platshållare för text 62">
            <a:extLst>
              <a:ext uri="{FF2B5EF4-FFF2-40B4-BE49-F238E27FC236}">
                <a16:creationId xmlns:a16="http://schemas.microsoft.com/office/drawing/2014/main" id="{FE012CE3-36AA-4016-A88E-27BCFFEFD69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662743" y="3781425"/>
            <a:ext cx="1711325" cy="365760"/>
          </a:xfrm>
        </p:spPr>
        <p:txBody>
          <a:bodyPr rtlCol="0">
            <a:noAutofit/>
          </a:bodyPr>
          <a:lstStyle>
            <a:lvl1pPr>
              <a:buNone/>
              <a:defRPr sz="2000" b="1"/>
            </a:lvl1pPr>
          </a:lstStyle>
          <a:p>
            <a:pPr lvl="0" rtl="0"/>
            <a:r>
              <a:rPr lang="sv-SE"/>
              <a:t>Namn</a:t>
            </a:r>
          </a:p>
        </p:txBody>
      </p:sp>
      <p:sp>
        <p:nvSpPr>
          <p:cNvPr id="66" name="Platshållare för text 60">
            <a:extLst>
              <a:ext uri="{FF2B5EF4-FFF2-40B4-BE49-F238E27FC236}">
                <a16:creationId xmlns:a16="http://schemas.microsoft.com/office/drawing/2014/main" id="{8D5671AF-0137-4226-8A84-2784817E519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61976" y="4232949"/>
            <a:ext cx="1711572" cy="638175"/>
          </a:xfrm>
        </p:spPr>
        <p:txBody>
          <a:bodyPr rtlCol="0">
            <a:noAutofit/>
          </a:bodyPr>
          <a:lstStyle>
            <a:lvl1pPr>
              <a:buNone/>
              <a:defRPr sz="1800"/>
            </a:lvl1pPr>
          </a:lstStyle>
          <a:p>
            <a:pPr lvl="0" rtl="0"/>
            <a:r>
              <a:rPr lang="sv-SE"/>
              <a:t>Rubrik</a:t>
            </a:r>
          </a:p>
        </p:txBody>
      </p:sp>
      <p:sp>
        <p:nvSpPr>
          <p:cNvPr id="69" name="Platshållare för text 62">
            <a:extLst>
              <a:ext uri="{FF2B5EF4-FFF2-40B4-BE49-F238E27FC236}">
                <a16:creationId xmlns:a16="http://schemas.microsoft.com/office/drawing/2014/main" id="{DA1587F0-23BF-4FB8-B06C-2B0AA928E93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433112" y="3787288"/>
            <a:ext cx="1711325" cy="365760"/>
          </a:xfrm>
        </p:spPr>
        <p:txBody>
          <a:bodyPr rtlCol="0">
            <a:noAutofit/>
          </a:bodyPr>
          <a:lstStyle>
            <a:lvl1pPr>
              <a:buNone/>
              <a:defRPr sz="2000" b="1"/>
            </a:lvl1pPr>
          </a:lstStyle>
          <a:p>
            <a:pPr lvl="0" rtl="0"/>
            <a:r>
              <a:rPr lang="sv-SE"/>
              <a:t>Namn</a:t>
            </a:r>
          </a:p>
        </p:txBody>
      </p:sp>
      <p:sp>
        <p:nvSpPr>
          <p:cNvPr id="68" name="Platshållare för text 60">
            <a:extLst>
              <a:ext uri="{FF2B5EF4-FFF2-40B4-BE49-F238E27FC236}">
                <a16:creationId xmlns:a16="http://schemas.microsoft.com/office/drawing/2014/main" id="{565C0B22-B5E7-44BB-A17C-7FB5BB5D82B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432345" y="4238812"/>
            <a:ext cx="1711572" cy="638175"/>
          </a:xfrm>
        </p:spPr>
        <p:txBody>
          <a:bodyPr rtlCol="0">
            <a:noAutofit/>
          </a:bodyPr>
          <a:lstStyle>
            <a:lvl1pPr>
              <a:buNone/>
              <a:defRPr sz="1800"/>
            </a:lvl1pPr>
          </a:lstStyle>
          <a:p>
            <a:pPr lvl="0" rtl="0"/>
            <a:r>
              <a:rPr lang="sv-SE"/>
              <a:t>Titel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D8661572-1A59-4E3B-BA65-3329E9468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>
            <a:noAutofit/>
          </a:bodyPr>
          <a:lstStyle/>
          <a:p>
            <a:pPr rtl="0"/>
            <a:r>
              <a:rPr lang="sv-SE"/>
              <a:t>Tisdagen den 2 februari 20XX</a:t>
            </a:r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AFEF84F1-99FE-4F0B-9E76-F581C2C1B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>
            <a:noAutofit/>
          </a:bodyPr>
          <a:lstStyle/>
          <a:p>
            <a:pPr rtl="0"/>
            <a:r>
              <a:rPr lang="sv-SE"/>
              <a:t>Exempel på sidfotstext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97B2D769-16B1-43C4-BF14-317553351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Autofit/>
          </a:bodyPr>
          <a:lstStyle/>
          <a:p>
            <a:pPr rtl="0"/>
            <a:fld id="{DBA1B0FB-D917-4C8C-928F-313BD683BF3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157769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0_Innehåll 2 kolumner (jämförelsebil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llips 11">
            <a:extLst>
              <a:ext uri="{FF2B5EF4-FFF2-40B4-BE49-F238E27FC236}">
                <a16:creationId xmlns:a16="http://schemas.microsoft.com/office/drawing/2014/main" id="{FD65A50E-2F73-4426-8586-9731AFA2D2E0}"/>
              </a:ext>
            </a:extLst>
          </p:cNvPr>
          <p:cNvSpPr>
            <a:spLocks noChangeAspect="1"/>
          </p:cNvSpPr>
          <p:nvPr/>
        </p:nvSpPr>
        <p:spPr>
          <a:xfrm>
            <a:off x="11091612" y="5893466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sv-SE"/>
          </a:p>
        </p:txBody>
      </p:sp>
      <p:sp>
        <p:nvSpPr>
          <p:cNvPr id="11" name="Rektangulär 10">
            <a:extLst>
              <a:ext uri="{FF2B5EF4-FFF2-40B4-BE49-F238E27FC236}">
                <a16:creationId xmlns:a16="http://schemas.microsoft.com/office/drawing/2014/main" id="{EB89C080-4102-49AE-BDA9-59A4A67E2486}"/>
              </a:ext>
            </a:extLst>
          </p:cNvPr>
          <p:cNvSpPr/>
          <p:nvPr/>
        </p:nvSpPr>
        <p:spPr>
          <a:xfrm>
            <a:off x="11451612" y="5827878"/>
            <a:ext cx="379049" cy="360000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rtl="0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DE62014-F04C-495A-964E-6B888D49C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49275"/>
            <a:ext cx="11097551" cy="1332000"/>
          </a:xfr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sv-SE" sz="4800" dirty="0"/>
            </a:lvl1pPr>
          </a:lstStyle>
          <a:p>
            <a:pPr lvl="0" rtl="0">
              <a:lnSpc>
                <a:spcPct val="100000"/>
              </a:lnSpc>
            </a:pPr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555DF027-E633-44EE-ACA0-C205930AA9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4" y="1731375"/>
            <a:ext cx="5437186" cy="535354"/>
          </a:xfrm>
        </p:spPr>
        <p:txBody>
          <a:bodyPr rtlCol="0" anchor="b">
            <a:noAutofit/>
          </a:bodyPr>
          <a:lstStyle>
            <a:lvl1pPr marL="0" indent="0">
              <a:buNone/>
              <a:defRPr sz="1400" b="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9BA4F363-FEEF-4CD2-A18E-17AE8D4851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0863" y="2427370"/>
            <a:ext cx="5429114" cy="3515555"/>
          </a:xfrm>
        </p:spPr>
        <p:txBody>
          <a:bodyPr rtlCol="0">
            <a:noAutofit/>
          </a:bodyPr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sv-SE"/>
              <a:t>Klicka här för att ändra format på bakgrundstexten</a:t>
            </a:r>
          </a:p>
          <a:p>
            <a:pPr lvl="1" rtl="0"/>
            <a:r>
              <a:rPr lang="sv-SE"/>
              <a:t>Nivå två</a:t>
            </a:r>
          </a:p>
          <a:p>
            <a:pPr lvl="2" rtl="0"/>
            <a:r>
              <a:rPr lang="sv-SE"/>
              <a:t>Nivå tre</a:t>
            </a:r>
          </a:p>
          <a:p>
            <a:pPr lvl="3" rtl="0"/>
            <a:r>
              <a:rPr lang="sv-SE"/>
              <a:t>Nivå fyra</a:t>
            </a:r>
          </a:p>
          <a:p>
            <a:pPr lvl="4" rtl="0"/>
            <a:r>
              <a:rPr lang="sv-SE"/>
              <a:t>Nivå fem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34E50F8C-4D64-40FD-AE8C-6A1F3C2A84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12024" y="1731375"/>
            <a:ext cx="5436392" cy="535354"/>
          </a:xfrm>
        </p:spPr>
        <p:txBody>
          <a:bodyPr vert="horz" wrap="square" lIns="0" tIns="0" rIns="0" bIns="0" rtlCol="0" anchor="b">
            <a:noAutofit/>
          </a:bodyPr>
          <a:lstStyle>
            <a:lvl1pPr>
              <a:buNone/>
              <a:defRPr lang="sv-SE" sz="1400" b="0" cap="all" spc="200" baseline="0" dirty="0">
                <a:solidFill>
                  <a:schemeClr val="tx1"/>
                </a:solidFill>
              </a:defRPr>
            </a:lvl1pPr>
          </a:lstStyle>
          <a:p>
            <a:pPr marL="228600" lvl="0" indent="-228600" rt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A7AC943E-DB2B-40E0-907F-8EA1404791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12023" y="2427370"/>
            <a:ext cx="5436391" cy="3515555"/>
          </a:xfrm>
        </p:spPr>
        <p:txBody>
          <a:bodyPr rtlCol="0">
            <a:noAutofit/>
          </a:bodyPr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sv-SE"/>
              <a:t>Klicka här för att ändra format på bakgrundstexten</a:t>
            </a:r>
          </a:p>
          <a:p>
            <a:pPr lvl="1" rtl="0"/>
            <a:r>
              <a:rPr lang="sv-SE"/>
              <a:t>Nivå två</a:t>
            </a:r>
          </a:p>
          <a:p>
            <a:pPr lvl="2" rtl="0"/>
            <a:r>
              <a:rPr lang="sv-SE"/>
              <a:t>Nivå tre</a:t>
            </a:r>
          </a:p>
          <a:p>
            <a:pPr lvl="3" rtl="0"/>
            <a:r>
              <a:rPr lang="sv-SE"/>
              <a:t>Nivå fyra</a:t>
            </a:r>
          </a:p>
          <a:p>
            <a:pPr lvl="4" rtl="0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DDCDCD5B-3F26-4AFA-8BD4-E5D8DD2AF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>
            <a:noAutofit/>
          </a:bodyPr>
          <a:lstStyle/>
          <a:p>
            <a:pPr rtl="0"/>
            <a:r>
              <a:rPr lang="sv-SE"/>
              <a:t>Tisdagen den 2 februari 20XX</a:t>
            </a:r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3D10D1EE-83A0-4FB5-9B25-8A73DE891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>
            <a:noAutofit/>
          </a:bodyPr>
          <a:lstStyle/>
          <a:p>
            <a:pPr rtl="0"/>
            <a:r>
              <a:rPr lang="sv-SE"/>
              <a:t>Exempel på sidfotstext</a:t>
            </a:r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03031C35-2E5B-491D-85ED-DB42A4FE1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Autofit/>
          </a:bodyPr>
          <a:lstStyle/>
          <a:p>
            <a:pPr rtl="0"/>
            <a:fld id="{DBA1B0FB-D917-4C8C-928F-313BD683BF3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703923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A8028302-E866-455D-8898-536230275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50800"/>
            <a:ext cx="11090275" cy="1333057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lvl="0" rtl="0">
              <a:lnSpc>
                <a:spcPct val="100000"/>
              </a:lnSpc>
            </a:pPr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BC94E72B-F0CF-4BC4-B509-A1C4508BE4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3" y="2113862"/>
            <a:ext cx="11091600" cy="3978963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lvl="0" rtl="0"/>
            <a:r>
              <a:rPr lang="sv-SE"/>
              <a:t>Redigera format för bakgrundstext</a:t>
            </a:r>
          </a:p>
          <a:p>
            <a:pPr lvl="1" rtl="0"/>
            <a:r>
              <a:rPr lang="sv-SE"/>
              <a:t>Nivå två</a:t>
            </a:r>
          </a:p>
          <a:p>
            <a:pPr lvl="2" rtl="0"/>
            <a:r>
              <a:rPr lang="sv-SE"/>
              <a:t>Nivå tre</a:t>
            </a:r>
          </a:p>
          <a:p>
            <a:pPr lvl="3" rtl="0"/>
            <a:r>
              <a:rPr lang="sv-SE"/>
              <a:t>Nivå fyra</a:t>
            </a:r>
          </a:p>
          <a:p>
            <a:pPr lvl="4" rtl="0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34ACE49D-C22F-4540-AC09-E421D2A2ED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50863" y="6507212"/>
            <a:ext cx="262890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>
                    <a:lumMod val="65000"/>
                    <a:alpha val="80000"/>
                  </a:schemeClr>
                </a:solidFill>
              </a:defRPr>
            </a:lvl1pPr>
          </a:lstStyle>
          <a:p>
            <a:pPr rtl="0"/>
            <a:r>
              <a:rPr lang="sv-SE"/>
              <a:t>Tisdagen den 2 februari 20XX</a:t>
            </a:r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ACD5C3BE-317E-49E8-82B5-C8A7EC9C8A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59150" y="6507212"/>
            <a:ext cx="637921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>
                    <a:lumMod val="65000"/>
                    <a:alpha val="80000"/>
                  </a:schemeClr>
                </a:solidFill>
              </a:defRPr>
            </a:lvl1pPr>
          </a:lstStyle>
          <a:p>
            <a:pPr rtl="0"/>
            <a:r>
              <a:rPr lang="sv-SE"/>
              <a:t>Exempel på sidfotstext</a:t>
            </a:r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45574E12-6C16-431F-B2CE-E4B15916BA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48863" y="6507212"/>
            <a:ext cx="1692274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000">
                <a:solidFill>
                  <a:schemeClr val="tx1">
                    <a:lumMod val="65000"/>
                    <a:alpha val="80000"/>
                  </a:schemeClr>
                </a:solidFill>
              </a:defRPr>
            </a:lvl1pPr>
          </a:lstStyle>
          <a:p>
            <a:pPr rtl="0"/>
            <a:fld id="{DBA1B0FB-D917-4C8C-928F-313BD683BF39}" type="slidenum">
              <a:rPr lang="sv-SE" smtClean="0"/>
              <a:pPr rtl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2125571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33" r:id="rId3"/>
    <p:sldLayoutId id="2147483687" r:id="rId4"/>
    <p:sldLayoutId id="2147483734" r:id="rId5"/>
    <p:sldLayoutId id="2147483686" r:id="rId6"/>
    <p:sldLayoutId id="2147483696" r:id="rId7"/>
    <p:sldLayoutId id="2147483707" r:id="rId8"/>
    <p:sldLayoutId id="2147483689" r:id="rId9"/>
    <p:sldLayoutId id="2147483697" r:id="rId10"/>
    <p:sldLayoutId id="2147483731" r:id="rId11"/>
    <p:sldLayoutId id="2147483693" r:id="rId12"/>
    <p:sldLayoutId id="2147483685" r:id="rId13"/>
    <p:sldLayoutId id="2147483688" r:id="rId14"/>
    <p:sldLayoutId id="2147483691" r:id="rId15"/>
    <p:sldLayoutId id="2147483692" r:id="rId16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sv-SE" sz="4800" kern="1200" dirty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spcAft>
          <a:spcPts val="800"/>
        </a:spcAft>
        <a:buFont typeface="Arial" panose="020B0604020202020204" pitchFamily="34" charset="0"/>
        <a:buChar char="•"/>
        <a:defRPr sz="20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4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4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4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4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2" pos="3840">
          <p15:clr>
            <a:srgbClr val="F26B43"/>
          </p15:clr>
        </p15:guide>
        <p15:guide id="33" orient="horz" pos="2160">
          <p15:clr>
            <a:srgbClr val="F26B43"/>
          </p15:clr>
        </p15:guide>
        <p15:guide id="34" pos="347">
          <p15:clr>
            <a:srgbClr val="F26B43"/>
          </p15:clr>
        </p15:guide>
        <p15:guide id="35" pos="7333">
          <p15:clr>
            <a:srgbClr val="F26B43"/>
          </p15:clr>
        </p15:guide>
        <p15:guide id="36" orient="horz" pos="346">
          <p15:clr>
            <a:srgbClr val="F26B43"/>
          </p15:clr>
        </p15:guide>
        <p15:guide id="37" orient="horz" pos="3974">
          <p15:clr>
            <a:srgbClr val="F26B43"/>
          </p15:clr>
        </p15:guide>
        <p15:guide id="38" pos="824">
          <p15:clr>
            <a:srgbClr val="A4A3A4"/>
          </p15:clr>
        </p15:guide>
        <p15:guide id="39" pos="937">
          <p15:clr>
            <a:srgbClr val="A4A3A4"/>
          </p15:clr>
        </p15:guide>
        <p15:guide id="40" pos="1413">
          <p15:clr>
            <a:srgbClr val="A4A3A4"/>
          </p15:clr>
        </p15:guide>
        <p15:guide id="41" pos="1527">
          <p15:clr>
            <a:srgbClr val="A4A3A4"/>
          </p15:clr>
        </p15:guide>
        <p15:guide id="42" pos="2003">
          <p15:clr>
            <a:srgbClr val="A4A3A4"/>
          </p15:clr>
        </p15:guide>
        <p15:guide id="43" pos="2116">
          <p15:clr>
            <a:srgbClr val="A4A3A4"/>
          </p15:clr>
        </p15:guide>
        <p15:guide id="44" pos="2593">
          <p15:clr>
            <a:srgbClr val="A4A3A4"/>
          </p15:clr>
        </p15:guide>
        <p15:guide id="45" pos="2706">
          <p15:clr>
            <a:srgbClr val="A4A3A4"/>
          </p15:clr>
        </p15:guide>
        <p15:guide id="46" pos="3182">
          <p15:clr>
            <a:srgbClr val="A4A3A4"/>
          </p15:clr>
        </p15:guide>
        <p15:guide id="47" pos="3318">
          <p15:clr>
            <a:srgbClr val="A4A3A4"/>
          </p15:clr>
        </p15:guide>
        <p15:guide id="48" pos="3772">
          <p15:clr>
            <a:srgbClr val="A4A3A4"/>
          </p15:clr>
        </p15:guide>
        <p15:guide id="49" pos="3908">
          <p15:clr>
            <a:srgbClr val="A4A3A4"/>
          </p15:clr>
        </p15:guide>
        <p15:guide id="50" pos="4362">
          <p15:clr>
            <a:srgbClr val="A4A3A4"/>
          </p15:clr>
        </p15:guide>
        <p15:guide id="51" pos="4498">
          <p15:clr>
            <a:srgbClr val="A4A3A4"/>
          </p15:clr>
        </p15:guide>
        <p15:guide id="52" pos="4951">
          <p15:clr>
            <a:srgbClr val="A4A3A4"/>
          </p15:clr>
        </p15:guide>
        <p15:guide id="53" pos="5087">
          <p15:clr>
            <a:srgbClr val="A4A3A4"/>
          </p15:clr>
        </p15:guide>
        <p15:guide id="54" pos="5541">
          <p15:clr>
            <a:srgbClr val="A4A3A4"/>
          </p15:clr>
        </p15:guide>
        <p15:guide id="55" pos="5677">
          <p15:clr>
            <a:srgbClr val="A4A3A4"/>
          </p15:clr>
        </p15:guide>
        <p15:guide id="56" pos="6153">
          <p15:clr>
            <a:srgbClr val="A4A3A4"/>
          </p15:clr>
        </p15:guide>
        <p15:guide id="57" pos="6267">
          <p15:clr>
            <a:srgbClr val="A4A3A4"/>
          </p15:clr>
        </p15:guide>
        <p15:guide id="58" pos="6743">
          <p15:clr>
            <a:srgbClr val="A4A3A4"/>
          </p15:clr>
        </p15:guide>
        <p15:guide id="59" pos="6856">
          <p15:clr>
            <a:srgbClr val="A4A3A4"/>
          </p15:clr>
        </p15:guide>
        <p15:guide id="60" orient="horz" pos="3838">
          <p15:clr>
            <a:srgbClr val="A4A3A4"/>
          </p15:clr>
        </p15:guide>
        <p15:guide id="61" orient="horz" pos="2092">
          <p15:clr>
            <a:srgbClr val="A4A3A4"/>
          </p15:clr>
        </p15:guide>
        <p15:guide id="62" orient="horz" pos="2228">
          <p15:clr>
            <a:srgbClr val="A4A3A4"/>
          </p15:clr>
        </p15:guide>
        <p15:guide id="63" orient="horz" pos="845">
          <p15:clr>
            <a:srgbClr val="A4A3A4"/>
          </p15:clr>
        </p15:guide>
        <p15:guide id="64" orient="horz" pos="958">
          <p15:clr>
            <a:srgbClr val="A4A3A4"/>
          </p15:clr>
        </p15:guide>
        <p15:guide id="65" orient="horz" pos="1480">
          <p15:clr>
            <a:srgbClr val="A4A3A4"/>
          </p15:clr>
        </p15:guide>
        <p15:guide id="66" orient="horz" pos="1593">
          <p15:clr>
            <a:srgbClr val="A4A3A4"/>
          </p15:clr>
        </p15:guide>
        <p15:guide id="67" orient="horz" pos="2727">
          <p15:clr>
            <a:srgbClr val="A4A3A4"/>
          </p15:clr>
        </p15:guide>
        <p15:guide id="68" orient="horz" pos="2840">
          <p15:clr>
            <a:srgbClr val="A4A3A4"/>
          </p15:clr>
        </p15:guide>
        <p15:guide id="69" orient="horz" pos="3339">
          <p15:clr>
            <a:srgbClr val="A4A3A4"/>
          </p15:clr>
        </p15:guide>
        <p15:guide id="70" orient="horz" pos="3475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ublicdomainpictures.net/en/view-image.php?image=271602&amp;picture=team-building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latshållare för bild 13" descr="Digital bakgrund med datapunkter">
            <a:extLst>
              <a:ext uri="{FF2B5EF4-FFF2-40B4-BE49-F238E27FC236}">
                <a16:creationId xmlns:a16="http://schemas.microsoft.com/office/drawing/2014/main" id="{9A8AD548-922D-4E1D-B19C-5F6E808B816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859"/>
          <a:stretch/>
        </p:blipFill>
        <p:spPr>
          <a:xfrm>
            <a:off x="0" y="10"/>
            <a:ext cx="12191980" cy="6857990"/>
          </a:xfrm>
          <a:noFill/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286E938C-9D94-4B05-979A-D39FFC4572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0836442" cy="3535509"/>
          </a:xfrm>
        </p:spPr>
        <p:txBody>
          <a:bodyPr vert="horz" wrap="square" lIns="0" tIns="0" rIns="0" bIns="0" rtlCol="0" anchor="b" anchorCtr="0">
            <a:normAutofit/>
          </a:bodyPr>
          <a:lstStyle/>
          <a:p>
            <a:pPr algn="ctr"/>
            <a:r>
              <a:rPr lang="sv-SE" sz="5900" kern="1200" dirty="0">
                <a:latin typeface="+mn-lt"/>
              </a:rPr>
              <a:t>Hälso- och </a:t>
            </a:r>
            <a:r>
              <a:rPr lang="sv-SE" sz="5900" kern="1200" dirty="0">
                <a:latin typeface="+mn-lt"/>
                <a:ea typeface="+mj-ea"/>
                <a:cs typeface="+mj-cs"/>
              </a:rPr>
              <a:t>sjukvårdsenheten</a:t>
            </a:r>
            <a:br>
              <a:rPr lang="sv-SE" sz="5900" kern="1200" dirty="0">
                <a:latin typeface="+mn-lt"/>
                <a:ea typeface="+mj-ea"/>
                <a:cs typeface="+mj-cs"/>
              </a:rPr>
            </a:br>
            <a:r>
              <a:rPr lang="sv-SE" sz="5900" kern="1200" dirty="0">
                <a:latin typeface="+mn-lt"/>
                <a:ea typeface="+mj-ea"/>
                <a:cs typeface="+mj-cs"/>
              </a:rPr>
              <a:t>Biståndsenheten </a:t>
            </a:r>
            <a:r>
              <a:rPr lang="sv-SE" sz="5900" kern="1200" dirty="0">
                <a:latin typeface="+mn-lt"/>
              </a:rPr>
              <a:t> </a:t>
            </a:r>
          </a:p>
        </p:txBody>
      </p:sp>
      <p:sp>
        <p:nvSpPr>
          <p:cNvPr id="30" name="Date Placeholder 5" hidden="1">
            <a:extLst>
              <a:ext uri="{FF2B5EF4-FFF2-40B4-BE49-F238E27FC236}">
                <a16:creationId xmlns:a16="http://schemas.microsoft.com/office/drawing/2014/main" id="{A7129F67-D01E-FB03-B1F2-170E22E25900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550863" y="6507212"/>
            <a:ext cx="2628900" cy="153888"/>
          </a:xfrm>
        </p:spPr>
        <p:txBody>
          <a:bodyPr vert="horz" wrap="square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sv-SE" kern="1200" dirty="0">
                <a:latin typeface="+mn-lt"/>
                <a:ea typeface="+mn-ea"/>
                <a:cs typeface="+mn-cs"/>
              </a:rPr>
              <a:t>Tisdagen den 27 september 2022</a:t>
            </a:r>
          </a:p>
        </p:txBody>
      </p:sp>
      <p:sp>
        <p:nvSpPr>
          <p:cNvPr id="32" name="Slide Number Placeholder 7" hidden="1">
            <a:extLst>
              <a:ext uri="{FF2B5EF4-FFF2-40B4-BE49-F238E27FC236}">
                <a16:creationId xmlns:a16="http://schemas.microsoft.com/office/drawing/2014/main" id="{761A9C58-0DFA-CEFF-3F31-8722C0A4646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948863" y="6507212"/>
            <a:ext cx="1692274" cy="153888"/>
          </a:xfrm>
        </p:spPr>
        <p:txBody>
          <a:bodyPr vert="horz" wrap="square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fld id="{DBA1B0FB-D917-4C8C-928F-313BD683BF39}" type="slidenum">
              <a:rPr lang="sv-SE" smtClean="0"/>
              <a:pPr>
                <a:spcAft>
                  <a:spcPts val="600"/>
                </a:spcAft>
              </a:pPr>
              <a:t>1</a:t>
            </a:fld>
            <a:endParaRPr lang="sv-SE"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B1EB4B5B-D1FA-767E-E370-441C4FAFED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2904" y="3854290"/>
            <a:ext cx="2739566" cy="2198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3065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9B700C0-2897-A204-2017-217D52F58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787" y="549275"/>
            <a:ext cx="10837349" cy="1332000"/>
          </a:xfrm>
        </p:spPr>
        <p:txBody>
          <a:bodyPr wrap="square" anchor="t">
            <a:normAutofit/>
          </a:bodyPr>
          <a:lstStyle/>
          <a:p>
            <a:r>
              <a:rPr lang="sv-SE" dirty="0">
                <a:latin typeface="+mn-lt"/>
              </a:rPr>
              <a:t>Nästa steg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8363EA59-E17F-C28C-51A4-C9C9BCF22A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6861" y="1676845"/>
            <a:ext cx="5435600" cy="3995650"/>
          </a:xfrm>
        </p:spPr>
        <p:txBody>
          <a:bodyPr wrap="square">
            <a:normAutofit/>
          </a:bodyPr>
          <a:lstStyle/>
          <a:p>
            <a:r>
              <a:rPr lang="sv-SE" dirty="0"/>
              <a:t>TANDVÅRD</a:t>
            </a:r>
          </a:p>
          <a:p>
            <a:r>
              <a:rPr lang="sv-SE" dirty="0"/>
              <a:t>SJUKSKÖTERSKA</a:t>
            </a:r>
          </a:p>
          <a:p>
            <a:r>
              <a:rPr lang="sv-SE" dirty="0"/>
              <a:t>FYSIOTERAPEUT</a:t>
            </a:r>
          </a:p>
          <a:p>
            <a:r>
              <a:rPr lang="sv-SE" dirty="0"/>
              <a:t>APOTEK</a:t>
            </a:r>
          </a:p>
          <a:p>
            <a:endParaRPr lang="sv-SE" dirty="0"/>
          </a:p>
        </p:txBody>
      </p:sp>
      <p:pic>
        <p:nvPicPr>
          <p:cNvPr id="5" name="Bildobjekt 4" descr="En bild som visar leksak&#10;&#10;Automatiskt genererad beskrivning">
            <a:extLst>
              <a:ext uri="{FF2B5EF4-FFF2-40B4-BE49-F238E27FC236}">
                <a16:creationId xmlns:a16="http://schemas.microsoft.com/office/drawing/2014/main" id="{9CF0E4F2-AA3B-D8C8-B5C6-E97F75D560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636691" y="1325343"/>
            <a:ext cx="3995650" cy="3995650"/>
          </a:xfrm>
          <a:prstGeom prst="rect">
            <a:avLst/>
          </a:prstGeom>
          <a:noFill/>
        </p:spPr>
      </p:pic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C383892-04EC-200C-B03D-68F90658DA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48863" y="6507212"/>
            <a:ext cx="1692274" cy="153888"/>
          </a:xfrm>
        </p:spPr>
        <p:txBody>
          <a:bodyPr wrap="square" anchor="ctr">
            <a:normAutofit/>
          </a:bodyPr>
          <a:lstStyle/>
          <a:p>
            <a:pPr rtl="0">
              <a:spcAft>
                <a:spcPts val="600"/>
              </a:spcAft>
            </a:pPr>
            <a:fld id="{DBA1B0FB-D917-4C8C-928F-313BD683BF39}" type="slidenum">
              <a:rPr lang="sv-SE" smtClean="0"/>
              <a:pPr rtl="0">
                <a:spcAft>
                  <a:spcPts val="600"/>
                </a:spcAft>
              </a:pPr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556485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D48AAA2-F1D2-C1A7-1D07-8F760E61A2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6905" y="2225674"/>
            <a:ext cx="9389938" cy="2739357"/>
          </a:xfrm>
        </p:spPr>
        <p:txBody>
          <a:bodyPr/>
          <a:lstStyle/>
          <a:p>
            <a:pPr algn="ctr"/>
            <a:r>
              <a:rPr lang="sv-SE" dirty="0">
                <a:latin typeface="+mn-lt"/>
              </a:rPr>
              <a:t>Tack för er uppmärksamhet!</a:t>
            </a:r>
            <a:br>
              <a:rPr lang="sv-SE" dirty="0">
                <a:latin typeface="+mn-lt"/>
              </a:rPr>
            </a:br>
            <a:br>
              <a:rPr lang="sv-SE" sz="1500" dirty="0">
                <a:latin typeface="+mn-lt"/>
              </a:rPr>
            </a:br>
            <a:r>
              <a:rPr lang="sv-SE" sz="1500" dirty="0">
                <a:latin typeface="+mn-lt"/>
              </a:rPr>
              <a:t>Kamyar Sheikhani, </a:t>
            </a:r>
            <a:r>
              <a:rPr lang="sv-SE" sz="1500" dirty="0" err="1">
                <a:latin typeface="+mn-lt"/>
              </a:rPr>
              <a:t>Hälso</a:t>
            </a:r>
            <a:r>
              <a:rPr lang="sv-SE" sz="1500" dirty="0">
                <a:latin typeface="+mn-lt"/>
              </a:rPr>
              <a:t> och sjukvårdschef , kamyar.sheikhani@kungsor.se</a:t>
            </a:r>
            <a:br>
              <a:rPr lang="sv-SE" sz="1500" dirty="0">
                <a:latin typeface="+mn-lt"/>
              </a:rPr>
            </a:br>
            <a:r>
              <a:rPr lang="sv-SE" sz="1500" dirty="0">
                <a:latin typeface="+mn-lt"/>
              </a:rPr>
              <a:t>Erika Dömstedt , Biståndschef , erika.domstedt@kungsor.se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C1001C51-97AB-DC8D-99BF-75E8B8EDB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BA1B0FB-D917-4C8C-928F-313BD683BF39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119320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latshållare för innehåll 23" descr="Äldre kvinnor på stranden">
            <a:extLst>
              <a:ext uri="{FF2B5EF4-FFF2-40B4-BE49-F238E27FC236}">
                <a16:creationId xmlns:a16="http://schemas.microsoft.com/office/drawing/2014/main" id="{2F751149-AA6A-636B-13C2-7A9783314C8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t="4045" b="11686"/>
          <a:stretch/>
        </p:blipFill>
        <p:spPr>
          <a:xfrm>
            <a:off x="20" y="10"/>
            <a:ext cx="12191980" cy="6857990"/>
          </a:xfrm>
          <a:noFill/>
        </p:spPr>
      </p:pic>
      <p:sp>
        <p:nvSpPr>
          <p:cNvPr id="21" name="Slide Number Placeholder 6">
            <a:extLst>
              <a:ext uri="{FF2B5EF4-FFF2-40B4-BE49-F238E27FC236}">
                <a16:creationId xmlns:a16="http://schemas.microsoft.com/office/drawing/2014/main" id="{918052C8-688C-4EA6-639E-6E2601D75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48863" y="6507212"/>
            <a:ext cx="1692274" cy="153888"/>
          </a:xfrm>
        </p:spPr>
        <p:txBody>
          <a:bodyPr wrap="square" anchor="ctr">
            <a:normAutofit/>
          </a:bodyPr>
          <a:lstStyle/>
          <a:p>
            <a:pPr rtl="0">
              <a:spcAft>
                <a:spcPts val="600"/>
              </a:spcAft>
            </a:pPr>
            <a:fld id="{DBA1B0FB-D917-4C8C-928F-313BD683BF39}" type="slidenum">
              <a:rPr lang="sv-SE" smtClean="0"/>
              <a:pPr rtl="0">
                <a:spcAft>
                  <a:spcPts val="600"/>
                </a:spcAft>
              </a:pPr>
              <a:t>2</a:t>
            </a:fld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0046426E-F6F6-4A7C-9181-8C30909962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1395" y="-79937"/>
            <a:ext cx="4305300" cy="2986234"/>
          </a:xfrm>
        </p:spPr>
        <p:txBody>
          <a:bodyPr vert="horz" wrap="square" lIns="91440" tIns="45720" rIns="91440" bIns="45720" rtlCol="0" anchor="b">
            <a:normAutofit/>
          </a:bodyPr>
          <a:lstStyle/>
          <a:p>
            <a:r>
              <a:rPr lang="en-US" kern="1200" dirty="0" err="1">
                <a:solidFill>
                  <a:schemeClr val="accent4">
                    <a:lumMod val="50000"/>
                  </a:schemeClr>
                </a:solidFill>
                <a:latin typeface="+mn-lt"/>
              </a:rPr>
              <a:t>Rätt</a:t>
            </a:r>
            <a:r>
              <a:rPr lang="en-US" kern="1200" dirty="0">
                <a:solidFill>
                  <a:schemeClr val="accent4">
                    <a:lumMod val="50000"/>
                  </a:schemeClr>
                </a:solidFill>
                <a:latin typeface="+mn-lt"/>
              </a:rPr>
              <a:t> </a:t>
            </a:r>
            <a:r>
              <a:rPr lang="en-US" kern="1200" dirty="0" err="1">
                <a:solidFill>
                  <a:schemeClr val="accent4">
                    <a:lumMod val="50000"/>
                  </a:schemeClr>
                </a:solidFill>
                <a:latin typeface="+mn-lt"/>
              </a:rPr>
              <a:t>insats</a:t>
            </a:r>
            <a:r>
              <a:rPr lang="en-US" kern="1200" dirty="0">
                <a:solidFill>
                  <a:schemeClr val="accent4">
                    <a:lumMod val="50000"/>
                  </a:schemeClr>
                </a:solidFill>
                <a:latin typeface="+mn-lt"/>
              </a:rPr>
              <a:t>, </a:t>
            </a:r>
            <a:r>
              <a:rPr lang="en-US" kern="1200" dirty="0" err="1">
                <a:solidFill>
                  <a:schemeClr val="accent4">
                    <a:lumMod val="50000"/>
                  </a:schemeClr>
                </a:solidFill>
                <a:latin typeface="+mn-lt"/>
              </a:rPr>
              <a:t>på</a:t>
            </a:r>
            <a:r>
              <a:rPr lang="en-US" kern="1200" dirty="0">
                <a:solidFill>
                  <a:schemeClr val="accent4">
                    <a:lumMod val="50000"/>
                  </a:schemeClr>
                </a:solidFill>
                <a:latin typeface="+mn-lt"/>
              </a:rPr>
              <a:t> </a:t>
            </a:r>
            <a:r>
              <a:rPr lang="en-US" kern="1200" dirty="0" err="1">
                <a:solidFill>
                  <a:schemeClr val="accent4">
                    <a:lumMod val="50000"/>
                  </a:schemeClr>
                </a:solidFill>
                <a:latin typeface="+mn-lt"/>
              </a:rPr>
              <a:t>rätt</a:t>
            </a:r>
            <a:r>
              <a:rPr lang="en-US" kern="1200" dirty="0">
                <a:solidFill>
                  <a:schemeClr val="accent4">
                    <a:lumMod val="50000"/>
                  </a:schemeClr>
                </a:solidFill>
                <a:latin typeface="+mn-lt"/>
              </a:rPr>
              <a:t> </a:t>
            </a:r>
            <a:r>
              <a:rPr lang="en-US" kern="1200" dirty="0" err="1">
                <a:solidFill>
                  <a:schemeClr val="accent4">
                    <a:lumMod val="50000"/>
                  </a:schemeClr>
                </a:solidFill>
                <a:latin typeface="+mn-lt"/>
              </a:rPr>
              <a:t>nivå</a:t>
            </a:r>
            <a:r>
              <a:rPr lang="en-US" kern="1200" dirty="0">
                <a:solidFill>
                  <a:schemeClr val="accent4">
                    <a:lumMod val="50000"/>
                  </a:schemeClr>
                </a:solidFill>
                <a:latin typeface="+mn-lt"/>
              </a:rPr>
              <a:t>, i </a:t>
            </a:r>
            <a:r>
              <a:rPr lang="en-US" kern="1200" dirty="0" err="1">
                <a:solidFill>
                  <a:schemeClr val="accent4">
                    <a:lumMod val="50000"/>
                  </a:schemeClr>
                </a:solidFill>
                <a:latin typeface="+mn-lt"/>
              </a:rPr>
              <a:t>rätt</a:t>
            </a:r>
            <a:r>
              <a:rPr lang="en-US" kern="1200" dirty="0">
                <a:solidFill>
                  <a:schemeClr val="accent4">
                    <a:lumMod val="50000"/>
                  </a:schemeClr>
                </a:solidFill>
                <a:latin typeface="+mn-lt"/>
              </a:rPr>
              <a:t> </a:t>
            </a:r>
            <a:r>
              <a:rPr lang="en-US" kern="1200" dirty="0" err="1">
                <a:solidFill>
                  <a:schemeClr val="accent4">
                    <a:lumMod val="50000"/>
                  </a:schemeClr>
                </a:solidFill>
                <a:latin typeface="+mn-lt"/>
              </a:rPr>
              <a:t>tid</a:t>
            </a:r>
            <a:r>
              <a:rPr lang="en-US" kern="1200" dirty="0">
                <a:solidFill>
                  <a:schemeClr val="accent4">
                    <a:lumMod val="50000"/>
                  </a:schemeClr>
                </a:solidFill>
                <a:latin typeface="+mn-lt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5758370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ubrik 12"/>
          <p:cNvSpPr>
            <a:spLocks noGrp="1"/>
          </p:cNvSpPr>
          <p:nvPr>
            <p:ph type="title"/>
          </p:nvPr>
        </p:nvSpPr>
        <p:spPr>
          <a:xfrm>
            <a:off x="1220471" y="431800"/>
            <a:ext cx="9751060" cy="1168400"/>
          </a:xfrm>
        </p:spPr>
        <p:txBody>
          <a:bodyPr rtlCol="0" anchor="b">
            <a:normAutofit/>
          </a:bodyPr>
          <a:lstStyle/>
          <a:p>
            <a:pPr rtl="0"/>
            <a:r>
              <a:rPr lang="sv-se" dirty="0">
                <a:latin typeface="+mn-lt"/>
              </a:rPr>
              <a:t>Syfte</a:t>
            </a:r>
            <a:r>
              <a:rPr lang="sv-se" dirty="0"/>
              <a:t> </a:t>
            </a:r>
          </a:p>
        </p:txBody>
      </p:sp>
      <p:sp>
        <p:nvSpPr>
          <p:cNvPr id="14" name="Platshållare för innehåll 13"/>
          <p:cNvSpPr>
            <a:spLocks noGrp="1"/>
          </p:cNvSpPr>
          <p:nvPr>
            <p:ph sz="half" idx="1"/>
          </p:nvPr>
        </p:nvSpPr>
        <p:spPr>
          <a:xfrm>
            <a:off x="1220471" y="1803400"/>
            <a:ext cx="4773956" cy="4267200"/>
          </a:xfrm>
        </p:spPr>
        <p:txBody>
          <a:bodyPr rtlCol="0">
            <a:normAutofit/>
          </a:bodyPr>
          <a:lstStyle/>
          <a:p>
            <a:pPr marL="0" indent="0">
              <a:buNone/>
            </a:pPr>
            <a:r>
              <a:rPr lang="sv-SE" sz="1800" dirty="0">
                <a:effectLst/>
              </a:rPr>
              <a:t>Syftet med projektet är att genom att jobba förebyggande och hälsofrämjande öka eller bevara den enskildes trygghet, självständighet och möjligheten till </a:t>
            </a:r>
          </a:p>
          <a:p>
            <a:pPr>
              <a:buFontTx/>
              <a:buChar char="-"/>
            </a:pPr>
            <a:r>
              <a:rPr lang="sv-SE" sz="1800" b="1" i="1" dirty="0">
                <a:solidFill>
                  <a:schemeClr val="accent1">
                    <a:alpha val="60000"/>
                  </a:schemeClr>
                </a:solidFill>
                <a:effectLst/>
              </a:rPr>
              <a:t>kvarboende i eget boende </a:t>
            </a:r>
            <a:endParaRPr lang="sv-SE" sz="1800" b="1" i="1" dirty="0">
              <a:solidFill>
                <a:schemeClr val="accent1">
                  <a:alpha val="60000"/>
                </a:schemeClr>
              </a:solidFill>
            </a:endParaRPr>
          </a:p>
          <a:p>
            <a:pPr>
              <a:buFontTx/>
              <a:buChar char="-"/>
            </a:pPr>
            <a:r>
              <a:rPr lang="sv-SE" sz="1800" b="1" i="1" dirty="0">
                <a:solidFill>
                  <a:schemeClr val="accent1">
                    <a:alpha val="60000"/>
                  </a:schemeClr>
                </a:solidFill>
                <a:effectLst/>
              </a:rPr>
              <a:t>minska och/eller skjuta upp behovet av omsorgsboende, hemtjänst och/eller hemsjukvård.</a:t>
            </a:r>
          </a:p>
          <a:p>
            <a:pPr rtl="0"/>
            <a:endParaRPr lang="sv-se" dirty="0"/>
          </a:p>
        </p:txBody>
      </p:sp>
      <p:pic>
        <p:nvPicPr>
          <p:cNvPr id="2" name="Platshållare för innehåll 23" descr="Äldre kvinnor på stranden">
            <a:extLst>
              <a:ext uri="{FF2B5EF4-FFF2-40B4-BE49-F238E27FC236}">
                <a16:creationId xmlns:a16="http://schemas.microsoft.com/office/drawing/2014/main" id="{937D6C53-8E68-5BEE-2BD4-EF723F70BD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793" r="10530"/>
          <a:stretch/>
        </p:blipFill>
        <p:spPr>
          <a:xfrm>
            <a:off x="6197574" y="1803400"/>
            <a:ext cx="4773956" cy="4267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16464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CCE26564-70DB-875D-8747-92FA33837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0471" y="431800"/>
            <a:ext cx="9751060" cy="1168400"/>
          </a:xfrm>
        </p:spPr>
        <p:txBody>
          <a:bodyPr anchor="b">
            <a:noAutofit/>
          </a:bodyPr>
          <a:lstStyle/>
          <a:p>
            <a:r>
              <a:rPr lang="en-US" dirty="0" err="1">
                <a:latin typeface="+mn-lt"/>
              </a:rPr>
              <a:t>Varför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jobba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förebyggande</a:t>
            </a:r>
            <a:r>
              <a:rPr lang="en-US" dirty="0">
                <a:latin typeface="+mn-lt"/>
              </a:rPr>
              <a:t> och </a:t>
            </a:r>
            <a:r>
              <a:rPr lang="en-US" dirty="0" err="1">
                <a:latin typeface="+mn-lt"/>
              </a:rPr>
              <a:t>hälsofrämjande</a:t>
            </a:r>
            <a:r>
              <a:rPr lang="en-US" dirty="0">
                <a:latin typeface="+mn-lt"/>
              </a:rPr>
              <a:t>? </a:t>
            </a:r>
          </a:p>
        </p:txBody>
      </p:sp>
      <p:pic>
        <p:nvPicPr>
          <p:cNvPr id="8" name="Platshållare för innehåll 7" descr="En bild som visar text, redskap, pensel, verktyg">
            <a:extLst>
              <a:ext uri="{FF2B5EF4-FFF2-40B4-BE49-F238E27FC236}">
                <a16:creationId xmlns:a16="http://schemas.microsoft.com/office/drawing/2014/main" id="{59FC9EA8-B7A1-BAE1-CC83-D6781EB088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tretch/>
        </p:blipFill>
        <p:spPr>
          <a:xfrm>
            <a:off x="1966428" y="1880717"/>
            <a:ext cx="5976664" cy="4267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11846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>
            <a:extLst>
              <a:ext uri="{FF2B5EF4-FFF2-40B4-BE49-F238E27FC236}">
                <a16:creationId xmlns:a16="http://schemas.microsoft.com/office/drawing/2014/main" id="{F3B98AAC-8FB1-232E-9F9A-725BA5EF29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403" y="457079"/>
            <a:ext cx="11033194" cy="5943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023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objekt 10" descr="En bild som visar bord&#10;&#10;Automatiskt genererad beskrivning">
            <a:extLst>
              <a:ext uri="{FF2B5EF4-FFF2-40B4-BE49-F238E27FC236}">
                <a16:creationId xmlns:a16="http://schemas.microsoft.com/office/drawing/2014/main" id="{07BC6B2A-1D1E-4EE2-6A94-73DC57405F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899" y="521818"/>
            <a:ext cx="11042202" cy="58143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07259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A6BDE94-3ABA-02E9-71B9-8C0991A74A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0471" y="431800"/>
            <a:ext cx="9751060" cy="620936"/>
          </a:xfrm>
        </p:spPr>
        <p:txBody>
          <a:bodyPr/>
          <a:lstStyle/>
          <a:p>
            <a:r>
              <a:rPr lang="sv-SE" dirty="0">
                <a:latin typeface="+mn-lt"/>
              </a:rPr>
              <a:t>Projektets mål 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5F676A49-13E2-D24D-86A7-C045F06FC3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0471" y="1196752"/>
            <a:ext cx="9751060" cy="4873848"/>
          </a:xfrm>
        </p:spPr>
        <p:txBody>
          <a:bodyPr>
            <a:normAutofit fontScale="92500" lnSpcReduction="10000"/>
          </a:bodyPr>
          <a:lstStyle/>
          <a:p>
            <a:pPr marL="342900" indent="-34290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sv-SE" sz="2100" dirty="0">
                <a:ea typeface="Times New Roman" panose="02020603050405020304" pitchFamily="18" charset="0"/>
                <a:cs typeface="Times New Roman" panose="02020603050405020304" pitchFamily="18" charset="0"/>
              </a:rPr>
              <a:t>att brukare/patienter ökar eller bibehåller sin funktionsförmåga och klarar sina vardagliga aktiviteter med ökad eller bibehållen självständighet. </a:t>
            </a:r>
            <a:endParaRPr lang="sv-SE" sz="2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sv-SE" sz="2100" dirty="0">
                <a:ea typeface="Times New Roman" panose="02020603050405020304" pitchFamily="18" charset="0"/>
                <a:cs typeface="Times New Roman" panose="02020603050405020304" pitchFamily="18" charset="0"/>
              </a:rPr>
              <a:t>att brukare/patienter ökar eller bibehåller sin trygghet och säkerhet </a:t>
            </a:r>
            <a:endParaRPr lang="sv-SE" sz="2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sv-SE" sz="2100" dirty="0">
                <a:ea typeface="Times New Roman" panose="02020603050405020304" pitchFamily="18" charset="0"/>
                <a:cs typeface="Times New Roman" panose="02020603050405020304" pitchFamily="18" charset="0"/>
              </a:rPr>
              <a:t>att hjälpa brukare/patienter att öka eller bibehålla sina fysiska förmågor för att kunna fortsätta bo i eget boende </a:t>
            </a:r>
            <a:endParaRPr lang="sv-SE" sz="2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sv-SE" sz="2100" dirty="0">
                <a:ea typeface="Times New Roman" panose="02020603050405020304" pitchFamily="18" charset="0"/>
                <a:cs typeface="Times New Roman" panose="02020603050405020304" pitchFamily="18" charset="0"/>
              </a:rPr>
              <a:t>att på sikt minska, fördröja eller skjuta upp behovet av kommunala insatser hos brukaren/patienten</a:t>
            </a:r>
            <a:endParaRPr lang="sv-SE" sz="2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sv-SE" sz="2100" dirty="0">
                <a:ea typeface="Calibri" panose="020F0502020204030204" pitchFamily="34" charset="0"/>
                <a:cs typeface="Times New Roman" panose="02020603050405020304" pitchFamily="18" charset="0"/>
              </a:rPr>
              <a:t>att implementera ett rehabiliterande förhållningsätt hos biståndshandläggare </a:t>
            </a:r>
          </a:p>
          <a:p>
            <a:pPr marL="342900" indent="-34290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sv-SE" sz="2100" dirty="0">
                <a:ea typeface="Calibri" panose="020F0502020204030204" pitchFamily="34" charset="0"/>
                <a:cs typeface="Times New Roman" panose="02020603050405020304" pitchFamily="18" charset="0"/>
              </a:rPr>
              <a:t>att biståndsbeslut och efterföljande insatser ska utgå från ett rehabiliterande förhållningssätt</a:t>
            </a:r>
          </a:p>
          <a:p>
            <a:pPr marL="342900" indent="-342900" algn="just">
              <a:buFont typeface="Courier New" panose="02070309020205020404" pitchFamily="49" charset="0"/>
              <a:buChar char="o"/>
            </a:pPr>
            <a:r>
              <a:rPr lang="sv-SE" sz="2100" dirty="0">
                <a:ea typeface="Calibri" panose="020F0502020204030204" pitchFamily="34" charset="0"/>
              </a:rPr>
              <a:t>att både biståndsbeslut och genomförandeplaner har formulerade mål utifrån den enskildes behov. I de fall både SoL-insats och HSL-insats behöver pågå parallellt behöver bistånds-handläggare och arbetsterapeut samordna genomförande och målbild. 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50975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2C5B72B1-22E4-EC11-1356-D8ED8610DB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>
                <a:latin typeface="+mn-lt"/>
              </a:rPr>
              <a:t>Urval och genomförande</a:t>
            </a:r>
            <a:br>
              <a:rPr lang="sv-SE" dirty="0"/>
            </a:br>
            <a:endParaRPr lang="sv-SE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8493AF70-12AF-1132-6655-4831779FD6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48640"/>
            <a:r>
              <a:rPr lang="sv-SE" dirty="0"/>
              <a:t>Målgrupp</a:t>
            </a:r>
          </a:p>
        </p:txBody>
      </p:sp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279AE021-7AD2-BCB4-4D5C-C69EDCEDBD1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285750" lvl="0" indent="-285750">
              <a:lnSpc>
                <a:spcPct val="107000"/>
              </a:lnSpc>
            </a:pPr>
            <a:r>
              <a:rPr lang="sv-SE" dirty="0">
                <a:ea typeface="Times New Roman" panose="02020603050405020304" pitchFamily="18" charset="0"/>
                <a:cs typeface="Times New Roman" panose="02020603050405020304" pitchFamily="18" charset="0"/>
              </a:rPr>
              <a:t>Förstagångssökande för SOL-insatser </a:t>
            </a:r>
            <a:endParaRPr lang="sv-SE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>
              <a:lnSpc>
                <a:spcPct val="107000"/>
              </a:lnSpc>
            </a:pPr>
            <a:r>
              <a:rPr lang="sv-SE" dirty="0">
                <a:ea typeface="Times New Roman" panose="02020603050405020304" pitchFamily="18" charset="0"/>
                <a:cs typeface="Times New Roman" panose="02020603050405020304" pitchFamily="18" charset="0"/>
              </a:rPr>
              <a:t>Personer som tidigare har beviljats enklare insatser som t ex. städning eller trygghetslarm och som inte följts upp på längre tid. </a:t>
            </a:r>
            <a:endParaRPr lang="sv-SE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sv-SE" dirty="0"/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9E9C3448-5B40-3842-DD4A-0CE890B84B4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 dirty="0"/>
              <a:t>Biståndshandläggare</a:t>
            </a:r>
          </a:p>
        </p:txBody>
      </p:sp>
      <p:sp>
        <p:nvSpPr>
          <p:cNvPr id="9" name="Platshållare för innehåll 8">
            <a:extLst>
              <a:ext uri="{FF2B5EF4-FFF2-40B4-BE49-F238E27FC236}">
                <a16:creationId xmlns:a16="http://schemas.microsoft.com/office/drawing/2014/main" id="{D56193E5-EEC3-6316-66D9-8F345B45FF74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sv-SE" sz="1800" dirty="0"/>
              <a:t>Biståndshandläggare kontaktar arbetsterapeut och bokar gemensamt hembesök.</a:t>
            </a:r>
          </a:p>
          <a:p>
            <a:r>
              <a:rPr lang="sv-SE" sz="1800" dirty="0"/>
              <a:t>Personer som beviljats ”akuta” insatser vi utskrivning från sjukhus följs upp efter två veckor inom ramen för projektet.</a:t>
            </a:r>
          </a:p>
          <a:p>
            <a:r>
              <a:rPr lang="sv-SE" sz="1800" dirty="0"/>
              <a:t>Insatser enligt SOL bedöms, vissa endast under en kort tid medan AT-insatser sker.</a:t>
            </a:r>
          </a:p>
          <a:p>
            <a:endParaRPr lang="sv-SE" dirty="0"/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92EAA60D-8222-0D26-409E-44D78720F3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sv-SE" dirty="0"/>
              <a:t>Arbetsterapeut</a:t>
            </a:r>
          </a:p>
        </p:txBody>
      </p:sp>
      <p:sp>
        <p:nvSpPr>
          <p:cNvPr id="7" name="Platshållare för innehåll 6">
            <a:extLst>
              <a:ext uri="{FF2B5EF4-FFF2-40B4-BE49-F238E27FC236}">
                <a16:creationId xmlns:a16="http://schemas.microsoft.com/office/drawing/2014/main" id="{3B357F06-6627-3FBD-529B-A1FB2CC522C2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sv-SE" sz="1800" dirty="0">
                <a:effectLst/>
                <a:ea typeface="Times New Roman" panose="02020603050405020304" pitchFamily="18" charset="0"/>
              </a:rPr>
              <a:t>COPM intervju för att identifiera personens problemområden.</a:t>
            </a:r>
          </a:p>
          <a:p>
            <a:r>
              <a:rPr lang="sv-SE" sz="1800" dirty="0"/>
              <a:t>Kan kompletteras med ADL-bedömning.</a:t>
            </a:r>
          </a:p>
          <a:p>
            <a:r>
              <a:rPr lang="sv-SE" sz="1800" dirty="0"/>
              <a:t>Blankett gällande risk om brand fylls i på hembesöket.</a:t>
            </a:r>
          </a:p>
          <a:p>
            <a:r>
              <a:rPr lang="sv-SE" sz="1800" dirty="0"/>
              <a:t>Insatser för att undvika SOL-insatser bedöms och erbjuds.</a:t>
            </a:r>
          </a:p>
          <a:p>
            <a:r>
              <a:rPr lang="sv-SE" sz="1800" dirty="0"/>
              <a:t>AT följer upp insatserna efter en tid.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4031611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7F4C34A-0ED0-EA79-E71E-C6D84CACFC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>
                <a:latin typeface="+mn-lt"/>
              </a:rPr>
              <a:t>Utvärdering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20662B1C-F6CE-81F2-5CC5-774124292F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Status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EC648B90-D920-C08C-ED5A-6FFFD214C6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9476" y="2432304"/>
            <a:ext cx="1772663" cy="3515555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v-SE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Kvinnor: 7 </a:t>
            </a:r>
            <a:r>
              <a:rPr lang="sv-SE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st</a:t>
            </a:r>
            <a:br>
              <a:rPr lang="sv-SE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sv-SE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Män: 5 </a:t>
            </a:r>
            <a:r>
              <a:rPr lang="sv-SE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st</a:t>
            </a:r>
            <a:r>
              <a:rPr lang="sv-SE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sv-SE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sv-SE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Totalt: 12 </a:t>
            </a:r>
            <a:r>
              <a:rPr lang="sv-SE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st</a:t>
            </a:r>
            <a:r>
              <a:rPr lang="sv-SE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v-SE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Ålder: 73–94 år </a:t>
            </a:r>
          </a:p>
          <a:p>
            <a:r>
              <a:rPr lang="sv-SE" sz="1800" dirty="0">
                <a:effectLst/>
                <a:ea typeface="Calibri" panose="020F0502020204030204" pitchFamily="34" charset="0"/>
              </a:rPr>
              <a:t>Diagnoser: Cancer, minnesproblematik, artros, KOL m.m. </a:t>
            </a:r>
            <a:endParaRPr lang="sv-SE" dirty="0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1018D6C8-52A2-594E-2CA6-3E1BDA3A260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470828" y="1745841"/>
            <a:ext cx="2598477" cy="535354"/>
          </a:xfrm>
        </p:spPr>
        <p:txBody>
          <a:bodyPr/>
          <a:lstStyle/>
          <a:p>
            <a:r>
              <a:rPr lang="sv-SE" dirty="0"/>
              <a:t>Exempel på Stöd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9D39A6D8-C6AC-EAC9-B361-74C02DE26EE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2528233" y="2456196"/>
            <a:ext cx="3508755" cy="3515555"/>
          </a:xfrm>
        </p:spPr>
        <p:txBody>
          <a:bodyPr/>
          <a:lstStyle/>
          <a:p>
            <a:r>
              <a:rPr lang="sv-SE" sz="1800" dirty="0"/>
              <a:t>Trygghetslarm</a:t>
            </a:r>
          </a:p>
          <a:p>
            <a:r>
              <a:rPr lang="sv-SE" sz="1800" dirty="0"/>
              <a:t>Städning</a:t>
            </a:r>
          </a:p>
          <a:p>
            <a:r>
              <a:rPr lang="sv-SE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Omvårdnadsinsatser</a:t>
            </a:r>
          </a:p>
          <a:p>
            <a:r>
              <a:rPr lang="sv-SE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Anhöriga påkallat behov </a:t>
            </a:r>
          </a:p>
          <a:p>
            <a:r>
              <a:rPr lang="sv-SE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Information om vad som finns </a:t>
            </a:r>
          </a:p>
          <a:p>
            <a:r>
              <a:rPr lang="sv-SE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Någon enstaka som ansökt om SÄBO eller omfattande behov</a:t>
            </a:r>
            <a:br>
              <a:rPr lang="sv-SE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sv-SE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Platshållare för innehåll 7">
            <a:extLst>
              <a:ext uri="{FF2B5EF4-FFF2-40B4-BE49-F238E27FC236}">
                <a16:creationId xmlns:a16="http://schemas.microsoft.com/office/drawing/2014/main" id="{4F8D3AD3-68F3-D38D-DD9F-5550B8376F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648129" y="2927555"/>
            <a:ext cx="3508755" cy="3004736"/>
          </a:xfrm>
        </p:spPr>
        <p:txBody>
          <a:bodyPr/>
          <a:lstStyle/>
          <a:p>
            <a:r>
              <a:rPr lang="sv-SE" sz="1800" dirty="0">
                <a:effectLst/>
                <a:ea typeface="Calibri" panose="020F0502020204030204" pitchFamily="34" charset="0"/>
              </a:rPr>
              <a:t>Hjälpmedel från AT</a:t>
            </a:r>
            <a:br>
              <a:rPr lang="sv-SE" sz="1800" dirty="0">
                <a:effectLst/>
                <a:ea typeface="Calibri" panose="020F0502020204030204" pitchFamily="34" charset="0"/>
              </a:rPr>
            </a:br>
            <a:r>
              <a:rPr lang="sv-SE" sz="1800" dirty="0">
                <a:effectLst/>
                <a:ea typeface="Calibri" panose="020F0502020204030204" pitchFamily="34" charset="0"/>
              </a:rPr>
              <a:t>- BAP</a:t>
            </a:r>
            <a:br>
              <a:rPr lang="sv-SE" sz="1800" dirty="0">
                <a:effectLst/>
                <a:ea typeface="Calibri" panose="020F0502020204030204" pitchFamily="34" charset="0"/>
              </a:rPr>
            </a:br>
            <a:r>
              <a:rPr lang="sv-SE" sz="1800" dirty="0">
                <a:effectLst/>
                <a:ea typeface="Calibri" panose="020F0502020204030204" pitchFamily="34" charset="0"/>
              </a:rPr>
              <a:t>- Hänvisning till FT på vårdcentral </a:t>
            </a:r>
            <a:br>
              <a:rPr lang="sv-SE" sz="1800" dirty="0">
                <a:effectLst/>
                <a:ea typeface="Calibri" panose="020F0502020204030204" pitchFamily="34" charset="0"/>
              </a:rPr>
            </a:br>
            <a:r>
              <a:rPr lang="sv-SE" sz="1800" dirty="0">
                <a:effectLst/>
                <a:ea typeface="Calibri" panose="020F0502020204030204" pitchFamily="34" charset="0"/>
              </a:rPr>
              <a:t>- 3 </a:t>
            </a:r>
            <a:r>
              <a:rPr lang="sv-SE" sz="1800" dirty="0" err="1">
                <a:effectLst/>
                <a:ea typeface="Calibri" panose="020F0502020204030204" pitchFamily="34" charset="0"/>
              </a:rPr>
              <a:t>st</a:t>
            </a:r>
            <a:r>
              <a:rPr lang="sv-SE" sz="1800" dirty="0">
                <a:effectLst/>
                <a:ea typeface="Calibri" panose="020F0502020204030204" pitchFamily="34" charset="0"/>
              </a:rPr>
              <a:t> som inte behövt något alls i slutändan. </a:t>
            </a:r>
            <a:br>
              <a:rPr lang="sv-SE" sz="1800" dirty="0">
                <a:effectLst/>
                <a:ea typeface="Calibri" panose="020F0502020204030204" pitchFamily="34" charset="0"/>
              </a:rPr>
            </a:br>
            <a:endParaRPr lang="sv-SE" dirty="0"/>
          </a:p>
        </p:txBody>
      </p:sp>
      <p:sp>
        <p:nvSpPr>
          <p:cNvPr id="11" name="Platshållare för bildnummer 10">
            <a:extLst>
              <a:ext uri="{FF2B5EF4-FFF2-40B4-BE49-F238E27FC236}">
                <a16:creationId xmlns:a16="http://schemas.microsoft.com/office/drawing/2014/main" id="{181DC702-5E4E-8F45-784D-05DE70945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BA1B0FB-D917-4C8C-928F-313BD683BF39}" type="slidenum">
              <a:rPr lang="sv-SE" smtClean="0"/>
              <a:t>9</a:t>
            </a:fld>
            <a:endParaRPr lang="sv-SE"/>
          </a:p>
        </p:txBody>
      </p:sp>
      <p:sp>
        <p:nvSpPr>
          <p:cNvPr id="13" name="Platshållare för text 4">
            <a:extLst>
              <a:ext uri="{FF2B5EF4-FFF2-40B4-BE49-F238E27FC236}">
                <a16:creationId xmlns:a16="http://schemas.microsoft.com/office/drawing/2014/main" id="{07BB645B-89D3-42B1-766A-F6255BA9ED8E}"/>
              </a:ext>
            </a:extLst>
          </p:cNvPr>
          <p:cNvSpPr txBox="1">
            <a:spLocks/>
          </p:cNvSpPr>
          <p:nvPr/>
        </p:nvSpPr>
        <p:spPr>
          <a:xfrm>
            <a:off x="9238116" y="1711592"/>
            <a:ext cx="3566160" cy="535354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800"/>
              </a:spcAft>
              <a:buFont typeface="Arial" panose="020B0604020202020204" pitchFamily="34" charset="0"/>
              <a:buNone/>
              <a:defRPr lang="sv-SE" sz="2000" b="0" kern="1200" cap="all" spc="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dirty="0"/>
              <a:t>Brandrisk</a:t>
            </a:r>
          </a:p>
        </p:txBody>
      </p:sp>
      <p:sp>
        <p:nvSpPr>
          <p:cNvPr id="15" name="Platshållare för innehåll 7">
            <a:extLst>
              <a:ext uri="{FF2B5EF4-FFF2-40B4-BE49-F238E27FC236}">
                <a16:creationId xmlns:a16="http://schemas.microsoft.com/office/drawing/2014/main" id="{4B717D74-169D-0CC3-095D-FEDD29CDD137}"/>
              </a:ext>
            </a:extLst>
          </p:cNvPr>
          <p:cNvSpPr txBox="1">
            <a:spLocks/>
          </p:cNvSpPr>
          <p:nvPr/>
        </p:nvSpPr>
        <p:spPr>
          <a:xfrm>
            <a:off x="9156885" y="2410452"/>
            <a:ext cx="2475640" cy="409676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1800" dirty="0">
                <a:effectLst/>
                <a:ea typeface="Calibri" panose="020F0502020204030204" pitchFamily="34" charset="0"/>
              </a:rPr>
              <a:t>- 5 av 12 </a:t>
            </a:r>
            <a:r>
              <a:rPr lang="sv-SE" sz="1800" dirty="0" err="1">
                <a:effectLst/>
                <a:ea typeface="Calibri" panose="020F0502020204030204" pitchFamily="34" charset="0"/>
              </a:rPr>
              <a:t>st</a:t>
            </a:r>
            <a:r>
              <a:rPr lang="sv-SE" sz="1800" dirty="0">
                <a:effectLst/>
                <a:ea typeface="Calibri" panose="020F0502020204030204" pitchFamily="34" charset="0"/>
              </a:rPr>
              <a:t> har utförts</a:t>
            </a:r>
            <a:br>
              <a:rPr lang="sv-SE" sz="1800" dirty="0">
                <a:effectLst/>
                <a:ea typeface="Calibri" panose="020F0502020204030204" pitchFamily="34" charset="0"/>
              </a:rPr>
            </a:br>
            <a:r>
              <a:rPr lang="sv-SE" sz="1800" dirty="0">
                <a:effectLst/>
                <a:ea typeface="Calibri" panose="020F0502020204030204" pitchFamily="34" charset="0"/>
              </a:rPr>
              <a:t>- 2 </a:t>
            </a:r>
            <a:r>
              <a:rPr lang="sv-SE" sz="1800" dirty="0" err="1">
                <a:effectLst/>
                <a:ea typeface="Calibri" panose="020F0502020204030204" pitchFamily="34" charset="0"/>
              </a:rPr>
              <a:t>st</a:t>
            </a:r>
            <a:r>
              <a:rPr lang="sv-SE" sz="1800" dirty="0">
                <a:effectLst/>
                <a:ea typeface="Calibri" panose="020F0502020204030204" pitchFamily="34" charset="0"/>
              </a:rPr>
              <a:t> har erbjudits spisvakt</a:t>
            </a:r>
            <a:br>
              <a:rPr lang="sv-SE" sz="1800" dirty="0">
                <a:effectLst/>
                <a:ea typeface="Calibri" panose="020F0502020204030204" pitchFamily="34" charset="0"/>
              </a:rPr>
            </a:br>
            <a:r>
              <a:rPr lang="sv-SE" sz="1800" dirty="0">
                <a:effectLst/>
                <a:ea typeface="Calibri" panose="020F0502020204030204" pitchFamily="34" charset="0"/>
              </a:rPr>
              <a:t>- De som fått anmärkning som AT ej kunnat erbjuda åtgärd har vi lämnat över ansvaret på anhöriga eller personen själv</a:t>
            </a:r>
            <a:endParaRPr lang="sv-SE" dirty="0"/>
          </a:p>
        </p:txBody>
      </p:sp>
      <p:sp>
        <p:nvSpPr>
          <p:cNvPr id="7" name="Platshållare för text 4">
            <a:extLst>
              <a:ext uri="{FF2B5EF4-FFF2-40B4-BE49-F238E27FC236}">
                <a16:creationId xmlns:a16="http://schemas.microsoft.com/office/drawing/2014/main" id="{FAF30AD6-9C5E-7E5E-6A9B-D20A8190FC49}"/>
              </a:ext>
            </a:extLst>
          </p:cNvPr>
          <p:cNvSpPr txBox="1">
            <a:spLocks/>
          </p:cNvSpPr>
          <p:nvPr/>
        </p:nvSpPr>
        <p:spPr>
          <a:xfrm>
            <a:off x="5468461" y="2187803"/>
            <a:ext cx="4117424" cy="361786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800"/>
              </a:spcAft>
              <a:buFont typeface="Arial" panose="020B0604020202020204" pitchFamily="34" charset="0"/>
              <a:buNone/>
              <a:defRPr lang="sv-SE" sz="2000" b="0" kern="1200" cap="all" spc="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dirty="0"/>
              <a:t>Hjälp från Arbetsterapeut </a:t>
            </a:r>
          </a:p>
        </p:txBody>
      </p:sp>
    </p:spTree>
    <p:extLst>
      <p:ext uri="{BB962C8B-B14F-4D97-AF65-F5344CB8AC3E}">
        <p14:creationId xmlns:p14="http://schemas.microsoft.com/office/powerpoint/2010/main" val="125425350"/>
      </p:ext>
    </p:extLst>
  </p:cSld>
  <p:clrMapOvr>
    <a:masterClrMapping/>
  </p:clrMapOvr>
</p:sld>
</file>

<file path=ppt/theme/theme1.xml><?xml version="1.0" encoding="utf-8"?>
<a:theme xmlns:a="http://schemas.openxmlformats.org/drawingml/2006/main" name="3DFloatVTI">
  <a:themeElements>
    <a:clrScheme name="Float">
      <a:dk1>
        <a:sysClr val="windowText" lastClr="000000"/>
      </a:dk1>
      <a:lt1>
        <a:sysClr val="window" lastClr="FFFFFF"/>
      </a:lt1>
      <a:dk2>
        <a:srgbClr val="1B192E"/>
      </a:dk2>
      <a:lt2>
        <a:srgbClr val="EAE5EB"/>
      </a:lt2>
      <a:accent1>
        <a:srgbClr val="13BE89"/>
      </a:accent1>
      <a:accent2>
        <a:srgbClr val="12B1BF"/>
      </a:accent2>
      <a:accent3>
        <a:srgbClr val="D40AA8"/>
      </a:accent3>
      <a:accent4>
        <a:srgbClr val="B86E62"/>
      </a:accent4>
      <a:accent5>
        <a:srgbClr val="A3A3C1"/>
      </a:accent5>
      <a:accent6>
        <a:srgbClr val="37335B"/>
      </a:accent6>
      <a:hlink>
        <a:srgbClr val="0066FF"/>
      </a:hlink>
      <a:folHlink>
        <a:srgbClr val="666699"/>
      </a:folHlink>
    </a:clrScheme>
    <a:fontScheme name="Float">
      <a:majorFont>
        <a:latin typeface="Walbaum Display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74515889.tgt.Office_50301376_TF33713516_Win32_OJ112196127" id="{A2FFD31B-4B2B-4384-939D-F8FA4B513D54}" vid="{6C2AF2AF-CD66-43DE-B51E-5ECC4D8DEB6C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_ip_UnifiedCompliancePolicyProperties xmlns="http://schemas.microsoft.com/sharepoint/v3" xsi:nil="true"/>
    <lcf76f155ced4ddcb4097134ff3c332f xmlns="71af3243-3dd4-4a8d-8c0d-dd76da1f02a5">
      <Terms xmlns="http://schemas.microsoft.com/office/infopath/2007/PartnerControls"/>
    </lcf76f155ced4ddcb4097134ff3c332f>
    <TaxCatchAll xmlns="230e9df3-be65-4c73-a93b-d1236ebd677e"/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8" ma:contentTypeDescription="Create a new document." ma:contentTypeScope="" ma:versionID="22a266b9fa9a230c5a512669d8b298c3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eddc33fff6b14141ee5c74a0d29ea6a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lcf76f155ced4ddcb4097134ff3c332f" ma:index="24" nillable="true" ma:taxonomy="true" ma:internalName="lcf76f155ced4ddcb4097134ff3c332f" ma:taxonomyFieldName="MediaServiceAITags" ma:displayName="Image Tags" ma:readOnly="false" ma:fieldId="{5cf76f15-5ced-4ddc-b409-7134ff3c332f}" ma:taxonomyMulti="true" ma:sspId="e385fb40-52d4-4fae-9c5b-3e8ff8a5878e" ma:termSetId="09814cd3-568e-4e90-9814-8d621ff8fb84" ma:anchorId="00000000-0000-0000-0000-000000000000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5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0811A92-D464-4AC4-A396-BA73B10CEEAC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2.xml><?xml version="1.0" encoding="utf-8"?>
<ds:datastoreItem xmlns:ds="http://schemas.openxmlformats.org/officeDocument/2006/customXml" ds:itemID="{904751AB-E840-446F-8D49-E697067EC88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E4876F9-7AE1-498D-B8FE-1E3AD703D2A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{258086A6-70B1-40B6-8004-AA2B421CCDBB}tf33713516_win32</Template>
  <TotalTime>413</TotalTime>
  <Words>478</Words>
  <Application>Microsoft Office PowerPoint</Application>
  <PresentationFormat>Bredbild</PresentationFormat>
  <Paragraphs>59</Paragraphs>
  <Slides>11</Slides>
  <Notes>1</Notes>
  <HiddenSlides>0</HiddenSlides>
  <MMClips>0</MMClips>
  <ScaleCrop>false</ScaleCrop>
  <HeadingPairs>
    <vt:vector size="6" baseType="variant">
      <vt:variant>
        <vt:lpstr>Använt teckensnitt</vt:lpstr>
      </vt:variant>
      <vt:variant>
        <vt:i4>5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11</vt:i4>
      </vt:variant>
    </vt:vector>
  </HeadingPairs>
  <TitlesOfParts>
    <vt:vector size="17" baseType="lpstr">
      <vt:lpstr>Arial</vt:lpstr>
      <vt:lpstr>Calibri</vt:lpstr>
      <vt:lpstr>Courier New</vt:lpstr>
      <vt:lpstr>Gill Sans MT</vt:lpstr>
      <vt:lpstr>Walbaum Display</vt:lpstr>
      <vt:lpstr>3DFloatVTI</vt:lpstr>
      <vt:lpstr>Hälso- och sjukvårdsenheten Biståndsenheten  </vt:lpstr>
      <vt:lpstr>Rätt insats, på rätt nivå, i rätt tid!</vt:lpstr>
      <vt:lpstr>Syfte </vt:lpstr>
      <vt:lpstr>Varför jobba förebyggande och hälsofrämjande? </vt:lpstr>
      <vt:lpstr>PowerPoint-presentation</vt:lpstr>
      <vt:lpstr>PowerPoint-presentation</vt:lpstr>
      <vt:lpstr>Projektets mål </vt:lpstr>
      <vt:lpstr>Urval och genomförande </vt:lpstr>
      <vt:lpstr>Utvärdering</vt:lpstr>
      <vt:lpstr>Nästa steg</vt:lpstr>
      <vt:lpstr>Tack för er uppmärksamhet!  Kamyar Sheikhani, Hälso och sjukvårdschef , kamyar.sheikhani@kungsor.se Erika Dömstedt , Biståndschef , erika.domstedt@kungsor.se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Hälso och sjukvårdsenehten Biståndsenheten</dc:title>
  <dc:creator>Kamyar Sheikhani</dc:creator>
  <cp:lastModifiedBy>Erika Dömstedt</cp:lastModifiedBy>
  <cp:revision>7</cp:revision>
  <dcterms:created xsi:type="dcterms:W3CDTF">2022-11-11T08:47:20Z</dcterms:created>
  <dcterms:modified xsi:type="dcterms:W3CDTF">2022-11-17T10:45:24Z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