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746" r:id="rId5"/>
    <p:sldMasterId id="2147483648" r:id="rId6"/>
    <p:sldMasterId id="2147483703" r:id="rId7"/>
  </p:sldMasterIdLst>
  <p:notesMasterIdLst>
    <p:notesMasterId r:id="rId38"/>
  </p:notesMasterIdLst>
  <p:sldIdLst>
    <p:sldId id="256" r:id="rId8"/>
    <p:sldId id="257" r:id="rId9"/>
    <p:sldId id="328" r:id="rId10"/>
    <p:sldId id="320" r:id="rId11"/>
    <p:sldId id="329" r:id="rId12"/>
    <p:sldId id="330" r:id="rId13"/>
    <p:sldId id="331" r:id="rId14"/>
    <p:sldId id="332" r:id="rId15"/>
    <p:sldId id="333" r:id="rId16"/>
    <p:sldId id="334" r:id="rId17"/>
    <p:sldId id="336" r:id="rId18"/>
    <p:sldId id="335" r:id="rId19"/>
    <p:sldId id="337" r:id="rId20"/>
    <p:sldId id="338" r:id="rId21"/>
    <p:sldId id="339" r:id="rId22"/>
    <p:sldId id="340" r:id="rId23"/>
    <p:sldId id="345" r:id="rId24"/>
    <p:sldId id="341" r:id="rId25"/>
    <p:sldId id="342" r:id="rId26"/>
    <p:sldId id="349" r:id="rId27"/>
    <p:sldId id="348" r:id="rId28"/>
    <p:sldId id="350" r:id="rId29"/>
    <p:sldId id="324" r:id="rId30"/>
    <p:sldId id="325" r:id="rId31"/>
    <p:sldId id="326" r:id="rId32"/>
    <p:sldId id="327" r:id="rId33"/>
    <p:sldId id="346" r:id="rId34"/>
    <p:sldId id="347" r:id="rId35"/>
    <p:sldId id="343" r:id="rId36"/>
    <p:sldId id="317" r:id="rId37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C87750-3A04-76FF-A3E1-DEB4ADB84C73}" name="Sara Segerstedt" initials="SS" userId="S::sara.segerstedt@regionvastmanland.se::9e8ec808-736a-4372-a6f3-e0028e35e3b0" providerId="AD"/>
  <p188:author id="{257C35BD-FC03-195E-3E24-CF38F68D47BF}" name="Christofer Papinski" initials="CP" userId="S::christofer.papinski@regionvastmanland.se::50fde33b-e7c3-406a-aeee-33b1d6c2b13a" providerId="AD"/>
  <p188:author id="{997C04E1-95BC-6FF1-EBB4-92B829E1CE0D}" name="Susanne Fronda" initials="SF" userId="S::susanne.fronda@regionvastmanland.se::a259fdb1-2f2a-4104-bcbd-bf9af072b0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D5B2F-D2AD-4D40-93BB-D1A64020D3C0}" v="5" dt="2024-02-20T10:21:50.6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20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Muren Eriksson" userId="S::martina.muren.eriksson@regionvastmanland.se::32fde42a-eb39-4683-8952-338b955c9df8" providerId="AD" clId="Web-{5F46B0F1-FA86-432B-B8BB-866D1E93FE71}"/>
    <pc:docChg chg="delSld modSld sldOrd">
      <pc:chgData name="Martina Muren Eriksson" userId="S::martina.muren.eriksson@regionvastmanland.se::32fde42a-eb39-4683-8952-338b955c9df8" providerId="AD" clId="Web-{5F46B0F1-FA86-432B-B8BB-866D1E93FE71}" dt="2024-02-13T08:11:10.226" v="42"/>
      <pc:docMkLst>
        <pc:docMk/>
      </pc:docMkLst>
      <pc:sldChg chg="ord">
        <pc:chgData name="Martina Muren Eriksson" userId="S::martina.muren.eriksson@regionvastmanland.se::32fde42a-eb39-4683-8952-338b955c9df8" providerId="AD" clId="Web-{5F46B0F1-FA86-432B-B8BB-866D1E93FE71}" dt="2024-02-13T08:11:10.226" v="42"/>
        <pc:sldMkLst>
          <pc:docMk/>
          <pc:sldMk cId="2167065205" sldId="343"/>
        </pc:sldMkLst>
      </pc:sldChg>
      <pc:sldChg chg="modSp">
        <pc:chgData name="Martina Muren Eriksson" userId="S::martina.muren.eriksson@regionvastmanland.se::32fde42a-eb39-4683-8952-338b955c9df8" providerId="AD" clId="Web-{5F46B0F1-FA86-432B-B8BB-866D1E93FE71}" dt="2024-02-13T08:10:55.804" v="40" actId="20577"/>
        <pc:sldMkLst>
          <pc:docMk/>
          <pc:sldMk cId="4163291826" sldId="347"/>
        </pc:sldMkLst>
        <pc:spChg chg="mod">
          <ac:chgData name="Martina Muren Eriksson" userId="S::martina.muren.eriksson@regionvastmanland.se::32fde42a-eb39-4683-8952-338b955c9df8" providerId="AD" clId="Web-{5F46B0F1-FA86-432B-B8BB-866D1E93FE71}" dt="2024-02-13T08:10:55.804" v="40" actId="20577"/>
          <ac:spMkLst>
            <pc:docMk/>
            <pc:sldMk cId="4163291826" sldId="347"/>
            <ac:spMk id="6" creationId="{C75957AD-FC43-55EB-C299-DDA3DF466ED4}"/>
          </ac:spMkLst>
        </pc:spChg>
      </pc:sldChg>
      <pc:sldChg chg="del">
        <pc:chgData name="Martina Muren Eriksson" userId="S::martina.muren.eriksson@regionvastmanland.se::32fde42a-eb39-4683-8952-338b955c9df8" providerId="AD" clId="Web-{5F46B0F1-FA86-432B-B8BB-866D1E93FE71}" dt="2024-02-13T08:11:01.445" v="41"/>
        <pc:sldMkLst>
          <pc:docMk/>
          <pc:sldMk cId="3999061208" sldId="348"/>
        </pc:sldMkLst>
      </pc:sldChg>
    </pc:docChg>
  </pc:docChgLst>
  <pc:docChgLst>
    <pc:chgData name="Susanne Fronda" userId="S::susanne.fronda@regionvastmanland.se::a259fdb1-2f2a-4104-bcbd-bf9af072b0ba" providerId="AD" clId="Web-{A3E37E87-16F9-40FA-8D9D-69CF653BA1FE}"/>
    <pc:docChg chg="addSld delSld modSld">
      <pc:chgData name="Susanne Fronda" userId="S::susanne.fronda@regionvastmanland.se::a259fdb1-2f2a-4104-bcbd-bf9af072b0ba" providerId="AD" clId="Web-{A3E37E87-16F9-40FA-8D9D-69CF653BA1FE}" dt="2024-01-16T14:24:05.395" v="860"/>
      <pc:docMkLst>
        <pc:docMk/>
      </pc:docMkLst>
      <pc:sldChg chg="addSp delSp modSp modCm">
        <pc:chgData name="Susanne Fronda" userId="S::susanne.fronda@regionvastmanland.se::a259fdb1-2f2a-4104-bcbd-bf9af072b0ba" providerId="AD" clId="Web-{A3E37E87-16F9-40FA-8D9D-69CF653BA1FE}" dt="2024-01-16T14:23:47.489" v="859"/>
        <pc:sldMkLst>
          <pc:docMk/>
          <pc:sldMk cId="4271701517" sldId="265"/>
        </pc:sldMkLst>
        <pc:spChg chg="mod">
          <ac:chgData name="Susanne Fronda" userId="S::susanne.fronda@regionvastmanland.se::a259fdb1-2f2a-4104-bcbd-bf9af072b0ba" providerId="AD" clId="Web-{A3E37E87-16F9-40FA-8D9D-69CF653BA1FE}" dt="2024-01-16T14:15:31.974" v="788" actId="20577"/>
          <ac:spMkLst>
            <pc:docMk/>
            <pc:sldMk cId="4271701517" sldId="265"/>
            <ac:spMk id="3" creationId="{58279E82-E72F-5978-276E-4D02AA998E58}"/>
          </ac:spMkLst>
        </pc:spChg>
        <pc:graphicFrameChg chg="add del mod">
          <ac:chgData name="Susanne Fronda" userId="S::susanne.fronda@regionvastmanland.se::a259fdb1-2f2a-4104-bcbd-bf9af072b0ba" providerId="AD" clId="Web-{A3E37E87-16F9-40FA-8D9D-69CF653BA1FE}" dt="2024-01-16T14:23:47.489" v="859"/>
          <ac:graphicFrameMkLst>
            <pc:docMk/>
            <pc:sldMk cId="4271701517" sldId="265"/>
            <ac:graphicFrameMk id="5" creationId="{017B7414-22BA-5A4A-F5A4-37C15243D0A7}"/>
          </ac:graphicFrameMkLst>
        </pc:graphicFrameChg>
      </pc:sldChg>
      <pc:sldChg chg="modSp">
        <pc:chgData name="Susanne Fronda" userId="S::susanne.fronda@regionvastmanland.se::a259fdb1-2f2a-4104-bcbd-bf9af072b0ba" providerId="AD" clId="Web-{A3E37E87-16F9-40FA-8D9D-69CF653BA1FE}" dt="2024-01-16T14:19:56.536" v="852" actId="1076"/>
        <pc:sldMkLst>
          <pc:docMk/>
          <pc:sldMk cId="2891445220" sldId="266"/>
        </pc:sldMkLst>
        <pc:spChg chg="mod">
          <ac:chgData name="Susanne Fronda" userId="S::susanne.fronda@regionvastmanland.se::a259fdb1-2f2a-4104-bcbd-bf9af072b0ba" providerId="AD" clId="Web-{A3E37E87-16F9-40FA-8D9D-69CF653BA1FE}" dt="2024-01-16T14:19:10.458" v="845" actId="20577"/>
          <ac:spMkLst>
            <pc:docMk/>
            <pc:sldMk cId="2891445220" sldId="266"/>
            <ac:spMk id="3" creationId="{B1E9BA18-A651-2A58-EE72-4C8CA3946E18}"/>
          </ac:spMkLst>
        </pc:spChg>
        <pc:spChg chg="mod">
          <ac:chgData name="Susanne Fronda" userId="S::susanne.fronda@regionvastmanland.se::a259fdb1-2f2a-4104-bcbd-bf9af072b0ba" providerId="AD" clId="Web-{A3E37E87-16F9-40FA-8D9D-69CF653BA1FE}" dt="2024-01-16T14:19:56.536" v="852" actId="1076"/>
          <ac:spMkLst>
            <pc:docMk/>
            <pc:sldMk cId="2891445220" sldId="266"/>
            <ac:spMk id="7" creationId="{505EFC71-DB30-CC1A-87B5-8622936CC7C6}"/>
          </ac:spMkLst>
        </pc:spChg>
        <pc:spChg chg="mod">
          <ac:chgData name="Susanne Fronda" userId="S::susanne.fronda@regionvastmanland.se::a259fdb1-2f2a-4104-bcbd-bf9af072b0ba" providerId="AD" clId="Web-{A3E37E87-16F9-40FA-8D9D-69CF653BA1FE}" dt="2024-01-16T14:19:35.942" v="849" actId="14100"/>
          <ac:spMkLst>
            <pc:docMk/>
            <pc:sldMk cId="2891445220" sldId="266"/>
            <ac:spMk id="8" creationId="{5AC6BE3F-633F-DBC9-7DAC-6F4FF8D8895B}"/>
          </ac:spMkLst>
        </pc:spChg>
      </pc:sldChg>
      <pc:sldChg chg="mod modShow">
        <pc:chgData name="Susanne Fronda" userId="S::susanne.fronda@regionvastmanland.se::a259fdb1-2f2a-4104-bcbd-bf9af072b0ba" providerId="AD" clId="Web-{A3E37E87-16F9-40FA-8D9D-69CF653BA1FE}" dt="2024-01-16T14:24:05.395" v="860"/>
        <pc:sldMkLst>
          <pc:docMk/>
          <pc:sldMk cId="2812302615" sldId="278"/>
        </pc:sldMkLst>
      </pc:sldChg>
      <pc:sldChg chg="modSp modCm">
        <pc:chgData name="Susanne Fronda" userId="S::susanne.fronda@regionvastmanland.se::a259fdb1-2f2a-4104-bcbd-bf9af072b0ba" providerId="AD" clId="Web-{A3E37E87-16F9-40FA-8D9D-69CF653BA1FE}" dt="2024-01-16T14:01:49.350" v="760"/>
        <pc:sldMkLst>
          <pc:docMk/>
          <pc:sldMk cId="4028646128" sldId="299"/>
        </pc:sldMkLst>
        <pc:spChg chg="mod">
          <ac:chgData name="Susanne Fronda" userId="S::susanne.fronda@regionvastmanland.se::a259fdb1-2f2a-4104-bcbd-bf9af072b0ba" providerId="AD" clId="Web-{A3E37E87-16F9-40FA-8D9D-69CF653BA1FE}" dt="2024-01-16T13:57:36.428" v="723" actId="20577"/>
          <ac:spMkLst>
            <pc:docMk/>
            <pc:sldMk cId="4028646128" sldId="299"/>
            <ac:spMk id="2" creationId="{57D845EB-AA3A-9044-5768-94BA75FF7956}"/>
          </ac:spMkLst>
        </pc:spChg>
        <pc:spChg chg="mod">
          <ac:chgData name="Susanne Fronda" userId="S::susanne.fronda@regionvastmanland.se::a259fdb1-2f2a-4104-bcbd-bf9af072b0ba" providerId="AD" clId="Web-{A3E37E87-16F9-40FA-8D9D-69CF653BA1FE}" dt="2024-01-16T14:00:19.506" v="759" actId="20577"/>
          <ac:spMkLst>
            <pc:docMk/>
            <pc:sldMk cId="4028646128" sldId="299"/>
            <ac:spMk id="5" creationId="{0E37699E-F4B7-8771-F4E3-560E724F2F0C}"/>
          </ac:spMkLst>
        </pc:spChg>
      </pc:sldChg>
      <pc:sldChg chg="mod modShow">
        <pc:chgData name="Susanne Fronda" userId="S::susanne.fronda@regionvastmanland.se::a259fdb1-2f2a-4104-bcbd-bf9af072b0ba" providerId="AD" clId="Web-{A3E37E87-16F9-40FA-8D9D-69CF653BA1FE}" dt="2024-01-16T13:44:33.086" v="272"/>
        <pc:sldMkLst>
          <pc:docMk/>
          <pc:sldMk cId="4161063286" sldId="307"/>
        </pc:sldMkLst>
      </pc:sldChg>
      <pc:sldChg chg="mod modShow">
        <pc:chgData name="Susanne Fronda" userId="S::susanne.fronda@regionvastmanland.se::a259fdb1-2f2a-4104-bcbd-bf9af072b0ba" providerId="AD" clId="Web-{A3E37E87-16F9-40FA-8D9D-69CF653BA1FE}" dt="2024-01-16T13:54:14.069" v="699"/>
        <pc:sldMkLst>
          <pc:docMk/>
          <pc:sldMk cId="859808351" sldId="308"/>
        </pc:sldMkLst>
      </pc:sldChg>
      <pc:sldChg chg="addSp delSp modSp">
        <pc:chgData name="Susanne Fronda" userId="S::susanne.fronda@regionvastmanland.se::a259fdb1-2f2a-4104-bcbd-bf9af072b0ba" providerId="AD" clId="Web-{A3E37E87-16F9-40FA-8D9D-69CF653BA1FE}" dt="2024-01-16T13:54:02.694" v="698"/>
        <pc:sldMkLst>
          <pc:docMk/>
          <pc:sldMk cId="2790546197" sldId="314"/>
        </pc:sldMkLst>
        <pc:spChg chg="del mod">
          <ac:chgData name="Susanne Fronda" userId="S::susanne.fronda@regionvastmanland.se::a259fdb1-2f2a-4104-bcbd-bf9af072b0ba" providerId="AD" clId="Web-{A3E37E87-16F9-40FA-8D9D-69CF653BA1FE}" dt="2024-01-16T13:53:20.038" v="679"/>
          <ac:spMkLst>
            <pc:docMk/>
            <pc:sldMk cId="2790546197" sldId="314"/>
            <ac:spMk id="2" creationId="{EBE485D4-0681-C876-2ADB-39F070828236}"/>
          </ac:spMkLst>
        </pc:spChg>
        <pc:spChg chg="add mod">
          <ac:chgData name="Susanne Fronda" userId="S::susanne.fronda@regionvastmanland.se::a259fdb1-2f2a-4104-bcbd-bf9af072b0ba" providerId="AD" clId="Web-{A3E37E87-16F9-40FA-8D9D-69CF653BA1FE}" dt="2024-01-16T13:53:36.601" v="681" actId="1076"/>
          <ac:spMkLst>
            <pc:docMk/>
            <pc:sldMk cId="2790546197" sldId="314"/>
            <ac:spMk id="5" creationId="{431E7235-7D22-BD60-DE6C-AE3C2E24E521}"/>
          </ac:spMkLst>
        </pc:spChg>
        <pc:spChg chg="mod">
          <ac:chgData name="Susanne Fronda" userId="S::susanne.fronda@regionvastmanland.se::a259fdb1-2f2a-4104-bcbd-bf9af072b0ba" providerId="AD" clId="Web-{A3E37E87-16F9-40FA-8D9D-69CF653BA1FE}" dt="2024-01-16T13:53:45.038" v="682" actId="1076"/>
          <ac:spMkLst>
            <pc:docMk/>
            <pc:sldMk cId="2790546197" sldId="314"/>
            <ac:spMk id="7" creationId="{D46F249D-E064-A8B4-0EC3-8F3E35C4CF92}"/>
          </ac:spMkLst>
        </pc:spChg>
        <pc:graphicFrameChg chg="mod modGraphic">
          <ac:chgData name="Susanne Fronda" userId="S::susanne.fronda@regionvastmanland.se::a259fdb1-2f2a-4104-bcbd-bf9af072b0ba" providerId="AD" clId="Web-{A3E37E87-16F9-40FA-8D9D-69CF653BA1FE}" dt="2024-01-16T13:54:02.694" v="698"/>
          <ac:graphicFrameMkLst>
            <pc:docMk/>
            <pc:sldMk cId="2790546197" sldId="314"/>
            <ac:graphicFrameMk id="6" creationId="{9C77EE01-87E1-6DCB-4F19-4672C3366A02}"/>
          </ac:graphicFrameMkLst>
        </pc:graphicFrameChg>
      </pc:sldChg>
      <pc:sldChg chg="add mod replId modShow">
        <pc:chgData name="Susanne Fronda" userId="S::susanne.fronda@regionvastmanland.se::a259fdb1-2f2a-4104-bcbd-bf9af072b0ba" providerId="AD" clId="Web-{A3E37E87-16F9-40FA-8D9D-69CF653BA1FE}" dt="2024-01-16T14:02:01.647" v="761"/>
        <pc:sldMkLst>
          <pc:docMk/>
          <pc:sldMk cId="4185763598" sldId="315"/>
        </pc:sldMkLst>
      </pc:sldChg>
      <pc:sldChg chg="add mod replId modShow">
        <pc:chgData name="Susanne Fronda" userId="S::susanne.fronda@regionvastmanland.se::a259fdb1-2f2a-4104-bcbd-bf9af072b0ba" providerId="AD" clId="Web-{A3E37E87-16F9-40FA-8D9D-69CF653BA1FE}" dt="2024-01-16T14:15:35.865" v="789"/>
        <pc:sldMkLst>
          <pc:docMk/>
          <pc:sldMk cId="185900296" sldId="316"/>
        </pc:sldMkLst>
      </pc:sldChg>
      <pc:sldChg chg="add del replId">
        <pc:chgData name="Susanne Fronda" userId="S::susanne.fronda@regionvastmanland.se::a259fdb1-2f2a-4104-bcbd-bf9af072b0ba" providerId="AD" clId="Web-{A3E37E87-16F9-40FA-8D9D-69CF653BA1FE}" dt="2024-01-16T14:22:42.145" v="854"/>
        <pc:sldMkLst>
          <pc:docMk/>
          <pc:sldMk cId="332995996" sldId="317"/>
        </pc:sldMkLst>
      </pc:sldChg>
      <pc:sldChg chg="add del replId">
        <pc:chgData name="Susanne Fronda" userId="S::susanne.fronda@regionvastmanland.se::a259fdb1-2f2a-4104-bcbd-bf9af072b0ba" providerId="AD" clId="Web-{A3E37E87-16F9-40FA-8D9D-69CF653BA1FE}" dt="2024-01-16T14:22:56.270" v="856"/>
        <pc:sldMkLst>
          <pc:docMk/>
          <pc:sldMk cId="4274471551" sldId="317"/>
        </pc:sldMkLst>
      </pc:sldChg>
    </pc:docChg>
  </pc:docChgLst>
  <pc:docChgLst>
    <pc:chgData name="Susanne Fronda" userId="S::susanne.fronda@regionvastmanland.se::a259fdb1-2f2a-4104-bcbd-bf9af072b0ba" providerId="AD" clId="Web-{7F6ED1F6-B4E9-4DC9-8BED-2532FB023E5D}"/>
    <pc:docChg chg="modSld">
      <pc:chgData name="Susanne Fronda" userId="S::susanne.fronda@regionvastmanland.se::a259fdb1-2f2a-4104-bcbd-bf9af072b0ba" providerId="AD" clId="Web-{7F6ED1F6-B4E9-4DC9-8BED-2532FB023E5D}" dt="2024-01-18T12:10:34.560" v="7" actId="20577"/>
      <pc:docMkLst>
        <pc:docMk/>
      </pc:docMkLst>
      <pc:sldChg chg="modSp">
        <pc:chgData name="Susanne Fronda" userId="S::susanne.fronda@regionvastmanland.se::a259fdb1-2f2a-4104-bcbd-bf9af072b0ba" providerId="AD" clId="Web-{7F6ED1F6-B4E9-4DC9-8BED-2532FB023E5D}" dt="2024-01-18T12:10:34.560" v="7" actId="20577"/>
        <pc:sldMkLst>
          <pc:docMk/>
          <pc:sldMk cId="735337105" sldId="256"/>
        </pc:sldMkLst>
        <pc:spChg chg="mod">
          <ac:chgData name="Susanne Fronda" userId="S::susanne.fronda@regionvastmanland.se::a259fdb1-2f2a-4104-bcbd-bf9af072b0ba" providerId="AD" clId="Web-{7F6ED1F6-B4E9-4DC9-8BED-2532FB023E5D}" dt="2024-01-18T12:10:34.560" v="7" actId="20577"/>
          <ac:spMkLst>
            <pc:docMk/>
            <pc:sldMk cId="735337105" sldId="256"/>
            <ac:spMk id="3" creationId="{EA68D46A-2CA2-441E-A536-8F53CA4458EB}"/>
          </ac:spMkLst>
        </pc:spChg>
      </pc:sldChg>
    </pc:docChg>
  </pc:docChgLst>
  <pc:docChgLst>
    <pc:chgData name="Martina Muren Eriksson" userId="S::martina.muren.eriksson@regionvastmanland.se::32fde42a-eb39-4683-8952-338b955c9df8" providerId="AD" clId="Web-{2CAA7339-874D-4A40-98DA-CCDACE259683}"/>
    <pc:docChg chg="addSld delSld modSld">
      <pc:chgData name="Martina Muren Eriksson" userId="S::martina.muren.eriksson@regionvastmanland.se::32fde42a-eb39-4683-8952-338b955c9df8" providerId="AD" clId="Web-{2CAA7339-874D-4A40-98DA-CCDACE259683}" dt="2024-02-13T08:03:42.506" v="425" actId="20577"/>
      <pc:docMkLst>
        <pc:docMk/>
      </pc:docMkLst>
      <pc:sldChg chg="modSp add replId">
        <pc:chgData name="Martina Muren Eriksson" userId="S::martina.muren.eriksson@regionvastmanland.se::32fde42a-eb39-4683-8952-338b955c9df8" providerId="AD" clId="Web-{2CAA7339-874D-4A40-98DA-CCDACE259683}" dt="2024-02-13T08:03:42.506" v="425" actId="20577"/>
        <pc:sldMkLst>
          <pc:docMk/>
          <pc:sldMk cId="945186121" sldId="346"/>
        </pc:sldMkLst>
        <pc:spChg chg="mod">
          <ac:chgData name="Martina Muren Eriksson" userId="S::martina.muren.eriksson@regionvastmanland.se::32fde42a-eb39-4683-8952-338b955c9df8" providerId="AD" clId="Web-{2CAA7339-874D-4A40-98DA-CCDACE259683}" dt="2024-02-13T07:51:15.316" v="281" actId="20577"/>
          <ac:spMkLst>
            <pc:docMk/>
            <pc:sldMk cId="945186121" sldId="346"/>
            <ac:spMk id="3" creationId="{AAD80129-10CF-3D6A-28F8-A49EBFE64462}"/>
          </ac:spMkLst>
        </pc:spChg>
        <pc:spChg chg="mod">
          <ac:chgData name="Martina Muren Eriksson" userId="S::martina.muren.eriksson@regionvastmanland.se::32fde42a-eb39-4683-8952-338b955c9df8" providerId="AD" clId="Web-{2CAA7339-874D-4A40-98DA-CCDACE259683}" dt="2024-02-13T08:03:42.506" v="425" actId="20577"/>
          <ac:spMkLst>
            <pc:docMk/>
            <pc:sldMk cId="945186121" sldId="346"/>
            <ac:spMk id="6" creationId="{C75957AD-FC43-55EB-C299-DDA3DF466ED4}"/>
          </ac:spMkLst>
        </pc:spChg>
      </pc:sldChg>
      <pc:sldChg chg="new del">
        <pc:chgData name="Martina Muren Eriksson" userId="S::martina.muren.eriksson@regionvastmanland.se::32fde42a-eb39-4683-8952-338b955c9df8" providerId="AD" clId="Web-{2CAA7339-874D-4A40-98DA-CCDACE259683}" dt="2024-02-13T07:44:55.861" v="1"/>
        <pc:sldMkLst>
          <pc:docMk/>
          <pc:sldMk cId="2346886895" sldId="346"/>
        </pc:sldMkLst>
      </pc:sldChg>
      <pc:sldChg chg="modSp add replId">
        <pc:chgData name="Martina Muren Eriksson" userId="S::martina.muren.eriksson@regionvastmanland.se::32fde42a-eb39-4683-8952-338b955c9df8" providerId="AD" clId="Web-{2CAA7339-874D-4A40-98DA-CCDACE259683}" dt="2024-02-13T07:51:48.253" v="312" actId="20577"/>
        <pc:sldMkLst>
          <pc:docMk/>
          <pc:sldMk cId="4163291826" sldId="347"/>
        </pc:sldMkLst>
        <pc:spChg chg="mod">
          <ac:chgData name="Martina Muren Eriksson" userId="S::martina.muren.eriksson@regionvastmanland.se::32fde42a-eb39-4683-8952-338b955c9df8" providerId="AD" clId="Web-{2CAA7339-874D-4A40-98DA-CCDACE259683}" dt="2024-02-13T07:51:31.347" v="292" actId="20577"/>
          <ac:spMkLst>
            <pc:docMk/>
            <pc:sldMk cId="4163291826" sldId="347"/>
            <ac:spMk id="3" creationId="{AAD80129-10CF-3D6A-28F8-A49EBFE64462}"/>
          </ac:spMkLst>
        </pc:spChg>
        <pc:spChg chg="mod">
          <ac:chgData name="Martina Muren Eriksson" userId="S::martina.muren.eriksson@regionvastmanland.se::32fde42a-eb39-4683-8952-338b955c9df8" providerId="AD" clId="Web-{2CAA7339-874D-4A40-98DA-CCDACE259683}" dt="2024-02-13T07:51:48.253" v="312" actId="20577"/>
          <ac:spMkLst>
            <pc:docMk/>
            <pc:sldMk cId="4163291826" sldId="347"/>
            <ac:spMk id="6" creationId="{C75957AD-FC43-55EB-C299-DDA3DF466ED4}"/>
          </ac:spMkLst>
        </pc:spChg>
      </pc:sldChg>
      <pc:sldChg chg="modSp add replId">
        <pc:chgData name="Martina Muren Eriksson" userId="S::martina.muren.eriksson@regionvastmanland.se::32fde42a-eb39-4683-8952-338b955c9df8" providerId="AD" clId="Web-{2CAA7339-874D-4A40-98DA-CCDACE259683}" dt="2024-02-13T08:01:37.693" v="335" actId="20577"/>
        <pc:sldMkLst>
          <pc:docMk/>
          <pc:sldMk cId="3999061208" sldId="348"/>
        </pc:sldMkLst>
        <pc:spChg chg="mod">
          <ac:chgData name="Martina Muren Eriksson" userId="S::martina.muren.eriksson@regionvastmanland.se::32fde42a-eb39-4683-8952-338b955c9df8" providerId="AD" clId="Web-{2CAA7339-874D-4A40-98DA-CCDACE259683}" dt="2024-02-13T08:01:37.693" v="335" actId="20577"/>
          <ac:spMkLst>
            <pc:docMk/>
            <pc:sldMk cId="3999061208" sldId="348"/>
            <ac:spMk id="3" creationId="{AAD80129-10CF-3D6A-28F8-A49EBFE64462}"/>
          </ac:spMkLst>
        </pc:spChg>
      </pc:sldChg>
    </pc:docChg>
  </pc:docChgLst>
  <pc:docChgLst>
    <pc:chgData name="Susanne Fronda" userId="S::susanne.fronda@regionvastmanland.se::a259fdb1-2f2a-4104-bcbd-bf9af072b0ba" providerId="AD" clId="Web-{D4E67282-C9C5-4EA4-92D4-4F0C98DA9145}"/>
    <pc:docChg chg="addSld modSld">
      <pc:chgData name="Susanne Fronda" userId="S::susanne.fronda@regionvastmanland.se::a259fdb1-2f2a-4104-bcbd-bf9af072b0ba" providerId="AD" clId="Web-{D4E67282-C9C5-4EA4-92D4-4F0C98DA9145}" dt="2024-02-08T12:12:08.684" v="29"/>
      <pc:docMkLst>
        <pc:docMk/>
      </pc:docMkLst>
      <pc:sldChg chg="addSp delSp modSp add replId">
        <pc:chgData name="Susanne Fronda" userId="S::susanne.fronda@regionvastmanland.se::a259fdb1-2f2a-4104-bcbd-bf9af072b0ba" providerId="AD" clId="Web-{D4E67282-C9C5-4EA4-92D4-4F0C98DA9145}" dt="2024-02-08T12:10:07.684" v="23" actId="1076"/>
        <pc:sldMkLst>
          <pc:docMk/>
          <pc:sldMk cId="244520347" sldId="330"/>
        </pc:sldMkLst>
        <pc:spChg chg="mod">
          <ac:chgData name="Susanne Fronda" userId="S::susanne.fronda@regionvastmanland.se::a259fdb1-2f2a-4104-bcbd-bf9af072b0ba" providerId="AD" clId="Web-{D4E67282-C9C5-4EA4-92D4-4F0C98DA9145}" dt="2024-02-08T12:09:09.059" v="10" actId="1076"/>
          <ac:spMkLst>
            <pc:docMk/>
            <pc:sldMk cId="244520347" sldId="330"/>
            <ac:spMk id="3" creationId="{AAD80129-10CF-3D6A-28F8-A49EBFE64462}"/>
          </ac:spMkLst>
        </pc:spChg>
        <pc:picChg chg="add mod">
          <ac:chgData name="Susanne Fronda" userId="S::susanne.fronda@regionvastmanland.se::a259fdb1-2f2a-4104-bcbd-bf9af072b0ba" providerId="AD" clId="Web-{D4E67282-C9C5-4EA4-92D4-4F0C98DA9145}" dt="2024-02-08T12:10:07.684" v="23" actId="1076"/>
          <ac:picMkLst>
            <pc:docMk/>
            <pc:sldMk cId="244520347" sldId="330"/>
            <ac:picMk id="2" creationId="{FE168BDA-47CA-20FD-A668-FFF393246180}"/>
          </ac:picMkLst>
        </pc:picChg>
        <pc:picChg chg="del">
          <ac:chgData name="Susanne Fronda" userId="S::susanne.fronda@regionvastmanland.se::a259fdb1-2f2a-4104-bcbd-bf9af072b0ba" providerId="AD" clId="Web-{D4E67282-C9C5-4EA4-92D4-4F0C98DA9145}" dt="2024-02-08T12:08:48.497" v="6"/>
          <ac:picMkLst>
            <pc:docMk/>
            <pc:sldMk cId="244520347" sldId="330"/>
            <ac:picMk id="4" creationId="{74A55C83-CE09-FB25-F9EB-5A4C6C7F347D}"/>
          </ac:picMkLst>
        </pc:picChg>
        <pc:picChg chg="add mod">
          <ac:chgData name="Susanne Fronda" userId="S::susanne.fronda@regionvastmanland.se::a259fdb1-2f2a-4104-bcbd-bf9af072b0ba" providerId="AD" clId="Web-{D4E67282-C9C5-4EA4-92D4-4F0C98DA9145}" dt="2024-02-08T12:10:04.153" v="20" actId="1076"/>
          <ac:picMkLst>
            <pc:docMk/>
            <pc:sldMk cId="244520347" sldId="330"/>
            <ac:picMk id="5" creationId="{663B7C8F-6D99-7CF7-25CA-8D44CFD0A4E7}"/>
          </ac:picMkLst>
        </pc:picChg>
      </pc:sldChg>
      <pc:sldChg chg="addSp delSp modSp add replId">
        <pc:chgData name="Susanne Fronda" userId="S::susanne.fronda@regionvastmanland.se::a259fdb1-2f2a-4104-bcbd-bf9af072b0ba" providerId="AD" clId="Web-{D4E67282-C9C5-4EA4-92D4-4F0C98DA9145}" dt="2024-02-08T12:12:08.684" v="29"/>
        <pc:sldMkLst>
          <pc:docMk/>
          <pc:sldMk cId="453579323" sldId="331"/>
        </pc:sldMkLst>
        <pc:picChg chg="del">
          <ac:chgData name="Susanne Fronda" userId="S::susanne.fronda@regionvastmanland.se::a259fdb1-2f2a-4104-bcbd-bf9af072b0ba" providerId="AD" clId="Web-{D4E67282-C9C5-4EA4-92D4-4F0C98DA9145}" dt="2024-02-08T12:11:58.840" v="25"/>
          <ac:picMkLst>
            <pc:docMk/>
            <pc:sldMk cId="453579323" sldId="331"/>
            <ac:picMk id="2" creationId="{FE168BDA-47CA-20FD-A668-FFF393246180}"/>
          </ac:picMkLst>
        </pc:picChg>
        <pc:picChg chg="add mod">
          <ac:chgData name="Susanne Fronda" userId="S::susanne.fronda@regionvastmanland.se::a259fdb1-2f2a-4104-bcbd-bf9af072b0ba" providerId="AD" clId="Web-{D4E67282-C9C5-4EA4-92D4-4F0C98DA9145}" dt="2024-02-08T12:12:06.684" v="28" actId="14100"/>
          <ac:picMkLst>
            <pc:docMk/>
            <pc:sldMk cId="453579323" sldId="331"/>
            <ac:picMk id="4" creationId="{BBA712C8-BBF1-E0F8-4ACA-E6EC420B4D1D}"/>
          </ac:picMkLst>
        </pc:picChg>
        <pc:picChg chg="del">
          <ac:chgData name="Susanne Fronda" userId="S::susanne.fronda@regionvastmanland.se::a259fdb1-2f2a-4104-bcbd-bf9af072b0ba" providerId="AD" clId="Web-{D4E67282-C9C5-4EA4-92D4-4F0C98DA9145}" dt="2024-02-08T12:12:08.684" v="29"/>
          <ac:picMkLst>
            <pc:docMk/>
            <pc:sldMk cId="453579323" sldId="331"/>
            <ac:picMk id="5" creationId="{663B7C8F-6D99-7CF7-25CA-8D44CFD0A4E7}"/>
          </ac:picMkLst>
        </pc:picChg>
      </pc:sldChg>
    </pc:docChg>
  </pc:docChgLst>
  <pc:docChgLst>
    <pc:chgData name="Martina Muren Eriksson" userId="32fde42a-eb39-4683-8952-338b955c9df8" providerId="ADAL" clId="{EE5A33F1-93F8-4E9F-BC6A-3E9E68562218}"/>
    <pc:docChg chg="undo custSel addSld delSld modSld sldOrd">
      <pc:chgData name="Martina Muren Eriksson" userId="32fde42a-eb39-4683-8952-338b955c9df8" providerId="ADAL" clId="{EE5A33F1-93F8-4E9F-BC6A-3E9E68562218}" dt="2024-02-14T08:37:12.195" v="311" actId="1076"/>
      <pc:docMkLst>
        <pc:docMk/>
      </pc:docMkLst>
      <pc:sldChg chg="modSp mod">
        <pc:chgData name="Martina Muren Eriksson" userId="32fde42a-eb39-4683-8952-338b955c9df8" providerId="ADAL" clId="{EE5A33F1-93F8-4E9F-BC6A-3E9E68562218}" dt="2024-02-13T14:34:01.060" v="41" actId="5793"/>
        <pc:sldMkLst>
          <pc:docMk/>
          <pc:sldMk cId="625248431" sldId="320"/>
        </pc:sldMkLst>
        <pc:spChg chg="mod">
          <ac:chgData name="Martina Muren Eriksson" userId="32fde42a-eb39-4683-8952-338b955c9df8" providerId="ADAL" clId="{EE5A33F1-93F8-4E9F-BC6A-3E9E68562218}" dt="2024-02-13T14:34:01.060" v="41" actId="5793"/>
          <ac:spMkLst>
            <pc:docMk/>
            <pc:sldMk cId="625248431" sldId="320"/>
            <ac:spMk id="6" creationId="{C75957AD-FC43-55EB-C299-DDA3DF466ED4}"/>
          </ac:spMkLst>
        </pc:spChg>
      </pc:sldChg>
      <pc:sldChg chg="addSp modSp mod">
        <pc:chgData name="Martina Muren Eriksson" userId="32fde42a-eb39-4683-8952-338b955c9df8" providerId="ADAL" clId="{EE5A33F1-93F8-4E9F-BC6A-3E9E68562218}" dt="2024-02-13T12:14:39.360" v="35" actId="20577"/>
        <pc:sldMkLst>
          <pc:docMk/>
          <pc:sldMk cId="244520347" sldId="330"/>
        </pc:sldMkLst>
        <pc:spChg chg="add mod">
          <ac:chgData name="Martina Muren Eriksson" userId="32fde42a-eb39-4683-8952-338b955c9df8" providerId="ADAL" clId="{EE5A33F1-93F8-4E9F-BC6A-3E9E68562218}" dt="2024-02-13T12:14:39.360" v="35" actId="20577"/>
          <ac:spMkLst>
            <pc:docMk/>
            <pc:sldMk cId="244520347" sldId="330"/>
            <ac:spMk id="4" creationId="{0D5CE3D0-4C11-A6F2-C65E-15624A2DA285}"/>
          </ac:spMkLst>
        </pc:spChg>
      </pc:sldChg>
      <pc:sldChg chg="modSp mod">
        <pc:chgData name="Martina Muren Eriksson" userId="32fde42a-eb39-4683-8952-338b955c9df8" providerId="ADAL" clId="{EE5A33F1-93F8-4E9F-BC6A-3E9E68562218}" dt="2024-02-13T14:50:46.328" v="164" actId="20577"/>
        <pc:sldMkLst>
          <pc:docMk/>
          <pc:sldMk cId="945186121" sldId="346"/>
        </pc:sldMkLst>
        <pc:spChg chg="mod">
          <ac:chgData name="Martina Muren Eriksson" userId="32fde42a-eb39-4683-8952-338b955c9df8" providerId="ADAL" clId="{EE5A33F1-93F8-4E9F-BC6A-3E9E68562218}" dt="2024-02-13T14:50:46.328" v="164" actId="20577"/>
          <ac:spMkLst>
            <pc:docMk/>
            <pc:sldMk cId="945186121" sldId="346"/>
            <ac:spMk id="6" creationId="{C75957AD-FC43-55EB-C299-DDA3DF466ED4}"/>
          </ac:spMkLst>
        </pc:spChg>
      </pc:sldChg>
      <pc:sldChg chg="modSp mod">
        <pc:chgData name="Martina Muren Eriksson" userId="32fde42a-eb39-4683-8952-338b955c9df8" providerId="ADAL" clId="{EE5A33F1-93F8-4E9F-BC6A-3E9E68562218}" dt="2024-02-13T14:52:12.877" v="228" actId="255"/>
        <pc:sldMkLst>
          <pc:docMk/>
          <pc:sldMk cId="4163291826" sldId="347"/>
        </pc:sldMkLst>
        <pc:spChg chg="mod">
          <ac:chgData name="Martina Muren Eriksson" userId="32fde42a-eb39-4683-8952-338b955c9df8" providerId="ADAL" clId="{EE5A33F1-93F8-4E9F-BC6A-3E9E68562218}" dt="2024-02-13T14:52:12.877" v="228" actId="255"/>
          <ac:spMkLst>
            <pc:docMk/>
            <pc:sldMk cId="4163291826" sldId="347"/>
            <ac:spMk id="6" creationId="{C75957AD-FC43-55EB-C299-DDA3DF466ED4}"/>
          </ac:spMkLst>
        </pc:spChg>
      </pc:sldChg>
      <pc:sldChg chg="addSp delSp modSp add mod ord">
        <pc:chgData name="Martina Muren Eriksson" userId="32fde42a-eb39-4683-8952-338b955c9df8" providerId="ADAL" clId="{EE5A33F1-93F8-4E9F-BC6A-3E9E68562218}" dt="2024-02-14T08:31:44.715" v="274" actId="1076"/>
        <pc:sldMkLst>
          <pc:docMk/>
          <pc:sldMk cId="3333989189" sldId="348"/>
        </pc:sldMkLst>
        <pc:spChg chg="mod">
          <ac:chgData name="Martina Muren Eriksson" userId="32fde42a-eb39-4683-8952-338b955c9df8" providerId="ADAL" clId="{EE5A33F1-93F8-4E9F-BC6A-3E9E68562218}" dt="2024-02-14T08:26:22.832" v="258" actId="20577"/>
          <ac:spMkLst>
            <pc:docMk/>
            <pc:sldMk cId="3333989189" sldId="348"/>
            <ac:spMk id="3" creationId="{AAD80129-10CF-3D6A-28F8-A49EBFE64462}"/>
          </ac:spMkLst>
        </pc:spChg>
        <pc:spChg chg="del">
          <ac:chgData name="Martina Muren Eriksson" userId="32fde42a-eb39-4683-8952-338b955c9df8" providerId="ADAL" clId="{EE5A33F1-93F8-4E9F-BC6A-3E9E68562218}" dt="2024-02-14T08:23:56.244" v="234" actId="478"/>
          <ac:spMkLst>
            <pc:docMk/>
            <pc:sldMk cId="3333989189" sldId="348"/>
            <ac:spMk id="7" creationId="{F1C1B791-FD19-31C3-3A5C-6AB8AC1BF026}"/>
          </ac:spMkLst>
        </pc:spChg>
        <pc:picChg chg="del">
          <ac:chgData name="Martina Muren Eriksson" userId="32fde42a-eb39-4683-8952-338b955c9df8" providerId="ADAL" clId="{EE5A33F1-93F8-4E9F-BC6A-3E9E68562218}" dt="2024-02-14T08:23:49.660" v="233" actId="478"/>
          <ac:picMkLst>
            <pc:docMk/>
            <pc:sldMk cId="3333989189" sldId="348"/>
            <ac:picMk id="4" creationId="{109BDE43-99B0-9B34-6F25-35F35842F5A0}"/>
          </ac:picMkLst>
        </pc:picChg>
        <pc:picChg chg="del">
          <ac:chgData name="Martina Muren Eriksson" userId="32fde42a-eb39-4683-8952-338b955c9df8" providerId="ADAL" clId="{EE5A33F1-93F8-4E9F-BC6A-3E9E68562218}" dt="2024-02-14T08:23:47.867" v="232" actId="478"/>
          <ac:picMkLst>
            <pc:docMk/>
            <pc:sldMk cId="3333989189" sldId="348"/>
            <ac:picMk id="6" creationId="{C4661E85-CCF3-4918-F478-0A9C2EE68375}"/>
          </ac:picMkLst>
        </pc:picChg>
        <pc:picChg chg="add del mod">
          <ac:chgData name="Martina Muren Eriksson" userId="32fde42a-eb39-4683-8952-338b955c9df8" providerId="ADAL" clId="{EE5A33F1-93F8-4E9F-BC6A-3E9E68562218}" dt="2024-02-14T08:26:08.608" v="242" actId="478"/>
          <ac:picMkLst>
            <pc:docMk/>
            <pc:sldMk cId="3333989189" sldId="348"/>
            <ac:picMk id="1026" creationId="{53BE198E-C0E1-9A15-5A07-9F8D37A38CBE}"/>
          </ac:picMkLst>
        </pc:picChg>
        <pc:picChg chg="add del mod">
          <ac:chgData name="Martina Muren Eriksson" userId="32fde42a-eb39-4683-8952-338b955c9df8" providerId="ADAL" clId="{EE5A33F1-93F8-4E9F-BC6A-3E9E68562218}" dt="2024-02-14T08:29:18.398" v="269" actId="478"/>
          <ac:picMkLst>
            <pc:docMk/>
            <pc:sldMk cId="3333989189" sldId="348"/>
            <ac:picMk id="1028" creationId="{A39D0088-4D18-F5A2-A764-8850D614E6C6}"/>
          </ac:picMkLst>
        </pc:picChg>
        <pc:picChg chg="add del mod">
          <ac:chgData name="Martina Muren Eriksson" userId="32fde42a-eb39-4683-8952-338b955c9df8" providerId="ADAL" clId="{EE5A33F1-93F8-4E9F-BC6A-3E9E68562218}" dt="2024-02-14T08:29:18.398" v="269" actId="478"/>
          <ac:picMkLst>
            <pc:docMk/>
            <pc:sldMk cId="3333989189" sldId="348"/>
            <ac:picMk id="1030" creationId="{D1FAEFB9-FC8F-126E-8276-CA3FF273FA21}"/>
          </ac:picMkLst>
        </pc:picChg>
        <pc:picChg chg="add mod">
          <ac:chgData name="Martina Muren Eriksson" userId="32fde42a-eb39-4683-8952-338b955c9df8" providerId="ADAL" clId="{EE5A33F1-93F8-4E9F-BC6A-3E9E68562218}" dt="2024-02-14T08:31:44.715" v="274" actId="1076"/>
          <ac:picMkLst>
            <pc:docMk/>
            <pc:sldMk cId="3333989189" sldId="348"/>
            <ac:picMk id="1032" creationId="{5678EE14-2023-6147-D1B9-E6C15E50FF6D}"/>
          </ac:picMkLst>
        </pc:picChg>
      </pc:sldChg>
      <pc:sldChg chg="new del">
        <pc:chgData name="Martina Muren Eriksson" userId="32fde42a-eb39-4683-8952-338b955c9df8" providerId="ADAL" clId="{EE5A33F1-93F8-4E9F-BC6A-3E9E68562218}" dt="2024-02-14T08:23:39.616" v="230" actId="2696"/>
        <pc:sldMkLst>
          <pc:docMk/>
          <pc:sldMk cId="3508131750" sldId="348"/>
        </pc:sldMkLst>
      </pc:sldChg>
      <pc:sldChg chg="addSp delSp modSp add mod">
        <pc:chgData name="Martina Muren Eriksson" userId="32fde42a-eb39-4683-8952-338b955c9df8" providerId="ADAL" clId="{EE5A33F1-93F8-4E9F-BC6A-3E9E68562218}" dt="2024-02-14T08:35:12.272" v="288" actId="1076"/>
        <pc:sldMkLst>
          <pc:docMk/>
          <pc:sldMk cId="1188958446" sldId="349"/>
        </pc:sldMkLst>
        <pc:spChg chg="mod">
          <ac:chgData name="Martina Muren Eriksson" userId="32fde42a-eb39-4683-8952-338b955c9df8" providerId="ADAL" clId="{EE5A33F1-93F8-4E9F-BC6A-3E9E68562218}" dt="2024-02-14T08:35:06.885" v="286" actId="1076"/>
          <ac:spMkLst>
            <pc:docMk/>
            <pc:sldMk cId="1188958446" sldId="349"/>
            <ac:spMk id="3" creationId="{AAD80129-10CF-3D6A-28F8-A49EBFE64462}"/>
          </ac:spMkLst>
        </pc:spChg>
        <pc:spChg chg="del">
          <ac:chgData name="Martina Muren Eriksson" userId="32fde42a-eb39-4683-8952-338b955c9df8" providerId="ADAL" clId="{EE5A33F1-93F8-4E9F-BC6A-3E9E68562218}" dt="2024-02-14T08:34:36.761" v="277" actId="478"/>
          <ac:spMkLst>
            <pc:docMk/>
            <pc:sldMk cId="1188958446" sldId="349"/>
            <ac:spMk id="7" creationId="{F1C1B791-FD19-31C3-3A5C-6AB8AC1BF026}"/>
          </ac:spMkLst>
        </pc:spChg>
        <pc:spChg chg="del">
          <ac:chgData name="Martina Muren Eriksson" userId="32fde42a-eb39-4683-8952-338b955c9df8" providerId="ADAL" clId="{EE5A33F1-93F8-4E9F-BC6A-3E9E68562218}" dt="2024-02-14T08:34:38.657" v="278" actId="478"/>
          <ac:spMkLst>
            <pc:docMk/>
            <pc:sldMk cId="1188958446" sldId="349"/>
            <ac:spMk id="8" creationId="{AE730B0C-E263-0BF2-8380-C38DEC2E8FB8}"/>
          </ac:spMkLst>
        </pc:spChg>
        <pc:spChg chg="del">
          <ac:chgData name="Martina Muren Eriksson" userId="32fde42a-eb39-4683-8952-338b955c9df8" providerId="ADAL" clId="{EE5A33F1-93F8-4E9F-BC6A-3E9E68562218}" dt="2024-02-14T08:34:44.049" v="280" actId="478"/>
          <ac:spMkLst>
            <pc:docMk/>
            <pc:sldMk cId="1188958446" sldId="349"/>
            <ac:spMk id="9" creationId="{4F3AF541-1C31-8E35-553A-AB8F226C09E9}"/>
          </ac:spMkLst>
        </pc:spChg>
        <pc:picChg chg="del">
          <ac:chgData name="Martina Muren Eriksson" userId="32fde42a-eb39-4683-8952-338b955c9df8" providerId="ADAL" clId="{EE5A33F1-93F8-4E9F-BC6A-3E9E68562218}" dt="2024-02-14T08:34:33.840" v="276" actId="478"/>
          <ac:picMkLst>
            <pc:docMk/>
            <pc:sldMk cId="1188958446" sldId="349"/>
            <ac:picMk id="4" creationId="{109BDE43-99B0-9B34-6F25-35F35842F5A0}"/>
          </ac:picMkLst>
        </pc:picChg>
        <pc:picChg chg="del">
          <ac:chgData name="Martina Muren Eriksson" userId="32fde42a-eb39-4683-8952-338b955c9df8" providerId="ADAL" clId="{EE5A33F1-93F8-4E9F-BC6A-3E9E68562218}" dt="2024-02-14T08:34:41.353" v="279" actId="478"/>
          <ac:picMkLst>
            <pc:docMk/>
            <pc:sldMk cId="1188958446" sldId="349"/>
            <ac:picMk id="5" creationId="{07E6A66F-05BF-1BE4-6AB2-422232323736}"/>
          </ac:picMkLst>
        </pc:picChg>
        <pc:picChg chg="add mod">
          <ac:chgData name="Martina Muren Eriksson" userId="32fde42a-eb39-4683-8952-338b955c9df8" providerId="ADAL" clId="{EE5A33F1-93F8-4E9F-BC6A-3E9E68562218}" dt="2024-02-14T08:35:12.272" v="288" actId="1076"/>
          <ac:picMkLst>
            <pc:docMk/>
            <pc:sldMk cId="1188958446" sldId="349"/>
            <ac:picMk id="2050" creationId="{4FAC9FE3-7484-2112-2CA2-E38B1825973D}"/>
          </ac:picMkLst>
        </pc:picChg>
      </pc:sldChg>
      <pc:sldChg chg="add del">
        <pc:chgData name="Martina Muren Eriksson" userId="32fde42a-eb39-4683-8952-338b955c9df8" providerId="ADAL" clId="{EE5A33F1-93F8-4E9F-BC6A-3E9E68562218}" dt="2024-02-14T08:36:27.124" v="290" actId="47"/>
        <pc:sldMkLst>
          <pc:docMk/>
          <pc:sldMk cId="3058496099" sldId="350"/>
        </pc:sldMkLst>
      </pc:sldChg>
      <pc:sldChg chg="addSp delSp modSp add mod">
        <pc:chgData name="Martina Muren Eriksson" userId="32fde42a-eb39-4683-8952-338b955c9df8" providerId="ADAL" clId="{EE5A33F1-93F8-4E9F-BC6A-3E9E68562218}" dt="2024-02-14T08:37:12.195" v="311" actId="1076"/>
        <pc:sldMkLst>
          <pc:docMk/>
          <pc:sldMk cId="3674377932" sldId="350"/>
        </pc:sldMkLst>
        <pc:spChg chg="mod">
          <ac:chgData name="Martina Muren Eriksson" userId="32fde42a-eb39-4683-8952-338b955c9df8" providerId="ADAL" clId="{EE5A33F1-93F8-4E9F-BC6A-3E9E68562218}" dt="2024-02-14T08:36:44.639" v="306" actId="20577"/>
          <ac:spMkLst>
            <pc:docMk/>
            <pc:sldMk cId="3674377932" sldId="350"/>
            <ac:spMk id="3" creationId="{AAD80129-10CF-3D6A-28F8-A49EBFE64462}"/>
          </ac:spMkLst>
        </pc:spChg>
        <pc:picChg chg="del">
          <ac:chgData name="Martina Muren Eriksson" userId="32fde42a-eb39-4683-8952-338b955c9df8" providerId="ADAL" clId="{EE5A33F1-93F8-4E9F-BC6A-3E9E68562218}" dt="2024-02-14T08:36:38.061" v="292" actId="478"/>
          <ac:picMkLst>
            <pc:docMk/>
            <pc:sldMk cId="3674377932" sldId="350"/>
            <ac:picMk id="1032" creationId="{5678EE14-2023-6147-D1B9-E6C15E50FF6D}"/>
          </ac:picMkLst>
        </pc:picChg>
        <pc:picChg chg="add mod">
          <ac:chgData name="Martina Muren Eriksson" userId="32fde42a-eb39-4683-8952-338b955c9df8" providerId="ADAL" clId="{EE5A33F1-93F8-4E9F-BC6A-3E9E68562218}" dt="2024-02-14T08:37:12.195" v="311" actId="1076"/>
          <ac:picMkLst>
            <pc:docMk/>
            <pc:sldMk cId="3674377932" sldId="350"/>
            <ac:picMk id="4098" creationId="{E82FA126-F6B4-4998-D796-A93D18BBA650}"/>
          </ac:picMkLst>
        </pc:picChg>
      </pc:sldChg>
      <pc:sldChg chg="add del">
        <pc:chgData name="Martina Muren Eriksson" userId="32fde42a-eb39-4683-8952-338b955c9df8" providerId="ADAL" clId="{EE5A33F1-93F8-4E9F-BC6A-3E9E68562218}" dt="2024-02-14T08:36:56.237" v="308"/>
        <pc:sldMkLst>
          <pc:docMk/>
          <pc:sldMk cId="1733642010" sldId="351"/>
        </pc:sldMkLst>
      </pc:sldChg>
    </pc:docChg>
  </pc:docChgLst>
  <pc:docChgLst>
    <pc:chgData name="Susanne Fronda" userId="S::susanne.fronda@regionvastmanland.se::a259fdb1-2f2a-4104-bcbd-bf9af072b0ba" providerId="AD" clId="Web-{B662F24E-DA32-4CD7-90CD-BAEAE5AB2C38}"/>
    <pc:docChg chg="delSld">
      <pc:chgData name="Susanne Fronda" userId="S::susanne.fronda@regionvastmanland.se::a259fdb1-2f2a-4104-bcbd-bf9af072b0ba" providerId="AD" clId="Web-{B662F24E-DA32-4CD7-90CD-BAEAE5AB2C38}" dt="2024-01-23T09:11:25.765" v="1"/>
      <pc:docMkLst>
        <pc:docMk/>
      </pc:docMkLst>
      <pc:sldChg chg="del">
        <pc:chgData name="Susanne Fronda" userId="S::susanne.fronda@regionvastmanland.se::a259fdb1-2f2a-4104-bcbd-bf9af072b0ba" providerId="AD" clId="Web-{B662F24E-DA32-4CD7-90CD-BAEAE5AB2C38}" dt="2024-01-23T09:11:24.031" v="0"/>
        <pc:sldMkLst>
          <pc:docMk/>
          <pc:sldMk cId="3776778302" sldId="259"/>
        </pc:sldMkLst>
      </pc:sldChg>
      <pc:sldChg chg="del">
        <pc:chgData name="Susanne Fronda" userId="S::susanne.fronda@regionvastmanland.se::a259fdb1-2f2a-4104-bcbd-bf9af072b0ba" providerId="AD" clId="Web-{B662F24E-DA32-4CD7-90CD-BAEAE5AB2C38}" dt="2024-01-23T09:11:25.765" v="1"/>
        <pc:sldMkLst>
          <pc:docMk/>
          <pc:sldMk cId="993380724" sldId="272"/>
        </pc:sldMkLst>
      </pc:sldChg>
    </pc:docChg>
  </pc:docChgLst>
  <pc:docChgLst>
    <pc:chgData name="Susanne Fronda" userId="S::susanne.fronda@regionvastmanland.se::a259fdb1-2f2a-4104-bcbd-bf9af072b0ba" providerId="AD" clId="Web-{DA2FCE47-A6D5-4D92-8BFC-CB21B915D95A}"/>
    <pc:docChg chg="modSld sldOrd">
      <pc:chgData name="Susanne Fronda" userId="S::susanne.fronda@regionvastmanland.se::a259fdb1-2f2a-4104-bcbd-bf9af072b0ba" providerId="AD" clId="Web-{DA2FCE47-A6D5-4D92-8BFC-CB21B915D95A}" dt="2024-02-08T09:19:41.885" v="13" actId="20577"/>
      <pc:docMkLst>
        <pc:docMk/>
      </pc:docMkLst>
      <pc:sldChg chg="modSp">
        <pc:chgData name="Susanne Fronda" userId="S::susanne.fronda@regionvastmanland.se::a259fdb1-2f2a-4104-bcbd-bf9af072b0ba" providerId="AD" clId="Web-{DA2FCE47-A6D5-4D92-8BFC-CB21B915D95A}" dt="2024-02-08T09:19:41.885" v="13" actId="20577"/>
        <pc:sldMkLst>
          <pc:docMk/>
          <pc:sldMk cId="3445817871" sldId="257"/>
        </pc:sldMkLst>
        <pc:spChg chg="mod">
          <ac:chgData name="Susanne Fronda" userId="S::susanne.fronda@regionvastmanland.se::a259fdb1-2f2a-4104-bcbd-bf9af072b0ba" providerId="AD" clId="Web-{DA2FCE47-A6D5-4D92-8BFC-CB21B915D95A}" dt="2024-02-08T09:19:09.072" v="7" actId="20577"/>
          <ac:spMkLst>
            <pc:docMk/>
            <pc:sldMk cId="3445817871" sldId="257"/>
            <ac:spMk id="2" creationId="{4FAEFCBA-BB3B-6BE4-5A31-C3588250C3CA}"/>
          </ac:spMkLst>
        </pc:spChg>
        <pc:spChg chg="mod">
          <ac:chgData name="Susanne Fronda" userId="S::susanne.fronda@regionvastmanland.se::a259fdb1-2f2a-4104-bcbd-bf9af072b0ba" providerId="AD" clId="Web-{DA2FCE47-A6D5-4D92-8BFC-CB21B915D95A}" dt="2024-02-08T09:19:41.885" v="13" actId="20577"/>
          <ac:spMkLst>
            <pc:docMk/>
            <pc:sldMk cId="3445817871" sldId="257"/>
            <ac:spMk id="3" creationId="{5E580F18-936E-57D5-16ED-31A3060443A7}"/>
          </ac:spMkLst>
        </pc:spChg>
      </pc:sldChg>
      <pc:sldChg chg="ord">
        <pc:chgData name="Susanne Fronda" userId="S::susanne.fronda@regionvastmanland.se::a259fdb1-2f2a-4104-bcbd-bf9af072b0ba" providerId="AD" clId="Web-{DA2FCE47-A6D5-4D92-8BFC-CB21B915D95A}" dt="2024-02-08T09:18:07.165" v="0"/>
        <pc:sldMkLst>
          <pc:docMk/>
          <pc:sldMk cId="854761435" sldId="323"/>
        </pc:sldMkLst>
      </pc:sldChg>
    </pc:docChg>
  </pc:docChgLst>
  <pc:docChgLst>
    <pc:chgData name="Susanne Fronda" userId="S::susanne.fronda@regionvastmanland.se::a259fdb1-2f2a-4104-bcbd-bf9af072b0ba" providerId="AD" clId="Web-{4BC31609-82C1-4115-978D-90E71635545B}"/>
    <pc:docChg chg="mod modSld">
      <pc:chgData name="Susanne Fronda" userId="S::susanne.fronda@regionvastmanland.se::a259fdb1-2f2a-4104-bcbd-bf9af072b0ba" providerId="AD" clId="Web-{4BC31609-82C1-4115-978D-90E71635545B}" dt="2024-01-16T13:29:46.127" v="912"/>
      <pc:docMkLst>
        <pc:docMk/>
      </pc:docMkLst>
      <pc:sldChg chg="mod modShow">
        <pc:chgData name="Susanne Fronda" userId="S::susanne.fronda@regionvastmanland.se::a259fdb1-2f2a-4104-bcbd-bf9af072b0ba" providerId="AD" clId="Web-{4BC31609-82C1-4115-978D-90E71635545B}" dt="2024-01-16T13:22:53.098" v="853"/>
        <pc:sldMkLst>
          <pc:docMk/>
          <pc:sldMk cId="379738374" sldId="293"/>
        </pc:sldMkLst>
      </pc:sldChg>
      <pc:sldChg chg="addSp modSp">
        <pc:chgData name="Susanne Fronda" userId="S::susanne.fronda@regionvastmanland.se::a259fdb1-2f2a-4104-bcbd-bf9af072b0ba" providerId="AD" clId="Web-{4BC31609-82C1-4115-978D-90E71635545B}" dt="2024-01-16T12:58:11.761" v="8" actId="14100"/>
        <pc:sldMkLst>
          <pc:docMk/>
          <pc:sldMk cId="2429847096" sldId="298"/>
        </pc:sldMkLst>
        <pc:spChg chg="add mod">
          <ac:chgData name="Susanne Fronda" userId="S::susanne.fronda@regionvastmanland.se::a259fdb1-2f2a-4104-bcbd-bf9af072b0ba" providerId="AD" clId="Web-{4BC31609-82C1-4115-978D-90E71635545B}" dt="2024-01-16T12:58:11.761" v="8" actId="14100"/>
          <ac:spMkLst>
            <pc:docMk/>
            <pc:sldMk cId="2429847096" sldId="298"/>
            <ac:spMk id="5" creationId="{EB02B9F1-B74C-2975-D911-CC0EBD8BE10F}"/>
          </ac:spMkLst>
        </pc:spChg>
      </pc:sldChg>
      <pc:sldChg chg="addSp modSp modCm">
        <pc:chgData name="Susanne Fronda" userId="S::susanne.fronda@regionvastmanland.se::a259fdb1-2f2a-4104-bcbd-bf9af072b0ba" providerId="AD" clId="Web-{4BC31609-82C1-4115-978D-90E71635545B}" dt="2024-01-16T13:03:31.478" v="18"/>
        <pc:sldMkLst>
          <pc:docMk/>
          <pc:sldMk cId="1118975554" sldId="305"/>
        </pc:sldMkLst>
        <pc:spChg chg="add mod">
          <ac:chgData name="Susanne Fronda" userId="S::susanne.fronda@regionvastmanland.se::a259fdb1-2f2a-4104-bcbd-bf9af072b0ba" providerId="AD" clId="Web-{4BC31609-82C1-4115-978D-90E71635545B}" dt="2024-01-16T13:01:05.947" v="16" actId="14100"/>
          <ac:spMkLst>
            <pc:docMk/>
            <pc:sldMk cId="1118975554" sldId="305"/>
            <ac:spMk id="6" creationId="{F40A5214-D549-71A1-1D84-FF534A285CAF}"/>
          </ac:spMkLst>
        </pc:spChg>
        <pc:picChg chg="mod">
          <ac:chgData name="Susanne Fronda" userId="S::susanne.fronda@regionvastmanland.se::a259fdb1-2f2a-4104-bcbd-bf9af072b0ba" providerId="AD" clId="Web-{4BC31609-82C1-4115-978D-90E71635545B}" dt="2024-01-16T13:00:39.697" v="10" actId="1076"/>
          <ac:picMkLst>
            <pc:docMk/>
            <pc:sldMk cId="1118975554" sldId="305"/>
            <ac:picMk id="7" creationId="{44FA3D65-86D1-D2EF-81FA-1EAB5D359E48}"/>
          </ac:picMkLst>
        </pc:picChg>
      </pc:sldChg>
      <pc:sldChg chg="mod modShow">
        <pc:chgData name="Susanne Fronda" userId="S::susanne.fronda@regionvastmanland.se::a259fdb1-2f2a-4104-bcbd-bf9af072b0ba" providerId="AD" clId="Web-{4BC31609-82C1-4115-978D-90E71635545B}" dt="2024-01-16T13:11:39.241" v="529"/>
        <pc:sldMkLst>
          <pc:docMk/>
          <pc:sldMk cId="1702668285" sldId="306"/>
        </pc:sldMkLst>
      </pc:sldChg>
      <pc:sldChg chg="addSp modSp">
        <pc:chgData name="Susanne Fronda" userId="S::susanne.fronda@regionvastmanland.se::a259fdb1-2f2a-4104-bcbd-bf9af072b0ba" providerId="AD" clId="Web-{4BC31609-82C1-4115-978D-90E71635545B}" dt="2024-01-16T13:29:46.127" v="912"/>
        <pc:sldMkLst>
          <pc:docMk/>
          <pc:sldMk cId="2790546197" sldId="314"/>
        </pc:sldMkLst>
        <pc:spChg chg="add mod">
          <ac:chgData name="Susanne Fronda" userId="S::susanne.fronda@regionvastmanland.se::a259fdb1-2f2a-4104-bcbd-bf9af072b0ba" providerId="AD" clId="Web-{4BC31609-82C1-4115-978D-90E71635545B}" dt="2024-01-16T13:29:20.971" v="856" actId="1076"/>
          <ac:spMkLst>
            <pc:docMk/>
            <pc:sldMk cId="2790546197" sldId="314"/>
            <ac:spMk id="7" creationId="{D46F249D-E064-A8B4-0EC3-8F3E35C4CF92}"/>
          </ac:spMkLst>
        </pc:spChg>
        <pc:graphicFrameChg chg="mod modGraphic">
          <ac:chgData name="Susanne Fronda" userId="S::susanne.fronda@regionvastmanland.se::a259fdb1-2f2a-4104-bcbd-bf9af072b0ba" providerId="AD" clId="Web-{4BC31609-82C1-4115-978D-90E71635545B}" dt="2024-01-16T13:29:46.127" v="912"/>
          <ac:graphicFrameMkLst>
            <pc:docMk/>
            <pc:sldMk cId="2790546197" sldId="314"/>
            <ac:graphicFrameMk id="6" creationId="{9C77EE01-87E1-6DCB-4F19-4672C3366A02}"/>
          </ac:graphicFrameMkLst>
        </pc:graphicFrameChg>
      </pc:sldChg>
    </pc:docChg>
  </pc:docChgLst>
  <pc:docChgLst>
    <pc:chgData name="Susanne Fronda" userId="a259fdb1-2f2a-4104-bcbd-bf9af072b0ba" providerId="ADAL" clId="{23927DF2-A354-47D8-BF46-33118D3E17BE}"/>
    <pc:docChg chg="undo custSel delSld modSld">
      <pc:chgData name="Susanne Fronda" userId="a259fdb1-2f2a-4104-bcbd-bf9af072b0ba" providerId="ADAL" clId="{23927DF2-A354-47D8-BF46-33118D3E17BE}" dt="2024-01-18T11:41:39.346" v="1216" actId="47"/>
      <pc:docMkLst>
        <pc:docMk/>
      </pc:docMkLst>
      <pc:sldChg chg="modSp mod delCm">
        <pc:chgData name="Susanne Fronda" userId="a259fdb1-2f2a-4104-bcbd-bf9af072b0ba" providerId="ADAL" clId="{23927DF2-A354-47D8-BF46-33118D3E17BE}" dt="2024-01-18T11:14:09.154" v="656" actId="27636"/>
        <pc:sldMkLst>
          <pc:docMk/>
          <pc:sldMk cId="1019396717" sldId="258"/>
        </pc:sldMkLst>
        <pc:spChg chg="mod">
          <ac:chgData name="Susanne Fronda" userId="a259fdb1-2f2a-4104-bcbd-bf9af072b0ba" providerId="ADAL" clId="{23927DF2-A354-47D8-BF46-33118D3E17BE}" dt="2024-01-18T11:12:26.405" v="622" actId="20577"/>
          <ac:spMkLst>
            <pc:docMk/>
            <pc:sldMk cId="1019396717" sldId="258"/>
            <ac:spMk id="2" creationId="{DD685CBC-B3EB-ADDE-19AF-5175BBA3B16E}"/>
          </ac:spMkLst>
        </pc:spChg>
        <pc:spChg chg="mod">
          <ac:chgData name="Susanne Fronda" userId="a259fdb1-2f2a-4104-bcbd-bf9af072b0ba" providerId="ADAL" clId="{23927DF2-A354-47D8-BF46-33118D3E17BE}" dt="2024-01-18T11:14:09.154" v="656" actId="27636"/>
          <ac:spMkLst>
            <pc:docMk/>
            <pc:sldMk cId="1019396717" sldId="258"/>
            <ac:spMk id="3" creationId="{B1E9BA18-A651-2A58-EE72-4C8CA3946E18}"/>
          </ac:spMkLst>
        </pc:spChg>
      </pc:sldChg>
      <pc:sldChg chg="del">
        <pc:chgData name="Susanne Fronda" userId="a259fdb1-2f2a-4104-bcbd-bf9af072b0ba" providerId="ADAL" clId="{23927DF2-A354-47D8-BF46-33118D3E17BE}" dt="2024-01-18T11:41:39.346" v="1216" actId="47"/>
        <pc:sldMkLst>
          <pc:docMk/>
          <pc:sldMk cId="2254346872" sldId="260"/>
        </pc:sldMkLst>
      </pc:sldChg>
      <pc:sldChg chg="addSp modSp mod">
        <pc:chgData name="Susanne Fronda" userId="a259fdb1-2f2a-4104-bcbd-bf9af072b0ba" providerId="ADAL" clId="{23927DF2-A354-47D8-BF46-33118D3E17BE}" dt="2024-01-18T11:10:58.435" v="558" actId="1076"/>
        <pc:sldMkLst>
          <pc:docMk/>
          <pc:sldMk cId="2321621639" sldId="261"/>
        </pc:sldMkLst>
        <pc:spChg chg="mod">
          <ac:chgData name="Susanne Fronda" userId="a259fdb1-2f2a-4104-bcbd-bf9af072b0ba" providerId="ADAL" clId="{23927DF2-A354-47D8-BF46-33118D3E17BE}" dt="2024-01-18T11:00:21.417" v="165" actId="20577"/>
          <ac:spMkLst>
            <pc:docMk/>
            <pc:sldMk cId="2321621639" sldId="261"/>
            <ac:spMk id="3" creationId="{21385580-60F9-5BFD-84DC-529568E72599}"/>
          </ac:spMkLst>
        </pc:spChg>
        <pc:spChg chg="add mod">
          <ac:chgData name="Susanne Fronda" userId="a259fdb1-2f2a-4104-bcbd-bf9af072b0ba" providerId="ADAL" clId="{23927DF2-A354-47D8-BF46-33118D3E17BE}" dt="2024-01-18T11:10:47.763" v="555" actId="1076"/>
          <ac:spMkLst>
            <pc:docMk/>
            <pc:sldMk cId="2321621639" sldId="261"/>
            <ac:spMk id="4" creationId="{79B736F7-F78A-8FB8-0BDF-64A1453BBF1C}"/>
          </ac:spMkLst>
        </pc:spChg>
        <pc:spChg chg="add mod">
          <ac:chgData name="Susanne Fronda" userId="a259fdb1-2f2a-4104-bcbd-bf9af072b0ba" providerId="ADAL" clId="{23927DF2-A354-47D8-BF46-33118D3E17BE}" dt="2024-01-18T11:04:24.742" v="402" actId="1076"/>
          <ac:spMkLst>
            <pc:docMk/>
            <pc:sldMk cId="2321621639" sldId="261"/>
            <ac:spMk id="5" creationId="{02859287-A7CB-4BF3-595F-1912E8055741}"/>
          </ac:spMkLst>
        </pc:spChg>
        <pc:spChg chg="add mod">
          <ac:chgData name="Susanne Fronda" userId="a259fdb1-2f2a-4104-bcbd-bf9af072b0ba" providerId="ADAL" clId="{23927DF2-A354-47D8-BF46-33118D3E17BE}" dt="2024-01-18T11:10:58.435" v="558" actId="1076"/>
          <ac:spMkLst>
            <pc:docMk/>
            <pc:sldMk cId="2321621639" sldId="261"/>
            <ac:spMk id="6" creationId="{B1B8E221-C59D-9C84-692E-0BAF3E31A057}"/>
          </ac:spMkLst>
        </pc:spChg>
        <pc:spChg chg="add mod">
          <ac:chgData name="Susanne Fronda" userId="a259fdb1-2f2a-4104-bcbd-bf9af072b0ba" providerId="ADAL" clId="{23927DF2-A354-47D8-BF46-33118D3E17BE}" dt="2024-01-18T11:10:49.372" v="556" actId="1076"/>
          <ac:spMkLst>
            <pc:docMk/>
            <pc:sldMk cId="2321621639" sldId="261"/>
            <ac:spMk id="7" creationId="{B13B5126-D39A-487E-E404-4408BBEE2080}"/>
          </ac:spMkLst>
        </pc:spChg>
        <pc:spChg chg="add mod">
          <ac:chgData name="Susanne Fronda" userId="a259fdb1-2f2a-4104-bcbd-bf9af072b0ba" providerId="ADAL" clId="{23927DF2-A354-47D8-BF46-33118D3E17BE}" dt="2024-01-18T11:10:45.652" v="554" actId="1076"/>
          <ac:spMkLst>
            <pc:docMk/>
            <pc:sldMk cId="2321621639" sldId="261"/>
            <ac:spMk id="8" creationId="{1B661A7B-03EC-46EF-74A5-7CC4F79371C3}"/>
          </ac:spMkLst>
        </pc:spChg>
        <pc:spChg chg="add mod">
          <ac:chgData name="Susanne Fronda" userId="a259fdb1-2f2a-4104-bcbd-bf9af072b0ba" providerId="ADAL" clId="{23927DF2-A354-47D8-BF46-33118D3E17BE}" dt="2024-01-18T11:10:53.246" v="557" actId="1076"/>
          <ac:spMkLst>
            <pc:docMk/>
            <pc:sldMk cId="2321621639" sldId="261"/>
            <ac:spMk id="9" creationId="{9654E583-C9BC-AD39-DE97-707DE527F570}"/>
          </ac:spMkLst>
        </pc:spChg>
      </pc:sldChg>
      <pc:sldChg chg="del mod modShow delCm">
        <pc:chgData name="Susanne Fronda" userId="a259fdb1-2f2a-4104-bcbd-bf9af072b0ba" providerId="ADAL" clId="{23927DF2-A354-47D8-BF46-33118D3E17BE}" dt="2024-01-18T11:17:22.954" v="658" actId="47"/>
        <pc:sldMkLst>
          <pc:docMk/>
          <pc:sldMk cId="101301542" sldId="262"/>
        </pc:sldMkLst>
      </pc:sldChg>
      <pc:sldChg chg="addSp delSp modSp mod delCm">
        <pc:chgData name="Susanne Fronda" userId="a259fdb1-2f2a-4104-bcbd-bf9af072b0ba" providerId="ADAL" clId="{23927DF2-A354-47D8-BF46-33118D3E17BE}" dt="2024-01-18T11:40:29.779" v="1201" actId="1076"/>
        <pc:sldMkLst>
          <pc:docMk/>
          <pc:sldMk cId="4271701517" sldId="265"/>
        </pc:sldMkLst>
        <pc:spChg chg="del mod">
          <ac:chgData name="Susanne Fronda" userId="a259fdb1-2f2a-4104-bcbd-bf9af072b0ba" providerId="ADAL" clId="{23927DF2-A354-47D8-BF46-33118D3E17BE}" dt="2024-01-18T11:40:26.786" v="1199" actId="478"/>
          <ac:spMkLst>
            <pc:docMk/>
            <pc:sldMk cId="4271701517" sldId="265"/>
            <ac:spMk id="4" creationId="{E047DB12-D510-6512-69C8-2039B2F146B4}"/>
          </ac:spMkLst>
        </pc:spChg>
        <pc:spChg chg="add mod">
          <ac:chgData name="Susanne Fronda" userId="a259fdb1-2f2a-4104-bcbd-bf9af072b0ba" providerId="ADAL" clId="{23927DF2-A354-47D8-BF46-33118D3E17BE}" dt="2024-01-18T11:40:29.779" v="1201" actId="1076"/>
          <ac:spMkLst>
            <pc:docMk/>
            <pc:sldMk cId="4271701517" sldId="265"/>
            <ac:spMk id="5" creationId="{BD552ED8-6F47-DFCE-B6B8-5094A1D3BCD8}"/>
          </ac:spMkLst>
        </pc:spChg>
      </pc:sldChg>
      <pc:sldChg chg="delSp modSp mod">
        <pc:chgData name="Susanne Fronda" userId="a259fdb1-2f2a-4104-bcbd-bf9af072b0ba" providerId="ADAL" clId="{23927DF2-A354-47D8-BF46-33118D3E17BE}" dt="2024-01-18T11:40:53.737" v="1209" actId="1036"/>
        <pc:sldMkLst>
          <pc:docMk/>
          <pc:sldMk cId="2891445220" sldId="266"/>
        </pc:sldMkLst>
        <pc:spChg chg="mod">
          <ac:chgData name="Susanne Fronda" userId="a259fdb1-2f2a-4104-bcbd-bf9af072b0ba" providerId="ADAL" clId="{23927DF2-A354-47D8-BF46-33118D3E17BE}" dt="2024-01-18T11:38:48.366" v="1192" actId="14100"/>
          <ac:spMkLst>
            <pc:docMk/>
            <pc:sldMk cId="2891445220" sldId="266"/>
            <ac:spMk id="4" creationId="{A1F534EF-E1FB-A3FB-7690-B87DBB7D80FC}"/>
          </ac:spMkLst>
        </pc:spChg>
        <pc:spChg chg="del">
          <ac:chgData name="Susanne Fronda" userId="a259fdb1-2f2a-4104-bcbd-bf9af072b0ba" providerId="ADAL" clId="{23927DF2-A354-47D8-BF46-33118D3E17BE}" dt="2024-01-18T11:40:36.578" v="1202" actId="478"/>
          <ac:spMkLst>
            <pc:docMk/>
            <pc:sldMk cId="2891445220" sldId="266"/>
            <ac:spMk id="6" creationId="{C50F1C5F-7290-ED1C-C77A-9CA17562DF83}"/>
          </ac:spMkLst>
        </pc:spChg>
        <pc:spChg chg="mod">
          <ac:chgData name="Susanne Fronda" userId="a259fdb1-2f2a-4104-bcbd-bf9af072b0ba" providerId="ADAL" clId="{23927DF2-A354-47D8-BF46-33118D3E17BE}" dt="2024-01-18T11:40:49.321" v="1206" actId="1036"/>
          <ac:spMkLst>
            <pc:docMk/>
            <pc:sldMk cId="2891445220" sldId="266"/>
            <ac:spMk id="7" creationId="{505EFC71-DB30-CC1A-87B5-8622936CC7C6}"/>
          </ac:spMkLst>
        </pc:spChg>
        <pc:spChg chg="mod">
          <ac:chgData name="Susanne Fronda" userId="a259fdb1-2f2a-4104-bcbd-bf9af072b0ba" providerId="ADAL" clId="{23927DF2-A354-47D8-BF46-33118D3E17BE}" dt="2024-01-18T11:40:53.737" v="1209" actId="1036"/>
          <ac:spMkLst>
            <pc:docMk/>
            <pc:sldMk cId="2891445220" sldId="266"/>
            <ac:spMk id="8" creationId="{5AC6BE3F-633F-DBC9-7DAC-6F4FF8D8895B}"/>
          </ac:spMkLst>
        </pc:spChg>
      </pc:sldChg>
      <pc:sldChg chg="del mod modShow">
        <pc:chgData name="Susanne Fronda" userId="a259fdb1-2f2a-4104-bcbd-bf9af072b0ba" providerId="ADAL" clId="{23927DF2-A354-47D8-BF46-33118D3E17BE}" dt="2024-01-18T11:08:42.336" v="517" actId="47"/>
        <pc:sldMkLst>
          <pc:docMk/>
          <pc:sldMk cId="970872747" sldId="267"/>
        </pc:sldMkLst>
      </pc:sldChg>
      <pc:sldChg chg="addSp delSp modSp mod">
        <pc:chgData name="Susanne Fronda" userId="a259fdb1-2f2a-4104-bcbd-bf9af072b0ba" providerId="ADAL" clId="{23927DF2-A354-47D8-BF46-33118D3E17BE}" dt="2024-01-18T11:41:11.050" v="1212" actId="1076"/>
        <pc:sldMkLst>
          <pc:docMk/>
          <pc:sldMk cId="816314093" sldId="270"/>
        </pc:sldMkLst>
        <pc:spChg chg="mod">
          <ac:chgData name="Susanne Fronda" userId="a259fdb1-2f2a-4104-bcbd-bf9af072b0ba" providerId="ADAL" clId="{23927DF2-A354-47D8-BF46-33118D3E17BE}" dt="2024-01-18T10:58:15.218" v="54" actId="20577"/>
          <ac:spMkLst>
            <pc:docMk/>
            <pc:sldMk cId="816314093" sldId="270"/>
            <ac:spMk id="3" creationId="{37DD0EC3-C5AD-5DE4-27FE-CF08E0868E9D}"/>
          </ac:spMkLst>
        </pc:spChg>
        <pc:spChg chg="add del">
          <ac:chgData name="Susanne Fronda" userId="a259fdb1-2f2a-4104-bcbd-bf9af072b0ba" providerId="ADAL" clId="{23927DF2-A354-47D8-BF46-33118D3E17BE}" dt="2024-01-17T13:48:18.036" v="13" actId="478"/>
          <ac:spMkLst>
            <pc:docMk/>
            <pc:sldMk cId="816314093" sldId="270"/>
            <ac:spMk id="5" creationId="{3CC4E2D0-6A61-4496-3714-42AB2DDDAA39}"/>
          </ac:spMkLst>
        </pc:spChg>
        <pc:spChg chg="add del mod">
          <ac:chgData name="Susanne Fronda" userId="a259fdb1-2f2a-4104-bcbd-bf9af072b0ba" providerId="ADAL" clId="{23927DF2-A354-47D8-BF46-33118D3E17BE}" dt="2024-01-18T11:41:07.091" v="1210" actId="478"/>
          <ac:spMkLst>
            <pc:docMk/>
            <pc:sldMk cId="816314093" sldId="270"/>
            <ac:spMk id="6" creationId="{1892E033-0335-3CA3-C1C5-9745DBF3B505}"/>
          </ac:spMkLst>
        </pc:spChg>
        <pc:spChg chg="add mod">
          <ac:chgData name="Susanne Fronda" userId="a259fdb1-2f2a-4104-bcbd-bf9af072b0ba" providerId="ADAL" clId="{23927DF2-A354-47D8-BF46-33118D3E17BE}" dt="2024-01-18T11:41:11.050" v="1212" actId="1076"/>
          <ac:spMkLst>
            <pc:docMk/>
            <pc:sldMk cId="816314093" sldId="270"/>
            <ac:spMk id="7" creationId="{5AB2B970-86D9-5CC0-DEC3-98B652B624D2}"/>
          </ac:spMkLst>
        </pc:spChg>
      </pc:sldChg>
      <pc:sldChg chg="delCm">
        <pc:chgData name="Susanne Fronda" userId="a259fdb1-2f2a-4104-bcbd-bf9af072b0ba" providerId="ADAL" clId="{23927DF2-A354-47D8-BF46-33118D3E17BE}" dt="2024-01-18T11:38:12.954" v="1153"/>
        <pc:sldMkLst>
          <pc:docMk/>
          <pc:sldMk cId="4028646128" sldId="299"/>
        </pc:sldMkLst>
      </pc:sldChg>
      <pc:sldChg chg="addSp delSp modSp mod">
        <pc:chgData name="Susanne Fronda" userId="a259fdb1-2f2a-4104-bcbd-bf9af072b0ba" providerId="ADAL" clId="{23927DF2-A354-47D8-BF46-33118D3E17BE}" dt="2024-01-18T11:41:32.192" v="1215" actId="1076"/>
        <pc:sldMkLst>
          <pc:docMk/>
          <pc:sldMk cId="1420145194" sldId="310"/>
        </pc:sldMkLst>
        <pc:spChg chg="mod">
          <ac:chgData name="Susanne Fronda" userId="a259fdb1-2f2a-4104-bcbd-bf9af072b0ba" providerId="ADAL" clId="{23927DF2-A354-47D8-BF46-33118D3E17BE}" dt="2024-01-18T11:25:57.969" v="1004" actId="1076"/>
          <ac:spMkLst>
            <pc:docMk/>
            <pc:sldMk cId="1420145194" sldId="310"/>
            <ac:spMk id="2" creationId="{3F17868B-F474-FA62-B8A7-C2AD433F5C4F}"/>
          </ac:spMkLst>
        </pc:spChg>
        <pc:spChg chg="mod">
          <ac:chgData name="Susanne Fronda" userId="a259fdb1-2f2a-4104-bcbd-bf9af072b0ba" providerId="ADAL" clId="{23927DF2-A354-47D8-BF46-33118D3E17BE}" dt="2024-01-18T11:29:13.022" v="1113" actId="20577"/>
          <ac:spMkLst>
            <pc:docMk/>
            <pc:sldMk cId="1420145194" sldId="310"/>
            <ac:spMk id="5" creationId="{00745979-C640-1047-4C18-C71977BF9B37}"/>
          </ac:spMkLst>
        </pc:spChg>
        <pc:spChg chg="add del mod">
          <ac:chgData name="Susanne Fronda" userId="a259fdb1-2f2a-4104-bcbd-bf9af072b0ba" providerId="ADAL" clId="{23927DF2-A354-47D8-BF46-33118D3E17BE}" dt="2024-01-18T11:19:34.419" v="754" actId="478"/>
          <ac:spMkLst>
            <pc:docMk/>
            <pc:sldMk cId="1420145194" sldId="310"/>
            <ac:spMk id="6" creationId="{32A5C909-C11C-07AD-C704-2BC628E6A785}"/>
          </ac:spMkLst>
        </pc:spChg>
        <pc:spChg chg="add mod">
          <ac:chgData name="Susanne Fronda" userId="a259fdb1-2f2a-4104-bcbd-bf9af072b0ba" providerId="ADAL" clId="{23927DF2-A354-47D8-BF46-33118D3E17BE}" dt="2024-01-18T11:41:24.480" v="1213" actId="1076"/>
          <ac:spMkLst>
            <pc:docMk/>
            <pc:sldMk cId="1420145194" sldId="310"/>
            <ac:spMk id="7" creationId="{91049FD2-C1F1-52FA-BBD0-304779367CAC}"/>
          </ac:spMkLst>
        </pc:spChg>
        <pc:spChg chg="add mod">
          <ac:chgData name="Susanne Fronda" userId="a259fdb1-2f2a-4104-bcbd-bf9af072b0ba" providerId="ADAL" clId="{23927DF2-A354-47D8-BF46-33118D3E17BE}" dt="2024-01-18T11:41:32.192" v="1215" actId="1076"/>
          <ac:spMkLst>
            <pc:docMk/>
            <pc:sldMk cId="1420145194" sldId="310"/>
            <ac:spMk id="8" creationId="{549B2693-BCFD-3303-C6BD-ED8ABEA25183}"/>
          </ac:spMkLst>
        </pc:spChg>
      </pc:sldChg>
      <pc:sldChg chg="delCm">
        <pc:chgData name="Susanne Fronda" userId="a259fdb1-2f2a-4104-bcbd-bf9af072b0ba" providerId="ADAL" clId="{23927DF2-A354-47D8-BF46-33118D3E17BE}" dt="2024-01-18T10:59:17.201" v="55"/>
        <pc:sldMkLst>
          <pc:docMk/>
          <pc:sldMk cId="153735099" sldId="312"/>
        </pc:sldMkLst>
      </pc:sldChg>
    </pc:docChg>
  </pc:docChgLst>
  <pc:docChgLst>
    <pc:chgData name="Christofer Papinski" userId="50fde33b-e7c3-406a-aeee-33b1d6c2b13a" providerId="ADAL" clId="{C8E95A3F-2D77-43E6-B32F-F12F0F9AF50C}"/>
    <pc:docChg chg="custSel modSld">
      <pc:chgData name="Christofer Papinski" userId="50fde33b-e7c3-406a-aeee-33b1d6c2b13a" providerId="ADAL" clId="{C8E95A3F-2D77-43E6-B32F-F12F0F9AF50C}" dt="2024-01-19T08:35:31.728" v="46" actId="20577"/>
      <pc:docMkLst>
        <pc:docMk/>
      </pc:docMkLst>
      <pc:sldChg chg="addSp delSp modSp mod">
        <pc:chgData name="Christofer Papinski" userId="50fde33b-e7c3-406a-aeee-33b1d6c2b13a" providerId="ADAL" clId="{C8E95A3F-2D77-43E6-B32F-F12F0F9AF50C}" dt="2024-01-19T08:02:19.389" v="5" actId="1076"/>
        <pc:sldMkLst>
          <pc:docMk/>
          <pc:sldMk cId="3084523997" sldId="269"/>
        </pc:sldMkLst>
        <pc:spChg chg="mod">
          <ac:chgData name="Christofer Papinski" userId="50fde33b-e7c3-406a-aeee-33b1d6c2b13a" providerId="ADAL" clId="{C8E95A3F-2D77-43E6-B32F-F12F0F9AF50C}" dt="2024-01-19T08:02:19.389" v="5" actId="1076"/>
          <ac:spMkLst>
            <pc:docMk/>
            <pc:sldMk cId="3084523997" sldId="269"/>
            <ac:spMk id="21" creationId="{49A90E73-1CB3-3073-F9C8-89DE94027575}"/>
          </ac:spMkLst>
        </pc:spChg>
        <pc:picChg chg="add mod">
          <ac:chgData name="Christofer Papinski" userId="50fde33b-e7c3-406a-aeee-33b1d6c2b13a" providerId="ADAL" clId="{C8E95A3F-2D77-43E6-B32F-F12F0F9AF50C}" dt="2024-01-19T08:02:15.625" v="4" actId="1076"/>
          <ac:picMkLst>
            <pc:docMk/>
            <pc:sldMk cId="3084523997" sldId="269"/>
            <ac:picMk id="4" creationId="{65D12EA8-A3F1-3EF8-CD28-2B825863A6D7}"/>
          </ac:picMkLst>
        </pc:picChg>
        <pc:picChg chg="del">
          <ac:chgData name="Christofer Papinski" userId="50fde33b-e7c3-406a-aeee-33b1d6c2b13a" providerId="ADAL" clId="{C8E95A3F-2D77-43E6-B32F-F12F0F9AF50C}" dt="2024-01-19T08:02:08.201" v="0" actId="478"/>
          <ac:picMkLst>
            <pc:docMk/>
            <pc:sldMk cId="3084523997" sldId="269"/>
            <ac:picMk id="10" creationId="{00AC5899-E68E-E305-EFBD-132DBBF63097}"/>
          </ac:picMkLst>
        </pc:picChg>
      </pc:sldChg>
      <pc:sldChg chg="modSp mod">
        <pc:chgData name="Christofer Papinski" userId="50fde33b-e7c3-406a-aeee-33b1d6c2b13a" providerId="ADAL" clId="{C8E95A3F-2D77-43E6-B32F-F12F0F9AF50C}" dt="2024-01-19T08:35:31.728" v="46" actId="20577"/>
        <pc:sldMkLst>
          <pc:docMk/>
          <pc:sldMk cId="2878178859" sldId="303"/>
        </pc:sldMkLst>
        <pc:spChg chg="mod">
          <ac:chgData name="Christofer Papinski" userId="50fde33b-e7c3-406a-aeee-33b1d6c2b13a" providerId="ADAL" clId="{C8E95A3F-2D77-43E6-B32F-F12F0F9AF50C}" dt="2024-01-19T08:35:31.728" v="46" actId="20577"/>
          <ac:spMkLst>
            <pc:docMk/>
            <pc:sldMk cId="2878178859" sldId="303"/>
            <ac:spMk id="8" creationId="{75B21DD2-9517-AD8A-DDD8-3E802CB82383}"/>
          </ac:spMkLst>
        </pc:spChg>
      </pc:sldChg>
      <pc:sldChg chg="addSp delSp modSp mod">
        <pc:chgData name="Christofer Papinski" userId="50fde33b-e7c3-406a-aeee-33b1d6c2b13a" providerId="ADAL" clId="{C8E95A3F-2D77-43E6-B32F-F12F0F9AF50C}" dt="2024-01-19T08:17:28.128" v="28" actId="1076"/>
        <pc:sldMkLst>
          <pc:docMk/>
          <pc:sldMk cId="2100976619" sldId="304"/>
        </pc:sldMkLst>
        <pc:spChg chg="add del mod">
          <ac:chgData name="Christofer Papinski" userId="50fde33b-e7c3-406a-aeee-33b1d6c2b13a" providerId="ADAL" clId="{C8E95A3F-2D77-43E6-B32F-F12F0F9AF50C}" dt="2024-01-19T08:02:46.135" v="9" actId="478"/>
          <ac:spMkLst>
            <pc:docMk/>
            <pc:sldMk cId="2100976619" sldId="304"/>
            <ac:spMk id="6" creationId="{0951579B-F052-B4AA-216F-825155B3F631}"/>
          </ac:spMkLst>
        </pc:spChg>
        <pc:spChg chg="add del mod">
          <ac:chgData name="Christofer Papinski" userId="50fde33b-e7c3-406a-aeee-33b1d6c2b13a" providerId="ADAL" clId="{C8E95A3F-2D77-43E6-B32F-F12F0F9AF50C}" dt="2024-01-19T08:16:48.708" v="21" actId="478"/>
          <ac:spMkLst>
            <pc:docMk/>
            <pc:sldMk cId="2100976619" sldId="304"/>
            <ac:spMk id="11" creationId="{1B68923B-5926-5FD9-1C62-44F9B6A258BD}"/>
          </ac:spMkLst>
        </pc:spChg>
        <pc:picChg chg="add del mod">
          <ac:chgData name="Christofer Papinski" userId="50fde33b-e7c3-406a-aeee-33b1d6c2b13a" providerId="ADAL" clId="{C8E95A3F-2D77-43E6-B32F-F12F0F9AF50C}" dt="2024-01-19T08:17:06.915" v="22" actId="478"/>
          <ac:picMkLst>
            <pc:docMk/>
            <pc:sldMk cId="2100976619" sldId="304"/>
            <ac:picMk id="8" creationId="{C5A3E28E-AF42-8380-4113-545177417468}"/>
          </ac:picMkLst>
        </pc:picChg>
        <pc:picChg chg="del">
          <ac:chgData name="Christofer Papinski" userId="50fde33b-e7c3-406a-aeee-33b1d6c2b13a" providerId="ADAL" clId="{C8E95A3F-2D77-43E6-B32F-F12F0F9AF50C}" dt="2024-01-19T08:02:42.124" v="6" actId="478"/>
          <ac:picMkLst>
            <pc:docMk/>
            <pc:sldMk cId="2100976619" sldId="304"/>
            <ac:picMk id="10" creationId="{68D7DC0A-A2D5-3C98-812E-D70F05477B50}"/>
          </ac:picMkLst>
        </pc:picChg>
        <pc:picChg chg="add del mod">
          <ac:chgData name="Christofer Papinski" userId="50fde33b-e7c3-406a-aeee-33b1d6c2b13a" providerId="ADAL" clId="{C8E95A3F-2D77-43E6-B32F-F12F0F9AF50C}" dt="2024-01-19T08:17:13.763" v="26" actId="478"/>
          <ac:picMkLst>
            <pc:docMk/>
            <pc:sldMk cId="2100976619" sldId="304"/>
            <ac:picMk id="13" creationId="{DAEFE533-4C5A-A486-9D04-474DB19862A2}"/>
          </ac:picMkLst>
        </pc:picChg>
        <pc:picChg chg="add mod">
          <ac:chgData name="Christofer Papinski" userId="50fde33b-e7c3-406a-aeee-33b1d6c2b13a" providerId="ADAL" clId="{C8E95A3F-2D77-43E6-B32F-F12F0F9AF50C}" dt="2024-01-19T08:17:28.128" v="28" actId="1076"/>
          <ac:picMkLst>
            <pc:docMk/>
            <pc:sldMk cId="2100976619" sldId="304"/>
            <ac:picMk id="15" creationId="{B23E216E-97A0-D269-722C-311B0A5A56B8}"/>
          </ac:picMkLst>
        </pc:picChg>
      </pc:sldChg>
      <pc:sldChg chg="addSp delSp modSp mod">
        <pc:chgData name="Christofer Papinski" userId="50fde33b-e7c3-406a-aeee-33b1d6c2b13a" providerId="ADAL" clId="{C8E95A3F-2D77-43E6-B32F-F12F0F9AF50C}" dt="2024-01-19T08:19:58.393" v="35" actId="1076"/>
        <pc:sldMkLst>
          <pc:docMk/>
          <pc:sldMk cId="1118975554" sldId="305"/>
        </pc:sldMkLst>
        <pc:spChg chg="del">
          <ac:chgData name="Christofer Papinski" userId="50fde33b-e7c3-406a-aeee-33b1d6c2b13a" providerId="ADAL" clId="{C8E95A3F-2D77-43E6-B32F-F12F0F9AF50C}" dt="2024-01-19T08:19:51.762" v="31" actId="478"/>
          <ac:spMkLst>
            <pc:docMk/>
            <pc:sldMk cId="1118975554" sldId="305"/>
            <ac:spMk id="6" creationId="{F40A5214-D549-71A1-1D84-FF534A285CAF}"/>
          </ac:spMkLst>
        </pc:spChg>
        <pc:picChg chg="del">
          <ac:chgData name="Christofer Papinski" userId="50fde33b-e7c3-406a-aeee-33b1d6c2b13a" providerId="ADAL" clId="{C8E95A3F-2D77-43E6-B32F-F12F0F9AF50C}" dt="2024-01-19T08:19:50.355" v="30" actId="478"/>
          <ac:picMkLst>
            <pc:docMk/>
            <pc:sldMk cId="1118975554" sldId="305"/>
            <ac:picMk id="7" creationId="{E43CEDC4-CB42-4B82-F7E4-E7B33C3ED8EC}"/>
          </ac:picMkLst>
        </pc:picChg>
        <pc:picChg chg="add mod">
          <ac:chgData name="Christofer Papinski" userId="50fde33b-e7c3-406a-aeee-33b1d6c2b13a" providerId="ADAL" clId="{C8E95A3F-2D77-43E6-B32F-F12F0F9AF50C}" dt="2024-01-19T08:19:58.393" v="35" actId="1076"/>
          <ac:picMkLst>
            <pc:docMk/>
            <pc:sldMk cId="1118975554" sldId="305"/>
            <ac:picMk id="9" creationId="{FCC10583-4D35-9AAE-C7E5-04E3FFB6D095}"/>
          </ac:picMkLst>
        </pc:picChg>
      </pc:sldChg>
      <pc:sldChg chg="addSp delSp modSp mod">
        <pc:chgData name="Christofer Papinski" userId="50fde33b-e7c3-406a-aeee-33b1d6c2b13a" providerId="ADAL" clId="{C8E95A3F-2D77-43E6-B32F-F12F0F9AF50C}" dt="2024-01-19T08:18:41.900" v="29" actId="14100"/>
        <pc:sldMkLst>
          <pc:docMk/>
          <pc:sldMk cId="2811000028" sldId="313"/>
        </pc:sldMkLst>
        <pc:spChg chg="add del mod">
          <ac:chgData name="Christofer Papinski" userId="50fde33b-e7c3-406a-aeee-33b1d6c2b13a" providerId="ADAL" clId="{C8E95A3F-2D77-43E6-B32F-F12F0F9AF50C}" dt="2024-01-19T08:03:02.423" v="15" actId="478"/>
          <ac:spMkLst>
            <pc:docMk/>
            <pc:sldMk cId="2811000028" sldId="313"/>
            <ac:spMk id="6" creationId="{DEB171DA-0596-71F0-53BF-03847FD056C2}"/>
          </ac:spMkLst>
        </pc:spChg>
        <pc:spChg chg="mod">
          <ac:chgData name="Christofer Papinski" userId="50fde33b-e7c3-406a-aeee-33b1d6c2b13a" providerId="ADAL" clId="{C8E95A3F-2D77-43E6-B32F-F12F0F9AF50C}" dt="2024-01-19T08:18:41.900" v="29" actId="14100"/>
          <ac:spMkLst>
            <pc:docMk/>
            <pc:sldMk cId="2811000028" sldId="313"/>
            <ac:spMk id="7" creationId="{11D9D984-CCA3-BE0D-721F-FE82B89956A8}"/>
          </ac:spMkLst>
        </pc:spChg>
        <pc:picChg chg="add mod">
          <ac:chgData name="Christofer Papinski" userId="50fde33b-e7c3-406a-aeee-33b1d6c2b13a" providerId="ADAL" clId="{C8E95A3F-2D77-43E6-B32F-F12F0F9AF50C}" dt="2024-01-19T08:03:03.457" v="16" actId="1076"/>
          <ac:picMkLst>
            <pc:docMk/>
            <pc:sldMk cId="2811000028" sldId="313"/>
            <ac:picMk id="8" creationId="{1BE24D42-DD4F-70FA-E842-FCA1DFB7BD17}"/>
          </ac:picMkLst>
        </pc:picChg>
        <pc:picChg chg="del">
          <ac:chgData name="Christofer Papinski" userId="50fde33b-e7c3-406a-aeee-33b1d6c2b13a" providerId="ADAL" clId="{C8E95A3F-2D77-43E6-B32F-F12F0F9AF50C}" dt="2024-01-19T08:02:51.785" v="10" actId="478"/>
          <ac:picMkLst>
            <pc:docMk/>
            <pc:sldMk cId="2811000028" sldId="313"/>
            <ac:picMk id="10" creationId="{68D7DC0A-A2D5-3C98-812E-D70F05477B50}"/>
          </ac:picMkLst>
        </pc:picChg>
      </pc:sldChg>
    </pc:docChg>
  </pc:docChgLst>
  <pc:docChgLst>
    <pc:chgData name="Sara Segerstedt" userId="9e8ec808-736a-4372-a6f3-e0028e35e3b0" providerId="ADAL" clId="{EC69DB06-5432-4B8E-911D-C2B91A654AF9}"/>
    <pc:docChg chg="undo custSel addSld delSld modSld sldOrd">
      <pc:chgData name="Sara Segerstedt" userId="9e8ec808-736a-4372-a6f3-e0028e35e3b0" providerId="ADAL" clId="{EC69DB06-5432-4B8E-911D-C2B91A654AF9}" dt="2024-01-23T07:52:47.519" v="2384" actId="1076"/>
      <pc:docMkLst>
        <pc:docMk/>
      </pc:docMkLst>
      <pc:sldChg chg="modSp mod">
        <pc:chgData name="Sara Segerstedt" userId="9e8ec808-736a-4372-a6f3-e0028e35e3b0" providerId="ADAL" clId="{EC69DB06-5432-4B8E-911D-C2B91A654AF9}" dt="2024-01-16T09:39:32.622" v="1304" actId="1076"/>
        <pc:sldMkLst>
          <pc:docMk/>
          <pc:sldMk cId="735337105" sldId="256"/>
        </pc:sldMkLst>
        <pc:spChg chg="mod">
          <ac:chgData name="Sara Segerstedt" userId="9e8ec808-736a-4372-a6f3-e0028e35e3b0" providerId="ADAL" clId="{EC69DB06-5432-4B8E-911D-C2B91A654AF9}" dt="2024-01-08T17:14:52.222" v="1105" actId="1076"/>
          <ac:spMkLst>
            <pc:docMk/>
            <pc:sldMk cId="735337105" sldId="256"/>
            <ac:spMk id="2" creationId="{E4415E9B-A599-43E8-870E-EE6B8DA6DE45}"/>
          </ac:spMkLst>
        </pc:spChg>
        <pc:spChg chg="mod">
          <ac:chgData name="Sara Segerstedt" userId="9e8ec808-736a-4372-a6f3-e0028e35e3b0" providerId="ADAL" clId="{EC69DB06-5432-4B8E-911D-C2B91A654AF9}" dt="2024-01-16T09:39:32.622" v="1304" actId="1076"/>
          <ac:spMkLst>
            <pc:docMk/>
            <pc:sldMk cId="735337105" sldId="256"/>
            <ac:spMk id="3" creationId="{EA68D46A-2CA2-441E-A536-8F53CA4458EB}"/>
          </ac:spMkLst>
        </pc:spChg>
      </pc:sldChg>
      <pc:sldChg chg="modSp mod">
        <pc:chgData name="Sara Segerstedt" userId="9e8ec808-736a-4372-a6f3-e0028e35e3b0" providerId="ADAL" clId="{EC69DB06-5432-4B8E-911D-C2B91A654AF9}" dt="2024-01-08T17:09:46.576" v="960" actId="20577"/>
        <pc:sldMkLst>
          <pc:docMk/>
          <pc:sldMk cId="3445817871" sldId="257"/>
        </pc:sldMkLst>
        <pc:spChg chg="mod">
          <ac:chgData name="Sara Segerstedt" userId="9e8ec808-736a-4372-a6f3-e0028e35e3b0" providerId="ADAL" clId="{EC69DB06-5432-4B8E-911D-C2B91A654AF9}" dt="2024-01-08T17:09:46.576" v="960" actId="20577"/>
          <ac:spMkLst>
            <pc:docMk/>
            <pc:sldMk cId="3445817871" sldId="257"/>
            <ac:spMk id="2" creationId="{4FAEFCBA-BB3B-6BE4-5A31-C3588250C3CA}"/>
          </ac:spMkLst>
        </pc:spChg>
        <pc:spChg chg="mod">
          <ac:chgData name="Sara Segerstedt" userId="9e8ec808-736a-4372-a6f3-e0028e35e3b0" providerId="ADAL" clId="{EC69DB06-5432-4B8E-911D-C2B91A654AF9}" dt="2024-01-08T16:44:58.728" v="441" actId="207"/>
          <ac:spMkLst>
            <pc:docMk/>
            <pc:sldMk cId="3445817871" sldId="257"/>
            <ac:spMk id="3" creationId="{5E580F18-936E-57D5-16ED-31A3060443A7}"/>
          </ac:spMkLst>
        </pc:spChg>
      </pc:sldChg>
      <pc:sldChg chg="modSp mod ord addCm">
        <pc:chgData name="Sara Segerstedt" userId="9e8ec808-736a-4372-a6f3-e0028e35e3b0" providerId="ADAL" clId="{EC69DB06-5432-4B8E-911D-C2B91A654AF9}" dt="2024-01-16T10:17:00.351" v="2258" actId="20577"/>
        <pc:sldMkLst>
          <pc:docMk/>
          <pc:sldMk cId="1019396717" sldId="258"/>
        </pc:sldMkLst>
        <pc:spChg chg="mod">
          <ac:chgData name="Sara Segerstedt" userId="9e8ec808-736a-4372-a6f3-e0028e35e3b0" providerId="ADAL" clId="{EC69DB06-5432-4B8E-911D-C2B91A654AF9}" dt="2024-01-08T17:11:49.037" v="1073" actId="20577"/>
          <ac:spMkLst>
            <pc:docMk/>
            <pc:sldMk cId="1019396717" sldId="258"/>
            <ac:spMk id="2" creationId="{DD685CBC-B3EB-ADDE-19AF-5175BBA3B16E}"/>
          </ac:spMkLst>
        </pc:spChg>
        <pc:spChg chg="mod">
          <ac:chgData name="Sara Segerstedt" userId="9e8ec808-736a-4372-a6f3-e0028e35e3b0" providerId="ADAL" clId="{EC69DB06-5432-4B8E-911D-C2B91A654AF9}" dt="2024-01-16T10:17:00.351" v="2258" actId="20577"/>
          <ac:spMkLst>
            <pc:docMk/>
            <pc:sldMk cId="1019396717" sldId="258"/>
            <ac:spMk id="3" creationId="{B1E9BA18-A651-2A58-EE72-4C8CA3946E18}"/>
          </ac:spMkLst>
        </pc:spChg>
      </pc:sldChg>
      <pc:sldChg chg="modSp mod">
        <pc:chgData name="Sara Segerstedt" userId="9e8ec808-736a-4372-a6f3-e0028e35e3b0" providerId="ADAL" clId="{EC69DB06-5432-4B8E-911D-C2B91A654AF9}" dt="2024-01-08T17:10:09.266" v="988" actId="207"/>
        <pc:sldMkLst>
          <pc:docMk/>
          <pc:sldMk cId="3776778302" sldId="259"/>
        </pc:sldMkLst>
        <pc:spChg chg="mod">
          <ac:chgData name="Sara Segerstedt" userId="9e8ec808-736a-4372-a6f3-e0028e35e3b0" providerId="ADAL" clId="{EC69DB06-5432-4B8E-911D-C2B91A654AF9}" dt="2024-01-08T17:09:05.883" v="933" actId="20577"/>
          <ac:spMkLst>
            <pc:docMk/>
            <pc:sldMk cId="3776778302" sldId="259"/>
            <ac:spMk id="2" creationId="{055C1CEB-4BC9-5DAB-6BC5-5E5545A883FA}"/>
          </ac:spMkLst>
        </pc:spChg>
        <pc:spChg chg="mod">
          <ac:chgData name="Sara Segerstedt" userId="9e8ec808-736a-4372-a6f3-e0028e35e3b0" providerId="ADAL" clId="{EC69DB06-5432-4B8E-911D-C2B91A654AF9}" dt="2024-01-08T17:10:09.266" v="988" actId="207"/>
          <ac:spMkLst>
            <pc:docMk/>
            <pc:sldMk cId="3776778302" sldId="259"/>
            <ac:spMk id="3" creationId="{B4DC4CBF-9D66-D4EC-F198-FFD825C4518F}"/>
          </ac:spMkLst>
        </pc:spChg>
      </pc:sldChg>
      <pc:sldChg chg="modSp mod ord">
        <pc:chgData name="Sara Segerstedt" userId="9e8ec808-736a-4372-a6f3-e0028e35e3b0" providerId="ADAL" clId="{EC69DB06-5432-4B8E-911D-C2B91A654AF9}" dt="2024-01-08T17:08:39.983" v="913" actId="20577"/>
        <pc:sldMkLst>
          <pc:docMk/>
          <pc:sldMk cId="2254346872" sldId="260"/>
        </pc:sldMkLst>
        <pc:spChg chg="mod">
          <ac:chgData name="Sara Segerstedt" userId="9e8ec808-736a-4372-a6f3-e0028e35e3b0" providerId="ADAL" clId="{EC69DB06-5432-4B8E-911D-C2B91A654AF9}" dt="2024-01-08T17:08:39.983" v="913" actId="20577"/>
          <ac:spMkLst>
            <pc:docMk/>
            <pc:sldMk cId="2254346872" sldId="260"/>
            <ac:spMk id="3" creationId="{CC6475BA-566E-FB63-7D11-76936E6B4202}"/>
          </ac:spMkLst>
        </pc:spChg>
      </pc:sldChg>
      <pc:sldChg chg="modSp mod ord">
        <pc:chgData name="Sara Segerstedt" userId="9e8ec808-736a-4372-a6f3-e0028e35e3b0" providerId="ADAL" clId="{EC69DB06-5432-4B8E-911D-C2B91A654AF9}" dt="2024-01-19T13:55:16.060" v="2380" actId="20577"/>
        <pc:sldMkLst>
          <pc:docMk/>
          <pc:sldMk cId="2321621639" sldId="261"/>
        </pc:sldMkLst>
        <pc:spChg chg="mod">
          <ac:chgData name="Sara Segerstedt" userId="9e8ec808-736a-4372-a6f3-e0028e35e3b0" providerId="ADAL" clId="{EC69DB06-5432-4B8E-911D-C2B91A654AF9}" dt="2024-01-08T17:04:05.363" v="716"/>
          <ac:spMkLst>
            <pc:docMk/>
            <pc:sldMk cId="2321621639" sldId="261"/>
            <ac:spMk id="2" creationId="{6E906AA7-1666-51BF-05D5-1C4FA2B601B1}"/>
          </ac:spMkLst>
        </pc:spChg>
        <pc:spChg chg="mod">
          <ac:chgData name="Sara Segerstedt" userId="9e8ec808-736a-4372-a6f3-e0028e35e3b0" providerId="ADAL" clId="{EC69DB06-5432-4B8E-911D-C2B91A654AF9}" dt="2024-01-19T13:55:16.060" v="2380" actId="20577"/>
          <ac:spMkLst>
            <pc:docMk/>
            <pc:sldMk cId="2321621639" sldId="261"/>
            <ac:spMk id="3" creationId="{21385580-60F9-5BFD-84DC-529568E72599}"/>
          </ac:spMkLst>
        </pc:spChg>
      </pc:sldChg>
      <pc:sldChg chg="modSp mod addCm">
        <pc:chgData name="Sara Segerstedt" userId="9e8ec808-736a-4372-a6f3-e0028e35e3b0" providerId="ADAL" clId="{EC69DB06-5432-4B8E-911D-C2B91A654AF9}" dt="2024-01-16T10:13:58.978" v="2148"/>
        <pc:sldMkLst>
          <pc:docMk/>
          <pc:sldMk cId="101301542" sldId="262"/>
        </pc:sldMkLst>
        <pc:spChg chg="mod">
          <ac:chgData name="Sara Segerstedt" userId="9e8ec808-736a-4372-a6f3-e0028e35e3b0" providerId="ADAL" clId="{EC69DB06-5432-4B8E-911D-C2B91A654AF9}" dt="2024-01-08T16:30:31.074" v="99" actId="20577"/>
          <ac:spMkLst>
            <pc:docMk/>
            <pc:sldMk cId="101301542" sldId="262"/>
            <ac:spMk id="2" creationId="{44E80BA3-A679-1B39-4D73-318FF8713AF9}"/>
          </ac:spMkLst>
        </pc:spChg>
      </pc:sldChg>
      <pc:sldChg chg="addSp delSp modSp mod ord">
        <pc:chgData name="Sara Segerstedt" userId="9e8ec808-736a-4372-a6f3-e0028e35e3b0" providerId="ADAL" clId="{EC69DB06-5432-4B8E-911D-C2B91A654AF9}" dt="2024-01-16T10:01:53.015" v="2003" actId="20577"/>
        <pc:sldMkLst>
          <pc:docMk/>
          <pc:sldMk cId="3971475639" sldId="263"/>
        </pc:sldMkLst>
        <pc:spChg chg="mod">
          <ac:chgData name="Sara Segerstedt" userId="9e8ec808-736a-4372-a6f3-e0028e35e3b0" providerId="ADAL" clId="{EC69DB06-5432-4B8E-911D-C2B91A654AF9}" dt="2024-01-16T10:01:53.015" v="2003" actId="20577"/>
          <ac:spMkLst>
            <pc:docMk/>
            <pc:sldMk cId="3971475639" sldId="263"/>
            <ac:spMk id="2" creationId="{9A0173FD-E585-2D7A-0F95-6274ACA4BABA}"/>
          </ac:spMkLst>
        </pc:spChg>
        <pc:spChg chg="del">
          <ac:chgData name="Sara Segerstedt" userId="9e8ec808-736a-4372-a6f3-e0028e35e3b0" providerId="ADAL" clId="{EC69DB06-5432-4B8E-911D-C2B91A654AF9}" dt="2024-01-16T09:40:31.588" v="1306" actId="478"/>
          <ac:spMkLst>
            <pc:docMk/>
            <pc:sldMk cId="3971475639" sldId="263"/>
            <ac:spMk id="3" creationId="{96463D54-6972-0D67-A2FE-A17881390697}"/>
          </ac:spMkLst>
        </pc:spChg>
        <pc:spChg chg="add del mod">
          <ac:chgData name="Sara Segerstedt" userId="9e8ec808-736a-4372-a6f3-e0028e35e3b0" providerId="ADAL" clId="{EC69DB06-5432-4B8E-911D-C2B91A654AF9}" dt="2024-01-16T09:40:35.888" v="1307" actId="478"/>
          <ac:spMkLst>
            <pc:docMk/>
            <pc:sldMk cId="3971475639" sldId="263"/>
            <ac:spMk id="5" creationId="{EF04EC6E-9528-7F79-C28F-CAF34E50B61B}"/>
          </ac:spMkLst>
        </pc:spChg>
      </pc:sldChg>
      <pc:sldChg chg="modSp del mod">
        <pc:chgData name="Sara Segerstedt" userId="9e8ec808-736a-4372-a6f3-e0028e35e3b0" providerId="ADAL" clId="{EC69DB06-5432-4B8E-911D-C2B91A654AF9}" dt="2024-01-16T09:57:31.028" v="1881" actId="47"/>
        <pc:sldMkLst>
          <pc:docMk/>
          <pc:sldMk cId="1481928200" sldId="264"/>
        </pc:sldMkLst>
        <pc:spChg chg="mod">
          <ac:chgData name="Sara Segerstedt" userId="9e8ec808-736a-4372-a6f3-e0028e35e3b0" providerId="ADAL" clId="{EC69DB06-5432-4B8E-911D-C2B91A654AF9}" dt="2024-01-16T09:55:23.987" v="1663" actId="6549"/>
          <ac:spMkLst>
            <pc:docMk/>
            <pc:sldMk cId="1481928200" sldId="264"/>
            <ac:spMk id="2" creationId="{7FBA7211-5E39-57BD-47BB-4B763D9A2303}"/>
          </ac:spMkLst>
        </pc:spChg>
      </pc:sldChg>
      <pc:sldChg chg="addSp modSp mod addCm">
        <pc:chgData name="Sara Segerstedt" userId="9e8ec808-736a-4372-a6f3-e0028e35e3b0" providerId="ADAL" clId="{EC69DB06-5432-4B8E-911D-C2B91A654AF9}" dt="2024-01-16T09:59:30.772" v="1911"/>
        <pc:sldMkLst>
          <pc:docMk/>
          <pc:sldMk cId="4271701517" sldId="265"/>
        </pc:sldMkLst>
        <pc:spChg chg="mod">
          <ac:chgData name="Sara Segerstedt" userId="9e8ec808-736a-4372-a6f3-e0028e35e3b0" providerId="ADAL" clId="{EC69DB06-5432-4B8E-911D-C2B91A654AF9}" dt="2024-01-16T09:57:21.283" v="1880" actId="20577"/>
          <ac:spMkLst>
            <pc:docMk/>
            <pc:sldMk cId="4271701517" sldId="265"/>
            <ac:spMk id="3" creationId="{58279E82-E72F-5978-276E-4D02AA998E58}"/>
          </ac:spMkLst>
        </pc:spChg>
        <pc:spChg chg="add mod">
          <ac:chgData name="Sara Segerstedt" userId="9e8ec808-736a-4372-a6f3-e0028e35e3b0" providerId="ADAL" clId="{EC69DB06-5432-4B8E-911D-C2B91A654AF9}" dt="2024-01-16T09:58:22.474" v="1909" actId="113"/>
          <ac:spMkLst>
            <pc:docMk/>
            <pc:sldMk cId="4271701517" sldId="265"/>
            <ac:spMk id="4" creationId="{E047DB12-D510-6512-69C8-2039B2F146B4}"/>
          </ac:spMkLst>
        </pc:spChg>
      </pc:sldChg>
      <pc:sldChg chg="addSp delSp modSp mod">
        <pc:chgData name="Sara Segerstedt" userId="9e8ec808-736a-4372-a6f3-e0028e35e3b0" providerId="ADAL" clId="{EC69DB06-5432-4B8E-911D-C2B91A654AF9}" dt="2024-01-23T07:52:47.519" v="2384" actId="1076"/>
        <pc:sldMkLst>
          <pc:docMk/>
          <pc:sldMk cId="2891445220" sldId="266"/>
        </pc:sldMkLst>
        <pc:spChg chg="mod">
          <ac:chgData name="Sara Segerstedt" userId="9e8ec808-736a-4372-a6f3-e0028e35e3b0" providerId="ADAL" clId="{EC69DB06-5432-4B8E-911D-C2B91A654AF9}" dt="2024-01-08T16:47:24.346" v="516" actId="20577"/>
          <ac:spMkLst>
            <pc:docMk/>
            <pc:sldMk cId="2891445220" sldId="266"/>
            <ac:spMk id="2" creationId="{DD685CBC-B3EB-ADDE-19AF-5175BBA3B16E}"/>
          </ac:spMkLst>
        </pc:spChg>
        <pc:spChg chg="mod">
          <ac:chgData name="Sara Segerstedt" userId="9e8ec808-736a-4372-a6f3-e0028e35e3b0" providerId="ADAL" clId="{EC69DB06-5432-4B8E-911D-C2B91A654AF9}" dt="2024-01-16T10:10:26.527" v="2138" actId="6549"/>
          <ac:spMkLst>
            <pc:docMk/>
            <pc:sldMk cId="2891445220" sldId="266"/>
            <ac:spMk id="3" creationId="{B1E9BA18-A651-2A58-EE72-4C8CA3946E18}"/>
          </ac:spMkLst>
        </pc:spChg>
        <pc:spChg chg="add mod">
          <ac:chgData name="Sara Segerstedt" userId="9e8ec808-736a-4372-a6f3-e0028e35e3b0" providerId="ADAL" clId="{EC69DB06-5432-4B8E-911D-C2B91A654AF9}" dt="2024-01-23T07:52:47.519" v="2384" actId="1076"/>
          <ac:spMkLst>
            <pc:docMk/>
            <pc:sldMk cId="2891445220" sldId="266"/>
            <ac:spMk id="4" creationId="{A1F534EF-E1FB-A3FB-7690-B87DBB7D80FC}"/>
          </ac:spMkLst>
        </pc:spChg>
        <pc:spChg chg="del mod">
          <ac:chgData name="Sara Segerstedt" userId="9e8ec808-736a-4372-a6f3-e0028e35e3b0" providerId="ADAL" clId="{EC69DB06-5432-4B8E-911D-C2B91A654AF9}" dt="2024-01-08T16:51:18.783" v="562" actId="478"/>
          <ac:spMkLst>
            <pc:docMk/>
            <pc:sldMk cId="2891445220" sldId="266"/>
            <ac:spMk id="4" creationId="{C92F8F1B-9684-6AC2-CC6F-C898F74206AB}"/>
          </ac:spMkLst>
        </pc:spChg>
        <pc:spChg chg="del mod">
          <ac:chgData name="Sara Segerstedt" userId="9e8ec808-736a-4372-a6f3-e0028e35e3b0" providerId="ADAL" clId="{EC69DB06-5432-4B8E-911D-C2B91A654AF9}" dt="2024-01-08T16:51:15.913" v="561" actId="478"/>
          <ac:spMkLst>
            <pc:docMk/>
            <pc:sldMk cId="2891445220" sldId="266"/>
            <ac:spMk id="5" creationId="{7803387C-9937-77FE-FE9A-4FA25FE38B53}"/>
          </ac:spMkLst>
        </pc:spChg>
        <pc:spChg chg="mod">
          <ac:chgData name="Sara Segerstedt" userId="9e8ec808-736a-4372-a6f3-e0028e35e3b0" providerId="ADAL" clId="{EC69DB06-5432-4B8E-911D-C2B91A654AF9}" dt="2024-01-16T10:00:12.981" v="1953" actId="115"/>
          <ac:spMkLst>
            <pc:docMk/>
            <pc:sldMk cId="2891445220" sldId="266"/>
            <ac:spMk id="6" creationId="{C50F1C5F-7290-ED1C-C77A-9CA17562DF83}"/>
          </ac:spMkLst>
        </pc:spChg>
        <pc:spChg chg="add mod">
          <ac:chgData name="Sara Segerstedt" userId="9e8ec808-736a-4372-a6f3-e0028e35e3b0" providerId="ADAL" clId="{EC69DB06-5432-4B8E-911D-C2B91A654AF9}" dt="2024-01-16T10:10:44.954" v="2140" actId="14100"/>
          <ac:spMkLst>
            <pc:docMk/>
            <pc:sldMk cId="2891445220" sldId="266"/>
            <ac:spMk id="7" creationId="{505EFC71-DB30-CC1A-87B5-8622936CC7C6}"/>
          </ac:spMkLst>
        </pc:spChg>
        <pc:spChg chg="add mod">
          <ac:chgData name="Sara Segerstedt" userId="9e8ec808-736a-4372-a6f3-e0028e35e3b0" providerId="ADAL" clId="{EC69DB06-5432-4B8E-911D-C2B91A654AF9}" dt="2024-01-16T10:10:44.954" v="2140" actId="14100"/>
          <ac:spMkLst>
            <pc:docMk/>
            <pc:sldMk cId="2891445220" sldId="266"/>
            <ac:spMk id="8" creationId="{5AC6BE3F-633F-DBC9-7DAC-6F4FF8D8895B}"/>
          </ac:spMkLst>
        </pc:spChg>
      </pc:sldChg>
      <pc:sldChg chg="modSp mod">
        <pc:chgData name="Sara Segerstedt" userId="9e8ec808-736a-4372-a6f3-e0028e35e3b0" providerId="ADAL" clId="{EC69DB06-5432-4B8E-911D-C2B91A654AF9}" dt="2024-01-16T10:15:45.690" v="2182" actId="108"/>
        <pc:sldMkLst>
          <pc:docMk/>
          <pc:sldMk cId="970872747" sldId="267"/>
        </pc:sldMkLst>
        <pc:spChg chg="mod">
          <ac:chgData name="Sara Segerstedt" userId="9e8ec808-736a-4372-a6f3-e0028e35e3b0" providerId="ADAL" clId="{EC69DB06-5432-4B8E-911D-C2B91A654AF9}" dt="2024-01-16T10:12:56.570" v="2146" actId="20577"/>
          <ac:spMkLst>
            <pc:docMk/>
            <pc:sldMk cId="970872747" sldId="267"/>
            <ac:spMk id="2" creationId="{43A5C293-D473-CC9F-E926-62E0A7791C53}"/>
          </ac:spMkLst>
        </pc:spChg>
        <pc:spChg chg="mod">
          <ac:chgData name="Sara Segerstedt" userId="9e8ec808-736a-4372-a6f3-e0028e35e3b0" providerId="ADAL" clId="{EC69DB06-5432-4B8E-911D-C2B91A654AF9}" dt="2024-01-16T10:15:45.690" v="2182" actId="108"/>
          <ac:spMkLst>
            <pc:docMk/>
            <pc:sldMk cId="970872747" sldId="267"/>
            <ac:spMk id="3" creationId="{9E56B8F1-0D0C-530A-CA71-D87FD973C24D}"/>
          </ac:spMkLst>
        </pc:spChg>
      </pc:sldChg>
      <pc:sldChg chg="addSp delSp modSp mod">
        <pc:chgData name="Sara Segerstedt" userId="9e8ec808-736a-4372-a6f3-e0028e35e3b0" providerId="ADAL" clId="{EC69DB06-5432-4B8E-911D-C2B91A654AF9}" dt="2024-01-16T10:18:55.689" v="2260"/>
        <pc:sldMkLst>
          <pc:docMk/>
          <pc:sldMk cId="3084523997" sldId="269"/>
        </pc:sldMkLst>
        <pc:spChg chg="mod">
          <ac:chgData name="Sara Segerstedt" userId="9e8ec808-736a-4372-a6f3-e0028e35e3b0" providerId="ADAL" clId="{EC69DB06-5432-4B8E-911D-C2B91A654AF9}" dt="2024-01-16T10:03:34.848" v="2053" actId="1076"/>
          <ac:spMkLst>
            <pc:docMk/>
            <pc:sldMk cId="3084523997" sldId="269"/>
            <ac:spMk id="2" creationId="{2F833139-CBF2-38DE-D253-997A1C531AD3}"/>
          </ac:spMkLst>
        </pc:spChg>
        <pc:spChg chg="add mod">
          <ac:chgData name="Sara Segerstedt" userId="9e8ec808-736a-4372-a6f3-e0028e35e3b0" providerId="ADAL" clId="{EC69DB06-5432-4B8E-911D-C2B91A654AF9}" dt="2024-01-16T10:03:30.355" v="2052"/>
          <ac:spMkLst>
            <pc:docMk/>
            <pc:sldMk cId="3084523997" sldId="269"/>
            <ac:spMk id="3" creationId="{5B1651DD-6569-D1AE-141A-DE7CAEA3BB84}"/>
          </ac:spMkLst>
        </pc:spChg>
        <pc:spChg chg="del mod">
          <ac:chgData name="Sara Segerstedt" userId="9e8ec808-736a-4372-a6f3-e0028e35e3b0" providerId="ADAL" clId="{EC69DB06-5432-4B8E-911D-C2B91A654AF9}" dt="2024-01-08T16:57:23.758" v="571" actId="478"/>
          <ac:spMkLst>
            <pc:docMk/>
            <pc:sldMk cId="3084523997" sldId="269"/>
            <ac:spMk id="3" creationId="{755FB06B-5182-4DA6-A072-F28CAFBBDEA3}"/>
          </ac:spMkLst>
        </pc:spChg>
        <pc:picChg chg="add del mod">
          <ac:chgData name="Sara Segerstedt" userId="9e8ec808-736a-4372-a6f3-e0028e35e3b0" providerId="ADAL" clId="{EC69DB06-5432-4B8E-911D-C2B91A654AF9}" dt="2024-01-16T10:03:48.292" v="2054" actId="478"/>
          <ac:picMkLst>
            <pc:docMk/>
            <pc:sldMk cId="3084523997" sldId="269"/>
            <ac:picMk id="4" creationId="{3ED67D80-25D3-01F2-1B89-15D183C67E9A}"/>
          </ac:picMkLst>
        </pc:picChg>
        <pc:picChg chg="add del mod">
          <ac:chgData name="Sara Segerstedt" userId="9e8ec808-736a-4372-a6f3-e0028e35e3b0" providerId="ADAL" clId="{EC69DB06-5432-4B8E-911D-C2B91A654AF9}" dt="2024-01-16T10:12:32.319" v="2141" actId="478"/>
          <ac:picMkLst>
            <pc:docMk/>
            <pc:sldMk cId="3084523997" sldId="269"/>
            <ac:picMk id="5" creationId="{9C07B00A-AED3-4E5B-541F-1FEA94A365B6}"/>
          </ac:picMkLst>
        </pc:picChg>
        <pc:picChg chg="add del mod">
          <ac:chgData name="Sara Segerstedt" userId="9e8ec808-736a-4372-a6f3-e0028e35e3b0" providerId="ADAL" clId="{EC69DB06-5432-4B8E-911D-C2B91A654AF9}" dt="2024-01-16T10:18:55.220" v="2259" actId="478"/>
          <ac:picMkLst>
            <pc:docMk/>
            <pc:sldMk cId="3084523997" sldId="269"/>
            <ac:picMk id="6" creationId="{5142C6C3-6353-DAF0-BC75-61FAD2EA1F8F}"/>
          </ac:picMkLst>
        </pc:picChg>
        <pc:picChg chg="add mod">
          <ac:chgData name="Sara Segerstedt" userId="9e8ec808-736a-4372-a6f3-e0028e35e3b0" providerId="ADAL" clId="{EC69DB06-5432-4B8E-911D-C2B91A654AF9}" dt="2024-01-16T10:18:55.689" v="2260"/>
          <ac:picMkLst>
            <pc:docMk/>
            <pc:sldMk cId="3084523997" sldId="269"/>
            <ac:picMk id="7" creationId="{0DA5DEC0-7E3C-7088-96DE-02B3EBC4CEBF}"/>
          </ac:picMkLst>
        </pc:picChg>
      </pc:sldChg>
      <pc:sldChg chg="modSp mod">
        <pc:chgData name="Sara Segerstedt" userId="9e8ec808-736a-4372-a6f3-e0028e35e3b0" providerId="ADAL" clId="{EC69DB06-5432-4B8E-911D-C2B91A654AF9}" dt="2024-01-16T10:05:06.499" v="2091" actId="20577"/>
        <pc:sldMkLst>
          <pc:docMk/>
          <pc:sldMk cId="816314093" sldId="270"/>
        </pc:sldMkLst>
        <pc:spChg chg="mod">
          <ac:chgData name="Sara Segerstedt" userId="9e8ec808-736a-4372-a6f3-e0028e35e3b0" providerId="ADAL" clId="{EC69DB06-5432-4B8E-911D-C2B91A654AF9}" dt="2024-01-16T10:05:06.499" v="2091" actId="20577"/>
          <ac:spMkLst>
            <pc:docMk/>
            <pc:sldMk cId="816314093" sldId="270"/>
            <ac:spMk id="2" creationId="{EA2EA526-E364-EB1D-284E-53D6D49216CF}"/>
          </ac:spMkLst>
        </pc:spChg>
        <pc:spChg chg="mod">
          <ac:chgData name="Sara Segerstedt" userId="9e8ec808-736a-4372-a6f3-e0028e35e3b0" providerId="ADAL" clId="{EC69DB06-5432-4B8E-911D-C2B91A654AF9}" dt="2024-01-08T17:00:07.272" v="579" actId="27636"/>
          <ac:spMkLst>
            <pc:docMk/>
            <pc:sldMk cId="816314093" sldId="270"/>
            <ac:spMk id="3" creationId="{37DD0EC3-C5AD-5DE4-27FE-CF08E0868E9D}"/>
          </ac:spMkLst>
        </pc:spChg>
      </pc:sldChg>
      <pc:sldChg chg="addSp delSp modSp new mod ord">
        <pc:chgData name="Sara Segerstedt" userId="9e8ec808-736a-4372-a6f3-e0028e35e3b0" providerId="ADAL" clId="{EC69DB06-5432-4B8E-911D-C2B91A654AF9}" dt="2024-01-08T16:33:07.765" v="271"/>
        <pc:sldMkLst>
          <pc:docMk/>
          <pc:sldMk cId="3525216105" sldId="271"/>
        </pc:sldMkLst>
        <pc:spChg chg="mod">
          <ac:chgData name="Sara Segerstedt" userId="9e8ec808-736a-4372-a6f3-e0028e35e3b0" providerId="ADAL" clId="{EC69DB06-5432-4B8E-911D-C2B91A654AF9}" dt="2024-01-08T16:31:41.042" v="151" actId="1076"/>
          <ac:spMkLst>
            <pc:docMk/>
            <pc:sldMk cId="3525216105" sldId="271"/>
            <ac:spMk id="2" creationId="{D8F74EA3-445A-061A-03F7-6AB7AE097E49}"/>
          </ac:spMkLst>
        </pc:spChg>
        <pc:spChg chg="del">
          <ac:chgData name="Sara Segerstedt" userId="9e8ec808-736a-4372-a6f3-e0028e35e3b0" providerId="ADAL" clId="{EC69DB06-5432-4B8E-911D-C2B91A654AF9}" dt="2024-01-08T16:30:51.914" v="147" actId="478"/>
          <ac:spMkLst>
            <pc:docMk/>
            <pc:sldMk cId="3525216105" sldId="271"/>
            <ac:spMk id="5" creationId="{748C3E07-B702-4CA3-E983-AB5B24F09BC6}"/>
          </ac:spMkLst>
        </pc:spChg>
        <pc:picChg chg="add mod">
          <ac:chgData name="Sara Segerstedt" userId="9e8ec808-736a-4372-a6f3-e0028e35e3b0" providerId="ADAL" clId="{EC69DB06-5432-4B8E-911D-C2B91A654AF9}" dt="2024-01-08T16:31:52.079" v="154" actId="14100"/>
          <ac:picMkLst>
            <pc:docMk/>
            <pc:sldMk cId="3525216105" sldId="271"/>
            <ac:picMk id="7" creationId="{139BDDD4-E89D-F00B-23BC-A8F07389FBC0}"/>
          </ac:picMkLst>
        </pc:picChg>
      </pc:sldChg>
      <pc:sldChg chg="modSp new mod ord">
        <pc:chgData name="Sara Segerstedt" userId="9e8ec808-736a-4372-a6f3-e0028e35e3b0" providerId="ADAL" clId="{EC69DB06-5432-4B8E-911D-C2B91A654AF9}" dt="2024-01-19T13:55:35.307" v="2382" actId="20577"/>
        <pc:sldMkLst>
          <pc:docMk/>
          <pc:sldMk cId="993380724" sldId="272"/>
        </pc:sldMkLst>
        <pc:spChg chg="mod">
          <ac:chgData name="Sara Segerstedt" userId="9e8ec808-736a-4372-a6f3-e0028e35e3b0" providerId="ADAL" clId="{EC69DB06-5432-4B8E-911D-C2B91A654AF9}" dt="2024-01-08T17:10:43.426" v="1007" actId="20577"/>
          <ac:spMkLst>
            <pc:docMk/>
            <pc:sldMk cId="993380724" sldId="272"/>
            <ac:spMk id="2" creationId="{A2701776-4639-CA53-E427-8BF6601E143B}"/>
          </ac:spMkLst>
        </pc:spChg>
        <pc:spChg chg="mod">
          <ac:chgData name="Sara Segerstedt" userId="9e8ec808-736a-4372-a6f3-e0028e35e3b0" providerId="ADAL" clId="{EC69DB06-5432-4B8E-911D-C2B91A654AF9}" dt="2024-01-19T13:55:35.307" v="2382" actId="20577"/>
          <ac:spMkLst>
            <pc:docMk/>
            <pc:sldMk cId="993380724" sldId="272"/>
            <ac:spMk id="5" creationId="{DA41B238-EC3F-0E91-BDD5-DB0A52B96D88}"/>
          </ac:spMkLst>
        </pc:spChg>
      </pc:sldChg>
      <pc:sldChg chg="addSp delSp modSp add mod addCm delCm">
        <pc:chgData name="Sara Segerstedt" userId="9e8ec808-736a-4372-a6f3-e0028e35e3b0" providerId="ADAL" clId="{EC69DB06-5432-4B8E-911D-C2B91A654AF9}" dt="2024-01-16T12:26:54.532" v="2296"/>
        <pc:sldMkLst>
          <pc:docMk/>
          <pc:sldMk cId="3695150780" sldId="273"/>
        </pc:sldMkLst>
        <pc:spChg chg="mod">
          <ac:chgData name="Sara Segerstedt" userId="9e8ec808-736a-4372-a6f3-e0028e35e3b0" providerId="ADAL" clId="{EC69DB06-5432-4B8E-911D-C2B91A654AF9}" dt="2024-01-16T09:42:06.409" v="1370" actId="20577"/>
          <ac:spMkLst>
            <pc:docMk/>
            <pc:sldMk cId="3695150780" sldId="273"/>
            <ac:spMk id="2" creationId="{171FB3CD-8705-6BD6-E4FE-5DF794B3319B}"/>
          </ac:spMkLst>
        </pc:spChg>
        <pc:spChg chg="add del mod">
          <ac:chgData name="Sara Segerstedt" userId="9e8ec808-736a-4372-a6f3-e0028e35e3b0" providerId="ADAL" clId="{EC69DB06-5432-4B8E-911D-C2B91A654AF9}" dt="2024-01-16T09:42:00.584" v="1359" actId="478"/>
          <ac:spMkLst>
            <pc:docMk/>
            <pc:sldMk cId="3695150780" sldId="273"/>
            <ac:spMk id="5" creationId="{50FF9B8C-8B59-19B6-390D-E7A6A4C2240B}"/>
          </ac:spMkLst>
        </pc:spChg>
        <pc:spChg chg="add del mod">
          <ac:chgData name="Sara Segerstedt" userId="9e8ec808-736a-4372-a6f3-e0028e35e3b0" providerId="ADAL" clId="{EC69DB06-5432-4B8E-911D-C2B91A654AF9}" dt="2024-01-16T12:24:34.641" v="2263"/>
          <ac:spMkLst>
            <pc:docMk/>
            <pc:sldMk cId="3695150780" sldId="273"/>
            <ac:spMk id="7" creationId="{1A330F9C-83BB-173F-9B21-B9FB0945AC71}"/>
          </ac:spMkLst>
        </pc:spChg>
        <pc:spChg chg="del">
          <ac:chgData name="Sara Segerstedt" userId="9e8ec808-736a-4372-a6f3-e0028e35e3b0" providerId="ADAL" clId="{EC69DB06-5432-4B8E-911D-C2B91A654AF9}" dt="2024-01-08T16:34:44.919" v="357" actId="478"/>
          <ac:spMkLst>
            <pc:docMk/>
            <pc:sldMk cId="3695150780" sldId="273"/>
            <ac:spMk id="8" creationId="{3BBB1DDC-367B-5C92-5309-F6843C4E14E8}"/>
          </ac:spMkLst>
        </pc:spChg>
        <pc:spChg chg="add mod">
          <ac:chgData name="Sara Segerstedt" userId="9e8ec808-736a-4372-a6f3-e0028e35e3b0" providerId="ADAL" clId="{EC69DB06-5432-4B8E-911D-C2B91A654AF9}" dt="2024-01-16T12:26:23.446" v="2295" actId="1076"/>
          <ac:spMkLst>
            <pc:docMk/>
            <pc:sldMk cId="3695150780" sldId="273"/>
            <ac:spMk id="8" creationId="{8DADE4B2-1326-2611-22BC-59DD16799A59}"/>
          </ac:spMkLst>
        </pc:spChg>
        <pc:spChg chg="add mod">
          <ac:chgData name="Sara Segerstedt" userId="9e8ec808-736a-4372-a6f3-e0028e35e3b0" providerId="ADAL" clId="{EC69DB06-5432-4B8E-911D-C2B91A654AF9}" dt="2024-01-16T12:26:21.174" v="2294" actId="1076"/>
          <ac:spMkLst>
            <pc:docMk/>
            <pc:sldMk cId="3695150780" sldId="273"/>
            <ac:spMk id="9" creationId="{6A8734C9-7244-3B41-CC5D-7171D4B3F379}"/>
          </ac:spMkLst>
        </pc:spChg>
        <pc:picChg chg="mod">
          <ac:chgData name="Sara Segerstedt" userId="9e8ec808-736a-4372-a6f3-e0028e35e3b0" providerId="ADAL" clId="{EC69DB06-5432-4B8E-911D-C2B91A654AF9}" dt="2024-01-16T12:26:18.470" v="2293" actId="1076"/>
          <ac:picMkLst>
            <pc:docMk/>
            <pc:sldMk cId="3695150780" sldId="273"/>
            <ac:picMk id="6" creationId="{3B7D195C-FA52-8BEC-2F49-439DF7EF5156}"/>
          </ac:picMkLst>
        </pc:picChg>
        <pc:picChg chg="add mod">
          <ac:chgData name="Sara Segerstedt" userId="9e8ec808-736a-4372-a6f3-e0028e35e3b0" providerId="ADAL" clId="{EC69DB06-5432-4B8E-911D-C2B91A654AF9}" dt="2024-01-16T12:26:12.326" v="2292" actId="1076"/>
          <ac:picMkLst>
            <pc:docMk/>
            <pc:sldMk cId="3695150780" sldId="273"/>
            <ac:picMk id="1026" creationId="{08DD49AE-943D-CF2E-0C18-6C17CCEA685E}"/>
          </ac:picMkLst>
        </pc:picChg>
      </pc:sldChg>
      <pc:sldChg chg="modSp add mod">
        <pc:chgData name="Sara Segerstedt" userId="9e8ec808-736a-4372-a6f3-e0028e35e3b0" providerId="ADAL" clId="{EC69DB06-5432-4B8E-911D-C2B91A654AF9}" dt="2024-01-08T16:52:27.301" v="564" actId="114"/>
        <pc:sldMkLst>
          <pc:docMk/>
          <pc:sldMk cId="2812302615" sldId="278"/>
        </pc:sldMkLst>
        <pc:spChg chg="mod">
          <ac:chgData name="Sara Segerstedt" userId="9e8ec808-736a-4372-a6f3-e0028e35e3b0" providerId="ADAL" clId="{EC69DB06-5432-4B8E-911D-C2B91A654AF9}" dt="2024-01-08T16:52:27.301" v="564" actId="114"/>
          <ac:spMkLst>
            <pc:docMk/>
            <pc:sldMk cId="2812302615" sldId="278"/>
            <ac:spMk id="2" creationId="{367525DF-460F-E2E1-AF4C-A676346131E8}"/>
          </ac:spMkLst>
        </pc:spChg>
      </pc:sldChg>
      <pc:sldChg chg="add addCm">
        <pc:chgData name="Sara Segerstedt" userId="9e8ec808-736a-4372-a6f3-e0028e35e3b0" providerId="ADAL" clId="{EC69DB06-5432-4B8E-911D-C2B91A654AF9}" dt="2024-01-16T10:01:21.587" v="1963"/>
        <pc:sldMkLst>
          <pc:docMk/>
          <pc:sldMk cId="1278157917" sldId="283"/>
        </pc:sldMkLst>
      </pc:sldChg>
      <pc:sldChg chg="delSp modSp add mod">
        <pc:chgData name="Sara Segerstedt" userId="9e8ec808-736a-4372-a6f3-e0028e35e3b0" providerId="ADAL" clId="{EC69DB06-5432-4B8E-911D-C2B91A654AF9}" dt="2024-01-16T09:49:38.128" v="1540" actId="115"/>
        <pc:sldMkLst>
          <pc:docMk/>
          <pc:sldMk cId="379738374" sldId="293"/>
        </pc:sldMkLst>
        <pc:spChg chg="mod">
          <ac:chgData name="Sara Segerstedt" userId="9e8ec808-736a-4372-a6f3-e0028e35e3b0" providerId="ADAL" clId="{EC69DB06-5432-4B8E-911D-C2B91A654AF9}" dt="2024-01-16T09:49:38.128" v="1540" actId="115"/>
          <ac:spMkLst>
            <pc:docMk/>
            <pc:sldMk cId="379738374" sldId="293"/>
            <ac:spMk id="2" creationId="{9BE535BE-51BD-2CE7-3E32-27200E31E8CA}"/>
          </ac:spMkLst>
        </pc:spChg>
        <pc:spChg chg="del">
          <ac:chgData name="Sara Segerstedt" userId="9e8ec808-736a-4372-a6f3-e0028e35e3b0" providerId="ADAL" clId="{EC69DB06-5432-4B8E-911D-C2B91A654AF9}" dt="2024-01-08T16:44:29.672" v="402" actId="478"/>
          <ac:spMkLst>
            <pc:docMk/>
            <pc:sldMk cId="379738374" sldId="293"/>
            <ac:spMk id="6" creationId="{A8A0DCAC-A1C0-D9B8-1CB8-946F5766BD46}"/>
          </ac:spMkLst>
        </pc:spChg>
      </pc:sldChg>
      <pc:sldChg chg="addSp delSp modSp add mod modShow addCm delCm">
        <pc:chgData name="Sara Segerstedt" userId="9e8ec808-736a-4372-a6f3-e0028e35e3b0" providerId="ADAL" clId="{EC69DB06-5432-4B8E-911D-C2B91A654AF9}" dt="2024-01-16T12:42:36.868" v="2373" actId="729"/>
        <pc:sldMkLst>
          <pc:docMk/>
          <pc:sldMk cId="2429847096" sldId="298"/>
        </pc:sldMkLst>
        <pc:spChg chg="add del mod">
          <ac:chgData name="Sara Segerstedt" userId="9e8ec808-736a-4372-a6f3-e0028e35e3b0" providerId="ADAL" clId="{EC69DB06-5432-4B8E-911D-C2B91A654AF9}" dt="2024-01-16T09:48:00.456" v="1438" actId="478"/>
          <ac:spMkLst>
            <pc:docMk/>
            <pc:sldMk cId="2429847096" sldId="298"/>
            <ac:spMk id="5" creationId="{144D8125-4D94-2265-02F7-529F66271858}"/>
          </ac:spMkLst>
        </pc:spChg>
      </pc:sldChg>
      <pc:sldChg chg="addSp delSp modSp add mod addCm">
        <pc:chgData name="Sara Segerstedt" userId="9e8ec808-736a-4372-a6f3-e0028e35e3b0" providerId="ADAL" clId="{EC69DB06-5432-4B8E-911D-C2B91A654AF9}" dt="2024-01-16T09:54:52.809" v="1639"/>
        <pc:sldMkLst>
          <pc:docMk/>
          <pc:sldMk cId="4028646128" sldId="299"/>
        </pc:sldMkLst>
        <pc:spChg chg="add del mod">
          <ac:chgData name="Sara Segerstedt" userId="9e8ec808-736a-4372-a6f3-e0028e35e3b0" providerId="ADAL" clId="{EC69DB06-5432-4B8E-911D-C2B91A654AF9}" dt="2024-01-16T09:54:24.545" v="1638" actId="478"/>
          <ac:spMkLst>
            <pc:docMk/>
            <pc:sldMk cId="4028646128" sldId="299"/>
            <ac:spMk id="6" creationId="{103D44B3-3D4C-B44B-F363-4FB018A1B5FC}"/>
          </ac:spMkLst>
        </pc:spChg>
      </pc:sldChg>
      <pc:sldChg chg="addSp delSp modSp add mod">
        <pc:chgData name="Sara Segerstedt" userId="9e8ec808-736a-4372-a6f3-e0028e35e3b0" providerId="ADAL" clId="{EC69DB06-5432-4B8E-911D-C2B91A654AF9}" dt="2024-01-16T12:40:03.392" v="2362" actId="1076"/>
        <pc:sldMkLst>
          <pc:docMk/>
          <pc:sldMk cId="2878178859" sldId="303"/>
        </pc:sldMkLst>
        <pc:spChg chg="mod">
          <ac:chgData name="Sara Segerstedt" userId="9e8ec808-736a-4372-a6f3-e0028e35e3b0" providerId="ADAL" clId="{EC69DB06-5432-4B8E-911D-C2B91A654AF9}" dt="2024-01-16T09:45:31.897" v="1388" actId="20577"/>
          <ac:spMkLst>
            <pc:docMk/>
            <pc:sldMk cId="2878178859" sldId="303"/>
            <ac:spMk id="2" creationId="{171FB3CD-8705-6BD6-E4FE-5DF794B3319B}"/>
          </ac:spMkLst>
        </pc:spChg>
        <pc:spChg chg="del">
          <ac:chgData name="Sara Segerstedt" userId="9e8ec808-736a-4372-a6f3-e0028e35e3b0" providerId="ADAL" clId="{EC69DB06-5432-4B8E-911D-C2B91A654AF9}" dt="2024-01-08T16:40:12.171" v="359" actId="478"/>
          <ac:spMkLst>
            <pc:docMk/>
            <pc:sldMk cId="2878178859" sldId="303"/>
            <ac:spMk id="8" creationId="{3BBB1DDC-367B-5C92-5309-F6843C4E14E8}"/>
          </ac:spMkLst>
        </pc:spChg>
        <pc:spChg chg="add mod">
          <ac:chgData name="Sara Segerstedt" userId="9e8ec808-736a-4372-a6f3-e0028e35e3b0" providerId="ADAL" clId="{EC69DB06-5432-4B8E-911D-C2B91A654AF9}" dt="2024-01-16T12:40:03.392" v="2362" actId="1076"/>
          <ac:spMkLst>
            <pc:docMk/>
            <pc:sldMk cId="2878178859" sldId="303"/>
            <ac:spMk id="8" creationId="{75B21DD2-9517-AD8A-DDD8-3E802CB82383}"/>
          </ac:spMkLst>
        </pc:spChg>
        <pc:spChg chg="add del mod">
          <ac:chgData name="Sara Segerstedt" userId="9e8ec808-736a-4372-a6f3-e0028e35e3b0" providerId="ADAL" clId="{EC69DB06-5432-4B8E-911D-C2B91A654AF9}" dt="2024-01-16T12:39:01.674" v="2352" actId="478"/>
          <ac:spMkLst>
            <pc:docMk/>
            <pc:sldMk cId="2878178859" sldId="303"/>
            <ac:spMk id="9" creationId="{80F94BA4-0D1F-305C-80E4-2A07B994A8B7}"/>
          </ac:spMkLst>
        </pc:spChg>
        <pc:picChg chg="add mod">
          <ac:chgData name="Sara Segerstedt" userId="9e8ec808-736a-4372-a6f3-e0028e35e3b0" providerId="ADAL" clId="{EC69DB06-5432-4B8E-911D-C2B91A654AF9}" dt="2024-01-16T09:45:59.767" v="1390"/>
          <ac:picMkLst>
            <pc:docMk/>
            <pc:sldMk cId="2878178859" sldId="303"/>
            <ac:picMk id="5" creationId="{FB83FB44-0995-961E-8EDF-6E3C1EDBAFFF}"/>
          </ac:picMkLst>
        </pc:picChg>
        <pc:picChg chg="add mod">
          <ac:chgData name="Sara Segerstedt" userId="9e8ec808-736a-4372-a6f3-e0028e35e3b0" providerId="ADAL" clId="{EC69DB06-5432-4B8E-911D-C2B91A654AF9}" dt="2024-01-16T12:39:59.155" v="2361" actId="1076"/>
          <ac:picMkLst>
            <pc:docMk/>
            <pc:sldMk cId="2878178859" sldId="303"/>
            <ac:picMk id="6" creationId="{877339D5-0FE3-F084-0059-F1E7F86A9345}"/>
          </ac:picMkLst>
        </pc:picChg>
        <pc:picChg chg="del">
          <ac:chgData name="Sara Segerstedt" userId="9e8ec808-736a-4372-a6f3-e0028e35e3b0" providerId="ADAL" clId="{EC69DB06-5432-4B8E-911D-C2B91A654AF9}" dt="2024-01-16T09:45:59.448" v="1389" actId="478"/>
          <ac:picMkLst>
            <pc:docMk/>
            <pc:sldMk cId="2878178859" sldId="303"/>
            <ac:picMk id="7" creationId="{FF7E2611-B38C-2259-E142-792D9EEA22D9}"/>
          </ac:picMkLst>
        </pc:picChg>
        <pc:picChg chg="add mod">
          <ac:chgData name="Sara Segerstedt" userId="9e8ec808-736a-4372-a6f3-e0028e35e3b0" providerId="ADAL" clId="{EC69DB06-5432-4B8E-911D-C2B91A654AF9}" dt="2024-01-16T12:39:13.645" v="2357" actId="1076"/>
          <ac:picMkLst>
            <pc:docMk/>
            <pc:sldMk cId="2878178859" sldId="303"/>
            <ac:picMk id="10" creationId="{83FDB168-3FAB-0A6C-8586-CD92CB8B76F5}"/>
          </ac:picMkLst>
        </pc:picChg>
      </pc:sldChg>
      <pc:sldChg chg="addSp delSp modSp add mod addCm delCm modCm">
        <pc:chgData name="Sara Segerstedt" userId="9e8ec808-736a-4372-a6f3-e0028e35e3b0" providerId="ADAL" clId="{EC69DB06-5432-4B8E-911D-C2B91A654AF9}" dt="2024-01-16T12:41:38.230" v="2368" actId="1076"/>
        <pc:sldMkLst>
          <pc:docMk/>
          <pc:sldMk cId="2100976619" sldId="304"/>
        </pc:sldMkLst>
        <pc:spChg chg="mod">
          <ac:chgData name="Sara Segerstedt" userId="9e8ec808-736a-4372-a6f3-e0028e35e3b0" providerId="ADAL" clId="{EC69DB06-5432-4B8E-911D-C2B91A654AF9}" dt="2024-01-16T09:51:13.313" v="1599" actId="20577"/>
          <ac:spMkLst>
            <pc:docMk/>
            <pc:sldMk cId="2100976619" sldId="304"/>
            <ac:spMk id="2" creationId="{6ABAC1FC-DA70-B1B1-015B-739AA926C6C9}"/>
          </ac:spMkLst>
        </pc:spChg>
        <pc:spChg chg="add del mod">
          <ac:chgData name="Sara Segerstedt" userId="9e8ec808-736a-4372-a6f3-e0028e35e3b0" providerId="ADAL" clId="{EC69DB06-5432-4B8E-911D-C2B91A654AF9}" dt="2024-01-16T12:41:29.432" v="2365" actId="478"/>
          <ac:spMkLst>
            <pc:docMk/>
            <pc:sldMk cId="2100976619" sldId="304"/>
            <ac:spMk id="7" creationId="{11D9D984-CCA3-BE0D-721F-FE82B89956A8}"/>
          </ac:spMkLst>
        </pc:spChg>
        <pc:graphicFrameChg chg="add del mod modGraphic">
          <ac:chgData name="Sara Segerstedt" userId="9e8ec808-736a-4372-a6f3-e0028e35e3b0" providerId="ADAL" clId="{EC69DB06-5432-4B8E-911D-C2B91A654AF9}" dt="2024-01-16T09:47:49.289" v="1434"/>
          <ac:graphicFrameMkLst>
            <pc:docMk/>
            <pc:sldMk cId="2100976619" sldId="304"/>
            <ac:graphicFrameMk id="6" creationId="{CB1E62D5-F1A8-B76E-FDCF-0F423CC395FE}"/>
          </ac:graphicFrameMkLst>
        </pc:graphicFrameChg>
        <pc:picChg chg="add del mod">
          <ac:chgData name="Sara Segerstedt" userId="9e8ec808-736a-4372-a6f3-e0028e35e3b0" providerId="ADAL" clId="{EC69DB06-5432-4B8E-911D-C2B91A654AF9}" dt="2024-01-16T09:47:03.284" v="1416"/>
          <ac:picMkLst>
            <pc:docMk/>
            <pc:sldMk cId="2100976619" sldId="304"/>
            <ac:picMk id="3" creationId="{7C3F57E9-3622-6D2B-6894-343C9A6AADE1}"/>
          </ac:picMkLst>
        </pc:picChg>
        <pc:picChg chg="mod">
          <ac:chgData name="Sara Segerstedt" userId="9e8ec808-736a-4372-a6f3-e0028e35e3b0" providerId="ADAL" clId="{EC69DB06-5432-4B8E-911D-C2B91A654AF9}" dt="2024-01-16T12:41:38.230" v="2368" actId="1076"/>
          <ac:picMkLst>
            <pc:docMk/>
            <pc:sldMk cId="2100976619" sldId="304"/>
            <ac:picMk id="10" creationId="{68D7DC0A-A2D5-3C98-812E-D70F05477B50}"/>
          </ac:picMkLst>
        </pc:picChg>
      </pc:sldChg>
      <pc:sldChg chg="delSp modSp add mod addCm">
        <pc:chgData name="Sara Segerstedt" userId="9e8ec808-736a-4372-a6f3-e0028e35e3b0" providerId="ADAL" clId="{EC69DB06-5432-4B8E-911D-C2B91A654AF9}" dt="2024-01-16T09:50:17.559" v="1541"/>
        <pc:sldMkLst>
          <pc:docMk/>
          <pc:sldMk cId="1118975554" sldId="305"/>
        </pc:sldMkLst>
        <pc:spChg chg="mod">
          <ac:chgData name="Sara Segerstedt" userId="9e8ec808-736a-4372-a6f3-e0028e35e3b0" providerId="ADAL" clId="{EC69DB06-5432-4B8E-911D-C2B91A654AF9}" dt="2024-01-16T09:48:40.262" v="1464" actId="115"/>
          <ac:spMkLst>
            <pc:docMk/>
            <pc:sldMk cId="1118975554" sldId="305"/>
            <ac:spMk id="2" creationId="{9BE535BE-51BD-2CE7-3E32-27200E31E8CA}"/>
          </ac:spMkLst>
        </pc:spChg>
        <pc:spChg chg="del">
          <ac:chgData name="Sara Segerstedt" userId="9e8ec808-736a-4372-a6f3-e0028e35e3b0" providerId="ADAL" clId="{EC69DB06-5432-4B8E-911D-C2B91A654AF9}" dt="2024-01-16T09:48:26.022" v="1463" actId="478"/>
          <ac:spMkLst>
            <pc:docMk/>
            <pc:sldMk cId="1118975554" sldId="305"/>
            <ac:spMk id="6" creationId="{A0EA499C-D240-3E73-5255-0E2FBB8C22C7}"/>
          </ac:spMkLst>
        </pc:spChg>
      </pc:sldChg>
      <pc:sldChg chg="delSp modSp add mod">
        <pc:chgData name="Sara Segerstedt" userId="9e8ec808-736a-4372-a6f3-e0028e35e3b0" providerId="ADAL" clId="{EC69DB06-5432-4B8E-911D-C2B91A654AF9}" dt="2024-01-16T09:49:09.537" v="1500" actId="115"/>
        <pc:sldMkLst>
          <pc:docMk/>
          <pc:sldMk cId="1702668285" sldId="306"/>
        </pc:sldMkLst>
        <pc:spChg chg="mod">
          <ac:chgData name="Sara Segerstedt" userId="9e8ec808-736a-4372-a6f3-e0028e35e3b0" providerId="ADAL" clId="{EC69DB06-5432-4B8E-911D-C2B91A654AF9}" dt="2024-01-16T09:49:09.537" v="1500" actId="115"/>
          <ac:spMkLst>
            <pc:docMk/>
            <pc:sldMk cId="1702668285" sldId="306"/>
            <ac:spMk id="2" creationId="{9BE535BE-51BD-2CE7-3E32-27200E31E8CA}"/>
          </ac:spMkLst>
        </pc:spChg>
        <pc:spChg chg="del">
          <ac:chgData name="Sara Segerstedt" userId="9e8ec808-736a-4372-a6f3-e0028e35e3b0" providerId="ADAL" clId="{EC69DB06-5432-4B8E-911D-C2B91A654AF9}" dt="2024-01-08T16:44:08.115" v="400" actId="478"/>
          <ac:spMkLst>
            <pc:docMk/>
            <pc:sldMk cId="1702668285" sldId="306"/>
            <ac:spMk id="6" creationId="{6B6B839E-6625-0D81-5475-CAA0736153B4}"/>
          </ac:spMkLst>
        </pc:spChg>
      </pc:sldChg>
      <pc:sldChg chg="delSp modSp add mod">
        <pc:chgData name="Sara Segerstedt" userId="9e8ec808-736a-4372-a6f3-e0028e35e3b0" providerId="ADAL" clId="{EC69DB06-5432-4B8E-911D-C2B91A654AF9}" dt="2024-01-16T09:50:37.755" v="1567" actId="115"/>
        <pc:sldMkLst>
          <pc:docMk/>
          <pc:sldMk cId="4161063286" sldId="307"/>
        </pc:sldMkLst>
        <pc:spChg chg="mod">
          <ac:chgData name="Sara Segerstedt" userId="9e8ec808-736a-4372-a6f3-e0028e35e3b0" providerId="ADAL" clId="{EC69DB06-5432-4B8E-911D-C2B91A654AF9}" dt="2024-01-16T09:50:37.755" v="1567" actId="115"/>
          <ac:spMkLst>
            <pc:docMk/>
            <pc:sldMk cId="4161063286" sldId="307"/>
            <ac:spMk id="2" creationId="{9BE535BE-51BD-2CE7-3E32-27200E31E8CA}"/>
          </ac:spMkLst>
        </pc:spChg>
        <pc:spChg chg="del">
          <ac:chgData name="Sara Segerstedt" userId="9e8ec808-736a-4372-a6f3-e0028e35e3b0" providerId="ADAL" clId="{EC69DB06-5432-4B8E-911D-C2B91A654AF9}" dt="2024-01-08T16:45:33.206" v="443" actId="478"/>
          <ac:spMkLst>
            <pc:docMk/>
            <pc:sldMk cId="4161063286" sldId="307"/>
            <ac:spMk id="6" creationId="{A0EA499C-D240-3E73-5255-0E2FBB8C22C7}"/>
          </ac:spMkLst>
        </pc:spChg>
      </pc:sldChg>
      <pc:sldChg chg="delSp modSp add mod">
        <pc:chgData name="Sara Segerstedt" userId="9e8ec808-736a-4372-a6f3-e0028e35e3b0" providerId="ADAL" clId="{EC69DB06-5432-4B8E-911D-C2B91A654AF9}" dt="2024-01-16T09:52:18.398" v="1637" actId="20577"/>
        <pc:sldMkLst>
          <pc:docMk/>
          <pc:sldMk cId="859808351" sldId="308"/>
        </pc:sldMkLst>
        <pc:spChg chg="mod">
          <ac:chgData name="Sara Segerstedt" userId="9e8ec808-736a-4372-a6f3-e0028e35e3b0" providerId="ADAL" clId="{EC69DB06-5432-4B8E-911D-C2B91A654AF9}" dt="2024-01-16T09:52:18.398" v="1637" actId="20577"/>
          <ac:spMkLst>
            <pc:docMk/>
            <pc:sldMk cId="859808351" sldId="308"/>
            <ac:spMk id="2" creationId="{9BE535BE-51BD-2CE7-3E32-27200E31E8CA}"/>
          </ac:spMkLst>
        </pc:spChg>
        <pc:spChg chg="del">
          <ac:chgData name="Sara Segerstedt" userId="9e8ec808-736a-4372-a6f3-e0028e35e3b0" providerId="ADAL" clId="{EC69DB06-5432-4B8E-911D-C2B91A654AF9}" dt="2024-01-08T16:45:55.311" v="445" actId="478"/>
          <ac:spMkLst>
            <pc:docMk/>
            <pc:sldMk cId="859808351" sldId="308"/>
            <ac:spMk id="6" creationId="{A8A0DCAC-A1C0-D9B8-1CB8-946F5766BD46}"/>
          </ac:spMkLst>
        </pc:spChg>
      </pc:sldChg>
      <pc:sldChg chg="add addCm">
        <pc:chgData name="Sara Segerstedt" userId="9e8ec808-736a-4372-a6f3-e0028e35e3b0" providerId="ADAL" clId="{EC69DB06-5432-4B8E-911D-C2B91A654AF9}" dt="2024-01-16T10:01:03.279" v="1962"/>
        <pc:sldMkLst>
          <pc:docMk/>
          <pc:sldMk cId="1907639973" sldId="309"/>
        </pc:sldMkLst>
      </pc:sldChg>
      <pc:sldChg chg="modSp new mod ord">
        <pc:chgData name="Sara Segerstedt" userId="9e8ec808-736a-4372-a6f3-e0028e35e3b0" providerId="ADAL" clId="{EC69DB06-5432-4B8E-911D-C2B91A654AF9}" dt="2024-01-16T10:14:13.210" v="2150"/>
        <pc:sldMkLst>
          <pc:docMk/>
          <pc:sldMk cId="1420145194" sldId="310"/>
        </pc:sldMkLst>
        <pc:spChg chg="mod">
          <ac:chgData name="Sara Segerstedt" userId="9e8ec808-736a-4372-a6f3-e0028e35e3b0" providerId="ADAL" clId="{EC69DB06-5432-4B8E-911D-C2B91A654AF9}" dt="2024-01-15T07:19:06.668" v="1301" actId="20577"/>
          <ac:spMkLst>
            <pc:docMk/>
            <pc:sldMk cId="1420145194" sldId="310"/>
            <ac:spMk id="5" creationId="{00745979-C640-1047-4C18-C71977BF9B37}"/>
          </ac:spMkLst>
        </pc:spChg>
      </pc:sldChg>
      <pc:sldChg chg="modSp add mod ord">
        <pc:chgData name="Sara Segerstedt" userId="9e8ec808-736a-4372-a6f3-e0028e35e3b0" providerId="ADAL" clId="{EC69DB06-5432-4B8E-911D-C2B91A654AF9}" dt="2024-01-16T10:01:40.483" v="1975"/>
        <pc:sldMkLst>
          <pc:docMk/>
          <pc:sldMk cId="3466845022" sldId="311"/>
        </pc:sldMkLst>
        <pc:spChg chg="mod">
          <ac:chgData name="Sara Segerstedt" userId="9e8ec808-736a-4372-a6f3-e0028e35e3b0" providerId="ADAL" clId="{EC69DB06-5432-4B8E-911D-C2B91A654AF9}" dt="2024-01-16T10:01:37.714" v="1973" actId="20577"/>
          <ac:spMkLst>
            <pc:docMk/>
            <pc:sldMk cId="3466845022" sldId="311"/>
            <ac:spMk id="2" creationId="{9A0173FD-E585-2D7A-0F95-6274ACA4BABA}"/>
          </ac:spMkLst>
        </pc:spChg>
      </pc:sldChg>
      <pc:sldChg chg="delSp modSp new mod ord addCm">
        <pc:chgData name="Sara Segerstedt" userId="9e8ec808-736a-4372-a6f3-e0028e35e3b0" providerId="ADAL" clId="{EC69DB06-5432-4B8E-911D-C2B91A654AF9}" dt="2024-01-16T10:06:40.608" v="2135"/>
        <pc:sldMkLst>
          <pc:docMk/>
          <pc:sldMk cId="153735099" sldId="312"/>
        </pc:sldMkLst>
        <pc:spChg chg="mod">
          <ac:chgData name="Sara Segerstedt" userId="9e8ec808-736a-4372-a6f3-e0028e35e3b0" providerId="ADAL" clId="{EC69DB06-5432-4B8E-911D-C2B91A654AF9}" dt="2024-01-16T10:06:19.319" v="2134" actId="1076"/>
          <ac:spMkLst>
            <pc:docMk/>
            <pc:sldMk cId="153735099" sldId="312"/>
            <ac:spMk id="2" creationId="{83E8EE2B-7E5B-CC8A-D99E-9483EB3C9DAE}"/>
          </ac:spMkLst>
        </pc:spChg>
        <pc:spChg chg="del">
          <ac:chgData name="Sara Segerstedt" userId="9e8ec808-736a-4372-a6f3-e0028e35e3b0" providerId="ADAL" clId="{EC69DB06-5432-4B8E-911D-C2B91A654AF9}" dt="2024-01-16T10:06:06.610" v="2127" actId="478"/>
          <ac:spMkLst>
            <pc:docMk/>
            <pc:sldMk cId="153735099" sldId="312"/>
            <ac:spMk id="5" creationId="{1C1641C3-0C49-79DB-AC69-95B64CF57149}"/>
          </ac:spMkLst>
        </pc:spChg>
      </pc:sldChg>
      <pc:sldChg chg="modSp add mod">
        <pc:chgData name="Sara Segerstedt" userId="9e8ec808-736a-4372-a6f3-e0028e35e3b0" providerId="ADAL" clId="{EC69DB06-5432-4B8E-911D-C2B91A654AF9}" dt="2024-01-16T12:42:06.676" v="2371" actId="14100"/>
        <pc:sldMkLst>
          <pc:docMk/>
          <pc:sldMk cId="2811000028" sldId="313"/>
        </pc:sldMkLst>
        <pc:spChg chg="mod">
          <ac:chgData name="Sara Segerstedt" userId="9e8ec808-736a-4372-a6f3-e0028e35e3b0" providerId="ADAL" clId="{EC69DB06-5432-4B8E-911D-C2B91A654AF9}" dt="2024-01-16T12:42:06.676" v="2371" actId="14100"/>
          <ac:spMkLst>
            <pc:docMk/>
            <pc:sldMk cId="2811000028" sldId="313"/>
            <ac:spMk id="7" creationId="{11D9D984-CCA3-BE0D-721F-FE82B89956A8}"/>
          </ac:spMkLst>
        </pc:spChg>
        <pc:picChg chg="mod">
          <ac:chgData name="Sara Segerstedt" userId="9e8ec808-736a-4372-a6f3-e0028e35e3b0" providerId="ADAL" clId="{EC69DB06-5432-4B8E-911D-C2B91A654AF9}" dt="2024-01-16T12:42:03.548" v="2370" actId="1076"/>
          <ac:picMkLst>
            <pc:docMk/>
            <pc:sldMk cId="2811000028" sldId="313"/>
            <ac:picMk id="10" creationId="{68D7DC0A-A2D5-3C98-812E-D70F05477B50}"/>
          </ac:picMkLst>
        </pc:picChg>
      </pc:sldChg>
      <pc:sldChg chg="addSp delSp modSp new mod ord">
        <pc:chgData name="Sara Segerstedt" userId="9e8ec808-736a-4372-a6f3-e0028e35e3b0" providerId="ADAL" clId="{EC69DB06-5432-4B8E-911D-C2B91A654AF9}" dt="2024-01-16T12:47:06.164" v="2379"/>
        <pc:sldMkLst>
          <pc:docMk/>
          <pc:sldMk cId="2790546197" sldId="314"/>
        </pc:sldMkLst>
        <pc:spChg chg="del">
          <ac:chgData name="Sara Segerstedt" userId="9e8ec808-736a-4372-a6f3-e0028e35e3b0" providerId="ADAL" clId="{EC69DB06-5432-4B8E-911D-C2B91A654AF9}" dt="2024-01-16T12:46:51.344" v="2375" actId="478"/>
          <ac:spMkLst>
            <pc:docMk/>
            <pc:sldMk cId="2790546197" sldId="314"/>
            <ac:spMk id="5" creationId="{E0390673-6146-15C7-12C9-DCB193E0FFEC}"/>
          </ac:spMkLst>
        </pc:spChg>
        <pc:graphicFrameChg chg="add mod">
          <ac:chgData name="Sara Segerstedt" userId="9e8ec808-736a-4372-a6f3-e0028e35e3b0" providerId="ADAL" clId="{EC69DB06-5432-4B8E-911D-C2B91A654AF9}" dt="2024-01-16T12:47:02.701" v="2377" actId="1076"/>
          <ac:graphicFrameMkLst>
            <pc:docMk/>
            <pc:sldMk cId="2790546197" sldId="314"/>
            <ac:graphicFrameMk id="6" creationId="{9C77EE01-87E1-6DCB-4F19-4672C3366A02}"/>
          </ac:graphicFrameMkLst>
        </pc:graphicFrameChg>
      </pc:sldChg>
    </pc:docChg>
  </pc:docChgLst>
  <pc:docChgLst>
    <pc:chgData name="Susanne Fronda" userId="S::susanne.fronda@regionvastmanland.se::a259fdb1-2f2a-4104-bcbd-bf9af072b0ba" providerId="AD" clId="Web-{041AD141-E5B9-4458-913C-F42A26BCAB7C}"/>
    <pc:docChg chg="modSld">
      <pc:chgData name="Susanne Fronda" userId="S::susanne.fronda@regionvastmanland.se::a259fdb1-2f2a-4104-bcbd-bf9af072b0ba" providerId="AD" clId="Web-{041AD141-E5B9-4458-913C-F42A26BCAB7C}" dt="2024-01-23T09:05:07.270" v="12" actId="20577"/>
      <pc:docMkLst>
        <pc:docMk/>
      </pc:docMkLst>
      <pc:sldChg chg="modSp">
        <pc:chgData name="Susanne Fronda" userId="S::susanne.fronda@regionvastmanland.se::a259fdb1-2f2a-4104-bcbd-bf9af072b0ba" providerId="AD" clId="Web-{041AD141-E5B9-4458-913C-F42A26BCAB7C}" dt="2024-01-23T09:05:07.270" v="12" actId="20577"/>
        <pc:sldMkLst>
          <pc:docMk/>
          <pc:sldMk cId="816314093" sldId="270"/>
        </pc:sldMkLst>
        <pc:spChg chg="mod">
          <ac:chgData name="Susanne Fronda" userId="S::susanne.fronda@regionvastmanland.se::a259fdb1-2f2a-4104-bcbd-bf9af072b0ba" providerId="AD" clId="Web-{041AD141-E5B9-4458-913C-F42A26BCAB7C}" dt="2024-01-23T09:05:07.270" v="12" actId="20577"/>
          <ac:spMkLst>
            <pc:docMk/>
            <pc:sldMk cId="816314093" sldId="270"/>
            <ac:spMk id="3" creationId="{37DD0EC3-C5AD-5DE4-27FE-CF08E0868E9D}"/>
          </ac:spMkLst>
        </pc:spChg>
      </pc:sldChg>
      <pc:sldChg chg="modSp">
        <pc:chgData name="Susanne Fronda" userId="S::susanne.fronda@regionvastmanland.se::a259fdb1-2f2a-4104-bcbd-bf9af072b0ba" providerId="AD" clId="Web-{041AD141-E5B9-4458-913C-F42A26BCAB7C}" dt="2024-01-23T09:03:12.768" v="4" actId="1076"/>
        <pc:sldMkLst>
          <pc:docMk/>
          <pc:sldMk cId="3395003297" sldId="315"/>
        </pc:sldMkLst>
        <pc:spChg chg="mod">
          <ac:chgData name="Susanne Fronda" userId="S::susanne.fronda@regionvastmanland.se::a259fdb1-2f2a-4104-bcbd-bf9af072b0ba" providerId="AD" clId="Web-{041AD141-E5B9-4458-913C-F42A26BCAB7C}" dt="2024-01-23T09:02:59.002" v="1" actId="1076"/>
          <ac:spMkLst>
            <pc:docMk/>
            <pc:sldMk cId="3395003297" sldId="315"/>
            <ac:spMk id="5" creationId="{85F058E8-37F6-3499-A304-6B3FE0814331}"/>
          </ac:spMkLst>
        </pc:spChg>
        <pc:spChg chg="mod">
          <ac:chgData name="Susanne Fronda" userId="S::susanne.fronda@regionvastmanland.se::a259fdb1-2f2a-4104-bcbd-bf9af072b0ba" providerId="AD" clId="Web-{041AD141-E5B9-4458-913C-F42A26BCAB7C}" dt="2024-01-23T09:03:12.768" v="4" actId="1076"/>
          <ac:spMkLst>
            <pc:docMk/>
            <pc:sldMk cId="3395003297" sldId="315"/>
            <ac:spMk id="7" creationId="{180898E6-97B0-C6CB-AB48-4003B92B82DF}"/>
          </ac:spMkLst>
        </pc:spChg>
        <pc:graphicFrameChg chg="mod">
          <ac:chgData name="Susanne Fronda" userId="S::susanne.fronda@regionvastmanland.se::a259fdb1-2f2a-4104-bcbd-bf9af072b0ba" providerId="AD" clId="Web-{041AD141-E5B9-4458-913C-F42A26BCAB7C}" dt="2024-01-23T09:03:06.534" v="3" actId="1076"/>
          <ac:graphicFrameMkLst>
            <pc:docMk/>
            <pc:sldMk cId="3395003297" sldId="315"/>
            <ac:graphicFrameMk id="6" creationId="{CB411DF8-96C6-62C5-1C05-FE27FDF2CE66}"/>
          </ac:graphicFrameMkLst>
        </pc:graphicFrameChg>
      </pc:sldChg>
    </pc:docChg>
  </pc:docChgLst>
  <pc:docChgLst>
    <pc:chgData name="Susanne Fronda" userId="S::susanne.fronda@regionvastmanland.se::a259fdb1-2f2a-4104-bcbd-bf9af072b0ba" providerId="AD" clId="Web-{7D4B6F41-77FB-43F4-B177-6418F7ABD518}"/>
    <pc:docChg chg="addSld delSld modSld">
      <pc:chgData name="Susanne Fronda" userId="S::susanne.fronda@regionvastmanland.se::a259fdb1-2f2a-4104-bcbd-bf9af072b0ba" providerId="AD" clId="Web-{7D4B6F41-77FB-43F4-B177-6418F7ABD518}" dt="2024-01-17T09:58:45.189" v="308" actId="20577"/>
      <pc:docMkLst>
        <pc:docMk/>
      </pc:docMkLst>
      <pc:sldChg chg="modSp">
        <pc:chgData name="Susanne Fronda" userId="S::susanne.fronda@regionvastmanland.se::a259fdb1-2f2a-4104-bcbd-bf9af072b0ba" providerId="AD" clId="Web-{7D4B6F41-77FB-43F4-B177-6418F7ABD518}" dt="2024-01-17T09:58:45.189" v="308" actId="20577"/>
        <pc:sldMkLst>
          <pc:docMk/>
          <pc:sldMk cId="1278157917" sldId="283"/>
        </pc:sldMkLst>
        <pc:spChg chg="mod">
          <ac:chgData name="Susanne Fronda" userId="S::susanne.fronda@regionvastmanland.se::a259fdb1-2f2a-4104-bcbd-bf9af072b0ba" providerId="AD" clId="Web-{7D4B6F41-77FB-43F4-B177-6418F7ABD518}" dt="2024-01-17T09:55:37.330" v="220" actId="20577"/>
          <ac:spMkLst>
            <pc:docMk/>
            <pc:sldMk cId="1278157917" sldId="283"/>
            <ac:spMk id="2" creationId="{C13967CA-65D2-1BBA-E06E-E6637981C2A3}"/>
          </ac:spMkLst>
        </pc:spChg>
        <pc:spChg chg="mod">
          <ac:chgData name="Susanne Fronda" userId="S::susanne.fronda@regionvastmanland.se::a259fdb1-2f2a-4104-bcbd-bf9af072b0ba" providerId="AD" clId="Web-{7D4B6F41-77FB-43F4-B177-6418F7ABD518}" dt="2024-01-17T09:58:45.189" v="308" actId="20577"/>
          <ac:spMkLst>
            <pc:docMk/>
            <pc:sldMk cId="1278157917" sldId="283"/>
            <ac:spMk id="3" creationId="{A7FCDA05-C79F-C93C-266F-81522182DE21}"/>
          </ac:spMkLst>
        </pc:spChg>
      </pc:sldChg>
      <pc:sldChg chg="mod modShow">
        <pc:chgData name="Susanne Fronda" userId="S::susanne.fronda@regionvastmanland.se::a259fdb1-2f2a-4104-bcbd-bf9af072b0ba" providerId="AD" clId="Web-{7D4B6F41-77FB-43F4-B177-6418F7ABD518}" dt="2024-01-17T09:58:00.658" v="271"/>
        <pc:sldMkLst>
          <pc:docMk/>
          <pc:sldMk cId="1907639973" sldId="309"/>
        </pc:sldMkLst>
      </pc:sldChg>
      <pc:sldChg chg="modSp add del replId">
        <pc:chgData name="Susanne Fronda" userId="S::susanne.fronda@regionvastmanland.se::a259fdb1-2f2a-4104-bcbd-bf9af072b0ba" providerId="AD" clId="Web-{7D4B6F41-77FB-43F4-B177-6418F7ABD518}" dt="2024-01-17T09:51:46.830" v="98"/>
        <pc:sldMkLst>
          <pc:docMk/>
          <pc:sldMk cId="283402950" sldId="317"/>
        </pc:sldMkLst>
        <pc:spChg chg="mod">
          <ac:chgData name="Susanne Fronda" userId="S::susanne.fronda@regionvastmanland.se::a259fdb1-2f2a-4104-bcbd-bf9af072b0ba" providerId="AD" clId="Web-{7D4B6F41-77FB-43F4-B177-6418F7ABD518}" dt="2024-01-17T09:39:30.238" v="7" actId="20577"/>
          <ac:spMkLst>
            <pc:docMk/>
            <pc:sldMk cId="283402950" sldId="317"/>
            <ac:spMk id="2" creationId="{6B7DABB1-7C60-40E9-FBB7-B5557FA458AC}"/>
          </ac:spMkLst>
        </pc:spChg>
        <pc:spChg chg="mod">
          <ac:chgData name="Susanne Fronda" userId="S::susanne.fronda@regionvastmanland.se::a259fdb1-2f2a-4104-bcbd-bf9af072b0ba" providerId="AD" clId="Web-{7D4B6F41-77FB-43F4-B177-6418F7ABD518}" dt="2024-01-17T09:46:16.659" v="35" actId="20577"/>
          <ac:spMkLst>
            <pc:docMk/>
            <pc:sldMk cId="283402950" sldId="317"/>
            <ac:spMk id="3" creationId="{EFA1F35F-611E-9D76-16BF-6DE847855CD6}"/>
          </ac:spMkLst>
        </pc:spChg>
      </pc:sldChg>
      <pc:sldChg chg="modSp add mod replId modShow modCm">
        <pc:chgData name="Susanne Fronda" userId="S::susanne.fronda@regionvastmanland.se::a259fdb1-2f2a-4104-bcbd-bf9af072b0ba" providerId="AD" clId="Web-{7D4B6F41-77FB-43F4-B177-6418F7ABD518}" dt="2024-01-17T09:51:41.549" v="97"/>
        <pc:sldMkLst>
          <pc:docMk/>
          <pc:sldMk cId="3783121319" sldId="318"/>
        </pc:sldMkLst>
        <pc:spChg chg="mod">
          <ac:chgData name="Susanne Fronda" userId="S::susanne.fronda@regionvastmanland.se::a259fdb1-2f2a-4104-bcbd-bf9af072b0ba" providerId="AD" clId="Web-{7D4B6F41-77FB-43F4-B177-6418F7ABD518}" dt="2024-01-17T09:51:37.768" v="96"/>
          <ac:spMkLst>
            <pc:docMk/>
            <pc:sldMk cId="3783121319" sldId="318"/>
            <ac:spMk id="3" creationId="{9627560D-C9DD-218E-FDD6-0D61296BC704}"/>
          </ac:spMkLst>
        </pc:spChg>
      </pc:sldChg>
    </pc:docChg>
  </pc:docChgLst>
  <pc:docChgLst>
    <pc:chgData name="Heini Strand Pettersen" userId="S::heini.strand.pettersen@regionvastmanland.se::8c6b9b6e-9a71-40be-ad7d-4266a0723863" providerId="AD" clId="Web-{65FBE2EA-7763-46EE-BA81-8388D09CF054}"/>
    <pc:docChg chg="modSld">
      <pc:chgData name="Heini Strand Pettersen" userId="S::heini.strand.pettersen@regionvastmanland.se::8c6b9b6e-9a71-40be-ad7d-4266a0723863" providerId="AD" clId="Web-{65FBE2EA-7763-46EE-BA81-8388D09CF054}" dt="2024-02-08T10:34:12.005" v="7" actId="1076"/>
      <pc:docMkLst>
        <pc:docMk/>
      </pc:docMkLst>
      <pc:sldChg chg="addSp delSp modSp">
        <pc:chgData name="Heini Strand Pettersen" userId="S::heini.strand.pettersen@regionvastmanland.se::8c6b9b6e-9a71-40be-ad7d-4266a0723863" providerId="AD" clId="Web-{65FBE2EA-7763-46EE-BA81-8388D09CF054}" dt="2024-02-08T10:34:12.005" v="7" actId="1076"/>
        <pc:sldMkLst>
          <pc:docMk/>
          <pc:sldMk cId="1952347266" sldId="328"/>
        </pc:sldMkLst>
        <pc:spChg chg="add del mod">
          <ac:chgData name="Heini Strand Pettersen" userId="S::heini.strand.pettersen@regionvastmanland.se::8c6b9b6e-9a71-40be-ad7d-4266a0723863" providerId="AD" clId="Web-{65FBE2EA-7763-46EE-BA81-8388D09CF054}" dt="2024-02-08T10:33:50.099" v="1"/>
          <ac:spMkLst>
            <pc:docMk/>
            <pc:sldMk cId="1952347266" sldId="328"/>
            <ac:spMk id="8" creationId="{C77B8673-6A6A-2DA6-6B90-F66AD6619C91}"/>
          </ac:spMkLst>
        </pc:spChg>
        <pc:picChg chg="del">
          <ac:chgData name="Heini Strand Pettersen" userId="S::heini.strand.pettersen@regionvastmanland.se::8c6b9b6e-9a71-40be-ad7d-4266a0723863" providerId="AD" clId="Web-{65FBE2EA-7763-46EE-BA81-8388D09CF054}" dt="2024-02-08T10:33:53.099" v="2"/>
          <ac:picMkLst>
            <pc:docMk/>
            <pc:sldMk cId="1952347266" sldId="328"/>
            <ac:picMk id="2" creationId="{242BF691-76C7-3698-0E5C-3D3FEFBDC346}"/>
          </ac:picMkLst>
        </pc:picChg>
        <pc:picChg chg="del">
          <ac:chgData name="Heini Strand Pettersen" userId="S::heini.strand.pettersen@regionvastmanland.se::8c6b9b6e-9a71-40be-ad7d-4266a0723863" providerId="AD" clId="Web-{65FBE2EA-7763-46EE-BA81-8388D09CF054}" dt="2024-02-08T10:33:48.802" v="0"/>
          <ac:picMkLst>
            <pc:docMk/>
            <pc:sldMk cId="1952347266" sldId="328"/>
            <ac:picMk id="7" creationId="{B7358E61-5444-6827-1A52-E4EDFF3EEB4E}"/>
          </ac:picMkLst>
        </pc:picChg>
        <pc:picChg chg="add mod ord">
          <ac:chgData name="Heini Strand Pettersen" userId="S::heini.strand.pettersen@regionvastmanland.se::8c6b9b6e-9a71-40be-ad7d-4266a0723863" providerId="AD" clId="Web-{65FBE2EA-7763-46EE-BA81-8388D09CF054}" dt="2024-02-08T10:34:12.005" v="7" actId="1076"/>
          <ac:picMkLst>
            <pc:docMk/>
            <pc:sldMk cId="1952347266" sldId="328"/>
            <ac:picMk id="9" creationId="{85F47835-C3B4-BF47-17BD-E25654765C8D}"/>
          </ac:picMkLst>
        </pc:picChg>
      </pc:sldChg>
    </pc:docChg>
  </pc:docChgLst>
  <pc:docChgLst>
    <pc:chgData name="Susanne Fronda" userId="S::susanne.fronda@regionvastmanland.se::a259fdb1-2f2a-4104-bcbd-bf9af072b0ba" providerId="AD" clId="Web-{083BC3CB-F14B-41D1-B6E3-1C74AF39E5FB}"/>
    <pc:docChg chg="delSld modSld sldOrd">
      <pc:chgData name="Susanne Fronda" userId="S::susanne.fronda@regionvastmanland.se::a259fdb1-2f2a-4104-bcbd-bf9af072b0ba" providerId="AD" clId="Web-{083BC3CB-F14B-41D1-B6E3-1C74AF39E5FB}" dt="2024-01-18T10:55:42.681" v="1415" actId="20577"/>
      <pc:docMkLst>
        <pc:docMk/>
      </pc:docMkLst>
      <pc:sldChg chg="modSp">
        <pc:chgData name="Susanne Fronda" userId="S::susanne.fronda@regionvastmanland.se::a259fdb1-2f2a-4104-bcbd-bf9af072b0ba" providerId="AD" clId="Web-{083BC3CB-F14B-41D1-B6E3-1C74AF39E5FB}" dt="2024-01-18T08:17:51.690" v="20" actId="20577"/>
        <pc:sldMkLst>
          <pc:docMk/>
          <pc:sldMk cId="3445817871" sldId="257"/>
        </pc:sldMkLst>
        <pc:spChg chg="mod">
          <ac:chgData name="Susanne Fronda" userId="S::susanne.fronda@regionvastmanland.se::a259fdb1-2f2a-4104-bcbd-bf9af072b0ba" providerId="AD" clId="Web-{083BC3CB-F14B-41D1-B6E3-1C74AF39E5FB}" dt="2024-01-18T08:17:22.611" v="10" actId="20577"/>
          <ac:spMkLst>
            <pc:docMk/>
            <pc:sldMk cId="3445817871" sldId="257"/>
            <ac:spMk id="2" creationId="{4FAEFCBA-BB3B-6BE4-5A31-C3588250C3CA}"/>
          </ac:spMkLst>
        </pc:spChg>
        <pc:spChg chg="mod">
          <ac:chgData name="Susanne Fronda" userId="S::susanne.fronda@regionvastmanland.se::a259fdb1-2f2a-4104-bcbd-bf9af072b0ba" providerId="AD" clId="Web-{083BC3CB-F14B-41D1-B6E3-1C74AF39E5FB}" dt="2024-01-18T08:17:51.690" v="20" actId="20577"/>
          <ac:spMkLst>
            <pc:docMk/>
            <pc:sldMk cId="3445817871" sldId="257"/>
            <ac:spMk id="3" creationId="{5E580F18-936E-57D5-16ED-31A3060443A7}"/>
          </ac:spMkLst>
        </pc:spChg>
      </pc:sldChg>
      <pc:sldChg chg="modSp">
        <pc:chgData name="Susanne Fronda" userId="S::susanne.fronda@regionvastmanland.se::a259fdb1-2f2a-4104-bcbd-bf9af072b0ba" providerId="AD" clId="Web-{083BC3CB-F14B-41D1-B6E3-1C74AF39E5FB}" dt="2024-01-18T10:42:38.810" v="1355" actId="20577"/>
        <pc:sldMkLst>
          <pc:docMk/>
          <pc:sldMk cId="4271701517" sldId="265"/>
        </pc:sldMkLst>
        <pc:spChg chg="mod">
          <ac:chgData name="Susanne Fronda" userId="S::susanne.fronda@regionvastmanland.se::a259fdb1-2f2a-4104-bcbd-bf9af072b0ba" providerId="AD" clId="Web-{083BC3CB-F14B-41D1-B6E3-1C74AF39E5FB}" dt="2024-01-18T10:42:38.810" v="1355" actId="20577"/>
          <ac:spMkLst>
            <pc:docMk/>
            <pc:sldMk cId="4271701517" sldId="265"/>
            <ac:spMk id="3" creationId="{58279E82-E72F-5978-276E-4D02AA998E58}"/>
          </ac:spMkLst>
        </pc:spChg>
      </pc:sldChg>
      <pc:sldChg chg="ord">
        <pc:chgData name="Susanne Fronda" userId="S::susanne.fronda@regionvastmanland.se::a259fdb1-2f2a-4104-bcbd-bf9af072b0ba" providerId="AD" clId="Web-{083BC3CB-F14B-41D1-B6E3-1C74AF39E5FB}" dt="2024-01-18T10:41:16.154" v="1305"/>
        <pc:sldMkLst>
          <pc:docMk/>
          <pc:sldMk cId="2891445220" sldId="266"/>
        </pc:sldMkLst>
      </pc:sldChg>
      <pc:sldChg chg="del">
        <pc:chgData name="Susanne Fronda" userId="S::susanne.fronda@regionvastmanland.se::a259fdb1-2f2a-4104-bcbd-bf9af072b0ba" providerId="AD" clId="Web-{083BC3CB-F14B-41D1-B6E3-1C74AF39E5FB}" dt="2024-01-18T10:52:56.791" v="1401"/>
        <pc:sldMkLst>
          <pc:docMk/>
          <pc:sldMk cId="2527175271" sldId="268"/>
        </pc:sldMkLst>
      </pc:sldChg>
      <pc:sldChg chg="modSp">
        <pc:chgData name="Susanne Fronda" userId="S::susanne.fronda@regionvastmanland.se::a259fdb1-2f2a-4104-bcbd-bf9af072b0ba" providerId="AD" clId="Web-{083BC3CB-F14B-41D1-B6E3-1C74AF39E5FB}" dt="2024-01-18T10:55:42.681" v="1415" actId="20577"/>
        <pc:sldMkLst>
          <pc:docMk/>
          <pc:sldMk cId="816314093" sldId="270"/>
        </pc:sldMkLst>
        <pc:spChg chg="mod">
          <ac:chgData name="Susanne Fronda" userId="S::susanne.fronda@regionvastmanland.se::a259fdb1-2f2a-4104-bcbd-bf9af072b0ba" providerId="AD" clId="Web-{083BC3CB-F14B-41D1-B6E3-1C74AF39E5FB}" dt="2024-01-18T10:55:42.681" v="1415" actId="20577"/>
          <ac:spMkLst>
            <pc:docMk/>
            <pc:sldMk cId="816314093" sldId="270"/>
            <ac:spMk id="3" creationId="{37DD0EC3-C5AD-5DE4-27FE-CF08E0868E9D}"/>
          </ac:spMkLst>
        </pc:spChg>
      </pc:sldChg>
      <pc:sldChg chg="ord">
        <pc:chgData name="Susanne Fronda" userId="S::susanne.fronda@regionvastmanland.se::a259fdb1-2f2a-4104-bcbd-bf9af072b0ba" providerId="AD" clId="Web-{083BC3CB-F14B-41D1-B6E3-1C74AF39E5FB}" dt="2024-01-18T10:42:00.670" v="1307"/>
        <pc:sldMkLst>
          <pc:docMk/>
          <pc:sldMk cId="2812302615" sldId="278"/>
        </pc:sldMkLst>
      </pc:sldChg>
      <pc:sldChg chg="modSp">
        <pc:chgData name="Susanne Fronda" userId="S::susanne.fronda@regionvastmanland.se::a259fdb1-2f2a-4104-bcbd-bf9af072b0ba" providerId="AD" clId="Web-{083BC3CB-F14B-41D1-B6E3-1C74AF39E5FB}" dt="2024-01-18T10:51:05.729" v="1399" actId="20577"/>
        <pc:sldMkLst>
          <pc:docMk/>
          <pc:sldMk cId="1278157917" sldId="283"/>
        </pc:sldMkLst>
        <pc:spChg chg="mod">
          <ac:chgData name="Susanne Fronda" userId="S::susanne.fronda@regionvastmanland.se::a259fdb1-2f2a-4104-bcbd-bf9af072b0ba" providerId="AD" clId="Web-{083BC3CB-F14B-41D1-B6E3-1C74AF39E5FB}" dt="2024-01-18T10:51:05.729" v="1399" actId="20577"/>
          <ac:spMkLst>
            <pc:docMk/>
            <pc:sldMk cId="1278157917" sldId="283"/>
            <ac:spMk id="3" creationId="{A7FCDA05-C79F-C93C-266F-81522182DE21}"/>
          </ac:spMkLst>
        </pc:spChg>
      </pc:sldChg>
      <pc:sldChg chg="del">
        <pc:chgData name="Susanne Fronda" userId="S::susanne.fronda@regionvastmanland.se::a259fdb1-2f2a-4104-bcbd-bf9af072b0ba" providerId="AD" clId="Web-{083BC3CB-F14B-41D1-B6E3-1C74AF39E5FB}" dt="2024-01-18T10:36:44.921" v="1214"/>
        <pc:sldMkLst>
          <pc:docMk/>
          <pc:sldMk cId="379738374" sldId="293"/>
        </pc:sldMkLst>
      </pc:sldChg>
      <pc:sldChg chg="modSp">
        <pc:chgData name="Susanne Fronda" userId="S::susanne.fronda@regionvastmanland.se::a259fdb1-2f2a-4104-bcbd-bf9af072b0ba" providerId="AD" clId="Web-{083BC3CB-F14B-41D1-B6E3-1C74AF39E5FB}" dt="2024-01-18T08:35:10.541" v="48" actId="14100"/>
        <pc:sldMkLst>
          <pc:docMk/>
          <pc:sldMk cId="2429847096" sldId="298"/>
        </pc:sldMkLst>
        <pc:spChg chg="mod">
          <ac:chgData name="Susanne Fronda" userId="S::susanne.fronda@regionvastmanland.se::a259fdb1-2f2a-4104-bcbd-bf9af072b0ba" providerId="AD" clId="Web-{083BC3CB-F14B-41D1-B6E3-1C74AF39E5FB}" dt="2024-01-18T08:35:10.541" v="48" actId="14100"/>
          <ac:spMkLst>
            <pc:docMk/>
            <pc:sldMk cId="2429847096" sldId="298"/>
            <ac:spMk id="5" creationId="{EB02B9F1-B74C-2975-D911-CC0EBD8BE10F}"/>
          </ac:spMkLst>
        </pc:spChg>
      </pc:sldChg>
      <pc:sldChg chg="modSp">
        <pc:chgData name="Susanne Fronda" userId="S::susanne.fronda@regionvastmanland.se::a259fdb1-2f2a-4104-bcbd-bf9af072b0ba" providerId="AD" clId="Web-{083BC3CB-F14B-41D1-B6E3-1C74AF39E5FB}" dt="2024-01-18T10:38:13.624" v="1303" actId="20577"/>
        <pc:sldMkLst>
          <pc:docMk/>
          <pc:sldMk cId="4028646128" sldId="299"/>
        </pc:sldMkLst>
        <pc:spChg chg="mod">
          <ac:chgData name="Susanne Fronda" userId="S::susanne.fronda@regionvastmanland.se::a259fdb1-2f2a-4104-bcbd-bf9af072b0ba" providerId="AD" clId="Web-{083BC3CB-F14B-41D1-B6E3-1C74AF39E5FB}" dt="2024-01-18T10:38:13.624" v="1303" actId="20577"/>
          <ac:spMkLst>
            <pc:docMk/>
            <pc:sldMk cId="4028646128" sldId="299"/>
            <ac:spMk id="5" creationId="{0E37699E-F4B7-8771-F4E3-560E724F2F0C}"/>
          </ac:spMkLst>
        </pc:spChg>
      </pc:sldChg>
      <pc:sldChg chg="del">
        <pc:chgData name="Susanne Fronda" userId="S::susanne.fronda@regionvastmanland.se::a259fdb1-2f2a-4104-bcbd-bf9af072b0ba" providerId="AD" clId="Web-{083BC3CB-F14B-41D1-B6E3-1C74AF39E5FB}" dt="2024-01-18T10:36:42.703" v="1213"/>
        <pc:sldMkLst>
          <pc:docMk/>
          <pc:sldMk cId="1702668285" sldId="306"/>
        </pc:sldMkLst>
      </pc:sldChg>
      <pc:sldChg chg="del">
        <pc:chgData name="Susanne Fronda" userId="S::susanne.fronda@regionvastmanland.se::a259fdb1-2f2a-4104-bcbd-bf9af072b0ba" providerId="AD" clId="Web-{083BC3CB-F14B-41D1-B6E3-1C74AF39E5FB}" dt="2024-01-18T10:36:46.062" v="1215"/>
        <pc:sldMkLst>
          <pc:docMk/>
          <pc:sldMk cId="4161063286" sldId="307"/>
        </pc:sldMkLst>
      </pc:sldChg>
      <pc:sldChg chg="del">
        <pc:chgData name="Susanne Fronda" userId="S::susanne.fronda@regionvastmanland.se::a259fdb1-2f2a-4104-bcbd-bf9af072b0ba" providerId="AD" clId="Web-{083BC3CB-F14B-41D1-B6E3-1C74AF39E5FB}" dt="2024-01-18T10:36:48.656" v="1216"/>
        <pc:sldMkLst>
          <pc:docMk/>
          <pc:sldMk cId="859808351" sldId="308"/>
        </pc:sldMkLst>
      </pc:sldChg>
      <pc:sldChg chg="modSp">
        <pc:chgData name="Susanne Fronda" userId="S::susanne.fronda@regionvastmanland.se::a259fdb1-2f2a-4104-bcbd-bf9af072b0ba" providerId="AD" clId="Web-{083BC3CB-F14B-41D1-B6E3-1C74AF39E5FB}" dt="2024-01-18T08:34:31.150" v="47" actId="20577"/>
        <pc:sldMkLst>
          <pc:docMk/>
          <pc:sldMk cId="2811000028" sldId="313"/>
        </pc:sldMkLst>
        <pc:spChg chg="mod">
          <ac:chgData name="Susanne Fronda" userId="S::susanne.fronda@regionvastmanland.se::a259fdb1-2f2a-4104-bcbd-bf9af072b0ba" providerId="AD" clId="Web-{083BC3CB-F14B-41D1-B6E3-1C74AF39E5FB}" dt="2024-01-18T08:34:31.150" v="47" actId="20577"/>
          <ac:spMkLst>
            <pc:docMk/>
            <pc:sldMk cId="2811000028" sldId="313"/>
            <ac:spMk id="7" creationId="{11D9D984-CCA3-BE0D-721F-FE82B89956A8}"/>
          </ac:spMkLst>
        </pc:spChg>
      </pc:sldChg>
      <pc:sldChg chg="modSp">
        <pc:chgData name="Susanne Fronda" userId="S::susanne.fronda@regionvastmanland.se::a259fdb1-2f2a-4104-bcbd-bf9af072b0ba" providerId="AD" clId="Web-{083BC3CB-F14B-41D1-B6E3-1C74AF39E5FB}" dt="2024-01-18T10:36:06.906" v="1212" actId="14100"/>
        <pc:sldMkLst>
          <pc:docMk/>
          <pc:sldMk cId="2790546197" sldId="314"/>
        </pc:sldMkLst>
        <pc:spChg chg="mod">
          <ac:chgData name="Susanne Fronda" userId="S::susanne.fronda@regionvastmanland.se::a259fdb1-2f2a-4104-bcbd-bf9af072b0ba" providerId="AD" clId="Web-{083BC3CB-F14B-41D1-B6E3-1C74AF39E5FB}" dt="2024-01-18T10:36:06.906" v="1212" actId="14100"/>
          <ac:spMkLst>
            <pc:docMk/>
            <pc:sldMk cId="2790546197" sldId="314"/>
            <ac:spMk id="5" creationId="{431E7235-7D22-BD60-DE6C-AE3C2E24E521}"/>
          </ac:spMkLst>
        </pc:spChg>
        <pc:spChg chg="mod">
          <ac:chgData name="Susanne Fronda" userId="S::susanne.fronda@regionvastmanland.se::a259fdb1-2f2a-4104-bcbd-bf9af072b0ba" providerId="AD" clId="Web-{083BC3CB-F14B-41D1-B6E3-1C74AF39E5FB}" dt="2024-01-18T10:36:02.359" v="1211" actId="14100"/>
          <ac:spMkLst>
            <pc:docMk/>
            <pc:sldMk cId="2790546197" sldId="314"/>
            <ac:spMk id="7" creationId="{D46F249D-E064-A8B4-0EC3-8F3E35C4CF92}"/>
          </ac:spMkLst>
        </pc:spChg>
        <pc:graphicFrameChg chg="mod modGraphic">
          <ac:chgData name="Susanne Fronda" userId="S::susanne.fronda@regionvastmanland.se::a259fdb1-2f2a-4104-bcbd-bf9af072b0ba" providerId="AD" clId="Web-{083BC3CB-F14B-41D1-B6E3-1C74AF39E5FB}" dt="2024-01-18T10:35:42.344" v="1208" actId="1076"/>
          <ac:graphicFrameMkLst>
            <pc:docMk/>
            <pc:sldMk cId="2790546197" sldId="314"/>
            <ac:graphicFrameMk id="6" creationId="{9C77EE01-87E1-6DCB-4F19-4672C3366A02}"/>
          </ac:graphicFrameMkLst>
        </pc:graphicFrameChg>
      </pc:sldChg>
      <pc:sldChg chg="del">
        <pc:chgData name="Susanne Fronda" userId="S::susanne.fronda@regionvastmanland.se::a259fdb1-2f2a-4104-bcbd-bf9af072b0ba" providerId="AD" clId="Web-{083BC3CB-F14B-41D1-B6E3-1C74AF39E5FB}" dt="2024-01-18T10:46:21.793" v="1356"/>
        <pc:sldMkLst>
          <pc:docMk/>
          <pc:sldMk cId="185900296" sldId="316"/>
        </pc:sldMkLst>
      </pc:sldChg>
      <pc:sldChg chg="del">
        <pc:chgData name="Susanne Fronda" userId="S::susanne.fronda@regionvastmanland.se::a259fdb1-2f2a-4104-bcbd-bf9af072b0ba" providerId="AD" clId="Web-{083BC3CB-F14B-41D1-B6E3-1C74AF39E5FB}" dt="2024-01-18T10:51:33.339" v="1400"/>
        <pc:sldMkLst>
          <pc:docMk/>
          <pc:sldMk cId="3783121319" sldId="318"/>
        </pc:sldMkLst>
      </pc:sldChg>
      <pc:sldChg chg="del">
        <pc:chgData name="Susanne Fronda" userId="S::susanne.fronda@regionvastmanland.se::a259fdb1-2f2a-4104-bcbd-bf9af072b0ba" providerId="AD" clId="Web-{083BC3CB-F14B-41D1-B6E3-1C74AF39E5FB}" dt="2024-01-18T10:54:03.525" v="1402"/>
        <pc:sldMkLst>
          <pc:docMk/>
          <pc:sldMk cId="3010912736" sldId="319"/>
        </pc:sldMkLst>
      </pc:sldChg>
    </pc:docChg>
  </pc:docChgLst>
  <pc:docChgLst>
    <pc:chgData name="Susanne Fronda" userId="S::susanne.fronda@regionvastmanland.se::a259fdb1-2f2a-4104-bcbd-bf9af072b0ba" providerId="AD" clId="Web-{1680BCB5-C2CC-4218-960C-1CF9931099B2}"/>
    <pc:docChg chg="modSld">
      <pc:chgData name="Susanne Fronda" userId="S::susanne.fronda@regionvastmanland.se::a259fdb1-2f2a-4104-bcbd-bf9af072b0ba" providerId="AD" clId="Web-{1680BCB5-C2CC-4218-960C-1CF9931099B2}" dt="2024-01-17T07:32:36.459" v="19" actId="20577"/>
      <pc:docMkLst>
        <pc:docMk/>
      </pc:docMkLst>
      <pc:sldChg chg="modSp">
        <pc:chgData name="Susanne Fronda" userId="S::susanne.fronda@regionvastmanland.se::a259fdb1-2f2a-4104-bcbd-bf9af072b0ba" providerId="AD" clId="Web-{1680BCB5-C2CC-4218-960C-1CF9931099B2}" dt="2024-01-17T07:32:36.459" v="19" actId="20577"/>
        <pc:sldMkLst>
          <pc:docMk/>
          <pc:sldMk cId="4028646128" sldId="299"/>
        </pc:sldMkLst>
        <pc:spChg chg="mod">
          <ac:chgData name="Susanne Fronda" userId="S::susanne.fronda@regionvastmanland.se::a259fdb1-2f2a-4104-bcbd-bf9af072b0ba" providerId="AD" clId="Web-{1680BCB5-C2CC-4218-960C-1CF9931099B2}" dt="2024-01-17T07:32:32.100" v="17" actId="20577"/>
          <ac:spMkLst>
            <pc:docMk/>
            <pc:sldMk cId="4028646128" sldId="299"/>
            <ac:spMk id="2" creationId="{57D845EB-AA3A-9044-5768-94BA75FF7956}"/>
          </ac:spMkLst>
        </pc:spChg>
        <pc:spChg chg="mod">
          <ac:chgData name="Susanne Fronda" userId="S::susanne.fronda@regionvastmanland.se::a259fdb1-2f2a-4104-bcbd-bf9af072b0ba" providerId="AD" clId="Web-{1680BCB5-C2CC-4218-960C-1CF9931099B2}" dt="2024-01-17T07:32:36.459" v="19" actId="20577"/>
          <ac:spMkLst>
            <pc:docMk/>
            <pc:sldMk cId="4028646128" sldId="299"/>
            <ac:spMk id="5" creationId="{0E37699E-F4B7-8771-F4E3-560E724F2F0C}"/>
          </ac:spMkLst>
        </pc:spChg>
      </pc:sldChg>
    </pc:docChg>
  </pc:docChgLst>
  <pc:docChgLst>
    <pc:chgData name="Susanne Fronda" userId="S::susanne.fronda@regionvastmanland.se::a259fdb1-2f2a-4104-bcbd-bf9af072b0ba" providerId="AD" clId="Web-{D66E396B-1B03-4E21-9D41-9BDC5D20FF2D}"/>
    <pc:docChg chg="addSld delSld modSld sldOrd">
      <pc:chgData name="Susanne Fronda" userId="S::susanne.fronda@regionvastmanland.se::a259fdb1-2f2a-4104-bcbd-bf9af072b0ba" providerId="AD" clId="Web-{D66E396B-1B03-4E21-9D41-9BDC5D20FF2D}" dt="2024-02-08T09:52:27.515" v="73"/>
      <pc:docMkLst>
        <pc:docMk/>
      </pc:docMkLst>
      <pc:sldChg chg="del">
        <pc:chgData name="Susanne Fronda" userId="S::susanne.fronda@regionvastmanland.se::a259fdb1-2f2a-4104-bcbd-bf9af072b0ba" providerId="AD" clId="Web-{D66E396B-1B03-4E21-9D41-9BDC5D20FF2D}" dt="2024-02-08T09:42:39.694" v="2"/>
        <pc:sldMkLst>
          <pc:docMk/>
          <pc:sldMk cId="4265947410" sldId="319"/>
        </pc:sldMkLst>
      </pc:sldChg>
      <pc:sldChg chg="addSp delSp modSp">
        <pc:chgData name="Susanne Fronda" userId="S::susanne.fronda@regionvastmanland.se::a259fdb1-2f2a-4104-bcbd-bf9af072b0ba" providerId="AD" clId="Web-{D66E396B-1B03-4E21-9D41-9BDC5D20FF2D}" dt="2024-02-08T09:49:32.044" v="53" actId="1076"/>
        <pc:sldMkLst>
          <pc:docMk/>
          <pc:sldMk cId="625248431" sldId="320"/>
        </pc:sldMkLst>
        <pc:spChg chg="add mod">
          <ac:chgData name="Susanne Fronda" userId="S::susanne.fronda@regionvastmanland.se::a259fdb1-2f2a-4104-bcbd-bf9af072b0ba" providerId="AD" clId="Web-{D66E396B-1B03-4E21-9D41-9BDC5D20FF2D}" dt="2024-02-08T09:47:02.385" v="37" actId="20577"/>
          <ac:spMkLst>
            <pc:docMk/>
            <pc:sldMk cId="625248431" sldId="320"/>
            <ac:spMk id="3" creationId="{AAD80129-10CF-3D6A-28F8-A49EBFE64462}"/>
          </ac:spMkLst>
        </pc:spChg>
        <pc:spChg chg="mod">
          <ac:chgData name="Susanne Fronda" userId="S::susanne.fronda@regionvastmanland.se::a259fdb1-2f2a-4104-bcbd-bf9af072b0ba" providerId="AD" clId="Web-{D66E396B-1B03-4E21-9D41-9BDC5D20FF2D}" dt="2024-02-08T09:47:07.776" v="38" actId="14100"/>
          <ac:spMkLst>
            <pc:docMk/>
            <pc:sldMk cId="625248431" sldId="320"/>
            <ac:spMk id="6" creationId="{C75957AD-FC43-55EB-C299-DDA3DF466ED4}"/>
          </ac:spMkLst>
        </pc:spChg>
        <pc:spChg chg="del">
          <ac:chgData name="Susanne Fronda" userId="S::susanne.fronda@regionvastmanland.se::a259fdb1-2f2a-4104-bcbd-bf9af072b0ba" providerId="AD" clId="Web-{D66E396B-1B03-4E21-9D41-9BDC5D20FF2D}" dt="2024-02-08T09:46:10.650" v="9"/>
          <ac:spMkLst>
            <pc:docMk/>
            <pc:sldMk cId="625248431" sldId="320"/>
            <ac:spMk id="23" creationId="{3C09FA43-78BE-7B87-6A2A-0BDCCC5E47E0}"/>
          </ac:spMkLst>
        </pc:spChg>
        <pc:spChg chg="del">
          <ac:chgData name="Susanne Fronda" userId="S::susanne.fronda@regionvastmanland.se::a259fdb1-2f2a-4104-bcbd-bf9af072b0ba" providerId="AD" clId="Web-{D66E396B-1B03-4E21-9D41-9BDC5D20FF2D}" dt="2024-02-08T09:46:26.963" v="11"/>
          <ac:spMkLst>
            <pc:docMk/>
            <pc:sldMk cId="625248431" sldId="320"/>
            <ac:spMk id="25" creationId="{64D52EA9-55EF-0B9C-5CBC-A97D3F1EFAB3}"/>
          </ac:spMkLst>
        </pc:spChg>
        <pc:picChg chg="add del mod">
          <ac:chgData name="Susanne Fronda" userId="S::susanne.fronda@regionvastmanland.se::a259fdb1-2f2a-4104-bcbd-bf9af072b0ba" providerId="AD" clId="Web-{D66E396B-1B03-4E21-9D41-9BDC5D20FF2D}" dt="2024-02-08T09:49:12.169" v="47"/>
          <ac:picMkLst>
            <pc:docMk/>
            <pc:sldMk cId="625248431" sldId="320"/>
            <ac:picMk id="4" creationId="{C5B41574-ED88-79DC-8855-FC68324CE7C1}"/>
          </ac:picMkLst>
        </pc:picChg>
        <pc:picChg chg="add mod">
          <ac:chgData name="Susanne Fronda" userId="S::susanne.fronda@regionvastmanland.se::a259fdb1-2f2a-4104-bcbd-bf9af072b0ba" providerId="AD" clId="Web-{D66E396B-1B03-4E21-9D41-9BDC5D20FF2D}" dt="2024-02-08T09:49:32.044" v="53" actId="1076"/>
          <ac:picMkLst>
            <pc:docMk/>
            <pc:sldMk cId="625248431" sldId="320"/>
            <ac:picMk id="5" creationId="{3078E700-9BA5-846C-E369-77203857E776}"/>
          </ac:picMkLst>
        </pc:picChg>
      </pc:sldChg>
      <pc:sldChg chg="del">
        <pc:chgData name="Susanne Fronda" userId="S::susanne.fronda@regionvastmanland.se::a259fdb1-2f2a-4104-bcbd-bf9af072b0ba" providerId="AD" clId="Web-{D66E396B-1B03-4E21-9D41-9BDC5D20FF2D}" dt="2024-02-08T09:46:03.119" v="8"/>
        <pc:sldMkLst>
          <pc:docMk/>
          <pc:sldMk cId="252112337" sldId="321"/>
        </pc:sldMkLst>
      </pc:sldChg>
      <pc:sldChg chg="del">
        <pc:chgData name="Susanne Fronda" userId="S::susanne.fronda@regionvastmanland.se::a259fdb1-2f2a-4104-bcbd-bf9af072b0ba" providerId="AD" clId="Web-{D66E396B-1B03-4E21-9D41-9BDC5D20FF2D}" dt="2024-02-08T09:45:42.415" v="7"/>
        <pc:sldMkLst>
          <pc:docMk/>
          <pc:sldMk cId="2101462317" sldId="322"/>
        </pc:sldMkLst>
      </pc:sldChg>
      <pc:sldChg chg="modSp ord">
        <pc:chgData name="Susanne Fronda" userId="S::susanne.fronda@regionvastmanland.se::a259fdb1-2f2a-4104-bcbd-bf9af072b0ba" providerId="AD" clId="Web-{D66E396B-1B03-4E21-9D41-9BDC5D20FF2D}" dt="2024-02-08T09:42:02.615" v="1"/>
        <pc:sldMkLst>
          <pc:docMk/>
          <pc:sldMk cId="854761435" sldId="323"/>
        </pc:sldMkLst>
        <pc:spChg chg="mod">
          <ac:chgData name="Susanne Fronda" userId="S::susanne.fronda@regionvastmanland.se::a259fdb1-2f2a-4104-bcbd-bf9af072b0ba" providerId="AD" clId="Web-{D66E396B-1B03-4E21-9D41-9BDC5D20FF2D}" dt="2024-02-08T09:41:58.068" v="0" actId="20577"/>
          <ac:spMkLst>
            <pc:docMk/>
            <pc:sldMk cId="854761435" sldId="323"/>
            <ac:spMk id="3" creationId="{5E580F18-936E-57D5-16ED-31A3060443A7}"/>
          </ac:spMkLst>
        </pc:spChg>
      </pc:sldChg>
      <pc:sldChg chg="addSp modSp">
        <pc:chgData name="Susanne Fronda" userId="S::susanne.fronda@regionvastmanland.se::a259fdb1-2f2a-4104-bcbd-bf9af072b0ba" providerId="AD" clId="Web-{D66E396B-1B03-4E21-9D41-9BDC5D20FF2D}" dt="2024-02-08T09:45:20.196" v="6" actId="1076"/>
        <pc:sldMkLst>
          <pc:docMk/>
          <pc:sldMk cId="1952347266" sldId="328"/>
        </pc:sldMkLst>
        <pc:picChg chg="add mod">
          <ac:chgData name="Susanne Fronda" userId="S::susanne.fronda@regionvastmanland.se::a259fdb1-2f2a-4104-bcbd-bf9af072b0ba" providerId="AD" clId="Web-{D66E396B-1B03-4E21-9D41-9BDC5D20FF2D}" dt="2024-02-08T09:45:20.196" v="6" actId="1076"/>
          <ac:picMkLst>
            <pc:docMk/>
            <pc:sldMk cId="1952347266" sldId="328"/>
            <ac:picMk id="2" creationId="{242BF691-76C7-3698-0E5C-3D3FEFBDC346}"/>
          </ac:picMkLst>
        </pc:picChg>
      </pc:sldChg>
      <pc:sldChg chg="addSp delSp modSp add replId">
        <pc:chgData name="Susanne Fronda" userId="S::susanne.fronda@regionvastmanland.se::a259fdb1-2f2a-4104-bcbd-bf9af072b0ba" providerId="AD" clId="Web-{D66E396B-1B03-4E21-9D41-9BDC5D20FF2D}" dt="2024-02-08T09:52:27.515" v="73"/>
        <pc:sldMkLst>
          <pc:docMk/>
          <pc:sldMk cId="2253967437" sldId="329"/>
        </pc:sldMkLst>
        <pc:spChg chg="mod">
          <ac:chgData name="Susanne Fronda" userId="S::susanne.fronda@regionvastmanland.se::a259fdb1-2f2a-4104-bcbd-bf9af072b0ba" providerId="AD" clId="Web-{D66E396B-1B03-4E21-9D41-9BDC5D20FF2D}" dt="2024-02-08T09:52:16.203" v="70"/>
          <ac:spMkLst>
            <pc:docMk/>
            <pc:sldMk cId="2253967437" sldId="329"/>
            <ac:spMk id="3" creationId="{AAD80129-10CF-3D6A-28F8-A49EBFE64462}"/>
          </ac:spMkLst>
        </pc:spChg>
        <pc:spChg chg="del">
          <ac:chgData name="Susanne Fronda" userId="S::susanne.fronda@regionvastmanland.se::a259fdb1-2f2a-4104-bcbd-bf9af072b0ba" providerId="AD" clId="Web-{D66E396B-1B03-4E21-9D41-9BDC5D20FF2D}" dt="2024-02-08T09:50:26.217" v="61"/>
          <ac:spMkLst>
            <pc:docMk/>
            <pc:sldMk cId="2253967437" sldId="329"/>
            <ac:spMk id="6" creationId="{C75957AD-FC43-55EB-C299-DDA3DF466ED4}"/>
          </ac:spMkLst>
        </pc:spChg>
        <pc:spChg chg="mod ord modVis">
          <ac:chgData name="Susanne Fronda" userId="S::susanne.fronda@regionvastmanland.se::a259fdb1-2f2a-4104-bcbd-bf9af072b0ba" providerId="AD" clId="Web-{D66E396B-1B03-4E21-9D41-9BDC5D20FF2D}" dt="2024-02-08T09:52:16.203" v="70"/>
          <ac:spMkLst>
            <pc:docMk/>
            <pc:sldMk cId="2253967437" sldId="329"/>
            <ac:spMk id="17" creationId="{7B4A1785-3C4E-50B8-365E-6BD81653FCE9}"/>
          </ac:spMkLst>
        </pc:spChg>
        <pc:spChg chg="mod ord modVis">
          <ac:chgData name="Susanne Fronda" userId="S::susanne.fronda@regionvastmanland.se::a259fdb1-2f2a-4104-bcbd-bf9af072b0ba" providerId="AD" clId="Web-{D66E396B-1B03-4E21-9D41-9BDC5D20FF2D}" dt="2024-02-08T09:52:16.203" v="70"/>
          <ac:spMkLst>
            <pc:docMk/>
            <pc:sldMk cId="2253967437" sldId="329"/>
            <ac:spMk id="18" creationId="{38F599C3-13B6-E158-ED53-DE19FC0D2ADC}"/>
          </ac:spMkLst>
        </pc:spChg>
        <pc:picChg chg="add del mod">
          <ac:chgData name="Susanne Fronda" userId="S::susanne.fronda@regionvastmanland.se::a259fdb1-2f2a-4104-bcbd-bf9af072b0ba" providerId="AD" clId="Web-{D66E396B-1B03-4E21-9D41-9BDC5D20FF2D}" dt="2024-02-08T09:52:27.515" v="73"/>
          <ac:picMkLst>
            <pc:docMk/>
            <pc:sldMk cId="2253967437" sldId="329"/>
            <ac:picMk id="2" creationId="{C151CE1E-EF60-752C-E23A-68F36F101722}"/>
          </ac:picMkLst>
        </pc:picChg>
        <pc:picChg chg="del">
          <ac:chgData name="Susanne Fronda" userId="S::susanne.fronda@regionvastmanland.se::a259fdb1-2f2a-4104-bcbd-bf9af072b0ba" providerId="AD" clId="Web-{D66E396B-1B03-4E21-9D41-9BDC5D20FF2D}" dt="2024-02-08T09:50:29.607" v="62"/>
          <ac:picMkLst>
            <pc:docMk/>
            <pc:sldMk cId="2253967437" sldId="329"/>
            <ac:picMk id="5" creationId="{3078E700-9BA5-846C-E369-77203857E776}"/>
          </ac:picMkLst>
        </pc:picChg>
      </pc:sldChg>
    </pc:docChg>
  </pc:docChgLst>
  <pc:docChgLst>
    <pc:chgData name="Susanne Fronda" userId="a259fdb1-2f2a-4104-bcbd-bf9af072b0ba" providerId="ADAL" clId="{1A092B82-B2E3-4192-BBAE-1B7F343DF205}"/>
    <pc:docChg chg="undo custSel addSld delSld modSld sldOrd">
      <pc:chgData name="Susanne Fronda" userId="a259fdb1-2f2a-4104-bcbd-bf9af072b0ba" providerId="ADAL" clId="{1A092B82-B2E3-4192-BBAE-1B7F343DF205}" dt="2024-02-08T13:53:11.905" v="810" actId="1076"/>
      <pc:docMkLst>
        <pc:docMk/>
      </pc:docMkLst>
      <pc:sldChg chg="modSp mod">
        <pc:chgData name="Susanne Fronda" userId="a259fdb1-2f2a-4104-bcbd-bf9af072b0ba" providerId="ADAL" clId="{1A092B82-B2E3-4192-BBAE-1B7F343DF205}" dt="2024-02-08T13:30:38.126" v="690" actId="255"/>
        <pc:sldMkLst>
          <pc:docMk/>
          <pc:sldMk cId="735337105" sldId="256"/>
        </pc:sldMkLst>
        <pc:spChg chg="mod">
          <ac:chgData name="Susanne Fronda" userId="a259fdb1-2f2a-4104-bcbd-bf9af072b0ba" providerId="ADAL" clId="{1A092B82-B2E3-4192-BBAE-1B7F343DF205}" dt="2024-02-08T13:30:38.126" v="690" actId="255"/>
          <ac:spMkLst>
            <pc:docMk/>
            <pc:sldMk cId="735337105" sldId="256"/>
            <ac:spMk id="2" creationId="{E4415E9B-A599-43E8-870E-EE6B8DA6DE45}"/>
          </ac:spMkLst>
        </pc:spChg>
      </pc:sldChg>
      <pc:sldChg chg="modSp mod">
        <pc:chgData name="Susanne Fronda" userId="a259fdb1-2f2a-4104-bcbd-bf9af072b0ba" providerId="ADAL" clId="{1A092B82-B2E3-4192-BBAE-1B7F343DF205}" dt="2024-02-08T13:32:14.288" v="709" actId="20577"/>
        <pc:sldMkLst>
          <pc:docMk/>
          <pc:sldMk cId="3445817871" sldId="257"/>
        </pc:sldMkLst>
        <pc:spChg chg="mod">
          <ac:chgData name="Susanne Fronda" userId="a259fdb1-2f2a-4104-bcbd-bf9af072b0ba" providerId="ADAL" clId="{1A092B82-B2E3-4192-BBAE-1B7F343DF205}" dt="2024-02-08T13:32:14.288" v="709" actId="20577"/>
          <ac:spMkLst>
            <pc:docMk/>
            <pc:sldMk cId="3445817871" sldId="257"/>
            <ac:spMk id="3" creationId="{5E580F18-936E-57D5-16ED-31A3060443A7}"/>
          </ac:spMkLst>
        </pc:spChg>
      </pc:sldChg>
      <pc:sldChg chg="del">
        <pc:chgData name="Susanne Fronda" userId="a259fdb1-2f2a-4104-bcbd-bf9af072b0ba" providerId="ADAL" clId="{1A092B82-B2E3-4192-BBAE-1B7F343DF205}" dt="2024-02-08T13:46:33.486" v="731" actId="47"/>
        <pc:sldMkLst>
          <pc:docMk/>
          <pc:sldMk cId="3084523997" sldId="269"/>
        </pc:sldMkLst>
      </pc:sldChg>
      <pc:sldChg chg="del">
        <pc:chgData name="Susanne Fronda" userId="a259fdb1-2f2a-4104-bcbd-bf9af072b0ba" providerId="ADAL" clId="{1A092B82-B2E3-4192-BBAE-1B7F343DF205}" dt="2024-02-08T13:46:36.587" v="732" actId="47"/>
        <pc:sldMkLst>
          <pc:docMk/>
          <pc:sldMk cId="2790546197" sldId="314"/>
        </pc:sldMkLst>
      </pc:sldChg>
      <pc:sldChg chg="del">
        <pc:chgData name="Susanne Fronda" userId="a259fdb1-2f2a-4104-bcbd-bf9af072b0ba" providerId="ADAL" clId="{1A092B82-B2E3-4192-BBAE-1B7F343DF205}" dt="2024-02-08T13:32:58.919" v="710" actId="47"/>
        <pc:sldMkLst>
          <pc:docMk/>
          <pc:sldMk cId="1735460857" sldId="318"/>
        </pc:sldMkLst>
      </pc:sldChg>
      <pc:sldChg chg="del ord">
        <pc:chgData name="Susanne Fronda" userId="a259fdb1-2f2a-4104-bcbd-bf9af072b0ba" providerId="ADAL" clId="{1A092B82-B2E3-4192-BBAE-1B7F343DF205}" dt="2024-02-08T13:47:13.336" v="733" actId="47"/>
        <pc:sldMkLst>
          <pc:docMk/>
          <pc:sldMk cId="854761435" sldId="323"/>
        </pc:sldMkLst>
      </pc:sldChg>
      <pc:sldChg chg="addSp modSp mod">
        <pc:chgData name="Susanne Fronda" userId="a259fdb1-2f2a-4104-bcbd-bf9af072b0ba" providerId="ADAL" clId="{1A092B82-B2E3-4192-BBAE-1B7F343DF205}" dt="2024-02-08T13:50:58.169" v="739" actId="1076"/>
        <pc:sldMkLst>
          <pc:docMk/>
          <pc:sldMk cId="3587126011" sldId="324"/>
        </pc:sldMkLst>
        <pc:spChg chg="add mod">
          <ac:chgData name="Susanne Fronda" userId="a259fdb1-2f2a-4104-bcbd-bf9af072b0ba" providerId="ADAL" clId="{1A092B82-B2E3-4192-BBAE-1B7F343DF205}" dt="2024-02-08T13:50:58.169" v="739" actId="1076"/>
          <ac:spMkLst>
            <pc:docMk/>
            <pc:sldMk cId="3587126011" sldId="324"/>
            <ac:spMk id="4" creationId="{45152FD2-5D4A-8508-B7ED-C3EC01C5957C}"/>
          </ac:spMkLst>
        </pc:spChg>
        <pc:spChg chg="mod">
          <ac:chgData name="Susanne Fronda" userId="a259fdb1-2f2a-4104-bcbd-bf9af072b0ba" providerId="ADAL" clId="{1A092B82-B2E3-4192-BBAE-1B7F343DF205}" dt="2024-02-08T13:50:42.244" v="737" actId="1076"/>
          <ac:spMkLst>
            <pc:docMk/>
            <pc:sldMk cId="3587126011" sldId="324"/>
            <ac:spMk id="25" creationId="{64D52EA9-55EF-0B9C-5CBC-A97D3F1EFAB3}"/>
          </ac:spMkLst>
        </pc:spChg>
      </pc:sldChg>
      <pc:sldChg chg="modSp mod">
        <pc:chgData name="Susanne Fronda" userId="a259fdb1-2f2a-4104-bcbd-bf9af072b0ba" providerId="ADAL" clId="{1A092B82-B2E3-4192-BBAE-1B7F343DF205}" dt="2024-02-08T13:51:14.435" v="741" actId="1076"/>
        <pc:sldMkLst>
          <pc:docMk/>
          <pc:sldMk cId="2723411222" sldId="325"/>
        </pc:sldMkLst>
        <pc:spChg chg="mod">
          <ac:chgData name="Susanne Fronda" userId="a259fdb1-2f2a-4104-bcbd-bf9af072b0ba" providerId="ADAL" clId="{1A092B82-B2E3-4192-BBAE-1B7F343DF205}" dt="2024-02-08T13:51:14.435" v="741" actId="1076"/>
          <ac:spMkLst>
            <pc:docMk/>
            <pc:sldMk cId="2723411222" sldId="325"/>
            <ac:spMk id="25" creationId="{64D52EA9-55EF-0B9C-5CBC-A97D3F1EFAB3}"/>
          </ac:spMkLst>
        </pc:spChg>
      </pc:sldChg>
      <pc:sldChg chg="modSp mod">
        <pc:chgData name="Susanne Fronda" userId="a259fdb1-2f2a-4104-bcbd-bf9af072b0ba" providerId="ADAL" clId="{1A092B82-B2E3-4192-BBAE-1B7F343DF205}" dt="2024-02-08T13:51:23.849" v="743" actId="1076"/>
        <pc:sldMkLst>
          <pc:docMk/>
          <pc:sldMk cId="1718005261" sldId="326"/>
        </pc:sldMkLst>
        <pc:spChg chg="mod">
          <ac:chgData name="Susanne Fronda" userId="a259fdb1-2f2a-4104-bcbd-bf9af072b0ba" providerId="ADAL" clId="{1A092B82-B2E3-4192-BBAE-1B7F343DF205}" dt="2024-02-08T13:51:23.849" v="743" actId="1076"/>
          <ac:spMkLst>
            <pc:docMk/>
            <pc:sldMk cId="1718005261" sldId="326"/>
            <ac:spMk id="25" creationId="{64D52EA9-55EF-0B9C-5CBC-A97D3F1EFAB3}"/>
          </ac:spMkLst>
        </pc:spChg>
      </pc:sldChg>
      <pc:sldChg chg="modSp mod">
        <pc:chgData name="Susanne Fronda" userId="a259fdb1-2f2a-4104-bcbd-bf9af072b0ba" providerId="ADAL" clId="{1A092B82-B2E3-4192-BBAE-1B7F343DF205}" dt="2024-02-08T13:51:29.188" v="744" actId="122"/>
        <pc:sldMkLst>
          <pc:docMk/>
          <pc:sldMk cId="1444847339" sldId="327"/>
        </pc:sldMkLst>
        <pc:spChg chg="mod">
          <ac:chgData name="Susanne Fronda" userId="a259fdb1-2f2a-4104-bcbd-bf9af072b0ba" providerId="ADAL" clId="{1A092B82-B2E3-4192-BBAE-1B7F343DF205}" dt="2024-02-08T13:51:29.188" v="744" actId="122"/>
          <ac:spMkLst>
            <pc:docMk/>
            <pc:sldMk cId="1444847339" sldId="327"/>
            <ac:spMk id="25" creationId="{64D52EA9-55EF-0B9C-5CBC-A97D3F1EFAB3}"/>
          </ac:spMkLst>
        </pc:spChg>
      </pc:sldChg>
      <pc:sldChg chg="addSp delSp modSp mod modClrScheme chgLayout">
        <pc:chgData name="Susanne Fronda" userId="a259fdb1-2f2a-4104-bcbd-bf9af072b0ba" providerId="ADAL" clId="{1A092B82-B2E3-4192-BBAE-1B7F343DF205}" dt="2024-02-08T13:46:13.403" v="730" actId="962"/>
        <pc:sldMkLst>
          <pc:docMk/>
          <pc:sldMk cId="1952347266" sldId="328"/>
        </pc:sldMkLst>
        <pc:spChg chg="mod modVis">
          <ac:chgData name="Susanne Fronda" userId="a259fdb1-2f2a-4104-bcbd-bf9af072b0ba" providerId="ADAL" clId="{1A092B82-B2E3-4192-BBAE-1B7F343DF205}" dt="2024-02-08T13:46:10.307" v="728" actId="26606"/>
          <ac:spMkLst>
            <pc:docMk/>
            <pc:sldMk cId="1952347266" sldId="328"/>
            <ac:spMk id="3" creationId="{2F0BCE10-B01B-13CF-F397-463967FABC2E}"/>
          </ac:spMkLst>
        </pc:spChg>
        <pc:spChg chg="mod modVis">
          <ac:chgData name="Susanne Fronda" userId="a259fdb1-2f2a-4104-bcbd-bf9af072b0ba" providerId="ADAL" clId="{1A092B82-B2E3-4192-BBAE-1B7F343DF205}" dt="2024-02-08T13:46:10.307" v="728" actId="26606"/>
          <ac:spMkLst>
            <pc:docMk/>
            <pc:sldMk cId="1952347266" sldId="328"/>
            <ac:spMk id="4" creationId="{623CC7BB-C032-1025-2954-0DE888BEBB99}"/>
          </ac:spMkLst>
        </pc:spChg>
        <pc:spChg chg="del">
          <ac:chgData name="Susanne Fronda" userId="a259fdb1-2f2a-4104-bcbd-bf9af072b0ba" providerId="ADAL" clId="{1A092B82-B2E3-4192-BBAE-1B7F343DF205}" dt="2024-02-08T13:46:10.307" v="728" actId="26606"/>
          <ac:spMkLst>
            <pc:docMk/>
            <pc:sldMk cId="1952347266" sldId="328"/>
            <ac:spMk id="6" creationId="{C7028102-60A3-C67F-AF6A-ABFDAD12D1FC}"/>
          </ac:spMkLst>
        </pc:spChg>
        <pc:spChg chg="add del mod">
          <ac:chgData name="Susanne Fronda" userId="a259fdb1-2f2a-4104-bcbd-bf9af072b0ba" providerId="ADAL" clId="{1A092B82-B2E3-4192-BBAE-1B7F343DF205}" dt="2024-02-08T13:45:52.763" v="721" actId="478"/>
          <ac:spMkLst>
            <pc:docMk/>
            <pc:sldMk cId="1952347266" sldId="328"/>
            <ac:spMk id="10" creationId="{5DCD993A-47F5-AA65-F442-A6D00BE201F9}"/>
          </ac:spMkLst>
        </pc:spChg>
        <pc:spChg chg="add del mod">
          <ac:chgData name="Susanne Fronda" userId="a259fdb1-2f2a-4104-bcbd-bf9af072b0ba" providerId="ADAL" clId="{1A092B82-B2E3-4192-BBAE-1B7F343DF205}" dt="2024-02-08T13:46:04.432" v="725" actId="478"/>
          <ac:spMkLst>
            <pc:docMk/>
            <pc:sldMk cId="1952347266" sldId="328"/>
            <ac:spMk id="12" creationId="{4B444201-1802-E5F0-E807-66ABE669F8F0}"/>
          </ac:spMkLst>
        </pc:spChg>
        <pc:picChg chg="add del">
          <ac:chgData name="Susanne Fronda" userId="a259fdb1-2f2a-4104-bcbd-bf9af072b0ba" providerId="ADAL" clId="{1A092B82-B2E3-4192-BBAE-1B7F343DF205}" dt="2024-02-08T13:46:01.266" v="724" actId="478"/>
          <ac:picMkLst>
            <pc:docMk/>
            <pc:sldMk cId="1952347266" sldId="328"/>
            <ac:picMk id="9" creationId="{85F47835-C3B4-BF47-17BD-E25654765C8D}"/>
          </ac:picMkLst>
        </pc:picChg>
        <pc:picChg chg="add mod ord">
          <ac:chgData name="Susanne Fronda" userId="a259fdb1-2f2a-4104-bcbd-bf9af072b0ba" providerId="ADAL" clId="{1A092B82-B2E3-4192-BBAE-1B7F343DF205}" dt="2024-02-08T13:46:13.403" v="730" actId="962"/>
          <ac:picMkLst>
            <pc:docMk/>
            <pc:sldMk cId="1952347266" sldId="328"/>
            <ac:picMk id="13" creationId="{7F1FBD28-2097-B371-BA3C-DA24E884788F}"/>
          </ac:picMkLst>
        </pc:picChg>
        <pc:picChg chg="add del mod">
          <ac:chgData name="Susanne Fronda" userId="a259fdb1-2f2a-4104-bcbd-bf9af072b0ba" providerId="ADAL" clId="{1A092B82-B2E3-4192-BBAE-1B7F343DF205}" dt="2024-02-08T13:45:59.299" v="723" actId="21"/>
          <ac:picMkLst>
            <pc:docMk/>
            <pc:sldMk cId="1952347266" sldId="328"/>
            <ac:picMk id="9218" creationId="{C528DCCC-284E-4838-C2E3-9844650D36F5}"/>
          </ac:picMkLst>
        </pc:picChg>
      </pc:sldChg>
      <pc:sldChg chg="addSp modSp mod">
        <pc:chgData name="Susanne Fronda" userId="a259fdb1-2f2a-4104-bcbd-bf9af072b0ba" providerId="ADAL" clId="{1A092B82-B2E3-4192-BBAE-1B7F343DF205}" dt="2024-02-08T09:53:49.326" v="6" actId="14100"/>
        <pc:sldMkLst>
          <pc:docMk/>
          <pc:sldMk cId="2253967437" sldId="329"/>
        </pc:sldMkLst>
        <pc:picChg chg="add mod ord">
          <ac:chgData name="Susanne Fronda" userId="a259fdb1-2f2a-4104-bcbd-bf9af072b0ba" providerId="ADAL" clId="{1A092B82-B2E3-4192-BBAE-1B7F343DF205}" dt="2024-02-08T09:53:49.326" v="6" actId="14100"/>
          <ac:picMkLst>
            <pc:docMk/>
            <pc:sldMk cId="2253967437" sldId="329"/>
            <ac:picMk id="4" creationId="{74A55C83-CE09-FB25-F9EB-5A4C6C7F347D}"/>
          </ac:picMkLst>
        </pc:picChg>
      </pc:sldChg>
      <pc:sldChg chg="addSp delSp modSp mod">
        <pc:chgData name="Susanne Fronda" userId="a259fdb1-2f2a-4104-bcbd-bf9af072b0ba" providerId="ADAL" clId="{1A092B82-B2E3-4192-BBAE-1B7F343DF205}" dt="2024-02-08T13:40:50.787" v="718" actId="1076"/>
        <pc:sldMkLst>
          <pc:docMk/>
          <pc:sldMk cId="453579323" sldId="331"/>
        </pc:sldMkLst>
        <pc:picChg chg="del mod">
          <ac:chgData name="Susanne Fronda" userId="a259fdb1-2f2a-4104-bcbd-bf9af072b0ba" providerId="ADAL" clId="{1A092B82-B2E3-4192-BBAE-1B7F343DF205}" dt="2024-02-08T12:49:40.010" v="21" actId="478"/>
          <ac:picMkLst>
            <pc:docMk/>
            <pc:sldMk cId="453579323" sldId="331"/>
            <ac:picMk id="2" creationId="{7C596C0E-7527-1AF1-ACE6-06ECE4364634}"/>
          </ac:picMkLst>
        </pc:picChg>
        <pc:picChg chg="del">
          <ac:chgData name="Susanne Fronda" userId="a259fdb1-2f2a-4104-bcbd-bf9af072b0ba" providerId="ADAL" clId="{1A092B82-B2E3-4192-BBAE-1B7F343DF205}" dt="2024-02-08T12:19:44.700" v="7" actId="478"/>
          <ac:picMkLst>
            <pc:docMk/>
            <pc:sldMk cId="453579323" sldId="331"/>
            <ac:picMk id="4" creationId="{BBA712C8-BBF1-E0F8-4ACA-E6EC420B4D1D}"/>
          </ac:picMkLst>
        </pc:picChg>
        <pc:picChg chg="add mod">
          <ac:chgData name="Susanne Fronda" userId="a259fdb1-2f2a-4104-bcbd-bf9af072b0ba" providerId="ADAL" clId="{1A092B82-B2E3-4192-BBAE-1B7F343DF205}" dt="2024-02-08T13:40:50.787" v="718" actId="1076"/>
          <ac:picMkLst>
            <pc:docMk/>
            <pc:sldMk cId="453579323" sldId="331"/>
            <ac:picMk id="6" creationId="{39886051-BF23-ABDC-F90C-F652C85EF37D}"/>
          </ac:picMkLst>
        </pc:picChg>
        <pc:picChg chg="add mod">
          <ac:chgData name="Susanne Fronda" userId="a259fdb1-2f2a-4104-bcbd-bf9af072b0ba" providerId="ADAL" clId="{1A092B82-B2E3-4192-BBAE-1B7F343DF205}" dt="2024-02-08T13:40:49.850" v="717" actId="1076"/>
          <ac:picMkLst>
            <pc:docMk/>
            <pc:sldMk cId="453579323" sldId="331"/>
            <ac:picMk id="1026" creationId="{E14494BA-619D-6FC3-4234-E09167427550}"/>
          </ac:picMkLst>
        </pc:picChg>
      </pc:sldChg>
      <pc:sldChg chg="addSp delSp modSp add mod ord modShow">
        <pc:chgData name="Susanne Fronda" userId="a259fdb1-2f2a-4104-bcbd-bf9af072b0ba" providerId="ADAL" clId="{1A092B82-B2E3-4192-BBAE-1B7F343DF205}" dt="2024-02-08T13:39:46.844" v="711" actId="729"/>
        <pc:sldMkLst>
          <pc:docMk/>
          <pc:sldMk cId="1377094261" sldId="332"/>
        </pc:sldMkLst>
        <pc:picChg chg="del">
          <ac:chgData name="Susanne Fronda" userId="a259fdb1-2f2a-4104-bcbd-bf9af072b0ba" providerId="ADAL" clId="{1A092B82-B2E3-4192-BBAE-1B7F343DF205}" dt="2024-02-08T12:22:36.731" v="11" actId="478"/>
          <ac:picMkLst>
            <pc:docMk/>
            <pc:sldMk cId="1377094261" sldId="332"/>
            <ac:picMk id="2" creationId="{7C596C0E-7527-1AF1-ACE6-06ECE4364634}"/>
          </ac:picMkLst>
        </pc:picChg>
        <pc:picChg chg="add del mod">
          <ac:chgData name="Susanne Fronda" userId="a259fdb1-2f2a-4104-bcbd-bf9af072b0ba" providerId="ADAL" clId="{1A092B82-B2E3-4192-BBAE-1B7F343DF205}" dt="2024-02-08T12:23:12.904" v="14" actId="478"/>
          <ac:picMkLst>
            <pc:docMk/>
            <pc:sldMk cId="1377094261" sldId="332"/>
            <ac:picMk id="5" creationId="{EE96998B-9BF6-8A9A-D56E-1A477E6A2947}"/>
          </ac:picMkLst>
        </pc:picChg>
        <pc:picChg chg="add mod">
          <ac:chgData name="Susanne Fronda" userId="a259fdb1-2f2a-4104-bcbd-bf9af072b0ba" providerId="ADAL" clId="{1A092B82-B2E3-4192-BBAE-1B7F343DF205}" dt="2024-02-08T12:23:24.163" v="17" actId="14100"/>
          <ac:picMkLst>
            <pc:docMk/>
            <pc:sldMk cId="1377094261" sldId="332"/>
            <ac:picMk id="7" creationId="{32E5C55F-E457-E37E-7298-80C64A47D1E6}"/>
          </ac:picMkLst>
        </pc:picChg>
      </pc:sldChg>
      <pc:sldChg chg="delSp modSp add mod ord">
        <pc:chgData name="Susanne Fronda" userId="a259fdb1-2f2a-4104-bcbd-bf9af072b0ba" providerId="ADAL" clId="{1A092B82-B2E3-4192-BBAE-1B7F343DF205}" dt="2024-02-08T12:52:51.362" v="211"/>
        <pc:sldMkLst>
          <pc:docMk/>
          <pc:sldMk cId="2126501946" sldId="333"/>
        </pc:sldMkLst>
        <pc:spChg chg="mod">
          <ac:chgData name="Susanne Fronda" userId="a259fdb1-2f2a-4104-bcbd-bf9af072b0ba" providerId="ADAL" clId="{1A092B82-B2E3-4192-BBAE-1B7F343DF205}" dt="2024-02-08T12:52:40.556" v="208" actId="1076"/>
          <ac:spMkLst>
            <pc:docMk/>
            <pc:sldMk cId="2126501946" sldId="333"/>
            <ac:spMk id="3" creationId="{AAD80129-10CF-3D6A-28F8-A49EBFE64462}"/>
          </ac:spMkLst>
        </pc:spChg>
        <pc:spChg chg="mod">
          <ac:chgData name="Susanne Fronda" userId="a259fdb1-2f2a-4104-bcbd-bf9af072b0ba" providerId="ADAL" clId="{1A092B82-B2E3-4192-BBAE-1B7F343DF205}" dt="2024-02-08T12:51:48.700" v="152" actId="14100"/>
          <ac:spMkLst>
            <pc:docMk/>
            <pc:sldMk cId="2126501946" sldId="333"/>
            <ac:spMk id="6" creationId="{C75957AD-FC43-55EB-C299-DDA3DF466ED4}"/>
          </ac:spMkLst>
        </pc:spChg>
        <pc:picChg chg="del mod">
          <ac:chgData name="Susanne Fronda" userId="a259fdb1-2f2a-4104-bcbd-bf9af072b0ba" providerId="ADAL" clId="{1A092B82-B2E3-4192-BBAE-1B7F343DF205}" dt="2024-02-08T12:52:05.277" v="155" actId="478"/>
          <ac:picMkLst>
            <pc:docMk/>
            <pc:sldMk cId="2126501946" sldId="333"/>
            <ac:picMk id="5" creationId="{3078E700-9BA5-846C-E369-77203857E776}"/>
          </ac:picMkLst>
        </pc:picChg>
      </pc:sldChg>
      <pc:sldChg chg="addSp delSp modSp add mod">
        <pc:chgData name="Susanne Fronda" userId="a259fdb1-2f2a-4104-bcbd-bf9af072b0ba" providerId="ADAL" clId="{1A092B82-B2E3-4192-BBAE-1B7F343DF205}" dt="2024-02-08T13:03:02.382" v="476" actId="478"/>
        <pc:sldMkLst>
          <pc:docMk/>
          <pc:sldMk cId="1183789523" sldId="334"/>
        </pc:sldMkLst>
        <pc:spChg chg="mod">
          <ac:chgData name="Susanne Fronda" userId="a259fdb1-2f2a-4104-bcbd-bf9af072b0ba" providerId="ADAL" clId="{1A092B82-B2E3-4192-BBAE-1B7F343DF205}" dt="2024-02-08T12:58:49.351" v="380" actId="1076"/>
          <ac:spMkLst>
            <pc:docMk/>
            <pc:sldMk cId="1183789523" sldId="334"/>
            <ac:spMk id="3" creationId="{AAD80129-10CF-3D6A-28F8-A49EBFE64462}"/>
          </ac:spMkLst>
        </pc:spChg>
        <pc:spChg chg="add mod">
          <ac:chgData name="Susanne Fronda" userId="a259fdb1-2f2a-4104-bcbd-bf9af072b0ba" providerId="ADAL" clId="{1A092B82-B2E3-4192-BBAE-1B7F343DF205}" dt="2024-02-08T12:59:01.732" v="385" actId="1076"/>
          <ac:spMkLst>
            <pc:docMk/>
            <pc:sldMk cId="1183789523" sldId="334"/>
            <ac:spMk id="5" creationId="{E291231B-4453-B8E3-1D73-0EBF4FA5C10E}"/>
          </ac:spMkLst>
        </pc:spChg>
        <pc:spChg chg="add del mod">
          <ac:chgData name="Susanne Fronda" userId="a259fdb1-2f2a-4104-bcbd-bf9af072b0ba" providerId="ADAL" clId="{1A092B82-B2E3-4192-BBAE-1B7F343DF205}" dt="2024-02-08T13:00:18.893" v="387"/>
          <ac:spMkLst>
            <pc:docMk/>
            <pc:sldMk cId="1183789523" sldId="334"/>
            <ac:spMk id="11" creationId="{AD791093-04EA-FB83-5133-5529242D75E8}"/>
          </ac:spMkLst>
        </pc:spChg>
        <pc:picChg chg="add mod">
          <ac:chgData name="Susanne Fronda" userId="a259fdb1-2f2a-4104-bcbd-bf9af072b0ba" providerId="ADAL" clId="{1A092B82-B2E3-4192-BBAE-1B7F343DF205}" dt="2024-02-08T12:58:46.986" v="379" actId="1076"/>
          <ac:picMkLst>
            <pc:docMk/>
            <pc:sldMk cId="1183789523" sldId="334"/>
            <ac:picMk id="4" creationId="{CA7D508D-CC17-BEFD-7A6A-708AC96023E3}"/>
          </ac:picMkLst>
        </pc:picChg>
        <pc:picChg chg="del">
          <ac:chgData name="Susanne Fronda" userId="a259fdb1-2f2a-4104-bcbd-bf9af072b0ba" providerId="ADAL" clId="{1A092B82-B2E3-4192-BBAE-1B7F343DF205}" dt="2024-02-08T12:54:42.364" v="313" actId="478"/>
          <ac:picMkLst>
            <pc:docMk/>
            <pc:sldMk cId="1183789523" sldId="334"/>
            <ac:picMk id="6" creationId="{39886051-BF23-ABDC-F90C-F652C85EF37D}"/>
          </ac:picMkLst>
        </pc:picChg>
        <pc:picChg chg="add mod">
          <ac:chgData name="Susanne Fronda" userId="a259fdb1-2f2a-4104-bcbd-bf9af072b0ba" providerId="ADAL" clId="{1A092B82-B2E3-4192-BBAE-1B7F343DF205}" dt="2024-02-08T12:58:58.536" v="384" actId="1076"/>
          <ac:picMkLst>
            <pc:docMk/>
            <pc:sldMk cId="1183789523" sldId="334"/>
            <ac:picMk id="8" creationId="{F098895C-8F10-9B7C-7D84-5E72D2683388}"/>
          </ac:picMkLst>
        </pc:picChg>
        <pc:picChg chg="add del mod">
          <ac:chgData name="Susanne Fronda" userId="a259fdb1-2f2a-4104-bcbd-bf9af072b0ba" providerId="ADAL" clId="{1A092B82-B2E3-4192-BBAE-1B7F343DF205}" dt="2024-02-08T12:58:43.756" v="378" actId="478"/>
          <ac:picMkLst>
            <pc:docMk/>
            <pc:sldMk cId="1183789523" sldId="334"/>
            <ac:picMk id="10" creationId="{5BA2E480-2E01-5B0F-73EE-758966D92A6E}"/>
          </ac:picMkLst>
        </pc:picChg>
        <pc:picChg chg="add del">
          <ac:chgData name="Susanne Fronda" userId="a259fdb1-2f2a-4104-bcbd-bf9af072b0ba" providerId="ADAL" clId="{1A092B82-B2E3-4192-BBAE-1B7F343DF205}" dt="2024-02-08T13:03:02.382" v="476" actId="478"/>
          <ac:picMkLst>
            <pc:docMk/>
            <pc:sldMk cId="1183789523" sldId="334"/>
            <ac:picMk id="13" creationId="{84743728-543B-14A5-915A-69D02A57844E}"/>
          </ac:picMkLst>
        </pc:picChg>
        <pc:picChg chg="del">
          <ac:chgData name="Susanne Fronda" userId="a259fdb1-2f2a-4104-bcbd-bf9af072b0ba" providerId="ADAL" clId="{1A092B82-B2E3-4192-BBAE-1B7F343DF205}" dt="2024-02-08T12:53:23.070" v="312" actId="478"/>
          <ac:picMkLst>
            <pc:docMk/>
            <pc:sldMk cId="1183789523" sldId="334"/>
            <ac:picMk id="1026" creationId="{E14494BA-619D-6FC3-4234-E09167427550}"/>
          </ac:picMkLst>
        </pc:picChg>
      </pc:sldChg>
      <pc:sldChg chg="addSp delSp modSp add mod">
        <pc:chgData name="Susanne Fronda" userId="a259fdb1-2f2a-4104-bcbd-bf9af072b0ba" providerId="ADAL" clId="{1A092B82-B2E3-4192-BBAE-1B7F343DF205}" dt="2024-02-08T13:01:36.472" v="473" actId="1076"/>
        <pc:sldMkLst>
          <pc:docMk/>
          <pc:sldMk cId="3694969099" sldId="335"/>
        </pc:sldMkLst>
        <pc:spChg chg="mod">
          <ac:chgData name="Susanne Fronda" userId="a259fdb1-2f2a-4104-bcbd-bf9af072b0ba" providerId="ADAL" clId="{1A092B82-B2E3-4192-BBAE-1B7F343DF205}" dt="2024-02-08T13:01:34.687" v="472" actId="14100"/>
          <ac:spMkLst>
            <pc:docMk/>
            <pc:sldMk cId="3694969099" sldId="335"/>
            <ac:spMk id="3" creationId="{AAD80129-10CF-3D6A-28F8-A49EBFE64462}"/>
          </ac:spMkLst>
        </pc:spChg>
        <pc:spChg chg="del">
          <ac:chgData name="Susanne Fronda" userId="a259fdb1-2f2a-4104-bcbd-bf9af072b0ba" providerId="ADAL" clId="{1A092B82-B2E3-4192-BBAE-1B7F343DF205}" dt="2024-02-08T13:00:47.014" v="392" actId="478"/>
          <ac:spMkLst>
            <pc:docMk/>
            <pc:sldMk cId="3694969099" sldId="335"/>
            <ac:spMk id="5" creationId="{E291231B-4453-B8E3-1D73-0EBF4FA5C10E}"/>
          </ac:spMkLst>
        </pc:spChg>
        <pc:picChg chg="del">
          <ac:chgData name="Susanne Fronda" userId="a259fdb1-2f2a-4104-bcbd-bf9af072b0ba" providerId="ADAL" clId="{1A092B82-B2E3-4192-BBAE-1B7F343DF205}" dt="2024-02-08T13:00:41.223" v="389" actId="478"/>
          <ac:picMkLst>
            <pc:docMk/>
            <pc:sldMk cId="3694969099" sldId="335"/>
            <ac:picMk id="4" creationId="{CA7D508D-CC17-BEFD-7A6A-708AC96023E3}"/>
          </ac:picMkLst>
        </pc:picChg>
        <pc:picChg chg="add mod">
          <ac:chgData name="Susanne Fronda" userId="a259fdb1-2f2a-4104-bcbd-bf9af072b0ba" providerId="ADAL" clId="{1A092B82-B2E3-4192-BBAE-1B7F343DF205}" dt="2024-02-08T13:01:36.472" v="473" actId="1076"/>
          <ac:picMkLst>
            <pc:docMk/>
            <pc:sldMk cId="3694969099" sldId="335"/>
            <ac:picMk id="6" creationId="{A9722827-C3A5-CF39-E40B-92F2D217526D}"/>
          </ac:picMkLst>
        </pc:picChg>
        <pc:picChg chg="del">
          <ac:chgData name="Susanne Fronda" userId="a259fdb1-2f2a-4104-bcbd-bf9af072b0ba" providerId="ADAL" clId="{1A092B82-B2E3-4192-BBAE-1B7F343DF205}" dt="2024-02-08T13:00:44.522" v="391" actId="478"/>
          <ac:picMkLst>
            <pc:docMk/>
            <pc:sldMk cId="3694969099" sldId="335"/>
            <ac:picMk id="8" creationId="{F098895C-8F10-9B7C-7D84-5E72D2683388}"/>
          </ac:picMkLst>
        </pc:picChg>
      </pc:sldChg>
      <pc:sldChg chg="delSp modSp add mod">
        <pc:chgData name="Susanne Fronda" userId="a259fdb1-2f2a-4104-bcbd-bf9af072b0ba" providerId="ADAL" clId="{1A092B82-B2E3-4192-BBAE-1B7F343DF205}" dt="2024-02-08T13:04:10.346" v="506" actId="20577"/>
        <pc:sldMkLst>
          <pc:docMk/>
          <pc:sldMk cId="1788067273" sldId="336"/>
        </pc:sldMkLst>
        <pc:spChg chg="mod">
          <ac:chgData name="Susanne Fronda" userId="a259fdb1-2f2a-4104-bcbd-bf9af072b0ba" providerId="ADAL" clId="{1A092B82-B2E3-4192-BBAE-1B7F343DF205}" dt="2024-02-08T13:04:10.346" v="506" actId="20577"/>
          <ac:spMkLst>
            <pc:docMk/>
            <pc:sldMk cId="1788067273" sldId="336"/>
            <ac:spMk id="3" creationId="{AAD80129-10CF-3D6A-28F8-A49EBFE64462}"/>
          </ac:spMkLst>
        </pc:spChg>
        <pc:spChg chg="mod ord">
          <ac:chgData name="Susanne Fronda" userId="a259fdb1-2f2a-4104-bcbd-bf9af072b0ba" providerId="ADAL" clId="{1A092B82-B2E3-4192-BBAE-1B7F343DF205}" dt="2024-02-08T13:04:03.959" v="486" actId="14100"/>
          <ac:spMkLst>
            <pc:docMk/>
            <pc:sldMk cId="1788067273" sldId="336"/>
            <ac:spMk id="5" creationId="{E291231B-4453-B8E3-1D73-0EBF4FA5C10E}"/>
          </ac:spMkLst>
        </pc:spChg>
        <pc:picChg chg="del">
          <ac:chgData name="Susanne Fronda" userId="a259fdb1-2f2a-4104-bcbd-bf9af072b0ba" providerId="ADAL" clId="{1A092B82-B2E3-4192-BBAE-1B7F343DF205}" dt="2024-02-08T13:03:28.366" v="478" actId="478"/>
          <ac:picMkLst>
            <pc:docMk/>
            <pc:sldMk cId="1788067273" sldId="336"/>
            <ac:picMk id="4" creationId="{CA7D508D-CC17-BEFD-7A6A-708AC96023E3}"/>
          </ac:picMkLst>
        </pc:picChg>
        <pc:picChg chg="del">
          <ac:chgData name="Susanne Fronda" userId="a259fdb1-2f2a-4104-bcbd-bf9af072b0ba" providerId="ADAL" clId="{1A092B82-B2E3-4192-BBAE-1B7F343DF205}" dt="2024-02-08T13:03:38.365" v="479" actId="478"/>
          <ac:picMkLst>
            <pc:docMk/>
            <pc:sldMk cId="1788067273" sldId="336"/>
            <ac:picMk id="8" creationId="{F098895C-8F10-9B7C-7D84-5E72D2683388}"/>
          </ac:picMkLst>
        </pc:picChg>
        <pc:picChg chg="mod">
          <ac:chgData name="Susanne Fronda" userId="a259fdb1-2f2a-4104-bcbd-bf9af072b0ba" providerId="ADAL" clId="{1A092B82-B2E3-4192-BBAE-1B7F343DF205}" dt="2024-02-08T13:03:46.038" v="482" actId="1076"/>
          <ac:picMkLst>
            <pc:docMk/>
            <pc:sldMk cId="1788067273" sldId="336"/>
            <ac:picMk id="13" creationId="{84743728-543B-14A5-915A-69D02A57844E}"/>
          </ac:picMkLst>
        </pc:picChg>
      </pc:sldChg>
      <pc:sldChg chg="addSp delSp modSp add mod ord">
        <pc:chgData name="Susanne Fronda" userId="a259fdb1-2f2a-4104-bcbd-bf9af072b0ba" providerId="ADAL" clId="{1A092B82-B2E3-4192-BBAE-1B7F343DF205}" dt="2024-02-08T13:17:06.307" v="576" actId="6549"/>
        <pc:sldMkLst>
          <pc:docMk/>
          <pc:sldMk cId="1648612060" sldId="337"/>
        </pc:sldMkLst>
        <pc:spChg chg="mod">
          <ac:chgData name="Susanne Fronda" userId="a259fdb1-2f2a-4104-bcbd-bf9af072b0ba" providerId="ADAL" clId="{1A092B82-B2E3-4192-BBAE-1B7F343DF205}" dt="2024-02-08T13:17:06.307" v="576" actId="6549"/>
          <ac:spMkLst>
            <pc:docMk/>
            <pc:sldMk cId="1648612060" sldId="337"/>
            <ac:spMk id="3" creationId="{AAD80129-10CF-3D6A-28F8-A49EBFE64462}"/>
          </ac:spMkLst>
        </pc:spChg>
        <pc:spChg chg="del">
          <ac:chgData name="Susanne Fronda" userId="a259fdb1-2f2a-4104-bcbd-bf9af072b0ba" providerId="ADAL" clId="{1A092B82-B2E3-4192-BBAE-1B7F343DF205}" dt="2024-02-08T13:14:32.644" v="520" actId="478"/>
          <ac:spMkLst>
            <pc:docMk/>
            <pc:sldMk cId="1648612060" sldId="337"/>
            <ac:spMk id="6" creationId="{C75957AD-FC43-55EB-C299-DDA3DF466ED4}"/>
          </ac:spMkLst>
        </pc:spChg>
        <pc:picChg chg="add">
          <ac:chgData name="Susanne Fronda" userId="a259fdb1-2f2a-4104-bcbd-bf9af072b0ba" providerId="ADAL" clId="{1A092B82-B2E3-4192-BBAE-1B7F343DF205}" dt="2024-02-08T13:15:04.621" v="522"/>
          <ac:picMkLst>
            <pc:docMk/>
            <pc:sldMk cId="1648612060" sldId="337"/>
            <ac:picMk id="2050" creationId="{65330368-E017-11AC-F8AA-701D695EC231}"/>
          </ac:picMkLst>
        </pc:picChg>
      </pc:sldChg>
      <pc:sldChg chg="addSp delSp modSp add mod">
        <pc:chgData name="Susanne Fronda" userId="a259fdb1-2f2a-4104-bcbd-bf9af072b0ba" providerId="ADAL" clId="{1A092B82-B2E3-4192-BBAE-1B7F343DF205}" dt="2024-02-08T13:17:34.749" v="577"/>
        <pc:sldMkLst>
          <pc:docMk/>
          <pc:sldMk cId="302322619" sldId="338"/>
        </pc:sldMkLst>
        <pc:spChg chg="mod">
          <ac:chgData name="Susanne Fronda" userId="a259fdb1-2f2a-4104-bcbd-bf9af072b0ba" providerId="ADAL" clId="{1A092B82-B2E3-4192-BBAE-1B7F343DF205}" dt="2024-02-08T13:17:34.749" v="577"/>
          <ac:spMkLst>
            <pc:docMk/>
            <pc:sldMk cId="302322619" sldId="338"/>
            <ac:spMk id="3" creationId="{AAD80129-10CF-3D6A-28F8-A49EBFE64462}"/>
          </ac:spMkLst>
        </pc:spChg>
        <pc:picChg chg="del">
          <ac:chgData name="Susanne Fronda" userId="a259fdb1-2f2a-4104-bcbd-bf9af072b0ba" providerId="ADAL" clId="{1A092B82-B2E3-4192-BBAE-1B7F343DF205}" dt="2024-02-08T13:15:58.240" v="526" actId="478"/>
          <ac:picMkLst>
            <pc:docMk/>
            <pc:sldMk cId="302322619" sldId="338"/>
            <ac:picMk id="2050" creationId="{65330368-E017-11AC-F8AA-701D695EC231}"/>
          </ac:picMkLst>
        </pc:picChg>
        <pc:picChg chg="add mod">
          <ac:chgData name="Susanne Fronda" userId="a259fdb1-2f2a-4104-bcbd-bf9af072b0ba" providerId="ADAL" clId="{1A092B82-B2E3-4192-BBAE-1B7F343DF205}" dt="2024-02-08T13:15:59.480" v="527" actId="1076"/>
          <ac:picMkLst>
            <pc:docMk/>
            <pc:sldMk cId="302322619" sldId="338"/>
            <ac:picMk id="6146" creationId="{AB617AA4-5650-C536-536B-4ED1F8CC77C3}"/>
          </ac:picMkLst>
        </pc:picChg>
      </pc:sldChg>
      <pc:sldChg chg="addSp delSp modSp add mod">
        <pc:chgData name="Susanne Fronda" userId="a259fdb1-2f2a-4104-bcbd-bf9af072b0ba" providerId="ADAL" clId="{1A092B82-B2E3-4192-BBAE-1B7F343DF205}" dt="2024-02-08T13:21:32.486" v="626"/>
        <pc:sldMkLst>
          <pc:docMk/>
          <pc:sldMk cId="861328513" sldId="339"/>
        </pc:sldMkLst>
        <pc:spChg chg="mod">
          <ac:chgData name="Susanne Fronda" userId="a259fdb1-2f2a-4104-bcbd-bf9af072b0ba" providerId="ADAL" clId="{1A092B82-B2E3-4192-BBAE-1B7F343DF205}" dt="2024-02-08T13:21:32.486" v="626"/>
          <ac:spMkLst>
            <pc:docMk/>
            <pc:sldMk cId="861328513" sldId="339"/>
            <ac:spMk id="3" creationId="{AAD80129-10CF-3D6A-28F8-A49EBFE64462}"/>
          </ac:spMkLst>
        </pc:spChg>
        <pc:picChg chg="del">
          <ac:chgData name="Susanne Fronda" userId="a259fdb1-2f2a-4104-bcbd-bf9af072b0ba" providerId="ADAL" clId="{1A092B82-B2E3-4192-BBAE-1B7F343DF205}" dt="2024-02-08T13:17:57.763" v="606" actId="478"/>
          <ac:picMkLst>
            <pc:docMk/>
            <pc:sldMk cId="861328513" sldId="339"/>
            <ac:picMk id="6146" creationId="{AB617AA4-5650-C536-536B-4ED1F8CC77C3}"/>
          </ac:picMkLst>
        </pc:picChg>
        <pc:picChg chg="add mod">
          <ac:chgData name="Susanne Fronda" userId="a259fdb1-2f2a-4104-bcbd-bf9af072b0ba" providerId="ADAL" clId="{1A092B82-B2E3-4192-BBAE-1B7F343DF205}" dt="2024-02-08T13:18:35.743" v="609" actId="14100"/>
          <ac:picMkLst>
            <pc:docMk/>
            <pc:sldMk cId="861328513" sldId="339"/>
            <ac:picMk id="7170" creationId="{4066D9F2-F034-0303-1479-1F3FBE1F25A4}"/>
          </ac:picMkLst>
        </pc:picChg>
      </pc:sldChg>
      <pc:sldChg chg="addSp delSp modSp add mod">
        <pc:chgData name="Susanne Fronda" userId="a259fdb1-2f2a-4104-bcbd-bf9af072b0ba" providerId="ADAL" clId="{1A092B82-B2E3-4192-BBAE-1B7F343DF205}" dt="2024-02-08T13:21:12.580" v="625" actId="20577"/>
        <pc:sldMkLst>
          <pc:docMk/>
          <pc:sldMk cId="569094847" sldId="340"/>
        </pc:sldMkLst>
        <pc:spChg chg="mod">
          <ac:chgData name="Susanne Fronda" userId="a259fdb1-2f2a-4104-bcbd-bf9af072b0ba" providerId="ADAL" clId="{1A092B82-B2E3-4192-BBAE-1B7F343DF205}" dt="2024-02-08T13:21:12.580" v="625" actId="20577"/>
          <ac:spMkLst>
            <pc:docMk/>
            <pc:sldMk cId="569094847" sldId="340"/>
            <ac:spMk id="3" creationId="{AAD80129-10CF-3D6A-28F8-A49EBFE64462}"/>
          </ac:spMkLst>
        </pc:spChg>
        <pc:picChg chg="del">
          <ac:chgData name="Susanne Fronda" userId="a259fdb1-2f2a-4104-bcbd-bf9af072b0ba" providerId="ADAL" clId="{1A092B82-B2E3-4192-BBAE-1B7F343DF205}" dt="2024-02-08T13:19:07.454" v="611" actId="478"/>
          <ac:picMkLst>
            <pc:docMk/>
            <pc:sldMk cId="569094847" sldId="340"/>
            <ac:picMk id="7170" creationId="{4066D9F2-F034-0303-1479-1F3FBE1F25A4}"/>
          </ac:picMkLst>
        </pc:picChg>
        <pc:picChg chg="add mod">
          <ac:chgData name="Susanne Fronda" userId="a259fdb1-2f2a-4104-bcbd-bf9af072b0ba" providerId="ADAL" clId="{1A092B82-B2E3-4192-BBAE-1B7F343DF205}" dt="2024-02-08T13:19:13.844" v="613" actId="1076"/>
          <ac:picMkLst>
            <pc:docMk/>
            <pc:sldMk cId="569094847" sldId="340"/>
            <ac:picMk id="8194" creationId="{FADD7747-4089-0457-3592-299BADE8B408}"/>
          </ac:picMkLst>
        </pc:picChg>
      </pc:sldChg>
      <pc:sldChg chg="addSp delSp modSp add mod">
        <pc:chgData name="Susanne Fronda" userId="a259fdb1-2f2a-4104-bcbd-bf9af072b0ba" providerId="ADAL" clId="{1A092B82-B2E3-4192-BBAE-1B7F343DF205}" dt="2024-02-08T13:27:01.030" v="648" actId="1076"/>
        <pc:sldMkLst>
          <pc:docMk/>
          <pc:sldMk cId="698969200" sldId="341"/>
        </pc:sldMkLst>
        <pc:spChg chg="mod">
          <ac:chgData name="Susanne Fronda" userId="a259fdb1-2f2a-4104-bcbd-bf9af072b0ba" providerId="ADAL" clId="{1A092B82-B2E3-4192-BBAE-1B7F343DF205}" dt="2024-02-08T13:25:06.766" v="637" actId="20577"/>
          <ac:spMkLst>
            <pc:docMk/>
            <pc:sldMk cId="698969200" sldId="341"/>
            <ac:spMk id="3" creationId="{AAD80129-10CF-3D6A-28F8-A49EBFE64462}"/>
          </ac:spMkLst>
        </pc:spChg>
        <pc:spChg chg="add mod">
          <ac:chgData name="Susanne Fronda" userId="a259fdb1-2f2a-4104-bcbd-bf9af072b0ba" providerId="ADAL" clId="{1A092B82-B2E3-4192-BBAE-1B7F343DF205}" dt="2024-02-08T13:27:01.030" v="648" actId="1076"/>
          <ac:spMkLst>
            <pc:docMk/>
            <pc:sldMk cId="698969200" sldId="341"/>
            <ac:spMk id="7" creationId="{F1C1B791-FD19-31C3-3A5C-6AB8AC1BF026}"/>
          </ac:spMkLst>
        </pc:spChg>
        <pc:picChg chg="add mod">
          <ac:chgData name="Susanne Fronda" userId="a259fdb1-2f2a-4104-bcbd-bf9af072b0ba" providerId="ADAL" clId="{1A092B82-B2E3-4192-BBAE-1B7F343DF205}" dt="2024-02-08T13:25:43" v="641" actId="1076"/>
          <ac:picMkLst>
            <pc:docMk/>
            <pc:sldMk cId="698969200" sldId="341"/>
            <ac:picMk id="4" creationId="{109BDE43-99B0-9B34-6F25-35F35842F5A0}"/>
          </ac:picMkLst>
        </pc:picChg>
        <pc:picChg chg="add mod">
          <ac:chgData name="Susanne Fronda" userId="a259fdb1-2f2a-4104-bcbd-bf9af072b0ba" providerId="ADAL" clId="{1A092B82-B2E3-4192-BBAE-1B7F343DF205}" dt="2024-02-08T13:26:33.372" v="643" actId="14100"/>
          <ac:picMkLst>
            <pc:docMk/>
            <pc:sldMk cId="698969200" sldId="341"/>
            <ac:picMk id="6" creationId="{C4661E85-CCF3-4918-F478-0A9C2EE68375}"/>
          </ac:picMkLst>
        </pc:picChg>
        <pc:picChg chg="del">
          <ac:chgData name="Susanne Fronda" userId="a259fdb1-2f2a-4104-bcbd-bf9af072b0ba" providerId="ADAL" clId="{1A092B82-B2E3-4192-BBAE-1B7F343DF205}" dt="2024-02-08T13:25:10.571" v="638" actId="478"/>
          <ac:picMkLst>
            <pc:docMk/>
            <pc:sldMk cId="698969200" sldId="341"/>
            <ac:picMk id="8194" creationId="{FADD7747-4089-0457-3592-299BADE8B408}"/>
          </ac:picMkLst>
        </pc:picChg>
      </pc:sldChg>
      <pc:sldChg chg="addSp delSp modSp add mod">
        <pc:chgData name="Susanne Fronda" userId="a259fdb1-2f2a-4104-bcbd-bf9af072b0ba" providerId="ADAL" clId="{1A092B82-B2E3-4192-BBAE-1B7F343DF205}" dt="2024-02-08T13:28:52.420" v="666" actId="14100"/>
        <pc:sldMkLst>
          <pc:docMk/>
          <pc:sldMk cId="3996067511" sldId="342"/>
        </pc:sldMkLst>
        <pc:spChg chg="mod">
          <ac:chgData name="Susanne Fronda" userId="a259fdb1-2f2a-4104-bcbd-bf9af072b0ba" providerId="ADAL" clId="{1A092B82-B2E3-4192-BBAE-1B7F343DF205}" dt="2024-02-08T13:27:16.243" v="652" actId="1076"/>
          <ac:spMkLst>
            <pc:docMk/>
            <pc:sldMk cId="3996067511" sldId="342"/>
            <ac:spMk id="7" creationId="{F1C1B791-FD19-31C3-3A5C-6AB8AC1BF026}"/>
          </ac:spMkLst>
        </pc:spChg>
        <pc:spChg chg="add mod">
          <ac:chgData name="Susanne Fronda" userId="a259fdb1-2f2a-4104-bcbd-bf9af072b0ba" providerId="ADAL" clId="{1A092B82-B2E3-4192-BBAE-1B7F343DF205}" dt="2024-02-08T13:28:37.532" v="662" actId="1035"/>
          <ac:spMkLst>
            <pc:docMk/>
            <pc:sldMk cId="3996067511" sldId="342"/>
            <ac:spMk id="8" creationId="{AE730B0C-E263-0BF2-8380-C38DEC2E8FB8}"/>
          </ac:spMkLst>
        </pc:spChg>
        <pc:spChg chg="add mod">
          <ac:chgData name="Susanne Fronda" userId="a259fdb1-2f2a-4104-bcbd-bf9af072b0ba" providerId="ADAL" clId="{1A092B82-B2E3-4192-BBAE-1B7F343DF205}" dt="2024-02-08T13:28:52.420" v="666" actId="14100"/>
          <ac:spMkLst>
            <pc:docMk/>
            <pc:sldMk cId="3996067511" sldId="342"/>
            <ac:spMk id="9" creationId="{4F3AF541-1C31-8E35-553A-AB8F226C09E9}"/>
          </ac:spMkLst>
        </pc:spChg>
        <pc:picChg chg="add mod">
          <ac:chgData name="Susanne Fronda" userId="a259fdb1-2f2a-4104-bcbd-bf9af072b0ba" providerId="ADAL" clId="{1A092B82-B2E3-4192-BBAE-1B7F343DF205}" dt="2024-02-08T13:28:16.939" v="658" actId="14100"/>
          <ac:picMkLst>
            <pc:docMk/>
            <pc:sldMk cId="3996067511" sldId="342"/>
            <ac:picMk id="5" creationId="{07E6A66F-05BF-1BE4-6AB2-422232323736}"/>
          </ac:picMkLst>
        </pc:picChg>
        <pc:picChg chg="del">
          <ac:chgData name="Susanne Fronda" userId="a259fdb1-2f2a-4104-bcbd-bf9af072b0ba" providerId="ADAL" clId="{1A092B82-B2E3-4192-BBAE-1B7F343DF205}" dt="2024-02-08T13:27:17.680" v="653" actId="478"/>
          <ac:picMkLst>
            <pc:docMk/>
            <pc:sldMk cId="3996067511" sldId="342"/>
            <ac:picMk id="6" creationId="{C4661E85-CCF3-4918-F478-0A9C2EE68375}"/>
          </ac:picMkLst>
        </pc:picChg>
      </pc:sldChg>
      <pc:sldChg chg="modSp add mod ord">
        <pc:chgData name="Susanne Fronda" userId="a259fdb1-2f2a-4104-bcbd-bf9af072b0ba" providerId="ADAL" clId="{1A092B82-B2E3-4192-BBAE-1B7F343DF205}" dt="2024-02-08T13:53:11.905" v="810" actId="1076"/>
        <pc:sldMkLst>
          <pc:docMk/>
          <pc:sldMk cId="2167065205" sldId="343"/>
        </pc:sldMkLst>
        <pc:spChg chg="mod">
          <ac:chgData name="Susanne Fronda" userId="a259fdb1-2f2a-4104-bcbd-bf9af072b0ba" providerId="ADAL" clId="{1A092B82-B2E3-4192-BBAE-1B7F343DF205}" dt="2024-02-08T13:52:38.473" v="758" actId="122"/>
          <ac:spMkLst>
            <pc:docMk/>
            <pc:sldMk cId="2167065205" sldId="343"/>
            <ac:spMk id="3" creationId="{AAD80129-10CF-3D6A-28F8-A49EBFE64462}"/>
          </ac:spMkLst>
        </pc:spChg>
        <pc:spChg chg="mod">
          <ac:chgData name="Susanne Fronda" userId="a259fdb1-2f2a-4104-bcbd-bf9af072b0ba" providerId="ADAL" clId="{1A092B82-B2E3-4192-BBAE-1B7F343DF205}" dt="2024-02-08T13:53:11.905" v="810" actId="1076"/>
          <ac:spMkLst>
            <pc:docMk/>
            <pc:sldMk cId="2167065205" sldId="343"/>
            <ac:spMk id="6" creationId="{C75957AD-FC43-55EB-C299-DDA3DF466ED4}"/>
          </ac:spMkLst>
        </pc:spChg>
      </pc:sldChg>
    </pc:docChg>
  </pc:docChgLst>
  <pc:docChgLst>
    <pc:chgData name="Susanne Fronda" userId="S::susanne.fronda@regionvastmanland.se::a259fdb1-2f2a-4104-bcbd-bf9af072b0ba" providerId="AD" clId="Web-{90410E1E-E489-4B32-B753-21083410335C}"/>
    <pc:docChg chg="delSld">
      <pc:chgData name="Susanne Fronda" userId="S::susanne.fronda@regionvastmanland.se::a259fdb1-2f2a-4104-bcbd-bf9af072b0ba" providerId="AD" clId="Web-{90410E1E-E489-4B32-B753-21083410335C}" dt="2024-02-07T13:45:10.448" v="3"/>
      <pc:docMkLst>
        <pc:docMk/>
      </pc:docMkLst>
      <pc:sldChg chg="del">
        <pc:chgData name="Susanne Fronda" userId="S::susanne.fronda@regionvastmanland.se::a259fdb1-2f2a-4104-bcbd-bf9af072b0ba" providerId="AD" clId="Web-{90410E1E-E489-4B32-B753-21083410335C}" dt="2024-02-07T13:45:07.369" v="1"/>
        <pc:sldMkLst>
          <pc:docMk/>
          <pc:sldMk cId="2891445220" sldId="266"/>
        </pc:sldMkLst>
      </pc:sldChg>
      <pc:sldChg chg="del">
        <pc:chgData name="Susanne Fronda" userId="S::susanne.fronda@regionvastmanland.se::a259fdb1-2f2a-4104-bcbd-bf9af072b0ba" providerId="AD" clId="Web-{90410E1E-E489-4B32-B753-21083410335C}" dt="2024-02-07T13:45:10.448" v="3"/>
        <pc:sldMkLst>
          <pc:docMk/>
          <pc:sldMk cId="3525216105" sldId="271"/>
        </pc:sldMkLst>
      </pc:sldChg>
      <pc:sldChg chg="del">
        <pc:chgData name="Susanne Fronda" userId="S::susanne.fronda@regionvastmanland.se::a259fdb1-2f2a-4104-bcbd-bf9af072b0ba" providerId="AD" clId="Web-{90410E1E-E489-4B32-B753-21083410335C}" dt="2024-02-07T13:45:08.994" v="2"/>
        <pc:sldMkLst>
          <pc:docMk/>
          <pc:sldMk cId="2878178859" sldId="303"/>
        </pc:sldMkLst>
      </pc:sldChg>
      <pc:sldChg chg="del">
        <pc:chgData name="Susanne Fronda" userId="S::susanne.fronda@regionvastmanland.se::a259fdb1-2f2a-4104-bcbd-bf9af072b0ba" providerId="AD" clId="Web-{90410E1E-E489-4B32-B753-21083410335C}" dt="2024-02-07T13:44:50.901" v="0"/>
        <pc:sldMkLst>
          <pc:docMk/>
          <pc:sldMk cId="1420145194" sldId="310"/>
        </pc:sldMkLst>
      </pc:sldChg>
    </pc:docChg>
  </pc:docChgLst>
  <pc:docChgLst>
    <pc:chgData name="Susanne Fronda" userId="S::susanne.fronda@regionvastmanland.se::a259fdb1-2f2a-4104-bcbd-bf9af072b0ba" providerId="AD" clId="Web-{2C8DB9CF-E070-4DA2-87C6-8E164ABB7F53}"/>
    <pc:docChg chg="sldOrd">
      <pc:chgData name="Susanne Fronda" userId="S::susanne.fronda@regionvastmanland.se::a259fdb1-2f2a-4104-bcbd-bf9af072b0ba" providerId="AD" clId="Web-{2C8DB9CF-E070-4DA2-87C6-8E164ABB7F53}" dt="2024-02-13T11:16:05.802" v="0"/>
      <pc:docMkLst>
        <pc:docMk/>
      </pc:docMkLst>
      <pc:sldChg chg="ord">
        <pc:chgData name="Susanne Fronda" userId="S::susanne.fronda@regionvastmanland.se::a259fdb1-2f2a-4104-bcbd-bf9af072b0ba" providerId="AD" clId="Web-{2C8DB9CF-E070-4DA2-87C6-8E164ABB7F53}" dt="2024-02-13T11:16:05.802" v="0"/>
        <pc:sldMkLst>
          <pc:docMk/>
          <pc:sldMk cId="508760360" sldId="317"/>
        </pc:sldMkLst>
      </pc:sldChg>
    </pc:docChg>
  </pc:docChgLst>
  <pc:docChgLst>
    <pc:chgData name="Susanne Fronda" userId="S::susanne.fronda@regionvastmanland.se::a259fdb1-2f2a-4104-bcbd-bf9af072b0ba" providerId="AD" clId="Web-{DA3595A7-B279-4DB6-9E4E-B88F1759C44A}"/>
    <pc:docChg chg="delSld modSld">
      <pc:chgData name="Susanne Fronda" userId="S::susanne.fronda@regionvastmanland.se::a259fdb1-2f2a-4104-bcbd-bf9af072b0ba" providerId="AD" clId="Web-{DA3595A7-B279-4DB6-9E4E-B88F1759C44A}" dt="2024-01-17T07:44:49.068" v="81"/>
      <pc:docMkLst>
        <pc:docMk/>
      </pc:docMkLst>
      <pc:sldChg chg="addSp delSp modSp">
        <pc:chgData name="Susanne Fronda" userId="S::susanne.fronda@regionvastmanland.se::a259fdb1-2f2a-4104-bcbd-bf9af072b0ba" providerId="AD" clId="Web-{DA3595A7-B279-4DB6-9E4E-B88F1759C44A}" dt="2024-01-17T07:41:27.611" v="80" actId="20577"/>
        <pc:sldMkLst>
          <pc:docMk/>
          <pc:sldMk cId="4028646128" sldId="299"/>
        </pc:sldMkLst>
        <pc:spChg chg="mod">
          <ac:chgData name="Susanne Fronda" userId="S::susanne.fronda@regionvastmanland.se::a259fdb1-2f2a-4104-bcbd-bf9af072b0ba" providerId="AD" clId="Web-{DA3595A7-B279-4DB6-9E4E-B88F1759C44A}" dt="2024-01-17T07:41:11.767" v="47" actId="20577"/>
          <ac:spMkLst>
            <pc:docMk/>
            <pc:sldMk cId="4028646128" sldId="299"/>
            <ac:spMk id="2" creationId="{57D845EB-AA3A-9044-5768-94BA75FF7956}"/>
          </ac:spMkLst>
        </pc:spChg>
        <pc:spChg chg="mod">
          <ac:chgData name="Susanne Fronda" userId="S::susanne.fronda@regionvastmanland.se::a259fdb1-2f2a-4104-bcbd-bf9af072b0ba" providerId="AD" clId="Web-{DA3595A7-B279-4DB6-9E4E-B88F1759C44A}" dt="2024-01-17T07:41:27.611" v="80" actId="20577"/>
          <ac:spMkLst>
            <pc:docMk/>
            <pc:sldMk cId="4028646128" sldId="299"/>
            <ac:spMk id="5" creationId="{0E37699E-F4B7-8771-F4E3-560E724F2F0C}"/>
          </ac:spMkLst>
        </pc:spChg>
        <pc:spChg chg="add del mod">
          <ac:chgData name="Susanne Fronda" userId="S::susanne.fronda@regionvastmanland.se::a259fdb1-2f2a-4104-bcbd-bf9af072b0ba" providerId="AD" clId="Web-{DA3595A7-B279-4DB6-9E4E-B88F1759C44A}" dt="2024-01-17T07:39:26.171" v="11"/>
          <ac:spMkLst>
            <pc:docMk/>
            <pc:sldMk cId="4028646128" sldId="299"/>
            <ac:spMk id="6" creationId="{2B2AC8CF-94B9-81DB-3FBB-273692CA449C}"/>
          </ac:spMkLst>
        </pc:spChg>
        <pc:spChg chg="add mod">
          <ac:chgData name="Susanne Fronda" userId="S::susanne.fronda@regionvastmanland.se::a259fdb1-2f2a-4104-bcbd-bf9af072b0ba" providerId="AD" clId="Web-{DA3595A7-B279-4DB6-9E4E-B88F1759C44A}" dt="2024-01-17T07:40:00.843" v="23" actId="20577"/>
          <ac:spMkLst>
            <pc:docMk/>
            <pc:sldMk cId="4028646128" sldId="299"/>
            <ac:spMk id="8" creationId="{26B7A12B-5F57-3EEB-30D3-B5753E1A3C2C}"/>
          </ac:spMkLst>
        </pc:spChg>
      </pc:sldChg>
      <pc:sldChg chg="del">
        <pc:chgData name="Susanne Fronda" userId="S::susanne.fronda@regionvastmanland.se::a259fdb1-2f2a-4104-bcbd-bf9af072b0ba" providerId="AD" clId="Web-{DA3595A7-B279-4DB6-9E4E-B88F1759C44A}" dt="2024-01-17T07:44:49.068" v="81"/>
        <pc:sldMkLst>
          <pc:docMk/>
          <pc:sldMk cId="4185763598" sldId="315"/>
        </pc:sldMkLst>
      </pc:sldChg>
    </pc:docChg>
  </pc:docChgLst>
  <pc:docChgLst>
    <pc:chgData name="Susanne Fronda" userId="S::susanne.fronda@regionvastmanland.se::a259fdb1-2f2a-4104-bcbd-bf9af072b0ba" providerId="AD" clId="Web-{92873625-9754-4980-8975-9A1F45637221}"/>
    <pc:docChg chg="modSld">
      <pc:chgData name="Susanne Fronda" userId="S::susanne.fronda@regionvastmanland.se::a259fdb1-2f2a-4104-bcbd-bf9af072b0ba" providerId="AD" clId="Web-{92873625-9754-4980-8975-9A1F45637221}" dt="2024-01-18T15:38:12.319" v="86"/>
      <pc:docMkLst>
        <pc:docMk/>
      </pc:docMkLst>
      <pc:sldChg chg="modSp">
        <pc:chgData name="Susanne Fronda" userId="S::susanne.fronda@regionvastmanland.se::a259fdb1-2f2a-4104-bcbd-bf9af072b0ba" providerId="AD" clId="Web-{92873625-9754-4980-8975-9A1F45637221}" dt="2024-01-18T15:31:58.834" v="34" actId="20577"/>
        <pc:sldMkLst>
          <pc:docMk/>
          <pc:sldMk cId="2891445220" sldId="266"/>
        </pc:sldMkLst>
        <pc:spChg chg="mod">
          <ac:chgData name="Susanne Fronda" userId="S::susanne.fronda@regionvastmanland.se::a259fdb1-2f2a-4104-bcbd-bf9af072b0ba" providerId="AD" clId="Web-{92873625-9754-4980-8975-9A1F45637221}" dt="2024-01-18T15:31:43.584" v="17" actId="20577"/>
          <ac:spMkLst>
            <pc:docMk/>
            <pc:sldMk cId="2891445220" sldId="266"/>
            <ac:spMk id="7" creationId="{505EFC71-DB30-CC1A-87B5-8622936CC7C6}"/>
          </ac:spMkLst>
        </pc:spChg>
        <pc:spChg chg="mod">
          <ac:chgData name="Susanne Fronda" userId="S::susanne.fronda@regionvastmanland.se::a259fdb1-2f2a-4104-bcbd-bf9af072b0ba" providerId="AD" clId="Web-{92873625-9754-4980-8975-9A1F45637221}" dt="2024-01-18T15:31:58.834" v="34" actId="20577"/>
          <ac:spMkLst>
            <pc:docMk/>
            <pc:sldMk cId="2891445220" sldId="266"/>
            <ac:spMk id="8" creationId="{5AC6BE3F-633F-DBC9-7DAC-6F4FF8D8895B}"/>
          </ac:spMkLst>
        </pc:spChg>
      </pc:sldChg>
      <pc:sldChg chg="modSp">
        <pc:chgData name="Susanne Fronda" userId="S::susanne.fronda@regionvastmanland.se::a259fdb1-2f2a-4104-bcbd-bf9af072b0ba" providerId="AD" clId="Web-{92873625-9754-4980-8975-9A1F45637221}" dt="2024-01-18T15:29:49.693" v="14" actId="20577"/>
        <pc:sldMkLst>
          <pc:docMk/>
          <pc:sldMk cId="2811000028" sldId="313"/>
        </pc:sldMkLst>
        <pc:spChg chg="mod">
          <ac:chgData name="Susanne Fronda" userId="S::susanne.fronda@regionvastmanland.se::a259fdb1-2f2a-4104-bcbd-bf9af072b0ba" providerId="AD" clId="Web-{92873625-9754-4980-8975-9A1F45637221}" dt="2024-01-18T15:29:49.693" v="14" actId="20577"/>
          <ac:spMkLst>
            <pc:docMk/>
            <pc:sldMk cId="2811000028" sldId="313"/>
            <ac:spMk id="7" creationId="{11D9D984-CCA3-BE0D-721F-FE82B89956A8}"/>
          </ac:spMkLst>
        </pc:spChg>
      </pc:sldChg>
      <pc:sldChg chg="modSp">
        <pc:chgData name="Susanne Fronda" userId="S::susanne.fronda@regionvastmanland.se::a259fdb1-2f2a-4104-bcbd-bf9af072b0ba" providerId="AD" clId="Web-{92873625-9754-4980-8975-9A1F45637221}" dt="2024-01-18T15:38:12.319" v="86"/>
        <pc:sldMkLst>
          <pc:docMk/>
          <pc:sldMk cId="3395003297" sldId="315"/>
        </pc:sldMkLst>
        <pc:graphicFrameChg chg="mod modGraphic">
          <ac:chgData name="Susanne Fronda" userId="S::susanne.fronda@regionvastmanland.se::a259fdb1-2f2a-4104-bcbd-bf9af072b0ba" providerId="AD" clId="Web-{92873625-9754-4980-8975-9A1F45637221}" dt="2024-01-18T15:38:12.319" v="86"/>
          <ac:graphicFrameMkLst>
            <pc:docMk/>
            <pc:sldMk cId="3395003297" sldId="315"/>
            <ac:graphicFrameMk id="6" creationId="{CB411DF8-96C6-62C5-1C05-FE27FDF2CE66}"/>
          </ac:graphicFrameMkLst>
        </pc:graphicFrameChg>
      </pc:sldChg>
    </pc:docChg>
  </pc:docChgLst>
  <pc:docChgLst>
    <pc:chgData name="Heini Strand Pettersen" userId="S::heini.strand.pettersen@regionvastmanland.se::8c6b9b6e-9a71-40be-ad7d-4266a0723863" providerId="AD" clId="Web-{81698E13-AE4B-432E-8E1D-2738E200BD06}"/>
    <pc:docChg chg="addSld modSld">
      <pc:chgData name="Heini Strand Pettersen" userId="S::heini.strand.pettersen@regionvastmanland.se::8c6b9b6e-9a71-40be-ad7d-4266a0723863" providerId="AD" clId="Web-{81698E13-AE4B-432E-8E1D-2738E200BD06}" dt="2024-02-08T07:44:56.709" v="10"/>
      <pc:docMkLst>
        <pc:docMk/>
      </pc:docMkLst>
      <pc:sldChg chg="modSp">
        <pc:chgData name="Heini Strand Pettersen" userId="S::heini.strand.pettersen@regionvastmanland.se::8c6b9b6e-9a71-40be-ad7d-4266a0723863" providerId="AD" clId="Web-{81698E13-AE4B-432E-8E1D-2738E200BD06}" dt="2024-02-08T07:12:11.848" v="2" actId="1076"/>
        <pc:sldMkLst>
          <pc:docMk/>
          <pc:sldMk cId="4265947410" sldId="319"/>
        </pc:sldMkLst>
        <pc:picChg chg="mod">
          <ac:chgData name="Heini Strand Pettersen" userId="S::heini.strand.pettersen@regionvastmanland.se::8c6b9b6e-9a71-40be-ad7d-4266a0723863" providerId="AD" clId="Web-{81698E13-AE4B-432E-8E1D-2738E200BD06}" dt="2024-02-08T07:12:11.848" v="2" actId="1076"/>
          <ac:picMkLst>
            <pc:docMk/>
            <pc:sldMk cId="4265947410" sldId="319"/>
            <ac:picMk id="7" creationId="{70C0305C-F116-CCF9-F6F5-871107940B9F}"/>
          </ac:picMkLst>
        </pc:picChg>
      </pc:sldChg>
      <pc:sldChg chg="addSp delSp modSp new">
        <pc:chgData name="Heini Strand Pettersen" userId="S::heini.strand.pettersen@regionvastmanland.se::8c6b9b6e-9a71-40be-ad7d-4266a0723863" providerId="AD" clId="Web-{81698E13-AE4B-432E-8E1D-2738E200BD06}" dt="2024-02-08T07:44:56.709" v="10"/>
        <pc:sldMkLst>
          <pc:docMk/>
          <pc:sldMk cId="1952347266" sldId="328"/>
        </pc:sldMkLst>
        <pc:spChg chg="del">
          <ac:chgData name="Heini Strand Pettersen" userId="S::heini.strand.pettersen@regionvastmanland.se::8c6b9b6e-9a71-40be-ad7d-4266a0723863" providerId="AD" clId="Web-{81698E13-AE4B-432E-8E1D-2738E200BD06}" dt="2024-02-08T07:44:26.522" v="4"/>
          <ac:spMkLst>
            <pc:docMk/>
            <pc:sldMk cId="1952347266" sldId="328"/>
            <ac:spMk id="2" creationId="{C00EBCA7-E976-FBB2-F1FF-DA97E03441F6}"/>
          </ac:spMkLst>
        </pc:spChg>
        <pc:spChg chg="del">
          <ac:chgData name="Heini Strand Pettersen" userId="S::heini.strand.pettersen@regionvastmanland.se::8c6b9b6e-9a71-40be-ad7d-4266a0723863" providerId="AD" clId="Web-{81698E13-AE4B-432E-8E1D-2738E200BD06}" dt="2024-02-08T07:44:56.709" v="10"/>
          <ac:spMkLst>
            <pc:docMk/>
            <pc:sldMk cId="1952347266" sldId="328"/>
            <ac:spMk id="5" creationId="{38E74112-3378-F8EA-AD4D-3B221D3349BE}"/>
          </ac:spMkLst>
        </pc:spChg>
        <pc:picChg chg="add mod ord">
          <ac:chgData name="Heini Strand Pettersen" userId="S::heini.strand.pettersen@regionvastmanland.se::8c6b9b6e-9a71-40be-ad7d-4266a0723863" providerId="AD" clId="Web-{81698E13-AE4B-432E-8E1D-2738E200BD06}" dt="2024-02-08T07:44:46.241" v="9"/>
          <ac:picMkLst>
            <pc:docMk/>
            <pc:sldMk cId="1952347266" sldId="328"/>
            <ac:picMk id="7" creationId="{B7358E61-5444-6827-1A52-E4EDFF3EEB4E}"/>
          </ac:picMkLst>
        </pc:picChg>
      </pc:sldChg>
    </pc:docChg>
  </pc:docChgLst>
  <pc:docChgLst>
    <pc:chgData name="Martina Muren Eriksson" userId="32fde42a-eb39-4683-8952-338b955c9df8" providerId="ADAL" clId="{B5E7A0BA-BD4F-4536-935A-9A9D9743545D}"/>
    <pc:docChg chg="modSld">
      <pc:chgData name="Martina Muren Eriksson" userId="32fde42a-eb39-4683-8952-338b955c9df8" providerId="ADAL" clId="{B5E7A0BA-BD4F-4536-935A-9A9D9743545D}" dt="2024-01-23T08:31:58.914" v="360" actId="14100"/>
      <pc:docMkLst>
        <pc:docMk/>
      </pc:docMkLst>
      <pc:sldChg chg="modSp mod">
        <pc:chgData name="Martina Muren Eriksson" userId="32fde42a-eb39-4683-8952-338b955c9df8" providerId="ADAL" clId="{B5E7A0BA-BD4F-4536-935A-9A9D9743545D}" dt="2024-01-23T08:31:58.914" v="360" actId="14100"/>
        <pc:sldMkLst>
          <pc:docMk/>
          <pc:sldMk cId="3395003297" sldId="315"/>
        </pc:sldMkLst>
        <pc:spChg chg="mod">
          <ac:chgData name="Martina Muren Eriksson" userId="32fde42a-eb39-4683-8952-338b955c9df8" providerId="ADAL" clId="{B5E7A0BA-BD4F-4536-935A-9A9D9743545D}" dt="2024-01-23T08:31:58.914" v="360" actId="14100"/>
          <ac:spMkLst>
            <pc:docMk/>
            <pc:sldMk cId="3395003297" sldId="315"/>
            <ac:spMk id="7" creationId="{180898E6-97B0-C6CB-AB48-4003B92B82DF}"/>
          </ac:spMkLst>
        </pc:spChg>
        <pc:graphicFrameChg chg="mod modGraphic">
          <ac:chgData name="Martina Muren Eriksson" userId="32fde42a-eb39-4683-8952-338b955c9df8" providerId="ADAL" clId="{B5E7A0BA-BD4F-4536-935A-9A9D9743545D}" dt="2024-01-23T08:31:35.324" v="359" actId="20577"/>
          <ac:graphicFrameMkLst>
            <pc:docMk/>
            <pc:sldMk cId="3395003297" sldId="315"/>
            <ac:graphicFrameMk id="6" creationId="{CB411DF8-96C6-62C5-1C05-FE27FDF2CE66}"/>
          </ac:graphicFrameMkLst>
        </pc:graphicFrameChg>
      </pc:sldChg>
    </pc:docChg>
  </pc:docChgLst>
  <pc:docChgLst>
    <pc:chgData name="Susanne Fronda" userId="S::susanne.fronda@regionvastmanland.se::a259fdb1-2f2a-4104-bcbd-bf9af072b0ba" providerId="AD" clId="Web-{2454DD83-389F-4F36-B74B-37C387175CE4}"/>
    <pc:docChg chg="modSld">
      <pc:chgData name="Susanne Fronda" userId="S::susanne.fronda@regionvastmanland.se::a259fdb1-2f2a-4104-bcbd-bf9af072b0ba" providerId="AD" clId="Web-{2454DD83-389F-4F36-B74B-37C387175CE4}" dt="2024-02-08T09:25:57.665" v="25" actId="20577"/>
      <pc:docMkLst>
        <pc:docMk/>
      </pc:docMkLst>
      <pc:sldChg chg="modSp">
        <pc:chgData name="Susanne Fronda" userId="S::susanne.fronda@regionvastmanland.se::a259fdb1-2f2a-4104-bcbd-bf9af072b0ba" providerId="AD" clId="Web-{2454DD83-389F-4F36-B74B-37C387175CE4}" dt="2024-02-08T09:25:57.665" v="25" actId="20577"/>
        <pc:sldMkLst>
          <pc:docMk/>
          <pc:sldMk cId="3445817871" sldId="257"/>
        </pc:sldMkLst>
        <pc:spChg chg="mod">
          <ac:chgData name="Susanne Fronda" userId="S::susanne.fronda@regionvastmanland.se::a259fdb1-2f2a-4104-bcbd-bf9af072b0ba" providerId="AD" clId="Web-{2454DD83-389F-4F36-B74B-37C387175CE4}" dt="2024-02-08T09:25:57.665" v="25" actId="20577"/>
          <ac:spMkLst>
            <pc:docMk/>
            <pc:sldMk cId="3445817871" sldId="257"/>
            <ac:spMk id="3" creationId="{5E580F18-936E-57D5-16ED-31A3060443A7}"/>
          </ac:spMkLst>
        </pc:spChg>
      </pc:sldChg>
    </pc:docChg>
  </pc:docChgLst>
  <pc:docChgLst>
    <pc:chgData name="Susanne Fronda" userId="S::susanne.fronda@regionvastmanland.se::a259fdb1-2f2a-4104-bcbd-bf9af072b0ba" providerId="AD" clId="Web-{0D597B89-4C13-480D-9D0E-B26828F0AF68}"/>
    <pc:docChg chg="modSld">
      <pc:chgData name="Susanne Fronda" userId="S::susanne.fronda@regionvastmanland.se::a259fdb1-2f2a-4104-bcbd-bf9af072b0ba" providerId="AD" clId="Web-{0D597B89-4C13-480D-9D0E-B26828F0AF68}" dt="2024-02-08T12:20:26.163" v="0"/>
      <pc:docMkLst>
        <pc:docMk/>
      </pc:docMkLst>
      <pc:sldChg chg="addSp modSp">
        <pc:chgData name="Susanne Fronda" userId="S::susanne.fronda@regionvastmanland.se::a259fdb1-2f2a-4104-bcbd-bf9af072b0ba" providerId="AD" clId="Web-{0D597B89-4C13-480D-9D0E-B26828F0AF68}" dt="2024-02-08T12:20:26.163" v="0"/>
        <pc:sldMkLst>
          <pc:docMk/>
          <pc:sldMk cId="453579323" sldId="331"/>
        </pc:sldMkLst>
        <pc:picChg chg="add mod">
          <ac:chgData name="Susanne Fronda" userId="S::susanne.fronda@regionvastmanland.se::a259fdb1-2f2a-4104-bcbd-bf9af072b0ba" providerId="AD" clId="Web-{0D597B89-4C13-480D-9D0E-B26828F0AF68}" dt="2024-02-08T12:20:26.163" v="0"/>
          <ac:picMkLst>
            <pc:docMk/>
            <pc:sldMk cId="453579323" sldId="331"/>
            <ac:picMk id="2" creationId="{7C596C0E-7527-1AF1-ACE6-06ECE4364634}"/>
          </ac:picMkLst>
        </pc:picChg>
      </pc:sldChg>
    </pc:docChg>
  </pc:docChgLst>
  <pc:docChgLst>
    <pc:chgData name="Martina Muren Eriksson" userId="S::martina.muren.eriksson@regionvastmanland.se::32fde42a-eb39-4683-8952-338b955c9df8" providerId="AD" clId="Web-{1658686A-73EF-4F17-8566-503C7B98D7A1}"/>
    <pc:docChg chg="modSld">
      <pc:chgData name="Martina Muren Eriksson" userId="S::martina.muren.eriksson@regionvastmanland.se::32fde42a-eb39-4683-8952-338b955c9df8" providerId="AD" clId="Web-{1658686A-73EF-4F17-8566-503C7B98D7A1}" dt="2024-02-13T08:06:02.217" v="30" actId="20577"/>
      <pc:docMkLst>
        <pc:docMk/>
      </pc:docMkLst>
      <pc:sldChg chg="modSp">
        <pc:chgData name="Martina Muren Eriksson" userId="S::martina.muren.eriksson@regionvastmanland.se::32fde42a-eb39-4683-8952-338b955c9df8" providerId="AD" clId="Web-{1658686A-73EF-4F17-8566-503C7B98D7A1}" dt="2024-02-13T08:06:02.217" v="30" actId="20577"/>
        <pc:sldMkLst>
          <pc:docMk/>
          <pc:sldMk cId="945186121" sldId="346"/>
        </pc:sldMkLst>
        <pc:spChg chg="mod">
          <ac:chgData name="Martina Muren Eriksson" userId="S::martina.muren.eriksson@regionvastmanland.se::32fde42a-eb39-4683-8952-338b955c9df8" providerId="AD" clId="Web-{1658686A-73EF-4F17-8566-503C7B98D7A1}" dt="2024-02-13T08:06:02.217" v="30" actId="20577"/>
          <ac:spMkLst>
            <pc:docMk/>
            <pc:sldMk cId="945186121" sldId="346"/>
            <ac:spMk id="6" creationId="{C75957AD-FC43-55EB-C299-DDA3DF466ED4}"/>
          </ac:spMkLst>
        </pc:spChg>
      </pc:sldChg>
    </pc:docChg>
  </pc:docChgLst>
  <pc:docChgLst>
    <pc:chgData name="Heini Strand Pettersen" userId="S::heini.strand.pettersen@regionvastmanland.se::8c6b9b6e-9a71-40be-ad7d-4266a0723863" providerId="AD" clId="Web-{E35D5B2F-D2AD-4D40-93BB-D1A64020D3C0}"/>
    <pc:docChg chg="modSld">
      <pc:chgData name="Heini Strand Pettersen" userId="S::heini.strand.pettersen@regionvastmanland.se::8c6b9b6e-9a71-40be-ad7d-4266a0723863" providerId="AD" clId="Web-{E35D5B2F-D2AD-4D40-93BB-D1A64020D3C0}" dt="2024-02-20T10:21:50.624" v="4" actId="20577"/>
      <pc:docMkLst>
        <pc:docMk/>
      </pc:docMkLst>
      <pc:sldChg chg="modSp">
        <pc:chgData name="Heini Strand Pettersen" userId="S::heini.strand.pettersen@regionvastmanland.se::8c6b9b6e-9a71-40be-ad7d-4266a0723863" providerId="AD" clId="Web-{E35D5B2F-D2AD-4D40-93BB-D1A64020D3C0}" dt="2024-02-20T10:21:50.624" v="4" actId="20577"/>
        <pc:sldMkLst>
          <pc:docMk/>
          <pc:sldMk cId="945186121" sldId="346"/>
        </pc:sldMkLst>
        <pc:spChg chg="mod">
          <ac:chgData name="Heini Strand Pettersen" userId="S::heini.strand.pettersen@regionvastmanland.se::8c6b9b6e-9a71-40be-ad7d-4266a0723863" providerId="AD" clId="Web-{E35D5B2F-D2AD-4D40-93BB-D1A64020D3C0}" dt="2024-02-20T10:21:50.624" v="4" actId="20577"/>
          <ac:spMkLst>
            <pc:docMk/>
            <pc:sldMk cId="945186121" sldId="346"/>
            <ac:spMk id="6" creationId="{C75957AD-FC43-55EB-C299-DDA3DF466ED4}"/>
          </ac:spMkLst>
        </pc:spChg>
      </pc:sldChg>
    </pc:docChg>
  </pc:docChgLst>
  <pc:docChgLst>
    <pc:chgData name="Susanne Fronda" userId="S::susanne.fronda@regionvastmanland.se::a259fdb1-2f2a-4104-bcbd-bf9af072b0ba" providerId="AD" clId="Web-{4CB329D9-80D9-4183-9CC5-2811EB9764E7}"/>
    <pc:docChg chg="addSld modSld sldOrd">
      <pc:chgData name="Susanne Fronda" userId="S::susanne.fronda@regionvastmanland.se::a259fdb1-2f2a-4104-bcbd-bf9af072b0ba" providerId="AD" clId="Web-{4CB329D9-80D9-4183-9CC5-2811EB9764E7}" dt="2024-01-17T13:44:12.712" v="110" actId="20577"/>
      <pc:docMkLst>
        <pc:docMk/>
      </pc:docMkLst>
      <pc:sldChg chg="mod ord modShow">
        <pc:chgData name="Susanne Fronda" userId="S::susanne.fronda@regionvastmanland.se::a259fdb1-2f2a-4104-bcbd-bf9af072b0ba" providerId="AD" clId="Web-{4CB329D9-80D9-4183-9CC5-2811EB9764E7}" dt="2024-01-17T13:42:04.806" v="72"/>
        <pc:sldMkLst>
          <pc:docMk/>
          <pc:sldMk cId="2527175271" sldId="268"/>
        </pc:sldMkLst>
      </pc:sldChg>
      <pc:sldChg chg="addSp delSp modSp mod modClrScheme chgLayout">
        <pc:chgData name="Susanne Fronda" userId="S::susanne.fronda@regionvastmanland.se::a259fdb1-2f2a-4104-bcbd-bf9af072b0ba" providerId="AD" clId="Web-{4CB329D9-80D9-4183-9CC5-2811EB9764E7}" dt="2024-01-17T13:41:02.119" v="69" actId="1076"/>
        <pc:sldMkLst>
          <pc:docMk/>
          <pc:sldMk cId="3084523997" sldId="269"/>
        </pc:sldMkLst>
        <pc:spChg chg="mod">
          <ac:chgData name="Susanne Fronda" userId="S::susanne.fronda@regionvastmanland.se::a259fdb1-2f2a-4104-bcbd-bf9af072b0ba" providerId="AD" clId="Web-{4CB329D9-80D9-4183-9CC5-2811EB9764E7}" dt="2024-01-17T13:35:21.012" v="26"/>
          <ac:spMkLst>
            <pc:docMk/>
            <pc:sldMk cId="3084523997" sldId="269"/>
            <ac:spMk id="2" creationId="{2F833139-CBF2-38DE-D253-997A1C531AD3}"/>
          </ac:spMkLst>
        </pc:spChg>
        <pc:spChg chg="del mod">
          <ac:chgData name="Susanne Fronda" userId="S::susanne.fronda@regionvastmanland.se::a259fdb1-2f2a-4104-bcbd-bf9af072b0ba" providerId="AD" clId="Web-{4CB329D9-80D9-4183-9CC5-2811EB9764E7}" dt="2024-01-17T13:38:31.839" v="50"/>
          <ac:spMkLst>
            <pc:docMk/>
            <pc:sldMk cId="3084523997" sldId="269"/>
            <ac:spMk id="3" creationId="{5B1651DD-6569-D1AE-141A-DE7CAEA3BB84}"/>
          </ac:spMkLst>
        </pc:spChg>
        <pc:spChg chg="add del mod">
          <ac:chgData name="Susanne Fronda" userId="S::susanne.fronda@regionvastmanland.se::a259fdb1-2f2a-4104-bcbd-bf9af072b0ba" providerId="AD" clId="Web-{4CB329D9-80D9-4183-9CC5-2811EB9764E7}" dt="2024-01-17T13:32:54.982" v="17"/>
          <ac:spMkLst>
            <pc:docMk/>
            <pc:sldMk cId="3084523997" sldId="269"/>
            <ac:spMk id="8" creationId="{E8B463A6-5D17-CE57-49FF-2C2F5FDCB9B4}"/>
          </ac:spMkLst>
        </pc:spChg>
        <pc:spChg chg="add mod">
          <ac:chgData name="Susanne Fronda" userId="S::susanne.fronda@regionvastmanland.se::a259fdb1-2f2a-4104-bcbd-bf9af072b0ba" providerId="AD" clId="Web-{4CB329D9-80D9-4183-9CC5-2811EB9764E7}" dt="2024-01-17T13:35:21.012" v="26"/>
          <ac:spMkLst>
            <pc:docMk/>
            <pc:sldMk cId="3084523997" sldId="269"/>
            <ac:spMk id="15" creationId="{1661CA53-2242-B43F-7450-4D02A6585F97}"/>
          </ac:spMkLst>
        </pc:spChg>
        <pc:spChg chg="add mod">
          <ac:chgData name="Susanne Fronda" userId="S::susanne.fronda@regionvastmanland.se::a259fdb1-2f2a-4104-bcbd-bf9af072b0ba" providerId="AD" clId="Web-{4CB329D9-80D9-4183-9CC5-2811EB9764E7}" dt="2024-01-17T13:41:02.119" v="69" actId="1076"/>
          <ac:spMkLst>
            <pc:docMk/>
            <pc:sldMk cId="3084523997" sldId="269"/>
            <ac:spMk id="16" creationId="{E2C8FEC1-B4D7-C9FD-E023-CE0A065813D2}"/>
          </ac:spMkLst>
        </pc:spChg>
        <pc:spChg chg="add mod">
          <ac:chgData name="Susanne Fronda" userId="S::susanne.fronda@regionvastmanland.se::a259fdb1-2f2a-4104-bcbd-bf9af072b0ba" providerId="AD" clId="Web-{4CB329D9-80D9-4183-9CC5-2811EB9764E7}" dt="2024-01-17T13:35:21.012" v="26"/>
          <ac:spMkLst>
            <pc:docMk/>
            <pc:sldMk cId="3084523997" sldId="269"/>
            <ac:spMk id="17" creationId="{A521D52C-844D-9AC6-63F2-27BCA2D7791F}"/>
          </ac:spMkLst>
        </pc:spChg>
        <pc:spChg chg="add del">
          <ac:chgData name="Susanne Fronda" userId="S::susanne.fronda@regionvastmanland.se::a259fdb1-2f2a-4104-bcbd-bf9af072b0ba" providerId="AD" clId="Web-{4CB329D9-80D9-4183-9CC5-2811EB9764E7}" dt="2024-01-17T13:38:54.682" v="54"/>
          <ac:spMkLst>
            <pc:docMk/>
            <pc:sldMk cId="3084523997" sldId="269"/>
            <ac:spMk id="19" creationId="{5226032C-953C-C242-4882-08E291E210FB}"/>
          </ac:spMkLst>
        </pc:spChg>
        <pc:spChg chg="add mod">
          <ac:chgData name="Susanne Fronda" userId="S::susanne.fronda@regionvastmanland.se::a259fdb1-2f2a-4104-bcbd-bf9af072b0ba" providerId="AD" clId="Web-{4CB329D9-80D9-4183-9CC5-2811EB9764E7}" dt="2024-01-17T13:40:17.510" v="65" actId="1076"/>
          <ac:spMkLst>
            <pc:docMk/>
            <pc:sldMk cId="3084523997" sldId="269"/>
            <ac:spMk id="21" creationId="{49A90E73-1CB3-3073-F9C8-89DE94027575}"/>
          </ac:spMkLst>
        </pc:spChg>
        <pc:picChg chg="add del mod">
          <ac:chgData name="Susanne Fronda" userId="S::susanne.fronda@regionvastmanland.se::a259fdb1-2f2a-4104-bcbd-bf9af072b0ba" providerId="AD" clId="Web-{4CB329D9-80D9-4183-9CC5-2811EB9764E7}" dt="2024-01-17T13:32:52.138" v="16"/>
          <ac:picMkLst>
            <pc:docMk/>
            <pc:sldMk cId="3084523997" sldId="269"/>
            <ac:picMk id="5" creationId="{BF571FA0-3E90-9B55-07A6-0A83B1657125}"/>
          </ac:picMkLst>
        </pc:picChg>
        <pc:picChg chg="del">
          <ac:chgData name="Susanne Fronda" userId="S::susanne.fronda@regionvastmanland.se::a259fdb1-2f2a-4104-bcbd-bf9af072b0ba" providerId="AD" clId="Web-{4CB329D9-80D9-4183-9CC5-2811EB9764E7}" dt="2024-01-17T13:32:31.294" v="11"/>
          <ac:picMkLst>
            <pc:docMk/>
            <pc:sldMk cId="3084523997" sldId="269"/>
            <ac:picMk id="7" creationId="{0DA5DEC0-7E3C-7088-96DE-02B3EBC4CEBF}"/>
          </ac:picMkLst>
        </pc:picChg>
        <pc:picChg chg="add del mod">
          <ac:chgData name="Susanne Fronda" userId="S::susanne.fronda@regionvastmanland.se::a259fdb1-2f2a-4104-bcbd-bf9af072b0ba" providerId="AD" clId="Web-{4CB329D9-80D9-4183-9CC5-2811EB9764E7}" dt="2024-01-17T13:35:14.715" v="24"/>
          <ac:picMkLst>
            <pc:docMk/>
            <pc:sldMk cId="3084523997" sldId="269"/>
            <ac:picMk id="9" creationId="{D8476B08-84F8-BB8F-7548-DA7B4B598274}"/>
          </ac:picMkLst>
        </pc:picChg>
        <pc:picChg chg="add mod ord">
          <ac:chgData name="Susanne Fronda" userId="S::susanne.fronda@regionvastmanland.se::a259fdb1-2f2a-4104-bcbd-bf9af072b0ba" providerId="AD" clId="Web-{4CB329D9-80D9-4183-9CC5-2811EB9764E7}" dt="2024-01-17T13:40:56.510" v="68" actId="1076"/>
          <ac:picMkLst>
            <pc:docMk/>
            <pc:sldMk cId="3084523997" sldId="269"/>
            <ac:picMk id="10" creationId="{00AC5899-E68E-E305-EFBD-132DBBF63097}"/>
          </ac:picMkLst>
        </pc:picChg>
        <pc:picChg chg="add del mod">
          <ac:chgData name="Susanne Fronda" userId="S::susanne.fronda@regionvastmanland.se::a259fdb1-2f2a-4104-bcbd-bf9af072b0ba" providerId="AD" clId="Web-{4CB329D9-80D9-4183-9CC5-2811EB9764E7}" dt="2024-01-17T13:37:10.871" v="39"/>
          <ac:picMkLst>
            <pc:docMk/>
            <pc:sldMk cId="3084523997" sldId="269"/>
            <ac:picMk id="11" creationId="{147D21E1-0843-F8AB-CB08-E90A2A46D33C}"/>
          </ac:picMkLst>
        </pc:picChg>
        <pc:picChg chg="add mod">
          <ac:chgData name="Susanne Fronda" userId="S::susanne.fronda@regionvastmanland.se::a259fdb1-2f2a-4104-bcbd-bf9af072b0ba" providerId="AD" clId="Web-{4CB329D9-80D9-4183-9CC5-2811EB9764E7}" dt="2024-01-17T13:40:52.416" v="67" actId="1076"/>
          <ac:picMkLst>
            <pc:docMk/>
            <pc:sldMk cId="3084523997" sldId="269"/>
            <ac:picMk id="13" creationId="{60D11358-D5BF-7689-C368-E5C409BF11AC}"/>
          </ac:picMkLst>
        </pc:picChg>
      </pc:sldChg>
      <pc:sldChg chg="modSp">
        <pc:chgData name="Susanne Fronda" userId="S::susanne.fronda@regionvastmanland.se::a259fdb1-2f2a-4104-bcbd-bf9af072b0ba" providerId="AD" clId="Web-{4CB329D9-80D9-4183-9CC5-2811EB9764E7}" dt="2024-01-17T13:44:12.712" v="110" actId="20577"/>
        <pc:sldMkLst>
          <pc:docMk/>
          <pc:sldMk cId="816314093" sldId="270"/>
        </pc:sldMkLst>
        <pc:spChg chg="mod">
          <ac:chgData name="Susanne Fronda" userId="S::susanne.fronda@regionvastmanland.se::a259fdb1-2f2a-4104-bcbd-bf9af072b0ba" providerId="AD" clId="Web-{4CB329D9-80D9-4183-9CC5-2811EB9764E7}" dt="2024-01-17T13:43:23.665" v="73" actId="1076"/>
          <ac:spMkLst>
            <pc:docMk/>
            <pc:sldMk cId="816314093" sldId="270"/>
            <ac:spMk id="2" creationId="{EA2EA526-E364-EB1D-284E-53D6D49216CF}"/>
          </ac:spMkLst>
        </pc:spChg>
        <pc:spChg chg="mod">
          <ac:chgData name="Susanne Fronda" userId="S::susanne.fronda@regionvastmanland.se::a259fdb1-2f2a-4104-bcbd-bf9af072b0ba" providerId="AD" clId="Web-{4CB329D9-80D9-4183-9CC5-2811EB9764E7}" dt="2024-01-17T13:44:12.712" v="110" actId="20577"/>
          <ac:spMkLst>
            <pc:docMk/>
            <pc:sldMk cId="816314093" sldId="270"/>
            <ac:spMk id="3" creationId="{37DD0EC3-C5AD-5DE4-27FE-CF08E0868E9D}"/>
          </ac:spMkLst>
        </pc:spChg>
      </pc:sldChg>
      <pc:sldChg chg="modSp add mod replId modShow">
        <pc:chgData name="Susanne Fronda" userId="S::susanne.fronda@regionvastmanland.se::a259fdb1-2f2a-4104-bcbd-bf9af072b0ba" providerId="AD" clId="Web-{4CB329D9-80D9-4183-9CC5-2811EB9764E7}" dt="2024-01-17T13:41:52.338" v="70"/>
        <pc:sldMkLst>
          <pc:docMk/>
          <pc:sldMk cId="3010912736" sldId="319"/>
        </pc:sldMkLst>
        <pc:spChg chg="mod">
          <ac:chgData name="Susanne Fronda" userId="S::susanne.fronda@regionvastmanland.se::a259fdb1-2f2a-4104-bcbd-bf9af072b0ba" providerId="AD" clId="Web-{4CB329D9-80D9-4183-9CC5-2811EB9764E7}" dt="2024-01-17T13:36:05.777" v="32" actId="1076"/>
          <ac:spMkLst>
            <pc:docMk/>
            <pc:sldMk cId="3010912736" sldId="319"/>
            <ac:spMk id="8" creationId="{00E44C99-8335-F1F2-56FE-AECE686EA380}"/>
          </ac:spMkLst>
        </pc:spChg>
        <pc:picChg chg="mod">
          <ac:chgData name="Susanne Fronda" userId="S::susanne.fronda@regionvastmanland.se::a259fdb1-2f2a-4104-bcbd-bf9af072b0ba" providerId="AD" clId="Web-{4CB329D9-80D9-4183-9CC5-2811EB9764E7}" dt="2024-01-17T13:35:59.480" v="31" actId="1076"/>
          <ac:picMkLst>
            <pc:docMk/>
            <pc:sldMk cId="3010912736" sldId="319"/>
            <ac:picMk id="5" creationId="{19763764-448D-6C37-A72B-1BF27EF8AA1A}"/>
          </ac:picMkLst>
        </pc:picChg>
      </pc:sldChg>
    </pc:docChg>
  </pc:docChgLst>
  <pc:docChgLst>
    <pc:chgData name="Martina Muren Eriksson" userId="S::martina.muren.eriksson@regionvastmanland.se::32fde42a-eb39-4683-8952-338b955c9df8" providerId="AD" clId="Web-{CC5E4E99-2D3B-4936-8F66-304F382B0E66}"/>
    <pc:docChg chg="addSld delSld modSld">
      <pc:chgData name="Martina Muren Eriksson" userId="S::martina.muren.eriksson@regionvastmanland.se::32fde42a-eb39-4683-8952-338b955c9df8" providerId="AD" clId="Web-{CC5E4E99-2D3B-4936-8F66-304F382B0E66}" dt="2024-02-12T18:22:17.503" v="18" actId="14100"/>
      <pc:docMkLst>
        <pc:docMk/>
      </pc:docMkLst>
      <pc:sldChg chg="new del">
        <pc:chgData name="Martina Muren Eriksson" userId="S::martina.muren.eriksson@regionvastmanland.se::32fde42a-eb39-4683-8952-338b955c9df8" providerId="AD" clId="Web-{CC5E4E99-2D3B-4936-8F66-304F382B0E66}" dt="2024-02-12T18:20:33.410" v="2"/>
        <pc:sldMkLst>
          <pc:docMk/>
          <pc:sldMk cId="3995028604" sldId="344"/>
        </pc:sldMkLst>
      </pc:sldChg>
      <pc:sldChg chg="addSp delSp modSp add replId">
        <pc:chgData name="Martina Muren Eriksson" userId="S::martina.muren.eriksson@regionvastmanland.se::32fde42a-eb39-4683-8952-338b955c9df8" providerId="AD" clId="Web-{CC5E4E99-2D3B-4936-8F66-304F382B0E66}" dt="2024-02-12T18:22:17.503" v="18" actId="14100"/>
        <pc:sldMkLst>
          <pc:docMk/>
          <pc:sldMk cId="186762697" sldId="345"/>
        </pc:sldMkLst>
        <pc:spChg chg="mod">
          <ac:chgData name="Martina Muren Eriksson" userId="S::martina.muren.eriksson@regionvastmanland.se::32fde42a-eb39-4683-8952-338b955c9df8" providerId="AD" clId="Web-{CC5E4E99-2D3B-4936-8F66-304F382B0E66}" dt="2024-02-12T18:21:07.800" v="14" actId="20577"/>
          <ac:spMkLst>
            <pc:docMk/>
            <pc:sldMk cId="186762697" sldId="345"/>
            <ac:spMk id="3" creationId="{AAD80129-10CF-3D6A-28F8-A49EBFE64462}"/>
          </ac:spMkLst>
        </pc:spChg>
        <pc:picChg chg="add mod">
          <ac:chgData name="Martina Muren Eriksson" userId="S::martina.muren.eriksson@regionvastmanland.se::32fde42a-eb39-4683-8952-338b955c9df8" providerId="AD" clId="Web-{CC5E4E99-2D3B-4936-8F66-304F382B0E66}" dt="2024-02-12T18:22:13.612" v="17" actId="1076"/>
          <ac:picMkLst>
            <pc:docMk/>
            <pc:sldMk cId="186762697" sldId="345"/>
            <ac:picMk id="2" creationId="{97E13F2F-4E45-F1B2-B9DE-36C50DEBECFE}"/>
          </ac:picMkLst>
        </pc:picChg>
        <pc:picChg chg="add mod">
          <ac:chgData name="Martina Muren Eriksson" userId="S::martina.muren.eriksson@regionvastmanland.se::32fde42a-eb39-4683-8952-338b955c9df8" providerId="AD" clId="Web-{CC5E4E99-2D3B-4936-8F66-304F382B0E66}" dt="2024-02-12T18:22:17.503" v="18" actId="14100"/>
          <ac:picMkLst>
            <pc:docMk/>
            <pc:sldMk cId="186762697" sldId="345"/>
            <ac:picMk id="4" creationId="{1851CE26-09B1-9C02-91DD-ECA1660D75BF}"/>
          </ac:picMkLst>
        </pc:picChg>
        <pc:picChg chg="del">
          <ac:chgData name="Martina Muren Eriksson" userId="S::martina.muren.eriksson@regionvastmanland.se::32fde42a-eb39-4683-8952-338b955c9df8" providerId="AD" clId="Web-{CC5E4E99-2D3B-4936-8F66-304F382B0E66}" dt="2024-02-12T18:20:39.285" v="3"/>
          <ac:picMkLst>
            <pc:docMk/>
            <pc:sldMk cId="186762697" sldId="345"/>
            <ac:picMk id="8194" creationId="{FADD7747-4089-0457-3592-299BADE8B408}"/>
          </ac:picMkLst>
        </pc:picChg>
      </pc:sldChg>
    </pc:docChg>
  </pc:docChgLst>
  <pc:docChgLst>
    <pc:chgData name="Susanne Fronda" userId="S::susanne.fronda@regionvastmanland.se::a259fdb1-2f2a-4104-bcbd-bf9af072b0ba" providerId="AD" clId="Web-{900A3DBF-2FEF-4FF6-AF60-0C9839F81EE3}"/>
    <pc:docChg chg="addSld delSld modSld sldOrd">
      <pc:chgData name="Susanne Fronda" userId="S::susanne.fronda@regionvastmanland.se::a259fdb1-2f2a-4104-bcbd-bf9af072b0ba" providerId="AD" clId="Web-{900A3DBF-2FEF-4FF6-AF60-0C9839F81EE3}" dt="2024-01-18T12:54:20.082" v="453" actId="20577"/>
      <pc:docMkLst>
        <pc:docMk/>
      </pc:docMkLst>
      <pc:sldChg chg="modSp">
        <pc:chgData name="Susanne Fronda" userId="S::susanne.fronda@regionvastmanland.se::a259fdb1-2f2a-4104-bcbd-bf9af072b0ba" providerId="AD" clId="Web-{900A3DBF-2FEF-4FF6-AF60-0C9839F81EE3}" dt="2024-01-18T12:18:13.482" v="55" actId="20577"/>
        <pc:sldMkLst>
          <pc:docMk/>
          <pc:sldMk cId="3445817871" sldId="257"/>
        </pc:sldMkLst>
        <pc:spChg chg="mod">
          <ac:chgData name="Susanne Fronda" userId="S::susanne.fronda@regionvastmanland.se::a259fdb1-2f2a-4104-bcbd-bf9af072b0ba" providerId="AD" clId="Web-{900A3DBF-2FEF-4FF6-AF60-0C9839F81EE3}" dt="2024-01-18T12:18:13.482" v="55" actId="20577"/>
          <ac:spMkLst>
            <pc:docMk/>
            <pc:sldMk cId="3445817871" sldId="257"/>
            <ac:spMk id="3" creationId="{5E580F18-936E-57D5-16ED-31A3060443A7}"/>
          </ac:spMkLst>
        </pc:spChg>
      </pc:sldChg>
      <pc:sldChg chg="modSp">
        <pc:chgData name="Susanne Fronda" userId="S::susanne.fronda@regionvastmanland.se::a259fdb1-2f2a-4104-bcbd-bf9af072b0ba" providerId="AD" clId="Web-{900A3DBF-2FEF-4FF6-AF60-0C9839F81EE3}" dt="2024-01-18T12:50:28.005" v="394" actId="1076"/>
        <pc:sldMkLst>
          <pc:docMk/>
          <pc:sldMk cId="1019396717" sldId="258"/>
        </pc:sldMkLst>
        <pc:spChg chg="mod">
          <ac:chgData name="Susanne Fronda" userId="S::susanne.fronda@regionvastmanland.se::a259fdb1-2f2a-4104-bcbd-bf9af072b0ba" providerId="AD" clId="Web-{900A3DBF-2FEF-4FF6-AF60-0C9839F81EE3}" dt="2024-01-18T12:50:10.020" v="390" actId="20577"/>
          <ac:spMkLst>
            <pc:docMk/>
            <pc:sldMk cId="1019396717" sldId="258"/>
            <ac:spMk id="2" creationId="{DD685CBC-B3EB-ADDE-19AF-5175BBA3B16E}"/>
          </ac:spMkLst>
        </pc:spChg>
        <pc:spChg chg="mod">
          <ac:chgData name="Susanne Fronda" userId="S::susanne.fronda@regionvastmanland.se::a259fdb1-2f2a-4104-bcbd-bf9af072b0ba" providerId="AD" clId="Web-{900A3DBF-2FEF-4FF6-AF60-0C9839F81EE3}" dt="2024-01-18T12:50:28.005" v="394" actId="1076"/>
          <ac:spMkLst>
            <pc:docMk/>
            <pc:sldMk cId="1019396717" sldId="258"/>
            <ac:spMk id="3" creationId="{B1E9BA18-A651-2A58-EE72-4C8CA3946E18}"/>
          </ac:spMkLst>
        </pc:spChg>
      </pc:sldChg>
      <pc:sldChg chg="modSp">
        <pc:chgData name="Susanne Fronda" userId="S::susanne.fronda@regionvastmanland.se::a259fdb1-2f2a-4104-bcbd-bf9af072b0ba" providerId="AD" clId="Web-{900A3DBF-2FEF-4FF6-AF60-0C9839F81EE3}" dt="2024-01-18T12:52:14.067" v="410" actId="20577"/>
        <pc:sldMkLst>
          <pc:docMk/>
          <pc:sldMk cId="3776778302" sldId="259"/>
        </pc:sldMkLst>
        <pc:spChg chg="mod">
          <ac:chgData name="Susanne Fronda" userId="S::susanne.fronda@regionvastmanland.se::a259fdb1-2f2a-4104-bcbd-bf9af072b0ba" providerId="AD" clId="Web-{900A3DBF-2FEF-4FF6-AF60-0C9839F81EE3}" dt="2024-01-18T12:51:29.848" v="396" actId="20577"/>
          <ac:spMkLst>
            <pc:docMk/>
            <pc:sldMk cId="3776778302" sldId="259"/>
            <ac:spMk id="2" creationId="{055C1CEB-4BC9-5DAB-6BC5-5E5545A883FA}"/>
          </ac:spMkLst>
        </pc:spChg>
        <pc:spChg chg="mod">
          <ac:chgData name="Susanne Fronda" userId="S::susanne.fronda@regionvastmanland.se::a259fdb1-2f2a-4104-bcbd-bf9af072b0ba" providerId="AD" clId="Web-{900A3DBF-2FEF-4FF6-AF60-0C9839F81EE3}" dt="2024-01-18T12:52:14.067" v="410" actId="20577"/>
          <ac:spMkLst>
            <pc:docMk/>
            <pc:sldMk cId="3776778302" sldId="259"/>
            <ac:spMk id="3" creationId="{B4DC4CBF-9D66-D4EC-F198-FFD825C4518F}"/>
          </ac:spMkLst>
        </pc:spChg>
      </pc:sldChg>
      <pc:sldChg chg="modSp">
        <pc:chgData name="Susanne Fronda" userId="S::susanne.fronda@regionvastmanland.se::a259fdb1-2f2a-4104-bcbd-bf9af072b0ba" providerId="AD" clId="Web-{900A3DBF-2FEF-4FF6-AF60-0C9839F81EE3}" dt="2024-01-18T12:48:20.552" v="373" actId="20577"/>
        <pc:sldMkLst>
          <pc:docMk/>
          <pc:sldMk cId="2321621639" sldId="261"/>
        </pc:sldMkLst>
        <pc:spChg chg="mod">
          <ac:chgData name="Susanne Fronda" userId="S::susanne.fronda@regionvastmanland.se::a259fdb1-2f2a-4104-bcbd-bf9af072b0ba" providerId="AD" clId="Web-{900A3DBF-2FEF-4FF6-AF60-0C9839F81EE3}" dt="2024-01-18T12:48:20.552" v="373" actId="20577"/>
          <ac:spMkLst>
            <pc:docMk/>
            <pc:sldMk cId="2321621639" sldId="261"/>
            <ac:spMk id="2" creationId="{6E906AA7-1666-51BF-05D5-1C4FA2B601B1}"/>
          </ac:spMkLst>
        </pc:spChg>
        <pc:spChg chg="mod">
          <ac:chgData name="Susanne Fronda" userId="S::susanne.fronda@regionvastmanland.se::a259fdb1-2f2a-4104-bcbd-bf9af072b0ba" providerId="AD" clId="Web-{900A3DBF-2FEF-4FF6-AF60-0C9839F81EE3}" dt="2024-01-18T12:17:50.357" v="20" actId="1076"/>
          <ac:spMkLst>
            <pc:docMk/>
            <pc:sldMk cId="2321621639" sldId="261"/>
            <ac:spMk id="3" creationId="{21385580-60F9-5BFD-84DC-529568E72599}"/>
          </ac:spMkLst>
        </pc:spChg>
      </pc:sldChg>
      <pc:sldChg chg="ord">
        <pc:chgData name="Susanne Fronda" userId="S::susanne.fronda@regionvastmanland.se::a259fdb1-2f2a-4104-bcbd-bf9af072b0ba" providerId="AD" clId="Web-{900A3DBF-2FEF-4FF6-AF60-0C9839F81EE3}" dt="2024-01-18T12:33:27.978" v="292"/>
        <pc:sldMkLst>
          <pc:docMk/>
          <pc:sldMk cId="2891445220" sldId="266"/>
        </pc:sldMkLst>
      </pc:sldChg>
      <pc:sldChg chg="addSp delSp modSp ord">
        <pc:chgData name="Susanne Fronda" userId="S::susanne.fronda@regionvastmanland.se::a259fdb1-2f2a-4104-bcbd-bf9af072b0ba" providerId="AD" clId="Web-{900A3DBF-2FEF-4FF6-AF60-0C9839F81EE3}" dt="2024-01-18T12:44:38.397" v="368" actId="14100"/>
        <pc:sldMkLst>
          <pc:docMk/>
          <pc:sldMk cId="3525216105" sldId="271"/>
        </pc:sldMkLst>
        <pc:spChg chg="del mod">
          <ac:chgData name="Susanne Fronda" userId="S::susanne.fronda@regionvastmanland.se::a259fdb1-2f2a-4104-bcbd-bf9af072b0ba" providerId="AD" clId="Web-{900A3DBF-2FEF-4FF6-AF60-0C9839F81EE3}" dt="2024-01-18T12:44:25.741" v="365"/>
          <ac:spMkLst>
            <pc:docMk/>
            <pc:sldMk cId="3525216105" sldId="271"/>
            <ac:spMk id="2" creationId="{D8F74EA3-445A-061A-03F7-6AB7AE097E49}"/>
          </ac:spMkLst>
        </pc:spChg>
        <pc:spChg chg="add del mod">
          <ac:chgData name="Susanne Fronda" userId="S::susanne.fronda@regionvastmanland.se::a259fdb1-2f2a-4104-bcbd-bf9af072b0ba" providerId="AD" clId="Web-{900A3DBF-2FEF-4FF6-AF60-0C9839F81EE3}" dt="2024-01-18T12:44:31.147" v="366"/>
          <ac:spMkLst>
            <pc:docMk/>
            <pc:sldMk cId="3525216105" sldId="271"/>
            <ac:spMk id="6" creationId="{24694FA0-D578-161B-ED35-6A506319BC55}"/>
          </ac:spMkLst>
        </pc:spChg>
        <pc:picChg chg="mod">
          <ac:chgData name="Susanne Fronda" userId="S::susanne.fronda@regionvastmanland.se::a259fdb1-2f2a-4104-bcbd-bf9af072b0ba" providerId="AD" clId="Web-{900A3DBF-2FEF-4FF6-AF60-0C9839F81EE3}" dt="2024-01-18T12:44:38.397" v="368" actId="14100"/>
          <ac:picMkLst>
            <pc:docMk/>
            <pc:sldMk cId="3525216105" sldId="271"/>
            <ac:picMk id="7" creationId="{139BDDD4-E89D-F00B-23BC-A8F07389FBC0}"/>
          </ac:picMkLst>
        </pc:picChg>
      </pc:sldChg>
      <pc:sldChg chg="delCm">
        <pc:chgData name="Susanne Fronda" userId="S::susanne.fronda@regionvastmanland.se::a259fdb1-2f2a-4104-bcbd-bf9af072b0ba" providerId="AD" clId="Web-{900A3DBF-2FEF-4FF6-AF60-0C9839F81EE3}" dt="2024-01-18T12:45:47.600" v="369"/>
        <pc:sldMkLst>
          <pc:docMk/>
          <pc:sldMk cId="1278157917" sldId="283"/>
        </pc:sldMkLst>
      </pc:sldChg>
      <pc:sldChg chg="ord">
        <pc:chgData name="Susanne Fronda" userId="S::susanne.fronda@regionvastmanland.se::a259fdb1-2f2a-4104-bcbd-bf9af072b0ba" providerId="AD" clId="Web-{900A3DBF-2FEF-4FF6-AF60-0C9839F81EE3}" dt="2024-01-18T12:32:18.041" v="289"/>
        <pc:sldMkLst>
          <pc:docMk/>
          <pc:sldMk cId="4028646128" sldId="299"/>
        </pc:sldMkLst>
      </pc:sldChg>
      <pc:sldChg chg="addSp delSp modSp ord delCm">
        <pc:chgData name="Susanne Fronda" userId="S::susanne.fronda@regionvastmanland.se::a259fdb1-2f2a-4104-bcbd-bf9af072b0ba" providerId="AD" clId="Web-{900A3DBF-2FEF-4FF6-AF60-0C9839F81EE3}" dt="2024-01-18T12:26:33.480" v="178"/>
        <pc:sldMkLst>
          <pc:docMk/>
          <pc:sldMk cId="1118975554" sldId="305"/>
        </pc:sldMkLst>
        <pc:spChg chg="mod">
          <ac:chgData name="Susanne Fronda" userId="S::susanne.fronda@regionvastmanland.se::a259fdb1-2f2a-4104-bcbd-bf9af072b0ba" providerId="AD" clId="Web-{900A3DBF-2FEF-4FF6-AF60-0C9839F81EE3}" dt="2024-01-18T12:14:30.530" v="15" actId="14100"/>
          <ac:spMkLst>
            <pc:docMk/>
            <pc:sldMk cId="1118975554" sldId="305"/>
            <ac:spMk id="6" creationId="{F40A5214-D549-71A1-1D84-FF534A285CAF}"/>
          </ac:spMkLst>
        </pc:spChg>
        <pc:picChg chg="add mod ord">
          <ac:chgData name="Susanne Fronda" userId="S::susanne.fronda@regionvastmanland.se::a259fdb1-2f2a-4104-bcbd-bf9af072b0ba" providerId="AD" clId="Web-{900A3DBF-2FEF-4FF6-AF60-0C9839F81EE3}" dt="2024-01-18T12:12:45.609" v="8" actId="1076"/>
          <ac:picMkLst>
            <pc:docMk/>
            <pc:sldMk cId="1118975554" sldId="305"/>
            <ac:picMk id="5" creationId="{824CF083-96C5-1CAC-3541-08F6D8AC5E27}"/>
          </ac:picMkLst>
        </pc:picChg>
        <pc:picChg chg="del">
          <ac:chgData name="Susanne Fronda" userId="S::susanne.fronda@regionvastmanland.se::a259fdb1-2f2a-4104-bcbd-bf9af072b0ba" providerId="AD" clId="Web-{900A3DBF-2FEF-4FF6-AF60-0C9839F81EE3}" dt="2024-01-18T12:12:18.765" v="2"/>
          <ac:picMkLst>
            <pc:docMk/>
            <pc:sldMk cId="1118975554" sldId="305"/>
            <ac:picMk id="7" creationId="{44FA3D65-86D1-D2EF-81FA-1EAB5D359E48}"/>
          </ac:picMkLst>
        </pc:picChg>
      </pc:sldChg>
      <pc:sldChg chg="modSp">
        <pc:chgData name="Susanne Fronda" userId="S::susanne.fronda@regionvastmanland.se::a259fdb1-2f2a-4104-bcbd-bf9af072b0ba" providerId="AD" clId="Web-{900A3DBF-2FEF-4FF6-AF60-0C9839F81EE3}" dt="2024-01-18T12:23:28.559" v="177" actId="1076"/>
        <pc:sldMkLst>
          <pc:docMk/>
          <pc:sldMk cId="2811000028" sldId="313"/>
        </pc:sldMkLst>
        <pc:spChg chg="mod">
          <ac:chgData name="Susanne Fronda" userId="S::susanne.fronda@regionvastmanland.se::a259fdb1-2f2a-4104-bcbd-bf9af072b0ba" providerId="AD" clId="Web-{900A3DBF-2FEF-4FF6-AF60-0C9839F81EE3}" dt="2024-01-18T12:23:28.559" v="177" actId="1076"/>
          <ac:spMkLst>
            <pc:docMk/>
            <pc:sldMk cId="2811000028" sldId="313"/>
            <ac:spMk id="7" creationId="{11D9D984-CCA3-BE0D-721F-FE82B89956A8}"/>
          </ac:spMkLst>
        </pc:spChg>
      </pc:sldChg>
      <pc:sldChg chg="addSp delSp modSp">
        <pc:chgData name="Susanne Fronda" userId="S::susanne.fronda@regionvastmanland.se::a259fdb1-2f2a-4104-bcbd-bf9af072b0ba" providerId="AD" clId="Web-{900A3DBF-2FEF-4FF6-AF60-0C9839F81EE3}" dt="2024-01-18T12:39:28.008" v="342" actId="1076"/>
        <pc:sldMkLst>
          <pc:docMk/>
          <pc:sldMk cId="2790546197" sldId="314"/>
        </pc:sldMkLst>
        <pc:spChg chg="del mod">
          <ac:chgData name="Susanne Fronda" userId="S::susanne.fronda@regionvastmanland.se::a259fdb1-2f2a-4104-bcbd-bf9af072b0ba" providerId="AD" clId="Web-{900A3DBF-2FEF-4FF6-AF60-0C9839F81EE3}" dt="2024-01-18T12:37:00.211" v="333"/>
          <ac:spMkLst>
            <pc:docMk/>
            <pc:sldMk cId="2790546197" sldId="314"/>
            <ac:spMk id="5" creationId="{431E7235-7D22-BD60-DE6C-AE3C2E24E521}"/>
          </ac:spMkLst>
        </pc:spChg>
        <pc:spChg chg="del">
          <ac:chgData name="Susanne Fronda" userId="S::susanne.fronda@regionvastmanland.se::a259fdb1-2f2a-4104-bcbd-bf9af072b0ba" providerId="AD" clId="Web-{900A3DBF-2FEF-4FF6-AF60-0C9839F81EE3}" dt="2024-01-18T12:37:01.461" v="334"/>
          <ac:spMkLst>
            <pc:docMk/>
            <pc:sldMk cId="2790546197" sldId="314"/>
            <ac:spMk id="7" creationId="{D46F249D-E064-A8B4-0EC3-8F3E35C4CF92}"/>
          </ac:spMkLst>
        </pc:spChg>
        <pc:spChg chg="add mod">
          <ac:chgData name="Susanne Fronda" userId="S::susanne.fronda@regionvastmanland.se::a259fdb1-2f2a-4104-bcbd-bf9af072b0ba" providerId="AD" clId="Web-{900A3DBF-2FEF-4FF6-AF60-0C9839F81EE3}" dt="2024-01-18T12:36:51.227" v="329" actId="20577"/>
          <ac:spMkLst>
            <pc:docMk/>
            <pc:sldMk cId="2790546197" sldId="314"/>
            <ac:spMk id="8" creationId="{1F1571CF-84E1-A536-D9B6-2A6837513AAE}"/>
          </ac:spMkLst>
        </pc:spChg>
        <pc:graphicFrameChg chg="del mod modGraphic">
          <ac:chgData name="Susanne Fronda" userId="S::susanne.fronda@regionvastmanland.se::a259fdb1-2f2a-4104-bcbd-bf9af072b0ba" providerId="AD" clId="Web-{900A3DBF-2FEF-4FF6-AF60-0C9839F81EE3}" dt="2024-01-18T12:36:58.836" v="332"/>
          <ac:graphicFrameMkLst>
            <pc:docMk/>
            <pc:sldMk cId="2790546197" sldId="314"/>
            <ac:graphicFrameMk id="6" creationId="{9C77EE01-87E1-6DCB-4F19-4672C3366A02}"/>
          </ac:graphicFrameMkLst>
        </pc:graphicFrameChg>
        <pc:picChg chg="add mod">
          <ac:chgData name="Susanne Fronda" userId="S::susanne.fronda@regionvastmanland.se::a259fdb1-2f2a-4104-bcbd-bf9af072b0ba" providerId="AD" clId="Web-{900A3DBF-2FEF-4FF6-AF60-0C9839F81EE3}" dt="2024-01-18T12:39:15.617" v="340" actId="1076"/>
          <ac:picMkLst>
            <pc:docMk/>
            <pc:sldMk cId="2790546197" sldId="314"/>
            <ac:picMk id="9" creationId="{38C9E8D7-5AAE-6423-4E8E-EE7E2DD0DB79}"/>
          </ac:picMkLst>
        </pc:picChg>
        <pc:picChg chg="add mod">
          <ac:chgData name="Susanne Fronda" userId="S::susanne.fronda@regionvastmanland.se::a259fdb1-2f2a-4104-bcbd-bf9af072b0ba" providerId="AD" clId="Web-{900A3DBF-2FEF-4FF6-AF60-0C9839F81EE3}" dt="2024-01-18T12:39:28.008" v="342" actId="1076"/>
          <ac:picMkLst>
            <pc:docMk/>
            <pc:sldMk cId="2790546197" sldId="314"/>
            <ac:picMk id="10" creationId="{5E0947B5-06DF-29B7-B43D-00CBBCFCD62B}"/>
          </ac:picMkLst>
        </pc:picChg>
      </pc:sldChg>
      <pc:sldChg chg="add replId">
        <pc:chgData name="Susanne Fronda" userId="S::susanne.fronda@regionvastmanland.se::a259fdb1-2f2a-4104-bcbd-bf9af072b0ba" providerId="AD" clId="Web-{900A3DBF-2FEF-4FF6-AF60-0C9839F81EE3}" dt="2024-01-18T12:35:05.899" v="293"/>
        <pc:sldMkLst>
          <pc:docMk/>
          <pc:sldMk cId="3395003297" sldId="315"/>
        </pc:sldMkLst>
      </pc:sldChg>
      <pc:sldChg chg="addSp delSp modSp add del replId">
        <pc:chgData name="Susanne Fronda" userId="S::susanne.fronda@regionvastmanland.se::a259fdb1-2f2a-4104-bcbd-bf9af072b0ba" providerId="AD" clId="Web-{900A3DBF-2FEF-4FF6-AF60-0C9839F81EE3}" dt="2024-01-18T12:53:58.676" v="447"/>
        <pc:sldMkLst>
          <pc:docMk/>
          <pc:sldMk cId="2028211880" sldId="316"/>
        </pc:sldMkLst>
        <pc:spChg chg="mod">
          <ac:chgData name="Susanne Fronda" userId="S::susanne.fronda@regionvastmanland.se::a259fdb1-2f2a-4104-bcbd-bf9af072b0ba" providerId="AD" clId="Web-{900A3DBF-2FEF-4FF6-AF60-0C9839F81EE3}" dt="2024-01-18T12:53:00.129" v="436" actId="20577"/>
          <ac:spMkLst>
            <pc:docMk/>
            <pc:sldMk cId="2028211880" sldId="316"/>
            <ac:spMk id="2" creationId="{7B31E654-547F-F41A-38EE-55E03D2F98CD}"/>
          </ac:spMkLst>
        </pc:spChg>
        <pc:spChg chg="del mod">
          <ac:chgData name="Susanne Fronda" userId="S::susanne.fronda@regionvastmanland.se::a259fdb1-2f2a-4104-bcbd-bf9af072b0ba" providerId="AD" clId="Web-{900A3DBF-2FEF-4FF6-AF60-0C9839F81EE3}" dt="2024-01-18T12:53:23.410" v="444"/>
          <ac:spMkLst>
            <pc:docMk/>
            <pc:sldMk cId="2028211880" sldId="316"/>
            <ac:spMk id="5" creationId="{C024AA26-EC7E-1ADB-3626-0DFDCDFB208B}"/>
          </ac:spMkLst>
        </pc:spChg>
        <pc:spChg chg="del mod">
          <ac:chgData name="Susanne Fronda" userId="S::susanne.fronda@regionvastmanland.se::a259fdb1-2f2a-4104-bcbd-bf9af072b0ba" providerId="AD" clId="Web-{900A3DBF-2FEF-4FF6-AF60-0C9839F81EE3}" dt="2024-01-18T12:53:10.629" v="438"/>
          <ac:spMkLst>
            <pc:docMk/>
            <pc:sldMk cId="2028211880" sldId="316"/>
            <ac:spMk id="7" creationId="{4CBCD52C-307C-C977-1835-46B835D89B8C}"/>
          </ac:spMkLst>
        </pc:spChg>
        <pc:spChg chg="del mod">
          <ac:chgData name="Susanne Fronda" userId="S::susanne.fronda@regionvastmanland.se::a259fdb1-2f2a-4104-bcbd-bf9af072b0ba" providerId="AD" clId="Web-{900A3DBF-2FEF-4FF6-AF60-0C9839F81EE3}" dt="2024-01-18T12:53:16.379" v="441"/>
          <ac:spMkLst>
            <pc:docMk/>
            <pc:sldMk cId="2028211880" sldId="316"/>
            <ac:spMk id="8" creationId="{5B44BD70-1826-9D08-3103-3CBBBC1BEA49}"/>
          </ac:spMkLst>
        </pc:spChg>
        <pc:spChg chg="add del mod">
          <ac:chgData name="Susanne Fronda" userId="S::susanne.fronda@regionvastmanland.se::a259fdb1-2f2a-4104-bcbd-bf9af072b0ba" providerId="AD" clId="Web-{900A3DBF-2FEF-4FF6-AF60-0C9839F81EE3}" dt="2024-01-18T12:53:25.738" v="445"/>
          <ac:spMkLst>
            <pc:docMk/>
            <pc:sldMk cId="2028211880" sldId="316"/>
            <ac:spMk id="9" creationId="{294DC92D-2B7E-06A2-A0BF-4EA7662996BC}"/>
          </ac:spMkLst>
        </pc:spChg>
      </pc:sldChg>
      <pc:sldChg chg="modSp add">
        <pc:chgData name="Susanne Fronda" userId="S::susanne.fronda@regionvastmanland.se::a259fdb1-2f2a-4104-bcbd-bf9af072b0ba" providerId="AD" clId="Web-{900A3DBF-2FEF-4FF6-AF60-0C9839F81EE3}" dt="2024-01-18T12:54:20.082" v="453" actId="20577"/>
        <pc:sldMkLst>
          <pc:docMk/>
          <pc:sldMk cId="508760360" sldId="317"/>
        </pc:sldMkLst>
        <pc:spChg chg="mod">
          <ac:chgData name="Susanne Fronda" userId="S::susanne.fronda@regionvastmanland.se::a259fdb1-2f2a-4104-bcbd-bf9af072b0ba" providerId="AD" clId="Web-{900A3DBF-2FEF-4FF6-AF60-0C9839F81EE3}" dt="2024-01-18T12:54:20.082" v="453" actId="20577"/>
          <ac:spMkLst>
            <pc:docMk/>
            <pc:sldMk cId="508760360" sldId="317"/>
            <ac:spMk id="3" creationId="{94C5DF4E-917A-490C-9AF7-9F5ADDAF8F30}"/>
          </ac:spMkLst>
        </pc:spChg>
      </pc:sldChg>
    </pc:docChg>
  </pc:docChgLst>
  <pc:docChgLst>
    <pc:chgData name="Susanne Fronda" userId="S::susanne.fronda@regionvastmanland.se::a259fdb1-2f2a-4104-bcbd-bf9af072b0ba" providerId="AD" clId="Web-{252155D9-D7DA-4662-972C-6EF7BAC50F48}"/>
    <pc:docChg chg="modSld">
      <pc:chgData name="Susanne Fronda" userId="S::susanne.fronda@regionvastmanland.se::a259fdb1-2f2a-4104-bcbd-bf9af072b0ba" providerId="AD" clId="Web-{252155D9-D7DA-4662-972C-6EF7BAC50F48}" dt="2024-01-19T07:46:23.899" v="7" actId="14100"/>
      <pc:docMkLst>
        <pc:docMk/>
      </pc:docMkLst>
      <pc:sldChg chg="addSp delSp modSp">
        <pc:chgData name="Susanne Fronda" userId="S::susanne.fronda@regionvastmanland.se::a259fdb1-2f2a-4104-bcbd-bf9af072b0ba" providerId="AD" clId="Web-{252155D9-D7DA-4662-972C-6EF7BAC50F48}" dt="2024-01-19T07:46:23.899" v="7" actId="14100"/>
        <pc:sldMkLst>
          <pc:docMk/>
          <pc:sldMk cId="1118975554" sldId="305"/>
        </pc:sldMkLst>
        <pc:spChg chg="mod">
          <ac:chgData name="Susanne Fronda" userId="S::susanne.fronda@regionvastmanland.se::a259fdb1-2f2a-4104-bcbd-bf9af072b0ba" providerId="AD" clId="Web-{252155D9-D7DA-4662-972C-6EF7BAC50F48}" dt="2024-01-19T07:46:23.899" v="7" actId="14100"/>
          <ac:spMkLst>
            <pc:docMk/>
            <pc:sldMk cId="1118975554" sldId="305"/>
            <ac:spMk id="6" creationId="{F40A5214-D549-71A1-1D84-FF534A285CAF}"/>
          </ac:spMkLst>
        </pc:spChg>
        <pc:picChg chg="del">
          <ac:chgData name="Susanne Fronda" userId="S::susanne.fronda@regionvastmanland.se::a259fdb1-2f2a-4104-bcbd-bf9af072b0ba" providerId="AD" clId="Web-{252155D9-D7DA-4662-972C-6EF7BAC50F48}" dt="2024-01-19T07:45:32.305" v="0"/>
          <ac:picMkLst>
            <pc:docMk/>
            <pc:sldMk cId="1118975554" sldId="305"/>
            <ac:picMk id="5" creationId="{824CF083-96C5-1CAC-3541-08F6D8AC5E27}"/>
          </ac:picMkLst>
        </pc:picChg>
        <pc:picChg chg="add mod ord">
          <ac:chgData name="Susanne Fronda" userId="S::susanne.fronda@regionvastmanland.se::a259fdb1-2f2a-4104-bcbd-bf9af072b0ba" providerId="AD" clId="Web-{252155D9-D7DA-4662-972C-6EF7BAC50F48}" dt="2024-01-19T07:45:58.930" v="3"/>
          <ac:picMkLst>
            <pc:docMk/>
            <pc:sldMk cId="1118975554" sldId="305"/>
            <ac:picMk id="7" creationId="{E43CEDC4-CB42-4B82-F7E4-E7B33C3ED8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2024-02-20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2024-02-20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2024-02-20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2024-02-20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91435" y="2298648"/>
            <a:ext cx="13459939" cy="1686571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291435" y="4133672"/>
            <a:ext cx="13459939" cy="655044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2024-02-20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61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561005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39DF52-0477-4164-99CF-0384B3919D38}" type="datetime1">
              <a:rPr lang="sv-SE" smtClean="0"/>
              <a:t>2024-02-20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7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7"/>
            <a:ext cx="15315525" cy="6530333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2024-02-20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90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923677" y="2298648"/>
            <a:ext cx="15280341" cy="1686571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923676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756921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2024-02-20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34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2024-02-20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85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2024-02-20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2024-02-20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2024-02-20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2024-02-20</a:t>
            </a:fld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2024-02-20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2024-02-20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2024-02-20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2024-02-20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C47D0-8202-B1BA-D8BF-6F011B35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8EBCE3-7FA5-2C09-DDDF-3A23EECA5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29BC6D-2400-4B95-9652-509AE9A5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9B29-755F-49A4-A8A8-5DAFEE9DBFE2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B1FCF9-7AB3-D949-FD12-83D7FCD9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B8E67B-2CB1-F328-6228-D9D8330F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4F70-F48F-43B0-8878-BF29C69D5C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71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2024-02-20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2024-02-20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24" name="Platshållare för innehåll 1">
            <a:extLst>
              <a:ext uri="{FF2B5EF4-FFF2-40B4-BE49-F238E27FC236}">
                <a16:creationId xmlns:a16="http://schemas.microsoft.com/office/drawing/2014/main" id="{6349BD8C-2D4F-1E42-AF30-E092AF2FE87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43766" y="3406775"/>
            <a:ext cx="8638421" cy="597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/>
              <a:t>Nästkommande sida innehåller våra illustrationer. </a:t>
            </a:r>
            <a:br>
              <a:rPr lang="sv-SE" sz="3200"/>
            </a:br>
            <a:r>
              <a:rPr lang="sv-SE" sz="3200"/>
              <a:t>Följ dessa steg för att använda någon av dem.</a:t>
            </a:r>
          </a:p>
          <a:p>
            <a:r>
              <a:rPr lang="sv-SE" sz="3200"/>
              <a:t>Markera önskad illustration</a:t>
            </a:r>
          </a:p>
          <a:p>
            <a:r>
              <a:rPr lang="sv-SE" sz="3200"/>
              <a:t>Kopiera genom att högerklicka och välj </a:t>
            </a:r>
            <a:r>
              <a:rPr lang="sv-SE" sz="3200" i="1"/>
              <a:t>kopiera</a:t>
            </a:r>
            <a:r>
              <a:rPr lang="sv-SE" sz="3200"/>
              <a:t>, alternativt </a:t>
            </a:r>
            <a:r>
              <a:rPr lang="sv-SE" sz="3200" err="1"/>
              <a:t>ctrl</a:t>
            </a:r>
            <a:r>
              <a:rPr lang="sv-SE" sz="3200"/>
              <a:t> + C (PC) eller </a:t>
            </a:r>
            <a:r>
              <a:rPr lang="sv-SE" sz="3200" err="1"/>
              <a:t>cmd</a:t>
            </a:r>
            <a:r>
              <a:rPr lang="sv-SE" sz="3200"/>
              <a:t> + C (Mac)</a:t>
            </a:r>
          </a:p>
          <a:p>
            <a:r>
              <a:rPr lang="sv-SE" sz="3200"/>
              <a:t>Klistra in på önskad sida genom att högerklicka och välj </a:t>
            </a:r>
            <a:r>
              <a:rPr lang="sv-SE" sz="3200" i="1"/>
              <a:t>klistra in</a:t>
            </a:r>
            <a:r>
              <a:rPr lang="sv-SE" sz="3200"/>
              <a:t>, alternativt </a:t>
            </a:r>
            <a:r>
              <a:rPr lang="sv-SE" sz="3200" err="1"/>
              <a:t>ctrl</a:t>
            </a:r>
            <a:r>
              <a:rPr lang="sv-SE" sz="3200"/>
              <a:t> + V (PC) eller </a:t>
            </a:r>
            <a:r>
              <a:rPr lang="sv-SE" sz="3200" err="1"/>
              <a:t>cmd</a:t>
            </a:r>
            <a:r>
              <a:rPr lang="sv-SE" sz="3200"/>
              <a:t> + V (Mac)</a:t>
            </a:r>
          </a:p>
          <a:p>
            <a:r>
              <a:rPr lang="sv-SE" sz="3200"/>
              <a:t>När du är klar med din presentation radera dessa två sidor från presentationen.</a:t>
            </a:r>
          </a:p>
          <a:p>
            <a:endParaRPr lang="sv-SE" sz="3200"/>
          </a:p>
          <a:p>
            <a:pPr marL="0" indent="0">
              <a:buNone/>
            </a:pPr>
            <a:endParaRPr lang="sv-SE" sz="3200"/>
          </a:p>
        </p:txBody>
      </p:sp>
      <p:sp>
        <p:nvSpPr>
          <p:cNvPr id="25" name="Rubrik 2">
            <a:extLst>
              <a:ext uri="{FF2B5EF4-FFF2-40B4-BE49-F238E27FC236}">
                <a16:creationId xmlns:a16="http://schemas.microsoft.com/office/drawing/2014/main" id="{25D11DB4-F685-5ADD-528A-F97CFE9933BD}"/>
              </a:ext>
            </a:extLst>
          </p:cNvPr>
          <p:cNvSpPr txBox="1">
            <a:spLocks/>
          </p:cNvSpPr>
          <p:nvPr userDrawn="1"/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eaLnBrk="1" hangingPunct="1">
              <a:lnSpc>
                <a:spcPct val="85000"/>
              </a:lnSpc>
              <a:defRPr sz="6450" b="1" spc="-28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kern="0"/>
              <a:t>Illustrationer</a:t>
            </a:r>
          </a:p>
        </p:txBody>
      </p:sp>
      <p:sp>
        <p:nvSpPr>
          <p:cNvPr id="26" name="Platshållare för innehåll 3">
            <a:extLst>
              <a:ext uri="{FF2B5EF4-FFF2-40B4-BE49-F238E27FC236}">
                <a16:creationId xmlns:a16="http://schemas.microsoft.com/office/drawing/2014/main" id="{1386ADB5-5E0F-1BE1-C572-81D023299F4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221911" y="3406775"/>
            <a:ext cx="8638421" cy="5976000"/>
          </a:xfrm>
        </p:spPr>
        <p:txBody>
          <a:bodyPr>
            <a:noAutofit/>
          </a:bodyPr>
          <a:lstStyle/>
          <a:p>
            <a:r>
              <a:rPr lang="sv-SE" sz="3200"/>
              <a:t>För att ändra färg på illustrationen markera önskad illustration, gå till fliken </a:t>
            </a:r>
            <a:r>
              <a:rPr lang="sv-SE" sz="3200" i="1"/>
              <a:t>Bildformat (1)</a:t>
            </a:r>
            <a:r>
              <a:rPr lang="sv-SE" sz="3200"/>
              <a:t> i menyn och välj att visa </a:t>
            </a:r>
            <a:r>
              <a:rPr lang="sv-SE" sz="3200" i="1"/>
              <a:t>Formatfönster (2)</a:t>
            </a:r>
            <a:r>
              <a:rPr lang="sv-SE" sz="3200"/>
              <a:t>. Klicka på bildikonen (3) och välj </a:t>
            </a:r>
            <a:r>
              <a:rPr lang="sv-SE" sz="3200" i="1"/>
              <a:t>Ändra färg.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3659AAAE-E1F4-4898-7608-AE340C3B4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/>
          <a:stretch/>
        </p:blipFill>
        <p:spPr>
          <a:xfrm>
            <a:off x="10572262" y="5388581"/>
            <a:ext cx="7756244" cy="3984984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8" name="Grupp 27">
            <a:extLst>
              <a:ext uri="{FF2B5EF4-FFF2-40B4-BE49-F238E27FC236}">
                <a16:creationId xmlns:a16="http://schemas.microsoft.com/office/drawing/2014/main" id="{E21B6ECB-A26F-6835-6E0A-B7E2D67DEB0C}"/>
              </a:ext>
            </a:extLst>
          </p:cNvPr>
          <p:cNvGrpSpPr/>
          <p:nvPr userDrawn="1"/>
        </p:nvGrpSpPr>
        <p:grpSpPr>
          <a:xfrm>
            <a:off x="17597310" y="6028207"/>
            <a:ext cx="1229317" cy="468143"/>
            <a:chOff x="17597310" y="6028207"/>
            <a:chExt cx="1229317" cy="468143"/>
          </a:xfrm>
        </p:grpSpPr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156EA171-C7BB-31A1-0A8A-DA7D4ABD745D}"/>
                </a:ext>
              </a:extLst>
            </p:cNvPr>
            <p:cNvSpPr/>
            <p:nvPr/>
          </p:nvSpPr>
          <p:spPr>
            <a:xfrm>
              <a:off x="17597310" y="6028207"/>
              <a:ext cx="468143" cy="468143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57C479BD-925E-A2BB-4DF6-D2BA660FCF25}"/>
                </a:ext>
              </a:extLst>
            </p:cNvPr>
            <p:cNvCxnSpPr>
              <a:cxnSpLocks/>
            </p:cNvCxnSpPr>
            <p:nvPr/>
          </p:nvCxnSpPr>
          <p:spPr>
            <a:xfrm>
              <a:off x="18065453" y="6262278"/>
              <a:ext cx="478827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A2D4A7AE-2B8B-4CCC-58A1-450717AE8E23}"/>
                </a:ext>
              </a:extLst>
            </p:cNvPr>
            <p:cNvSpPr/>
            <p:nvPr/>
          </p:nvSpPr>
          <p:spPr>
            <a:xfrm>
              <a:off x="18503091" y="6100510"/>
              <a:ext cx="323536" cy="323536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3</a:t>
              </a: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C4CCB5C1-35AB-6C0C-52AD-984CB456A80E}"/>
              </a:ext>
            </a:extLst>
          </p:cNvPr>
          <p:cNvGrpSpPr/>
          <p:nvPr userDrawn="1"/>
        </p:nvGrpSpPr>
        <p:grpSpPr>
          <a:xfrm>
            <a:off x="17377322" y="4938618"/>
            <a:ext cx="468143" cy="1070052"/>
            <a:chOff x="17377322" y="4938618"/>
            <a:chExt cx="468143" cy="1070052"/>
          </a:xfrm>
        </p:grpSpPr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D334538E-A401-C6D7-C46F-2582881C9233}"/>
                </a:ext>
              </a:extLst>
            </p:cNvPr>
            <p:cNvGrpSpPr/>
            <p:nvPr/>
          </p:nvGrpSpPr>
          <p:grpSpPr>
            <a:xfrm>
              <a:off x="17377322" y="5150619"/>
              <a:ext cx="468143" cy="858051"/>
              <a:chOff x="17377322" y="5150619"/>
              <a:chExt cx="468143" cy="858051"/>
            </a:xfrm>
          </p:grpSpPr>
          <p:sp>
            <p:nvSpPr>
              <p:cNvPr id="35" name="Ellips 34">
                <a:extLst>
                  <a:ext uri="{FF2B5EF4-FFF2-40B4-BE49-F238E27FC236}">
                    <a16:creationId xmlns:a16="http://schemas.microsoft.com/office/drawing/2014/main" id="{30E78345-734E-326B-9A77-2D62028EC4DC}"/>
                  </a:ext>
                </a:extLst>
              </p:cNvPr>
              <p:cNvSpPr/>
              <p:nvPr/>
            </p:nvSpPr>
            <p:spPr>
              <a:xfrm>
                <a:off x="17377322" y="5540527"/>
                <a:ext cx="468143" cy="468143"/>
              </a:xfrm>
              <a:prstGeom prst="ellipse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36" name="Rak 35">
                <a:extLst>
                  <a:ext uri="{FF2B5EF4-FFF2-40B4-BE49-F238E27FC236}">
                    <a16:creationId xmlns:a16="http://schemas.microsoft.com/office/drawing/2014/main" id="{1E2E6DE6-D067-B718-E7A0-A53CCF52B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11393" y="5150619"/>
                <a:ext cx="0" cy="389908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A51F1848-F037-B838-4A6E-AB0A86D91158}"/>
                </a:ext>
              </a:extLst>
            </p:cNvPr>
            <p:cNvSpPr/>
            <p:nvPr/>
          </p:nvSpPr>
          <p:spPr>
            <a:xfrm>
              <a:off x="17449625" y="4938618"/>
              <a:ext cx="323536" cy="323536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2</a:t>
              </a: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E4948501-C99C-6717-9C7B-C2D97D67AC4D}"/>
              </a:ext>
            </a:extLst>
          </p:cNvPr>
          <p:cNvGrpSpPr/>
          <p:nvPr userDrawn="1"/>
        </p:nvGrpSpPr>
        <p:grpSpPr>
          <a:xfrm>
            <a:off x="9981795" y="5322087"/>
            <a:ext cx="975190" cy="468143"/>
            <a:chOff x="9981795" y="5322087"/>
            <a:chExt cx="975190" cy="468143"/>
          </a:xfrm>
        </p:grpSpPr>
        <p:sp>
          <p:nvSpPr>
            <p:cNvPr id="38" name="Ellips 37">
              <a:extLst>
                <a:ext uri="{FF2B5EF4-FFF2-40B4-BE49-F238E27FC236}">
                  <a16:creationId xmlns:a16="http://schemas.microsoft.com/office/drawing/2014/main" id="{434E6A03-AB85-C33E-4C06-D15DED3B5628}"/>
                </a:ext>
              </a:extLst>
            </p:cNvPr>
            <p:cNvSpPr/>
            <p:nvPr/>
          </p:nvSpPr>
          <p:spPr>
            <a:xfrm>
              <a:off x="10488842" y="5322087"/>
              <a:ext cx="468143" cy="468143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B9674A31-B122-CF10-1475-95F17413B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9201" y="5556158"/>
              <a:ext cx="209641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 39">
              <a:extLst>
                <a:ext uri="{FF2B5EF4-FFF2-40B4-BE49-F238E27FC236}">
                  <a16:creationId xmlns:a16="http://schemas.microsoft.com/office/drawing/2014/main" id="{9EAC4323-B557-A10D-E766-46B8CC85A79D}"/>
                </a:ext>
              </a:extLst>
            </p:cNvPr>
            <p:cNvSpPr/>
            <p:nvPr/>
          </p:nvSpPr>
          <p:spPr>
            <a:xfrm>
              <a:off x="9981795" y="5392841"/>
              <a:ext cx="323536" cy="323536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96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2024-02-20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  <p:sldLayoutId id="2147483757" r:id="rId6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9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9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9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9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9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2024-02-20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91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5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5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5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5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5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2024-02-20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02" r:id="rId6"/>
    <p:sldLayoutId id="2147483742" r:id="rId7"/>
    <p:sldLayoutId id="2147483743" r:id="rId8"/>
    <p:sldLayoutId id="2147483744" r:id="rId9"/>
    <p:sldLayoutId id="2147483745" r:id="rId10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3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3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3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3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3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2024-02-20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OIFLDV/pages/3157655674/Metodst+d+chatt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.demo.platform24.se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gionvastmanland.app.demo.platform24.se/home" TargetMode="External"/><Relationship Id="rId4" Type="http://schemas.openxmlformats.org/officeDocument/2006/relationships/hyperlink" Target="https://clinic.demo.platform24.se/?listType=MY_CURREN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-time.se/patient/battre-samverkan-mellan-landstingen-ett-steg-mot-mer-jamlik-vard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.demo.platform24.se/login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15E9B-A599-43E8-870E-EE6B8DA6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957" y="1245285"/>
            <a:ext cx="19449143" cy="4125002"/>
          </a:xfrm>
        </p:spPr>
        <p:txBody>
          <a:bodyPr/>
          <a:lstStyle/>
          <a:p>
            <a:r>
              <a:rPr lang="sv-SE" sz="9600"/>
              <a:t>Lokal administratör/superanvändare</a:t>
            </a:r>
            <a:br>
              <a:rPr lang="sv-SE" sz="9600"/>
            </a:br>
            <a:endParaRPr lang="sv-SE" sz="96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68D46A-2CA2-441E-A536-8F53CA445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7194" y="5654675"/>
            <a:ext cx="13635037" cy="24066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5400"/>
              <a:t>Utbildning</a:t>
            </a:r>
          </a:p>
        </p:txBody>
      </p:sp>
    </p:spTree>
    <p:extLst>
      <p:ext uri="{BB962C8B-B14F-4D97-AF65-F5344CB8AC3E}">
        <p14:creationId xmlns:p14="http://schemas.microsoft.com/office/powerpoint/2010/main" val="73533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26" y="1372235"/>
            <a:ext cx="17616567" cy="2043642"/>
          </a:xfrm>
        </p:spPr>
        <p:txBody>
          <a:bodyPr anchor="t">
            <a:normAutofit/>
          </a:bodyPr>
          <a:lstStyle/>
          <a:p>
            <a:r>
              <a:rPr lang="sv-SE"/>
              <a:t>Inaktivera användare</a:t>
            </a: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 hidden="1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A7D508D-CC17-BEFD-7A6A-708AC9602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66" y="4268470"/>
            <a:ext cx="17592238" cy="2429193"/>
          </a:xfrm>
          <a:prstGeom prst="rect">
            <a:avLst/>
          </a:prstGeom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E291231B-4453-B8E3-1D73-0EBF4FA5C10E}"/>
              </a:ext>
            </a:extLst>
          </p:cNvPr>
          <p:cNvSpPr/>
          <p:nvPr/>
        </p:nvSpPr>
        <p:spPr>
          <a:xfrm>
            <a:off x="17550526" y="5533389"/>
            <a:ext cx="1051560" cy="102108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098895C-8F10-9B7C-7D84-5E72D2683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035" y="1722411"/>
            <a:ext cx="4002738" cy="16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8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26" y="1372235"/>
            <a:ext cx="17616567" cy="2043642"/>
          </a:xfrm>
        </p:spPr>
        <p:txBody>
          <a:bodyPr anchor="t">
            <a:normAutofit/>
          </a:bodyPr>
          <a:lstStyle/>
          <a:p>
            <a:r>
              <a:rPr lang="sv-SE"/>
              <a:t>Sök fram användare</a:t>
            </a: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 hidden="1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4743728-543B-14A5-915A-69D02A578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3965574"/>
            <a:ext cx="16954500" cy="2200275"/>
          </a:xfrm>
          <a:prstGeom prst="rect">
            <a:avLst/>
          </a:prstGeom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E291231B-4453-B8E3-1D73-0EBF4FA5C10E}"/>
              </a:ext>
            </a:extLst>
          </p:cNvPr>
          <p:cNvSpPr/>
          <p:nvPr/>
        </p:nvSpPr>
        <p:spPr>
          <a:xfrm>
            <a:off x="15462645" y="4044631"/>
            <a:ext cx="3077647" cy="1610044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06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66" y="838834"/>
            <a:ext cx="18629194" cy="2864485"/>
          </a:xfrm>
        </p:spPr>
        <p:txBody>
          <a:bodyPr anchor="t">
            <a:normAutofit/>
          </a:bodyPr>
          <a:lstStyle/>
          <a:p>
            <a:r>
              <a:rPr lang="sv-SE"/>
              <a:t>Att lägga upp en ny användare som redan finns i systemet</a:t>
            </a: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 hidden="1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9722827-C3A5-CF39-E40B-92F2D2175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389" y="4039234"/>
            <a:ext cx="12359501" cy="38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6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Här hittar du till att skapa fraser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330368-E017-11AC-F8AA-701D695E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3282950"/>
            <a:ext cx="88773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1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Här hittar du till att skapa fraser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B617AA4-5650-C536-536B-4ED1F8CC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3513047"/>
            <a:ext cx="15240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15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Här hittar du till att skapa fraser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066D9F2-F034-0303-1479-1F3FBE1F2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98" y="2961061"/>
            <a:ext cx="12587349" cy="67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2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16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Skapa och hantera fraser till din enhet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ADD7747-4089-0457-3592-299BADE8B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10" y="2961061"/>
            <a:ext cx="13716000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9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17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Skapa ny fras till din enhet</a:t>
            </a:r>
          </a:p>
        </p:txBody>
      </p:sp>
      <p:pic>
        <p:nvPicPr>
          <p:cNvPr id="2" name="Bildobjekt 1" descr="En bild som visar text, skärmbild, skärm, nummer&#10;&#10;Automatiskt genererad beskrivning">
            <a:extLst>
              <a:ext uri="{FF2B5EF4-FFF2-40B4-BE49-F238E27FC236}">
                <a16:creationId xmlns:a16="http://schemas.microsoft.com/office/drawing/2014/main" id="{97E13F2F-4E45-F1B2-B9DE-36C50DEBE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699" y="3110271"/>
            <a:ext cx="7390881" cy="7677150"/>
          </a:xfrm>
          <a:prstGeom prst="rect">
            <a:avLst/>
          </a:prstGeom>
        </p:spPr>
      </p:pic>
      <p:pic>
        <p:nvPicPr>
          <p:cNvPr id="4" name="Bildobjekt 3" descr="En bild som visar skärmbild, symbol, Teckensnitt, nummer&#10;&#10;Automatiskt genererad beskrivning">
            <a:extLst>
              <a:ext uri="{FF2B5EF4-FFF2-40B4-BE49-F238E27FC236}">
                <a16:creationId xmlns:a16="http://schemas.microsoft.com/office/drawing/2014/main" id="{1851CE26-09B1-9C02-91DD-ECA1660D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23" y="3607337"/>
            <a:ext cx="4008951" cy="47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18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Användare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09BDE43-99B0-9B34-6F25-35F35842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227161"/>
            <a:ext cx="4724400" cy="62484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4661E85-CCF3-4918-F478-0A9C2EE68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5" y="3292475"/>
            <a:ext cx="5802256" cy="5778954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F1C1B791-FD19-31C3-3A5C-6AB8AC1BF026}"/>
              </a:ext>
            </a:extLst>
          </p:cNvPr>
          <p:cNvSpPr/>
          <p:nvPr/>
        </p:nvSpPr>
        <p:spPr>
          <a:xfrm>
            <a:off x="4362450" y="7135132"/>
            <a:ext cx="1579274" cy="63001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96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19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Användare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09BDE43-99B0-9B34-6F25-35F35842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227161"/>
            <a:ext cx="4724400" cy="6248400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F1C1B791-FD19-31C3-3A5C-6AB8AC1BF026}"/>
              </a:ext>
            </a:extLst>
          </p:cNvPr>
          <p:cNvSpPr/>
          <p:nvPr/>
        </p:nvSpPr>
        <p:spPr>
          <a:xfrm>
            <a:off x="4231821" y="8988426"/>
            <a:ext cx="1579274" cy="487135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7E6A66F-05BF-1BE4-6AB2-4222323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536" y="3326735"/>
            <a:ext cx="10064592" cy="5947894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AE730B0C-E263-0BF2-8380-C38DEC2E8FB8}"/>
              </a:ext>
            </a:extLst>
          </p:cNvPr>
          <p:cNvSpPr/>
          <p:nvPr/>
        </p:nvSpPr>
        <p:spPr>
          <a:xfrm>
            <a:off x="8042666" y="8956224"/>
            <a:ext cx="1579274" cy="487135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F3AF541-1C31-8E35-553A-AB8F226C09E9}"/>
              </a:ext>
            </a:extLst>
          </p:cNvPr>
          <p:cNvSpPr/>
          <p:nvPr/>
        </p:nvSpPr>
        <p:spPr>
          <a:xfrm>
            <a:off x="10052050" y="3158005"/>
            <a:ext cx="8051800" cy="3779824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6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AEFCBA-BB3B-6BE4-5A31-C3588250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Utbildnings innehåll</a:t>
            </a:r>
            <a:endParaRPr lang="sv-SE">
              <a:ea typeface="Calibri"/>
              <a:cs typeface="Calibri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580F18-936E-57D5-16ED-31A306044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5440" indent="-345440"/>
            <a:r>
              <a:rPr lang="sv-SE"/>
              <a:t>Allmän information</a:t>
            </a:r>
          </a:p>
          <a:p>
            <a:pPr marL="345440" indent="-345440"/>
            <a:r>
              <a:rPr lang="sv-SE">
                <a:solidFill>
                  <a:schemeClr val="tx1"/>
                </a:solidFill>
              </a:rPr>
              <a:t>Administrera användare </a:t>
            </a:r>
          </a:p>
          <a:p>
            <a:pPr marL="345440" indent="-345440"/>
            <a:r>
              <a:rPr lang="sv-SE">
                <a:solidFill>
                  <a:schemeClr val="tx1"/>
                </a:solidFill>
                <a:ea typeface="Calibri Light"/>
                <a:cs typeface="Calibri Light"/>
              </a:rPr>
              <a:t>Användare kan ändra titel</a:t>
            </a:r>
            <a:endParaRPr lang="sv-SE">
              <a:solidFill>
                <a:schemeClr val="tx1"/>
              </a:solidFill>
            </a:endParaRPr>
          </a:p>
          <a:p>
            <a:pPr marL="345440" indent="-345440"/>
            <a:r>
              <a:rPr lang="sv-SE">
                <a:solidFill>
                  <a:schemeClr val="tx1"/>
                </a:solidFill>
              </a:rPr>
              <a:t>Fraser</a:t>
            </a:r>
          </a:p>
          <a:p>
            <a:pPr marL="345440" indent="-345440"/>
            <a:r>
              <a:rPr lang="sv-SE">
                <a:solidFill>
                  <a:schemeClr val="tx1"/>
                </a:solidFill>
              </a:rPr>
              <a:t>Teamsyta</a:t>
            </a:r>
          </a:p>
        </p:txBody>
      </p:sp>
    </p:spTree>
    <p:extLst>
      <p:ext uri="{BB962C8B-B14F-4D97-AF65-F5344CB8AC3E}">
        <p14:creationId xmlns:p14="http://schemas.microsoft.com/office/powerpoint/2010/main" val="344581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20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53" y="12105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Användare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AC9FE3-7484-2112-2CA2-E38B1825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2164700"/>
            <a:ext cx="12510171" cy="89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5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21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Användare-Notifieringar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678EE14-2023-6147-D1B9-E6C15E50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02" y="2961061"/>
            <a:ext cx="16878661" cy="81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8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22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Användare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2FA126-F6B4-4998-D796-A93D18BBA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7" y="2915961"/>
            <a:ext cx="18186437" cy="58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77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64D52EA9-55EF-0B9C-5CBC-A97D3F1E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61" y="518220"/>
            <a:ext cx="17616567" cy="2043642"/>
          </a:xfrm>
        </p:spPr>
        <p:txBody>
          <a:bodyPr/>
          <a:lstStyle/>
          <a:p>
            <a:pPr algn="ctr"/>
            <a:r>
              <a:rPr lang="en-US"/>
              <a:t>  </a:t>
            </a:r>
            <a:br>
              <a:rPr lang="en-US"/>
            </a:br>
            <a:r>
              <a:rPr lang="en-US"/>
              <a:t>Fraser</a:t>
            </a:r>
            <a:br>
              <a:rPr lang="en-US"/>
            </a:br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23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EEF792-8C04-2352-398B-1822C6F43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42" y="2510472"/>
            <a:ext cx="12677775" cy="671512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5152FD2-5D4A-8508-B7ED-C3EC01C5957C}"/>
              </a:ext>
            </a:extLst>
          </p:cNvPr>
          <p:cNvSpPr txBox="1"/>
          <p:nvPr/>
        </p:nvSpPr>
        <p:spPr>
          <a:xfrm>
            <a:off x="4677228" y="9862740"/>
            <a:ext cx="10051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>
                <a:hlinkClick r:id="rId3"/>
              </a:rPr>
              <a:t>Metodstöd chatt - Öppen info: Första linjens digitala vård - </a:t>
            </a:r>
            <a:r>
              <a:rPr lang="sv-SE" err="1">
                <a:hlinkClick r:id="rId3"/>
              </a:rPr>
              <a:t>Confluence</a:t>
            </a:r>
            <a:r>
              <a:rPr lang="sv-SE">
                <a:hlinkClick r:id="rId3"/>
              </a:rPr>
              <a:t> (atlassian.net)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126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64D52EA9-55EF-0B9C-5CBC-A97D3F1E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2" y="572217"/>
            <a:ext cx="17616567" cy="2043642"/>
          </a:xfrm>
        </p:spPr>
        <p:txBody>
          <a:bodyPr/>
          <a:lstStyle/>
          <a:p>
            <a:pPr algn="ctr"/>
            <a:r>
              <a:rPr lang="en-US"/>
              <a:t>  </a:t>
            </a:r>
            <a:br>
              <a:rPr lang="en-US"/>
            </a:br>
            <a:r>
              <a:rPr lang="en-US"/>
              <a:t>Fraser</a:t>
            </a:r>
            <a:br>
              <a:rPr lang="en-US"/>
            </a:br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24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95EFF8E-CB45-10EB-0427-B083FF2A4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25" y="2039937"/>
            <a:ext cx="11068050" cy="7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1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64D52EA9-55EF-0B9C-5CBC-A97D3F1E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02" y="738082"/>
            <a:ext cx="17616567" cy="2043642"/>
          </a:xfrm>
        </p:spPr>
        <p:txBody>
          <a:bodyPr/>
          <a:lstStyle/>
          <a:p>
            <a:pPr algn="ctr"/>
            <a:r>
              <a:rPr lang="en-US"/>
              <a:t>  </a:t>
            </a:r>
            <a:br>
              <a:rPr lang="en-US"/>
            </a:br>
            <a:r>
              <a:rPr lang="en-US"/>
              <a:t>Fraser</a:t>
            </a:r>
            <a:br>
              <a:rPr lang="en-US"/>
            </a:br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25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E42402-DA0B-75AB-7AE0-7DAF8BD2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4" y="2491422"/>
            <a:ext cx="14649450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05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64D52EA9-55EF-0B9C-5CBC-A97D3F1E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 </a:t>
            </a:r>
            <a:br>
              <a:rPr lang="en-US"/>
            </a:br>
            <a:r>
              <a:rPr lang="en-US"/>
              <a:t>Fraser</a:t>
            </a:r>
            <a:br>
              <a:rPr lang="en-US"/>
            </a:br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26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A4517C-6C91-F2F4-6F2F-107D183D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282" y="2843968"/>
            <a:ext cx="11907838" cy="64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47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27</a:t>
            </a:fld>
            <a:endParaRPr lang="sv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5957AD-FC43-55EB-C299-DDA3DF466ED4}"/>
              </a:ext>
            </a:extLst>
          </p:cNvPr>
          <p:cNvSpPr txBox="1">
            <a:spLocks/>
          </p:cNvSpPr>
          <p:nvPr/>
        </p:nvSpPr>
        <p:spPr>
          <a:xfrm>
            <a:off x="1957302" y="3073799"/>
            <a:ext cx="14256456" cy="54002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5600" indent="-345600" eaLnBrk="1" hangingPunct="1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 eaLnBrk="1" hangingPunct="1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 eaLnBrk="1" hangingPunct="1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 eaLnBrk="1" hangingPunct="1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 eaLnBrk="1" hangingPunct="1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345440" indent="-345440">
              <a:buFont typeface="Arial"/>
              <a:buChar char="•"/>
            </a:pPr>
            <a:r>
              <a:rPr lang="sv-SE" sz="4400" b="1" kern="0">
                <a:solidFill>
                  <a:sysClr val="windowText" lastClr="000000"/>
                </a:solidFill>
                <a:cs typeface="Calibri Light"/>
              </a:rPr>
              <a:t>Lägg till vårdpersonalen i utbildningsmiljön</a:t>
            </a:r>
            <a:r>
              <a:rPr lang="sv-SE" sz="4400" kern="0">
                <a:solidFill>
                  <a:sysClr val="windowText" lastClr="000000"/>
                </a:solidFill>
                <a:cs typeface="Calibri Light"/>
              </a:rPr>
              <a:t> </a:t>
            </a:r>
            <a:endParaRPr lang="sv-SE" sz="4400">
              <a:cs typeface="Calibri Light"/>
            </a:endParaRPr>
          </a:p>
          <a:p>
            <a:pPr marL="755650" lvl="1" indent="-323850">
              <a:buFont typeface="Arial"/>
              <a:buChar char="•"/>
            </a:pPr>
            <a:r>
              <a:rPr lang="sv-SE" kern="0">
                <a:solidFill>
                  <a:sysClr val="windowText" lastClr="00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manage.demo.platform24.se</a:t>
            </a:r>
          </a:p>
          <a:p>
            <a:pPr marL="431800" lvl="1" indent="0">
              <a:buNone/>
            </a:pPr>
            <a:endParaRPr lang="sv-SE" kern="0">
              <a:solidFill>
                <a:sysClr val="windowText" lastClr="000000"/>
              </a:solidFill>
              <a:ea typeface="+mn-lt"/>
              <a:cs typeface="+mn-lt"/>
            </a:endParaRPr>
          </a:p>
          <a:p>
            <a:pPr marL="755650" lvl="1" indent="-323850">
              <a:buFont typeface="Arial"/>
              <a:buChar char="•"/>
            </a:pPr>
            <a:r>
              <a:rPr lang="sv-SE" sz="4400" b="1" kern="0">
                <a:solidFill>
                  <a:sysClr val="windowText" lastClr="000000"/>
                </a:solidFill>
                <a:ea typeface="+mn-lt"/>
                <a:cs typeface="+mn-lt"/>
              </a:rPr>
              <a:t>Länk utbildningsmiljön för vårdpersonalen</a:t>
            </a:r>
          </a:p>
          <a:p>
            <a:pPr marL="1003300" lvl="1" indent="-571500">
              <a:buFont typeface="Arial" panose="020B0604020202020204" pitchFamily="34" charset="0"/>
              <a:buChar char="•"/>
            </a:pPr>
            <a:r>
              <a:rPr lang="sv-SE" kern="0">
                <a:solidFill>
                  <a:sysClr val="windowText" lastClr="000000"/>
                </a:solidFill>
                <a:ea typeface="+mn-lt"/>
                <a:cs typeface="+mn-lt"/>
                <a:hlinkClick r:id="rId4"/>
              </a:rPr>
              <a:t>clinic.demo.platform24.se</a:t>
            </a:r>
            <a:r>
              <a:rPr lang="sv-SE" kern="0">
                <a:solidFill>
                  <a:sysClr val="windowText" lastClr="000000"/>
                </a:solidFill>
                <a:ea typeface="+mn-lt"/>
                <a:cs typeface="+mn-lt"/>
              </a:rPr>
              <a:t> </a:t>
            </a:r>
          </a:p>
          <a:p>
            <a:pPr marL="1003300" lvl="1" indent="-571500">
              <a:buFont typeface="Arial" panose="020B0604020202020204" pitchFamily="34" charset="0"/>
              <a:buChar char="•"/>
            </a:pPr>
            <a:endParaRPr lang="sv-SE" sz="4400" b="1" kern="0">
              <a:solidFill>
                <a:sysClr val="windowText" lastClr="000000"/>
              </a:solidFill>
              <a:ea typeface="+mn-lt"/>
              <a:cs typeface="+mn-lt"/>
            </a:endParaRPr>
          </a:p>
          <a:p>
            <a:pPr marL="1003300" lvl="1" indent="-571500">
              <a:buFont typeface="Arial" panose="020B0604020202020204" pitchFamily="34" charset="0"/>
              <a:buChar char="•"/>
            </a:pPr>
            <a:r>
              <a:rPr lang="sv-SE" sz="4400" b="1" kern="0">
                <a:solidFill>
                  <a:sysClr val="windowText" lastClr="000000"/>
                </a:solidFill>
                <a:ea typeface="+mn-lt"/>
                <a:cs typeface="+mn-lt"/>
              </a:rPr>
              <a:t>Här kan ni testa att vara patienter</a:t>
            </a:r>
            <a:endParaRPr lang="sv-SE" sz="4400" b="1">
              <a:solidFill>
                <a:sysClr val="windowText" lastClr="000000"/>
              </a:solidFill>
              <a:cs typeface="Calibri Light"/>
            </a:endParaRPr>
          </a:p>
          <a:p>
            <a:pPr marL="431800" lvl="1" indent="0">
              <a:buNone/>
            </a:pPr>
            <a:r>
              <a:rPr lang="sv-SE" u="sng" kern="0">
                <a:solidFill>
                  <a:sysClr val="windowText" lastClr="0000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https://regionvastmanland.app.demo.platform24.se/home</a:t>
            </a:r>
            <a:r>
              <a:rPr lang="sv-SE" u="sng" kern="0">
                <a:solidFill>
                  <a:sysClr val="windowText" lastClr="000000"/>
                </a:solidFill>
                <a:ea typeface="+mn-lt"/>
                <a:cs typeface="+mn-lt"/>
              </a:rPr>
              <a:t> </a:t>
            </a:r>
          </a:p>
          <a:p>
            <a:pPr marL="755650" lvl="1" indent="-323850">
              <a:buFont typeface="Arial"/>
              <a:buChar char="•"/>
            </a:pPr>
            <a:r>
              <a:rPr lang="sv-SE" kern="0">
                <a:solidFill>
                  <a:sysClr val="windowText" lastClr="000000"/>
                </a:solidFill>
                <a:ea typeface="+mn-lt"/>
                <a:cs typeface="+mn-lt"/>
              </a:rPr>
              <a:t>Testpatienter </a:t>
            </a:r>
          </a:p>
          <a:p>
            <a:pPr marL="755650" lvl="1" indent="-323850">
              <a:buFont typeface="Arial"/>
              <a:buChar char="•"/>
            </a:pPr>
            <a:endParaRPr lang="sv-SE" kern="0">
              <a:solidFill>
                <a:sysClr val="windowText" lastClr="000000"/>
              </a:solidFill>
              <a:ea typeface="+mn-lt"/>
              <a:cs typeface="+mn-lt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Inför utbildningsstart</a:t>
            </a:r>
          </a:p>
        </p:txBody>
      </p:sp>
    </p:spTree>
    <p:extLst>
      <p:ext uri="{BB962C8B-B14F-4D97-AF65-F5344CB8AC3E}">
        <p14:creationId xmlns:p14="http://schemas.microsoft.com/office/powerpoint/2010/main" val="945186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28</a:t>
            </a:fld>
            <a:endParaRPr lang="sv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5957AD-FC43-55EB-C299-DDA3DF466ED4}"/>
              </a:ext>
            </a:extLst>
          </p:cNvPr>
          <p:cNvSpPr txBox="1">
            <a:spLocks/>
          </p:cNvSpPr>
          <p:nvPr/>
        </p:nvSpPr>
        <p:spPr>
          <a:xfrm>
            <a:off x="2160502" y="3395366"/>
            <a:ext cx="14256456" cy="54002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5600" indent="-345600" eaLnBrk="1" hangingPunct="1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 eaLnBrk="1" hangingPunct="1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 eaLnBrk="1" hangingPunct="1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 eaLnBrk="1" hangingPunct="1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 eaLnBrk="1" hangingPunct="1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b="1" kern="0">
                <a:solidFill>
                  <a:sysClr val="windowText" lastClr="000000"/>
                </a:solidFill>
                <a:cs typeface="Calibri Light"/>
              </a:rPr>
              <a:t>Lägg till vårdpersonalen i produktionsmiljön </a:t>
            </a:r>
            <a:r>
              <a:rPr lang="sv-SE" sz="3200" b="1" kern="0">
                <a:solidFill>
                  <a:sysClr val="windowText" lastClr="000000"/>
                </a:solidFill>
                <a:cs typeface="Calibri Light"/>
              </a:rPr>
              <a:t>(information skickas ut när ni kan börja med det)</a:t>
            </a:r>
            <a:r>
              <a:rPr lang="sv-SE" sz="3200" kern="0">
                <a:solidFill>
                  <a:sysClr val="windowText" lastClr="000000"/>
                </a:solidFill>
                <a:cs typeface="Calibri Light"/>
              </a:rPr>
              <a:t> </a:t>
            </a:r>
            <a:endParaRPr lang="sv-SE" sz="3200">
              <a:solidFill>
                <a:sysClr val="windowText" lastClr="000000"/>
              </a:solidFill>
              <a:cs typeface="Calibri Light"/>
            </a:endParaRPr>
          </a:p>
          <a:p>
            <a:pPr marL="755650" lvl="1" indent="-323850">
              <a:buFont typeface="Arial"/>
              <a:buChar char="•"/>
            </a:pPr>
            <a:r>
              <a:rPr lang="sv-SE" kern="0">
                <a:solidFill>
                  <a:sysClr val="windowText" lastClr="000000"/>
                </a:solidFill>
                <a:ea typeface="+mn-lt"/>
                <a:cs typeface="+mn-lt"/>
              </a:rPr>
              <a:t>Manage.platform24.se</a:t>
            </a:r>
          </a:p>
          <a:p>
            <a:pPr marL="431800" lvl="1" indent="0">
              <a:buNone/>
            </a:pPr>
            <a:endParaRPr lang="sv-SE" kern="0">
              <a:solidFill>
                <a:sysClr val="windowText" lastClr="000000"/>
              </a:solidFill>
              <a:ea typeface="+mn-lt"/>
              <a:cs typeface="+mn-lt"/>
            </a:endParaRPr>
          </a:p>
          <a:p>
            <a:pPr marL="1003300" lvl="1" indent="-571500">
              <a:buFont typeface="Arial" panose="020B0604020202020204" pitchFamily="34" charset="0"/>
              <a:buChar char="•"/>
            </a:pPr>
            <a:r>
              <a:rPr lang="sv-SE" b="1" kern="0">
                <a:solidFill>
                  <a:sysClr val="windowText" lastClr="000000"/>
                </a:solidFill>
                <a:ea typeface="+mn-lt"/>
                <a:cs typeface="+mn-lt"/>
              </a:rPr>
              <a:t>Produktionsmiljön för vårdpersonalen</a:t>
            </a:r>
          </a:p>
          <a:p>
            <a:pPr marL="1003300" lvl="1" indent="-571500">
              <a:buFont typeface="Arial" panose="020B0604020202020204" pitchFamily="34" charset="0"/>
              <a:buChar char="•"/>
            </a:pPr>
            <a:r>
              <a:rPr lang="sv-SE" kern="0">
                <a:solidFill>
                  <a:sysClr val="windowText" lastClr="000000"/>
                </a:solidFill>
                <a:ea typeface="+mn-lt"/>
                <a:cs typeface="+mn-lt"/>
              </a:rPr>
              <a:t>Clinic.platform24.se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Inför </a:t>
            </a:r>
            <a:r>
              <a:rPr lang="sv-SE" err="1">
                <a:cs typeface="Calibri"/>
              </a:rPr>
              <a:t>driftstart</a:t>
            </a:r>
          </a:p>
        </p:txBody>
      </p:sp>
    </p:spTree>
    <p:extLst>
      <p:ext uri="{BB962C8B-B14F-4D97-AF65-F5344CB8AC3E}">
        <p14:creationId xmlns:p14="http://schemas.microsoft.com/office/powerpoint/2010/main" val="4163291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29</a:t>
            </a:fld>
            <a:endParaRPr lang="sv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5957AD-FC43-55EB-C299-DDA3DF466ED4}"/>
              </a:ext>
            </a:extLst>
          </p:cNvPr>
          <p:cNvSpPr txBox="1">
            <a:spLocks/>
          </p:cNvSpPr>
          <p:nvPr/>
        </p:nvSpPr>
        <p:spPr>
          <a:xfrm>
            <a:off x="2160502" y="3395366"/>
            <a:ext cx="14256456" cy="540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5600" indent="-345600" eaLnBrk="1" hangingPunct="1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 eaLnBrk="1" hangingPunct="1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 eaLnBrk="1" hangingPunct="1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 eaLnBrk="1" hangingPunct="1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 eaLnBrk="1" hangingPunct="1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v-SE" kern="0">
                <a:solidFill>
                  <a:sysClr val="windowText" lastClr="000000"/>
                </a:solidFill>
              </a:rPr>
              <a:t>Ni kommer bli inbjudna till en teamsyta</a:t>
            </a: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Teamsyta</a:t>
            </a:r>
          </a:p>
        </p:txBody>
      </p:sp>
    </p:spTree>
    <p:extLst>
      <p:ext uri="{BB962C8B-B14F-4D97-AF65-F5344CB8AC3E}">
        <p14:creationId xmlns:p14="http://schemas.microsoft.com/office/powerpoint/2010/main" val="216706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7F1FBD28-2097-B371-BA3C-DA24E8847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2"/>
          <a:stretch/>
        </p:blipFill>
        <p:spPr bwMode="auto">
          <a:xfrm>
            <a:off x="20" y="10"/>
            <a:ext cx="20104080" cy="113093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tshållare för datum 2" hidden="1">
            <a:extLst>
              <a:ext uri="{FF2B5EF4-FFF2-40B4-BE49-F238E27FC236}">
                <a16:creationId xmlns:a16="http://schemas.microsoft.com/office/drawing/2014/main" id="{2F0BCE10-B01B-13CF-F397-463967FA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23CC7BB-C032-1025-2954-0DE888BE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347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763461"/>
            <a:ext cx="17616567" cy="2043642"/>
          </a:xfrm>
        </p:spPr>
        <p:txBody>
          <a:bodyPr/>
          <a:lstStyle/>
          <a:p>
            <a:r>
              <a:rPr lang="sv-SE"/>
              <a:t>Tack för idag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2024-02-20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10" name="Bildobjekt 9" descr="En bild som visar visitkort&#10;&#10;Automatiskt genererad beskrivning">
            <a:extLst>
              <a:ext uri="{FF2B5EF4-FFF2-40B4-BE49-F238E27FC236}">
                <a16:creationId xmlns:a16="http://schemas.microsoft.com/office/drawing/2014/main" id="{1B726183-7AD3-452C-BFA4-51832CEB7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9402" y="3134395"/>
            <a:ext cx="9577064" cy="71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6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5957AD-FC43-55EB-C299-DDA3DF466ED4}"/>
              </a:ext>
            </a:extLst>
          </p:cNvPr>
          <p:cNvSpPr txBox="1">
            <a:spLocks/>
          </p:cNvSpPr>
          <p:nvPr/>
        </p:nvSpPr>
        <p:spPr>
          <a:xfrm>
            <a:off x="2092786" y="4246037"/>
            <a:ext cx="14256456" cy="29994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5600" indent="-345600" eaLnBrk="1" hangingPunct="1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 eaLnBrk="1" hangingPunct="1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 eaLnBrk="1" hangingPunct="1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 eaLnBrk="1" hangingPunct="1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 eaLnBrk="1" hangingPunct="1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err="1">
                <a:solidFill>
                  <a:sysClr val="windowText" lastClr="000000"/>
                </a:solidFill>
              </a:rPr>
              <a:t>Utbildningsmiljö</a:t>
            </a:r>
            <a:br>
              <a:rPr lang="en-US" kern="0">
                <a:solidFill>
                  <a:sysClr val="windowText" lastClr="000000"/>
                </a:solidFill>
              </a:rPr>
            </a:br>
            <a:r>
              <a:rPr lang="sv-SE">
                <a:hlinkClick r:id="rId3"/>
              </a:rPr>
              <a:t>https://manage.demo.platform24.se/login</a:t>
            </a:r>
            <a:endParaRPr lang="sv-SE"/>
          </a:p>
          <a:p>
            <a:pPr marL="0" indent="0">
              <a:buNone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Länk till utbildningsmiljö för lokal administratör</a:t>
            </a:r>
          </a:p>
        </p:txBody>
      </p:sp>
      <p:pic>
        <p:nvPicPr>
          <p:cNvPr id="5" name="Bildobjekt 4" descr="En bild som visar text, Teckensnitt, Grafik, cirkel">
            <a:extLst>
              <a:ext uri="{FF2B5EF4-FFF2-40B4-BE49-F238E27FC236}">
                <a16:creationId xmlns:a16="http://schemas.microsoft.com/office/drawing/2014/main" id="{3078E700-9BA5-846C-E369-77203857E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498" y="3338215"/>
            <a:ext cx="626701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4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 anchor="t">
            <a:normAutofit/>
          </a:bodyPr>
          <a:lstStyle/>
          <a:p>
            <a:r>
              <a:rPr lang="sv-SE"/>
              <a:t>Inloggning/startsida</a:t>
            </a: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 hidden="1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4A55C83-CE09-FB25-F9EB-5A4C6C7F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903" y="2899683"/>
            <a:ext cx="14227141" cy="55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6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781359"/>
            <a:ext cx="17616567" cy="2043642"/>
          </a:xfrm>
        </p:spPr>
        <p:txBody>
          <a:bodyPr anchor="t">
            <a:normAutofit/>
          </a:bodyPr>
          <a:lstStyle/>
          <a:p>
            <a:r>
              <a:rPr lang="sv-SE"/>
              <a:t>Användare</a:t>
            </a: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 hidden="1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pic>
        <p:nvPicPr>
          <p:cNvPr id="2" name="Bildobjekt 1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FE168BDA-47CA-20FD-A668-FFF39324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3" y="2923439"/>
            <a:ext cx="9972575" cy="4567919"/>
          </a:xfrm>
          <a:prstGeom prst="rect">
            <a:avLst/>
          </a:prstGeom>
        </p:spPr>
      </p:pic>
      <p:pic>
        <p:nvPicPr>
          <p:cNvPr id="5" name="Bildobjekt 4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663B7C8F-6D99-7CF7-25CA-8D44CFD0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205" y="1564259"/>
            <a:ext cx="6661081" cy="699379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D5CE3D0-4C11-A6F2-C65E-15624A2DA285}"/>
              </a:ext>
            </a:extLst>
          </p:cNvPr>
          <p:cNvSpPr txBox="1"/>
          <p:nvPr/>
        </p:nvSpPr>
        <p:spPr>
          <a:xfrm>
            <a:off x="14498116" y="3750753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SE2321000172-</a:t>
            </a:r>
          </a:p>
        </p:txBody>
      </p:sp>
    </p:spTree>
    <p:extLst>
      <p:ext uri="{BB962C8B-B14F-4D97-AF65-F5344CB8AC3E}">
        <p14:creationId xmlns:p14="http://schemas.microsoft.com/office/powerpoint/2010/main" val="24452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781359"/>
            <a:ext cx="17616567" cy="2043642"/>
          </a:xfrm>
        </p:spPr>
        <p:txBody>
          <a:bodyPr anchor="t">
            <a:normAutofit/>
          </a:bodyPr>
          <a:lstStyle/>
          <a:p>
            <a:r>
              <a:rPr lang="sv-SE"/>
              <a:t>Användare</a:t>
            </a: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 hidden="1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4494BA-619D-6FC3-4234-E09167427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287" y="5654675"/>
            <a:ext cx="48672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9886051-BF23-ABDC-F90C-F652C85E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74" y="3132288"/>
            <a:ext cx="1712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7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781359"/>
            <a:ext cx="17616567" cy="2043642"/>
          </a:xfrm>
        </p:spPr>
        <p:txBody>
          <a:bodyPr anchor="t">
            <a:normAutofit/>
          </a:bodyPr>
          <a:lstStyle/>
          <a:p>
            <a:r>
              <a:rPr lang="sv-SE"/>
              <a:t>Användare</a:t>
            </a: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 hidden="1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E5C55F-E457-E37E-7298-80C64A47D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66" y="2162810"/>
            <a:ext cx="16480509" cy="70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9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B4A1785-3C4E-50B8-365E-6BD816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2024-02-20</a:t>
            </a:fld>
            <a:endParaRPr lang="sv-SE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F599C3-13B6-E158-ED53-DE19FC0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5957AD-FC43-55EB-C299-DDA3DF466ED4}"/>
              </a:ext>
            </a:extLst>
          </p:cNvPr>
          <p:cNvSpPr txBox="1">
            <a:spLocks/>
          </p:cNvSpPr>
          <p:nvPr/>
        </p:nvSpPr>
        <p:spPr>
          <a:xfrm>
            <a:off x="1962157" y="3946908"/>
            <a:ext cx="14256456" cy="540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5600" indent="-345600" eaLnBrk="1" hangingPunct="1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 eaLnBrk="1" hangingPunct="1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 eaLnBrk="1" hangingPunct="1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 eaLnBrk="1" hangingPunct="1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 eaLnBrk="1" hangingPunct="1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v-SE" kern="0">
                <a:solidFill>
                  <a:sysClr val="windowText" lastClr="000000"/>
                </a:solidFill>
              </a:rPr>
              <a:t>Administratör</a:t>
            </a:r>
          </a:p>
          <a:p>
            <a:r>
              <a:rPr lang="sv-SE" kern="0">
                <a:solidFill>
                  <a:sysClr val="windowText" lastClr="000000"/>
                </a:solidFill>
              </a:rPr>
              <a:t>Barnmorska</a:t>
            </a:r>
          </a:p>
          <a:p>
            <a:r>
              <a:rPr lang="sv-SE" kern="0">
                <a:solidFill>
                  <a:sysClr val="windowText" lastClr="000000"/>
                </a:solidFill>
              </a:rPr>
              <a:t>Kurator</a:t>
            </a:r>
          </a:p>
          <a:p>
            <a:r>
              <a:rPr lang="sv-SE" kern="0">
                <a:solidFill>
                  <a:sysClr val="windowText" lastClr="000000"/>
                </a:solidFill>
              </a:rPr>
              <a:t>Sjuksköterska</a:t>
            </a:r>
          </a:p>
          <a:p>
            <a:r>
              <a:rPr lang="sv-SE" kern="0">
                <a:solidFill>
                  <a:sysClr val="windowText" lastClr="000000"/>
                </a:solidFill>
              </a:rPr>
              <a:t>Läkare</a:t>
            </a:r>
          </a:p>
          <a:p>
            <a:r>
              <a:rPr lang="sv-SE" kern="0">
                <a:solidFill>
                  <a:sysClr val="windowText" lastClr="000000"/>
                </a:solidFill>
              </a:rPr>
              <a:t>Fysioterapeut</a:t>
            </a: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D80129-10CF-3D6A-28F8-A49EBFE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" y="791618"/>
            <a:ext cx="19308463" cy="2043642"/>
          </a:xfrm>
        </p:spPr>
        <p:txBody>
          <a:bodyPr/>
          <a:lstStyle/>
          <a:p>
            <a:r>
              <a:rPr lang="sv-SE">
                <a:cs typeface="Calibri"/>
              </a:rPr>
              <a:t>Rekommenderade roller, viktigt för att ärendet ska hamna rätt</a:t>
            </a:r>
          </a:p>
        </p:txBody>
      </p:sp>
    </p:spTree>
    <p:extLst>
      <p:ext uri="{BB962C8B-B14F-4D97-AF65-F5344CB8AC3E}">
        <p14:creationId xmlns:p14="http://schemas.microsoft.com/office/powerpoint/2010/main" val="212650194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RV_221103_v1" id="{E1367F60-1A97-6C46-B29C-413ADFCD4EE6}" vid="{8A52BC0C-180B-B94F-B66C-19578CCCCA2B}"/>
    </a:ext>
  </a:extLst>
</a:theme>
</file>

<file path=ppt/theme/theme2.xml><?xml version="1.0" encoding="utf-8"?>
<a:theme xmlns:a="http://schemas.openxmlformats.org/drawingml/2006/main" name="1_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RV_221103_v1" id="{E1367F60-1A97-6C46-B29C-413ADFCD4EE6}" vid="{170FAC92-FBF3-894F-B5AF-3E7789AD676C}"/>
    </a:ext>
  </a:extLst>
</a:theme>
</file>

<file path=ppt/theme/theme3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RV_221103_v1" id="{E1367F60-1A97-6C46-B29C-413ADFCD4EE6}" vid="{235CE997-4548-B343-BFA3-1BC0952C09E1}"/>
    </a:ext>
  </a:extLst>
</a:theme>
</file>

<file path=ppt/theme/theme4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RV_221103_v1" id="{E1367F60-1A97-6C46-B29C-413ADFCD4EE6}" vid="{C65B36D0-C5C5-054A-A6E7-1CAE776398A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f6b37a-4115-4151-8e3a-b0ef4cbbfe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992B011D60404AAA811BF07EA2CE60" ma:contentTypeVersion="13" ma:contentTypeDescription="Skapa ett nytt dokument." ma:contentTypeScope="" ma:versionID="d0d88f8e95fae035ea0f70263a79c90e">
  <xsd:schema xmlns:xsd="http://www.w3.org/2001/XMLSchema" xmlns:xs="http://www.w3.org/2001/XMLSchema" xmlns:p="http://schemas.microsoft.com/office/2006/metadata/properties" xmlns:ns2="1cf6b37a-4115-4151-8e3a-b0ef4cbbfe1d" xmlns:ns3="3303d1e9-51d3-4aea-a3cd-3f33d532539a" targetNamespace="http://schemas.microsoft.com/office/2006/metadata/properties" ma:root="true" ma:fieldsID="8784c60e7ea301e49ccf03d6fc55c901" ns2:_="" ns3:_="">
    <xsd:import namespace="1cf6b37a-4115-4151-8e3a-b0ef4cbbfe1d"/>
    <xsd:import namespace="3303d1e9-51d3-4aea-a3cd-3f33d53253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6b37a-4115-4151-8e3a-b0ef4cbbf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3d1e9-51d3-4aea-a3cd-3f33d532539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298639-A577-4F3F-91F2-8D6ABE55571D}">
  <ds:schemaRefs>
    <ds:schemaRef ds:uri="1cf6b37a-4115-4151-8e3a-b0ef4cbbfe1d"/>
    <ds:schemaRef ds:uri="3303d1e9-51d3-4aea-a3cd-3f33d53253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41579B-537B-434B-BC00-BEEAF16099E3}"/>
</file>

<file path=docProps/app.xml><?xml version="1.0" encoding="utf-8"?>
<Properties xmlns="http://schemas.openxmlformats.org/officeDocument/2006/extended-properties" xmlns:vt="http://schemas.openxmlformats.org/officeDocument/2006/docPropsVTypes">
  <Template>Region Västmanland</Template>
  <Application>Microsoft Office PowerPoint</Application>
  <PresentationFormat>Custom</PresentationFormat>
  <Slides>30</Slides>
  <Notes>0</Notes>
  <HiddenSlides>1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Region Västmanland Rosa</vt:lpstr>
      <vt:lpstr>1_Region Västmanland Rosa</vt:lpstr>
      <vt:lpstr>Region Västmanland Blå</vt:lpstr>
      <vt:lpstr>Region Västmanland Grön</vt:lpstr>
      <vt:lpstr>Lokal administratör/superanvändare </vt:lpstr>
      <vt:lpstr>Utbildnings innehåll</vt:lpstr>
      <vt:lpstr>PowerPoint Presentation</vt:lpstr>
      <vt:lpstr>Länk till utbildningsmiljö för lokal administratör</vt:lpstr>
      <vt:lpstr>Inloggning/startsida</vt:lpstr>
      <vt:lpstr>Användare</vt:lpstr>
      <vt:lpstr>Användare</vt:lpstr>
      <vt:lpstr>Användare</vt:lpstr>
      <vt:lpstr>Rekommenderade roller, viktigt för att ärendet ska hamna rätt</vt:lpstr>
      <vt:lpstr>Inaktivera användare</vt:lpstr>
      <vt:lpstr>Sök fram användare</vt:lpstr>
      <vt:lpstr>Att lägga upp en ny användare som redan finns i systemet</vt:lpstr>
      <vt:lpstr>Här hittar du till att skapa fraser</vt:lpstr>
      <vt:lpstr>Här hittar du till att skapa fraser</vt:lpstr>
      <vt:lpstr>Här hittar du till att skapa fraser</vt:lpstr>
      <vt:lpstr>Skapa och hantera fraser till din enhet</vt:lpstr>
      <vt:lpstr>Skapa ny fras till din enhet</vt:lpstr>
      <vt:lpstr>Användare </vt:lpstr>
      <vt:lpstr>Användare </vt:lpstr>
      <vt:lpstr>Användare </vt:lpstr>
      <vt:lpstr>Användare-Notifieringar </vt:lpstr>
      <vt:lpstr>Användare </vt:lpstr>
      <vt:lpstr>   Fraser </vt:lpstr>
      <vt:lpstr>   Fraser </vt:lpstr>
      <vt:lpstr>   Fraser </vt:lpstr>
      <vt:lpstr>   Fraser </vt:lpstr>
      <vt:lpstr>Inför utbildningsstart</vt:lpstr>
      <vt:lpstr>Inför driftstart</vt:lpstr>
      <vt:lpstr>Teamsyta</vt:lpstr>
      <vt:lpstr>Tack för idag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Segerstedt</dc:creator>
  <cp:revision>1</cp:revision>
  <dcterms:created xsi:type="dcterms:W3CDTF">2024-01-08T16:12:47Z</dcterms:created>
  <dcterms:modified xsi:type="dcterms:W3CDTF">2024-02-20T10:22:21Z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0x010100EE992B011D60404AAA811BF07EA2CE60</vt:lpwstr>
  </property>
  <property fmtid="{D5CDD505-2E9C-101B-9397-08002B2CF9AE}" pid="3" name="MediaServiceImageTags">
    <vt:lpwstr/>
  </property>
</Properties>
</file>