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660" r:id="rId7"/>
  </p:sldMasterIdLst>
  <p:notesMasterIdLst>
    <p:notesMasterId r:id="rId24"/>
  </p:notesMasterIdLst>
  <p:sldIdLst>
    <p:sldId id="256" r:id="rId8"/>
    <p:sldId id="257" r:id="rId9"/>
    <p:sldId id="263" r:id="rId10"/>
    <p:sldId id="272" r:id="rId11"/>
    <p:sldId id="270" r:id="rId12"/>
    <p:sldId id="276" r:id="rId13"/>
    <p:sldId id="271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5" r:id="rId22"/>
    <p:sldId id="262" r:id="rId23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>
      <p:cViewPr varScale="1">
        <p:scale>
          <a:sx n="40" d="100"/>
          <a:sy n="40" d="100"/>
        </p:scale>
        <p:origin x="696" y="48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2025-04-16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91435" y="2298648"/>
            <a:ext cx="13459939" cy="168657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291435" y="4133672"/>
            <a:ext cx="13459939" cy="655044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561005" y="4155668"/>
            <a:ext cx="7447097" cy="655542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39DF52-0477-4164-99CF-0384B3919D38}" type="datetime1">
              <a:rPr lang="sv-SE" smtClean="0"/>
              <a:t>2025-04-16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00994" y="2298648"/>
            <a:ext cx="15315525" cy="16865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700994" y="4155667"/>
            <a:ext cx="15315525" cy="6530333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2923677" y="2298648"/>
            <a:ext cx="15280341" cy="168657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936"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923676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10756921" y="4133671"/>
            <a:ext cx="7447097" cy="7175679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8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27129ABF-34AF-4771-8C65-17474087DDAF}" type="datetime1">
              <a:rPr lang="sv-SE" smtClean="0"/>
              <a:t>2025-04-16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2025-04-16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013" y="1996900"/>
            <a:ext cx="15078075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4047" y="1540107"/>
            <a:ext cx="556846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2025-04-16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2025-04-16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2025-04-16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2025-04-16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2025-04-16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02" r:id="rId6"/>
    <p:sldLayoutId id="2147483742" r:id="rId7"/>
    <p:sldLayoutId id="2147483743" r:id="rId8"/>
    <p:sldLayoutId id="2147483744" r:id="rId9"/>
    <p:sldLayoutId id="2147483745" r:id="rId10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2025-04-16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82157" y="4947306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82157" y="2538834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18"/>
          <p:cNvSpPr>
            <a:spLocks noGrp="1"/>
          </p:cNvSpPr>
          <p:nvPr>
            <p:ph type="dt" sz="half" idx="2"/>
          </p:nvPr>
        </p:nvSpPr>
        <p:spPr>
          <a:xfrm>
            <a:off x="334046" y="1225989"/>
            <a:ext cx="4523423" cy="346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</a:defRPr>
            </a:lvl1pPr>
          </a:lstStyle>
          <a:p>
            <a:fld id="{08176BD1-A56A-405D-BBE7-4874BB21E688}" type="datetimeFigureOut">
              <a:rPr lang="sv-SE" smtClean="0"/>
              <a:pPr/>
              <a:t>2025-04-16</a:t>
            </a:fld>
            <a:endParaRPr lang="sv-SE"/>
          </a:p>
        </p:txBody>
      </p:sp>
      <p:sp>
        <p:nvSpPr>
          <p:cNvPr id="6" name="Platshållare för sidfot 19"/>
          <p:cNvSpPr>
            <a:spLocks noGrp="1"/>
          </p:cNvSpPr>
          <p:nvPr>
            <p:ph type="ftr" sz="quarter" idx="3"/>
          </p:nvPr>
        </p:nvSpPr>
        <p:spPr>
          <a:xfrm>
            <a:off x="334046" y="803411"/>
            <a:ext cx="6785134" cy="382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5580677" y="1070723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gyldberg@regionvastmanland.se" TargetMode="External"/><Relationship Id="rId2" Type="http://schemas.openxmlformats.org/officeDocument/2006/relationships/hyperlink" Target="https://regionvastmanland.se/intranat/stod-och-service/nya-akutsjukhuset---sa-paverkas-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15E9B-A599-43E8-870E-EE6B8DA6D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Det nya akutsjukhuset – det här berör oss!</a:t>
            </a:r>
          </a:p>
        </p:txBody>
      </p:sp>
    </p:spTree>
    <p:extLst>
      <p:ext uri="{BB962C8B-B14F-4D97-AF65-F5344CB8AC3E}">
        <p14:creationId xmlns:p14="http://schemas.microsoft.com/office/powerpoint/2010/main" val="7353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E5A74E7-391D-3EC0-E125-0B007343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DEE150A-B57C-9CB3-BE2F-99600EB1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F09C30-C579-9D3A-040B-19EA7F3EF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000" y="701676"/>
            <a:ext cx="6533999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36F824-32C8-C5D8-39F2-8166B37E4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IVA</a:t>
            </a:r>
          </a:p>
          <a:p>
            <a:r>
              <a:rPr lang="sv-SE" dirty="0"/>
              <a:t>Röntgen</a:t>
            </a:r>
          </a:p>
          <a:p>
            <a:r>
              <a:rPr lang="sv-SE" dirty="0"/>
              <a:t>Vårdavdelningar ortopedi och urologi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C01F5AB-4EC0-FC63-019B-870C1B4E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3</a:t>
            </a:r>
          </a:p>
        </p:txBody>
      </p:sp>
    </p:spTree>
    <p:extLst>
      <p:ext uri="{BB962C8B-B14F-4D97-AF65-F5344CB8AC3E}">
        <p14:creationId xmlns:p14="http://schemas.microsoft.com/office/powerpoint/2010/main" val="204251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312D243-4C36-891F-E54B-C9B62300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C4C4C60-3871-F949-0859-58BB3E27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9CA0F1-1399-5F04-EB9B-C25F6464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50" y="701676"/>
            <a:ext cx="7078499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736D92-C49E-4B83-5367-FE6799C24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Kirurg-, endoskopi, mag-tarmmottagning (KEMT)</a:t>
            </a:r>
          </a:p>
          <a:p>
            <a:r>
              <a:rPr lang="sv-SE" dirty="0"/>
              <a:t>Tekniska utrymmen såsom fläktrum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26F4FE6-6694-FC37-5B6F-6BFA2882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4</a:t>
            </a:r>
          </a:p>
        </p:txBody>
      </p:sp>
    </p:spTree>
    <p:extLst>
      <p:ext uri="{BB962C8B-B14F-4D97-AF65-F5344CB8AC3E}">
        <p14:creationId xmlns:p14="http://schemas.microsoft.com/office/powerpoint/2010/main" val="201618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AB8DAA-BB15-508A-4876-08F05F2F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CC781E5-297D-F50A-04A8-1A4E8850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7C1DF3C-F1F8-BFFA-DCB5-5973F6E8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501" y="701676"/>
            <a:ext cx="6632998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06800C-B282-F274-BD44-0EA48D6A0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Förlossning</a:t>
            </a:r>
          </a:p>
          <a:p>
            <a:r>
              <a:rPr lang="sv-SE" dirty="0"/>
              <a:t>Neonatal</a:t>
            </a:r>
          </a:p>
          <a:p>
            <a:r>
              <a:rPr lang="sv-SE" dirty="0"/>
              <a:t>Dagsjukvård</a:t>
            </a:r>
          </a:p>
          <a:p>
            <a:r>
              <a:rPr lang="sv-SE" dirty="0"/>
              <a:t>Barnklinikens och kvinnoklinikens (</a:t>
            </a:r>
            <a:r>
              <a:rPr lang="sv-SE" dirty="0" err="1"/>
              <a:t>inkl</a:t>
            </a:r>
            <a:r>
              <a:rPr lang="sv-SE" dirty="0"/>
              <a:t> gynekologi och BB) vårdplatser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D050A68-91CF-69D9-72F4-18436DEB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5</a:t>
            </a:r>
          </a:p>
        </p:txBody>
      </p:sp>
    </p:spTree>
    <p:extLst>
      <p:ext uri="{BB962C8B-B14F-4D97-AF65-F5344CB8AC3E}">
        <p14:creationId xmlns:p14="http://schemas.microsoft.com/office/powerpoint/2010/main" val="315637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740BB06-8242-93EA-9D76-141E5A84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29F11D6-2C7E-2BAA-F71D-FEAE1E34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A28793-F503-0992-0AFE-F6DB419E2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500" y="701676"/>
            <a:ext cx="6435000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994A3F-0348-A932-7008-38F442D49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Operation</a:t>
            </a:r>
          </a:p>
          <a:p>
            <a:r>
              <a:rPr lang="sv-SE" dirty="0"/>
              <a:t>Pre-postoperation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0F84ABF-4C21-0E0C-8B6B-63CC10F6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6</a:t>
            </a:r>
          </a:p>
        </p:txBody>
      </p:sp>
    </p:spTree>
    <p:extLst>
      <p:ext uri="{BB962C8B-B14F-4D97-AF65-F5344CB8AC3E}">
        <p14:creationId xmlns:p14="http://schemas.microsoft.com/office/powerpoint/2010/main" val="180560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01B6002-7662-EAA8-83E0-37630ED0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91B9752-E6EB-2F52-2DDD-4A8CA746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141677F-B24E-D1F0-D136-0358F248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876" y="701676"/>
            <a:ext cx="6410248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76E34A2-B83D-E221-9E6D-4A6503EB6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 err="1"/>
              <a:t>Teknikrum</a:t>
            </a:r>
            <a:endParaRPr lang="sv-SE" dirty="0"/>
          </a:p>
          <a:p>
            <a:r>
              <a:rPr lang="sv-SE" dirty="0"/>
              <a:t>Vårdstödjande ytor</a:t>
            </a:r>
          </a:p>
          <a:p>
            <a:r>
              <a:rPr lang="sv-SE" dirty="0"/>
              <a:t>Omklädningsrum och matsal för operation</a:t>
            </a:r>
          </a:p>
          <a:p>
            <a:r>
              <a:rPr lang="sv-SE" dirty="0"/>
              <a:t>Hela sjukhusets </a:t>
            </a:r>
            <a:r>
              <a:rPr lang="sv-SE" dirty="0" err="1"/>
              <a:t>jourrum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CA828B7-2801-9693-F01C-584D7AD5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7</a:t>
            </a:r>
          </a:p>
        </p:txBody>
      </p:sp>
    </p:spTree>
    <p:extLst>
      <p:ext uri="{BB962C8B-B14F-4D97-AF65-F5344CB8AC3E}">
        <p14:creationId xmlns:p14="http://schemas.microsoft.com/office/powerpoint/2010/main" val="12534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6D379-BE7A-01EB-3AEB-A93A0C67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193736-E0BD-5497-15F2-B04C14DA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64960E-F46D-36E6-784D-D58792C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06BF80-5715-8F05-01C4-30FF14AC8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Gott om cykelparkeringar nära entréerna.</a:t>
            </a:r>
          </a:p>
          <a:p>
            <a:r>
              <a:rPr lang="sv-SE" dirty="0"/>
              <a:t>Bilparkeringen vid akutsjukhuset är begränsad till korttidsparkering för akuta patientbesök. Personal parkerar på de redan befintliga parkeringsytorna.</a:t>
            </a:r>
          </a:p>
          <a:p>
            <a:r>
              <a:rPr lang="sv-SE" dirty="0"/>
              <a:t>Vilrum finns på alla våningsplan.</a:t>
            </a:r>
          </a:p>
          <a:p>
            <a:r>
              <a:rPr lang="sv-SE" dirty="0"/>
              <a:t>På plan 1 finns omklädningsrum för alla förutom operationspersonalen som byter om på plan 7.</a:t>
            </a:r>
          </a:p>
          <a:p>
            <a:r>
              <a:rPr lang="sv-SE" dirty="0"/>
              <a:t>Det kommer inte finnas café eller kiosk i det nya akutsjukhuset. Däremot kommer det att finnas varuautomater i följande utrymmen:</a:t>
            </a:r>
          </a:p>
          <a:p>
            <a:pPr lvl="1"/>
            <a:r>
              <a:rPr lang="sv-SE" dirty="0"/>
              <a:t>Väntrum vuxenakuten</a:t>
            </a:r>
          </a:p>
          <a:p>
            <a:pPr lvl="1"/>
            <a:r>
              <a:rPr lang="sv-SE" dirty="0"/>
              <a:t>Väntrum barnakuten</a:t>
            </a:r>
          </a:p>
          <a:p>
            <a:pPr lvl="1"/>
            <a:r>
              <a:rPr lang="sv-SE" dirty="0"/>
              <a:t>Centrala stråket</a:t>
            </a:r>
          </a:p>
        </p:txBody>
      </p:sp>
    </p:spTree>
    <p:extLst>
      <p:ext uri="{BB962C8B-B14F-4D97-AF65-F5344CB8AC3E}">
        <p14:creationId xmlns:p14="http://schemas.microsoft.com/office/powerpoint/2010/main" val="356316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EDE7CD2-A850-DB97-4055-E1980A231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På intranätet finns nya sidor om akutsjukhuset. De finns under ”Stöd och service” i menyn. </a:t>
            </a:r>
            <a:r>
              <a:rPr lang="sv-SE" dirty="0">
                <a:hlinkClick r:id="rId2"/>
              </a:rPr>
              <a:t>Nya akutsjukhuset - så påverkas du - Region Västmanland</a:t>
            </a:r>
            <a:endParaRPr lang="sv-SE" dirty="0"/>
          </a:p>
          <a:p>
            <a:r>
              <a:rPr lang="sv-SE" dirty="0"/>
              <a:t>Här beskrivs innehållet i sjukhuset, info om drift och påverkan, hitta material som affischer, vanliga frågor och svar samt pågående delprojekt</a:t>
            </a:r>
          </a:p>
          <a:p>
            <a:r>
              <a:rPr lang="sv-SE" dirty="0"/>
              <a:t>Saknas information eller har ni frågor? Mejla NAV-programmets kommunikatör: </a:t>
            </a:r>
            <a:r>
              <a:rPr lang="sv-SE" dirty="0">
                <a:hlinkClick r:id="rId3"/>
              </a:rPr>
              <a:t>sara.gyldberg@regionvastmanland.se</a:t>
            </a:r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C851FFA-171D-D6E6-6D44-B4C285B7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Nya sidor på intranät med fördjupad information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41B5D-3C07-CF86-192E-B0DE4AA2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55" b="-2"/>
          <a:stretch/>
        </p:blipFill>
        <p:spPr>
          <a:xfrm>
            <a:off x="10221911" y="3406775"/>
            <a:ext cx="8638421" cy="5976000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7EEC103-F398-6EB3-C802-E046832C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F5A06FC7-5FC7-4CA8-94E2-9DAA9984D6D0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3DEA87-D914-14FE-CFC3-E8BEB339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98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2C3A1C8-3951-740F-D537-186609DE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6AC611-CC31-B13A-F072-2F8A9AAF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pic>
        <p:nvPicPr>
          <p:cNvPr id="8" name="Platshållare för innehåll 7" descr="En bild som visar himmel, utomhus, byggnad, Stadsområde&#10;&#10;AI-generated content may be incorrect.">
            <a:extLst>
              <a:ext uri="{FF2B5EF4-FFF2-40B4-BE49-F238E27FC236}">
                <a16:creationId xmlns:a16="http://schemas.microsoft.com/office/drawing/2014/main" id="{9643ED61-BC05-0BF5-A8AA-967AD8EC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r="10979"/>
          <a:stretch/>
        </p:blipFill>
        <p:spPr>
          <a:xfrm>
            <a:off x="10404000" y="701676"/>
            <a:ext cx="9000000" cy="9900000"/>
          </a:xfr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AA42A1-E4A2-24DA-C333-9F3A9D1E1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Fasaden monteras på sjukhuset, kulverten byggs – och arbetet med att forma framtidens arbetssätt för inflyttande verksamheter pågår.</a:t>
            </a:r>
          </a:p>
          <a:p>
            <a:pPr marL="0" indent="0">
              <a:buNone/>
            </a:pPr>
            <a:r>
              <a:rPr lang="sv-SE" dirty="0"/>
              <a:t>Även om 2029 kan kännas långt bort, behöver vi tänka långsiktigt redan nu. Det vi gör idag lägger grunden för hur redo vi är vid flytten till nya lokaler.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192848-5677-F26C-4860-136D0905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7" y="1262187"/>
            <a:ext cx="8808283" cy="2043642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Fasaden växer fram – och det gör även förberedelserna</a:t>
            </a:r>
          </a:p>
        </p:txBody>
      </p:sp>
    </p:spTree>
    <p:extLst>
      <p:ext uri="{BB962C8B-B14F-4D97-AF65-F5344CB8AC3E}">
        <p14:creationId xmlns:p14="http://schemas.microsoft.com/office/powerpoint/2010/main" val="48412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80D9874-EA3B-D478-7B59-7AAE63351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Hitta i det nya akutsjukhuset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BEED2001-769B-EC09-9D16-4C6EB9B84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D88FC1-DEFE-E8A0-0BB2-BBC578C604D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77838"/>
            <a:ext cx="792163" cy="187325"/>
          </a:xfrm>
        </p:spPr>
        <p:txBody>
          <a:bodyPr/>
          <a:lstStyle/>
          <a:p>
            <a:fld id="{62DD169D-E447-4789-8673-AFA93CC4C0FC}" type="datetime1">
              <a:rPr lang="sv-SE" smtClean="0"/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A36EE3-36E5-1D69-E17C-7A1B245D3E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7838"/>
            <a:ext cx="360363" cy="187325"/>
          </a:xfrm>
        </p:spPr>
        <p:txBody>
          <a:bodyPr/>
          <a:lstStyle/>
          <a:p>
            <a:fld id="{38480145-259A-47DA-A30D-C906B9DB5C9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62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6434919-354A-8272-9BA7-288AA994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04" y="2132673"/>
            <a:ext cx="13489634" cy="8903158"/>
          </a:xfrm>
          <a:prstGeom prst="rect">
            <a:avLst/>
          </a:prstGeom>
          <a:noFill/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5077B7-F40B-4C2E-55B6-82054937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BC1DF15-BB7F-60E2-AEEF-0202AC9A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42ED93B-DAEA-4184-5BF5-63CE1B1C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 anchor="b">
            <a:normAutofit/>
          </a:bodyPr>
          <a:lstStyle/>
          <a:p>
            <a:r>
              <a:rPr lang="sv-SE" dirty="0"/>
              <a:t>Husets form och våningsplan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DF21B15-7FB0-46B8-685E-439DDC1A16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05EB0D-75AF-0C65-466A-743A9CE3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2AECA1-554A-ACB9-1C7C-74C72D65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7C5388D-687F-2EEC-F0CA-4DE72AB7C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Centrala stråket är ett publikt stråk och den sammanhållande länken i det nya akutsjukhuset. Den binder ihop de nya huskropparna och kopplar samman det befintliga sjukhuset på flera våningsplan. </a:t>
            </a:r>
          </a:p>
          <a:p>
            <a:pPr marL="0" indent="0">
              <a:buNone/>
            </a:pPr>
            <a:r>
              <a:rPr lang="sv-SE" dirty="0"/>
              <a:t>I centrala stråket finns trappor, personhissar och sänghissar för att ta sig mellan våningsplanen.</a:t>
            </a:r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F0FDA2-26EF-8230-D622-8D50D12D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Centrala stråket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C191E3-6E09-9210-9E1A-D74B835C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306" y="2630339"/>
            <a:ext cx="49685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EF929B9-273C-22C9-5AF7-22464A55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18" b="7196"/>
          <a:stretch/>
        </p:blipFill>
        <p:spPr>
          <a:xfrm>
            <a:off x="1245600" y="2491200"/>
            <a:ext cx="17618400" cy="7923600"/>
          </a:xfrm>
          <a:prstGeom prst="rect">
            <a:avLst/>
          </a:prstGeom>
          <a:noFill/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4A15EE-9BF0-FA57-87B2-59296DCA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E6A6010-4DCC-28C8-F9FE-84DB135E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B1DF147-B716-7589-9319-80BFEC82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02" y="873807"/>
            <a:ext cx="17616567" cy="1043260"/>
          </a:xfrm>
        </p:spPr>
        <p:txBody>
          <a:bodyPr anchor="b">
            <a:normAutofit/>
          </a:bodyPr>
          <a:lstStyle/>
          <a:p>
            <a:r>
              <a:rPr lang="sv-SE" dirty="0"/>
              <a:t>Centrala stråket – en visionsbild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3BFC3ED-BAE5-4BCE-014C-F66F3EE7A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0" y="8791200"/>
            <a:ext cx="1987200" cy="198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60BA7A-2880-FFE4-7FE2-0B0FED7D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22A7701B-8AEB-47E6-B4CC-5A851E887FD1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6F3EA39-E02D-32E7-CA47-E4B965ED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pic>
        <p:nvPicPr>
          <p:cNvPr id="11" name="Bildobjekt 10" descr="En bild som visar fotbeklädnader, byggnad, klädsel, himmel&#10;&#10;AI-generated content may be incorrect.">
            <a:extLst>
              <a:ext uri="{FF2B5EF4-FFF2-40B4-BE49-F238E27FC236}">
                <a16:creationId xmlns:a16="http://schemas.microsoft.com/office/drawing/2014/main" id="{35175FAF-5378-B8FB-606B-672D36D6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19" r="10653" b="-1"/>
          <a:stretch/>
        </p:blipFill>
        <p:spPr>
          <a:xfrm>
            <a:off x="10404000" y="701676"/>
            <a:ext cx="9000000" cy="9900000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5D7E0F-BD6C-FD62-3A71-8374D2E34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sz="3000" b="1" dirty="0"/>
              <a:t>Två entréer ansluter till centrala stråket:</a:t>
            </a:r>
          </a:p>
          <a:p>
            <a:pPr lvl="1"/>
            <a:r>
              <a:rPr lang="sv-SE" sz="3000" dirty="0"/>
              <a:t>Den ena entrén är särskilt anpassad för färdtjänst.</a:t>
            </a:r>
          </a:p>
          <a:p>
            <a:pPr lvl="1"/>
            <a:r>
              <a:rPr lang="sv-SE" sz="3000" dirty="0"/>
              <a:t>Den andra entrén ligger i anslutning till bland annat förlossningen och jourmottagningen.</a:t>
            </a:r>
          </a:p>
          <a:p>
            <a:r>
              <a:rPr lang="sv-SE" sz="3000" dirty="0"/>
              <a:t>Akutmottagningen har en egen entré, gemensam för både barn och vuxna.</a:t>
            </a:r>
          </a:p>
          <a:p>
            <a:r>
              <a:rPr lang="sv-SE" sz="3000" b="1" dirty="0"/>
              <a:t>Sjukhusets huvudentré (ingång 1): </a:t>
            </a:r>
            <a:r>
              <a:rPr lang="sv-SE" sz="3000" dirty="0"/>
              <a:t>akutsjukhuset kan nås från huvudentrén via Ljushallen och vidare in i det centrala stråket.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A76DA4-D13B-46D8-62E6-40CE32BB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Entréer och ingångar</a:t>
            </a:r>
          </a:p>
        </p:txBody>
      </p:sp>
    </p:spTree>
    <p:extLst>
      <p:ext uri="{BB962C8B-B14F-4D97-AF65-F5344CB8AC3E}">
        <p14:creationId xmlns:p14="http://schemas.microsoft.com/office/powerpoint/2010/main" val="47411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E63454-A9D9-9E15-A855-458530F4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8D3D9B2-AD4B-CD7B-CAD7-25946B10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85F170-FD6C-6B04-008A-A15D7EEB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082" y="704675"/>
            <a:ext cx="7870500" cy="9900000"/>
          </a:xfrm>
          <a:prstGeom prst="rect">
            <a:avLst/>
          </a:prstGeom>
          <a:noFill/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0D956C-CFCB-D51A-D6CF-0A1EA65B6D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Sterilcentral</a:t>
            </a:r>
          </a:p>
          <a:p>
            <a:r>
              <a:rPr lang="sv-SE" dirty="0"/>
              <a:t>Omklädningsrum för alla förutom operationspersonalen som byter om på plan 7</a:t>
            </a:r>
          </a:p>
          <a:p>
            <a:r>
              <a:rPr lang="sv-SE" dirty="0"/>
              <a:t>Kulvert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B6B982A-88C8-16DF-42D5-6FB6EC2B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9F0956-437B-D4CD-4AAF-1C1164B1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764" y="269070"/>
            <a:ext cx="3371390" cy="7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88CEF-48F3-A154-D91C-73E9E503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62DD169D-E447-4789-8673-AFA93CC4C0FC}" type="datetime1">
              <a:rPr lang="sv-SE" smtClean="0"/>
              <a:pPr>
                <a:spcAft>
                  <a:spcPts val="600"/>
                </a:spcAft>
              </a:pPr>
              <a:t>2025-04-16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98BA37B-CC57-F111-93F9-B7A183E4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38480145-259A-47DA-A30D-C906B9DB5C99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A5692D-0D50-75EA-100E-9BFE57CF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"/>
          <a:stretch/>
        </p:blipFill>
        <p:spPr>
          <a:xfrm>
            <a:off x="10340082" y="1218906"/>
            <a:ext cx="8103126" cy="8913439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C4AD28-9A8F-98DC-1009-EEAF54461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>
            <a:normAutofit/>
          </a:bodyPr>
          <a:lstStyle/>
          <a:p>
            <a:r>
              <a:rPr lang="sv-SE" dirty="0"/>
              <a:t>Akutmottagning</a:t>
            </a:r>
          </a:p>
          <a:p>
            <a:r>
              <a:rPr lang="sv-SE" dirty="0"/>
              <a:t>Akutröntgen</a:t>
            </a:r>
          </a:p>
          <a:p>
            <a:r>
              <a:rPr lang="sv-SE" dirty="0"/>
              <a:t>Vårdcentralernas jourmottagning</a:t>
            </a:r>
          </a:p>
          <a:p>
            <a:r>
              <a:rPr lang="sv-SE" dirty="0"/>
              <a:t>Infektionsmottagning och vårdavdelning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21FABED-E8C6-B861-08DC-FC486D5D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Plan 2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3BE5007-EE66-1147-C909-C84FA8F8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770" y="329448"/>
            <a:ext cx="1296144" cy="9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99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4.xml><?xml version="1.0" encoding="utf-8"?>
<a:theme xmlns:a="http://schemas.openxmlformats.org/drawingml/2006/main" name="Region Västmanland Medarbetare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ltv attrakti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v_attraktivarbetsgivare_v10" id="{C89DF3A4-0F3D-4889-82D1-9A52422C2AFF}" vid="{5529674B-7F77-47DD-9375-CA6717CA5E7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DFD5B49DF39E44833AD0D4F29574A8" ma:contentTypeVersion="8" ma:contentTypeDescription="Skapa ett nytt dokument." ma:contentTypeScope="" ma:versionID="00eaaaa07fece5ca59c3e36b3a3e0d3a">
  <xsd:schema xmlns:xsd="http://www.w3.org/2001/XMLSchema" xmlns:xs="http://www.w3.org/2001/XMLSchema" xmlns:p="http://schemas.microsoft.com/office/2006/metadata/properties" xmlns:ns1="http://schemas.microsoft.com/sharepoint/v3" xmlns:ns2="4eef37af-d196-4c77-8e83-69dd09245f3f" xmlns:ns3="24c22658-24ca-408a-8e20-e0a64f4d13bf" targetNamespace="http://schemas.microsoft.com/office/2006/metadata/properties" ma:root="true" ma:fieldsID="fb183c38900943b963fbe1527993dfdf" ns1:_="" ns2:_="" ns3:_="">
    <xsd:import namespace="http://schemas.microsoft.com/sharepoint/v3"/>
    <xsd:import namespace="4eef37af-d196-4c77-8e83-69dd09245f3f"/>
    <xsd:import namespace="24c22658-24ca-408a-8e20-e0a64f4d13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f37af-d196-4c77-8e83-69dd09245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22658-24ca-408a-8e20-e0a64f4d1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18DF5D-D764-4EB0-8768-FC454BC24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f37af-d196-4c77-8e83-69dd09245f3f"/>
    <ds:schemaRef ds:uri="24c22658-24ca-408a-8e20-e0a64f4d1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98639-A577-4F3F-91F2-8D6ABE55571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24c22658-24ca-408a-8e20-e0a64f4d13bf"/>
    <ds:schemaRef ds:uri="4eef37af-d196-4c77-8e83-69dd09245f3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RV</Template>
  <TotalTime>1926</TotalTime>
  <Words>460</Words>
  <Application>Microsoft Office PowerPoint</Application>
  <PresentationFormat>Anpassad</PresentationFormat>
  <Paragraphs>88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Region Västmanland Rosa</vt:lpstr>
      <vt:lpstr>Region Västmanland Blå</vt:lpstr>
      <vt:lpstr>Region Västmanland Grön</vt:lpstr>
      <vt:lpstr>Region Västmanland Medarbetare</vt:lpstr>
      <vt:lpstr>Det nya akutsjukhuset – det här berör oss!</vt:lpstr>
      <vt:lpstr>Fasaden växer fram – och det gör även förberedelserna</vt:lpstr>
      <vt:lpstr>Hitta i det nya akutsjukhuset</vt:lpstr>
      <vt:lpstr>Husets form och våningsplan</vt:lpstr>
      <vt:lpstr>Centrala stråket</vt:lpstr>
      <vt:lpstr>Centrala stråket – en visionsbild</vt:lpstr>
      <vt:lpstr>Entréer och ingångar</vt:lpstr>
      <vt:lpstr>Plan 1</vt:lpstr>
      <vt:lpstr>Plan 2</vt:lpstr>
      <vt:lpstr>Plan 3</vt:lpstr>
      <vt:lpstr>Plan 4</vt:lpstr>
      <vt:lpstr>Plan 5</vt:lpstr>
      <vt:lpstr>Plan 6</vt:lpstr>
      <vt:lpstr>Plan 7</vt:lpstr>
      <vt:lpstr>Övrigt</vt:lpstr>
      <vt:lpstr>Nya sidor på intranät med fördjupad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Gyldberg</dc:creator>
  <cp:lastModifiedBy>Sara Gyldberg</cp:lastModifiedBy>
  <cp:revision>21</cp:revision>
  <dcterms:created xsi:type="dcterms:W3CDTF">2025-03-26T09:39:38Z</dcterms:created>
  <dcterms:modified xsi:type="dcterms:W3CDTF">2025-04-16T06:05:05Z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0x01010001DFD5B49DF39E44833AD0D4F29574A8</vt:lpwstr>
  </property>
</Properties>
</file>