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8" r:id="rId4"/>
    <p:sldMasterId id="2147483648" r:id="rId5"/>
    <p:sldMasterId id="2147483703" r:id="rId6"/>
  </p:sldMasterIdLst>
  <p:notesMasterIdLst>
    <p:notesMasterId r:id="rId16"/>
  </p:notesMasterIdLst>
  <p:sldIdLst>
    <p:sldId id="256" r:id="rId7"/>
    <p:sldId id="521" r:id="rId8"/>
    <p:sldId id="522" r:id="rId9"/>
    <p:sldId id="493" r:id="rId10"/>
    <p:sldId id="494" r:id="rId11"/>
    <p:sldId id="259" r:id="rId12"/>
    <p:sldId id="258" r:id="rId13"/>
    <p:sldId id="261" r:id="rId14"/>
    <p:sldId id="365" r:id="rId15"/>
  </p:sldIdLst>
  <p:sldSz cx="20104100" cy="11309350"/>
  <p:notesSz cx="20104100" cy="113093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AEDF2"/>
    <a:srgbClr val="DFECF9"/>
    <a:srgbClr val="DCEEEB"/>
    <a:srgbClr val="E9F6F7"/>
    <a:srgbClr val="F4DEE6"/>
    <a:srgbClr val="DFFFFF"/>
    <a:srgbClr val="E1F6FF"/>
    <a:srgbClr val="D2E6F5"/>
    <a:srgbClr val="E8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Format med tema 2 - dekorfärg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89018" autoAdjust="0"/>
  </p:normalViewPr>
  <p:slideViewPr>
    <p:cSldViewPr>
      <p:cViewPr varScale="1">
        <p:scale>
          <a:sx n="60" d="100"/>
          <a:sy n="60" d="100"/>
        </p:scale>
        <p:origin x="246" y="90"/>
      </p:cViewPr>
      <p:guideLst>
        <p:guide orient="horz" pos="2880"/>
        <p:guide pos="220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4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DA37D-5B65-4B16-BE9D-142A9B879D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20946E32-E81A-4B49-A43E-0637FF7CB6D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sv-SE" sz="3200" b="1"/>
            <a:t>Tre mycket viktiga förmågor</a:t>
          </a:r>
        </a:p>
      </dgm:t>
    </dgm:pt>
    <dgm:pt modelId="{56B35427-652B-4929-9A62-9CE3B29C21F5}" type="sibTrans" cxnId="{BBD6C297-766F-4A7B-AEAC-CFC6763C4992}">
      <dgm:prSet/>
      <dgm:spPr/>
      <dgm:t>
        <a:bodyPr/>
        <a:lstStyle/>
        <a:p>
          <a:endParaRPr lang="sv-SE" sz="3200"/>
        </a:p>
      </dgm:t>
    </dgm:pt>
    <dgm:pt modelId="{8C2D8371-2BA8-4BC9-B2E6-48DF3E1B4C5D}" type="parTrans" cxnId="{BBD6C297-766F-4A7B-AEAC-CFC6763C4992}">
      <dgm:prSet/>
      <dgm:spPr/>
      <dgm:t>
        <a:bodyPr/>
        <a:lstStyle/>
        <a:p>
          <a:endParaRPr lang="sv-SE" sz="3200"/>
        </a:p>
      </dgm:t>
    </dgm:pt>
    <dgm:pt modelId="{F76D4434-F99D-4117-9B65-15AE41829B62}" type="pres">
      <dgm:prSet presAssocID="{409DA37D-5B65-4B16-BE9D-142A9B879D7C}" presName="linear" presStyleCnt="0">
        <dgm:presLayoutVars>
          <dgm:animLvl val="lvl"/>
          <dgm:resizeHandles val="exact"/>
        </dgm:presLayoutVars>
      </dgm:prSet>
      <dgm:spPr/>
    </dgm:pt>
    <dgm:pt modelId="{5596F55F-FB70-4828-8325-6A9D6F156C9A}" type="pres">
      <dgm:prSet presAssocID="{20946E32-E81A-4B49-A43E-0637FF7CB6DE}" presName="parentText" presStyleLbl="node1" presStyleIdx="0" presStyleCnt="1" custLinFactY="-61877" custLinFactNeighborY="-100000">
        <dgm:presLayoutVars>
          <dgm:chMax val="0"/>
          <dgm:bulletEnabled val="1"/>
        </dgm:presLayoutVars>
      </dgm:prSet>
      <dgm:spPr/>
    </dgm:pt>
  </dgm:ptLst>
  <dgm:cxnLst>
    <dgm:cxn modelId="{379B2C10-C0C1-401B-8948-AEECCC24B1ED}" type="presOf" srcId="{20946E32-E81A-4B49-A43E-0637FF7CB6DE}" destId="{5596F55F-FB70-4828-8325-6A9D6F156C9A}" srcOrd="0" destOrd="0" presId="urn:microsoft.com/office/officeart/2005/8/layout/vList2"/>
    <dgm:cxn modelId="{0B660590-46FF-4B5E-A278-99B8D72E8FEF}" type="presOf" srcId="{409DA37D-5B65-4B16-BE9D-142A9B879D7C}" destId="{F76D4434-F99D-4117-9B65-15AE41829B62}" srcOrd="0" destOrd="0" presId="urn:microsoft.com/office/officeart/2005/8/layout/vList2"/>
    <dgm:cxn modelId="{BBD6C297-766F-4A7B-AEAC-CFC6763C4992}" srcId="{409DA37D-5B65-4B16-BE9D-142A9B879D7C}" destId="{20946E32-E81A-4B49-A43E-0637FF7CB6DE}" srcOrd="0" destOrd="0" parTransId="{8C2D8371-2BA8-4BC9-B2E6-48DF3E1B4C5D}" sibTransId="{56B35427-652B-4929-9A62-9CE3B29C21F5}"/>
    <dgm:cxn modelId="{F2E3B27A-778A-4D95-AC02-DEA3F38D9C2B}" type="presParOf" srcId="{F76D4434-F99D-4117-9B65-15AE41829B62}" destId="{5596F55F-FB70-4828-8325-6A9D6F156C9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DC5851C-7DA1-4DDC-B24C-A98A3FBA730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F1C94D0-C444-4239-ABBE-167E9AE378B8}">
      <dgm:prSet phldrT="[Text]" custT="1"/>
      <dgm:spPr>
        <a:solidFill>
          <a:srgbClr val="FF0000"/>
        </a:solidFill>
        <a:ln w="76200">
          <a:solidFill>
            <a:schemeClr val="bg1"/>
          </a:solidFill>
        </a:ln>
      </dgm:spPr>
      <dgm:t>
        <a:bodyPr/>
        <a:lstStyle/>
        <a:p>
          <a:br>
            <a:rPr lang="sv-SE" sz="4000"/>
          </a:br>
          <a:br>
            <a:rPr lang="sv-SE" sz="4000"/>
          </a:br>
          <a:r>
            <a:rPr lang="sv-SE" sz="3200" b="1">
              <a:solidFill>
                <a:schemeClr val="bg1"/>
              </a:solidFill>
              <a:latin typeface="+mj-lt"/>
            </a:rPr>
            <a:t>UTRYM</a:t>
          </a:r>
          <a:endParaRPr lang="sv-SE" sz="3400" b="1">
            <a:solidFill>
              <a:schemeClr val="bg1"/>
            </a:solidFill>
            <a:latin typeface="+mj-lt"/>
          </a:endParaRPr>
        </a:p>
      </dgm:t>
    </dgm:pt>
    <dgm:pt modelId="{EB9F7E2B-F3DB-4BF4-B38C-EBD94B42F21E}" type="parTrans" cxnId="{0170F5C3-C263-4CC8-AF2D-E023FB8D8BFE}">
      <dgm:prSet/>
      <dgm:spPr/>
      <dgm:t>
        <a:bodyPr/>
        <a:lstStyle/>
        <a:p>
          <a:endParaRPr lang="sv-SE" sz="1050"/>
        </a:p>
      </dgm:t>
    </dgm:pt>
    <dgm:pt modelId="{14B9DAB9-001F-4D20-A453-C48FB5BFA821}" type="sibTrans" cxnId="{0170F5C3-C263-4CC8-AF2D-E023FB8D8BFE}">
      <dgm:prSet/>
      <dgm:spPr/>
      <dgm:t>
        <a:bodyPr/>
        <a:lstStyle/>
        <a:p>
          <a:endParaRPr lang="sv-SE" sz="1050"/>
        </a:p>
      </dgm:t>
    </dgm:pt>
    <dgm:pt modelId="{43F2EC90-7226-4783-979E-153EBD5A867C}">
      <dgm:prSet phldrT="[Text]" custT="1"/>
      <dgm:spPr>
        <a:solidFill>
          <a:srgbClr val="FFC00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7200" b="1">
              <a:solidFill>
                <a:schemeClr val="bg1"/>
              </a:solidFill>
              <a:latin typeface="+mj-lt"/>
            </a:rPr>
            <a:t>AGERA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AF27617B-BBC8-4190-84C4-E4BA4096A906}" type="parTrans" cxnId="{EA6A7BCF-6DE3-4F60-ACCA-A6D902AD4CC3}">
      <dgm:prSet/>
      <dgm:spPr/>
      <dgm:t>
        <a:bodyPr/>
        <a:lstStyle/>
        <a:p>
          <a:endParaRPr lang="sv-SE" sz="1050"/>
        </a:p>
      </dgm:t>
    </dgm:pt>
    <dgm:pt modelId="{3D8F95D1-4A0D-4D83-A649-DAA6B9BCF3B8}" type="sibTrans" cxnId="{EA6A7BCF-6DE3-4F60-ACCA-A6D902AD4CC3}">
      <dgm:prSet/>
      <dgm:spPr/>
      <dgm:t>
        <a:bodyPr/>
        <a:lstStyle/>
        <a:p>
          <a:endParaRPr lang="sv-SE" sz="1050"/>
        </a:p>
      </dgm:t>
    </dgm:pt>
    <dgm:pt modelId="{93F72842-CFE2-4A0D-A036-452D9D248AEA}">
      <dgm:prSet phldrT="[Text]" custT="1"/>
      <dgm:spPr>
        <a:solidFill>
          <a:srgbClr val="00B05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8000" b="1">
              <a:solidFill>
                <a:schemeClr val="bg1"/>
              </a:solidFill>
              <a:latin typeface="+mj-lt"/>
            </a:rPr>
            <a:t>FÖREBYGG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B83B7C0D-D4F6-4EC2-BDBD-42FDCDF640D7}" type="sibTrans" cxnId="{DF5126AD-DCEE-493A-9F91-AFB990D39413}">
      <dgm:prSet/>
      <dgm:spPr/>
      <dgm:t>
        <a:bodyPr/>
        <a:lstStyle/>
        <a:p>
          <a:endParaRPr lang="sv-SE" sz="1050"/>
        </a:p>
      </dgm:t>
    </dgm:pt>
    <dgm:pt modelId="{2501D59F-9B0D-4CC8-868C-47DE22D8BDA5}" type="parTrans" cxnId="{DF5126AD-DCEE-493A-9F91-AFB990D39413}">
      <dgm:prSet/>
      <dgm:spPr/>
      <dgm:t>
        <a:bodyPr/>
        <a:lstStyle/>
        <a:p>
          <a:endParaRPr lang="sv-SE" sz="1050"/>
        </a:p>
      </dgm:t>
    </dgm:pt>
    <dgm:pt modelId="{81DC7DF2-23AA-4DE1-9828-0A35DE7E0F98}" type="pres">
      <dgm:prSet presAssocID="{8DC5851C-7DA1-4DDC-B24C-A98A3FBA730F}" presName="Name0" presStyleCnt="0">
        <dgm:presLayoutVars>
          <dgm:dir/>
          <dgm:animLvl val="lvl"/>
          <dgm:resizeHandles val="exact"/>
        </dgm:presLayoutVars>
      </dgm:prSet>
      <dgm:spPr/>
    </dgm:pt>
    <dgm:pt modelId="{0C95001E-3E17-4AA0-B34E-B3D243B34696}" type="pres">
      <dgm:prSet presAssocID="{0F1C94D0-C444-4239-ABBE-167E9AE378B8}" presName="Name8" presStyleCnt="0"/>
      <dgm:spPr/>
    </dgm:pt>
    <dgm:pt modelId="{2F4B2BCE-FE31-4675-92DE-E391F603991F}" type="pres">
      <dgm:prSet presAssocID="{0F1C94D0-C444-4239-ABBE-167E9AE378B8}" presName="level" presStyleLbl="node1" presStyleIdx="0" presStyleCnt="3">
        <dgm:presLayoutVars>
          <dgm:chMax val="1"/>
          <dgm:bulletEnabled val="1"/>
        </dgm:presLayoutVars>
      </dgm:prSet>
      <dgm:spPr/>
    </dgm:pt>
    <dgm:pt modelId="{9E127A08-28D6-493B-8915-53FE62911C90}" type="pres">
      <dgm:prSet presAssocID="{0F1C94D0-C444-4239-ABBE-167E9AE378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FFC7BE-3D23-4C6E-BE91-E54AFC675CB0}" type="pres">
      <dgm:prSet presAssocID="{43F2EC90-7226-4783-979E-153EBD5A867C}" presName="Name8" presStyleCnt="0"/>
      <dgm:spPr/>
    </dgm:pt>
    <dgm:pt modelId="{B724B199-FD2A-43FB-A09D-F8F71D8BACCB}" type="pres">
      <dgm:prSet presAssocID="{43F2EC90-7226-4783-979E-153EBD5A867C}" presName="level" presStyleLbl="node1" presStyleIdx="1" presStyleCnt="3">
        <dgm:presLayoutVars>
          <dgm:chMax val="1"/>
          <dgm:bulletEnabled val="1"/>
        </dgm:presLayoutVars>
      </dgm:prSet>
      <dgm:spPr/>
    </dgm:pt>
    <dgm:pt modelId="{83F4D39E-2D4E-41E9-A03B-9755F8352F4B}" type="pres">
      <dgm:prSet presAssocID="{43F2EC90-7226-4783-979E-153EBD5A867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BA7FA57-032E-4410-8F2A-5121BE79970B}" type="pres">
      <dgm:prSet presAssocID="{93F72842-CFE2-4A0D-A036-452D9D248AEA}" presName="Name8" presStyleCnt="0"/>
      <dgm:spPr/>
    </dgm:pt>
    <dgm:pt modelId="{A682D4EF-EE07-44DF-86A6-F4B2343B184F}" type="pres">
      <dgm:prSet presAssocID="{93F72842-CFE2-4A0D-A036-452D9D248A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27B816B5-23D1-4A1E-BE93-DFDE50C52E97}" type="pres">
      <dgm:prSet presAssocID="{93F72842-CFE2-4A0D-A036-452D9D248A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1951112-CF23-468E-BA43-716F27DF1D0D}" type="presOf" srcId="{8DC5851C-7DA1-4DDC-B24C-A98A3FBA730F}" destId="{81DC7DF2-23AA-4DE1-9828-0A35DE7E0F98}" srcOrd="0" destOrd="0" presId="urn:microsoft.com/office/officeart/2005/8/layout/pyramid1"/>
    <dgm:cxn modelId="{A672CE67-FF55-4C18-96BD-43DD300DCC3D}" type="presOf" srcId="{43F2EC90-7226-4783-979E-153EBD5A867C}" destId="{83F4D39E-2D4E-41E9-A03B-9755F8352F4B}" srcOrd="1" destOrd="0" presId="urn:microsoft.com/office/officeart/2005/8/layout/pyramid1"/>
    <dgm:cxn modelId="{B50F9D8B-4151-4075-A151-7A9025E87E40}" type="presOf" srcId="{93F72842-CFE2-4A0D-A036-452D9D248AEA}" destId="{27B816B5-23D1-4A1E-BE93-DFDE50C52E97}" srcOrd="1" destOrd="0" presId="urn:microsoft.com/office/officeart/2005/8/layout/pyramid1"/>
    <dgm:cxn modelId="{1437F7A1-F1A1-4CAA-8B31-742EAE61F94F}" type="presOf" srcId="{43F2EC90-7226-4783-979E-153EBD5A867C}" destId="{B724B199-FD2A-43FB-A09D-F8F71D8BACCB}" srcOrd="0" destOrd="0" presId="urn:microsoft.com/office/officeart/2005/8/layout/pyramid1"/>
    <dgm:cxn modelId="{DF5126AD-DCEE-493A-9F91-AFB990D39413}" srcId="{8DC5851C-7DA1-4DDC-B24C-A98A3FBA730F}" destId="{93F72842-CFE2-4A0D-A036-452D9D248AEA}" srcOrd="2" destOrd="0" parTransId="{2501D59F-9B0D-4CC8-868C-47DE22D8BDA5}" sibTransId="{B83B7C0D-D4F6-4EC2-BDBD-42FDCDF640D7}"/>
    <dgm:cxn modelId="{B863FFBF-E97F-4836-8B8D-25BC4F960483}" type="presOf" srcId="{0F1C94D0-C444-4239-ABBE-167E9AE378B8}" destId="{2F4B2BCE-FE31-4675-92DE-E391F603991F}" srcOrd="0" destOrd="0" presId="urn:microsoft.com/office/officeart/2005/8/layout/pyramid1"/>
    <dgm:cxn modelId="{0170F5C3-C263-4CC8-AF2D-E023FB8D8BFE}" srcId="{8DC5851C-7DA1-4DDC-B24C-A98A3FBA730F}" destId="{0F1C94D0-C444-4239-ABBE-167E9AE378B8}" srcOrd="0" destOrd="0" parTransId="{EB9F7E2B-F3DB-4BF4-B38C-EBD94B42F21E}" sibTransId="{14B9DAB9-001F-4D20-A453-C48FB5BFA821}"/>
    <dgm:cxn modelId="{EA6A7BCF-6DE3-4F60-ACCA-A6D902AD4CC3}" srcId="{8DC5851C-7DA1-4DDC-B24C-A98A3FBA730F}" destId="{43F2EC90-7226-4783-979E-153EBD5A867C}" srcOrd="1" destOrd="0" parTransId="{AF27617B-BBC8-4190-84C4-E4BA4096A906}" sibTransId="{3D8F95D1-4A0D-4D83-A649-DAA6B9BCF3B8}"/>
    <dgm:cxn modelId="{104B2AD1-B7FD-44A5-A904-3489BEA4373D}" type="presOf" srcId="{93F72842-CFE2-4A0D-A036-452D9D248AEA}" destId="{A682D4EF-EE07-44DF-86A6-F4B2343B184F}" srcOrd="0" destOrd="0" presId="urn:microsoft.com/office/officeart/2005/8/layout/pyramid1"/>
    <dgm:cxn modelId="{682EF7D6-2CFD-4853-A089-84EC3DF2B63A}" type="presOf" srcId="{0F1C94D0-C444-4239-ABBE-167E9AE378B8}" destId="{9E127A08-28D6-493B-8915-53FE62911C90}" srcOrd="1" destOrd="0" presId="urn:microsoft.com/office/officeart/2005/8/layout/pyramid1"/>
    <dgm:cxn modelId="{4FD18410-FF04-4709-B4E2-F76DD8170235}" type="presParOf" srcId="{81DC7DF2-23AA-4DE1-9828-0A35DE7E0F98}" destId="{0C95001E-3E17-4AA0-B34E-B3D243B34696}" srcOrd="0" destOrd="0" presId="urn:microsoft.com/office/officeart/2005/8/layout/pyramid1"/>
    <dgm:cxn modelId="{ACFC41C1-F84F-4605-A991-C58BFFD6938A}" type="presParOf" srcId="{0C95001E-3E17-4AA0-B34E-B3D243B34696}" destId="{2F4B2BCE-FE31-4675-92DE-E391F603991F}" srcOrd="0" destOrd="0" presId="urn:microsoft.com/office/officeart/2005/8/layout/pyramid1"/>
    <dgm:cxn modelId="{33C36B9C-9C5B-4C4F-9161-A3C2D2548337}" type="presParOf" srcId="{0C95001E-3E17-4AA0-B34E-B3D243B34696}" destId="{9E127A08-28D6-493B-8915-53FE62911C90}" srcOrd="1" destOrd="0" presId="urn:microsoft.com/office/officeart/2005/8/layout/pyramid1"/>
    <dgm:cxn modelId="{137EA6CE-E00C-4D10-9D20-545C774772BF}" type="presParOf" srcId="{81DC7DF2-23AA-4DE1-9828-0A35DE7E0F98}" destId="{2DFFC7BE-3D23-4C6E-BE91-E54AFC675CB0}" srcOrd="1" destOrd="0" presId="urn:microsoft.com/office/officeart/2005/8/layout/pyramid1"/>
    <dgm:cxn modelId="{C4E9BDDD-D1B9-4777-99B1-AF7A58CFDBB1}" type="presParOf" srcId="{2DFFC7BE-3D23-4C6E-BE91-E54AFC675CB0}" destId="{B724B199-FD2A-43FB-A09D-F8F71D8BACCB}" srcOrd="0" destOrd="0" presId="urn:microsoft.com/office/officeart/2005/8/layout/pyramid1"/>
    <dgm:cxn modelId="{73F2036A-90DD-4324-B50E-395DCC72605D}" type="presParOf" srcId="{2DFFC7BE-3D23-4C6E-BE91-E54AFC675CB0}" destId="{83F4D39E-2D4E-41E9-A03B-9755F8352F4B}" srcOrd="1" destOrd="0" presId="urn:microsoft.com/office/officeart/2005/8/layout/pyramid1"/>
    <dgm:cxn modelId="{E393F4DB-DAC2-4AD1-900F-9E346959B351}" type="presParOf" srcId="{81DC7DF2-23AA-4DE1-9828-0A35DE7E0F98}" destId="{BBA7FA57-032E-4410-8F2A-5121BE79970B}" srcOrd="2" destOrd="0" presId="urn:microsoft.com/office/officeart/2005/8/layout/pyramid1"/>
    <dgm:cxn modelId="{6EA87A6A-A662-451A-8B60-2071CAA27781}" type="presParOf" srcId="{BBA7FA57-032E-4410-8F2A-5121BE79970B}" destId="{A682D4EF-EE07-44DF-86A6-F4B2343B184F}" srcOrd="0" destOrd="0" presId="urn:microsoft.com/office/officeart/2005/8/layout/pyramid1"/>
    <dgm:cxn modelId="{B713628F-2A24-435F-8B49-0B43E489A70C}" type="presParOf" srcId="{BBA7FA57-032E-4410-8F2A-5121BE79970B}" destId="{27B816B5-23D1-4A1E-BE93-DFDE50C52E97}" srcOrd="1" destOrd="0" presId="urn:microsoft.com/office/officeart/2005/8/layout/pyramid1"/>
  </dgm:cxnLst>
  <dgm:bg/>
  <dgm:whole>
    <a:ln w="76200">
      <a:noFill/>
    </a:ln>
  </dgm:whole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C5851C-7DA1-4DDC-B24C-A98A3FBA730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F1C94D0-C444-4239-ABBE-167E9AE378B8}">
      <dgm:prSet phldrT="[Text]" custT="1"/>
      <dgm:spPr>
        <a:solidFill>
          <a:srgbClr val="FF0000"/>
        </a:solidFill>
        <a:ln w="76200">
          <a:solidFill>
            <a:schemeClr val="bg1"/>
          </a:solidFill>
        </a:ln>
      </dgm:spPr>
      <dgm:t>
        <a:bodyPr/>
        <a:lstStyle/>
        <a:p>
          <a:br>
            <a:rPr lang="sv-SE" sz="4000"/>
          </a:br>
          <a:br>
            <a:rPr lang="sv-SE" sz="4000"/>
          </a:br>
          <a:r>
            <a:rPr lang="sv-SE" sz="3200" b="1">
              <a:solidFill>
                <a:schemeClr val="bg1"/>
              </a:solidFill>
              <a:latin typeface="+mj-lt"/>
            </a:rPr>
            <a:t>UTRYM</a:t>
          </a:r>
          <a:endParaRPr lang="sv-SE" sz="3400" b="1">
            <a:solidFill>
              <a:schemeClr val="bg1"/>
            </a:solidFill>
            <a:latin typeface="+mj-lt"/>
          </a:endParaRPr>
        </a:p>
      </dgm:t>
    </dgm:pt>
    <dgm:pt modelId="{EB9F7E2B-F3DB-4BF4-B38C-EBD94B42F21E}" type="parTrans" cxnId="{0170F5C3-C263-4CC8-AF2D-E023FB8D8BFE}">
      <dgm:prSet/>
      <dgm:spPr/>
      <dgm:t>
        <a:bodyPr/>
        <a:lstStyle/>
        <a:p>
          <a:endParaRPr lang="sv-SE" sz="1050"/>
        </a:p>
      </dgm:t>
    </dgm:pt>
    <dgm:pt modelId="{14B9DAB9-001F-4D20-A453-C48FB5BFA821}" type="sibTrans" cxnId="{0170F5C3-C263-4CC8-AF2D-E023FB8D8BFE}">
      <dgm:prSet/>
      <dgm:spPr/>
      <dgm:t>
        <a:bodyPr/>
        <a:lstStyle/>
        <a:p>
          <a:endParaRPr lang="sv-SE" sz="1050"/>
        </a:p>
      </dgm:t>
    </dgm:pt>
    <dgm:pt modelId="{43F2EC90-7226-4783-979E-153EBD5A867C}">
      <dgm:prSet phldrT="[Text]" custT="1"/>
      <dgm:spPr>
        <a:solidFill>
          <a:srgbClr val="FFC00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7200" b="1">
              <a:solidFill>
                <a:schemeClr val="bg1"/>
              </a:solidFill>
              <a:latin typeface="+mj-lt"/>
            </a:rPr>
            <a:t>AGERA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AF27617B-BBC8-4190-84C4-E4BA4096A906}" type="parTrans" cxnId="{EA6A7BCF-6DE3-4F60-ACCA-A6D902AD4CC3}">
      <dgm:prSet/>
      <dgm:spPr/>
      <dgm:t>
        <a:bodyPr/>
        <a:lstStyle/>
        <a:p>
          <a:endParaRPr lang="sv-SE" sz="1050"/>
        </a:p>
      </dgm:t>
    </dgm:pt>
    <dgm:pt modelId="{3D8F95D1-4A0D-4D83-A649-DAA6B9BCF3B8}" type="sibTrans" cxnId="{EA6A7BCF-6DE3-4F60-ACCA-A6D902AD4CC3}">
      <dgm:prSet/>
      <dgm:spPr/>
      <dgm:t>
        <a:bodyPr/>
        <a:lstStyle/>
        <a:p>
          <a:endParaRPr lang="sv-SE" sz="1050"/>
        </a:p>
      </dgm:t>
    </dgm:pt>
    <dgm:pt modelId="{93F72842-CFE2-4A0D-A036-452D9D248AEA}">
      <dgm:prSet phldrT="[Text]" custT="1"/>
      <dgm:spPr>
        <a:solidFill>
          <a:srgbClr val="00B05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8000" b="1">
              <a:solidFill>
                <a:schemeClr val="bg1"/>
              </a:solidFill>
              <a:latin typeface="+mj-lt"/>
            </a:rPr>
            <a:t>FÖREBYGG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B83B7C0D-D4F6-4EC2-BDBD-42FDCDF640D7}" type="sibTrans" cxnId="{DF5126AD-DCEE-493A-9F91-AFB990D39413}">
      <dgm:prSet/>
      <dgm:spPr/>
      <dgm:t>
        <a:bodyPr/>
        <a:lstStyle/>
        <a:p>
          <a:endParaRPr lang="sv-SE" sz="1050"/>
        </a:p>
      </dgm:t>
    </dgm:pt>
    <dgm:pt modelId="{2501D59F-9B0D-4CC8-868C-47DE22D8BDA5}" type="parTrans" cxnId="{DF5126AD-DCEE-493A-9F91-AFB990D39413}">
      <dgm:prSet/>
      <dgm:spPr/>
      <dgm:t>
        <a:bodyPr/>
        <a:lstStyle/>
        <a:p>
          <a:endParaRPr lang="sv-SE" sz="1050"/>
        </a:p>
      </dgm:t>
    </dgm:pt>
    <dgm:pt modelId="{81DC7DF2-23AA-4DE1-9828-0A35DE7E0F98}" type="pres">
      <dgm:prSet presAssocID="{8DC5851C-7DA1-4DDC-B24C-A98A3FBA730F}" presName="Name0" presStyleCnt="0">
        <dgm:presLayoutVars>
          <dgm:dir/>
          <dgm:animLvl val="lvl"/>
          <dgm:resizeHandles val="exact"/>
        </dgm:presLayoutVars>
      </dgm:prSet>
      <dgm:spPr/>
    </dgm:pt>
    <dgm:pt modelId="{0C95001E-3E17-4AA0-B34E-B3D243B34696}" type="pres">
      <dgm:prSet presAssocID="{0F1C94D0-C444-4239-ABBE-167E9AE378B8}" presName="Name8" presStyleCnt="0"/>
      <dgm:spPr/>
    </dgm:pt>
    <dgm:pt modelId="{2F4B2BCE-FE31-4675-92DE-E391F603991F}" type="pres">
      <dgm:prSet presAssocID="{0F1C94D0-C444-4239-ABBE-167E9AE378B8}" presName="level" presStyleLbl="node1" presStyleIdx="0" presStyleCnt="3">
        <dgm:presLayoutVars>
          <dgm:chMax val="1"/>
          <dgm:bulletEnabled val="1"/>
        </dgm:presLayoutVars>
      </dgm:prSet>
      <dgm:spPr/>
    </dgm:pt>
    <dgm:pt modelId="{9E127A08-28D6-493B-8915-53FE62911C90}" type="pres">
      <dgm:prSet presAssocID="{0F1C94D0-C444-4239-ABBE-167E9AE378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FFC7BE-3D23-4C6E-BE91-E54AFC675CB0}" type="pres">
      <dgm:prSet presAssocID="{43F2EC90-7226-4783-979E-153EBD5A867C}" presName="Name8" presStyleCnt="0"/>
      <dgm:spPr/>
    </dgm:pt>
    <dgm:pt modelId="{B724B199-FD2A-43FB-A09D-F8F71D8BACCB}" type="pres">
      <dgm:prSet presAssocID="{43F2EC90-7226-4783-979E-153EBD5A867C}" presName="level" presStyleLbl="node1" presStyleIdx="1" presStyleCnt="3">
        <dgm:presLayoutVars>
          <dgm:chMax val="1"/>
          <dgm:bulletEnabled val="1"/>
        </dgm:presLayoutVars>
      </dgm:prSet>
      <dgm:spPr/>
    </dgm:pt>
    <dgm:pt modelId="{83F4D39E-2D4E-41E9-A03B-9755F8352F4B}" type="pres">
      <dgm:prSet presAssocID="{43F2EC90-7226-4783-979E-153EBD5A867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BA7FA57-032E-4410-8F2A-5121BE79970B}" type="pres">
      <dgm:prSet presAssocID="{93F72842-CFE2-4A0D-A036-452D9D248AEA}" presName="Name8" presStyleCnt="0"/>
      <dgm:spPr/>
    </dgm:pt>
    <dgm:pt modelId="{A682D4EF-EE07-44DF-86A6-F4B2343B184F}" type="pres">
      <dgm:prSet presAssocID="{93F72842-CFE2-4A0D-A036-452D9D248A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27B816B5-23D1-4A1E-BE93-DFDE50C52E97}" type="pres">
      <dgm:prSet presAssocID="{93F72842-CFE2-4A0D-A036-452D9D248A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1951112-CF23-468E-BA43-716F27DF1D0D}" type="presOf" srcId="{8DC5851C-7DA1-4DDC-B24C-A98A3FBA730F}" destId="{81DC7DF2-23AA-4DE1-9828-0A35DE7E0F98}" srcOrd="0" destOrd="0" presId="urn:microsoft.com/office/officeart/2005/8/layout/pyramid1"/>
    <dgm:cxn modelId="{A672CE67-FF55-4C18-96BD-43DD300DCC3D}" type="presOf" srcId="{43F2EC90-7226-4783-979E-153EBD5A867C}" destId="{83F4D39E-2D4E-41E9-A03B-9755F8352F4B}" srcOrd="1" destOrd="0" presId="urn:microsoft.com/office/officeart/2005/8/layout/pyramid1"/>
    <dgm:cxn modelId="{B50F9D8B-4151-4075-A151-7A9025E87E40}" type="presOf" srcId="{93F72842-CFE2-4A0D-A036-452D9D248AEA}" destId="{27B816B5-23D1-4A1E-BE93-DFDE50C52E97}" srcOrd="1" destOrd="0" presId="urn:microsoft.com/office/officeart/2005/8/layout/pyramid1"/>
    <dgm:cxn modelId="{1437F7A1-F1A1-4CAA-8B31-742EAE61F94F}" type="presOf" srcId="{43F2EC90-7226-4783-979E-153EBD5A867C}" destId="{B724B199-FD2A-43FB-A09D-F8F71D8BACCB}" srcOrd="0" destOrd="0" presId="urn:microsoft.com/office/officeart/2005/8/layout/pyramid1"/>
    <dgm:cxn modelId="{DF5126AD-DCEE-493A-9F91-AFB990D39413}" srcId="{8DC5851C-7DA1-4DDC-B24C-A98A3FBA730F}" destId="{93F72842-CFE2-4A0D-A036-452D9D248AEA}" srcOrd="2" destOrd="0" parTransId="{2501D59F-9B0D-4CC8-868C-47DE22D8BDA5}" sibTransId="{B83B7C0D-D4F6-4EC2-BDBD-42FDCDF640D7}"/>
    <dgm:cxn modelId="{B863FFBF-E97F-4836-8B8D-25BC4F960483}" type="presOf" srcId="{0F1C94D0-C444-4239-ABBE-167E9AE378B8}" destId="{2F4B2BCE-FE31-4675-92DE-E391F603991F}" srcOrd="0" destOrd="0" presId="urn:microsoft.com/office/officeart/2005/8/layout/pyramid1"/>
    <dgm:cxn modelId="{0170F5C3-C263-4CC8-AF2D-E023FB8D8BFE}" srcId="{8DC5851C-7DA1-4DDC-B24C-A98A3FBA730F}" destId="{0F1C94D0-C444-4239-ABBE-167E9AE378B8}" srcOrd="0" destOrd="0" parTransId="{EB9F7E2B-F3DB-4BF4-B38C-EBD94B42F21E}" sibTransId="{14B9DAB9-001F-4D20-A453-C48FB5BFA821}"/>
    <dgm:cxn modelId="{EA6A7BCF-6DE3-4F60-ACCA-A6D902AD4CC3}" srcId="{8DC5851C-7DA1-4DDC-B24C-A98A3FBA730F}" destId="{43F2EC90-7226-4783-979E-153EBD5A867C}" srcOrd="1" destOrd="0" parTransId="{AF27617B-BBC8-4190-84C4-E4BA4096A906}" sibTransId="{3D8F95D1-4A0D-4D83-A649-DAA6B9BCF3B8}"/>
    <dgm:cxn modelId="{104B2AD1-B7FD-44A5-A904-3489BEA4373D}" type="presOf" srcId="{93F72842-CFE2-4A0D-A036-452D9D248AEA}" destId="{A682D4EF-EE07-44DF-86A6-F4B2343B184F}" srcOrd="0" destOrd="0" presId="urn:microsoft.com/office/officeart/2005/8/layout/pyramid1"/>
    <dgm:cxn modelId="{682EF7D6-2CFD-4853-A089-84EC3DF2B63A}" type="presOf" srcId="{0F1C94D0-C444-4239-ABBE-167E9AE378B8}" destId="{9E127A08-28D6-493B-8915-53FE62911C90}" srcOrd="1" destOrd="0" presId="urn:microsoft.com/office/officeart/2005/8/layout/pyramid1"/>
    <dgm:cxn modelId="{4FD18410-FF04-4709-B4E2-F76DD8170235}" type="presParOf" srcId="{81DC7DF2-23AA-4DE1-9828-0A35DE7E0F98}" destId="{0C95001E-3E17-4AA0-B34E-B3D243B34696}" srcOrd="0" destOrd="0" presId="urn:microsoft.com/office/officeart/2005/8/layout/pyramid1"/>
    <dgm:cxn modelId="{ACFC41C1-F84F-4605-A991-C58BFFD6938A}" type="presParOf" srcId="{0C95001E-3E17-4AA0-B34E-B3D243B34696}" destId="{2F4B2BCE-FE31-4675-92DE-E391F603991F}" srcOrd="0" destOrd="0" presId="urn:microsoft.com/office/officeart/2005/8/layout/pyramid1"/>
    <dgm:cxn modelId="{33C36B9C-9C5B-4C4F-9161-A3C2D2548337}" type="presParOf" srcId="{0C95001E-3E17-4AA0-B34E-B3D243B34696}" destId="{9E127A08-28D6-493B-8915-53FE62911C90}" srcOrd="1" destOrd="0" presId="urn:microsoft.com/office/officeart/2005/8/layout/pyramid1"/>
    <dgm:cxn modelId="{137EA6CE-E00C-4D10-9D20-545C774772BF}" type="presParOf" srcId="{81DC7DF2-23AA-4DE1-9828-0A35DE7E0F98}" destId="{2DFFC7BE-3D23-4C6E-BE91-E54AFC675CB0}" srcOrd="1" destOrd="0" presId="urn:microsoft.com/office/officeart/2005/8/layout/pyramid1"/>
    <dgm:cxn modelId="{C4E9BDDD-D1B9-4777-99B1-AF7A58CFDBB1}" type="presParOf" srcId="{2DFFC7BE-3D23-4C6E-BE91-E54AFC675CB0}" destId="{B724B199-FD2A-43FB-A09D-F8F71D8BACCB}" srcOrd="0" destOrd="0" presId="urn:microsoft.com/office/officeart/2005/8/layout/pyramid1"/>
    <dgm:cxn modelId="{73F2036A-90DD-4324-B50E-395DCC72605D}" type="presParOf" srcId="{2DFFC7BE-3D23-4C6E-BE91-E54AFC675CB0}" destId="{83F4D39E-2D4E-41E9-A03B-9755F8352F4B}" srcOrd="1" destOrd="0" presId="urn:microsoft.com/office/officeart/2005/8/layout/pyramid1"/>
    <dgm:cxn modelId="{E393F4DB-DAC2-4AD1-900F-9E346959B351}" type="presParOf" srcId="{81DC7DF2-23AA-4DE1-9828-0A35DE7E0F98}" destId="{BBA7FA57-032E-4410-8F2A-5121BE79970B}" srcOrd="2" destOrd="0" presId="urn:microsoft.com/office/officeart/2005/8/layout/pyramid1"/>
    <dgm:cxn modelId="{6EA87A6A-A662-451A-8B60-2071CAA27781}" type="presParOf" srcId="{BBA7FA57-032E-4410-8F2A-5121BE79970B}" destId="{A682D4EF-EE07-44DF-86A6-F4B2343B184F}" srcOrd="0" destOrd="0" presId="urn:microsoft.com/office/officeart/2005/8/layout/pyramid1"/>
    <dgm:cxn modelId="{B713628F-2A24-435F-8B49-0B43E489A70C}" type="presParOf" srcId="{BBA7FA57-032E-4410-8F2A-5121BE79970B}" destId="{27B816B5-23D1-4A1E-BE93-DFDE50C52E97}" srcOrd="1" destOrd="0" presId="urn:microsoft.com/office/officeart/2005/8/layout/pyramid1"/>
  </dgm:cxnLst>
  <dgm:bg/>
  <dgm:whole>
    <a:ln w="762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C5851C-7DA1-4DDC-B24C-A98A3FBA730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F1C94D0-C444-4239-ABBE-167E9AE378B8}">
      <dgm:prSet phldrT="[Text]" custT="1"/>
      <dgm:spPr>
        <a:solidFill>
          <a:srgbClr val="FF0000"/>
        </a:solidFill>
        <a:ln w="76200">
          <a:solidFill>
            <a:schemeClr val="bg1"/>
          </a:solidFill>
        </a:ln>
      </dgm:spPr>
      <dgm:t>
        <a:bodyPr/>
        <a:lstStyle/>
        <a:p>
          <a:br>
            <a:rPr lang="sv-SE" sz="4000"/>
          </a:br>
          <a:br>
            <a:rPr lang="sv-SE" sz="4000"/>
          </a:br>
          <a:r>
            <a:rPr lang="sv-SE" sz="3200" b="1">
              <a:solidFill>
                <a:schemeClr val="bg1"/>
              </a:solidFill>
              <a:latin typeface="+mj-lt"/>
            </a:rPr>
            <a:t>UTRYM</a:t>
          </a:r>
          <a:endParaRPr lang="sv-SE" sz="3400" b="1">
            <a:solidFill>
              <a:schemeClr val="bg1"/>
            </a:solidFill>
            <a:latin typeface="+mj-lt"/>
          </a:endParaRPr>
        </a:p>
      </dgm:t>
    </dgm:pt>
    <dgm:pt modelId="{EB9F7E2B-F3DB-4BF4-B38C-EBD94B42F21E}" type="parTrans" cxnId="{0170F5C3-C263-4CC8-AF2D-E023FB8D8BFE}">
      <dgm:prSet/>
      <dgm:spPr/>
      <dgm:t>
        <a:bodyPr/>
        <a:lstStyle/>
        <a:p>
          <a:endParaRPr lang="sv-SE" sz="1050"/>
        </a:p>
      </dgm:t>
    </dgm:pt>
    <dgm:pt modelId="{14B9DAB9-001F-4D20-A453-C48FB5BFA821}" type="sibTrans" cxnId="{0170F5C3-C263-4CC8-AF2D-E023FB8D8BFE}">
      <dgm:prSet/>
      <dgm:spPr/>
      <dgm:t>
        <a:bodyPr/>
        <a:lstStyle/>
        <a:p>
          <a:endParaRPr lang="sv-SE" sz="1050"/>
        </a:p>
      </dgm:t>
    </dgm:pt>
    <dgm:pt modelId="{43F2EC90-7226-4783-979E-153EBD5A867C}">
      <dgm:prSet phldrT="[Text]" custT="1"/>
      <dgm:spPr>
        <a:solidFill>
          <a:srgbClr val="FFC00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7200" b="1">
              <a:solidFill>
                <a:schemeClr val="bg1"/>
              </a:solidFill>
              <a:latin typeface="+mj-lt"/>
            </a:rPr>
            <a:t>AGERA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AF27617B-BBC8-4190-84C4-E4BA4096A906}" type="parTrans" cxnId="{EA6A7BCF-6DE3-4F60-ACCA-A6D902AD4CC3}">
      <dgm:prSet/>
      <dgm:spPr/>
      <dgm:t>
        <a:bodyPr/>
        <a:lstStyle/>
        <a:p>
          <a:endParaRPr lang="sv-SE" sz="1050"/>
        </a:p>
      </dgm:t>
    </dgm:pt>
    <dgm:pt modelId="{3D8F95D1-4A0D-4D83-A649-DAA6B9BCF3B8}" type="sibTrans" cxnId="{EA6A7BCF-6DE3-4F60-ACCA-A6D902AD4CC3}">
      <dgm:prSet/>
      <dgm:spPr/>
      <dgm:t>
        <a:bodyPr/>
        <a:lstStyle/>
        <a:p>
          <a:endParaRPr lang="sv-SE" sz="1050"/>
        </a:p>
      </dgm:t>
    </dgm:pt>
    <dgm:pt modelId="{93F72842-CFE2-4A0D-A036-452D9D248AEA}">
      <dgm:prSet phldrT="[Text]" custT="1"/>
      <dgm:spPr>
        <a:solidFill>
          <a:srgbClr val="00B05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8000" b="1">
              <a:solidFill>
                <a:schemeClr val="bg1"/>
              </a:solidFill>
              <a:latin typeface="+mj-lt"/>
            </a:rPr>
            <a:t>FÖREBYGG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B83B7C0D-D4F6-4EC2-BDBD-42FDCDF640D7}" type="sibTrans" cxnId="{DF5126AD-DCEE-493A-9F91-AFB990D39413}">
      <dgm:prSet/>
      <dgm:spPr/>
      <dgm:t>
        <a:bodyPr/>
        <a:lstStyle/>
        <a:p>
          <a:endParaRPr lang="sv-SE" sz="1050"/>
        </a:p>
      </dgm:t>
    </dgm:pt>
    <dgm:pt modelId="{2501D59F-9B0D-4CC8-868C-47DE22D8BDA5}" type="parTrans" cxnId="{DF5126AD-DCEE-493A-9F91-AFB990D39413}">
      <dgm:prSet/>
      <dgm:spPr/>
      <dgm:t>
        <a:bodyPr/>
        <a:lstStyle/>
        <a:p>
          <a:endParaRPr lang="sv-SE" sz="1050"/>
        </a:p>
      </dgm:t>
    </dgm:pt>
    <dgm:pt modelId="{81DC7DF2-23AA-4DE1-9828-0A35DE7E0F98}" type="pres">
      <dgm:prSet presAssocID="{8DC5851C-7DA1-4DDC-B24C-A98A3FBA730F}" presName="Name0" presStyleCnt="0">
        <dgm:presLayoutVars>
          <dgm:dir/>
          <dgm:animLvl val="lvl"/>
          <dgm:resizeHandles val="exact"/>
        </dgm:presLayoutVars>
      </dgm:prSet>
      <dgm:spPr/>
    </dgm:pt>
    <dgm:pt modelId="{0C95001E-3E17-4AA0-B34E-B3D243B34696}" type="pres">
      <dgm:prSet presAssocID="{0F1C94D0-C444-4239-ABBE-167E9AE378B8}" presName="Name8" presStyleCnt="0"/>
      <dgm:spPr/>
    </dgm:pt>
    <dgm:pt modelId="{2F4B2BCE-FE31-4675-92DE-E391F603991F}" type="pres">
      <dgm:prSet presAssocID="{0F1C94D0-C444-4239-ABBE-167E9AE378B8}" presName="level" presStyleLbl="node1" presStyleIdx="0" presStyleCnt="3">
        <dgm:presLayoutVars>
          <dgm:chMax val="1"/>
          <dgm:bulletEnabled val="1"/>
        </dgm:presLayoutVars>
      </dgm:prSet>
      <dgm:spPr/>
    </dgm:pt>
    <dgm:pt modelId="{9E127A08-28D6-493B-8915-53FE62911C90}" type="pres">
      <dgm:prSet presAssocID="{0F1C94D0-C444-4239-ABBE-167E9AE378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FFC7BE-3D23-4C6E-BE91-E54AFC675CB0}" type="pres">
      <dgm:prSet presAssocID="{43F2EC90-7226-4783-979E-153EBD5A867C}" presName="Name8" presStyleCnt="0"/>
      <dgm:spPr/>
    </dgm:pt>
    <dgm:pt modelId="{B724B199-FD2A-43FB-A09D-F8F71D8BACCB}" type="pres">
      <dgm:prSet presAssocID="{43F2EC90-7226-4783-979E-153EBD5A867C}" presName="level" presStyleLbl="node1" presStyleIdx="1" presStyleCnt="3">
        <dgm:presLayoutVars>
          <dgm:chMax val="1"/>
          <dgm:bulletEnabled val="1"/>
        </dgm:presLayoutVars>
      </dgm:prSet>
      <dgm:spPr/>
    </dgm:pt>
    <dgm:pt modelId="{83F4D39E-2D4E-41E9-A03B-9755F8352F4B}" type="pres">
      <dgm:prSet presAssocID="{43F2EC90-7226-4783-979E-153EBD5A867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BA7FA57-032E-4410-8F2A-5121BE79970B}" type="pres">
      <dgm:prSet presAssocID="{93F72842-CFE2-4A0D-A036-452D9D248AEA}" presName="Name8" presStyleCnt="0"/>
      <dgm:spPr/>
    </dgm:pt>
    <dgm:pt modelId="{A682D4EF-EE07-44DF-86A6-F4B2343B184F}" type="pres">
      <dgm:prSet presAssocID="{93F72842-CFE2-4A0D-A036-452D9D248A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27B816B5-23D1-4A1E-BE93-DFDE50C52E97}" type="pres">
      <dgm:prSet presAssocID="{93F72842-CFE2-4A0D-A036-452D9D248A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1951112-CF23-468E-BA43-716F27DF1D0D}" type="presOf" srcId="{8DC5851C-7DA1-4DDC-B24C-A98A3FBA730F}" destId="{81DC7DF2-23AA-4DE1-9828-0A35DE7E0F98}" srcOrd="0" destOrd="0" presId="urn:microsoft.com/office/officeart/2005/8/layout/pyramid1"/>
    <dgm:cxn modelId="{A672CE67-FF55-4C18-96BD-43DD300DCC3D}" type="presOf" srcId="{43F2EC90-7226-4783-979E-153EBD5A867C}" destId="{83F4D39E-2D4E-41E9-A03B-9755F8352F4B}" srcOrd="1" destOrd="0" presId="urn:microsoft.com/office/officeart/2005/8/layout/pyramid1"/>
    <dgm:cxn modelId="{B50F9D8B-4151-4075-A151-7A9025E87E40}" type="presOf" srcId="{93F72842-CFE2-4A0D-A036-452D9D248AEA}" destId="{27B816B5-23D1-4A1E-BE93-DFDE50C52E97}" srcOrd="1" destOrd="0" presId="urn:microsoft.com/office/officeart/2005/8/layout/pyramid1"/>
    <dgm:cxn modelId="{1437F7A1-F1A1-4CAA-8B31-742EAE61F94F}" type="presOf" srcId="{43F2EC90-7226-4783-979E-153EBD5A867C}" destId="{B724B199-FD2A-43FB-A09D-F8F71D8BACCB}" srcOrd="0" destOrd="0" presId="urn:microsoft.com/office/officeart/2005/8/layout/pyramid1"/>
    <dgm:cxn modelId="{DF5126AD-DCEE-493A-9F91-AFB990D39413}" srcId="{8DC5851C-7DA1-4DDC-B24C-A98A3FBA730F}" destId="{93F72842-CFE2-4A0D-A036-452D9D248AEA}" srcOrd="2" destOrd="0" parTransId="{2501D59F-9B0D-4CC8-868C-47DE22D8BDA5}" sibTransId="{B83B7C0D-D4F6-4EC2-BDBD-42FDCDF640D7}"/>
    <dgm:cxn modelId="{B863FFBF-E97F-4836-8B8D-25BC4F960483}" type="presOf" srcId="{0F1C94D0-C444-4239-ABBE-167E9AE378B8}" destId="{2F4B2BCE-FE31-4675-92DE-E391F603991F}" srcOrd="0" destOrd="0" presId="urn:microsoft.com/office/officeart/2005/8/layout/pyramid1"/>
    <dgm:cxn modelId="{0170F5C3-C263-4CC8-AF2D-E023FB8D8BFE}" srcId="{8DC5851C-7DA1-4DDC-B24C-A98A3FBA730F}" destId="{0F1C94D0-C444-4239-ABBE-167E9AE378B8}" srcOrd="0" destOrd="0" parTransId="{EB9F7E2B-F3DB-4BF4-B38C-EBD94B42F21E}" sibTransId="{14B9DAB9-001F-4D20-A453-C48FB5BFA821}"/>
    <dgm:cxn modelId="{EA6A7BCF-6DE3-4F60-ACCA-A6D902AD4CC3}" srcId="{8DC5851C-7DA1-4DDC-B24C-A98A3FBA730F}" destId="{43F2EC90-7226-4783-979E-153EBD5A867C}" srcOrd="1" destOrd="0" parTransId="{AF27617B-BBC8-4190-84C4-E4BA4096A906}" sibTransId="{3D8F95D1-4A0D-4D83-A649-DAA6B9BCF3B8}"/>
    <dgm:cxn modelId="{104B2AD1-B7FD-44A5-A904-3489BEA4373D}" type="presOf" srcId="{93F72842-CFE2-4A0D-A036-452D9D248AEA}" destId="{A682D4EF-EE07-44DF-86A6-F4B2343B184F}" srcOrd="0" destOrd="0" presId="urn:microsoft.com/office/officeart/2005/8/layout/pyramid1"/>
    <dgm:cxn modelId="{682EF7D6-2CFD-4853-A089-84EC3DF2B63A}" type="presOf" srcId="{0F1C94D0-C444-4239-ABBE-167E9AE378B8}" destId="{9E127A08-28D6-493B-8915-53FE62911C90}" srcOrd="1" destOrd="0" presId="urn:microsoft.com/office/officeart/2005/8/layout/pyramid1"/>
    <dgm:cxn modelId="{4FD18410-FF04-4709-B4E2-F76DD8170235}" type="presParOf" srcId="{81DC7DF2-23AA-4DE1-9828-0A35DE7E0F98}" destId="{0C95001E-3E17-4AA0-B34E-B3D243B34696}" srcOrd="0" destOrd="0" presId="urn:microsoft.com/office/officeart/2005/8/layout/pyramid1"/>
    <dgm:cxn modelId="{ACFC41C1-F84F-4605-A991-C58BFFD6938A}" type="presParOf" srcId="{0C95001E-3E17-4AA0-B34E-B3D243B34696}" destId="{2F4B2BCE-FE31-4675-92DE-E391F603991F}" srcOrd="0" destOrd="0" presId="urn:microsoft.com/office/officeart/2005/8/layout/pyramid1"/>
    <dgm:cxn modelId="{33C36B9C-9C5B-4C4F-9161-A3C2D2548337}" type="presParOf" srcId="{0C95001E-3E17-4AA0-B34E-B3D243B34696}" destId="{9E127A08-28D6-493B-8915-53FE62911C90}" srcOrd="1" destOrd="0" presId="urn:microsoft.com/office/officeart/2005/8/layout/pyramid1"/>
    <dgm:cxn modelId="{137EA6CE-E00C-4D10-9D20-545C774772BF}" type="presParOf" srcId="{81DC7DF2-23AA-4DE1-9828-0A35DE7E0F98}" destId="{2DFFC7BE-3D23-4C6E-BE91-E54AFC675CB0}" srcOrd="1" destOrd="0" presId="urn:microsoft.com/office/officeart/2005/8/layout/pyramid1"/>
    <dgm:cxn modelId="{C4E9BDDD-D1B9-4777-99B1-AF7A58CFDBB1}" type="presParOf" srcId="{2DFFC7BE-3D23-4C6E-BE91-E54AFC675CB0}" destId="{B724B199-FD2A-43FB-A09D-F8F71D8BACCB}" srcOrd="0" destOrd="0" presId="urn:microsoft.com/office/officeart/2005/8/layout/pyramid1"/>
    <dgm:cxn modelId="{73F2036A-90DD-4324-B50E-395DCC72605D}" type="presParOf" srcId="{2DFFC7BE-3D23-4C6E-BE91-E54AFC675CB0}" destId="{83F4D39E-2D4E-41E9-A03B-9755F8352F4B}" srcOrd="1" destOrd="0" presId="urn:microsoft.com/office/officeart/2005/8/layout/pyramid1"/>
    <dgm:cxn modelId="{E393F4DB-DAC2-4AD1-900F-9E346959B351}" type="presParOf" srcId="{81DC7DF2-23AA-4DE1-9828-0A35DE7E0F98}" destId="{BBA7FA57-032E-4410-8F2A-5121BE79970B}" srcOrd="2" destOrd="0" presId="urn:microsoft.com/office/officeart/2005/8/layout/pyramid1"/>
    <dgm:cxn modelId="{6EA87A6A-A662-451A-8B60-2071CAA27781}" type="presParOf" srcId="{BBA7FA57-032E-4410-8F2A-5121BE79970B}" destId="{A682D4EF-EE07-44DF-86A6-F4B2343B184F}" srcOrd="0" destOrd="0" presId="urn:microsoft.com/office/officeart/2005/8/layout/pyramid1"/>
    <dgm:cxn modelId="{B713628F-2A24-435F-8B49-0B43E489A70C}" type="presParOf" srcId="{BBA7FA57-032E-4410-8F2A-5121BE79970B}" destId="{27B816B5-23D1-4A1E-BE93-DFDE50C52E97}" srcOrd="1" destOrd="0" presId="urn:microsoft.com/office/officeart/2005/8/layout/pyramid1"/>
  </dgm:cxnLst>
  <dgm:bg/>
  <dgm:whole>
    <a:ln w="762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C5851C-7DA1-4DDC-B24C-A98A3FBA730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F1C94D0-C444-4239-ABBE-167E9AE378B8}">
      <dgm:prSet phldrT="[Text]" custT="1"/>
      <dgm:spPr>
        <a:solidFill>
          <a:srgbClr val="FF0000"/>
        </a:solidFill>
        <a:ln w="76200">
          <a:solidFill>
            <a:schemeClr val="bg1"/>
          </a:solidFill>
        </a:ln>
      </dgm:spPr>
      <dgm:t>
        <a:bodyPr/>
        <a:lstStyle/>
        <a:p>
          <a:br>
            <a:rPr lang="sv-SE" sz="4000"/>
          </a:br>
          <a:br>
            <a:rPr lang="sv-SE" sz="4000"/>
          </a:br>
          <a:r>
            <a:rPr lang="sv-SE" sz="3200" b="1">
              <a:solidFill>
                <a:schemeClr val="bg1"/>
              </a:solidFill>
              <a:latin typeface="+mj-lt"/>
            </a:rPr>
            <a:t>UTRYM</a:t>
          </a:r>
          <a:endParaRPr lang="sv-SE" sz="3400" b="1">
            <a:solidFill>
              <a:schemeClr val="bg1"/>
            </a:solidFill>
            <a:latin typeface="+mj-lt"/>
          </a:endParaRPr>
        </a:p>
      </dgm:t>
    </dgm:pt>
    <dgm:pt modelId="{EB9F7E2B-F3DB-4BF4-B38C-EBD94B42F21E}" type="parTrans" cxnId="{0170F5C3-C263-4CC8-AF2D-E023FB8D8BFE}">
      <dgm:prSet/>
      <dgm:spPr/>
      <dgm:t>
        <a:bodyPr/>
        <a:lstStyle/>
        <a:p>
          <a:endParaRPr lang="sv-SE" sz="1050"/>
        </a:p>
      </dgm:t>
    </dgm:pt>
    <dgm:pt modelId="{14B9DAB9-001F-4D20-A453-C48FB5BFA821}" type="sibTrans" cxnId="{0170F5C3-C263-4CC8-AF2D-E023FB8D8BFE}">
      <dgm:prSet/>
      <dgm:spPr/>
      <dgm:t>
        <a:bodyPr/>
        <a:lstStyle/>
        <a:p>
          <a:endParaRPr lang="sv-SE" sz="1050"/>
        </a:p>
      </dgm:t>
    </dgm:pt>
    <dgm:pt modelId="{43F2EC90-7226-4783-979E-153EBD5A867C}">
      <dgm:prSet phldrT="[Text]" custT="1"/>
      <dgm:spPr>
        <a:solidFill>
          <a:srgbClr val="FFC00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7200" b="1">
              <a:solidFill>
                <a:schemeClr val="bg1"/>
              </a:solidFill>
              <a:latin typeface="+mj-lt"/>
            </a:rPr>
            <a:t>AGERA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AF27617B-BBC8-4190-84C4-E4BA4096A906}" type="parTrans" cxnId="{EA6A7BCF-6DE3-4F60-ACCA-A6D902AD4CC3}">
      <dgm:prSet/>
      <dgm:spPr/>
      <dgm:t>
        <a:bodyPr/>
        <a:lstStyle/>
        <a:p>
          <a:endParaRPr lang="sv-SE" sz="1050"/>
        </a:p>
      </dgm:t>
    </dgm:pt>
    <dgm:pt modelId="{3D8F95D1-4A0D-4D83-A649-DAA6B9BCF3B8}" type="sibTrans" cxnId="{EA6A7BCF-6DE3-4F60-ACCA-A6D902AD4CC3}">
      <dgm:prSet/>
      <dgm:spPr/>
      <dgm:t>
        <a:bodyPr/>
        <a:lstStyle/>
        <a:p>
          <a:endParaRPr lang="sv-SE" sz="1050"/>
        </a:p>
      </dgm:t>
    </dgm:pt>
    <dgm:pt modelId="{93F72842-CFE2-4A0D-A036-452D9D248AEA}">
      <dgm:prSet phldrT="[Text]" custT="1"/>
      <dgm:spPr>
        <a:solidFill>
          <a:srgbClr val="00B050"/>
        </a:solidFill>
        <a:ln w="76200">
          <a:solidFill>
            <a:schemeClr val="bg1"/>
          </a:solidFill>
        </a:ln>
      </dgm:spPr>
      <dgm:t>
        <a:bodyPr/>
        <a:lstStyle/>
        <a:p>
          <a:r>
            <a:rPr lang="sv-SE" sz="8000" b="1">
              <a:solidFill>
                <a:schemeClr val="bg1"/>
              </a:solidFill>
              <a:latin typeface="+mj-lt"/>
            </a:rPr>
            <a:t>FÖREBYGG</a:t>
          </a:r>
          <a:endParaRPr lang="sv-SE" sz="6600" b="1">
            <a:solidFill>
              <a:schemeClr val="bg1"/>
            </a:solidFill>
            <a:latin typeface="+mj-lt"/>
          </a:endParaRPr>
        </a:p>
      </dgm:t>
    </dgm:pt>
    <dgm:pt modelId="{B83B7C0D-D4F6-4EC2-BDBD-42FDCDF640D7}" type="sibTrans" cxnId="{DF5126AD-DCEE-493A-9F91-AFB990D39413}">
      <dgm:prSet/>
      <dgm:spPr/>
      <dgm:t>
        <a:bodyPr/>
        <a:lstStyle/>
        <a:p>
          <a:endParaRPr lang="sv-SE" sz="1050"/>
        </a:p>
      </dgm:t>
    </dgm:pt>
    <dgm:pt modelId="{2501D59F-9B0D-4CC8-868C-47DE22D8BDA5}" type="parTrans" cxnId="{DF5126AD-DCEE-493A-9F91-AFB990D39413}">
      <dgm:prSet/>
      <dgm:spPr/>
      <dgm:t>
        <a:bodyPr/>
        <a:lstStyle/>
        <a:p>
          <a:endParaRPr lang="sv-SE" sz="1050"/>
        </a:p>
      </dgm:t>
    </dgm:pt>
    <dgm:pt modelId="{81DC7DF2-23AA-4DE1-9828-0A35DE7E0F98}" type="pres">
      <dgm:prSet presAssocID="{8DC5851C-7DA1-4DDC-B24C-A98A3FBA730F}" presName="Name0" presStyleCnt="0">
        <dgm:presLayoutVars>
          <dgm:dir/>
          <dgm:animLvl val="lvl"/>
          <dgm:resizeHandles val="exact"/>
        </dgm:presLayoutVars>
      </dgm:prSet>
      <dgm:spPr/>
    </dgm:pt>
    <dgm:pt modelId="{0C95001E-3E17-4AA0-B34E-B3D243B34696}" type="pres">
      <dgm:prSet presAssocID="{0F1C94D0-C444-4239-ABBE-167E9AE378B8}" presName="Name8" presStyleCnt="0"/>
      <dgm:spPr/>
    </dgm:pt>
    <dgm:pt modelId="{2F4B2BCE-FE31-4675-92DE-E391F603991F}" type="pres">
      <dgm:prSet presAssocID="{0F1C94D0-C444-4239-ABBE-167E9AE378B8}" presName="level" presStyleLbl="node1" presStyleIdx="0" presStyleCnt="3">
        <dgm:presLayoutVars>
          <dgm:chMax val="1"/>
          <dgm:bulletEnabled val="1"/>
        </dgm:presLayoutVars>
      </dgm:prSet>
      <dgm:spPr/>
    </dgm:pt>
    <dgm:pt modelId="{9E127A08-28D6-493B-8915-53FE62911C90}" type="pres">
      <dgm:prSet presAssocID="{0F1C94D0-C444-4239-ABBE-167E9AE378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FFC7BE-3D23-4C6E-BE91-E54AFC675CB0}" type="pres">
      <dgm:prSet presAssocID="{43F2EC90-7226-4783-979E-153EBD5A867C}" presName="Name8" presStyleCnt="0"/>
      <dgm:spPr/>
    </dgm:pt>
    <dgm:pt modelId="{B724B199-FD2A-43FB-A09D-F8F71D8BACCB}" type="pres">
      <dgm:prSet presAssocID="{43F2EC90-7226-4783-979E-153EBD5A867C}" presName="level" presStyleLbl="node1" presStyleIdx="1" presStyleCnt="3">
        <dgm:presLayoutVars>
          <dgm:chMax val="1"/>
          <dgm:bulletEnabled val="1"/>
        </dgm:presLayoutVars>
      </dgm:prSet>
      <dgm:spPr/>
    </dgm:pt>
    <dgm:pt modelId="{83F4D39E-2D4E-41E9-A03B-9755F8352F4B}" type="pres">
      <dgm:prSet presAssocID="{43F2EC90-7226-4783-979E-153EBD5A867C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BA7FA57-032E-4410-8F2A-5121BE79970B}" type="pres">
      <dgm:prSet presAssocID="{93F72842-CFE2-4A0D-A036-452D9D248AEA}" presName="Name8" presStyleCnt="0"/>
      <dgm:spPr/>
    </dgm:pt>
    <dgm:pt modelId="{A682D4EF-EE07-44DF-86A6-F4B2343B184F}" type="pres">
      <dgm:prSet presAssocID="{93F72842-CFE2-4A0D-A036-452D9D248A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27B816B5-23D1-4A1E-BE93-DFDE50C52E97}" type="pres">
      <dgm:prSet presAssocID="{93F72842-CFE2-4A0D-A036-452D9D248A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1951112-CF23-468E-BA43-716F27DF1D0D}" type="presOf" srcId="{8DC5851C-7DA1-4DDC-B24C-A98A3FBA730F}" destId="{81DC7DF2-23AA-4DE1-9828-0A35DE7E0F98}" srcOrd="0" destOrd="0" presId="urn:microsoft.com/office/officeart/2005/8/layout/pyramid1"/>
    <dgm:cxn modelId="{A672CE67-FF55-4C18-96BD-43DD300DCC3D}" type="presOf" srcId="{43F2EC90-7226-4783-979E-153EBD5A867C}" destId="{83F4D39E-2D4E-41E9-A03B-9755F8352F4B}" srcOrd="1" destOrd="0" presId="urn:microsoft.com/office/officeart/2005/8/layout/pyramid1"/>
    <dgm:cxn modelId="{B50F9D8B-4151-4075-A151-7A9025E87E40}" type="presOf" srcId="{93F72842-CFE2-4A0D-A036-452D9D248AEA}" destId="{27B816B5-23D1-4A1E-BE93-DFDE50C52E97}" srcOrd="1" destOrd="0" presId="urn:microsoft.com/office/officeart/2005/8/layout/pyramid1"/>
    <dgm:cxn modelId="{1437F7A1-F1A1-4CAA-8B31-742EAE61F94F}" type="presOf" srcId="{43F2EC90-7226-4783-979E-153EBD5A867C}" destId="{B724B199-FD2A-43FB-A09D-F8F71D8BACCB}" srcOrd="0" destOrd="0" presId="urn:microsoft.com/office/officeart/2005/8/layout/pyramid1"/>
    <dgm:cxn modelId="{DF5126AD-DCEE-493A-9F91-AFB990D39413}" srcId="{8DC5851C-7DA1-4DDC-B24C-A98A3FBA730F}" destId="{93F72842-CFE2-4A0D-A036-452D9D248AEA}" srcOrd="2" destOrd="0" parTransId="{2501D59F-9B0D-4CC8-868C-47DE22D8BDA5}" sibTransId="{B83B7C0D-D4F6-4EC2-BDBD-42FDCDF640D7}"/>
    <dgm:cxn modelId="{B863FFBF-E97F-4836-8B8D-25BC4F960483}" type="presOf" srcId="{0F1C94D0-C444-4239-ABBE-167E9AE378B8}" destId="{2F4B2BCE-FE31-4675-92DE-E391F603991F}" srcOrd="0" destOrd="0" presId="urn:microsoft.com/office/officeart/2005/8/layout/pyramid1"/>
    <dgm:cxn modelId="{0170F5C3-C263-4CC8-AF2D-E023FB8D8BFE}" srcId="{8DC5851C-7DA1-4DDC-B24C-A98A3FBA730F}" destId="{0F1C94D0-C444-4239-ABBE-167E9AE378B8}" srcOrd="0" destOrd="0" parTransId="{EB9F7E2B-F3DB-4BF4-B38C-EBD94B42F21E}" sibTransId="{14B9DAB9-001F-4D20-A453-C48FB5BFA821}"/>
    <dgm:cxn modelId="{EA6A7BCF-6DE3-4F60-ACCA-A6D902AD4CC3}" srcId="{8DC5851C-7DA1-4DDC-B24C-A98A3FBA730F}" destId="{43F2EC90-7226-4783-979E-153EBD5A867C}" srcOrd="1" destOrd="0" parTransId="{AF27617B-BBC8-4190-84C4-E4BA4096A906}" sibTransId="{3D8F95D1-4A0D-4D83-A649-DAA6B9BCF3B8}"/>
    <dgm:cxn modelId="{104B2AD1-B7FD-44A5-A904-3489BEA4373D}" type="presOf" srcId="{93F72842-CFE2-4A0D-A036-452D9D248AEA}" destId="{A682D4EF-EE07-44DF-86A6-F4B2343B184F}" srcOrd="0" destOrd="0" presId="urn:microsoft.com/office/officeart/2005/8/layout/pyramid1"/>
    <dgm:cxn modelId="{682EF7D6-2CFD-4853-A089-84EC3DF2B63A}" type="presOf" srcId="{0F1C94D0-C444-4239-ABBE-167E9AE378B8}" destId="{9E127A08-28D6-493B-8915-53FE62911C90}" srcOrd="1" destOrd="0" presId="urn:microsoft.com/office/officeart/2005/8/layout/pyramid1"/>
    <dgm:cxn modelId="{4FD18410-FF04-4709-B4E2-F76DD8170235}" type="presParOf" srcId="{81DC7DF2-23AA-4DE1-9828-0A35DE7E0F98}" destId="{0C95001E-3E17-4AA0-B34E-B3D243B34696}" srcOrd="0" destOrd="0" presId="urn:microsoft.com/office/officeart/2005/8/layout/pyramid1"/>
    <dgm:cxn modelId="{ACFC41C1-F84F-4605-A991-C58BFFD6938A}" type="presParOf" srcId="{0C95001E-3E17-4AA0-B34E-B3D243B34696}" destId="{2F4B2BCE-FE31-4675-92DE-E391F603991F}" srcOrd="0" destOrd="0" presId="urn:microsoft.com/office/officeart/2005/8/layout/pyramid1"/>
    <dgm:cxn modelId="{33C36B9C-9C5B-4C4F-9161-A3C2D2548337}" type="presParOf" srcId="{0C95001E-3E17-4AA0-B34E-B3D243B34696}" destId="{9E127A08-28D6-493B-8915-53FE62911C90}" srcOrd="1" destOrd="0" presId="urn:microsoft.com/office/officeart/2005/8/layout/pyramid1"/>
    <dgm:cxn modelId="{137EA6CE-E00C-4D10-9D20-545C774772BF}" type="presParOf" srcId="{81DC7DF2-23AA-4DE1-9828-0A35DE7E0F98}" destId="{2DFFC7BE-3D23-4C6E-BE91-E54AFC675CB0}" srcOrd="1" destOrd="0" presId="urn:microsoft.com/office/officeart/2005/8/layout/pyramid1"/>
    <dgm:cxn modelId="{C4E9BDDD-D1B9-4777-99B1-AF7A58CFDBB1}" type="presParOf" srcId="{2DFFC7BE-3D23-4C6E-BE91-E54AFC675CB0}" destId="{B724B199-FD2A-43FB-A09D-F8F71D8BACCB}" srcOrd="0" destOrd="0" presId="urn:microsoft.com/office/officeart/2005/8/layout/pyramid1"/>
    <dgm:cxn modelId="{73F2036A-90DD-4324-B50E-395DCC72605D}" type="presParOf" srcId="{2DFFC7BE-3D23-4C6E-BE91-E54AFC675CB0}" destId="{83F4D39E-2D4E-41E9-A03B-9755F8352F4B}" srcOrd="1" destOrd="0" presId="urn:microsoft.com/office/officeart/2005/8/layout/pyramid1"/>
    <dgm:cxn modelId="{E393F4DB-DAC2-4AD1-900F-9E346959B351}" type="presParOf" srcId="{81DC7DF2-23AA-4DE1-9828-0A35DE7E0F98}" destId="{BBA7FA57-032E-4410-8F2A-5121BE79970B}" srcOrd="2" destOrd="0" presId="urn:microsoft.com/office/officeart/2005/8/layout/pyramid1"/>
    <dgm:cxn modelId="{6EA87A6A-A662-451A-8B60-2071CAA27781}" type="presParOf" srcId="{BBA7FA57-032E-4410-8F2A-5121BE79970B}" destId="{A682D4EF-EE07-44DF-86A6-F4B2343B184F}" srcOrd="0" destOrd="0" presId="urn:microsoft.com/office/officeart/2005/8/layout/pyramid1"/>
    <dgm:cxn modelId="{B713628F-2A24-435F-8B49-0B43E489A70C}" type="presParOf" srcId="{BBA7FA57-032E-4410-8F2A-5121BE79970B}" destId="{27B816B5-23D1-4A1E-BE93-DFDE50C52E97}" srcOrd="1" destOrd="0" presId="urn:microsoft.com/office/officeart/2005/8/layout/pyramid1"/>
  </dgm:cxnLst>
  <dgm:bg/>
  <dgm:whole>
    <a:ln w="76200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96F55F-FB70-4828-8325-6A9D6F156C9A}">
      <dsp:nvSpPr>
        <dsp:cNvPr id="0" name=""/>
        <dsp:cNvSpPr/>
      </dsp:nvSpPr>
      <dsp:spPr>
        <a:xfrm>
          <a:off x="0" y="121880"/>
          <a:ext cx="7828734" cy="1216800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b="1" kern="1200"/>
            <a:t>Tre mycket viktiga förmågor</a:t>
          </a:r>
        </a:p>
      </dsp:txBody>
      <dsp:txXfrm>
        <a:off x="59399" y="181279"/>
        <a:ext cx="7709936" cy="1098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B2BCE-FE31-4675-92DE-E391F603991F}">
      <dsp:nvSpPr>
        <dsp:cNvPr id="0" name=""/>
        <dsp:cNvSpPr/>
      </dsp:nvSpPr>
      <dsp:spPr>
        <a:xfrm>
          <a:off x="2760000" y="0"/>
          <a:ext cx="2759999" cy="2759999"/>
        </a:xfrm>
        <a:prstGeom prst="trapezoid">
          <a:avLst>
            <a:gd name="adj" fmla="val 50000"/>
          </a:avLst>
        </a:prstGeom>
        <a:solidFill>
          <a:srgbClr val="FF0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sv-SE" sz="4000" kern="1200"/>
          </a:br>
          <a:br>
            <a:rPr lang="sv-SE" sz="4000" kern="1200"/>
          </a:br>
          <a:r>
            <a:rPr lang="sv-SE" sz="3200" b="1" kern="1200">
              <a:solidFill>
                <a:schemeClr val="bg1"/>
              </a:solidFill>
              <a:latin typeface="+mj-lt"/>
            </a:rPr>
            <a:t>UTRYM</a:t>
          </a:r>
          <a:endParaRPr lang="sv-SE" sz="3400" b="1" kern="1200">
            <a:solidFill>
              <a:schemeClr val="bg1"/>
            </a:solidFill>
            <a:latin typeface="+mj-lt"/>
          </a:endParaRPr>
        </a:p>
      </dsp:txBody>
      <dsp:txXfrm>
        <a:off x="2760000" y="0"/>
        <a:ext cx="2759999" cy="2759999"/>
      </dsp:txXfrm>
    </dsp:sp>
    <dsp:sp modelId="{B724B199-FD2A-43FB-A09D-F8F71D8BACCB}">
      <dsp:nvSpPr>
        <dsp:cNvPr id="0" name=""/>
        <dsp:cNvSpPr/>
      </dsp:nvSpPr>
      <dsp:spPr>
        <a:xfrm>
          <a:off x="1380000" y="2759999"/>
          <a:ext cx="5519999" cy="2759999"/>
        </a:xfrm>
        <a:prstGeom prst="trapezoid">
          <a:avLst>
            <a:gd name="adj" fmla="val 50000"/>
          </a:avLst>
        </a:prstGeom>
        <a:solidFill>
          <a:srgbClr val="FFC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7200" b="1" kern="1200">
              <a:solidFill>
                <a:schemeClr val="bg1"/>
              </a:solidFill>
              <a:latin typeface="+mj-lt"/>
            </a:rPr>
            <a:t>AGERA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2345999" y="2759999"/>
        <a:ext cx="3588000" cy="2759999"/>
      </dsp:txXfrm>
    </dsp:sp>
    <dsp:sp modelId="{A682D4EF-EE07-44DF-86A6-F4B2343B184F}">
      <dsp:nvSpPr>
        <dsp:cNvPr id="0" name=""/>
        <dsp:cNvSpPr/>
      </dsp:nvSpPr>
      <dsp:spPr>
        <a:xfrm>
          <a:off x="0" y="5519999"/>
          <a:ext cx="8279999" cy="2759999"/>
        </a:xfrm>
        <a:prstGeom prst="trapezoid">
          <a:avLst>
            <a:gd name="adj" fmla="val 50000"/>
          </a:avLst>
        </a:prstGeom>
        <a:solidFill>
          <a:srgbClr val="00B05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0" b="1" kern="1200">
              <a:solidFill>
                <a:schemeClr val="bg1"/>
              </a:solidFill>
              <a:latin typeface="+mj-lt"/>
            </a:rPr>
            <a:t>FÖREBYGG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1449000" y="5519999"/>
        <a:ext cx="5382000" cy="27599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B2BCE-FE31-4675-92DE-E391F603991F}">
      <dsp:nvSpPr>
        <dsp:cNvPr id="0" name=""/>
        <dsp:cNvSpPr/>
      </dsp:nvSpPr>
      <dsp:spPr>
        <a:xfrm>
          <a:off x="2760000" y="0"/>
          <a:ext cx="2759999" cy="2759999"/>
        </a:xfrm>
        <a:prstGeom prst="trapezoid">
          <a:avLst>
            <a:gd name="adj" fmla="val 50000"/>
          </a:avLst>
        </a:prstGeom>
        <a:solidFill>
          <a:srgbClr val="FF0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sv-SE" sz="4000" kern="1200"/>
          </a:br>
          <a:br>
            <a:rPr lang="sv-SE" sz="4000" kern="1200"/>
          </a:br>
          <a:r>
            <a:rPr lang="sv-SE" sz="3200" b="1" kern="1200">
              <a:solidFill>
                <a:schemeClr val="bg1"/>
              </a:solidFill>
              <a:latin typeface="+mj-lt"/>
            </a:rPr>
            <a:t>UTRYM</a:t>
          </a:r>
          <a:endParaRPr lang="sv-SE" sz="3400" b="1" kern="1200">
            <a:solidFill>
              <a:schemeClr val="bg1"/>
            </a:solidFill>
            <a:latin typeface="+mj-lt"/>
          </a:endParaRPr>
        </a:p>
      </dsp:txBody>
      <dsp:txXfrm>
        <a:off x="2760000" y="0"/>
        <a:ext cx="2759999" cy="2759999"/>
      </dsp:txXfrm>
    </dsp:sp>
    <dsp:sp modelId="{B724B199-FD2A-43FB-A09D-F8F71D8BACCB}">
      <dsp:nvSpPr>
        <dsp:cNvPr id="0" name=""/>
        <dsp:cNvSpPr/>
      </dsp:nvSpPr>
      <dsp:spPr>
        <a:xfrm>
          <a:off x="1380000" y="2759999"/>
          <a:ext cx="5519999" cy="2759999"/>
        </a:xfrm>
        <a:prstGeom prst="trapezoid">
          <a:avLst>
            <a:gd name="adj" fmla="val 50000"/>
          </a:avLst>
        </a:prstGeom>
        <a:solidFill>
          <a:srgbClr val="FFC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7200" b="1" kern="1200">
              <a:solidFill>
                <a:schemeClr val="bg1"/>
              </a:solidFill>
              <a:latin typeface="+mj-lt"/>
            </a:rPr>
            <a:t>AGERA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2345999" y="2759999"/>
        <a:ext cx="3588000" cy="2759999"/>
      </dsp:txXfrm>
    </dsp:sp>
    <dsp:sp modelId="{A682D4EF-EE07-44DF-86A6-F4B2343B184F}">
      <dsp:nvSpPr>
        <dsp:cNvPr id="0" name=""/>
        <dsp:cNvSpPr/>
      </dsp:nvSpPr>
      <dsp:spPr>
        <a:xfrm>
          <a:off x="0" y="5519999"/>
          <a:ext cx="8279999" cy="2759999"/>
        </a:xfrm>
        <a:prstGeom prst="trapezoid">
          <a:avLst>
            <a:gd name="adj" fmla="val 50000"/>
          </a:avLst>
        </a:prstGeom>
        <a:solidFill>
          <a:srgbClr val="00B05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0" b="1" kern="1200">
              <a:solidFill>
                <a:schemeClr val="bg1"/>
              </a:solidFill>
              <a:latin typeface="+mj-lt"/>
            </a:rPr>
            <a:t>FÖREBYGG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1449000" y="5519999"/>
        <a:ext cx="5382000" cy="27599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B2BCE-FE31-4675-92DE-E391F603991F}">
      <dsp:nvSpPr>
        <dsp:cNvPr id="0" name=""/>
        <dsp:cNvSpPr/>
      </dsp:nvSpPr>
      <dsp:spPr>
        <a:xfrm>
          <a:off x="2760000" y="0"/>
          <a:ext cx="2759999" cy="2759999"/>
        </a:xfrm>
        <a:prstGeom prst="trapezoid">
          <a:avLst>
            <a:gd name="adj" fmla="val 50000"/>
          </a:avLst>
        </a:prstGeom>
        <a:solidFill>
          <a:srgbClr val="FF0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sv-SE" sz="4000" kern="1200"/>
          </a:br>
          <a:br>
            <a:rPr lang="sv-SE" sz="4000" kern="1200"/>
          </a:br>
          <a:r>
            <a:rPr lang="sv-SE" sz="3200" b="1" kern="1200">
              <a:solidFill>
                <a:schemeClr val="bg1"/>
              </a:solidFill>
              <a:latin typeface="+mj-lt"/>
            </a:rPr>
            <a:t>UTRYM</a:t>
          </a:r>
          <a:endParaRPr lang="sv-SE" sz="3400" b="1" kern="1200">
            <a:solidFill>
              <a:schemeClr val="bg1"/>
            </a:solidFill>
            <a:latin typeface="+mj-lt"/>
          </a:endParaRPr>
        </a:p>
      </dsp:txBody>
      <dsp:txXfrm>
        <a:off x="2760000" y="0"/>
        <a:ext cx="2759999" cy="2759999"/>
      </dsp:txXfrm>
    </dsp:sp>
    <dsp:sp modelId="{B724B199-FD2A-43FB-A09D-F8F71D8BACCB}">
      <dsp:nvSpPr>
        <dsp:cNvPr id="0" name=""/>
        <dsp:cNvSpPr/>
      </dsp:nvSpPr>
      <dsp:spPr>
        <a:xfrm>
          <a:off x="1380000" y="2759999"/>
          <a:ext cx="5519999" cy="2759999"/>
        </a:xfrm>
        <a:prstGeom prst="trapezoid">
          <a:avLst>
            <a:gd name="adj" fmla="val 50000"/>
          </a:avLst>
        </a:prstGeom>
        <a:solidFill>
          <a:srgbClr val="FFC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7200" b="1" kern="1200">
              <a:solidFill>
                <a:schemeClr val="bg1"/>
              </a:solidFill>
              <a:latin typeface="+mj-lt"/>
            </a:rPr>
            <a:t>AGERA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2345999" y="2759999"/>
        <a:ext cx="3588000" cy="2759999"/>
      </dsp:txXfrm>
    </dsp:sp>
    <dsp:sp modelId="{A682D4EF-EE07-44DF-86A6-F4B2343B184F}">
      <dsp:nvSpPr>
        <dsp:cNvPr id="0" name=""/>
        <dsp:cNvSpPr/>
      </dsp:nvSpPr>
      <dsp:spPr>
        <a:xfrm>
          <a:off x="0" y="5519999"/>
          <a:ext cx="8279999" cy="2759999"/>
        </a:xfrm>
        <a:prstGeom prst="trapezoid">
          <a:avLst>
            <a:gd name="adj" fmla="val 50000"/>
          </a:avLst>
        </a:prstGeom>
        <a:solidFill>
          <a:srgbClr val="00B05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0" b="1" kern="1200">
              <a:solidFill>
                <a:schemeClr val="bg1"/>
              </a:solidFill>
              <a:latin typeface="+mj-lt"/>
            </a:rPr>
            <a:t>FÖREBYGG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1449000" y="5519999"/>
        <a:ext cx="5382000" cy="27599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B2BCE-FE31-4675-92DE-E391F603991F}">
      <dsp:nvSpPr>
        <dsp:cNvPr id="0" name=""/>
        <dsp:cNvSpPr/>
      </dsp:nvSpPr>
      <dsp:spPr>
        <a:xfrm>
          <a:off x="2760000" y="0"/>
          <a:ext cx="2759999" cy="2759999"/>
        </a:xfrm>
        <a:prstGeom prst="trapezoid">
          <a:avLst>
            <a:gd name="adj" fmla="val 50000"/>
          </a:avLst>
        </a:prstGeom>
        <a:solidFill>
          <a:srgbClr val="FF0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sv-SE" sz="4000" kern="1200"/>
          </a:br>
          <a:br>
            <a:rPr lang="sv-SE" sz="4000" kern="1200"/>
          </a:br>
          <a:r>
            <a:rPr lang="sv-SE" sz="3200" b="1" kern="1200">
              <a:solidFill>
                <a:schemeClr val="bg1"/>
              </a:solidFill>
              <a:latin typeface="+mj-lt"/>
            </a:rPr>
            <a:t>UTRYM</a:t>
          </a:r>
          <a:endParaRPr lang="sv-SE" sz="3400" b="1" kern="1200">
            <a:solidFill>
              <a:schemeClr val="bg1"/>
            </a:solidFill>
            <a:latin typeface="+mj-lt"/>
          </a:endParaRPr>
        </a:p>
      </dsp:txBody>
      <dsp:txXfrm>
        <a:off x="2760000" y="0"/>
        <a:ext cx="2759999" cy="2759999"/>
      </dsp:txXfrm>
    </dsp:sp>
    <dsp:sp modelId="{B724B199-FD2A-43FB-A09D-F8F71D8BACCB}">
      <dsp:nvSpPr>
        <dsp:cNvPr id="0" name=""/>
        <dsp:cNvSpPr/>
      </dsp:nvSpPr>
      <dsp:spPr>
        <a:xfrm>
          <a:off x="1380000" y="2759999"/>
          <a:ext cx="5519999" cy="2759999"/>
        </a:xfrm>
        <a:prstGeom prst="trapezoid">
          <a:avLst>
            <a:gd name="adj" fmla="val 50000"/>
          </a:avLst>
        </a:prstGeom>
        <a:solidFill>
          <a:srgbClr val="FFC00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3200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7200" b="1" kern="1200">
              <a:solidFill>
                <a:schemeClr val="bg1"/>
              </a:solidFill>
              <a:latin typeface="+mj-lt"/>
            </a:rPr>
            <a:t>AGERA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2345999" y="2759999"/>
        <a:ext cx="3588000" cy="2759999"/>
      </dsp:txXfrm>
    </dsp:sp>
    <dsp:sp modelId="{A682D4EF-EE07-44DF-86A6-F4B2343B184F}">
      <dsp:nvSpPr>
        <dsp:cNvPr id="0" name=""/>
        <dsp:cNvSpPr/>
      </dsp:nvSpPr>
      <dsp:spPr>
        <a:xfrm>
          <a:off x="0" y="5519999"/>
          <a:ext cx="8279999" cy="2759999"/>
        </a:xfrm>
        <a:prstGeom prst="trapezoid">
          <a:avLst>
            <a:gd name="adj" fmla="val 50000"/>
          </a:avLst>
        </a:prstGeom>
        <a:solidFill>
          <a:srgbClr val="00B050"/>
        </a:solidFill>
        <a:ln w="762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marL="0" lvl="0" indent="0" algn="ctr" defTabSz="3556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8000" b="1" kern="1200">
              <a:solidFill>
                <a:schemeClr val="bg1"/>
              </a:solidFill>
              <a:latin typeface="+mj-lt"/>
            </a:rPr>
            <a:t>FÖREBYGG</a:t>
          </a:r>
          <a:endParaRPr lang="sv-SE" sz="6600" b="1" kern="1200">
            <a:solidFill>
              <a:schemeClr val="bg1"/>
            </a:solidFill>
            <a:latin typeface="+mj-lt"/>
          </a:endParaRPr>
        </a:p>
      </dsp:txBody>
      <dsp:txXfrm>
        <a:off x="1449000" y="5519999"/>
        <a:ext cx="5382000" cy="2759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EA50A-7ED8-4297-A6D8-C39D2C596180}" type="datetimeFigureOut">
              <a:rPr lang="sv-SE" smtClean="0"/>
              <a:t>2025-11-03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3DB10-64AD-4478-BAF2-10592BD0BA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31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1" dirty="0"/>
              <a:t>Tre mycket viktiga förmågor: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/>
              <a:t>Lag om skydd mot olyckor</a:t>
            </a:r>
            <a:r>
              <a:rPr lang="sv-SE" dirty="0"/>
              <a:t> kravställer tre mycket viktiga förmågor.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D262BD-5B1D-D04F-8576-C04F7CBA3513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1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33DB10-64AD-4478-BAF2-10592BD0BA8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2897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FAED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ildobjekt 112">
            <a:extLst>
              <a:ext uri="{FF2B5EF4-FFF2-40B4-BE49-F238E27FC236}">
                <a16:creationId xmlns:a16="http://schemas.microsoft.com/office/drawing/2014/main" id="{213F865A-82E0-4DE6-BBD6-DA7B3D8F00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r="6671" b="4223"/>
          <a:stretch/>
        </p:blipFill>
        <p:spPr>
          <a:xfrm>
            <a:off x="10814050" y="-1"/>
            <a:ext cx="9290050" cy="11309351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7016142-5590-4F09-AF8B-DB6FD618E5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27A8EE4-92AA-495F-86F9-6A5C4BD31BD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115" name="object 38">
            <a:extLst>
              <a:ext uri="{FF2B5EF4-FFF2-40B4-BE49-F238E27FC236}">
                <a16:creationId xmlns:a16="http://schemas.microsoft.com/office/drawing/2014/main" id="{9BDBBCB9-81A0-4B48-8D85-87FE05F29E71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213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objekt 13">
            <a:extLst>
              <a:ext uri="{FF2B5EF4-FFF2-40B4-BE49-F238E27FC236}">
                <a16:creationId xmlns:a16="http://schemas.microsoft.com/office/drawing/2014/main" id="{7E25708F-A6F2-4D28-886A-05F63F7F1F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3" r="88989" b="40999"/>
          <a:stretch/>
        </p:blipFill>
        <p:spPr>
          <a:xfrm>
            <a:off x="19008000" y="0"/>
            <a:ext cx="1096100" cy="2395475"/>
          </a:xfrm>
          <a:prstGeom prst="rect">
            <a:avLst/>
          </a:prstGeom>
        </p:spPr>
      </p:pic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91C-47DC-4E17-80D1-CDD4BAF30723}" type="datetime1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B7B88AC-ED67-40FC-B207-9A82E4376643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7C6CF22E-C600-40EB-BB5D-A71AE04A4C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5363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D5FBC21F-AA3A-4105-A762-7A4A8EE1E9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64" b="4216"/>
          <a:stretch/>
        </p:blipFill>
        <p:spPr>
          <a:xfrm>
            <a:off x="10814401" y="0"/>
            <a:ext cx="9289700" cy="11309350"/>
          </a:xfrm>
          <a:prstGeom prst="rect">
            <a:avLst/>
          </a:prstGeom>
        </p:spPr>
      </p:pic>
      <p:sp>
        <p:nvSpPr>
          <p:cNvPr id="7" name="object 38">
            <a:extLst>
              <a:ext uri="{FF2B5EF4-FFF2-40B4-BE49-F238E27FC236}">
                <a16:creationId xmlns:a16="http://schemas.microsoft.com/office/drawing/2014/main" id="{58F464F6-1029-4CBD-B3D1-11214085E2B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03BB08C3-1CD7-4C53-9E96-43671982CE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9" name="Underrubrik 2">
            <a:extLst>
              <a:ext uri="{FF2B5EF4-FFF2-40B4-BE49-F238E27FC236}">
                <a16:creationId xmlns:a16="http://schemas.microsoft.com/office/drawing/2014/main" id="{78CC841C-AA65-43FA-BB0E-1A120EBFED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258731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6EBC20DB-E92A-4595-958F-8F6E1877F2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27129ABF-34AF-4771-8C65-17474087DDAF}" type="datetime1">
              <a:rPr lang="sv-SE" smtClean="0"/>
              <a:t>2025-11-03</a:t>
            </a:fld>
            <a:endParaRPr lang="sv-SE"/>
          </a:p>
        </p:txBody>
      </p:sp>
      <p:sp>
        <p:nvSpPr>
          <p:cNvPr id="12" name="Platshållare för sidfot 4">
            <a:extLst>
              <a:ext uri="{FF2B5EF4-FFF2-40B4-BE49-F238E27FC236}">
                <a16:creationId xmlns:a16="http://schemas.microsoft.com/office/drawing/2014/main" id="{5382FAD0-A98D-43B4-B432-3582AE5A5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3" name="Platshållare för bildnummer 5">
            <a:extLst>
              <a:ext uri="{FF2B5EF4-FFF2-40B4-BE49-F238E27FC236}">
                <a16:creationId xmlns:a16="http://schemas.microsoft.com/office/drawing/2014/main" id="{50F28032-0600-4C8E-B007-13E1C8110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55FC54DA-D224-4D4F-9D60-B924CADB66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7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5" name="Platshållare för text 10">
            <a:extLst>
              <a:ext uri="{FF2B5EF4-FFF2-40B4-BE49-F238E27FC236}">
                <a16:creationId xmlns:a16="http://schemas.microsoft.com/office/drawing/2014/main" id="{36B6AA50-8739-41DE-A23A-5E3ECC5482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5600" y="3399671"/>
            <a:ext cx="17618075" cy="59832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4246BC-36B1-4971-8889-F163FD2A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777625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93B712EA-797A-4EA2-BEB0-D486B28AB1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70C7B567-D67A-42BC-B7FD-E667F0583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EB806AAA-D73D-4CEE-9B56-C22AE8A537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4" t="51033" b="-60375"/>
          <a:stretch/>
        </p:blipFill>
        <p:spPr>
          <a:xfrm>
            <a:off x="-19050" y="6264274"/>
            <a:ext cx="1260000" cy="504507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390AB69-5BC0-46B0-B233-B8ED7CBC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084E-ABA3-4AA4-9862-3A3A8F7AC594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6FFAF7-903A-4658-BEDF-CDBF6357E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32E55E-6E21-45F6-AFF0-C03FD2EA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391A92F-5622-40E4-B88A-05148A90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423725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>
            <a:extLst>
              <a:ext uri="{FF2B5EF4-FFF2-40B4-BE49-F238E27FC236}">
                <a16:creationId xmlns:a16="http://schemas.microsoft.com/office/drawing/2014/main" id="{88FBE5C1-E706-49C0-BC48-7432DD5937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4" name="object 38">
            <a:extLst>
              <a:ext uri="{FF2B5EF4-FFF2-40B4-BE49-F238E27FC236}">
                <a16:creationId xmlns:a16="http://schemas.microsoft.com/office/drawing/2014/main" id="{1A5E282F-FC28-45E5-81A7-A28557C59E47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19CC616-6A81-4F3E-BF5F-34271257EE9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D26B19-8998-4002-9818-0406EEBB00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E32E934-0E34-41D0-99D0-BBB1DE02E0D8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0D7DA48-029C-41BC-BD3D-A195A10DF34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1345448-A017-46A4-AAEE-65BAAA13935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61A0B5-3A30-4187-8CDB-DBD6610369E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5" name="Platshållare för text 2">
            <a:extLst>
              <a:ext uri="{FF2B5EF4-FFF2-40B4-BE49-F238E27FC236}">
                <a16:creationId xmlns:a16="http://schemas.microsoft.com/office/drawing/2014/main" id="{3DEFBAF8-794C-4460-BDFB-4AFAF7A4B3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9" name="Rubrik 7">
            <a:extLst>
              <a:ext uri="{FF2B5EF4-FFF2-40B4-BE49-F238E27FC236}">
                <a16:creationId xmlns:a16="http://schemas.microsoft.com/office/drawing/2014/main" id="{6A68B911-846D-40C0-89C1-092024565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947213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EC5BF2F-A06E-4DBE-BE34-10563FBAB941}"/>
              </a:ext>
            </a:extLst>
          </p:cNvPr>
          <p:cNvSpPr/>
          <p:nvPr userDrawn="1"/>
        </p:nvSpPr>
        <p:spPr>
          <a:xfrm>
            <a:off x="1245600" y="2491200"/>
            <a:ext cx="17618400" cy="7923600"/>
          </a:xfrm>
          <a:prstGeom prst="rect">
            <a:avLst/>
          </a:prstGeom>
          <a:solidFill>
            <a:srgbClr val="DCEE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76D3E448-F04D-42F2-A71F-AB7E9594DFA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pic>
        <p:nvPicPr>
          <p:cNvPr id="19" name="Bildobjekt 18">
            <a:extLst>
              <a:ext uri="{FF2B5EF4-FFF2-40B4-BE49-F238E27FC236}">
                <a16:creationId xmlns:a16="http://schemas.microsoft.com/office/drawing/2014/main" id="{1F92EFCA-73A8-4BBA-8B6E-84A5162570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66" r="88987" b="40999"/>
          <a:stretch/>
        </p:blipFill>
        <p:spPr>
          <a:xfrm>
            <a:off x="19008000" y="0"/>
            <a:ext cx="1096100" cy="2393950"/>
          </a:xfrm>
          <a:prstGeom prst="rect">
            <a:avLst/>
          </a:prstGeom>
        </p:spPr>
      </p:pic>
      <p:sp>
        <p:nvSpPr>
          <p:cNvPr id="21" name="Rubrik 12">
            <a:extLst>
              <a:ext uri="{FF2B5EF4-FFF2-40B4-BE49-F238E27FC236}">
                <a16:creationId xmlns:a16="http://schemas.microsoft.com/office/drawing/2014/main" id="{56F830A9-B7E5-4459-9325-1EB46228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12" name="Platshållare för text 6">
            <a:extLst>
              <a:ext uri="{FF2B5EF4-FFF2-40B4-BE49-F238E27FC236}">
                <a16:creationId xmlns:a16="http://schemas.microsoft.com/office/drawing/2014/main" id="{75DB120C-DE3F-4D0F-9C20-C0178B697A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09B9E0E-3BE5-4815-9771-B94D5C0DE40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EF6D5CF-9778-494C-91EA-967A5AD360D0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EF21FC5-B1ED-41D6-83B6-FD9D859FF93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605CF9C-A296-49D6-8F7C-7E99496CBAC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00291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8" userDrawn="1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E90990-52D6-401D-B150-7B54C6580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F10B09-3181-4055-A46D-459923080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01B-8AEB-47E6-B4CC-5A851E887FD1}" type="datetime1">
              <a:rPr lang="sv-SE" smtClean="0"/>
              <a:t>2025-11-03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280DC-5966-49BD-AB8E-60113DB5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0409115-4960-4246-9D14-439564AD9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FA10E6-DC00-4A4C-A2EE-A3F53C17D5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60" r="88999" b="40995"/>
          <a:stretch/>
        </p:blipFill>
        <p:spPr>
          <a:xfrm>
            <a:off x="19009056" y="1"/>
            <a:ext cx="1095044" cy="3216274"/>
          </a:xfrm>
          <a:prstGeom prst="rect">
            <a:avLst/>
          </a:prstGeom>
        </p:spPr>
      </p:pic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7A2CC002-8FB6-40A7-A6F3-C046623D47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3766" y="3399671"/>
            <a:ext cx="17616566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7431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Bildobjekt 71">
            <a:extLst>
              <a:ext uri="{FF2B5EF4-FFF2-40B4-BE49-F238E27FC236}">
                <a16:creationId xmlns:a16="http://schemas.microsoft.com/office/drawing/2014/main" id="{F9214C34-71FC-4B3B-B2DA-532B9C36A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04" t="51088" b="-60520"/>
          <a:stretch/>
        </p:blipFill>
        <p:spPr>
          <a:xfrm>
            <a:off x="0" y="6264274"/>
            <a:ext cx="1247156" cy="5045075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CC9BDD-2A63-4704-82E4-11575AE25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7763FE-5C0D-4543-80BD-2B9936FC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E9CB98B-6CDA-4906-9342-37A4C0AB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21911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9495B9-D494-4909-B0F6-C282E34AD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5F43-7351-4340-AB7C-1EB441B903A0}" type="datetime1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040E90E-D655-44FC-9710-9E80B0452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8CD1362-079A-44DB-8854-F2DD36BF5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925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Bildobjekt 105">
            <a:extLst>
              <a:ext uri="{FF2B5EF4-FFF2-40B4-BE49-F238E27FC236}">
                <a16:creationId xmlns:a16="http://schemas.microsoft.com/office/drawing/2014/main" id="{BEF2884E-1FD5-4C14-8812-60610C2A38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46" t="64200" r="1"/>
          <a:stretch/>
        </p:blipFill>
        <p:spPr>
          <a:xfrm>
            <a:off x="0" y="0"/>
            <a:ext cx="6240627" cy="979488"/>
          </a:xfrm>
          <a:prstGeom prst="rect">
            <a:avLst/>
          </a:prstGeom>
        </p:spPr>
      </p:pic>
      <p:sp>
        <p:nvSpPr>
          <p:cNvPr id="15" name="object 38">
            <a:extLst>
              <a:ext uri="{FF2B5EF4-FFF2-40B4-BE49-F238E27FC236}">
                <a16:creationId xmlns:a16="http://schemas.microsoft.com/office/drawing/2014/main" id="{FCB10ADE-7E5E-400B-8AA1-BCE8B82F9AC2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169D-E447-4789-8673-AFA93CC4C0FC}" type="datetime1">
              <a:rPr lang="sv-SE" smtClean="0"/>
              <a:t>2025-11-03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669B40A8-44D8-445B-8C02-75F7336F6216}"/>
              </a:ext>
            </a:extLst>
          </p:cNvPr>
          <p:cNvSpPr/>
          <p:nvPr userDrawn="1"/>
        </p:nvSpPr>
        <p:spPr>
          <a:xfrm>
            <a:off x="10404000" y="702000"/>
            <a:ext cx="9000000" cy="9900000"/>
          </a:xfrm>
          <a:prstGeom prst="rect">
            <a:avLst/>
          </a:prstGeom>
          <a:solidFill>
            <a:srgbClr val="FAE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29954143-B55D-450D-940A-BB896C139D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1676"/>
            <a:ext cx="9000000" cy="99000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F05E6BAC-F8CD-4D8F-BF33-F04A9C43E4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3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7" name="Rubrik 106">
            <a:extLst>
              <a:ext uri="{FF2B5EF4-FFF2-40B4-BE49-F238E27FC236}">
                <a16:creationId xmlns:a16="http://schemas.microsoft.com/office/drawing/2014/main" id="{6CA9850E-4638-497B-BFB1-76C714BE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4256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, underrubrik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1A21D7-B31B-493C-B65C-16FC60C9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245600" y="2491200"/>
            <a:ext cx="17618400" cy="7923600"/>
          </a:xfrm>
          <a:solidFill>
            <a:srgbClr val="FAEDF2"/>
          </a:solidFill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8B261CB-FEFC-4868-A181-B9DE8D0E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06FC7-5FC7-4CA8-94E2-9DAA9984D6D0}" type="datetime1">
              <a:rPr lang="sv-SE" smtClean="0"/>
              <a:t>2025-11-03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8A76C47-4FA5-4279-B7ED-1F6CD04EF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EC73F62-C798-47FE-A71E-BE7E86BC3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Rubrik 12">
            <a:extLst>
              <a:ext uri="{FF2B5EF4-FFF2-40B4-BE49-F238E27FC236}">
                <a16:creationId xmlns:a16="http://schemas.microsoft.com/office/drawing/2014/main" id="{F6711148-5B47-460E-BB58-D02960E37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877615"/>
            <a:ext cx="17616567" cy="104326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959AE0B8-EF77-4FED-9065-2B19EFE2C1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58" r="88999" b="40995"/>
          <a:stretch/>
        </p:blipFill>
        <p:spPr>
          <a:xfrm>
            <a:off x="19009056" y="0"/>
            <a:ext cx="1095044" cy="2395474"/>
          </a:xfrm>
          <a:prstGeom prst="rect">
            <a:avLst/>
          </a:prstGeom>
        </p:spPr>
      </p:pic>
      <p:sp>
        <p:nvSpPr>
          <p:cNvPr id="14" name="Platshållare för text 6">
            <a:extLst>
              <a:ext uri="{FF2B5EF4-FFF2-40B4-BE49-F238E27FC236}">
                <a16:creationId xmlns:a16="http://schemas.microsoft.com/office/drawing/2014/main" id="{4EB1276E-26FE-4592-99D9-92C82CD7070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0" y="8791200"/>
            <a:ext cx="1987200" cy="1987200"/>
          </a:xfrm>
          <a:blipFill>
            <a:blip r:embed="rId3" cstate="print"/>
            <a:stretch>
              <a:fillRect/>
            </a:stretch>
          </a:blipFill>
        </p:spPr>
        <p:txBody>
          <a:bodyPr>
            <a:normAutofit/>
          </a:bodyPr>
          <a:lstStyle>
            <a:lvl1pPr>
              <a:buNone/>
              <a:defRPr sz="200"/>
            </a:lvl1pPr>
          </a:lstStyle>
          <a:p>
            <a:pPr lvl="0"/>
            <a:r>
              <a:rPr lang="sv-SE" dirty="0"/>
              <a:t> 4,42</a:t>
            </a:r>
          </a:p>
          <a:p>
            <a:pPr lvl="0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392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>
          <p15:clr>
            <a:srgbClr val="FBAE40"/>
          </p15:clr>
        </p15:guide>
        <p15:guide id="2" pos="6332">
          <p15:clr>
            <a:srgbClr val="FBAE40"/>
          </p15:clr>
        </p15:guide>
        <p15:guide id="3" pos="24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Bildobjekt 116">
            <a:extLst>
              <a:ext uri="{FF2B5EF4-FFF2-40B4-BE49-F238E27FC236}">
                <a16:creationId xmlns:a16="http://schemas.microsoft.com/office/drawing/2014/main" id="{33477E7E-42C3-4788-A1BB-FDC82EC597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74" b="4216"/>
          <a:stretch/>
        </p:blipFill>
        <p:spPr>
          <a:xfrm>
            <a:off x="10814400" y="0"/>
            <a:ext cx="9289700" cy="11309350"/>
          </a:xfrm>
          <a:prstGeom prst="rect">
            <a:avLst/>
          </a:prstGeom>
        </p:spPr>
      </p:pic>
      <p:sp>
        <p:nvSpPr>
          <p:cNvPr id="118" name="object 38">
            <a:extLst>
              <a:ext uri="{FF2B5EF4-FFF2-40B4-BE49-F238E27FC236}">
                <a16:creationId xmlns:a16="http://schemas.microsoft.com/office/drawing/2014/main" id="{72F77CA4-0BCE-4432-8426-61300A583404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Rubrik 1">
            <a:extLst>
              <a:ext uri="{FF2B5EF4-FFF2-40B4-BE49-F238E27FC236}">
                <a16:creationId xmlns:a16="http://schemas.microsoft.com/office/drawing/2014/main" id="{656A818D-9B35-4279-A10A-068A34BAA2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13013" y="2378075"/>
            <a:ext cx="13635037" cy="3409950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11900" spc="-4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120" name="Underrubrik 2">
            <a:extLst>
              <a:ext uri="{FF2B5EF4-FFF2-40B4-BE49-F238E27FC236}">
                <a16:creationId xmlns:a16="http://schemas.microsoft.com/office/drawing/2014/main" id="{3DE99F72-0CDC-477B-85F2-1E356EF224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3013" y="6279773"/>
            <a:ext cx="13635037" cy="2406650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4500" spc="-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11485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dobjekt 15">
            <a:extLst>
              <a:ext uri="{FF2B5EF4-FFF2-40B4-BE49-F238E27FC236}">
                <a16:creationId xmlns:a16="http://schemas.microsoft.com/office/drawing/2014/main" id="{4A2BB9E4-4D0C-429C-86B2-73D19EAEC8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55" r="88989" b="40999"/>
          <a:stretch/>
        </p:blipFill>
        <p:spPr>
          <a:xfrm>
            <a:off x="19008000" y="0"/>
            <a:ext cx="1096100" cy="3216275"/>
          </a:xfrm>
          <a:prstGeom prst="rect">
            <a:avLst/>
          </a:prstGeom>
        </p:spPr>
      </p:pic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C9E204E3-63A1-4474-A22C-5B6EBCE2EE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6" y="3399671"/>
            <a:ext cx="17616566" cy="59832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9A8E34-5052-4F38-988C-0D97C661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307201E-B19A-4211-B823-348FBA9EC29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5C967C-67C7-4621-A3F4-421FC821AE41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AA7B2E-985F-4673-A4FB-6FC32C2C34E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649E5A-1919-43B2-BBF2-01932005A4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024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oShape 18">
            <a:extLst>
              <a:ext uri="{FF2B5EF4-FFF2-40B4-BE49-F238E27FC236}">
                <a16:creationId xmlns:a16="http://schemas.microsoft.com/office/drawing/2014/main" id="{3137100E-AD01-4413-A769-147ED2DBD7FF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0" y="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6" name="AutoShape 18">
            <a:extLst>
              <a:ext uri="{FF2B5EF4-FFF2-40B4-BE49-F238E27FC236}">
                <a16:creationId xmlns:a16="http://schemas.microsoft.com/office/drawing/2014/main" id="{72A7E8A6-C02F-4DDB-893A-A2DE3452A3B3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152400" y="1524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7" name="AutoShape 18">
            <a:extLst>
              <a:ext uri="{FF2B5EF4-FFF2-40B4-BE49-F238E27FC236}">
                <a16:creationId xmlns:a16="http://schemas.microsoft.com/office/drawing/2014/main" id="{B680042A-CED3-424E-BC74-1F9AD53398B7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04800" y="304800"/>
            <a:ext cx="1214438" cy="851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8" name="Platshållare för innehåll 2">
            <a:extLst>
              <a:ext uri="{FF2B5EF4-FFF2-40B4-BE49-F238E27FC236}">
                <a16:creationId xmlns:a16="http://schemas.microsoft.com/office/drawing/2014/main" id="{EDEB1E76-DA8C-4821-B2EB-EED0A44C4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43766" y="3406775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0" name="Bildobjekt 89">
            <a:extLst>
              <a:ext uri="{FF2B5EF4-FFF2-40B4-BE49-F238E27FC236}">
                <a16:creationId xmlns:a16="http://schemas.microsoft.com/office/drawing/2014/main" id="{52C1F324-DEFA-416F-B72F-6051C31AF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21" t="51033" b="-60375"/>
          <a:stretch/>
        </p:blipFill>
        <p:spPr>
          <a:xfrm>
            <a:off x="0" y="6264276"/>
            <a:ext cx="1238643" cy="504507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199169CA-2D7A-43B7-AB45-92143F3B1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C2266FDE-E7E1-4894-A463-420093AA5D7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10221915" y="3406776"/>
            <a:ext cx="8638421" cy="5976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AFD0371-4BC2-4B1E-AF08-C39AD685810B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929E917-5370-4653-ABC0-4F0AA954FE77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503087-80B1-4939-BF99-75E89592FC5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7DA98C4-0904-4159-B0D2-48927D0D4B2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790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Bildobjekt 115">
            <a:extLst>
              <a:ext uri="{FF2B5EF4-FFF2-40B4-BE49-F238E27FC236}">
                <a16:creationId xmlns:a16="http://schemas.microsoft.com/office/drawing/2014/main" id="{C737B2F4-9EA7-4502-85F3-D663E2EA07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35106" t="64211"/>
          <a:stretch/>
        </p:blipFill>
        <p:spPr>
          <a:xfrm>
            <a:off x="0" y="0"/>
            <a:ext cx="6239526" cy="979200"/>
          </a:xfrm>
          <a:prstGeom prst="rect">
            <a:avLst/>
          </a:prstGeom>
        </p:spPr>
      </p:pic>
      <p:sp>
        <p:nvSpPr>
          <p:cNvPr id="17" name="object 38">
            <a:extLst>
              <a:ext uri="{FF2B5EF4-FFF2-40B4-BE49-F238E27FC236}">
                <a16:creationId xmlns:a16="http://schemas.microsoft.com/office/drawing/2014/main" id="{ED408A77-E9D9-4ECD-9EAC-8F17AA6FF688}"/>
              </a:ext>
            </a:extLst>
          </p:cNvPr>
          <p:cNvSpPr/>
          <p:nvPr userDrawn="1"/>
        </p:nvSpPr>
        <p:spPr>
          <a:xfrm>
            <a:off x="523543" y="8791287"/>
            <a:ext cx="1988494" cy="19884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Platshållare för sidfot 5">
            <a:extLst>
              <a:ext uri="{FF2B5EF4-FFF2-40B4-BE49-F238E27FC236}">
                <a16:creationId xmlns:a16="http://schemas.microsoft.com/office/drawing/2014/main" id="{BB34CA2A-42E7-429D-A977-94E73516A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3903" y="478617"/>
            <a:ext cx="7704000" cy="187200"/>
          </a:xfrm>
        </p:spPr>
        <p:txBody>
          <a:bodyPr/>
          <a:lstStyle/>
          <a:p>
            <a:endParaRPr lang="sv-SE"/>
          </a:p>
        </p:txBody>
      </p:sp>
      <p:sp>
        <p:nvSpPr>
          <p:cNvPr id="112" name="Platshållare för datum 4">
            <a:extLst>
              <a:ext uri="{FF2B5EF4-FFF2-40B4-BE49-F238E27FC236}">
                <a16:creationId xmlns:a16="http://schemas.microsoft.com/office/drawing/2014/main" id="{D2CC2258-1CAC-42DF-AA86-10F59DEC79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8502" y="478617"/>
            <a:ext cx="792000" cy="187200"/>
          </a:xfrm>
        </p:spPr>
        <p:txBody>
          <a:bodyPr/>
          <a:lstStyle/>
          <a:p>
            <a:fld id="{9D00964E-CD7C-4BCA-A53D-05A9094492BF}" type="datetime1">
              <a:rPr lang="sv-SE" smtClean="0"/>
              <a:t>2025-11-03</a:t>
            </a:fld>
            <a:endParaRPr lang="sv-SE"/>
          </a:p>
        </p:txBody>
      </p:sp>
      <p:sp>
        <p:nvSpPr>
          <p:cNvPr id="114" name="Platshållare för bildnummer 6">
            <a:extLst>
              <a:ext uri="{FF2B5EF4-FFF2-40B4-BE49-F238E27FC236}">
                <a16:creationId xmlns:a16="http://schemas.microsoft.com/office/drawing/2014/main" id="{0CFDA38F-887E-4A37-9D96-25B2B6B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102" y="478617"/>
            <a:ext cx="360000" cy="187200"/>
          </a:xfrm>
        </p:spPr>
        <p:txBody>
          <a:bodyPr/>
          <a:lstStyle/>
          <a:p>
            <a:fld id="{38480145-259A-47DA-A30D-C906B9DB5C9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5E9C919A-0768-457E-8FE4-A8E97EA955FB}"/>
              </a:ext>
            </a:extLst>
          </p:cNvPr>
          <p:cNvSpPr/>
          <p:nvPr userDrawn="1"/>
        </p:nvSpPr>
        <p:spPr>
          <a:xfrm>
            <a:off x="10404000" y="702000"/>
            <a:ext cx="9007200" cy="9907200"/>
          </a:xfrm>
          <a:prstGeom prst="rect">
            <a:avLst/>
          </a:prstGeom>
          <a:solidFill>
            <a:srgbClr val="DFEC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A9A918AC-8D77-44A2-A4FE-5285D4086A1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404000" y="702000"/>
            <a:ext cx="9007200" cy="9907200"/>
          </a:xfrm>
          <a:prstGeom prst="rect">
            <a:avLst/>
          </a:prstGeom>
          <a:noFill/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på en ikon för att infoga innehåll</a:t>
            </a:r>
          </a:p>
        </p:txBody>
      </p:sp>
      <p:sp>
        <p:nvSpPr>
          <p:cNvPr id="14" name="Platshållare för text 2">
            <a:extLst>
              <a:ext uri="{FF2B5EF4-FFF2-40B4-BE49-F238E27FC236}">
                <a16:creationId xmlns:a16="http://schemas.microsoft.com/office/drawing/2014/main" id="{F2DA647D-DDF5-4570-9F2E-0535FAD82A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3408147"/>
            <a:ext cx="7828734" cy="5400000"/>
          </a:xfrm>
        </p:spPr>
        <p:txBody>
          <a:bodyPr vert="horz" lIns="0" tIns="0" rIns="0" bIns="0" rtlCol="0">
            <a:normAutofit/>
          </a:bodyPr>
          <a:lstStyle>
            <a:lvl1pPr>
              <a:defRPr lang="sv-SE" dirty="0"/>
            </a:lvl1pPr>
            <a:lvl2pPr>
              <a:defRPr lang="sv-SE" dirty="0"/>
            </a:lvl2pPr>
            <a:lvl3pPr>
              <a:defRPr lang="sv-SE" dirty="0"/>
            </a:lvl3pPr>
            <a:lvl4pPr>
              <a:defRPr lang="sv-SE" dirty="0"/>
            </a:lvl4pPr>
            <a:lvl5pPr>
              <a:defRPr lang="sv-SE" dirty="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7" name="Rubrik 7">
            <a:extLst>
              <a:ext uri="{FF2B5EF4-FFF2-40B4-BE49-F238E27FC236}">
                <a16:creationId xmlns:a16="http://schemas.microsoft.com/office/drawing/2014/main" id="{A8C94F33-3648-4C31-AEF3-2EBA5385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87159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10" userDrawn="1">
          <p15:clr>
            <a:srgbClr val="FBAE40"/>
          </p15:clr>
        </p15:guide>
        <p15:guide id="2" pos="6332" userDrawn="1">
          <p15:clr>
            <a:srgbClr val="FBAE40"/>
          </p15:clr>
        </p15:guide>
        <p15:guide id="3" pos="2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noProof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1DA4E-B23A-42CD-82EE-75C65057215D}" type="datetime1">
              <a:rPr lang="sv-SE" noProof="0" smtClean="0"/>
              <a:t>2025-11-03</a:t>
            </a:fld>
            <a:endParaRPr lang="sv-SE" noProof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noProof="0" smtClean="0"/>
              <a:pPr/>
              <a:t>‹#›</a:t>
            </a:fld>
            <a:endParaRPr lang="sv-SE" noProof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noProof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32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2" r:id="rId2"/>
    <p:sldLayoutId id="2147483735" r:id="rId3"/>
    <p:sldLayoutId id="2147483738" r:id="rId4"/>
    <p:sldLayoutId id="2147483741" r:id="rId5"/>
  </p:sldLayoutIdLst>
  <p:hf hdr="0" ftr="0"/>
  <p:txStyles>
    <p:titleStyle>
      <a:lvl1pPr eaLnBrk="1" hangingPunct="1"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 eaLnBrk="1" hangingPunct="1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 eaLnBrk="1" hangingPunct="1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 eaLnBrk="1" hangingPunct="1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 eaLnBrk="1" hangingPunct="1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 eaLnBrk="1" hangingPunct="1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1568"/>
            <a:ext cx="17616567" cy="598690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D5FD-A08D-49A7-8412-76F29BA46CE4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1" r:id="rId3"/>
    <p:sldLayoutId id="2147483685" r:id="rId4"/>
    <p:sldLayoutId id="2147483701" r:id="rId5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8"/>
        </a:buBlip>
        <a:defRPr sz="3850" spc="-110" baseline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8"/>
        </a:buBlip>
        <a:defRPr sz="3400" spc="-110" baseline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8"/>
        </a:buBlip>
        <a:defRPr sz="3000" spc="-110" baseline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8"/>
        </a:buBlip>
        <a:defRPr sz="2800" spc="-110" baseline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3903" y="478617"/>
            <a:ext cx="7704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8502" y="478617"/>
            <a:ext cx="792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8A90-D85D-4561-9F0D-D91F6DA549C8}" type="datetime1">
              <a:rPr lang="sv-SE" smtClean="0"/>
              <a:t>2025-11-03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5102" y="478617"/>
            <a:ext cx="360000" cy="18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6" y="1227047"/>
            <a:ext cx="17616567" cy="2043642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8273025" y="9528509"/>
            <a:ext cx="1302292" cy="125128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A5BA178A-7D73-4B39-A47A-E9668CC0B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3766" y="3402000"/>
            <a:ext cx="17618400" cy="598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7878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7" r:id="rId2"/>
    <p:sldLayoutId id="2147483710" r:id="rId3"/>
    <p:sldLayoutId id="2147483713" r:id="rId4"/>
    <p:sldLayoutId id="2147483716" r:id="rId5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8"/>
        </a:buBlip>
        <a:tabLst/>
        <a:defRPr lang="sv-SE" sz="4250" spc="-110" baseline="0" dirty="0" smtClean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8"/>
        </a:buBlip>
        <a:defRPr lang="sv-SE" sz="3850" spc="-110" baseline="0" dirty="0" smtClean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8"/>
        </a:buBlip>
        <a:defRPr lang="sv-SE" sz="3400" spc="-110" baseline="0" dirty="0" smtClean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8"/>
        </a:buBlip>
        <a:defRPr lang="sv-SE" sz="3000" spc="-110" baseline="0" dirty="0" smtClean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8"/>
        </a:buBlip>
        <a:defRPr lang="sv-SE" sz="2800" spc="-110" baseline="0" dirty="0" smtClean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notesSlide" Target="../notesSlides/notesSlide1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6DF0D1E-8A19-45ED-96F9-BDD2C8D03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Räddningslakan - Räddningsmadrass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01867F7-7C6A-46BD-88EF-BB928FFBAB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APT-stöd brandsäkerhet</a:t>
            </a:r>
          </a:p>
        </p:txBody>
      </p:sp>
    </p:spTree>
    <p:extLst>
      <p:ext uri="{BB962C8B-B14F-4D97-AF65-F5344CB8AC3E}">
        <p14:creationId xmlns:p14="http://schemas.microsoft.com/office/powerpoint/2010/main" val="290640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FC32E089-8B9F-46F5-B3C2-9C8DBE9AB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6400" dirty="0"/>
              <a:t>Lag (2003:778) om skydd mot olyckor</a:t>
            </a:r>
          </a:p>
        </p:txBody>
      </p:sp>
      <p:graphicFrame>
        <p:nvGraphicFramePr>
          <p:cNvPr id="7" name="Diagram 6" descr="Paragraf två beskriver ansvar i lagen om skydd mot olyckor">
            <a:extLst>
              <a:ext uri="{FF2B5EF4-FFF2-40B4-BE49-F238E27FC236}">
                <a16:creationId xmlns:a16="http://schemas.microsoft.com/office/drawing/2014/main" id="{83B3EE1F-1D27-4BFC-A498-920139EADA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0726229"/>
              </p:ext>
            </p:extLst>
          </p:nvPr>
        </p:nvGraphicFramePr>
        <p:xfrm>
          <a:off x="1243767" y="3469107"/>
          <a:ext cx="7828734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Platshållare för innehåll 11">
            <a:extLst>
              <a:ext uri="{FF2B5EF4-FFF2-40B4-BE49-F238E27FC236}">
                <a16:creationId xmlns:a16="http://schemas.microsoft.com/office/drawing/2014/main" id="{8FC3F39C-F222-4261-A685-A95FCA11C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3375986"/>
              </p:ext>
            </p:extLst>
          </p:nvPr>
        </p:nvGraphicFramePr>
        <p:xfrm>
          <a:off x="10754354" y="1487089"/>
          <a:ext cx="8280000" cy="82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604C4F5E-66BA-4326-91ED-AA1149CF447A}"/>
              </a:ext>
            </a:extLst>
          </p:cNvPr>
          <p:cNvSpPr txBox="1">
            <a:spLocks/>
          </p:cNvSpPr>
          <p:nvPr/>
        </p:nvSpPr>
        <p:spPr>
          <a:xfrm>
            <a:off x="1243768" y="5459449"/>
            <a:ext cx="8105980" cy="3654071"/>
          </a:xfrm>
          <a:prstGeom prst="rect">
            <a:avLst/>
          </a:prstGeom>
        </p:spPr>
        <p:txBody>
          <a:bodyPr vert="horz" lIns="150781" tIns="75390" rIns="150781" bIns="7539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 b="1" i="1" dirty="0"/>
              <a:t>2 §</a:t>
            </a:r>
            <a:r>
              <a:rPr lang="sv-SE" sz="2800" i="1" dirty="0"/>
              <a:t>   Ägare eller nyttjanderättshavare till byggnader eller andra anläggningar skall i </a:t>
            </a:r>
            <a:r>
              <a:rPr lang="sv-SE" sz="2800" b="1" i="1" u="sng" dirty="0"/>
              <a:t>skälig omfattning</a:t>
            </a:r>
            <a:r>
              <a:rPr lang="sv-SE" sz="2800" b="1" i="1" dirty="0"/>
              <a:t> </a:t>
            </a:r>
            <a:r>
              <a:rPr lang="sv-SE" sz="2800" i="1" dirty="0"/>
              <a:t>hålla utrustning för släckning av brand och för livräddning vid brand eller annan olycka och i övrigt vidta de åtgärder som behövs för att </a:t>
            </a:r>
            <a:r>
              <a:rPr lang="sv-SE" sz="2800" b="1" i="1" u="sng" dirty="0"/>
              <a:t>förebygga</a:t>
            </a:r>
            <a:r>
              <a:rPr lang="sv-SE" sz="2800" i="1" dirty="0"/>
              <a:t> brand och för att </a:t>
            </a:r>
            <a:r>
              <a:rPr lang="sv-SE" sz="2800" b="1" i="1" u="sng" dirty="0"/>
              <a:t>hindra</a:t>
            </a:r>
            <a:r>
              <a:rPr lang="sv-SE" sz="2800" i="1" dirty="0"/>
              <a:t> eller </a:t>
            </a:r>
            <a:r>
              <a:rPr lang="sv-SE" sz="2800" b="1" i="1" u="sng" dirty="0"/>
              <a:t>begränsa</a:t>
            </a:r>
            <a:r>
              <a:rPr lang="sv-SE" sz="2800" b="1" i="1" dirty="0"/>
              <a:t> </a:t>
            </a:r>
            <a:r>
              <a:rPr lang="sv-SE" sz="2800" i="1" dirty="0"/>
              <a:t>skador till följd av brand.</a:t>
            </a:r>
          </a:p>
          <a:p>
            <a:endParaRPr lang="sv-SE" sz="28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955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DE3C9A9D-0DC8-4480-A47F-112EA0EB2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Förebygg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A422FA-E774-40EF-80D8-11407A6C90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3900" dirty="0"/>
              <a:t>Grunden i regionens brandsäkerhetsarbete är den förebyggande och proaktiva förmågan.</a:t>
            </a:r>
          </a:p>
          <a:p>
            <a:pPr marL="0" indent="0">
              <a:buNone/>
            </a:pPr>
            <a:r>
              <a:rPr lang="sv-SE" sz="3900" dirty="0"/>
              <a:t>Eliminera, minimera eller acceptera risken men var medveten om den.</a:t>
            </a:r>
          </a:p>
          <a:p>
            <a:pPr marL="0" indent="0">
              <a:buNone/>
            </a:pPr>
            <a:r>
              <a:rPr lang="sv-SE" sz="3900" dirty="0"/>
              <a:t>Vi vill inte ha någon brandhändelse!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38C5B4-AC09-4775-9598-046C1E85A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graphicFrame>
        <p:nvGraphicFramePr>
          <p:cNvPr id="9" name="Platshållare för innehåll 11">
            <a:extLst>
              <a:ext uri="{FF2B5EF4-FFF2-40B4-BE49-F238E27FC236}">
                <a16:creationId xmlns:a16="http://schemas.microsoft.com/office/drawing/2014/main" id="{B0CCCC3F-65AC-4488-9B44-2F67298EA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669263"/>
              </p:ext>
            </p:extLst>
          </p:nvPr>
        </p:nvGraphicFramePr>
        <p:xfrm>
          <a:off x="10754354" y="1487089"/>
          <a:ext cx="8280000" cy="82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ktangel 9">
            <a:extLst>
              <a:ext uri="{FF2B5EF4-FFF2-40B4-BE49-F238E27FC236}">
                <a16:creationId xmlns:a16="http://schemas.microsoft.com/office/drawing/2014/main" id="{F667B645-7479-4066-ACC1-0380D5D79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04000" y="702000"/>
            <a:ext cx="9007200" cy="632082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047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38C5B4-AC09-4775-9598-046C1E85A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A422FA-E774-40EF-80D8-11407A6C90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3900" dirty="0"/>
              <a:t>En brandhändelse i sig är ett misslyckande i det förebyggandet arbetet. </a:t>
            </a:r>
          </a:p>
          <a:p>
            <a:pPr marL="0" indent="0">
              <a:buNone/>
            </a:pPr>
            <a:r>
              <a:rPr lang="sv-SE" sz="3900" dirty="0"/>
              <a:t>Vid en brandhändelse gäller det att agera snabbt för att lokalisera och stoppa den lilla händelsen innan den växer och blir stor.</a:t>
            </a:r>
          </a:p>
          <a:p>
            <a:pPr marL="0" indent="0">
              <a:buNone/>
            </a:pPr>
            <a:r>
              <a:rPr lang="sv-SE" sz="3900" dirty="0"/>
              <a:t>Kom ihåg att alla bränder är små till en början.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E3C9A9D-0DC8-4480-A47F-112EA0EB2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Agera</a:t>
            </a:r>
          </a:p>
        </p:txBody>
      </p:sp>
      <p:graphicFrame>
        <p:nvGraphicFramePr>
          <p:cNvPr id="9" name="Platshållare för innehåll 11">
            <a:extLst>
              <a:ext uri="{FF2B5EF4-FFF2-40B4-BE49-F238E27FC236}">
                <a16:creationId xmlns:a16="http://schemas.microsoft.com/office/drawing/2014/main" id="{B0CCCC3F-65AC-4488-9B44-2F67298EA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690283"/>
              </p:ext>
            </p:extLst>
          </p:nvPr>
        </p:nvGraphicFramePr>
        <p:xfrm>
          <a:off x="10754354" y="1487089"/>
          <a:ext cx="8280000" cy="82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5C3B673B-EB84-46F4-9591-376E1E189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04000" y="702000"/>
            <a:ext cx="9007200" cy="3584523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D85FA95-65A5-49B6-937C-13FFD98D7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04000" y="6950820"/>
            <a:ext cx="9007200" cy="367240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0542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38C5B4-AC09-4775-9598-046C1E85A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A422FA-E774-40EF-80D8-11407A6C90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3900" dirty="0"/>
              <a:t>Om branden inte kan släckas eller om miljön bedöms som otrygg.</a:t>
            </a:r>
          </a:p>
          <a:p>
            <a:pPr marL="0" indent="0">
              <a:buNone/>
            </a:pPr>
            <a:r>
              <a:rPr lang="sv-SE" sz="3900" dirty="0"/>
              <a:t>Vid en brand, där släckinsats genomförts men händelseutvecklingen är fortsatt negativ eller att miljön bedöms som otrygg, ska verksamheten omgående inleda utrymning till säker plats.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E3C9A9D-0DC8-4480-A47F-112EA0EB2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Utrym</a:t>
            </a:r>
          </a:p>
        </p:txBody>
      </p:sp>
      <p:graphicFrame>
        <p:nvGraphicFramePr>
          <p:cNvPr id="9" name="Platshållare för innehåll 11">
            <a:extLst>
              <a:ext uri="{FF2B5EF4-FFF2-40B4-BE49-F238E27FC236}">
                <a16:creationId xmlns:a16="http://schemas.microsoft.com/office/drawing/2014/main" id="{B0CCCC3F-65AC-4488-9B44-2F67298EA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5107057"/>
              </p:ext>
            </p:extLst>
          </p:nvPr>
        </p:nvGraphicFramePr>
        <p:xfrm>
          <a:off x="10754354" y="1487089"/>
          <a:ext cx="8280000" cy="82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ktangel 7">
            <a:extLst>
              <a:ext uri="{FF2B5EF4-FFF2-40B4-BE49-F238E27FC236}">
                <a16:creationId xmlns:a16="http://schemas.microsoft.com/office/drawing/2014/main" id="{33AFFA4A-391D-4D00-AFC4-0F0E3450E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05890" y="4282825"/>
            <a:ext cx="9007200" cy="6336704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7578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338C5B4-AC09-4775-9598-046C1E85A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DA422FA-E774-40EF-80D8-11407A6C90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43767" y="2702347"/>
            <a:ext cx="7828734" cy="540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3900" dirty="0"/>
              <a:t>Regionens verksamheter kan ha olika utmaningar och hjälpmedel kopplat till sin utrymningsstrategi. </a:t>
            </a:r>
          </a:p>
          <a:p>
            <a:pPr marL="0" indent="0">
              <a:buNone/>
            </a:pPr>
            <a:r>
              <a:rPr lang="sv-SE" sz="3900" dirty="0"/>
              <a:t>Regionens verksamheter behöver kontinuerligt öva och säkerställa sin förmåga att kunna förflytta och utrymma på ett tryggt och effektivt sätt.</a:t>
            </a:r>
          </a:p>
          <a:p>
            <a:pPr marL="0" indent="0">
              <a:buNone/>
            </a:pPr>
            <a:r>
              <a:rPr lang="sv-SE" sz="3900" dirty="0"/>
              <a:t>Extra viktigt i utrymningskritiska verksamheter, där patienter är inlagda eller personer med nedsatt rörelse- och orienteringsförmåga förekommer.</a:t>
            </a:r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E3C9A9D-0DC8-4480-A47F-112EA0EB2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Förflyttning</a:t>
            </a:r>
            <a:br>
              <a:rPr lang="sv-SE" dirty="0"/>
            </a:br>
            <a:endParaRPr lang="sv-SE" dirty="0"/>
          </a:p>
        </p:txBody>
      </p:sp>
      <p:pic>
        <p:nvPicPr>
          <p:cNvPr id="8" name="Platshållare för innehåll 12" descr="Nedervåningen med hel fyllning">
            <a:extLst>
              <a:ext uri="{FF2B5EF4-FFF2-40B4-BE49-F238E27FC236}">
                <a16:creationId xmlns:a16="http://schemas.microsoft.com/office/drawing/2014/main" id="{3575597F-6466-43EF-9010-4764BF6AF0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307600" y="1802347"/>
            <a:ext cx="7200000" cy="720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388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latshållare för innehåll 10" descr="Kundrecension">
            <a:extLst>
              <a:ext uri="{FF2B5EF4-FFF2-40B4-BE49-F238E27FC236}">
                <a16:creationId xmlns:a16="http://schemas.microsoft.com/office/drawing/2014/main" id="{731008A3-029E-4FE2-AA79-260DB90784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04000" y="1152000"/>
            <a:ext cx="9007200" cy="9007200"/>
          </a:xfr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3EE51CD7-909C-4DDE-B99D-CCACBE890434}"/>
              </a:ext>
            </a:extLst>
          </p:cNvPr>
          <p:cNvSpPr txBox="1"/>
          <p:nvPr/>
        </p:nvSpPr>
        <p:spPr>
          <a:xfrm>
            <a:off x="1243767" y="2630339"/>
            <a:ext cx="8456334" cy="61926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fontAlgn="t"/>
            <a:r>
              <a:rPr lang="sv-SE" sz="3600" dirty="0"/>
              <a:t>Ta tillsammans reda på hur era hjälpmedel fungerar, exempelvis räddningslakan eller räddningsmadrass. Turas om att dra varandra ner från en säng, på golvet, genom dörrar och utför trappor så att alla i gruppen får öva momenten.</a:t>
            </a:r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190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50B6E102-9CDC-4F70-BBAC-2106B2E8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b="1" spc="-280" baseline="0" dirty="0">
                <a:latin typeface="+mj-lt"/>
                <a:ea typeface="+mj-ea"/>
                <a:cs typeface="+mj-cs"/>
              </a:rPr>
              <a:t>Uppgift</a:t>
            </a:r>
            <a:br>
              <a:rPr lang="sv-SE" b="1" spc="-280" baseline="0" dirty="0">
                <a:latin typeface="+mj-lt"/>
                <a:ea typeface="+mj-ea"/>
                <a:cs typeface="+mj-cs"/>
              </a:rPr>
            </a:br>
            <a:endParaRPr lang="sv-SE" b="1" spc="-28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12B93C9-B69A-457B-88FB-67A2A45886CC}"/>
              </a:ext>
            </a:extLst>
          </p:cNvPr>
          <p:cNvSpPr/>
          <p:nvPr/>
        </p:nvSpPr>
        <p:spPr>
          <a:xfrm>
            <a:off x="1243767" y="6014715"/>
            <a:ext cx="8456334" cy="7200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/>
              <a:t>Utgå från leverantörens instruktioner och öva försiktigt så att ingen skadas.</a:t>
            </a:r>
          </a:p>
        </p:txBody>
      </p:sp>
    </p:spTree>
    <p:extLst>
      <p:ext uri="{BB962C8B-B14F-4D97-AF65-F5344CB8AC3E}">
        <p14:creationId xmlns:p14="http://schemas.microsoft.com/office/powerpoint/2010/main" val="192438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ruta 6">
            <a:extLst>
              <a:ext uri="{FF2B5EF4-FFF2-40B4-BE49-F238E27FC236}">
                <a16:creationId xmlns:a16="http://schemas.microsoft.com/office/drawing/2014/main" id="{3EE51CD7-909C-4DDE-B99D-CCACBE890434}"/>
              </a:ext>
            </a:extLst>
          </p:cNvPr>
          <p:cNvSpPr txBox="1"/>
          <p:nvPr/>
        </p:nvSpPr>
        <p:spPr>
          <a:xfrm>
            <a:off x="1243767" y="2630339"/>
            <a:ext cx="8456334" cy="61206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>
              <a:spcAft>
                <a:spcPts val="2400"/>
              </a:spcAft>
            </a:pPr>
            <a:r>
              <a:rPr lang="sv-SE" sz="3900" spc="-110" dirty="0"/>
              <a:t>Vilka utmaningar kring förflyttning finns på er arbetsplats?</a:t>
            </a:r>
          </a:p>
          <a:p>
            <a:pPr>
              <a:spcAft>
                <a:spcPts val="2400"/>
              </a:spcAft>
            </a:pPr>
            <a:r>
              <a:rPr lang="sv-SE" sz="3900" spc="-110" dirty="0"/>
              <a:t>Saknar ni hjälpmedel kopplat till förflyttning?</a:t>
            </a:r>
          </a:p>
          <a:p>
            <a:pPr>
              <a:spcAft>
                <a:spcPts val="2400"/>
              </a:spcAft>
            </a:pPr>
            <a:r>
              <a:rPr lang="sv-SE" sz="3900" spc="-110" dirty="0"/>
              <a:t>Finns det några konkreta förbättringsförslag?</a:t>
            </a:r>
          </a:p>
          <a:p>
            <a:pPr>
              <a:spcAft>
                <a:spcPts val="24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4250" spc="-110" dirty="0"/>
          </a:p>
          <a:p>
            <a:pPr>
              <a:spcAft>
                <a:spcPts val="600"/>
              </a:spcAft>
            </a:pPr>
            <a:endParaRPr lang="sv-SE" sz="19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endParaRPr lang="sv-SE" sz="1900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</a:pPr>
            <a:endParaRPr lang="sv-SE" sz="4250" spc="-110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50B6E102-9CDC-4F70-BBAC-2106B2E8E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3767" y="1227047"/>
            <a:ext cx="7828734" cy="2043642"/>
          </a:xfr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b="1" spc="-280" baseline="0" dirty="0">
                <a:latin typeface="+mj-lt"/>
                <a:ea typeface="+mj-ea"/>
                <a:cs typeface="+mj-cs"/>
              </a:rPr>
              <a:t>Redovisning</a:t>
            </a:r>
            <a:br>
              <a:rPr lang="sv-SE" b="1" spc="-280" baseline="0" dirty="0">
                <a:latin typeface="+mj-lt"/>
                <a:ea typeface="+mj-ea"/>
                <a:cs typeface="+mj-cs"/>
              </a:rPr>
            </a:br>
            <a:r>
              <a:rPr lang="sv-SE" b="1" spc="-280" baseline="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212B93C9-B69A-457B-88FB-67A2A45886CC}"/>
              </a:ext>
            </a:extLst>
          </p:cNvPr>
          <p:cNvSpPr/>
          <p:nvPr/>
        </p:nvSpPr>
        <p:spPr>
          <a:xfrm>
            <a:off x="1243767" y="6014715"/>
            <a:ext cx="8456334" cy="72008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000" dirty="0"/>
              <a:t>Hjälpmedel kan finnas att tillgå via </a:t>
            </a:r>
            <a:r>
              <a:rPr lang="sv-SE" sz="2000" dirty="0" err="1"/>
              <a:t>Agresso</a:t>
            </a:r>
            <a:r>
              <a:rPr lang="sv-SE" sz="2000" dirty="0"/>
              <a:t> alt. kontakta inköp kring erat behov. </a:t>
            </a:r>
          </a:p>
        </p:txBody>
      </p:sp>
      <p:pic>
        <p:nvPicPr>
          <p:cNvPr id="9" name="Platshållare för innehåll 8" descr="Klassrum">
            <a:extLst>
              <a:ext uri="{FF2B5EF4-FFF2-40B4-BE49-F238E27FC236}">
                <a16:creationId xmlns:a16="http://schemas.microsoft.com/office/drawing/2014/main" id="{351643A8-6820-4173-BDC6-BC3A64BEBF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04001" y="1151258"/>
            <a:ext cx="9009089" cy="9009089"/>
          </a:xfrm>
        </p:spPr>
      </p:pic>
    </p:spTree>
    <p:extLst>
      <p:ext uri="{BB962C8B-B14F-4D97-AF65-F5344CB8AC3E}">
        <p14:creationId xmlns:p14="http://schemas.microsoft.com/office/powerpoint/2010/main" val="1049007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>
            <a:extLst>
              <a:ext uri="{FF2B5EF4-FFF2-40B4-BE49-F238E27FC236}">
                <a16:creationId xmlns:a16="http://schemas.microsoft.com/office/drawing/2014/main" id="{724ED030-C004-4180-A07A-8347AC132B00}"/>
              </a:ext>
            </a:extLst>
          </p:cNvPr>
          <p:cNvSpPr txBox="1"/>
          <p:nvPr/>
        </p:nvSpPr>
        <p:spPr>
          <a:xfrm>
            <a:off x="42938" y="2450891"/>
            <a:ext cx="20104100" cy="54476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sv-SE" sz="10000" b="1" dirty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sv-SE" sz="10000" b="1" dirty="0">
                <a:solidFill>
                  <a:schemeClr val="accent1"/>
                </a:solidFill>
                <a:latin typeface="+mj-lt"/>
              </a:rPr>
              <a:t>Tack för uppmärksamheten!</a:t>
            </a:r>
            <a:endParaRPr lang="sv-SE" sz="10000" b="1" dirty="0">
              <a:solidFill>
                <a:schemeClr val="accent1"/>
              </a:solidFill>
              <a:latin typeface="+mj-lt"/>
              <a:cs typeface="Calibri"/>
            </a:endParaRPr>
          </a:p>
          <a:p>
            <a:pPr algn="ctr"/>
            <a:endParaRPr lang="sv-SE" sz="4000" b="1" dirty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sv-SE" sz="4000" b="1" dirty="0">
                <a:solidFill>
                  <a:schemeClr val="accent1"/>
                </a:solidFill>
                <a:latin typeface="+mj-lt"/>
              </a:rPr>
              <a:t>Vid oklarheter eller behov av stöd inom brandsäkerhetsområdet</a:t>
            </a:r>
          </a:p>
          <a:p>
            <a:pPr algn="ctr"/>
            <a:endParaRPr lang="sv-SE" sz="2000" dirty="0">
              <a:solidFill>
                <a:schemeClr val="accent1"/>
              </a:solidFill>
              <a:latin typeface="+mj-lt"/>
            </a:endParaRPr>
          </a:p>
          <a:p>
            <a:pPr algn="ctr"/>
            <a:r>
              <a:rPr lang="sv-SE" sz="4800" dirty="0">
                <a:solidFill>
                  <a:schemeClr val="accent1"/>
                </a:solidFill>
                <a:latin typeface="+mj-lt"/>
              </a:rPr>
              <a:t>sakerhet.beredskap@regionvastmanland.se</a:t>
            </a:r>
            <a:endParaRPr lang="sv-SE" sz="4800" dirty="0">
              <a:solidFill>
                <a:schemeClr val="accent1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9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2"/>
</p:tagLst>
</file>

<file path=ppt/theme/theme1.xml><?xml version="1.0" encoding="utf-8"?>
<a:theme xmlns:a="http://schemas.openxmlformats.org/drawingml/2006/main" name="Region Västmanland Rosa">
  <a:themeElements>
    <a:clrScheme name="Region Västmanland Rosa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670F3B"/>
      </a:accent1>
      <a:accent2>
        <a:srgbClr val="4B467D"/>
      </a:accent2>
      <a:accent3>
        <a:srgbClr val="339D94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F4D34E-64D2-4E66-89DE-390B7421D4FE}" vid="{FDF77A3A-BEC1-4F5D-AAFF-C30092447A86}"/>
    </a:ext>
  </a:extLst>
</a:theme>
</file>

<file path=ppt/theme/theme2.xml><?xml version="1.0" encoding="utf-8"?>
<a:theme xmlns:a="http://schemas.openxmlformats.org/drawingml/2006/main" name="Region Västmanland Blå">
  <a:themeElements>
    <a:clrScheme name="Region Västmanland Blå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C82AF"/>
      </a:accent1>
      <a:accent2>
        <a:srgbClr val="4B467D"/>
      </a:accent2>
      <a:accent3>
        <a:srgbClr val="339D94"/>
      </a:accent3>
      <a:accent4>
        <a:srgbClr val="670F3B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F4D34E-64D2-4E66-89DE-390B7421D4FE}" vid="{CE14F18F-32F8-40FB-8FED-61C1C9307226}"/>
    </a:ext>
  </a:extLst>
</a:theme>
</file>

<file path=ppt/theme/theme3.xml><?xml version="1.0" encoding="utf-8"?>
<a:theme xmlns:a="http://schemas.openxmlformats.org/drawingml/2006/main" name="Region Västmanland Grön">
  <a:themeElements>
    <a:clrScheme name="Region Västmanland Grön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39D94"/>
      </a:accent1>
      <a:accent2>
        <a:srgbClr val="4B467D"/>
      </a:accent2>
      <a:accent3>
        <a:srgbClr val="670F3B"/>
      </a:accent3>
      <a:accent4>
        <a:srgbClr val="3C82AF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6CF4D34E-64D2-4E66-89DE-390B7421D4FE}" vid="{3286C5D9-DE92-42C3-A4DC-CFCCD4C4CF69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egion Västmanland Grön">
    <a:dk1>
      <a:sysClr val="windowText" lastClr="000000"/>
    </a:dk1>
    <a:lt1>
      <a:sysClr val="window" lastClr="FFFFFF"/>
    </a:lt1>
    <a:dk2>
      <a:srgbClr val="7F7F7F"/>
    </a:dk2>
    <a:lt2>
      <a:srgbClr val="FFFFFF"/>
    </a:lt2>
    <a:accent1>
      <a:srgbClr val="339D94"/>
    </a:accent1>
    <a:accent2>
      <a:srgbClr val="4B467D"/>
    </a:accent2>
    <a:accent3>
      <a:srgbClr val="670F3B"/>
    </a:accent3>
    <a:accent4>
      <a:srgbClr val="3C82AF"/>
    </a:accent4>
    <a:accent5>
      <a:srgbClr val="F5AA3C"/>
    </a:accent5>
    <a:accent6>
      <a:srgbClr val="B2A39A"/>
    </a:accent6>
    <a:hlink>
      <a:srgbClr val="31599B"/>
    </a:hlink>
    <a:folHlink>
      <a:srgbClr val="7F7F7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1DFD5B49DF39E44833AD0D4F29574A8" ma:contentTypeVersion="7" ma:contentTypeDescription="Skapa ett nytt dokument." ma:contentTypeScope="" ma:versionID="0db85d6de6b603da5c02d6a6af4420f9">
  <xsd:schema xmlns:xsd="http://www.w3.org/2001/XMLSchema" xmlns:xs="http://www.w3.org/2001/XMLSchema" xmlns:p="http://schemas.microsoft.com/office/2006/metadata/properties" xmlns:ns1="http://schemas.microsoft.com/sharepoint/v3" xmlns:ns2="4eef37af-d196-4c77-8e83-69dd09245f3f" xmlns:ns3="24c22658-24ca-408a-8e20-e0a64f4d13bf" targetNamespace="http://schemas.microsoft.com/office/2006/metadata/properties" ma:root="true" ma:fieldsID="9d6b08a3420b617d070d102f63fcc43d" ns1:_="" ns2:_="" ns3:_="">
    <xsd:import namespace="http://schemas.microsoft.com/sharepoint/v3"/>
    <xsd:import namespace="4eef37af-d196-4c77-8e83-69dd09245f3f"/>
    <xsd:import namespace="24c22658-24ca-408a-8e20-e0a64f4d13bf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hidden="true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Schemalagt slutdatum är en webbplatskolumn som skapas via publiceringsfunktionen. Den används för att ange datum och tid för när sidan inte längre ska visas för besökare på webbplatsen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ef37af-d196-4c77-8e83-69dd09245f3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Senast delad per användare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3" nillable="true" ma:displayName="Senast delad p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c22658-24ca-408a-8e20-e0a64f4d13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041836F-050D-448E-A7B6-564A2A1A1F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C46FD9-B4F7-47A4-B7F9-2EAEA2D2F6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ef37af-d196-4c77-8e83-69dd09245f3f"/>
    <ds:schemaRef ds:uri="24c22658-24ca-408a-8e20-e0a64f4d1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298639-A577-4F3F-91F2-8D6ABE55571D}">
  <ds:schemaRefs>
    <ds:schemaRef ds:uri="http://schemas.microsoft.com/office/infopath/2007/PartnerControls"/>
    <ds:schemaRef ds:uri="http://schemas.microsoft.com/sharepoint/v3"/>
    <ds:schemaRef ds:uri="http://purl.org/dc/terms/"/>
    <ds:schemaRef ds:uri="24c22658-24ca-408a-8e20-e0a64f4d13bf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4eef37af-d196-4c77-8e83-69dd09245f3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Region_Västmanland</Template>
  <TotalTime>156</TotalTime>
  <Words>395</Words>
  <Application>Microsoft Office PowerPoint</Application>
  <PresentationFormat>Anpassad</PresentationFormat>
  <Paragraphs>58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Region Västmanland Rosa</vt:lpstr>
      <vt:lpstr>Region Västmanland Blå</vt:lpstr>
      <vt:lpstr>Region Västmanland Grön</vt:lpstr>
      <vt:lpstr>Räddningslakan - Räddningsmadrass</vt:lpstr>
      <vt:lpstr>Lag (2003:778) om skydd mot olyckor</vt:lpstr>
      <vt:lpstr>Förebygg</vt:lpstr>
      <vt:lpstr>Agera</vt:lpstr>
      <vt:lpstr>Utrym</vt:lpstr>
      <vt:lpstr>Förflyttning </vt:lpstr>
      <vt:lpstr>Uppgift </vt:lpstr>
      <vt:lpstr>Redovisning 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peter.ivarsson@regionvastmanland.se</dc:creator>
  <cp:lastModifiedBy>Patrik Karlsson</cp:lastModifiedBy>
  <cp:revision>24</cp:revision>
  <dcterms:created xsi:type="dcterms:W3CDTF">2021-10-20T11:42:07Z</dcterms:created>
  <dcterms:modified xsi:type="dcterms:W3CDTF">2025-11-03T14:55:49Z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2019-05-20T00:00:00Z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2019-05-29T00:00:00Z</vt:filetime>
  </property>
  <property fmtid="{D5CDD505-2E9C-101B-9397-08002B2CF9AE}" pid="5" name="ContentTypeId">
    <vt:lpwstr>0x01010001DFD5B49DF39E44833AD0D4F29574A8</vt:lpwstr>
  </property>
</Properties>
</file>