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3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4"/>
    <p:sldMasterId id="2147483984" r:id="rId5"/>
    <p:sldMasterId id="2147484010" r:id="rId6"/>
    <p:sldMasterId id="2147484039" r:id="rId7"/>
  </p:sldMasterIdLst>
  <p:notesMasterIdLst>
    <p:notesMasterId r:id="rId9"/>
  </p:notesMasterIdLst>
  <p:sldIdLst>
    <p:sldId id="423" r:id="rId8"/>
  </p:sldIdLst>
  <p:sldSz cx="20104100" cy="11309350"/>
  <p:notesSz cx="20104100" cy="113093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V-Vinröd_mörk" id="{796F5A41-4C26-E447-BB20-12394688469F}">
          <p14:sldIdLst/>
        </p14:section>
        <p14:section name="RV-Vinröd_ljus" id="{AF99CEBA-98EE-BB42-9E1B-8E7FBCE3C058}">
          <p14:sldIdLst/>
        </p14:section>
        <p14:section name="RV-Turkos_mörk" id="{AA546BCA-840B-A949-A002-F86DD3668BDE}">
          <p14:sldIdLst/>
        </p14:section>
        <p14:section name="RV-Turkos_ljus" id="{E3A637DB-9432-AB4B-840D-981961C3A187}">
          <p14:sldIdLst/>
        </p14:section>
        <p14:section name="Tidslinjer" id="{7DBF54E6-261A-274D-8671-070F11E8B23D}">
          <p14:sldIdLst>
            <p14:sldId id="423"/>
          </p14:sldIdLst>
        </p14:section>
        <p14:section name="Illustrationer" id="{28E61A5B-DA70-E541-AF34-B69FE8870C8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DEE6"/>
    <a:srgbClr val="DCEEEB"/>
    <a:srgbClr val="E8F5F5"/>
    <a:srgbClr val="E1F6FF"/>
    <a:srgbClr val="DFECF9"/>
    <a:srgbClr val="FAEDF2"/>
    <a:srgbClr val="E9F6F7"/>
    <a:srgbClr val="DFFFFF"/>
    <a:srgbClr val="D2E6F5"/>
    <a:srgbClr val="D1E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Format med tema 2 - dekorfärg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6" autoAdjust="0"/>
    <p:restoredTop sz="94217" autoAdjust="0"/>
  </p:normalViewPr>
  <p:slideViewPr>
    <p:cSldViewPr>
      <p:cViewPr>
        <p:scale>
          <a:sx n="66" d="100"/>
          <a:sy n="66" d="100"/>
        </p:scale>
        <p:origin x="1290" y="144"/>
      </p:cViewPr>
      <p:guideLst>
        <p:guide orient="horz" pos="2880"/>
        <p:guide pos="2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4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A50A-7ED8-4297-A6D8-C39D2C596180}" type="datetimeFigureOut">
              <a:rPr lang="sv-SE" smtClean="0"/>
              <a:t>2025-11-07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3DB10-64AD-4478-BAF2-10592BD0BA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31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0.svg"/><Relationship Id="rId7" Type="http://schemas.openxmlformats.org/officeDocument/2006/relationships/image" Target="../media/image2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Relationship Id="rId9" Type="http://schemas.openxmlformats.org/officeDocument/2006/relationships/image" Target="../media/image4.sv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4.sv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4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8.svg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svg"/><Relationship Id="rId7" Type="http://schemas.openxmlformats.org/officeDocument/2006/relationships/image" Target="../media/image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4.sv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1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3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18.svg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1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Relationship Id="rId9" Type="http://schemas.openxmlformats.org/officeDocument/2006/relationships/image" Target="../media/image4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1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1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Grafik-Vinröd_mörk_bakgr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B5FC84A3-6718-98CF-9EE3-A8DB0F8FC6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bIns="0"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24" name="Bild 23">
            <a:extLst>
              <a:ext uri="{FF2B5EF4-FFF2-40B4-BE49-F238E27FC236}">
                <a16:creationId xmlns:a16="http://schemas.microsoft.com/office/drawing/2014/main" id="{011A2C97-DDA3-61C2-C188-6F40B1E326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5231" t="28360" r="55508" b="23764"/>
          <a:stretch/>
        </p:blipFill>
        <p:spPr>
          <a:xfrm>
            <a:off x="10556106" y="-1"/>
            <a:ext cx="9547994" cy="11309351"/>
          </a:xfrm>
          <a:prstGeom prst="rect">
            <a:avLst/>
          </a:prstGeom>
        </p:spPr>
      </p:pic>
      <p:grpSp>
        <p:nvGrpSpPr>
          <p:cNvPr id="44" name="Grupp 43">
            <a:extLst>
              <a:ext uri="{FF2B5EF4-FFF2-40B4-BE49-F238E27FC236}">
                <a16:creationId xmlns:a16="http://schemas.microsoft.com/office/drawing/2014/main" id="{1538AC56-7E65-723C-776F-248CC678B0A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7A9E031A-CC55-2EE8-9EA6-B2600A90B4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6" name="Bild 45">
              <a:extLst>
                <a:ext uri="{FF2B5EF4-FFF2-40B4-BE49-F238E27FC236}">
                  <a16:creationId xmlns:a16="http://schemas.microsoft.com/office/drawing/2014/main" id="{C6584C1A-A6D5-74D4-62AF-595A0D83C8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04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sto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5FDFB973-E8EF-E17D-C0FB-867D393A7B0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2" name="Bild 11">
              <a:extLst>
                <a:ext uri="{FF2B5EF4-FFF2-40B4-BE49-F238E27FC236}">
                  <a16:creationId xmlns:a16="http://schemas.microsoft.com/office/drawing/2014/main" id="{97E4FEE6-0FF3-1C6D-1DF5-210CA699DD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5" name="Bild 14">
              <a:extLst>
                <a:ext uri="{FF2B5EF4-FFF2-40B4-BE49-F238E27FC236}">
                  <a16:creationId xmlns:a16="http://schemas.microsoft.com/office/drawing/2014/main" id="{15545271-AD95-D88B-2106-FED669C5B0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DFF8D528-3013-8A0C-4A04-9D1407F3E0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2000" y="2089423"/>
            <a:ext cx="15840000" cy="7920000"/>
          </a:xfr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4" name="Rubrik 12">
            <a:extLst>
              <a:ext uri="{FF2B5EF4-FFF2-40B4-BE49-F238E27FC236}">
                <a16:creationId xmlns:a16="http://schemas.microsoft.com/office/drawing/2014/main" id="{945D2D78-6FA1-D3B3-6756-7DCAA2530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5" y="758131"/>
            <a:ext cx="15840000" cy="104326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datum 3">
            <a:extLst>
              <a:ext uri="{FF2B5EF4-FFF2-40B4-BE49-F238E27FC236}">
                <a16:creationId xmlns:a16="http://schemas.microsoft.com/office/drawing/2014/main" id="{F61C49C4-544E-06FF-D2D3-D6DBFB2E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BE2F662-9F9D-61DE-18A9-9D7AC61E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166C0C4C-8FE9-9A7B-C423-14C86646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600" y="10548000"/>
            <a:ext cx="143244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239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6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05B2B2DE-FEA3-653C-0931-379607DA7294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833652" y="180000"/>
            <a:ext cx="13090449" cy="10949350"/>
          </a:xfrm>
          <a:custGeom>
            <a:avLst/>
            <a:gdLst>
              <a:gd name="connsiteX0" fmla="*/ 11822235 w 13090449"/>
              <a:gd name="connsiteY0" fmla="*/ 8787043 h 10949350"/>
              <a:gd name="connsiteX1" fmla="*/ 10923255 w 13090449"/>
              <a:gd name="connsiteY1" fmla="*/ 9686023 h 10949350"/>
              <a:gd name="connsiteX2" fmla="*/ 10923255 w 13090449"/>
              <a:gd name="connsiteY2" fmla="*/ 10585004 h 10949350"/>
              <a:gd name="connsiteX3" fmla="*/ 11822235 w 13090449"/>
              <a:gd name="connsiteY3" fmla="*/ 10585004 h 10949350"/>
              <a:gd name="connsiteX4" fmla="*/ 12721217 w 13090449"/>
              <a:gd name="connsiteY4" fmla="*/ 9686023 h 10949350"/>
              <a:gd name="connsiteX5" fmla="*/ 11822235 w 13090449"/>
              <a:gd name="connsiteY5" fmla="*/ 8787043 h 10949350"/>
              <a:gd name="connsiteX6" fmla="*/ 0 w 13090449"/>
              <a:gd name="connsiteY6" fmla="*/ 0 h 10949350"/>
              <a:gd name="connsiteX7" fmla="*/ 13090449 w 13090449"/>
              <a:gd name="connsiteY7" fmla="*/ 0 h 10949350"/>
              <a:gd name="connsiteX8" fmla="*/ 13090449 w 13090449"/>
              <a:gd name="connsiteY8" fmla="*/ 10949350 h 10949350"/>
              <a:gd name="connsiteX9" fmla="*/ 0 w 13090449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90449" h="10949350">
                <a:moveTo>
                  <a:pt x="11822235" y="8787043"/>
                </a:moveTo>
                <a:cubicBezTo>
                  <a:pt x="11325741" y="8787043"/>
                  <a:pt x="10923255" y="9189530"/>
                  <a:pt x="10923255" y="9686023"/>
                </a:cubicBezTo>
                <a:lnTo>
                  <a:pt x="10923255" y="10585004"/>
                </a:lnTo>
                <a:cubicBezTo>
                  <a:pt x="10923255" y="10585004"/>
                  <a:pt x="11822235" y="10585004"/>
                  <a:pt x="11822235" y="10585004"/>
                </a:cubicBezTo>
                <a:cubicBezTo>
                  <a:pt x="12318729" y="10585004"/>
                  <a:pt x="12721217" y="10182517"/>
                  <a:pt x="12721217" y="9686023"/>
                </a:cubicBezTo>
                <a:cubicBezTo>
                  <a:pt x="12721217" y="9189530"/>
                  <a:pt x="12318729" y="8787043"/>
                  <a:pt x="11822235" y="8787043"/>
                </a:cubicBezTo>
                <a:close/>
                <a:moveTo>
                  <a:pt x="0" y="0"/>
                </a:moveTo>
                <a:lnTo>
                  <a:pt x="13090449" y="0"/>
                </a:lnTo>
                <a:lnTo>
                  <a:pt x="13090449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2CD8BC74-CB05-F75D-4DA5-0A80BAEE188A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5E8ABFF-A049-3CC3-723D-CBFA3BE938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82540203-A0E1-AD3F-4C66-DCA08CC9C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954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28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28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CA76D545-8EEB-9CD2-2DFC-67DFCD1B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91A99BA0-7BAE-145E-E53F-6FBBD86BF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sidfot 5">
            <a:extLst>
              <a:ext uri="{FF2B5EF4-FFF2-40B4-BE49-F238E27FC236}">
                <a16:creationId xmlns:a16="http://schemas.microsoft.com/office/drawing/2014/main" id="{155DB2E7-956E-4BEC-C369-0056BCAFF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66ADBD5-CC6E-EE18-4ADC-BFD204AF4A3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0231058" y="758131"/>
            <a:ext cx="8874937" cy="9240134"/>
          </a:xfrm>
          <a:custGeom>
            <a:avLst/>
            <a:gdLst>
              <a:gd name="connsiteX0" fmla="*/ 4434141 w 8874937"/>
              <a:gd name="connsiteY0" fmla="*/ 0 h 9240134"/>
              <a:gd name="connsiteX1" fmla="*/ 8868196 w 8874937"/>
              <a:gd name="connsiteY1" fmla="*/ 4434055 h 9240134"/>
              <a:gd name="connsiteX2" fmla="*/ 8868196 w 8874937"/>
              <a:gd name="connsiteY2" fmla="*/ 4767750 h 9240134"/>
              <a:gd name="connsiteX3" fmla="*/ 8863190 w 8874937"/>
              <a:gd name="connsiteY3" fmla="*/ 8214634 h 9240134"/>
              <a:gd name="connsiteX4" fmla="*/ 8860960 w 8874937"/>
              <a:gd name="connsiteY4" fmla="*/ 8326350 h 9240134"/>
              <a:gd name="connsiteX5" fmla="*/ 8774752 w 8874937"/>
              <a:gd name="connsiteY5" fmla="*/ 8279558 h 9240134"/>
              <a:gd name="connsiteX6" fmla="*/ 8424828 w 8874937"/>
              <a:gd name="connsiteY6" fmla="*/ 8208912 h 9240134"/>
              <a:gd name="connsiteX7" fmla="*/ 7525848 w 8874937"/>
              <a:gd name="connsiteY7" fmla="*/ 9107892 h 9240134"/>
              <a:gd name="connsiteX8" fmla="*/ 7525848 w 8874937"/>
              <a:gd name="connsiteY8" fmla="*/ 9236269 h 9240134"/>
              <a:gd name="connsiteX9" fmla="*/ 6773866 w 8874937"/>
              <a:gd name="connsiteY9" fmla="*/ 9240134 h 9240134"/>
              <a:gd name="connsiteX10" fmla="*/ 5038677 w 8874937"/>
              <a:gd name="connsiteY10" fmla="*/ 9229376 h 9240134"/>
              <a:gd name="connsiteX11" fmla="*/ 86 w 8874937"/>
              <a:gd name="connsiteY11" fmla="*/ 4434055 h 9240134"/>
              <a:gd name="connsiteX12" fmla="*/ 4434141 w 8874937"/>
              <a:gd name="connsiteY12" fmla="*/ 0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74937" h="9240134">
                <a:moveTo>
                  <a:pt x="4434141" y="0"/>
                </a:move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6757450"/>
                  <a:pt x="8886290" y="7014056"/>
                  <a:pt x="8863190" y="8214634"/>
                </a:cubicBezTo>
                <a:lnTo>
                  <a:pt x="8860960" y="8326350"/>
                </a:lnTo>
                <a:lnTo>
                  <a:pt x="8774752" y="8279558"/>
                </a:lnTo>
                <a:cubicBezTo>
                  <a:pt x="8667200" y="8234067"/>
                  <a:pt x="8548952" y="8208912"/>
                  <a:pt x="8424828" y="8208912"/>
                </a:cubicBezTo>
                <a:cubicBezTo>
                  <a:pt x="7928334" y="8208912"/>
                  <a:pt x="7525848" y="8611399"/>
                  <a:pt x="7525848" y="9107892"/>
                </a:cubicBezTo>
                <a:lnTo>
                  <a:pt x="7525848" y="9236269"/>
                </a:lnTo>
                <a:lnTo>
                  <a:pt x="6773866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ubicBezTo>
                  <a:pt x="86" y="1985194"/>
                  <a:pt x="1985280" y="0"/>
                  <a:pt x="4434141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D6A75E8D-F914-3186-0324-87748F393A58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11B87CC-40C5-2FD9-F74C-9B92F2165A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1EFB36D1-C788-1CA8-6D83-6A03156962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00450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upp 67">
            <a:extLst>
              <a:ext uri="{FF2B5EF4-FFF2-40B4-BE49-F238E27FC236}">
                <a16:creationId xmlns:a16="http://schemas.microsoft.com/office/drawing/2014/main" id="{ECA9E46C-A192-E66A-A053-2D035793388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9" name="Bild 68">
              <a:extLst>
                <a:ext uri="{FF2B5EF4-FFF2-40B4-BE49-F238E27FC236}">
                  <a16:creationId xmlns:a16="http://schemas.microsoft.com/office/drawing/2014/main" id="{26DFF6B6-BCF3-4710-9653-A2D3401BE1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0" name="Bild 69">
              <a:extLst>
                <a:ext uri="{FF2B5EF4-FFF2-40B4-BE49-F238E27FC236}">
                  <a16:creationId xmlns:a16="http://schemas.microsoft.com/office/drawing/2014/main" id="{2B9A62BA-B461-3208-3661-A04EC37019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bild 55">
            <a:extLst>
              <a:ext uri="{FF2B5EF4-FFF2-40B4-BE49-F238E27FC236}">
                <a16:creationId xmlns:a16="http://schemas.microsoft.com/office/drawing/2014/main" id="{89A43912-410F-9E93-0855-6EBEDBBD529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98759" y="758131"/>
            <a:ext cx="8874937" cy="9240134"/>
          </a:xfrm>
          <a:custGeom>
            <a:avLst/>
            <a:gdLst>
              <a:gd name="connsiteX0" fmla="*/ 0 w 8868110"/>
              <a:gd name="connsiteY0" fmla="*/ 4434055 h 9201805"/>
              <a:gd name="connsiteX1" fmla="*/ 4434055 w 8868110"/>
              <a:gd name="connsiteY1" fmla="*/ 0 h 9201805"/>
              <a:gd name="connsiteX2" fmla="*/ 4434055 w 8868110"/>
              <a:gd name="connsiteY2" fmla="*/ 0 h 9201805"/>
              <a:gd name="connsiteX3" fmla="*/ 8868110 w 8868110"/>
              <a:gd name="connsiteY3" fmla="*/ 4434055 h 9201805"/>
              <a:gd name="connsiteX4" fmla="*/ 8868110 w 8868110"/>
              <a:gd name="connsiteY4" fmla="*/ 4767750 h 9201805"/>
              <a:gd name="connsiteX5" fmla="*/ 4434055 w 8868110"/>
              <a:gd name="connsiteY5" fmla="*/ 9201805 h 9201805"/>
              <a:gd name="connsiteX6" fmla="*/ 4434055 w 8868110"/>
              <a:gd name="connsiteY6" fmla="*/ 9201805 h 9201805"/>
              <a:gd name="connsiteX7" fmla="*/ 0 w 8868110"/>
              <a:gd name="connsiteY7" fmla="*/ 4767750 h 9201805"/>
              <a:gd name="connsiteX8" fmla="*/ 0 w 8868110"/>
              <a:gd name="connsiteY8" fmla="*/ 4434055 h 9201805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4434055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9874717"/>
              <a:gd name="connsiteY0" fmla="*/ 4434055 h 9284932"/>
              <a:gd name="connsiteX1" fmla="*/ 4434055 w 9874717"/>
              <a:gd name="connsiteY1" fmla="*/ 0 h 9284932"/>
              <a:gd name="connsiteX2" fmla="*/ 4434055 w 9874717"/>
              <a:gd name="connsiteY2" fmla="*/ 0 h 9284932"/>
              <a:gd name="connsiteX3" fmla="*/ 8868110 w 9874717"/>
              <a:gd name="connsiteY3" fmla="*/ 4434055 h 9284932"/>
              <a:gd name="connsiteX4" fmla="*/ 8868110 w 9874717"/>
              <a:gd name="connsiteY4" fmla="*/ 4767750 h 9284932"/>
              <a:gd name="connsiteX5" fmla="*/ 8756673 w 9874717"/>
              <a:gd name="connsiteY5" fmla="*/ 9146387 h 9284932"/>
              <a:gd name="connsiteX6" fmla="*/ 3270273 w 9874717"/>
              <a:gd name="connsiteY6" fmla="*/ 9284932 h 9284932"/>
              <a:gd name="connsiteX7" fmla="*/ 0 w 9874717"/>
              <a:gd name="connsiteY7" fmla="*/ 4767750 h 9284932"/>
              <a:gd name="connsiteX8" fmla="*/ 0 w 9874717"/>
              <a:gd name="connsiteY8" fmla="*/ 4434055 h 9284932"/>
              <a:gd name="connsiteX0" fmla="*/ 0 w 9100960"/>
              <a:gd name="connsiteY0" fmla="*/ 4434055 h 9284932"/>
              <a:gd name="connsiteX1" fmla="*/ 4434055 w 9100960"/>
              <a:gd name="connsiteY1" fmla="*/ 0 h 9284932"/>
              <a:gd name="connsiteX2" fmla="*/ 4434055 w 9100960"/>
              <a:gd name="connsiteY2" fmla="*/ 0 h 9284932"/>
              <a:gd name="connsiteX3" fmla="*/ 8868110 w 9100960"/>
              <a:gd name="connsiteY3" fmla="*/ 4434055 h 9284932"/>
              <a:gd name="connsiteX4" fmla="*/ 8868110 w 9100960"/>
              <a:gd name="connsiteY4" fmla="*/ 4767750 h 9284932"/>
              <a:gd name="connsiteX5" fmla="*/ 8756673 w 9100960"/>
              <a:gd name="connsiteY5" fmla="*/ 9146387 h 9284932"/>
              <a:gd name="connsiteX6" fmla="*/ 3270273 w 9100960"/>
              <a:gd name="connsiteY6" fmla="*/ 9284932 h 9284932"/>
              <a:gd name="connsiteX7" fmla="*/ 0 w 9100960"/>
              <a:gd name="connsiteY7" fmla="*/ 4767750 h 9284932"/>
              <a:gd name="connsiteX8" fmla="*/ 0 w 9100960"/>
              <a:gd name="connsiteY8" fmla="*/ 4434055 h 9284932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756673 w 8868110"/>
              <a:gd name="connsiteY5" fmla="*/ 9146387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963870"/>
              <a:gd name="connsiteY0" fmla="*/ 4434055 h 9284932"/>
              <a:gd name="connsiteX1" fmla="*/ 4434055 w 8963870"/>
              <a:gd name="connsiteY1" fmla="*/ 0 h 9284932"/>
              <a:gd name="connsiteX2" fmla="*/ 4434055 w 8963870"/>
              <a:gd name="connsiteY2" fmla="*/ 0 h 9284932"/>
              <a:gd name="connsiteX3" fmla="*/ 8868110 w 8963870"/>
              <a:gd name="connsiteY3" fmla="*/ 4434055 h 9284932"/>
              <a:gd name="connsiteX4" fmla="*/ 8868110 w 8963870"/>
              <a:gd name="connsiteY4" fmla="*/ 4767750 h 9284932"/>
              <a:gd name="connsiteX5" fmla="*/ 8950637 w 8963870"/>
              <a:gd name="connsiteY5" fmla="*/ 9201805 h 9284932"/>
              <a:gd name="connsiteX6" fmla="*/ 3270273 w 8963870"/>
              <a:gd name="connsiteY6" fmla="*/ 9284932 h 9284932"/>
              <a:gd name="connsiteX7" fmla="*/ 0 w 8963870"/>
              <a:gd name="connsiteY7" fmla="*/ 4767750 h 9284932"/>
              <a:gd name="connsiteX8" fmla="*/ 0 w 8963870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301964"/>
              <a:gd name="connsiteX1" fmla="*/ 4434055 w 8914489"/>
              <a:gd name="connsiteY1" fmla="*/ 0 h 9301964"/>
              <a:gd name="connsiteX2" fmla="*/ 4434055 w 8914489"/>
              <a:gd name="connsiteY2" fmla="*/ 0 h 9301964"/>
              <a:gd name="connsiteX3" fmla="*/ 8868110 w 8914489"/>
              <a:gd name="connsiteY3" fmla="*/ 4434055 h 9301964"/>
              <a:gd name="connsiteX4" fmla="*/ 8868110 w 8914489"/>
              <a:gd name="connsiteY4" fmla="*/ 4767750 h 9301964"/>
              <a:gd name="connsiteX5" fmla="*/ 8895219 w 8914489"/>
              <a:gd name="connsiteY5" fmla="*/ 9284932 h 9301964"/>
              <a:gd name="connsiteX6" fmla="*/ 3270273 w 8914489"/>
              <a:gd name="connsiteY6" fmla="*/ 9284932 h 9301964"/>
              <a:gd name="connsiteX7" fmla="*/ 0 w 8914489"/>
              <a:gd name="connsiteY7" fmla="*/ 4767750 h 9301964"/>
              <a:gd name="connsiteX8" fmla="*/ 0 w 8914489"/>
              <a:gd name="connsiteY8" fmla="*/ 4434055 h 9301964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812092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3270273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10332012"/>
              <a:gd name="connsiteX1" fmla="*/ 4434055 w 8874851"/>
              <a:gd name="connsiteY1" fmla="*/ 0 h 10332012"/>
              <a:gd name="connsiteX2" fmla="*/ 4434055 w 8874851"/>
              <a:gd name="connsiteY2" fmla="*/ 0 h 10332012"/>
              <a:gd name="connsiteX3" fmla="*/ 8868110 w 8874851"/>
              <a:gd name="connsiteY3" fmla="*/ 4434055 h 10332012"/>
              <a:gd name="connsiteX4" fmla="*/ 8868110 w 8874851"/>
              <a:gd name="connsiteY4" fmla="*/ 4767750 h 10332012"/>
              <a:gd name="connsiteX5" fmla="*/ 8839801 w 8874851"/>
              <a:gd name="connsiteY5" fmla="*/ 9229514 h 10332012"/>
              <a:gd name="connsiteX6" fmla="*/ 4821982 w 8874851"/>
              <a:gd name="connsiteY6" fmla="*/ 9284932 h 10332012"/>
              <a:gd name="connsiteX7" fmla="*/ 2854037 w 8874851"/>
              <a:gd name="connsiteY7" fmla="*/ 9228914 h 10332012"/>
              <a:gd name="connsiteX8" fmla="*/ 0 w 8874851"/>
              <a:gd name="connsiteY8" fmla="*/ 4434055 h 1033201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2854037 w 8874851"/>
              <a:gd name="connsiteY7" fmla="*/ 9228914 h 9284932"/>
              <a:gd name="connsiteX8" fmla="*/ 0 w 8874851"/>
              <a:gd name="connsiteY8" fmla="*/ 4434055 h 9284932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3207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6255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62733"/>
              <a:gd name="connsiteX1" fmla="*/ 4434055 w 8874851"/>
              <a:gd name="connsiteY1" fmla="*/ 0 h 9262733"/>
              <a:gd name="connsiteX2" fmla="*/ 4434055 w 8874851"/>
              <a:gd name="connsiteY2" fmla="*/ 0 h 9262733"/>
              <a:gd name="connsiteX3" fmla="*/ 8868110 w 8874851"/>
              <a:gd name="connsiteY3" fmla="*/ 4434055 h 9262733"/>
              <a:gd name="connsiteX4" fmla="*/ 8868110 w 8874851"/>
              <a:gd name="connsiteY4" fmla="*/ 4767750 h 9262733"/>
              <a:gd name="connsiteX5" fmla="*/ 8839801 w 8874851"/>
              <a:gd name="connsiteY5" fmla="*/ 9229514 h 9262733"/>
              <a:gd name="connsiteX6" fmla="*/ 5625546 w 8874851"/>
              <a:gd name="connsiteY6" fmla="*/ 9257223 h 9262733"/>
              <a:gd name="connsiteX7" fmla="*/ 2854037 w 8874851"/>
              <a:gd name="connsiteY7" fmla="*/ 9228914 h 9262733"/>
              <a:gd name="connsiteX8" fmla="*/ 0 w 8874851"/>
              <a:gd name="connsiteY8" fmla="*/ 4434055 h 9262733"/>
              <a:gd name="connsiteX0" fmla="*/ 0 w 8874851"/>
              <a:gd name="connsiteY0" fmla="*/ 4434055 h 9256267"/>
              <a:gd name="connsiteX1" fmla="*/ 4434055 w 8874851"/>
              <a:gd name="connsiteY1" fmla="*/ 0 h 9256267"/>
              <a:gd name="connsiteX2" fmla="*/ 4434055 w 8874851"/>
              <a:gd name="connsiteY2" fmla="*/ 0 h 9256267"/>
              <a:gd name="connsiteX3" fmla="*/ 8868110 w 8874851"/>
              <a:gd name="connsiteY3" fmla="*/ 4434055 h 9256267"/>
              <a:gd name="connsiteX4" fmla="*/ 8868110 w 8874851"/>
              <a:gd name="connsiteY4" fmla="*/ 4767750 h 9256267"/>
              <a:gd name="connsiteX5" fmla="*/ 8839801 w 8874851"/>
              <a:gd name="connsiteY5" fmla="*/ 9229514 h 9256267"/>
              <a:gd name="connsiteX6" fmla="*/ 5786412 w 8874851"/>
              <a:gd name="connsiteY6" fmla="*/ 9240289 h 9256267"/>
              <a:gd name="connsiteX7" fmla="*/ 2854037 w 8874851"/>
              <a:gd name="connsiteY7" fmla="*/ 9228914 h 9256267"/>
              <a:gd name="connsiteX8" fmla="*/ 0 w 8874851"/>
              <a:gd name="connsiteY8" fmla="*/ 4434055 h 9256267"/>
              <a:gd name="connsiteX0" fmla="*/ 0 w 8874851"/>
              <a:gd name="connsiteY0" fmla="*/ 4434055 h 9259340"/>
              <a:gd name="connsiteX1" fmla="*/ 4434055 w 8874851"/>
              <a:gd name="connsiteY1" fmla="*/ 0 h 9259340"/>
              <a:gd name="connsiteX2" fmla="*/ 4434055 w 8874851"/>
              <a:gd name="connsiteY2" fmla="*/ 0 h 9259340"/>
              <a:gd name="connsiteX3" fmla="*/ 8868110 w 8874851"/>
              <a:gd name="connsiteY3" fmla="*/ 4434055 h 9259340"/>
              <a:gd name="connsiteX4" fmla="*/ 8868110 w 8874851"/>
              <a:gd name="connsiteY4" fmla="*/ 4767750 h 9259340"/>
              <a:gd name="connsiteX5" fmla="*/ 8839801 w 8874851"/>
              <a:gd name="connsiteY5" fmla="*/ 9229514 h 9259340"/>
              <a:gd name="connsiteX6" fmla="*/ 5786412 w 8874851"/>
              <a:gd name="connsiteY6" fmla="*/ 9240289 h 9259340"/>
              <a:gd name="connsiteX7" fmla="*/ 2854037 w 8874851"/>
              <a:gd name="connsiteY7" fmla="*/ 9228914 h 9259340"/>
              <a:gd name="connsiteX8" fmla="*/ 0 w 8874851"/>
              <a:gd name="connsiteY8" fmla="*/ 4434055 h 9259340"/>
              <a:gd name="connsiteX0" fmla="*/ 0 w 8874851"/>
              <a:gd name="connsiteY0" fmla="*/ 4434055 h 9252922"/>
              <a:gd name="connsiteX1" fmla="*/ 4434055 w 8874851"/>
              <a:gd name="connsiteY1" fmla="*/ 0 h 9252922"/>
              <a:gd name="connsiteX2" fmla="*/ 4434055 w 8874851"/>
              <a:gd name="connsiteY2" fmla="*/ 0 h 9252922"/>
              <a:gd name="connsiteX3" fmla="*/ 8868110 w 8874851"/>
              <a:gd name="connsiteY3" fmla="*/ 4434055 h 9252922"/>
              <a:gd name="connsiteX4" fmla="*/ 8868110 w 8874851"/>
              <a:gd name="connsiteY4" fmla="*/ 4767750 h 9252922"/>
              <a:gd name="connsiteX5" fmla="*/ 8839801 w 8874851"/>
              <a:gd name="connsiteY5" fmla="*/ 9229514 h 9252922"/>
              <a:gd name="connsiteX6" fmla="*/ 5786412 w 8874851"/>
              <a:gd name="connsiteY6" fmla="*/ 9240289 h 9252922"/>
              <a:gd name="connsiteX7" fmla="*/ 2854037 w 8874851"/>
              <a:gd name="connsiteY7" fmla="*/ 9228914 h 9252922"/>
              <a:gd name="connsiteX8" fmla="*/ 0 w 8874851"/>
              <a:gd name="connsiteY8" fmla="*/ 4434055 h 9252922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284 w 8875135"/>
              <a:gd name="connsiteY0" fmla="*/ 4434055 h 9240289"/>
              <a:gd name="connsiteX1" fmla="*/ 4434339 w 8875135"/>
              <a:gd name="connsiteY1" fmla="*/ 0 h 9240289"/>
              <a:gd name="connsiteX2" fmla="*/ 4434339 w 8875135"/>
              <a:gd name="connsiteY2" fmla="*/ 0 h 9240289"/>
              <a:gd name="connsiteX3" fmla="*/ 8868394 w 8875135"/>
              <a:gd name="connsiteY3" fmla="*/ 4434055 h 9240289"/>
              <a:gd name="connsiteX4" fmla="*/ 8868394 w 8875135"/>
              <a:gd name="connsiteY4" fmla="*/ 4767750 h 9240289"/>
              <a:gd name="connsiteX5" fmla="*/ 8840085 w 8875135"/>
              <a:gd name="connsiteY5" fmla="*/ 9229514 h 9240289"/>
              <a:gd name="connsiteX6" fmla="*/ 5786696 w 8875135"/>
              <a:gd name="connsiteY6" fmla="*/ 9240289 h 9240289"/>
              <a:gd name="connsiteX7" fmla="*/ 2828921 w 8875135"/>
              <a:gd name="connsiteY7" fmla="*/ 9237381 h 9240289"/>
              <a:gd name="connsiteX8" fmla="*/ 284 w 8875135"/>
              <a:gd name="connsiteY8" fmla="*/ 4434055 h 9240289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5786494 w 8874933"/>
              <a:gd name="connsiteY6" fmla="*/ 9240289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6599294 w 8874933"/>
              <a:gd name="connsiteY6" fmla="*/ 9231822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54 w 8874905"/>
              <a:gd name="connsiteY0" fmla="*/ 4434055 h 9254314"/>
              <a:gd name="connsiteX1" fmla="*/ 4434109 w 8874905"/>
              <a:gd name="connsiteY1" fmla="*/ 0 h 9254314"/>
              <a:gd name="connsiteX2" fmla="*/ 4434109 w 8874905"/>
              <a:gd name="connsiteY2" fmla="*/ 0 h 9254314"/>
              <a:gd name="connsiteX3" fmla="*/ 8868164 w 8874905"/>
              <a:gd name="connsiteY3" fmla="*/ 4434055 h 9254314"/>
              <a:gd name="connsiteX4" fmla="*/ 8868164 w 8874905"/>
              <a:gd name="connsiteY4" fmla="*/ 4767750 h 9254314"/>
              <a:gd name="connsiteX5" fmla="*/ 8839855 w 8874905"/>
              <a:gd name="connsiteY5" fmla="*/ 9229514 h 9254314"/>
              <a:gd name="connsiteX6" fmla="*/ 6599266 w 8874905"/>
              <a:gd name="connsiteY6" fmla="*/ 9231822 h 9254314"/>
              <a:gd name="connsiteX7" fmla="*/ 5046958 w 8874905"/>
              <a:gd name="connsiteY7" fmla="*/ 9254314 h 9254314"/>
              <a:gd name="connsiteX8" fmla="*/ 54 w 8874905"/>
              <a:gd name="connsiteY8" fmla="*/ 4434055 h 9254314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599297 w 8874936"/>
              <a:gd name="connsiteY6" fmla="*/ 9231822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5 w 8874936"/>
              <a:gd name="connsiteY0" fmla="*/ 4434055 h 9265073"/>
              <a:gd name="connsiteX1" fmla="*/ 4434140 w 8874936"/>
              <a:gd name="connsiteY1" fmla="*/ 0 h 9265073"/>
              <a:gd name="connsiteX2" fmla="*/ 4434140 w 8874936"/>
              <a:gd name="connsiteY2" fmla="*/ 0 h 9265073"/>
              <a:gd name="connsiteX3" fmla="*/ 8868195 w 8874936"/>
              <a:gd name="connsiteY3" fmla="*/ 4434055 h 9265073"/>
              <a:gd name="connsiteX4" fmla="*/ 8868195 w 8874936"/>
              <a:gd name="connsiteY4" fmla="*/ 4767750 h 9265073"/>
              <a:gd name="connsiteX5" fmla="*/ 8839886 w 8874936"/>
              <a:gd name="connsiteY5" fmla="*/ 9229514 h 9265073"/>
              <a:gd name="connsiteX6" fmla="*/ 6674112 w 8874936"/>
              <a:gd name="connsiteY6" fmla="*/ 9265073 h 9265073"/>
              <a:gd name="connsiteX7" fmla="*/ 5046989 w 8874936"/>
              <a:gd name="connsiteY7" fmla="*/ 9254314 h 9265073"/>
              <a:gd name="connsiteX8" fmla="*/ 85 w 8874936"/>
              <a:gd name="connsiteY8" fmla="*/ 4434055 h 9265073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682424 w 8874936"/>
              <a:gd name="connsiteY6" fmla="*/ 9240134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29662"/>
              <a:gd name="connsiteX1" fmla="*/ 4434141 w 8874937"/>
              <a:gd name="connsiteY1" fmla="*/ 0 h 9229662"/>
              <a:gd name="connsiteX2" fmla="*/ 4434141 w 8874937"/>
              <a:gd name="connsiteY2" fmla="*/ 0 h 9229662"/>
              <a:gd name="connsiteX3" fmla="*/ 8868196 w 8874937"/>
              <a:gd name="connsiteY3" fmla="*/ 4434055 h 9229662"/>
              <a:gd name="connsiteX4" fmla="*/ 8868196 w 8874937"/>
              <a:gd name="connsiteY4" fmla="*/ 4767750 h 9229662"/>
              <a:gd name="connsiteX5" fmla="*/ 8839887 w 8874937"/>
              <a:gd name="connsiteY5" fmla="*/ 9229514 h 9229662"/>
              <a:gd name="connsiteX6" fmla="*/ 6707363 w 8874937"/>
              <a:gd name="connsiteY6" fmla="*/ 9223508 h 9229662"/>
              <a:gd name="connsiteX7" fmla="*/ 5038677 w 8874937"/>
              <a:gd name="connsiteY7" fmla="*/ 9229376 h 9229662"/>
              <a:gd name="connsiteX8" fmla="*/ 86 w 8874937"/>
              <a:gd name="connsiteY8" fmla="*/ 4434055 h 9229662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77386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74937" h="9240134">
                <a:moveTo>
                  <a:pt x="86" y="4434055"/>
                </a:moveTo>
                <a:cubicBezTo>
                  <a:pt x="86" y="1985194"/>
                  <a:pt x="1985280" y="0"/>
                  <a:pt x="4434141" y="0"/>
                </a:cubicBezTo>
                <a:lnTo>
                  <a:pt x="4434141" y="0"/>
                </a:ln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7216611"/>
                  <a:pt x="8895605" y="7040195"/>
                  <a:pt x="8839887" y="9229514"/>
                </a:cubicBezTo>
                <a:lnTo>
                  <a:pt x="6773865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93DE1B89-8B95-C991-FCCB-A27AE56873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84098" y="3240000"/>
            <a:ext cx="8280000" cy="540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Rubrik 106">
            <a:extLst>
              <a:ext uri="{FF2B5EF4-FFF2-40B4-BE49-F238E27FC236}">
                <a16:creationId xmlns:a16="http://schemas.microsoft.com/office/drawing/2014/main" id="{505B7519-D4A1-65FB-10F7-68D1930A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098" y="758131"/>
            <a:ext cx="828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D1922A11-6FDC-5954-DA22-3452A9DB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197927D5-8C5F-1843-FA9D-B3EFCC39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5">
            <a:extLst>
              <a:ext uri="{FF2B5EF4-FFF2-40B4-BE49-F238E27FC236}">
                <a16:creationId xmlns:a16="http://schemas.microsoft.com/office/drawing/2014/main" id="{B3977587-313F-F007-1750-653BB1B3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6604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673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spcAft>
                <a:spcPts val="2300"/>
              </a:spcAft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10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t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5199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ida_helsida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5" name="Platshållare för innehåll 14">
            <a:extLst>
              <a:ext uri="{FF2B5EF4-FFF2-40B4-BE49-F238E27FC236}">
                <a16:creationId xmlns:a16="http://schemas.microsoft.com/office/drawing/2014/main" id="{307A1D44-EA5E-1575-1A33-242E4DC3E88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-1"/>
            <a:ext cx="20104100" cy="11309351"/>
          </a:xfrm>
          <a:custGeom>
            <a:avLst/>
            <a:gdLst>
              <a:gd name="connsiteX0" fmla="*/ 18655886 w 20104100"/>
              <a:gd name="connsiteY0" fmla="*/ 8967044 h 11309351"/>
              <a:gd name="connsiteX1" fmla="*/ 17756906 w 20104100"/>
              <a:gd name="connsiteY1" fmla="*/ 9866024 h 11309351"/>
              <a:gd name="connsiteX2" fmla="*/ 17756906 w 20104100"/>
              <a:gd name="connsiteY2" fmla="*/ 10765005 h 11309351"/>
              <a:gd name="connsiteX3" fmla="*/ 18655886 w 20104100"/>
              <a:gd name="connsiteY3" fmla="*/ 10765005 h 11309351"/>
              <a:gd name="connsiteX4" fmla="*/ 19554868 w 20104100"/>
              <a:gd name="connsiteY4" fmla="*/ 9866024 h 11309351"/>
              <a:gd name="connsiteX5" fmla="*/ 18655886 w 20104100"/>
              <a:gd name="connsiteY5" fmla="*/ 8967044 h 11309351"/>
              <a:gd name="connsiteX6" fmla="*/ 0 w 20104100"/>
              <a:gd name="connsiteY6" fmla="*/ 0 h 11309351"/>
              <a:gd name="connsiteX7" fmla="*/ 20104100 w 20104100"/>
              <a:gd name="connsiteY7" fmla="*/ 0 h 11309351"/>
              <a:gd name="connsiteX8" fmla="*/ 20104100 w 20104100"/>
              <a:gd name="connsiteY8" fmla="*/ 11309351 h 11309351"/>
              <a:gd name="connsiteX9" fmla="*/ 0 w 20104100"/>
              <a:gd name="connsiteY9" fmla="*/ 11309351 h 11309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1">
                <a:moveTo>
                  <a:pt x="18655886" y="8967044"/>
                </a:moveTo>
                <a:cubicBezTo>
                  <a:pt x="18159392" y="8967044"/>
                  <a:pt x="17756906" y="9369531"/>
                  <a:pt x="17756906" y="9866024"/>
                </a:cubicBezTo>
                <a:lnTo>
                  <a:pt x="17756906" y="10765005"/>
                </a:lnTo>
                <a:cubicBezTo>
                  <a:pt x="17756906" y="10765005"/>
                  <a:pt x="18655886" y="10765005"/>
                  <a:pt x="18655886" y="10765005"/>
                </a:cubicBezTo>
                <a:cubicBezTo>
                  <a:pt x="19152380" y="10765005"/>
                  <a:pt x="19554868" y="10362518"/>
                  <a:pt x="19554868" y="9866024"/>
                </a:cubicBezTo>
                <a:cubicBezTo>
                  <a:pt x="19554868" y="9369531"/>
                  <a:pt x="19152380" y="8967044"/>
                  <a:pt x="18655886" y="8967044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1"/>
                </a:lnTo>
                <a:lnTo>
                  <a:pt x="0" y="11309351"/>
                </a:lnTo>
                <a:close/>
              </a:path>
            </a:pathLst>
          </a:custGeom>
          <a:solidFill>
            <a:schemeClr val="bg2">
              <a:lumMod val="95000"/>
              <a:alpha val="0"/>
            </a:schemeClr>
          </a:solidFill>
        </p:spPr>
        <p:txBody>
          <a:bodyPr wrap="square" anchor="ctr">
            <a:noAutofit/>
          </a:bodyPr>
          <a:lstStyle>
            <a:lvl1pPr algn="ctr">
              <a:buNone/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grpSp>
        <p:nvGrpSpPr>
          <p:cNvPr id="16" name="Grupp 15">
            <a:extLst>
              <a:ext uri="{FF2B5EF4-FFF2-40B4-BE49-F238E27FC236}">
                <a16:creationId xmlns:a16="http://schemas.microsoft.com/office/drawing/2014/main" id="{E7C7BFDF-15BB-A35D-182B-71E482DB79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D13F18B1-ED24-8397-C568-DD94D6B23E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8" name="Bild 17">
              <a:extLst>
                <a:ext uri="{FF2B5EF4-FFF2-40B4-BE49-F238E27FC236}">
                  <a16:creationId xmlns:a16="http://schemas.microsoft.com/office/drawing/2014/main" id="{87208784-4141-09D3-D660-A2268386B8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6942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017350"/>
            <a:ext cx="5310000" cy="511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410E5945-31B5-7188-D32A-98B7B861DF97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" name="Bild 2">
              <a:extLst>
                <a:ext uri="{FF2B5EF4-FFF2-40B4-BE49-F238E27FC236}">
                  <a16:creationId xmlns:a16="http://schemas.microsoft.com/office/drawing/2014/main" id="{1B6F520F-252E-AD6B-6CFC-A8FA4E19BB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" name="Bild 3">
              <a:extLst>
                <a:ext uri="{FF2B5EF4-FFF2-40B4-BE49-F238E27FC236}">
                  <a16:creationId xmlns:a16="http://schemas.microsoft.com/office/drawing/2014/main" id="{4865D953-04C2-C138-9C36-AF9243AA11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83633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_med_text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6C45F4-5A3A-B353-8B3A-6433B352CE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02400" y="6377390"/>
            <a:ext cx="5279848" cy="1005477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100%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88D93A17-5D27-9173-DE8F-75232BA67D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02400" y="7454875"/>
            <a:ext cx="5311700" cy="2880320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8905EC65-8650-70B3-60D1-3E1ABCA0D806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11FBA0C9-6BFF-B8AD-A3F5-12DDCE3121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28F8573-1D0A-2F1D-9164-0EFB361C27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85591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7" name="Platshållare för bild 11">
            <a:extLst>
              <a:ext uri="{FF2B5EF4-FFF2-40B4-BE49-F238E27FC236}">
                <a16:creationId xmlns:a16="http://schemas.microsoft.com/office/drawing/2014/main" id="{F74D3FB7-FCAD-6210-57DB-6889BD350E3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076000" y="6913750"/>
            <a:ext cx="40481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629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Bild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DA62A74-CD6A-60FA-D88A-16D1549686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20104100" cy="11309350"/>
          </a:xfrm>
          <a:custGeom>
            <a:avLst/>
            <a:gdLst>
              <a:gd name="connsiteX0" fmla="*/ 18655886 w 20104100"/>
              <a:gd name="connsiteY0" fmla="*/ 8967043 h 11309350"/>
              <a:gd name="connsiteX1" fmla="*/ 17756906 w 20104100"/>
              <a:gd name="connsiteY1" fmla="*/ 9866023 h 11309350"/>
              <a:gd name="connsiteX2" fmla="*/ 17756906 w 20104100"/>
              <a:gd name="connsiteY2" fmla="*/ 10765004 h 11309350"/>
              <a:gd name="connsiteX3" fmla="*/ 18655886 w 20104100"/>
              <a:gd name="connsiteY3" fmla="*/ 10765004 h 11309350"/>
              <a:gd name="connsiteX4" fmla="*/ 19554868 w 20104100"/>
              <a:gd name="connsiteY4" fmla="*/ 9866023 h 11309350"/>
              <a:gd name="connsiteX5" fmla="*/ 18655886 w 20104100"/>
              <a:gd name="connsiteY5" fmla="*/ 8967043 h 11309350"/>
              <a:gd name="connsiteX6" fmla="*/ 0 w 20104100"/>
              <a:gd name="connsiteY6" fmla="*/ 0 h 11309350"/>
              <a:gd name="connsiteX7" fmla="*/ 20104100 w 20104100"/>
              <a:gd name="connsiteY7" fmla="*/ 0 h 11309350"/>
              <a:gd name="connsiteX8" fmla="*/ 20104100 w 20104100"/>
              <a:gd name="connsiteY8" fmla="*/ 11309350 h 11309350"/>
              <a:gd name="connsiteX9" fmla="*/ 0 w 20104100"/>
              <a:gd name="connsiteY9" fmla="*/ 11309350 h 1130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0">
                <a:moveTo>
                  <a:pt x="18655886" y="8967043"/>
                </a:moveTo>
                <a:cubicBezTo>
                  <a:pt x="18159392" y="8967043"/>
                  <a:pt x="17756906" y="9369530"/>
                  <a:pt x="17756906" y="9866023"/>
                </a:cubicBezTo>
                <a:lnTo>
                  <a:pt x="17756906" y="10765004"/>
                </a:lnTo>
                <a:cubicBezTo>
                  <a:pt x="17756906" y="10765004"/>
                  <a:pt x="18655886" y="10765004"/>
                  <a:pt x="18655886" y="10765004"/>
                </a:cubicBezTo>
                <a:cubicBezTo>
                  <a:pt x="19152380" y="10765004"/>
                  <a:pt x="19554868" y="10362517"/>
                  <a:pt x="19554868" y="9866023"/>
                </a:cubicBezTo>
                <a:cubicBezTo>
                  <a:pt x="19554868" y="9369530"/>
                  <a:pt x="19152380" y="8967043"/>
                  <a:pt x="18655886" y="8967043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0"/>
                </a:lnTo>
                <a:lnTo>
                  <a:pt x="0" y="1130935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70A80DFD-2EF3-263F-E0D3-4F2A69095E29}"/>
              </a:ext>
            </a:extLst>
          </p:cNvPr>
          <p:cNvSpPr txBox="1"/>
          <p:nvPr userDrawn="1"/>
        </p:nvSpPr>
        <p:spPr>
          <a:xfrm>
            <a:off x="21497731" y="7632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1C913480-2908-8406-6E25-B7ECDA02D5E2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B92FEAB0-FE55-BBF5-A189-AB46908364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7DF4329B-88BE-F299-2070-02117A1F03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2130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_med_text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F9EFEF-9695-7AB3-FDC0-829FA125B2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6000" y="7022827"/>
            <a:ext cx="4023825" cy="972128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3" name="Platshållare för text 4">
            <a:extLst>
              <a:ext uri="{FF2B5EF4-FFF2-40B4-BE49-F238E27FC236}">
                <a16:creationId xmlns:a16="http://schemas.microsoft.com/office/drawing/2014/main" id="{3EBD60E3-AB8C-FA3F-4E75-0BB502CA3F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000" y="8005650"/>
            <a:ext cx="4048100" cy="2905609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81032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2712562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D692920B-743B-E1CA-4916-353239D3C39B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1F23884-35A6-AE70-C8A4-9EB34222B7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AC019253-62DA-A36D-F7F7-66C677AAA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5632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_med_text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1C86E17-67EC-C615-2842-76EB0D847D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03429" y="326082"/>
            <a:ext cx="3509500" cy="936105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0B185A-2F22-3207-F086-4CB9D1147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03428" y="1262187"/>
            <a:ext cx="3530672" cy="2396633"/>
          </a:xfrm>
        </p:spPr>
        <p:txBody>
          <a:bodyPr anchor="t"/>
          <a:lstStyle>
            <a:lvl1pPr marL="0" indent="0" algn="ctr">
              <a:buNone/>
              <a:defRPr sz="44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9924D6F4-B2E5-DFB3-AD23-22CDC8FBF80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4C9CD803-0E8B-1C0E-0E29-B5DAE7383C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4C80B198-33F3-1D5A-45D1-D92C2FCD60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1398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4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1" name="Platshållare för bild 11">
            <a:extLst>
              <a:ext uri="{FF2B5EF4-FFF2-40B4-BE49-F238E27FC236}">
                <a16:creationId xmlns:a16="http://schemas.microsoft.com/office/drawing/2014/main" id="{04A79490-3E77-1BC2-C4F7-C0081AFF5F6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83365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334513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5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72A62F05-C027-469F-18E7-289CD72A6D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1309045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0649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6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05B2B2DE-FEA3-653C-0931-379607DA7294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833652" y="180000"/>
            <a:ext cx="13090449" cy="10949350"/>
          </a:xfrm>
          <a:custGeom>
            <a:avLst/>
            <a:gdLst>
              <a:gd name="connsiteX0" fmla="*/ 11822235 w 13090449"/>
              <a:gd name="connsiteY0" fmla="*/ 8787043 h 10949350"/>
              <a:gd name="connsiteX1" fmla="*/ 10923255 w 13090449"/>
              <a:gd name="connsiteY1" fmla="*/ 9686023 h 10949350"/>
              <a:gd name="connsiteX2" fmla="*/ 10923255 w 13090449"/>
              <a:gd name="connsiteY2" fmla="*/ 10585004 h 10949350"/>
              <a:gd name="connsiteX3" fmla="*/ 11822235 w 13090449"/>
              <a:gd name="connsiteY3" fmla="*/ 10585004 h 10949350"/>
              <a:gd name="connsiteX4" fmla="*/ 12721217 w 13090449"/>
              <a:gd name="connsiteY4" fmla="*/ 9686023 h 10949350"/>
              <a:gd name="connsiteX5" fmla="*/ 11822235 w 13090449"/>
              <a:gd name="connsiteY5" fmla="*/ 8787043 h 10949350"/>
              <a:gd name="connsiteX6" fmla="*/ 0 w 13090449"/>
              <a:gd name="connsiteY6" fmla="*/ 0 h 10949350"/>
              <a:gd name="connsiteX7" fmla="*/ 13090449 w 13090449"/>
              <a:gd name="connsiteY7" fmla="*/ 0 h 10949350"/>
              <a:gd name="connsiteX8" fmla="*/ 13090449 w 13090449"/>
              <a:gd name="connsiteY8" fmla="*/ 10949350 h 10949350"/>
              <a:gd name="connsiteX9" fmla="*/ 0 w 13090449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90449" h="10949350">
                <a:moveTo>
                  <a:pt x="11822235" y="8787043"/>
                </a:moveTo>
                <a:cubicBezTo>
                  <a:pt x="11325741" y="8787043"/>
                  <a:pt x="10923255" y="9189530"/>
                  <a:pt x="10923255" y="9686023"/>
                </a:cubicBezTo>
                <a:lnTo>
                  <a:pt x="10923255" y="10585004"/>
                </a:lnTo>
                <a:cubicBezTo>
                  <a:pt x="10923255" y="10585004"/>
                  <a:pt x="11822235" y="10585004"/>
                  <a:pt x="11822235" y="10585004"/>
                </a:cubicBezTo>
                <a:cubicBezTo>
                  <a:pt x="12318729" y="10585004"/>
                  <a:pt x="12721217" y="10182517"/>
                  <a:pt x="12721217" y="9686023"/>
                </a:cubicBezTo>
                <a:cubicBezTo>
                  <a:pt x="12721217" y="9189530"/>
                  <a:pt x="12318729" y="8787043"/>
                  <a:pt x="11822235" y="8787043"/>
                </a:cubicBezTo>
                <a:close/>
                <a:moveTo>
                  <a:pt x="0" y="0"/>
                </a:moveTo>
                <a:lnTo>
                  <a:pt x="13090449" y="0"/>
                </a:lnTo>
                <a:lnTo>
                  <a:pt x="13090449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2CD8BC74-CB05-F75D-4DA5-0A80BAEE188A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5E8ABFF-A049-3CC3-723D-CBFA3BE938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82540203-A0E1-AD3F-4C66-DCA08CC9C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8024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Grafik-Vinröd_mörk_bakgrund">
    <p:bg>
      <p:bgPr>
        <a:solidFill>
          <a:srgbClr val="F4DEE6">
            <a:alpha val="4980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3A1B9BA9-65FC-FB0D-C6D0-2D99664DAC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231" t="28360" r="55508" b="23764"/>
          <a:stretch/>
        </p:blipFill>
        <p:spPr>
          <a:xfrm>
            <a:off x="10556106" y="-1"/>
            <a:ext cx="9547994" cy="11309351"/>
          </a:xfrm>
          <a:prstGeom prst="rect">
            <a:avLst/>
          </a:prstGeom>
        </p:spPr>
      </p:pic>
      <p:pic>
        <p:nvPicPr>
          <p:cNvPr id="50" name="Bild 49">
            <a:extLst>
              <a:ext uri="{FF2B5EF4-FFF2-40B4-BE49-F238E27FC236}">
                <a16:creationId xmlns:a16="http://schemas.microsoft.com/office/drawing/2014/main" id="{B5FC84A3-6718-98CF-9EE3-A8DB0F8FC60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grpSp>
        <p:nvGrpSpPr>
          <p:cNvPr id="44" name="Grupp 43">
            <a:extLst>
              <a:ext uri="{FF2B5EF4-FFF2-40B4-BE49-F238E27FC236}">
                <a16:creationId xmlns:a16="http://schemas.microsoft.com/office/drawing/2014/main" id="{1538AC56-7E65-723C-776F-248CC678B0A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7A9E031A-CC55-2EE8-9EA6-B2600A90B4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6" name="Bild 45">
              <a:extLst>
                <a:ext uri="{FF2B5EF4-FFF2-40B4-BE49-F238E27FC236}">
                  <a16:creationId xmlns:a16="http://schemas.microsoft.com/office/drawing/2014/main" id="{C6584C1A-A6D5-74D4-62AF-595A0D83C8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86825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Bild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DA62A74-CD6A-60FA-D88A-16D1549686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20104100" cy="11309350"/>
          </a:xfrm>
          <a:custGeom>
            <a:avLst/>
            <a:gdLst>
              <a:gd name="connsiteX0" fmla="*/ 18655886 w 20104100"/>
              <a:gd name="connsiteY0" fmla="*/ 8967043 h 11309350"/>
              <a:gd name="connsiteX1" fmla="*/ 17756906 w 20104100"/>
              <a:gd name="connsiteY1" fmla="*/ 9866023 h 11309350"/>
              <a:gd name="connsiteX2" fmla="*/ 17756906 w 20104100"/>
              <a:gd name="connsiteY2" fmla="*/ 10765004 h 11309350"/>
              <a:gd name="connsiteX3" fmla="*/ 18655886 w 20104100"/>
              <a:gd name="connsiteY3" fmla="*/ 10765004 h 11309350"/>
              <a:gd name="connsiteX4" fmla="*/ 19554868 w 20104100"/>
              <a:gd name="connsiteY4" fmla="*/ 9866023 h 11309350"/>
              <a:gd name="connsiteX5" fmla="*/ 18655886 w 20104100"/>
              <a:gd name="connsiteY5" fmla="*/ 8967043 h 11309350"/>
              <a:gd name="connsiteX6" fmla="*/ 0 w 20104100"/>
              <a:gd name="connsiteY6" fmla="*/ 0 h 11309350"/>
              <a:gd name="connsiteX7" fmla="*/ 20104100 w 20104100"/>
              <a:gd name="connsiteY7" fmla="*/ 0 h 11309350"/>
              <a:gd name="connsiteX8" fmla="*/ 20104100 w 20104100"/>
              <a:gd name="connsiteY8" fmla="*/ 11309350 h 11309350"/>
              <a:gd name="connsiteX9" fmla="*/ 0 w 20104100"/>
              <a:gd name="connsiteY9" fmla="*/ 11309350 h 1130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0">
                <a:moveTo>
                  <a:pt x="18655886" y="8967043"/>
                </a:moveTo>
                <a:cubicBezTo>
                  <a:pt x="18159392" y="8967043"/>
                  <a:pt x="17756906" y="9369530"/>
                  <a:pt x="17756906" y="9866023"/>
                </a:cubicBezTo>
                <a:lnTo>
                  <a:pt x="17756906" y="10765004"/>
                </a:lnTo>
                <a:cubicBezTo>
                  <a:pt x="17756906" y="10765004"/>
                  <a:pt x="18655886" y="10765004"/>
                  <a:pt x="18655886" y="10765004"/>
                </a:cubicBezTo>
                <a:cubicBezTo>
                  <a:pt x="19152380" y="10765004"/>
                  <a:pt x="19554868" y="10362517"/>
                  <a:pt x="19554868" y="9866023"/>
                </a:cubicBezTo>
                <a:cubicBezTo>
                  <a:pt x="19554868" y="9369530"/>
                  <a:pt x="19152380" y="8967043"/>
                  <a:pt x="18655886" y="8967043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0"/>
                </a:lnTo>
                <a:lnTo>
                  <a:pt x="0" y="1130935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70A80DFD-2EF3-263F-E0D3-4F2A69095E29}"/>
              </a:ext>
            </a:extLst>
          </p:cNvPr>
          <p:cNvSpPr txBox="1"/>
          <p:nvPr userDrawn="1"/>
        </p:nvSpPr>
        <p:spPr>
          <a:xfrm>
            <a:off x="21497731" y="7632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1C913480-2908-8406-6E25-B7ECDA02D5E2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B92FEAB0-FE55-BBF5-A189-AB46908364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7DF4329B-88BE-F299-2070-02117A1F03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73046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_Vinröd_mörk_bakgrund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3061817"/>
            <a:ext cx="9360000" cy="6481290"/>
          </a:xfrm>
        </p:spPr>
        <p:txBody>
          <a:bodyPr anchor="t">
            <a:noAutofit/>
          </a:bodyPr>
          <a:lstStyle>
            <a:lvl1pPr algn="l">
              <a:lnSpc>
                <a:spcPct val="75000"/>
              </a:lnSpc>
              <a:defRPr sz="10000" b="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C254AF-B658-492F-D6C4-A2541B9445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2001" y="902147"/>
            <a:ext cx="9360000" cy="1584325"/>
          </a:xfrm>
        </p:spPr>
        <p:txBody>
          <a:bodyPr anchor="b"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Överrubrik</a:t>
            </a:r>
            <a:r>
              <a:rPr lang="en-US" dirty="0"/>
              <a:t> </a:t>
            </a:r>
            <a:r>
              <a:rPr lang="en-US" dirty="0" err="1"/>
              <a:t>kapitel</a:t>
            </a:r>
            <a:endParaRPr lang="en-US" dirty="0"/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20115601-E846-C70A-34FF-AAB5D232C3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3D07759-F15F-CAAA-555B-26CF5EB6BBE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B0AE4E5-AAA5-A1D5-62A6-5D0510031524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03B9A82-E3B3-3832-2A3A-FCC3672894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ACABBBEF-F890-549E-8572-9E899AA7EB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74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sida_Vinröd_mörk_bakgrund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800A8904-65D5-F704-1F45-6639AF4C75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9E5B939A-F98F-E7E0-597B-386E1E870C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7337" t="48723" r="80369" b="24476"/>
          <a:stretch/>
        </p:blipFill>
        <p:spPr>
          <a:xfrm>
            <a:off x="14925596" y="26219"/>
            <a:ext cx="5178504" cy="6330938"/>
          </a:xfrm>
          <a:prstGeom prst="rect">
            <a:avLst/>
          </a:prstGeom>
        </p:spPr>
      </p:pic>
      <p:pic>
        <p:nvPicPr>
          <p:cNvPr id="13" name="Bild 12">
            <a:extLst>
              <a:ext uri="{FF2B5EF4-FFF2-40B4-BE49-F238E27FC236}">
                <a16:creationId xmlns:a16="http://schemas.microsoft.com/office/drawing/2014/main" id="{51D9AC0B-9A28-EBC7-DE2D-75AA21BBB74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7628" t="-1566" r="-4596" b="83352"/>
          <a:stretch/>
        </p:blipFill>
        <p:spPr>
          <a:xfrm>
            <a:off x="-14479" y="7006840"/>
            <a:ext cx="5178504" cy="4302510"/>
          </a:xfrm>
          <a:prstGeom prst="rect">
            <a:avLst/>
          </a:prstGeom>
        </p:spPr>
      </p:pic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4" name="Rubrik 1">
            <a:extLst>
              <a:ext uri="{FF2B5EF4-FFF2-40B4-BE49-F238E27FC236}">
                <a16:creationId xmlns:a16="http://schemas.microsoft.com/office/drawing/2014/main" id="{122500B5-D652-D912-9670-09854E1D46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64763" y="2414315"/>
            <a:ext cx="14560096" cy="6167560"/>
          </a:xfrm>
        </p:spPr>
        <p:txBody>
          <a:bodyPr anchor="ctr">
            <a:noAutofit/>
          </a:bodyPr>
          <a:lstStyle>
            <a:lvl1pPr algn="ctr">
              <a:defRPr sz="6000" b="0">
                <a:solidFill>
                  <a:schemeClr val="accent1"/>
                </a:solidFill>
              </a:defRPr>
            </a:lvl1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adipiscing</a:t>
            </a:r>
            <a:r>
              <a:rPr lang="sv-SE" dirty="0"/>
              <a:t> elit.  </a:t>
            </a:r>
            <a:r>
              <a:rPr lang="sv-SE" dirty="0" err="1"/>
              <a:t>Curabitur</a:t>
            </a:r>
            <a:r>
              <a:rPr lang="sv-SE" dirty="0"/>
              <a:t> </a:t>
            </a:r>
            <a:r>
              <a:rPr lang="sv-SE" dirty="0" err="1"/>
              <a:t>vel</a:t>
            </a:r>
            <a:r>
              <a:rPr lang="sv-SE" dirty="0"/>
              <a:t> ante et </a:t>
            </a:r>
            <a:r>
              <a:rPr lang="sv-SE" dirty="0" err="1"/>
              <a:t>orci</a:t>
            </a:r>
            <a:r>
              <a:rPr lang="sv-SE" dirty="0"/>
              <a:t> </a:t>
            </a:r>
            <a:r>
              <a:rPr lang="sv-SE" dirty="0" err="1"/>
              <a:t>eleifend</a:t>
            </a:r>
            <a:r>
              <a:rPr lang="sv-SE" dirty="0"/>
              <a:t>. </a:t>
            </a:r>
            <a:br>
              <a:rPr lang="sv-SE" dirty="0"/>
            </a:br>
            <a:r>
              <a:rPr lang="sv-SE" dirty="0" err="1"/>
              <a:t>Suspendisse</a:t>
            </a:r>
            <a:r>
              <a:rPr lang="sv-SE" dirty="0"/>
              <a:t> </a:t>
            </a:r>
            <a:r>
              <a:rPr lang="sv-SE" dirty="0" err="1"/>
              <a:t>potenti</a:t>
            </a:r>
            <a:r>
              <a:rPr lang="sv-SE" dirty="0"/>
              <a:t>. </a:t>
            </a:r>
            <a:r>
              <a:rPr lang="sv-SE" dirty="0" err="1"/>
              <a:t>Aenean</a:t>
            </a:r>
            <a:r>
              <a:rPr lang="sv-SE" dirty="0"/>
              <a:t> </a:t>
            </a:r>
            <a:r>
              <a:rPr lang="sv-SE" dirty="0" err="1"/>
              <a:t>tincidunt</a:t>
            </a:r>
            <a:r>
              <a:rPr lang="sv-SE" dirty="0"/>
              <a:t>, </a:t>
            </a:r>
            <a:r>
              <a:rPr lang="sv-SE" dirty="0" err="1"/>
              <a:t>magna</a:t>
            </a:r>
            <a:r>
              <a:rPr lang="sv-SE" dirty="0"/>
              <a:t> at </a:t>
            </a:r>
            <a:br>
              <a:rPr lang="sv-SE" dirty="0"/>
            </a:br>
            <a:r>
              <a:rPr lang="sv-SE" dirty="0" err="1"/>
              <a:t>vulputate</a:t>
            </a:r>
            <a:r>
              <a:rPr lang="sv-SE" dirty="0"/>
              <a:t>, </a:t>
            </a:r>
            <a:r>
              <a:rPr lang="sv-SE" dirty="0" err="1"/>
              <a:t>nisl</a:t>
            </a:r>
            <a:r>
              <a:rPr lang="sv-SE" dirty="0"/>
              <a:t> elit </a:t>
            </a:r>
            <a:r>
              <a:rPr lang="sv-SE" dirty="0" err="1"/>
              <a:t>luctus</a:t>
            </a:r>
            <a:r>
              <a:rPr lang="sv-SE" dirty="0"/>
              <a:t> </a:t>
            </a:r>
            <a:r>
              <a:rPr lang="sv-SE" dirty="0" err="1"/>
              <a:t>lorem</a:t>
            </a:r>
            <a:r>
              <a:rPr lang="sv-SE" dirty="0"/>
              <a:t>.</a:t>
            </a:r>
          </a:p>
        </p:txBody>
      </p:sp>
      <p:sp>
        <p:nvSpPr>
          <p:cNvPr id="2" name="Platshållare för sidfot 5">
            <a:extLst>
              <a:ext uri="{FF2B5EF4-FFF2-40B4-BE49-F238E27FC236}">
                <a16:creationId xmlns:a16="http://schemas.microsoft.com/office/drawing/2014/main" id="{C3C233AC-CCB6-C6D3-557E-E229A5D2D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608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_Vinröd_mörk_bakgr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3061817"/>
            <a:ext cx="9360000" cy="6481290"/>
          </a:xfrm>
        </p:spPr>
        <p:txBody>
          <a:bodyPr bIns="0" anchor="t">
            <a:noAutofit/>
          </a:bodyPr>
          <a:lstStyle>
            <a:lvl1pPr algn="l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C254AF-B658-492F-D6C4-A2541B9445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2001" y="902147"/>
            <a:ext cx="9360000" cy="1584325"/>
          </a:xfrm>
        </p:spPr>
        <p:txBody>
          <a:bodyPr anchor="b"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Överrubrik</a:t>
            </a:r>
            <a:r>
              <a:rPr lang="en-US" dirty="0"/>
              <a:t> </a:t>
            </a:r>
            <a:r>
              <a:rPr lang="en-US" dirty="0" err="1"/>
              <a:t>kapitel</a:t>
            </a:r>
            <a:endParaRPr lang="en-US" dirty="0"/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20115601-E846-C70A-34FF-AAB5D232C3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3D07759-F15F-CAAA-555B-26CF5EB6BBE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B0AE4E5-AAA5-A1D5-62A6-5D0510031524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03B9A82-E3B3-3832-2A3A-FCC3672894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ACABBBEF-F890-549E-8572-9E899AA7EB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91410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nehållsförteckning_Vinröd_mörk_Bakgrund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1pPr>
            <a:lvl2pPr marL="1174950" indent="-7429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2pPr>
            <a:lvl3pPr marL="1342350" indent="-5143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3pPr>
            <a:lvl4pPr marL="1713150" indent="-5143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4pPr>
            <a:lvl5pPr marL="1969200" indent="-45720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1pPr>
            <a:lvl2pPr marL="1174950" indent="-7429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2pPr>
            <a:lvl3pPr marL="1342350" indent="-5143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3pPr>
            <a:lvl4pPr marL="1713150" indent="-51435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4pPr>
            <a:lvl5pPr marL="1969200" indent="-457200">
              <a:buClr>
                <a:schemeClr val="accent1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288BB84D-8752-6D1B-89BF-B3A5CE23AE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971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_och_innehåll-Vinröd_lj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6">
            <a:extLst>
              <a:ext uri="{FF2B5EF4-FFF2-40B4-BE49-F238E27FC236}">
                <a16:creationId xmlns:a16="http://schemas.microsoft.com/office/drawing/2014/main" id="{5B488F52-9C4F-3F42-4B5D-100F22C708F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2000" y="3239092"/>
            <a:ext cx="15840000" cy="6840000"/>
          </a:xfrm>
        </p:spPr>
        <p:txBody>
          <a:bodyPr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sidfot 5">
            <a:extLst>
              <a:ext uri="{FF2B5EF4-FFF2-40B4-BE49-F238E27FC236}">
                <a16:creationId xmlns:a16="http://schemas.microsoft.com/office/drawing/2014/main" id="{71137FAD-ABC3-9EB8-4D49-7CF66C27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54546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spaltsida_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234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_med_bild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8603" y="10548000"/>
            <a:ext cx="6084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53204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DD169D-E447-4789-8673-AFA93CC4C0FC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04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36" name="Grupp 35">
            <a:extLst>
              <a:ext uri="{FF2B5EF4-FFF2-40B4-BE49-F238E27FC236}">
                <a16:creationId xmlns:a16="http://schemas.microsoft.com/office/drawing/2014/main" id="{0DB1CF83-948A-3C08-8F45-26B724985FBC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7" name="Bild 36">
              <a:extLst>
                <a:ext uri="{FF2B5EF4-FFF2-40B4-BE49-F238E27FC236}">
                  <a16:creationId xmlns:a16="http://schemas.microsoft.com/office/drawing/2014/main" id="{30D25779-0EE3-115C-0F10-EB3643FA9B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38" name="Bild 37">
              <a:extLst>
                <a:ext uri="{FF2B5EF4-FFF2-40B4-BE49-F238E27FC236}">
                  <a16:creationId xmlns:a16="http://schemas.microsoft.com/office/drawing/2014/main" id="{E3E5DDCE-AC70-2774-BE28-F556695E84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F026782C-3D7A-17F2-5918-28639A7693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26091" y="3240000"/>
            <a:ext cx="756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Rubrik 106">
            <a:extLst>
              <a:ext uri="{FF2B5EF4-FFF2-40B4-BE49-F238E27FC236}">
                <a16:creationId xmlns:a16="http://schemas.microsoft.com/office/drawing/2014/main" id="{F9F80C19-D75E-41AA-A755-74DD2587E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091" y="759600"/>
            <a:ext cx="756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5" name="Platshållare för bild 11">
            <a:extLst>
              <a:ext uri="{FF2B5EF4-FFF2-40B4-BE49-F238E27FC236}">
                <a16:creationId xmlns:a16="http://schemas.microsoft.com/office/drawing/2014/main" id="{BA18EB43-EC39-DEB1-4F75-6CDEE023D6E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-1907"/>
            <a:ext cx="9000000" cy="11311257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009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_med_bild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2371849D-5CFA-C47E-F676-A874570709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BB72E08-77C3-8B82-913C-313B37DED62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6" name="Platshållare för bild 11">
            <a:extLst>
              <a:ext uri="{FF2B5EF4-FFF2-40B4-BE49-F238E27FC236}">
                <a16:creationId xmlns:a16="http://schemas.microsoft.com/office/drawing/2014/main" id="{1225C724-E477-1380-A934-93D3F53CB83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2302522" y="0"/>
            <a:ext cx="9000000" cy="11309350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/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6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864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4" name="Platshållare för sidfot 2">
            <a:extLst>
              <a:ext uri="{FF2B5EF4-FFF2-40B4-BE49-F238E27FC236}">
                <a16:creationId xmlns:a16="http://schemas.microsoft.com/office/drawing/2014/main" id="{0955F523-DC9C-9A33-971C-E2A5B3FD35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757600" y="10548000"/>
            <a:ext cx="71676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A8609803-2BD2-EE23-740E-802C47BF757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77503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16" name="Platshållare för bildnummer 4">
            <a:extLst>
              <a:ext uri="{FF2B5EF4-FFF2-40B4-BE49-F238E27FC236}">
                <a16:creationId xmlns:a16="http://schemas.microsoft.com/office/drawing/2014/main" id="{EEDEC0E0-F968-24BA-1865-501F4115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163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9" name="Grupp 18">
            <a:extLst>
              <a:ext uri="{FF2B5EF4-FFF2-40B4-BE49-F238E27FC236}">
                <a16:creationId xmlns:a16="http://schemas.microsoft.com/office/drawing/2014/main" id="{E2D06B91-E4F4-02B0-7B37-218258E307E9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0" name="Bild 19">
              <a:extLst>
                <a:ext uri="{FF2B5EF4-FFF2-40B4-BE49-F238E27FC236}">
                  <a16:creationId xmlns:a16="http://schemas.microsoft.com/office/drawing/2014/main" id="{7580A8A2-6AFE-4A23-58B1-D8184B5FF9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1" name="Bild 20">
              <a:extLst>
                <a:ext uri="{FF2B5EF4-FFF2-40B4-BE49-F238E27FC236}">
                  <a16:creationId xmlns:a16="http://schemas.microsoft.com/office/drawing/2014/main" id="{79ED422F-7D66-F311-2B3F-533B72FF23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8860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sto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5FDFB973-E8EF-E17D-C0FB-867D393A7B0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2" name="Bild 11">
              <a:extLst>
                <a:ext uri="{FF2B5EF4-FFF2-40B4-BE49-F238E27FC236}">
                  <a16:creationId xmlns:a16="http://schemas.microsoft.com/office/drawing/2014/main" id="{97E4FEE6-0FF3-1C6D-1DF5-210CA699DD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5" name="Bild 14">
              <a:extLst>
                <a:ext uri="{FF2B5EF4-FFF2-40B4-BE49-F238E27FC236}">
                  <a16:creationId xmlns:a16="http://schemas.microsoft.com/office/drawing/2014/main" id="{15545271-AD95-D88B-2106-FED669C5B0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DFF8D528-3013-8A0C-4A04-9D1407F3E0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2000" y="2089423"/>
            <a:ext cx="15840000" cy="7920000"/>
          </a:xfr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4" name="Rubrik 12">
            <a:extLst>
              <a:ext uri="{FF2B5EF4-FFF2-40B4-BE49-F238E27FC236}">
                <a16:creationId xmlns:a16="http://schemas.microsoft.com/office/drawing/2014/main" id="{945D2D78-6FA1-D3B3-6756-7DCAA2530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5" y="758131"/>
            <a:ext cx="15840000" cy="104326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datum 3">
            <a:extLst>
              <a:ext uri="{FF2B5EF4-FFF2-40B4-BE49-F238E27FC236}">
                <a16:creationId xmlns:a16="http://schemas.microsoft.com/office/drawing/2014/main" id="{F61C49C4-544E-06FF-D2D3-D6DBFB2E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BE2F662-9F9D-61DE-18A9-9D7AC61E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166C0C4C-8FE9-9A7B-C423-14C86646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600" y="10548000"/>
            <a:ext cx="143244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25937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28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28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CA76D545-8EEB-9CD2-2DFC-67DFCD1B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91A99BA0-7BAE-145E-E53F-6FBBD86BF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sidfot 5">
            <a:extLst>
              <a:ext uri="{FF2B5EF4-FFF2-40B4-BE49-F238E27FC236}">
                <a16:creationId xmlns:a16="http://schemas.microsoft.com/office/drawing/2014/main" id="{155DB2E7-956E-4BEC-C369-0056BCAFF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66ADBD5-CC6E-EE18-4ADC-BFD204AF4A3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0231058" y="758131"/>
            <a:ext cx="8874937" cy="9240134"/>
          </a:xfrm>
          <a:custGeom>
            <a:avLst/>
            <a:gdLst>
              <a:gd name="connsiteX0" fmla="*/ 4434141 w 8874937"/>
              <a:gd name="connsiteY0" fmla="*/ 0 h 9240134"/>
              <a:gd name="connsiteX1" fmla="*/ 8868196 w 8874937"/>
              <a:gd name="connsiteY1" fmla="*/ 4434055 h 9240134"/>
              <a:gd name="connsiteX2" fmla="*/ 8868196 w 8874937"/>
              <a:gd name="connsiteY2" fmla="*/ 4767750 h 9240134"/>
              <a:gd name="connsiteX3" fmla="*/ 8863190 w 8874937"/>
              <a:gd name="connsiteY3" fmla="*/ 8214634 h 9240134"/>
              <a:gd name="connsiteX4" fmla="*/ 8860960 w 8874937"/>
              <a:gd name="connsiteY4" fmla="*/ 8326350 h 9240134"/>
              <a:gd name="connsiteX5" fmla="*/ 8774752 w 8874937"/>
              <a:gd name="connsiteY5" fmla="*/ 8279558 h 9240134"/>
              <a:gd name="connsiteX6" fmla="*/ 8424828 w 8874937"/>
              <a:gd name="connsiteY6" fmla="*/ 8208912 h 9240134"/>
              <a:gd name="connsiteX7" fmla="*/ 7525848 w 8874937"/>
              <a:gd name="connsiteY7" fmla="*/ 9107892 h 9240134"/>
              <a:gd name="connsiteX8" fmla="*/ 7525848 w 8874937"/>
              <a:gd name="connsiteY8" fmla="*/ 9236269 h 9240134"/>
              <a:gd name="connsiteX9" fmla="*/ 6773866 w 8874937"/>
              <a:gd name="connsiteY9" fmla="*/ 9240134 h 9240134"/>
              <a:gd name="connsiteX10" fmla="*/ 5038677 w 8874937"/>
              <a:gd name="connsiteY10" fmla="*/ 9229376 h 9240134"/>
              <a:gd name="connsiteX11" fmla="*/ 86 w 8874937"/>
              <a:gd name="connsiteY11" fmla="*/ 4434055 h 9240134"/>
              <a:gd name="connsiteX12" fmla="*/ 4434141 w 8874937"/>
              <a:gd name="connsiteY12" fmla="*/ 0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74937" h="9240134">
                <a:moveTo>
                  <a:pt x="4434141" y="0"/>
                </a:move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6757450"/>
                  <a:pt x="8886290" y="7014056"/>
                  <a:pt x="8863190" y="8214634"/>
                </a:cubicBezTo>
                <a:lnTo>
                  <a:pt x="8860960" y="8326350"/>
                </a:lnTo>
                <a:lnTo>
                  <a:pt x="8774752" y="8279558"/>
                </a:lnTo>
                <a:cubicBezTo>
                  <a:pt x="8667200" y="8234067"/>
                  <a:pt x="8548952" y="8208912"/>
                  <a:pt x="8424828" y="8208912"/>
                </a:cubicBezTo>
                <a:cubicBezTo>
                  <a:pt x="7928334" y="8208912"/>
                  <a:pt x="7525848" y="8611399"/>
                  <a:pt x="7525848" y="9107892"/>
                </a:cubicBezTo>
                <a:lnTo>
                  <a:pt x="7525848" y="9236269"/>
                </a:lnTo>
                <a:lnTo>
                  <a:pt x="6773866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ubicBezTo>
                  <a:pt x="86" y="1985194"/>
                  <a:pt x="1985280" y="0"/>
                  <a:pt x="4434141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D6A75E8D-F914-3186-0324-87748F393A58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11B87CC-40C5-2FD9-F74C-9B92F2165A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1EFB36D1-C788-1CA8-6D83-6A03156962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034702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upp 67">
            <a:extLst>
              <a:ext uri="{FF2B5EF4-FFF2-40B4-BE49-F238E27FC236}">
                <a16:creationId xmlns:a16="http://schemas.microsoft.com/office/drawing/2014/main" id="{ECA9E46C-A192-E66A-A053-2D035793388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9" name="Bild 68">
              <a:extLst>
                <a:ext uri="{FF2B5EF4-FFF2-40B4-BE49-F238E27FC236}">
                  <a16:creationId xmlns:a16="http://schemas.microsoft.com/office/drawing/2014/main" id="{26DFF6B6-BCF3-4710-9653-A2D3401BE1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0" name="Bild 69">
              <a:extLst>
                <a:ext uri="{FF2B5EF4-FFF2-40B4-BE49-F238E27FC236}">
                  <a16:creationId xmlns:a16="http://schemas.microsoft.com/office/drawing/2014/main" id="{2B9A62BA-B461-3208-3661-A04EC37019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bild 55">
            <a:extLst>
              <a:ext uri="{FF2B5EF4-FFF2-40B4-BE49-F238E27FC236}">
                <a16:creationId xmlns:a16="http://schemas.microsoft.com/office/drawing/2014/main" id="{89A43912-410F-9E93-0855-6EBEDBBD529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98759" y="758131"/>
            <a:ext cx="8874937" cy="9240134"/>
          </a:xfrm>
          <a:custGeom>
            <a:avLst/>
            <a:gdLst>
              <a:gd name="connsiteX0" fmla="*/ 0 w 8868110"/>
              <a:gd name="connsiteY0" fmla="*/ 4434055 h 9201805"/>
              <a:gd name="connsiteX1" fmla="*/ 4434055 w 8868110"/>
              <a:gd name="connsiteY1" fmla="*/ 0 h 9201805"/>
              <a:gd name="connsiteX2" fmla="*/ 4434055 w 8868110"/>
              <a:gd name="connsiteY2" fmla="*/ 0 h 9201805"/>
              <a:gd name="connsiteX3" fmla="*/ 8868110 w 8868110"/>
              <a:gd name="connsiteY3" fmla="*/ 4434055 h 9201805"/>
              <a:gd name="connsiteX4" fmla="*/ 8868110 w 8868110"/>
              <a:gd name="connsiteY4" fmla="*/ 4767750 h 9201805"/>
              <a:gd name="connsiteX5" fmla="*/ 4434055 w 8868110"/>
              <a:gd name="connsiteY5" fmla="*/ 9201805 h 9201805"/>
              <a:gd name="connsiteX6" fmla="*/ 4434055 w 8868110"/>
              <a:gd name="connsiteY6" fmla="*/ 9201805 h 9201805"/>
              <a:gd name="connsiteX7" fmla="*/ 0 w 8868110"/>
              <a:gd name="connsiteY7" fmla="*/ 4767750 h 9201805"/>
              <a:gd name="connsiteX8" fmla="*/ 0 w 8868110"/>
              <a:gd name="connsiteY8" fmla="*/ 4434055 h 9201805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4434055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9874717"/>
              <a:gd name="connsiteY0" fmla="*/ 4434055 h 9284932"/>
              <a:gd name="connsiteX1" fmla="*/ 4434055 w 9874717"/>
              <a:gd name="connsiteY1" fmla="*/ 0 h 9284932"/>
              <a:gd name="connsiteX2" fmla="*/ 4434055 w 9874717"/>
              <a:gd name="connsiteY2" fmla="*/ 0 h 9284932"/>
              <a:gd name="connsiteX3" fmla="*/ 8868110 w 9874717"/>
              <a:gd name="connsiteY3" fmla="*/ 4434055 h 9284932"/>
              <a:gd name="connsiteX4" fmla="*/ 8868110 w 9874717"/>
              <a:gd name="connsiteY4" fmla="*/ 4767750 h 9284932"/>
              <a:gd name="connsiteX5" fmla="*/ 8756673 w 9874717"/>
              <a:gd name="connsiteY5" fmla="*/ 9146387 h 9284932"/>
              <a:gd name="connsiteX6" fmla="*/ 3270273 w 9874717"/>
              <a:gd name="connsiteY6" fmla="*/ 9284932 h 9284932"/>
              <a:gd name="connsiteX7" fmla="*/ 0 w 9874717"/>
              <a:gd name="connsiteY7" fmla="*/ 4767750 h 9284932"/>
              <a:gd name="connsiteX8" fmla="*/ 0 w 9874717"/>
              <a:gd name="connsiteY8" fmla="*/ 4434055 h 9284932"/>
              <a:gd name="connsiteX0" fmla="*/ 0 w 9100960"/>
              <a:gd name="connsiteY0" fmla="*/ 4434055 h 9284932"/>
              <a:gd name="connsiteX1" fmla="*/ 4434055 w 9100960"/>
              <a:gd name="connsiteY1" fmla="*/ 0 h 9284932"/>
              <a:gd name="connsiteX2" fmla="*/ 4434055 w 9100960"/>
              <a:gd name="connsiteY2" fmla="*/ 0 h 9284932"/>
              <a:gd name="connsiteX3" fmla="*/ 8868110 w 9100960"/>
              <a:gd name="connsiteY3" fmla="*/ 4434055 h 9284932"/>
              <a:gd name="connsiteX4" fmla="*/ 8868110 w 9100960"/>
              <a:gd name="connsiteY4" fmla="*/ 4767750 h 9284932"/>
              <a:gd name="connsiteX5" fmla="*/ 8756673 w 9100960"/>
              <a:gd name="connsiteY5" fmla="*/ 9146387 h 9284932"/>
              <a:gd name="connsiteX6" fmla="*/ 3270273 w 9100960"/>
              <a:gd name="connsiteY6" fmla="*/ 9284932 h 9284932"/>
              <a:gd name="connsiteX7" fmla="*/ 0 w 9100960"/>
              <a:gd name="connsiteY7" fmla="*/ 4767750 h 9284932"/>
              <a:gd name="connsiteX8" fmla="*/ 0 w 9100960"/>
              <a:gd name="connsiteY8" fmla="*/ 4434055 h 9284932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756673 w 8868110"/>
              <a:gd name="connsiteY5" fmla="*/ 9146387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963870"/>
              <a:gd name="connsiteY0" fmla="*/ 4434055 h 9284932"/>
              <a:gd name="connsiteX1" fmla="*/ 4434055 w 8963870"/>
              <a:gd name="connsiteY1" fmla="*/ 0 h 9284932"/>
              <a:gd name="connsiteX2" fmla="*/ 4434055 w 8963870"/>
              <a:gd name="connsiteY2" fmla="*/ 0 h 9284932"/>
              <a:gd name="connsiteX3" fmla="*/ 8868110 w 8963870"/>
              <a:gd name="connsiteY3" fmla="*/ 4434055 h 9284932"/>
              <a:gd name="connsiteX4" fmla="*/ 8868110 w 8963870"/>
              <a:gd name="connsiteY4" fmla="*/ 4767750 h 9284932"/>
              <a:gd name="connsiteX5" fmla="*/ 8950637 w 8963870"/>
              <a:gd name="connsiteY5" fmla="*/ 9201805 h 9284932"/>
              <a:gd name="connsiteX6" fmla="*/ 3270273 w 8963870"/>
              <a:gd name="connsiteY6" fmla="*/ 9284932 h 9284932"/>
              <a:gd name="connsiteX7" fmla="*/ 0 w 8963870"/>
              <a:gd name="connsiteY7" fmla="*/ 4767750 h 9284932"/>
              <a:gd name="connsiteX8" fmla="*/ 0 w 8963870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301964"/>
              <a:gd name="connsiteX1" fmla="*/ 4434055 w 8914489"/>
              <a:gd name="connsiteY1" fmla="*/ 0 h 9301964"/>
              <a:gd name="connsiteX2" fmla="*/ 4434055 w 8914489"/>
              <a:gd name="connsiteY2" fmla="*/ 0 h 9301964"/>
              <a:gd name="connsiteX3" fmla="*/ 8868110 w 8914489"/>
              <a:gd name="connsiteY3" fmla="*/ 4434055 h 9301964"/>
              <a:gd name="connsiteX4" fmla="*/ 8868110 w 8914489"/>
              <a:gd name="connsiteY4" fmla="*/ 4767750 h 9301964"/>
              <a:gd name="connsiteX5" fmla="*/ 8895219 w 8914489"/>
              <a:gd name="connsiteY5" fmla="*/ 9284932 h 9301964"/>
              <a:gd name="connsiteX6" fmla="*/ 3270273 w 8914489"/>
              <a:gd name="connsiteY6" fmla="*/ 9284932 h 9301964"/>
              <a:gd name="connsiteX7" fmla="*/ 0 w 8914489"/>
              <a:gd name="connsiteY7" fmla="*/ 4767750 h 9301964"/>
              <a:gd name="connsiteX8" fmla="*/ 0 w 8914489"/>
              <a:gd name="connsiteY8" fmla="*/ 4434055 h 9301964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812092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3270273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10332012"/>
              <a:gd name="connsiteX1" fmla="*/ 4434055 w 8874851"/>
              <a:gd name="connsiteY1" fmla="*/ 0 h 10332012"/>
              <a:gd name="connsiteX2" fmla="*/ 4434055 w 8874851"/>
              <a:gd name="connsiteY2" fmla="*/ 0 h 10332012"/>
              <a:gd name="connsiteX3" fmla="*/ 8868110 w 8874851"/>
              <a:gd name="connsiteY3" fmla="*/ 4434055 h 10332012"/>
              <a:gd name="connsiteX4" fmla="*/ 8868110 w 8874851"/>
              <a:gd name="connsiteY4" fmla="*/ 4767750 h 10332012"/>
              <a:gd name="connsiteX5" fmla="*/ 8839801 w 8874851"/>
              <a:gd name="connsiteY5" fmla="*/ 9229514 h 10332012"/>
              <a:gd name="connsiteX6" fmla="*/ 4821982 w 8874851"/>
              <a:gd name="connsiteY6" fmla="*/ 9284932 h 10332012"/>
              <a:gd name="connsiteX7" fmla="*/ 2854037 w 8874851"/>
              <a:gd name="connsiteY7" fmla="*/ 9228914 h 10332012"/>
              <a:gd name="connsiteX8" fmla="*/ 0 w 8874851"/>
              <a:gd name="connsiteY8" fmla="*/ 4434055 h 1033201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2854037 w 8874851"/>
              <a:gd name="connsiteY7" fmla="*/ 9228914 h 9284932"/>
              <a:gd name="connsiteX8" fmla="*/ 0 w 8874851"/>
              <a:gd name="connsiteY8" fmla="*/ 4434055 h 9284932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3207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6255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62733"/>
              <a:gd name="connsiteX1" fmla="*/ 4434055 w 8874851"/>
              <a:gd name="connsiteY1" fmla="*/ 0 h 9262733"/>
              <a:gd name="connsiteX2" fmla="*/ 4434055 w 8874851"/>
              <a:gd name="connsiteY2" fmla="*/ 0 h 9262733"/>
              <a:gd name="connsiteX3" fmla="*/ 8868110 w 8874851"/>
              <a:gd name="connsiteY3" fmla="*/ 4434055 h 9262733"/>
              <a:gd name="connsiteX4" fmla="*/ 8868110 w 8874851"/>
              <a:gd name="connsiteY4" fmla="*/ 4767750 h 9262733"/>
              <a:gd name="connsiteX5" fmla="*/ 8839801 w 8874851"/>
              <a:gd name="connsiteY5" fmla="*/ 9229514 h 9262733"/>
              <a:gd name="connsiteX6" fmla="*/ 5625546 w 8874851"/>
              <a:gd name="connsiteY6" fmla="*/ 9257223 h 9262733"/>
              <a:gd name="connsiteX7" fmla="*/ 2854037 w 8874851"/>
              <a:gd name="connsiteY7" fmla="*/ 9228914 h 9262733"/>
              <a:gd name="connsiteX8" fmla="*/ 0 w 8874851"/>
              <a:gd name="connsiteY8" fmla="*/ 4434055 h 9262733"/>
              <a:gd name="connsiteX0" fmla="*/ 0 w 8874851"/>
              <a:gd name="connsiteY0" fmla="*/ 4434055 h 9256267"/>
              <a:gd name="connsiteX1" fmla="*/ 4434055 w 8874851"/>
              <a:gd name="connsiteY1" fmla="*/ 0 h 9256267"/>
              <a:gd name="connsiteX2" fmla="*/ 4434055 w 8874851"/>
              <a:gd name="connsiteY2" fmla="*/ 0 h 9256267"/>
              <a:gd name="connsiteX3" fmla="*/ 8868110 w 8874851"/>
              <a:gd name="connsiteY3" fmla="*/ 4434055 h 9256267"/>
              <a:gd name="connsiteX4" fmla="*/ 8868110 w 8874851"/>
              <a:gd name="connsiteY4" fmla="*/ 4767750 h 9256267"/>
              <a:gd name="connsiteX5" fmla="*/ 8839801 w 8874851"/>
              <a:gd name="connsiteY5" fmla="*/ 9229514 h 9256267"/>
              <a:gd name="connsiteX6" fmla="*/ 5786412 w 8874851"/>
              <a:gd name="connsiteY6" fmla="*/ 9240289 h 9256267"/>
              <a:gd name="connsiteX7" fmla="*/ 2854037 w 8874851"/>
              <a:gd name="connsiteY7" fmla="*/ 9228914 h 9256267"/>
              <a:gd name="connsiteX8" fmla="*/ 0 w 8874851"/>
              <a:gd name="connsiteY8" fmla="*/ 4434055 h 9256267"/>
              <a:gd name="connsiteX0" fmla="*/ 0 w 8874851"/>
              <a:gd name="connsiteY0" fmla="*/ 4434055 h 9259340"/>
              <a:gd name="connsiteX1" fmla="*/ 4434055 w 8874851"/>
              <a:gd name="connsiteY1" fmla="*/ 0 h 9259340"/>
              <a:gd name="connsiteX2" fmla="*/ 4434055 w 8874851"/>
              <a:gd name="connsiteY2" fmla="*/ 0 h 9259340"/>
              <a:gd name="connsiteX3" fmla="*/ 8868110 w 8874851"/>
              <a:gd name="connsiteY3" fmla="*/ 4434055 h 9259340"/>
              <a:gd name="connsiteX4" fmla="*/ 8868110 w 8874851"/>
              <a:gd name="connsiteY4" fmla="*/ 4767750 h 9259340"/>
              <a:gd name="connsiteX5" fmla="*/ 8839801 w 8874851"/>
              <a:gd name="connsiteY5" fmla="*/ 9229514 h 9259340"/>
              <a:gd name="connsiteX6" fmla="*/ 5786412 w 8874851"/>
              <a:gd name="connsiteY6" fmla="*/ 9240289 h 9259340"/>
              <a:gd name="connsiteX7" fmla="*/ 2854037 w 8874851"/>
              <a:gd name="connsiteY7" fmla="*/ 9228914 h 9259340"/>
              <a:gd name="connsiteX8" fmla="*/ 0 w 8874851"/>
              <a:gd name="connsiteY8" fmla="*/ 4434055 h 9259340"/>
              <a:gd name="connsiteX0" fmla="*/ 0 w 8874851"/>
              <a:gd name="connsiteY0" fmla="*/ 4434055 h 9252922"/>
              <a:gd name="connsiteX1" fmla="*/ 4434055 w 8874851"/>
              <a:gd name="connsiteY1" fmla="*/ 0 h 9252922"/>
              <a:gd name="connsiteX2" fmla="*/ 4434055 w 8874851"/>
              <a:gd name="connsiteY2" fmla="*/ 0 h 9252922"/>
              <a:gd name="connsiteX3" fmla="*/ 8868110 w 8874851"/>
              <a:gd name="connsiteY3" fmla="*/ 4434055 h 9252922"/>
              <a:gd name="connsiteX4" fmla="*/ 8868110 w 8874851"/>
              <a:gd name="connsiteY4" fmla="*/ 4767750 h 9252922"/>
              <a:gd name="connsiteX5" fmla="*/ 8839801 w 8874851"/>
              <a:gd name="connsiteY5" fmla="*/ 9229514 h 9252922"/>
              <a:gd name="connsiteX6" fmla="*/ 5786412 w 8874851"/>
              <a:gd name="connsiteY6" fmla="*/ 9240289 h 9252922"/>
              <a:gd name="connsiteX7" fmla="*/ 2854037 w 8874851"/>
              <a:gd name="connsiteY7" fmla="*/ 9228914 h 9252922"/>
              <a:gd name="connsiteX8" fmla="*/ 0 w 8874851"/>
              <a:gd name="connsiteY8" fmla="*/ 4434055 h 9252922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284 w 8875135"/>
              <a:gd name="connsiteY0" fmla="*/ 4434055 h 9240289"/>
              <a:gd name="connsiteX1" fmla="*/ 4434339 w 8875135"/>
              <a:gd name="connsiteY1" fmla="*/ 0 h 9240289"/>
              <a:gd name="connsiteX2" fmla="*/ 4434339 w 8875135"/>
              <a:gd name="connsiteY2" fmla="*/ 0 h 9240289"/>
              <a:gd name="connsiteX3" fmla="*/ 8868394 w 8875135"/>
              <a:gd name="connsiteY3" fmla="*/ 4434055 h 9240289"/>
              <a:gd name="connsiteX4" fmla="*/ 8868394 w 8875135"/>
              <a:gd name="connsiteY4" fmla="*/ 4767750 h 9240289"/>
              <a:gd name="connsiteX5" fmla="*/ 8840085 w 8875135"/>
              <a:gd name="connsiteY5" fmla="*/ 9229514 h 9240289"/>
              <a:gd name="connsiteX6" fmla="*/ 5786696 w 8875135"/>
              <a:gd name="connsiteY6" fmla="*/ 9240289 h 9240289"/>
              <a:gd name="connsiteX7" fmla="*/ 2828921 w 8875135"/>
              <a:gd name="connsiteY7" fmla="*/ 9237381 h 9240289"/>
              <a:gd name="connsiteX8" fmla="*/ 284 w 8875135"/>
              <a:gd name="connsiteY8" fmla="*/ 4434055 h 9240289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5786494 w 8874933"/>
              <a:gd name="connsiteY6" fmla="*/ 9240289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6599294 w 8874933"/>
              <a:gd name="connsiteY6" fmla="*/ 9231822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54 w 8874905"/>
              <a:gd name="connsiteY0" fmla="*/ 4434055 h 9254314"/>
              <a:gd name="connsiteX1" fmla="*/ 4434109 w 8874905"/>
              <a:gd name="connsiteY1" fmla="*/ 0 h 9254314"/>
              <a:gd name="connsiteX2" fmla="*/ 4434109 w 8874905"/>
              <a:gd name="connsiteY2" fmla="*/ 0 h 9254314"/>
              <a:gd name="connsiteX3" fmla="*/ 8868164 w 8874905"/>
              <a:gd name="connsiteY3" fmla="*/ 4434055 h 9254314"/>
              <a:gd name="connsiteX4" fmla="*/ 8868164 w 8874905"/>
              <a:gd name="connsiteY4" fmla="*/ 4767750 h 9254314"/>
              <a:gd name="connsiteX5" fmla="*/ 8839855 w 8874905"/>
              <a:gd name="connsiteY5" fmla="*/ 9229514 h 9254314"/>
              <a:gd name="connsiteX6" fmla="*/ 6599266 w 8874905"/>
              <a:gd name="connsiteY6" fmla="*/ 9231822 h 9254314"/>
              <a:gd name="connsiteX7" fmla="*/ 5046958 w 8874905"/>
              <a:gd name="connsiteY7" fmla="*/ 9254314 h 9254314"/>
              <a:gd name="connsiteX8" fmla="*/ 54 w 8874905"/>
              <a:gd name="connsiteY8" fmla="*/ 4434055 h 9254314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599297 w 8874936"/>
              <a:gd name="connsiteY6" fmla="*/ 9231822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5 w 8874936"/>
              <a:gd name="connsiteY0" fmla="*/ 4434055 h 9265073"/>
              <a:gd name="connsiteX1" fmla="*/ 4434140 w 8874936"/>
              <a:gd name="connsiteY1" fmla="*/ 0 h 9265073"/>
              <a:gd name="connsiteX2" fmla="*/ 4434140 w 8874936"/>
              <a:gd name="connsiteY2" fmla="*/ 0 h 9265073"/>
              <a:gd name="connsiteX3" fmla="*/ 8868195 w 8874936"/>
              <a:gd name="connsiteY3" fmla="*/ 4434055 h 9265073"/>
              <a:gd name="connsiteX4" fmla="*/ 8868195 w 8874936"/>
              <a:gd name="connsiteY4" fmla="*/ 4767750 h 9265073"/>
              <a:gd name="connsiteX5" fmla="*/ 8839886 w 8874936"/>
              <a:gd name="connsiteY5" fmla="*/ 9229514 h 9265073"/>
              <a:gd name="connsiteX6" fmla="*/ 6674112 w 8874936"/>
              <a:gd name="connsiteY6" fmla="*/ 9265073 h 9265073"/>
              <a:gd name="connsiteX7" fmla="*/ 5046989 w 8874936"/>
              <a:gd name="connsiteY7" fmla="*/ 9254314 h 9265073"/>
              <a:gd name="connsiteX8" fmla="*/ 85 w 8874936"/>
              <a:gd name="connsiteY8" fmla="*/ 4434055 h 9265073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682424 w 8874936"/>
              <a:gd name="connsiteY6" fmla="*/ 9240134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29662"/>
              <a:gd name="connsiteX1" fmla="*/ 4434141 w 8874937"/>
              <a:gd name="connsiteY1" fmla="*/ 0 h 9229662"/>
              <a:gd name="connsiteX2" fmla="*/ 4434141 w 8874937"/>
              <a:gd name="connsiteY2" fmla="*/ 0 h 9229662"/>
              <a:gd name="connsiteX3" fmla="*/ 8868196 w 8874937"/>
              <a:gd name="connsiteY3" fmla="*/ 4434055 h 9229662"/>
              <a:gd name="connsiteX4" fmla="*/ 8868196 w 8874937"/>
              <a:gd name="connsiteY4" fmla="*/ 4767750 h 9229662"/>
              <a:gd name="connsiteX5" fmla="*/ 8839887 w 8874937"/>
              <a:gd name="connsiteY5" fmla="*/ 9229514 h 9229662"/>
              <a:gd name="connsiteX6" fmla="*/ 6707363 w 8874937"/>
              <a:gd name="connsiteY6" fmla="*/ 9223508 h 9229662"/>
              <a:gd name="connsiteX7" fmla="*/ 5038677 w 8874937"/>
              <a:gd name="connsiteY7" fmla="*/ 9229376 h 9229662"/>
              <a:gd name="connsiteX8" fmla="*/ 86 w 8874937"/>
              <a:gd name="connsiteY8" fmla="*/ 4434055 h 9229662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77386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74937" h="9240134">
                <a:moveTo>
                  <a:pt x="86" y="4434055"/>
                </a:moveTo>
                <a:cubicBezTo>
                  <a:pt x="86" y="1985194"/>
                  <a:pt x="1985280" y="0"/>
                  <a:pt x="4434141" y="0"/>
                </a:cubicBezTo>
                <a:lnTo>
                  <a:pt x="4434141" y="0"/>
                </a:ln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7216611"/>
                  <a:pt x="8895605" y="7040195"/>
                  <a:pt x="8839887" y="9229514"/>
                </a:cubicBezTo>
                <a:lnTo>
                  <a:pt x="6773865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93DE1B89-8B95-C991-FCCB-A27AE56873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84098" y="3240000"/>
            <a:ext cx="8280000" cy="540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ubrik 106">
            <a:extLst>
              <a:ext uri="{FF2B5EF4-FFF2-40B4-BE49-F238E27FC236}">
                <a16:creationId xmlns:a16="http://schemas.microsoft.com/office/drawing/2014/main" id="{505B7519-D4A1-65FB-10F7-68D1930A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098" y="758131"/>
            <a:ext cx="828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D1922A11-6FDC-5954-DA22-3452A9DB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197927D5-8C5F-1843-FA9D-B3EFCC39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5">
            <a:extLst>
              <a:ext uri="{FF2B5EF4-FFF2-40B4-BE49-F238E27FC236}">
                <a16:creationId xmlns:a16="http://schemas.microsoft.com/office/drawing/2014/main" id="{B3977587-313F-F007-1750-653BB1B3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69578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-Vinröd_mörk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44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nröd_mörk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spcAft>
                <a:spcPts val="2300"/>
              </a:spcAft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125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sida_Vinröd_mörk_bakgr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800A8904-65D5-F704-1F45-6639AF4C75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9E5B939A-F98F-E7E0-597B-386E1E870C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7337" t="48723" r="80369" b="24476"/>
          <a:stretch/>
        </p:blipFill>
        <p:spPr>
          <a:xfrm>
            <a:off x="14925596" y="26219"/>
            <a:ext cx="5178504" cy="6330938"/>
          </a:xfrm>
          <a:prstGeom prst="rect">
            <a:avLst/>
          </a:prstGeom>
        </p:spPr>
      </p:pic>
      <p:pic>
        <p:nvPicPr>
          <p:cNvPr id="13" name="Bild 12">
            <a:extLst>
              <a:ext uri="{FF2B5EF4-FFF2-40B4-BE49-F238E27FC236}">
                <a16:creationId xmlns:a16="http://schemas.microsoft.com/office/drawing/2014/main" id="{51D9AC0B-9A28-EBC7-DE2D-75AA21BBB74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7628" t="-1566" r="-4596" b="83352"/>
          <a:stretch/>
        </p:blipFill>
        <p:spPr>
          <a:xfrm>
            <a:off x="-14479" y="7006840"/>
            <a:ext cx="5178504" cy="4302510"/>
          </a:xfrm>
          <a:prstGeom prst="rect">
            <a:avLst/>
          </a:prstGeom>
        </p:spPr>
      </p:pic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4" name="Rubrik 1">
            <a:extLst>
              <a:ext uri="{FF2B5EF4-FFF2-40B4-BE49-F238E27FC236}">
                <a16:creationId xmlns:a16="http://schemas.microsoft.com/office/drawing/2014/main" id="{122500B5-D652-D912-9670-09854E1D46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64763" y="2414315"/>
            <a:ext cx="14560096" cy="6167560"/>
          </a:xfrm>
        </p:spPr>
        <p:txBody>
          <a:bodyPr anchor="ctr">
            <a:noAutofit/>
          </a:bodyPr>
          <a:lstStyle>
            <a:lvl1pPr algn="ctr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adipiscing</a:t>
            </a:r>
            <a:r>
              <a:rPr lang="sv-SE" dirty="0"/>
              <a:t> elit.  </a:t>
            </a:r>
            <a:r>
              <a:rPr lang="sv-SE" dirty="0" err="1"/>
              <a:t>Curabitur</a:t>
            </a:r>
            <a:r>
              <a:rPr lang="sv-SE" dirty="0"/>
              <a:t> </a:t>
            </a:r>
            <a:r>
              <a:rPr lang="sv-SE" dirty="0" err="1"/>
              <a:t>vel</a:t>
            </a:r>
            <a:r>
              <a:rPr lang="sv-SE" dirty="0"/>
              <a:t> ante et </a:t>
            </a:r>
            <a:r>
              <a:rPr lang="sv-SE" dirty="0" err="1"/>
              <a:t>orci</a:t>
            </a:r>
            <a:r>
              <a:rPr lang="sv-SE" dirty="0"/>
              <a:t> </a:t>
            </a:r>
            <a:r>
              <a:rPr lang="sv-SE" dirty="0" err="1"/>
              <a:t>eleifend</a:t>
            </a:r>
            <a:r>
              <a:rPr lang="sv-SE" dirty="0"/>
              <a:t>. </a:t>
            </a:r>
            <a:br>
              <a:rPr lang="sv-SE" dirty="0"/>
            </a:br>
            <a:r>
              <a:rPr lang="sv-SE" dirty="0" err="1"/>
              <a:t>Suspendisse</a:t>
            </a:r>
            <a:r>
              <a:rPr lang="sv-SE" dirty="0"/>
              <a:t> </a:t>
            </a:r>
            <a:r>
              <a:rPr lang="sv-SE" dirty="0" err="1"/>
              <a:t>potenti</a:t>
            </a:r>
            <a:r>
              <a:rPr lang="sv-SE" dirty="0"/>
              <a:t>. </a:t>
            </a:r>
            <a:r>
              <a:rPr lang="sv-SE" dirty="0" err="1"/>
              <a:t>Aenean</a:t>
            </a:r>
            <a:r>
              <a:rPr lang="sv-SE" dirty="0"/>
              <a:t> </a:t>
            </a:r>
            <a:r>
              <a:rPr lang="sv-SE" dirty="0" err="1"/>
              <a:t>tincidunt</a:t>
            </a:r>
            <a:r>
              <a:rPr lang="sv-SE" dirty="0"/>
              <a:t>, </a:t>
            </a:r>
            <a:r>
              <a:rPr lang="sv-SE" dirty="0" err="1"/>
              <a:t>magna</a:t>
            </a:r>
            <a:r>
              <a:rPr lang="sv-SE" dirty="0"/>
              <a:t> at </a:t>
            </a:r>
            <a:br>
              <a:rPr lang="sv-SE" dirty="0"/>
            </a:br>
            <a:r>
              <a:rPr lang="sv-SE" dirty="0" err="1"/>
              <a:t>vulputate</a:t>
            </a:r>
            <a:r>
              <a:rPr lang="sv-SE" dirty="0"/>
              <a:t>, </a:t>
            </a:r>
            <a:r>
              <a:rPr lang="sv-SE" dirty="0" err="1"/>
              <a:t>nisl</a:t>
            </a:r>
            <a:r>
              <a:rPr lang="sv-SE" dirty="0"/>
              <a:t> elit </a:t>
            </a:r>
            <a:r>
              <a:rPr lang="sv-SE" dirty="0" err="1"/>
              <a:t>luctus</a:t>
            </a:r>
            <a:r>
              <a:rPr lang="sv-SE" dirty="0"/>
              <a:t> </a:t>
            </a:r>
            <a:r>
              <a:rPr lang="sv-SE" dirty="0" err="1"/>
              <a:t>lorem</a:t>
            </a:r>
            <a:r>
              <a:rPr lang="sv-SE" dirty="0"/>
              <a:t>.</a:t>
            </a:r>
          </a:p>
        </p:txBody>
      </p:sp>
      <p:sp>
        <p:nvSpPr>
          <p:cNvPr id="2" name="Platshållare för sidfot 5">
            <a:extLst>
              <a:ext uri="{FF2B5EF4-FFF2-40B4-BE49-F238E27FC236}">
                <a16:creationId xmlns:a16="http://schemas.microsoft.com/office/drawing/2014/main" id="{C3C233AC-CCB6-C6D3-557E-E229A5D2D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58108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t-Vinröd_lj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accent1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165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ida_helsida-Vinröd_mörk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E7C7BFDF-15BB-A35D-182B-71E482DB79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D13F18B1-ED24-8397-C568-DD94D6B23E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8" name="Bild 17">
              <a:extLst>
                <a:ext uri="{FF2B5EF4-FFF2-40B4-BE49-F238E27FC236}">
                  <a16:creationId xmlns:a16="http://schemas.microsoft.com/office/drawing/2014/main" id="{87208784-4141-09D3-D660-A2268386B8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innehåll 14">
            <a:extLst>
              <a:ext uri="{FF2B5EF4-FFF2-40B4-BE49-F238E27FC236}">
                <a16:creationId xmlns:a16="http://schemas.microsoft.com/office/drawing/2014/main" id="{CD130D5D-A6D0-3B8F-D78F-0D66842EA1E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-1"/>
            <a:ext cx="20104100" cy="11309351"/>
          </a:xfrm>
          <a:custGeom>
            <a:avLst/>
            <a:gdLst>
              <a:gd name="connsiteX0" fmla="*/ 18655886 w 20104100"/>
              <a:gd name="connsiteY0" fmla="*/ 8967044 h 11309351"/>
              <a:gd name="connsiteX1" fmla="*/ 17756906 w 20104100"/>
              <a:gd name="connsiteY1" fmla="*/ 9866024 h 11309351"/>
              <a:gd name="connsiteX2" fmla="*/ 17756906 w 20104100"/>
              <a:gd name="connsiteY2" fmla="*/ 10765005 h 11309351"/>
              <a:gd name="connsiteX3" fmla="*/ 18655886 w 20104100"/>
              <a:gd name="connsiteY3" fmla="*/ 10765005 h 11309351"/>
              <a:gd name="connsiteX4" fmla="*/ 19554868 w 20104100"/>
              <a:gd name="connsiteY4" fmla="*/ 9866024 h 11309351"/>
              <a:gd name="connsiteX5" fmla="*/ 18655886 w 20104100"/>
              <a:gd name="connsiteY5" fmla="*/ 8967044 h 11309351"/>
              <a:gd name="connsiteX6" fmla="*/ 0 w 20104100"/>
              <a:gd name="connsiteY6" fmla="*/ 0 h 11309351"/>
              <a:gd name="connsiteX7" fmla="*/ 20104100 w 20104100"/>
              <a:gd name="connsiteY7" fmla="*/ 0 h 11309351"/>
              <a:gd name="connsiteX8" fmla="*/ 20104100 w 20104100"/>
              <a:gd name="connsiteY8" fmla="*/ 11309351 h 11309351"/>
              <a:gd name="connsiteX9" fmla="*/ 0 w 20104100"/>
              <a:gd name="connsiteY9" fmla="*/ 11309351 h 11309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1">
                <a:moveTo>
                  <a:pt x="18655886" y="8967044"/>
                </a:moveTo>
                <a:cubicBezTo>
                  <a:pt x="18159392" y="8967044"/>
                  <a:pt x="17756906" y="9369531"/>
                  <a:pt x="17756906" y="9866024"/>
                </a:cubicBezTo>
                <a:lnTo>
                  <a:pt x="17756906" y="10765005"/>
                </a:lnTo>
                <a:cubicBezTo>
                  <a:pt x="17756906" y="10765005"/>
                  <a:pt x="18655886" y="10765005"/>
                  <a:pt x="18655886" y="10765005"/>
                </a:cubicBezTo>
                <a:cubicBezTo>
                  <a:pt x="19152380" y="10765005"/>
                  <a:pt x="19554868" y="10362518"/>
                  <a:pt x="19554868" y="9866024"/>
                </a:cubicBezTo>
                <a:cubicBezTo>
                  <a:pt x="19554868" y="9369531"/>
                  <a:pt x="19152380" y="8967044"/>
                  <a:pt x="18655886" y="8967044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1"/>
                </a:lnTo>
                <a:lnTo>
                  <a:pt x="0" y="11309351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</p:spPr>
        <p:txBody>
          <a:bodyPr wrap="square" anchor="ctr">
            <a:noAutofit/>
          </a:bodyPr>
          <a:lstStyle>
            <a:lvl1pPr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B3A71AB9-AAA7-E78A-F77A-D1A10EB2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22D6F3-33C1-5574-70A2-85ADD2CE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5">
            <a:extLst>
              <a:ext uri="{FF2B5EF4-FFF2-40B4-BE49-F238E27FC236}">
                <a16:creationId xmlns:a16="http://schemas.microsoft.com/office/drawing/2014/main" id="{A02E07FB-A8EC-6B08-D352-1681F3F6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47061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19587E9D-16BD-AF70-A45B-6226475A8D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017350"/>
            <a:ext cx="5310000" cy="511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410E5945-31B5-7188-D32A-98B7B861DF97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" name="Bild 2">
              <a:extLst>
                <a:ext uri="{FF2B5EF4-FFF2-40B4-BE49-F238E27FC236}">
                  <a16:creationId xmlns:a16="http://schemas.microsoft.com/office/drawing/2014/main" id="{1B6F520F-252E-AD6B-6CFC-A8FA4E19BB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" name="Bild 3">
              <a:extLst>
                <a:ext uri="{FF2B5EF4-FFF2-40B4-BE49-F238E27FC236}">
                  <a16:creationId xmlns:a16="http://schemas.microsoft.com/office/drawing/2014/main" id="{4865D953-04C2-C138-9C36-AF9243AA11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524954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_med_text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6C45F4-5A3A-B353-8B3A-6433B352CE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02400" y="6377390"/>
            <a:ext cx="5279848" cy="1005477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100%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88D93A17-5D27-9173-DE8F-75232BA67D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02400" y="7454875"/>
            <a:ext cx="5311700" cy="2880320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8905EC65-8650-70B3-60D1-3E1ABCA0D806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11FBA0C9-6BFF-B8AD-A3F5-12DDCE3121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28F8573-1D0A-2F1D-9164-0EFB361C27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77308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7" name="Platshållare för bild 11">
            <a:extLst>
              <a:ext uri="{FF2B5EF4-FFF2-40B4-BE49-F238E27FC236}">
                <a16:creationId xmlns:a16="http://schemas.microsoft.com/office/drawing/2014/main" id="{F74D3FB7-FCAD-6210-57DB-6889BD350E3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076000" y="6913750"/>
            <a:ext cx="40481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41072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_med_text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F9EFEF-9695-7AB3-FDC0-829FA125B2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6000" y="7022827"/>
            <a:ext cx="4023825" cy="972128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3" name="Platshållare för text 4">
            <a:extLst>
              <a:ext uri="{FF2B5EF4-FFF2-40B4-BE49-F238E27FC236}">
                <a16:creationId xmlns:a16="http://schemas.microsoft.com/office/drawing/2014/main" id="{3EBD60E3-AB8C-FA3F-4E75-0BB502CA3F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000" y="8005650"/>
            <a:ext cx="4048100" cy="2905609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78407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2712562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D692920B-743B-E1CA-4916-353239D3C39B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1F23884-35A6-AE70-C8A4-9EB34222B7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AC019253-62DA-A36D-F7F7-66C677AAA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07620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_med_text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1C86E17-67EC-C615-2842-76EB0D847D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03429" y="326082"/>
            <a:ext cx="3509500" cy="936105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0B185A-2F22-3207-F086-4CB9D1147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03428" y="1262187"/>
            <a:ext cx="3530672" cy="2396633"/>
          </a:xfrm>
        </p:spPr>
        <p:txBody>
          <a:bodyPr anchor="t"/>
          <a:lstStyle>
            <a:lvl1pPr marL="0" indent="0" algn="ctr">
              <a:buNone/>
              <a:defRPr sz="4400">
                <a:solidFill>
                  <a:schemeClr val="accent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9924D6F4-B2E5-DFB3-AD23-22CDC8FBF80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4C9CD803-0E8B-1C0E-0E29-B5DAE7383C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4C80B198-33F3-1D5A-45D1-D92C2FCD60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955329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4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1" name="Platshållare för bild 11">
            <a:extLst>
              <a:ext uri="{FF2B5EF4-FFF2-40B4-BE49-F238E27FC236}">
                <a16:creationId xmlns:a16="http://schemas.microsoft.com/office/drawing/2014/main" id="{04A79490-3E77-1BC2-C4F7-C0081AFF5F6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83365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36918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5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72A62F05-C027-469F-18E7-289CD72A6D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1309045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867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nehållsförteckning_Vinröd_mörk_Bakgr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1pPr>
            <a:lvl2pPr marL="1174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2pPr>
            <a:lvl3pPr marL="13423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3pPr>
            <a:lvl4pPr marL="17131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4pPr>
            <a:lvl5pPr marL="1969200" indent="-45720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830139"/>
            <a:ext cx="15840000" cy="2052000"/>
          </a:xfrm>
        </p:spPr>
        <p:txBody>
          <a:bodyPr bIns="0">
            <a:noAutofit/>
          </a:bodyPr>
          <a:lstStyle>
            <a:lvl1pPr>
              <a:buClr>
                <a:schemeClr val="bg1"/>
              </a:buClr>
              <a:defRPr sz="7200" b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1pPr>
            <a:lvl2pPr marL="1174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2pPr>
            <a:lvl3pPr marL="13423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3pPr>
            <a:lvl4pPr marL="17131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4pPr>
            <a:lvl5pPr marL="1969200" indent="-45720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288BB84D-8752-6D1B-89BF-B3A5CE23AE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14795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6-Vinröd_ljus">
    <p:bg>
      <p:bgPr>
        <a:solidFill>
          <a:srgbClr val="F4DEE6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05B2B2DE-FEA3-653C-0931-379607DA7294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833652" y="180000"/>
            <a:ext cx="13090449" cy="10949350"/>
          </a:xfrm>
          <a:custGeom>
            <a:avLst/>
            <a:gdLst>
              <a:gd name="connsiteX0" fmla="*/ 11822235 w 13090449"/>
              <a:gd name="connsiteY0" fmla="*/ 8787043 h 10949350"/>
              <a:gd name="connsiteX1" fmla="*/ 10923255 w 13090449"/>
              <a:gd name="connsiteY1" fmla="*/ 9686023 h 10949350"/>
              <a:gd name="connsiteX2" fmla="*/ 10923255 w 13090449"/>
              <a:gd name="connsiteY2" fmla="*/ 10585004 h 10949350"/>
              <a:gd name="connsiteX3" fmla="*/ 11822235 w 13090449"/>
              <a:gd name="connsiteY3" fmla="*/ 10585004 h 10949350"/>
              <a:gd name="connsiteX4" fmla="*/ 12721217 w 13090449"/>
              <a:gd name="connsiteY4" fmla="*/ 9686023 h 10949350"/>
              <a:gd name="connsiteX5" fmla="*/ 11822235 w 13090449"/>
              <a:gd name="connsiteY5" fmla="*/ 8787043 h 10949350"/>
              <a:gd name="connsiteX6" fmla="*/ 0 w 13090449"/>
              <a:gd name="connsiteY6" fmla="*/ 0 h 10949350"/>
              <a:gd name="connsiteX7" fmla="*/ 13090449 w 13090449"/>
              <a:gd name="connsiteY7" fmla="*/ 0 h 10949350"/>
              <a:gd name="connsiteX8" fmla="*/ 13090449 w 13090449"/>
              <a:gd name="connsiteY8" fmla="*/ 10949350 h 10949350"/>
              <a:gd name="connsiteX9" fmla="*/ 0 w 13090449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90449" h="10949350">
                <a:moveTo>
                  <a:pt x="11822235" y="8787043"/>
                </a:moveTo>
                <a:cubicBezTo>
                  <a:pt x="11325741" y="8787043"/>
                  <a:pt x="10923255" y="9189530"/>
                  <a:pt x="10923255" y="9686023"/>
                </a:cubicBezTo>
                <a:lnTo>
                  <a:pt x="10923255" y="10585004"/>
                </a:lnTo>
                <a:cubicBezTo>
                  <a:pt x="10923255" y="10585004"/>
                  <a:pt x="11822235" y="10585004"/>
                  <a:pt x="11822235" y="10585004"/>
                </a:cubicBezTo>
                <a:cubicBezTo>
                  <a:pt x="12318729" y="10585004"/>
                  <a:pt x="12721217" y="10182517"/>
                  <a:pt x="12721217" y="9686023"/>
                </a:cubicBezTo>
                <a:cubicBezTo>
                  <a:pt x="12721217" y="9189530"/>
                  <a:pt x="12318729" y="8787043"/>
                  <a:pt x="11822235" y="8787043"/>
                </a:cubicBezTo>
                <a:close/>
                <a:moveTo>
                  <a:pt x="0" y="0"/>
                </a:moveTo>
                <a:lnTo>
                  <a:pt x="13090449" y="0"/>
                </a:lnTo>
                <a:lnTo>
                  <a:pt x="13090449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2CD8BC74-CB05-F75D-4DA5-0A80BAEE188A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5E8ABFF-A049-3CC3-723D-CBFA3BE938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82540203-A0E1-AD3F-4C66-DCA08CC9C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498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Grafik-Vinröd_mörk_bakgrun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B5FC84A3-6718-98CF-9EE3-A8DB0F8FC6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grpSp>
        <p:nvGrpSpPr>
          <p:cNvPr id="44" name="Grupp 43">
            <a:extLst>
              <a:ext uri="{FF2B5EF4-FFF2-40B4-BE49-F238E27FC236}">
                <a16:creationId xmlns:a16="http://schemas.microsoft.com/office/drawing/2014/main" id="{1538AC56-7E65-723C-776F-248CC678B0A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7A9E031A-CC55-2EE8-9EA6-B2600A90B4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6" name="Bild 45">
              <a:extLst>
                <a:ext uri="{FF2B5EF4-FFF2-40B4-BE49-F238E27FC236}">
                  <a16:creationId xmlns:a16="http://schemas.microsoft.com/office/drawing/2014/main" id="{C6584C1A-A6D5-74D4-62AF-595A0D83C8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pic>
        <p:nvPicPr>
          <p:cNvPr id="4" name="Bild 3">
            <a:extLst>
              <a:ext uri="{FF2B5EF4-FFF2-40B4-BE49-F238E27FC236}">
                <a16:creationId xmlns:a16="http://schemas.microsoft.com/office/drawing/2014/main" id="{CD5ED3C4-0BE5-7CD7-24AB-E690E890CC9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5231" t="28360" r="55508" b="23764"/>
          <a:stretch/>
        </p:blipFill>
        <p:spPr>
          <a:xfrm>
            <a:off x="10556106" y="-1"/>
            <a:ext cx="9547994" cy="1130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1814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Bild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DA62A74-CD6A-60FA-D88A-16D1549686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20104100" cy="11309350"/>
          </a:xfrm>
          <a:custGeom>
            <a:avLst/>
            <a:gdLst>
              <a:gd name="connsiteX0" fmla="*/ 18655886 w 20104100"/>
              <a:gd name="connsiteY0" fmla="*/ 8967043 h 11309350"/>
              <a:gd name="connsiteX1" fmla="*/ 17756906 w 20104100"/>
              <a:gd name="connsiteY1" fmla="*/ 9866023 h 11309350"/>
              <a:gd name="connsiteX2" fmla="*/ 17756906 w 20104100"/>
              <a:gd name="connsiteY2" fmla="*/ 10765004 h 11309350"/>
              <a:gd name="connsiteX3" fmla="*/ 18655886 w 20104100"/>
              <a:gd name="connsiteY3" fmla="*/ 10765004 h 11309350"/>
              <a:gd name="connsiteX4" fmla="*/ 19554868 w 20104100"/>
              <a:gd name="connsiteY4" fmla="*/ 9866023 h 11309350"/>
              <a:gd name="connsiteX5" fmla="*/ 18655886 w 20104100"/>
              <a:gd name="connsiteY5" fmla="*/ 8967043 h 11309350"/>
              <a:gd name="connsiteX6" fmla="*/ 0 w 20104100"/>
              <a:gd name="connsiteY6" fmla="*/ 0 h 11309350"/>
              <a:gd name="connsiteX7" fmla="*/ 20104100 w 20104100"/>
              <a:gd name="connsiteY7" fmla="*/ 0 h 11309350"/>
              <a:gd name="connsiteX8" fmla="*/ 20104100 w 20104100"/>
              <a:gd name="connsiteY8" fmla="*/ 11309350 h 11309350"/>
              <a:gd name="connsiteX9" fmla="*/ 0 w 20104100"/>
              <a:gd name="connsiteY9" fmla="*/ 11309350 h 1130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0">
                <a:moveTo>
                  <a:pt x="18655886" y="8967043"/>
                </a:moveTo>
                <a:cubicBezTo>
                  <a:pt x="18159392" y="8967043"/>
                  <a:pt x="17756906" y="9369530"/>
                  <a:pt x="17756906" y="9866023"/>
                </a:cubicBezTo>
                <a:lnTo>
                  <a:pt x="17756906" y="10765004"/>
                </a:lnTo>
                <a:cubicBezTo>
                  <a:pt x="17756906" y="10765004"/>
                  <a:pt x="18655886" y="10765004"/>
                  <a:pt x="18655886" y="10765004"/>
                </a:cubicBezTo>
                <a:cubicBezTo>
                  <a:pt x="19152380" y="10765004"/>
                  <a:pt x="19554868" y="10362517"/>
                  <a:pt x="19554868" y="9866023"/>
                </a:cubicBezTo>
                <a:cubicBezTo>
                  <a:pt x="19554868" y="9369530"/>
                  <a:pt x="19152380" y="8967043"/>
                  <a:pt x="18655886" y="8967043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0"/>
                </a:lnTo>
                <a:lnTo>
                  <a:pt x="0" y="1130935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70A80DFD-2EF3-263F-E0D3-4F2A69095E29}"/>
              </a:ext>
            </a:extLst>
          </p:cNvPr>
          <p:cNvSpPr txBox="1"/>
          <p:nvPr userDrawn="1"/>
        </p:nvSpPr>
        <p:spPr>
          <a:xfrm>
            <a:off x="21497731" y="7632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1C913480-2908-8406-6E25-B7ECDA02D5E2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B92FEAB0-FE55-BBF5-A189-AB46908364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7DF4329B-88BE-F299-2070-02117A1F03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76418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_Vinröd_mörk_bakgrun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3061817"/>
            <a:ext cx="9360000" cy="6481290"/>
          </a:xfrm>
        </p:spPr>
        <p:txBody>
          <a:bodyPr anchor="t">
            <a:noAutofit/>
          </a:bodyPr>
          <a:lstStyle>
            <a:lvl1pPr algn="l">
              <a:lnSpc>
                <a:spcPct val="75000"/>
              </a:lnSpc>
              <a:defRPr sz="10000" b="0" spc="-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C254AF-B658-492F-D6C4-A2541B9445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2001" y="902147"/>
            <a:ext cx="9360000" cy="1584325"/>
          </a:xfrm>
        </p:spPr>
        <p:txBody>
          <a:bodyPr anchor="b"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Överrubrik</a:t>
            </a:r>
            <a:r>
              <a:rPr lang="en-US" dirty="0"/>
              <a:t> </a:t>
            </a:r>
            <a:r>
              <a:rPr lang="en-US" dirty="0" err="1"/>
              <a:t>kapitel</a:t>
            </a:r>
            <a:endParaRPr lang="en-US" dirty="0"/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20115601-E846-C70A-34FF-AAB5D232C3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3D07759-F15F-CAAA-555B-26CF5EB6BBE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B0AE4E5-AAA5-A1D5-62A6-5D0510031524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03B9A82-E3B3-3832-2A3A-FCC3672894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ACABBBEF-F890-549E-8572-9E899AA7EB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46612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sida_Vinröd_mörk_bakgrun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 12">
            <a:extLst>
              <a:ext uri="{FF2B5EF4-FFF2-40B4-BE49-F238E27FC236}">
                <a16:creationId xmlns:a16="http://schemas.microsoft.com/office/drawing/2014/main" id="{51D9AC0B-9A28-EBC7-DE2D-75AA21BBB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77628" t="-1566" r="-4596" b="83352"/>
          <a:stretch/>
        </p:blipFill>
        <p:spPr>
          <a:xfrm>
            <a:off x="-14479" y="7006840"/>
            <a:ext cx="5178504" cy="4302510"/>
          </a:xfrm>
          <a:prstGeom prst="rect">
            <a:avLst/>
          </a:prstGeom>
        </p:spPr>
      </p:pic>
      <p:pic>
        <p:nvPicPr>
          <p:cNvPr id="3" name="Bild 2">
            <a:extLst>
              <a:ext uri="{FF2B5EF4-FFF2-40B4-BE49-F238E27FC236}">
                <a16:creationId xmlns:a16="http://schemas.microsoft.com/office/drawing/2014/main" id="{800A8904-65D5-F704-1F45-6639AF4C750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9E5B939A-F98F-E7E0-597B-386E1E870C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7337" t="48723" r="80369" b="24476"/>
          <a:stretch/>
        </p:blipFill>
        <p:spPr>
          <a:xfrm>
            <a:off x="14925596" y="26219"/>
            <a:ext cx="5178504" cy="6330938"/>
          </a:xfrm>
          <a:prstGeom prst="rect">
            <a:avLst/>
          </a:prstGeom>
        </p:spPr>
      </p:pic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4" name="Rubrik 1">
            <a:extLst>
              <a:ext uri="{FF2B5EF4-FFF2-40B4-BE49-F238E27FC236}">
                <a16:creationId xmlns:a16="http://schemas.microsoft.com/office/drawing/2014/main" id="{122500B5-D652-D912-9670-09854E1D46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64763" y="2414315"/>
            <a:ext cx="14560096" cy="6167560"/>
          </a:xfrm>
        </p:spPr>
        <p:txBody>
          <a:bodyPr anchor="ctr">
            <a:noAutofit/>
          </a:bodyPr>
          <a:lstStyle>
            <a:lvl1pPr algn="ctr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adipiscing</a:t>
            </a:r>
            <a:r>
              <a:rPr lang="sv-SE" dirty="0"/>
              <a:t> elit.  </a:t>
            </a:r>
            <a:r>
              <a:rPr lang="sv-SE" dirty="0" err="1"/>
              <a:t>Curabitur</a:t>
            </a:r>
            <a:r>
              <a:rPr lang="sv-SE" dirty="0"/>
              <a:t> </a:t>
            </a:r>
            <a:r>
              <a:rPr lang="sv-SE" dirty="0" err="1"/>
              <a:t>vel</a:t>
            </a:r>
            <a:r>
              <a:rPr lang="sv-SE" dirty="0"/>
              <a:t> ante et </a:t>
            </a:r>
            <a:r>
              <a:rPr lang="sv-SE" dirty="0" err="1"/>
              <a:t>orci</a:t>
            </a:r>
            <a:r>
              <a:rPr lang="sv-SE" dirty="0"/>
              <a:t> </a:t>
            </a:r>
            <a:r>
              <a:rPr lang="sv-SE" dirty="0" err="1"/>
              <a:t>eleifend</a:t>
            </a:r>
            <a:r>
              <a:rPr lang="sv-SE" dirty="0"/>
              <a:t>. </a:t>
            </a:r>
            <a:br>
              <a:rPr lang="sv-SE" dirty="0"/>
            </a:br>
            <a:r>
              <a:rPr lang="sv-SE" dirty="0" err="1"/>
              <a:t>Suspendisse</a:t>
            </a:r>
            <a:r>
              <a:rPr lang="sv-SE" dirty="0"/>
              <a:t> </a:t>
            </a:r>
            <a:r>
              <a:rPr lang="sv-SE" dirty="0" err="1"/>
              <a:t>potenti</a:t>
            </a:r>
            <a:r>
              <a:rPr lang="sv-SE" dirty="0"/>
              <a:t>. </a:t>
            </a:r>
            <a:r>
              <a:rPr lang="sv-SE" dirty="0" err="1"/>
              <a:t>Aenean</a:t>
            </a:r>
            <a:r>
              <a:rPr lang="sv-SE" dirty="0"/>
              <a:t> </a:t>
            </a:r>
            <a:r>
              <a:rPr lang="sv-SE" dirty="0" err="1"/>
              <a:t>tincidunt</a:t>
            </a:r>
            <a:r>
              <a:rPr lang="sv-SE" dirty="0"/>
              <a:t>, </a:t>
            </a:r>
            <a:r>
              <a:rPr lang="sv-SE" dirty="0" err="1"/>
              <a:t>magna</a:t>
            </a:r>
            <a:r>
              <a:rPr lang="sv-SE" dirty="0"/>
              <a:t> at </a:t>
            </a:r>
            <a:br>
              <a:rPr lang="sv-SE" dirty="0"/>
            </a:br>
            <a:r>
              <a:rPr lang="sv-SE" dirty="0" err="1"/>
              <a:t>vulputate</a:t>
            </a:r>
            <a:r>
              <a:rPr lang="sv-SE" dirty="0"/>
              <a:t>, </a:t>
            </a:r>
            <a:r>
              <a:rPr lang="sv-SE" dirty="0" err="1"/>
              <a:t>nisl</a:t>
            </a:r>
            <a:r>
              <a:rPr lang="sv-SE" dirty="0"/>
              <a:t> elit </a:t>
            </a:r>
            <a:r>
              <a:rPr lang="sv-SE" dirty="0" err="1"/>
              <a:t>luctus</a:t>
            </a:r>
            <a:r>
              <a:rPr lang="sv-SE" dirty="0"/>
              <a:t> </a:t>
            </a:r>
            <a:r>
              <a:rPr lang="sv-SE" dirty="0" err="1"/>
              <a:t>lorem</a:t>
            </a:r>
            <a:r>
              <a:rPr lang="sv-SE" dirty="0"/>
              <a:t>.</a:t>
            </a:r>
          </a:p>
        </p:txBody>
      </p:sp>
      <p:sp>
        <p:nvSpPr>
          <p:cNvPr id="2" name="Platshållare för sidfot 5">
            <a:extLst>
              <a:ext uri="{FF2B5EF4-FFF2-40B4-BE49-F238E27FC236}">
                <a16:creationId xmlns:a16="http://schemas.microsoft.com/office/drawing/2014/main" id="{C3C233AC-CCB6-C6D3-557E-E229A5D2D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18895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nehållsförteckning_Vinröd_mörk_Bakgrun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1pPr>
            <a:lvl2pPr marL="1174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2pPr>
            <a:lvl3pPr marL="13423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3pPr>
            <a:lvl4pPr marL="17131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4pPr>
            <a:lvl5pPr marL="1969200" indent="-45720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830139"/>
            <a:ext cx="15840000" cy="2052000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 sz="7200" b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1pPr>
            <a:lvl2pPr marL="1174950" indent="-7429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2pPr>
            <a:lvl3pPr marL="13423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3pPr>
            <a:lvl4pPr marL="1713150" indent="-51435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4pPr>
            <a:lvl5pPr marL="1969200" indent="-457200">
              <a:buClr>
                <a:schemeClr val="bg1"/>
              </a:buClr>
              <a:buFont typeface="+mj-lt"/>
              <a:buAutoNum type="arabicPeriod"/>
              <a:defRPr lang="sv-SE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288BB84D-8752-6D1B-89BF-B3A5CE23AE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3441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_och_innehåll-Turkos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6">
            <a:extLst>
              <a:ext uri="{FF2B5EF4-FFF2-40B4-BE49-F238E27FC236}">
                <a16:creationId xmlns:a16="http://schemas.microsoft.com/office/drawing/2014/main" id="{5B488F52-9C4F-3F42-4B5D-100F22C708F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2000" y="3239092"/>
            <a:ext cx="15840000" cy="6840000"/>
          </a:xfrm>
        </p:spPr>
        <p:txBody>
          <a:bodyPr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sidfot 5">
            <a:extLst>
              <a:ext uri="{FF2B5EF4-FFF2-40B4-BE49-F238E27FC236}">
                <a16:creationId xmlns:a16="http://schemas.microsoft.com/office/drawing/2014/main" id="{71137FAD-ABC3-9EB8-4D49-7CF66C27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60185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spaltsida_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47146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_med_bild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8603" y="10548000"/>
            <a:ext cx="6084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53204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DD169D-E447-4789-8673-AFA93CC4C0FC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04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36" name="Grupp 35">
            <a:extLst>
              <a:ext uri="{FF2B5EF4-FFF2-40B4-BE49-F238E27FC236}">
                <a16:creationId xmlns:a16="http://schemas.microsoft.com/office/drawing/2014/main" id="{0DB1CF83-948A-3C08-8F45-26B724985FBC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7" name="Bild 36">
              <a:extLst>
                <a:ext uri="{FF2B5EF4-FFF2-40B4-BE49-F238E27FC236}">
                  <a16:creationId xmlns:a16="http://schemas.microsoft.com/office/drawing/2014/main" id="{30D25779-0EE3-115C-0F10-EB3643FA9B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38" name="Bild 37">
              <a:extLst>
                <a:ext uri="{FF2B5EF4-FFF2-40B4-BE49-F238E27FC236}">
                  <a16:creationId xmlns:a16="http://schemas.microsoft.com/office/drawing/2014/main" id="{E3E5DDCE-AC70-2774-BE28-F556695E84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F026782C-3D7A-17F2-5918-28639A7693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26091" y="3240000"/>
            <a:ext cx="756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Rubrik 106">
            <a:extLst>
              <a:ext uri="{FF2B5EF4-FFF2-40B4-BE49-F238E27FC236}">
                <a16:creationId xmlns:a16="http://schemas.microsoft.com/office/drawing/2014/main" id="{F9F80C19-D75E-41AA-A755-74DD2587E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091" y="759600"/>
            <a:ext cx="756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5" name="Platshållare för bild 11">
            <a:extLst>
              <a:ext uri="{FF2B5EF4-FFF2-40B4-BE49-F238E27FC236}">
                <a16:creationId xmlns:a16="http://schemas.microsoft.com/office/drawing/2014/main" id="{BA18EB43-EC39-DEB1-4F75-6CDEE023D6E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-1907"/>
            <a:ext cx="9000000" cy="11311257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304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_med_bild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2371849D-5CFA-C47E-F676-A874570709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BB72E08-77C3-8B82-913C-313B37DED62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6" name="Platshållare för bild 11">
            <a:extLst>
              <a:ext uri="{FF2B5EF4-FFF2-40B4-BE49-F238E27FC236}">
                <a16:creationId xmlns:a16="http://schemas.microsoft.com/office/drawing/2014/main" id="{1225C724-E477-1380-A934-93D3F53CB83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2302522" y="0"/>
            <a:ext cx="9000000" cy="11309350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/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6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64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4" name="Platshållare för sidfot 2">
            <a:extLst>
              <a:ext uri="{FF2B5EF4-FFF2-40B4-BE49-F238E27FC236}">
                <a16:creationId xmlns:a16="http://schemas.microsoft.com/office/drawing/2014/main" id="{0955F523-DC9C-9A33-971C-E2A5B3FD35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757600" y="10548000"/>
            <a:ext cx="71676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A8609803-2BD2-EE23-740E-802C47BF757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77503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16" name="Platshållare för bildnummer 4">
            <a:extLst>
              <a:ext uri="{FF2B5EF4-FFF2-40B4-BE49-F238E27FC236}">
                <a16:creationId xmlns:a16="http://schemas.microsoft.com/office/drawing/2014/main" id="{EEDEC0E0-F968-24BA-1865-501F4115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163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9" name="Grupp 18">
            <a:extLst>
              <a:ext uri="{FF2B5EF4-FFF2-40B4-BE49-F238E27FC236}">
                <a16:creationId xmlns:a16="http://schemas.microsoft.com/office/drawing/2014/main" id="{E2D06B91-E4F4-02B0-7B37-218258E307E9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0" name="Bild 19">
              <a:extLst>
                <a:ext uri="{FF2B5EF4-FFF2-40B4-BE49-F238E27FC236}">
                  <a16:creationId xmlns:a16="http://schemas.microsoft.com/office/drawing/2014/main" id="{7580A8A2-6AFE-4A23-58B1-D8184B5FF9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1" name="Bild 20">
              <a:extLst>
                <a:ext uri="{FF2B5EF4-FFF2-40B4-BE49-F238E27FC236}">
                  <a16:creationId xmlns:a16="http://schemas.microsoft.com/office/drawing/2014/main" id="{79ED422F-7D66-F311-2B3F-533B72FF23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027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_och_innehåll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6">
            <a:extLst>
              <a:ext uri="{FF2B5EF4-FFF2-40B4-BE49-F238E27FC236}">
                <a16:creationId xmlns:a16="http://schemas.microsoft.com/office/drawing/2014/main" id="{5B488F52-9C4F-3F42-4B5D-100F22C708F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2000" y="3239092"/>
            <a:ext cx="15840000" cy="6840000"/>
          </a:xfrm>
        </p:spPr>
        <p:txBody>
          <a:bodyPr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sidfot 5">
            <a:extLst>
              <a:ext uri="{FF2B5EF4-FFF2-40B4-BE49-F238E27FC236}">
                <a16:creationId xmlns:a16="http://schemas.microsoft.com/office/drawing/2014/main" id="{71137FAD-ABC3-9EB8-4D49-7CF66C27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035046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sto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5FDFB973-E8EF-E17D-C0FB-867D393A7B0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2" name="Bild 11">
              <a:extLst>
                <a:ext uri="{FF2B5EF4-FFF2-40B4-BE49-F238E27FC236}">
                  <a16:creationId xmlns:a16="http://schemas.microsoft.com/office/drawing/2014/main" id="{97E4FEE6-0FF3-1C6D-1DF5-210CA699DD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5" name="Bild 14">
              <a:extLst>
                <a:ext uri="{FF2B5EF4-FFF2-40B4-BE49-F238E27FC236}">
                  <a16:creationId xmlns:a16="http://schemas.microsoft.com/office/drawing/2014/main" id="{15545271-AD95-D88B-2106-FED669C5B0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DFF8D528-3013-8A0C-4A04-9D1407F3E0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2000" y="2089423"/>
            <a:ext cx="15840000" cy="7920000"/>
          </a:xfr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4" name="Rubrik 12">
            <a:extLst>
              <a:ext uri="{FF2B5EF4-FFF2-40B4-BE49-F238E27FC236}">
                <a16:creationId xmlns:a16="http://schemas.microsoft.com/office/drawing/2014/main" id="{945D2D78-6FA1-D3B3-6756-7DCAA2530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5" y="758131"/>
            <a:ext cx="15840000" cy="104326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datum 3">
            <a:extLst>
              <a:ext uri="{FF2B5EF4-FFF2-40B4-BE49-F238E27FC236}">
                <a16:creationId xmlns:a16="http://schemas.microsoft.com/office/drawing/2014/main" id="{F61C49C4-544E-06FF-D2D3-D6DBFB2E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BE2F662-9F9D-61DE-18A9-9D7AC61E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166C0C4C-8FE9-9A7B-C423-14C86646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600" y="10548000"/>
            <a:ext cx="143244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799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28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28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CA76D545-8EEB-9CD2-2DFC-67DFCD1B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91A99BA0-7BAE-145E-E53F-6FBBD86BF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sidfot 5">
            <a:extLst>
              <a:ext uri="{FF2B5EF4-FFF2-40B4-BE49-F238E27FC236}">
                <a16:creationId xmlns:a16="http://schemas.microsoft.com/office/drawing/2014/main" id="{155DB2E7-956E-4BEC-C369-0056BCAFF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66ADBD5-CC6E-EE18-4ADC-BFD204AF4A3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0231058" y="758131"/>
            <a:ext cx="8874937" cy="9240134"/>
          </a:xfrm>
          <a:custGeom>
            <a:avLst/>
            <a:gdLst>
              <a:gd name="connsiteX0" fmla="*/ 4434141 w 8874937"/>
              <a:gd name="connsiteY0" fmla="*/ 0 h 9240134"/>
              <a:gd name="connsiteX1" fmla="*/ 8868196 w 8874937"/>
              <a:gd name="connsiteY1" fmla="*/ 4434055 h 9240134"/>
              <a:gd name="connsiteX2" fmla="*/ 8868196 w 8874937"/>
              <a:gd name="connsiteY2" fmla="*/ 4767750 h 9240134"/>
              <a:gd name="connsiteX3" fmla="*/ 8863190 w 8874937"/>
              <a:gd name="connsiteY3" fmla="*/ 8214634 h 9240134"/>
              <a:gd name="connsiteX4" fmla="*/ 8860960 w 8874937"/>
              <a:gd name="connsiteY4" fmla="*/ 8326350 h 9240134"/>
              <a:gd name="connsiteX5" fmla="*/ 8774752 w 8874937"/>
              <a:gd name="connsiteY5" fmla="*/ 8279558 h 9240134"/>
              <a:gd name="connsiteX6" fmla="*/ 8424828 w 8874937"/>
              <a:gd name="connsiteY6" fmla="*/ 8208912 h 9240134"/>
              <a:gd name="connsiteX7" fmla="*/ 7525848 w 8874937"/>
              <a:gd name="connsiteY7" fmla="*/ 9107892 h 9240134"/>
              <a:gd name="connsiteX8" fmla="*/ 7525848 w 8874937"/>
              <a:gd name="connsiteY8" fmla="*/ 9236269 h 9240134"/>
              <a:gd name="connsiteX9" fmla="*/ 6773866 w 8874937"/>
              <a:gd name="connsiteY9" fmla="*/ 9240134 h 9240134"/>
              <a:gd name="connsiteX10" fmla="*/ 5038677 w 8874937"/>
              <a:gd name="connsiteY10" fmla="*/ 9229376 h 9240134"/>
              <a:gd name="connsiteX11" fmla="*/ 86 w 8874937"/>
              <a:gd name="connsiteY11" fmla="*/ 4434055 h 9240134"/>
              <a:gd name="connsiteX12" fmla="*/ 4434141 w 8874937"/>
              <a:gd name="connsiteY12" fmla="*/ 0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74937" h="9240134">
                <a:moveTo>
                  <a:pt x="4434141" y="0"/>
                </a:move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6757450"/>
                  <a:pt x="8886290" y="7014056"/>
                  <a:pt x="8863190" y="8214634"/>
                </a:cubicBezTo>
                <a:lnTo>
                  <a:pt x="8860960" y="8326350"/>
                </a:lnTo>
                <a:lnTo>
                  <a:pt x="8774752" y="8279558"/>
                </a:lnTo>
                <a:cubicBezTo>
                  <a:pt x="8667200" y="8234067"/>
                  <a:pt x="8548952" y="8208912"/>
                  <a:pt x="8424828" y="8208912"/>
                </a:cubicBezTo>
                <a:cubicBezTo>
                  <a:pt x="7928334" y="8208912"/>
                  <a:pt x="7525848" y="8611399"/>
                  <a:pt x="7525848" y="9107892"/>
                </a:cubicBezTo>
                <a:lnTo>
                  <a:pt x="7525848" y="9236269"/>
                </a:lnTo>
                <a:lnTo>
                  <a:pt x="6773866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ubicBezTo>
                  <a:pt x="86" y="1985194"/>
                  <a:pt x="1985280" y="0"/>
                  <a:pt x="4434141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D6A75E8D-F914-3186-0324-87748F393A58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11B87CC-40C5-2FD9-F74C-9B92F2165A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1EFB36D1-C788-1CA8-6D83-6A03156962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52016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upp 67">
            <a:extLst>
              <a:ext uri="{FF2B5EF4-FFF2-40B4-BE49-F238E27FC236}">
                <a16:creationId xmlns:a16="http://schemas.microsoft.com/office/drawing/2014/main" id="{ECA9E46C-A192-E66A-A053-2D035793388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9" name="Bild 68">
              <a:extLst>
                <a:ext uri="{FF2B5EF4-FFF2-40B4-BE49-F238E27FC236}">
                  <a16:creationId xmlns:a16="http://schemas.microsoft.com/office/drawing/2014/main" id="{26DFF6B6-BCF3-4710-9653-A2D3401BE1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0" name="Bild 69">
              <a:extLst>
                <a:ext uri="{FF2B5EF4-FFF2-40B4-BE49-F238E27FC236}">
                  <a16:creationId xmlns:a16="http://schemas.microsoft.com/office/drawing/2014/main" id="{2B9A62BA-B461-3208-3661-A04EC37019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bild 55">
            <a:extLst>
              <a:ext uri="{FF2B5EF4-FFF2-40B4-BE49-F238E27FC236}">
                <a16:creationId xmlns:a16="http://schemas.microsoft.com/office/drawing/2014/main" id="{89A43912-410F-9E93-0855-6EBEDBBD529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98759" y="758131"/>
            <a:ext cx="8874937" cy="9240134"/>
          </a:xfrm>
          <a:custGeom>
            <a:avLst/>
            <a:gdLst>
              <a:gd name="connsiteX0" fmla="*/ 0 w 8868110"/>
              <a:gd name="connsiteY0" fmla="*/ 4434055 h 9201805"/>
              <a:gd name="connsiteX1" fmla="*/ 4434055 w 8868110"/>
              <a:gd name="connsiteY1" fmla="*/ 0 h 9201805"/>
              <a:gd name="connsiteX2" fmla="*/ 4434055 w 8868110"/>
              <a:gd name="connsiteY2" fmla="*/ 0 h 9201805"/>
              <a:gd name="connsiteX3" fmla="*/ 8868110 w 8868110"/>
              <a:gd name="connsiteY3" fmla="*/ 4434055 h 9201805"/>
              <a:gd name="connsiteX4" fmla="*/ 8868110 w 8868110"/>
              <a:gd name="connsiteY4" fmla="*/ 4767750 h 9201805"/>
              <a:gd name="connsiteX5" fmla="*/ 4434055 w 8868110"/>
              <a:gd name="connsiteY5" fmla="*/ 9201805 h 9201805"/>
              <a:gd name="connsiteX6" fmla="*/ 4434055 w 8868110"/>
              <a:gd name="connsiteY6" fmla="*/ 9201805 h 9201805"/>
              <a:gd name="connsiteX7" fmla="*/ 0 w 8868110"/>
              <a:gd name="connsiteY7" fmla="*/ 4767750 h 9201805"/>
              <a:gd name="connsiteX8" fmla="*/ 0 w 8868110"/>
              <a:gd name="connsiteY8" fmla="*/ 4434055 h 9201805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4434055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9874717"/>
              <a:gd name="connsiteY0" fmla="*/ 4434055 h 9284932"/>
              <a:gd name="connsiteX1" fmla="*/ 4434055 w 9874717"/>
              <a:gd name="connsiteY1" fmla="*/ 0 h 9284932"/>
              <a:gd name="connsiteX2" fmla="*/ 4434055 w 9874717"/>
              <a:gd name="connsiteY2" fmla="*/ 0 h 9284932"/>
              <a:gd name="connsiteX3" fmla="*/ 8868110 w 9874717"/>
              <a:gd name="connsiteY3" fmla="*/ 4434055 h 9284932"/>
              <a:gd name="connsiteX4" fmla="*/ 8868110 w 9874717"/>
              <a:gd name="connsiteY4" fmla="*/ 4767750 h 9284932"/>
              <a:gd name="connsiteX5" fmla="*/ 8756673 w 9874717"/>
              <a:gd name="connsiteY5" fmla="*/ 9146387 h 9284932"/>
              <a:gd name="connsiteX6" fmla="*/ 3270273 w 9874717"/>
              <a:gd name="connsiteY6" fmla="*/ 9284932 h 9284932"/>
              <a:gd name="connsiteX7" fmla="*/ 0 w 9874717"/>
              <a:gd name="connsiteY7" fmla="*/ 4767750 h 9284932"/>
              <a:gd name="connsiteX8" fmla="*/ 0 w 9874717"/>
              <a:gd name="connsiteY8" fmla="*/ 4434055 h 9284932"/>
              <a:gd name="connsiteX0" fmla="*/ 0 w 9100960"/>
              <a:gd name="connsiteY0" fmla="*/ 4434055 h 9284932"/>
              <a:gd name="connsiteX1" fmla="*/ 4434055 w 9100960"/>
              <a:gd name="connsiteY1" fmla="*/ 0 h 9284932"/>
              <a:gd name="connsiteX2" fmla="*/ 4434055 w 9100960"/>
              <a:gd name="connsiteY2" fmla="*/ 0 h 9284932"/>
              <a:gd name="connsiteX3" fmla="*/ 8868110 w 9100960"/>
              <a:gd name="connsiteY3" fmla="*/ 4434055 h 9284932"/>
              <a:gd name="connsiteX4" fmla="*/ 8868110 w 9100960"/>
              <a:gd name="connsiteY4" fmla="*/ 4767750 h 9284932"/>
              <a:gd name="connsiteX5" fmla="*/ 8756673 w 9100960"/>
              <a:gd name="connsiteY5" fmla="*/ 9146387 h 9284932"/>
              <a:gd name="connsiteX6" fmla="*/ 3270273 w 9100960"/>
              <a:gd name="connsiteY6" fmla="*/ 9284932 h 9284932"/>
              <a:gd name="connsiteX7" fmla="*/ 0 w 9100960"/>
              <a:gd name="connsiteY7" fmla="*/ 4767750 h 9284932"/>
              <a:gd name="connsiteX8" fmla="*/ 0 w 9100960"/>
              <a:gd name="connsiteY8" fmla="*/ 4434055 h 9284932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756673 w 8868110"/>
              <a:gd name="connsiteY5" fmla="*/ 9146387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963870"/>
              <a:gd name="connsiteY0" fmla="*/ 4434055 h 9284932"/>
              <a:gd name="connsiteX1" fmla="*/ 4434055 w 8963870"/>
              <a:gd name="connsiteY1" fmla="*/ 0 h 9284932"/>
              <a:gd name="connsiteX2" fmla="*/ 4434055 w 8963870"/>
              <a:gd name="connsiteY2" fmla="*/ 0 h 9284932"/>
              <a:gd name="connsiteX3" fmla="*/ 8868110 w 8963870"/>
              <a:gd name="connsiteY3" fmla="*/ 4434055 h 9284932"/>
              <a:gd name="connsiteX4" fmla="*/ 8868110 w 8963870"/>
              <a:gd name="connsiteY4" fmla="*/ 4767750 h 9284932"/>
              <a:gd name="connsiteX5" fmla="*/ 8950637 w 8963870"/>
              <a:gd name="connsiteY5" fmla="*/ 9201805 h 9284932"/>
              <a:gd name="connsiteX6" fmla="*/ 3270273 w 8963870"/>
              <a:gd name="connsiteY6" fmla="*/ 9284932 h 9284932"/>
              <a:gd name="connsiteX7" fmla="*/ 0 w 8963870"/>
              <a:gd name="connsiteY7" fmla="*/ 4767750 h 9284932"/>
              <a:gd name="connsiteX8" fmla="*/ 0 w 8963870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301964"/>
              <a:gd name="connsiteX1" fmla="*/ 4434055 w 8914489"/>
              <a:gd name="connsiteY1" fmla="*/ 0 h 9301964"/>
              <a:gd name="connsiteX2" fmla="*/ 4434055 w 8914489"/>
              <a:gd name="connsiteY2" fmla="*/ 0 h 9301964"/>
              <a:gd name="connsiteX3" fmla="*/ 8868110 w 8914489"/>
              <a:gd name="connsiteY3" fmla="*/ 4434055 h 9301964"/>
              <a:gd name="connsiteX4" fmla="*/ 8868110 w 8914489"/>
              <a:gd name="connsiteY4" fmla="*/ 4767750 h 9301964"/>
              <a:gd name="connsiteX5" fmla="*/ 8895219 w 8914489"/>
              <a:gd name="connsiteY5" fmla="*/ 9284932 h 9301964"/>
              <a:gd name="connsiteX6" fmla="*/ 3270273 w 8914489"/>
              <a:gd name="connsiteY6" fmla="*/ 9284932 h 9301964"/>
              <a:gd name="connsiteX7" fmla="*/ 0 w 8914489"/>
              <a:gd name="connsiteY7" fmla="*/ 4767750 h 9301964"/>
              <a:gd name="connsiteX8" fmla="*/ 0 w 8914489"/>
              <a:gd name="connsiteY8" fmla="*/ 4434055 h 9301964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812092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3270273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10332012"/>
              <a:gd name="connsiteX1" fmla="*/ 4434055 w 8874851"/>
              <a:gd name="connsiteY1" fmla="*/ 0 h 10332012"/>
              <a:gd name="connsiteX2" fmla="*/ 4434055 w 8874851"/>
              <a:gd name="connsiteY2" fmla="*/ 0 h 10332012"/>
              <a:gd name="connsiteX3" fmla="*/ 8868110 w 8874851"/>
              <a:gd name="connsiteY3" fmla="*/ 4434055 h 10332012"/>
              <a:gd name="connsiteX4" fmla="*/ 8868110 w 8874851"/>
              <a:gd name="connsiteY4" fmla="*/ 4767750 h 10332012"/>
              <a:gd name="connsiteX5" fmla="*/ 8839801 w 8874851"/>
              <a:gd name="connsiteY5" fmla="*/ 9229514 h 10332012"/>
              <a:gd name="connsiteX6" fmla="*/ 4821982 w 8874851"/>
              <a:gd name="connsiteY6" fmla="*/ 9284932 h 10332012"/>
              <a:gd name="connsiteX7" fmla="*/ 2854037 w 8874851"/>
              <a:gd name="connsiteY7" fmla="*/ 9228914 h 10332012"/>
              <a:gd name="connsiteX8" fmla="*/ 0 w 8874851"/>
              <a:gd name="connsiteY8" fmla="*/ 4434055 h 1033201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2854037 w 8874851"/>
              <a:gd name="connsiteY7" fmla="*/ 9228914 h 9284932"/>
              <a:gd name="connsiteX8" fmla="*/ 0 w 8874851"/>
              <a:gd name="connsiteY8" fmla="*/ 4434055 h 9284932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3207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6255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62733"/>
              <a:gd name="connsiteX1" fmla="*/ 4434055 w 8874851"/>
              <a:gd name="connsiteY1" fmla="*/ 0 h 9262733"/>
              <a:gd name="connsiteX2" fmla="*/ 4434055 w 8874851"/>
              <a:gd name="connsiteY2" fmla="*/ 0 h 9262733"/>
              <a:gd name="connsiteX3" fmla="*/ 8868110 w 8874851"/>
              <a:gd name="connsiteY3" fmla="*/ 4434055 h 9262733"/>
              <a:gd name="connsiteX4" fmla="*/ 8868110 w 8874851"/>
              <a:gd name="connsiteY4" fmla="*/ 4767750 h 9262733"/>
              <a:gd name="connsiteX5" fmla="*/ 8839801 w 8874851"/>
              <a:gd name="connsiteY5" fmla="*/ 9229514 h 9262733"/>
              <a:gd name="connsiteX6" fmla="*/ 5625546 w 8874851"/>
              <a:gd name="connsiteY6" fmla="*/ 9257223 h 9262733"/>
              <a:gd name="connsiteX7" fmla="*/ 2854037 w 8874851"/>
              <a:gd name="connsiteY7" fmla="*/ 9228914 h 9262733"/>
              <a:gd name="connsiteX8" fmla="*/ 0 w 8874851"/>
              <a:gd name="connsiteY8" fmla="*/ 4434055 h 9262733"/>
              <a:gd name="connsiteX0" fmla="*/ 0 w 8874851"/>
              <a:gd name="connsiteY0" fmla="*/ 4434055 h 9256267"/>
              <a:gd name="connsiteX1" fmla="*/ 4434055 w 8874851"/>
              <a:gd name="connsiteY1" fmla="*/ 0 h 9256267"/>
              <a:gd name="connsiteX2" fmla="*/ 4434055 w 8874851"/>
              <a:gd name="connsiteY2" fmla="*/ 0 h 9256267"/>
              <a:gd name="connsiteX3" fmla="*/ 8868110 w 8874851"/>
              <a:gd name="connsiteY3" fmla="*/ 4434055 h 9256267"/>
              <a:gd name="connsiteX4" fmla="*/ 8868110 w 8874851"/>
              <a:gd name="connsiteY4" fmla="*/ 4767750 h 9256267"/>
              <a:gd name="connsiteX5" fmla="*/ 8839801 w 8874851"/>
              <a:gd name="connsiteY5" fmla="*/ 9229514 h 9256267"/>
              <a:gd name="connsiteX6" fmla="*/ 5786412 w 8874851"/>
              <a:gd name="connsiteY6" fmla="*/ 9240289 h 9256267"/>
              <a:gd name="connsiteX7" fmla="*/ 2854037 w 8874851"/>
              <a:gd name="connsiteY7" fmla="*/ 9228914 h 9256267"/>
              <a:gd name="connsiteX8" fmla="*/ 0 w 8874851"/>
              <a:gd name="connsiteY8" fmla="*/ 4434055 h 9256267"/>
              <a:gd name="connsiteX0" fmla="*/ 0 w 8874851"/>
              <a:gd name="connsiteY0" fmla="*/ 4434055 h 9259340"/>
              <a:gd name="connsiteX1" fmla="*/ 4434055 w 8874851"/>
              <a:gd name="connsiteY1" fmla="*/ 0 h 9259340"/>
              <a:gd name="connsiteX2" fmla="*/ 4434055 w 8874851"/>
              <a:gd name="connsiteY2" fmla="*/ 0 h 9259340"/>
              <a:gd name="connsiteX3" fmla="*/ 8868110 w 8874851"/>
              <a:gd name="connsiteY3" fmla="*/ 4434055 h 9259340"/>
              <a:gd name="connsiteX4" fmla="*/ 8868110 w 8874851"/>
              <a:gd name="connsiteY4" fmla="*/ 4767750 h 9259340"/>
              <a:gd name="connsiteX5" fmla="*/ 8839801 w 8874851"/>
              <a:gd name="connsiteY5" fmla="*/ 9229514 h 9259340"/>
              <a:gd name="connsiteX6" fmla="*/ 5786412 w 8874851"/>
              <a:gd name="connsiteY6" fmla="*/ 9240289 h 9259340"/>
              <a:gd name="connsiteX7" fmla="*/ 2854037 w 8874851"/>
              <a:gd name="connsiteY7" fmla="*/ 9228914 h 9259340"/>
              <a:gd name="connsiteX8" fmla="*/ 0 w 8874851"/>
              <a:gd name="connsiteY8" fmla="*/ 4434055 h 9259340"/>
              <a:gd name="connsiteX0" fmla="*/ 0 w 8874851"/>
              <a:gd name="connsiteY0" fmla="*/ 4434055 h 9252922"/>
              <a:gd name="connsiteX1" fmla="*/ 4434055 w 8874851"/>
              <a:gd name="connsiteY1" fmla="*/ 0 h 9252922"/>
              <a:gd name="connsiteX2" fmla="*/ 4434055 w 8874851"/>
              <a:gd name="connsiteY2" fmla="*/ 0 h 9252922"/>
              <a:gd name="connsiteX3" fmla="*/ 8868110 w 8874851"/>
              <a:gd name="connsiteY3" fmla="*/ 4434055 h 9252922"/>
              <a:gd name="connsiteX4" fmla="*/ 8868110 w 8874851"/>
              <a:gd name="connsiteY4" fmla="*/ 4767750 h 9252922"/>
              <a:gd name="connsiteX5" fmla="*/ 8839801 w 8874851"/>
              <a:gd name="connsiteY5" fmla="*/ 9229514 h 9252922"/>
              <a:gd name="connsiteX6" fmla="*/ 5786412 w 8874851"/>
              <a:gd name="connsiteY6" fmla="*/ 9240289 h 9252922"/>
              <a:gd name="connsiteX7" fmla="*/ 2854037 w 8874851"/>
              <a:gd name="connsiteY7" fmla="*/ 9228914 h 9252922"/>
              <a:gd name="connsiteX8" fmla="*/ 0 w 8874851"/>
              <a:gd name="connsiteY8" fmla="*/ 4434055 h 9252922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284 w 8875135"/>
              <a:gd name="connsiteY0" fmla="*/ 4434055 h 9240289"/>
              <a:gd name="connsiteX1" fmla="*/ 4434339 w 8875135"/>
              <a:gd name="connsiteY1" fmla="*/ 0 h 9240289"/>
              <a:gd name="connsiteX2" fmla="*/ 4434339 w 8875135"/>
              <a:gd name="connsiteY2" fmla="*/ 0 h 9240289"/>
              <a:gd name="connsiteX3" fmla="*/ 8868394 w 8875135"/>
              <a:gd name="connsiteY3" fmla="*/ 4434055 h 9240289"/>
              <a:gd name="connsiteX4" fmla="*/ 8868394 w 8875135"/>
              <a:gd name="connsiteY4" fmla="*/ 4767750 h 9240289"/>
              <a:gd name="connsiteX5" fmla="*/ 8840085 w 8875135"/>
              <a:gd name="connsiteY5" fmla="*/ 9229514 h 9240289"/>
              <a:gd name="connsiteX6" fmla="*/ 5786696 w 8875135"/>
              <a:gd name="connsiteY6" fmla="*/ 9240289 h 9240289"/>
              <a:gd name="connsiteX7" fmla="*/ 2828921 w 8875135"/>
              <a:gd name="connsiteY7" fmla="*/ 9237381 h 9240289"/>
              <a:gd name="connsiteX8" fmla="*/ 284 w 8875135"/>
              <a:gd name="connsiteY8" fmla="*/ 4434055 h 9240289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5786494 w 8874933"/>
              <a:gd name="connsiteY6" fmla="*/ 9240289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6599294 w 8874933"/>
              <a:gd name="connsiteY6" fmla="*/ 9231822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54 w 8874905"/>
              <a:gd name="connsiteY0" fmla="*/ 4434055 h 9254314"/>
              <a:gd name="connsiteX1" fmla="*/ 4434109 w 8874905"/>
              <a:gd name="connsiteY1" fmla="*/ 0 h 9254314"/>
              <a:gd name="connsiteX2" fmla="*/ 4434109 w 8874905"/>
              <a:gd name="connsiteY2" fmla="*/ 0 h 9254314"/>
              <a:gd name="connsiteX3" fmla="*/ 8868164 w 8874905"/>
              <a:gd name="connsiteY3" fmla="*/ 4434055 h 9254314"/>
              <a:gd name="connsiteX4" fmla="*/ 8868164 w 8874905"/>
              <a:gd name="connsiteY4" fmla="*/ 4767750 h 9254314"/>
              <a:gd name="connsiteX5" fmla="*/ 8839855 w 8874905"/>
              <a:gd name="connsiteY5" fmla="*/ 9229514 h 9254314"/>
              <a:gd name="connsiteX6" fmla="*/ 6599266 w 8874905"/>
              <a:gd name="connsiteY6" fmla="*/ 9231822 h 9254314"/>
              <a:gd name="connsiteX7" fmla="*/ 5046958 w 8874905"/>
              <a:gd name="connsiteY7" fmla="*/ 9254314 h 9254314"/>
              <a:gd name="connsiteX8" fmla="*/ 54 w 8874905"/>
              <a:gd name="connsiteY8" fmla="*/ 4434055 h 9254314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599297 w 8874936"/>
              <a:gd name="connsiteY6" fmla="*/ 9231822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5 w 8874936"/>
              <a:gd name="connsiteY0" fmla="*/ 4434055 h 9265073"/>
              <a:gd name="connsiteX1" fmla="*/ 4434140 w 8874936"/>
              <a:gd name="connsiteY1" fmla="*/ 0 h 9265073"/>
              <a:gd name="connsiteX2" fmla="*/ 4434140 w 8874936"/>
              <a:gd name="connsiteY2" fmla="*/ 0 h 9265073"/>
              <a:gd name="connsiteX3" fmla="*/ 8868195 w 8874936"/>
              <a:gd name="connsiteY3" fmla="*/ 4434055 h 9265073"/>
              <a:gd name="connsiteX4" fmla="*/ 8868195 w 8874936"/>
              <a:gd name="connsiteY4" fmla="*/ 4767750 h 9265073"/>
              <a:gd name="connsiteX5" fmla="*/ 8839886 w 8874936"/>
              <a:gd name="connsiteY5" fmla="*/ 9229514 h 9265073"/>
              <a:gd name="connsiteX6" fmla="*/ 6674112 w 8874936"/>
              <a:gd name="connsiteY6" fmla="*/ 9265073 h 9265073"/>
              <a:gd name="connsiteX7" fmla="*/ 5046989 w 8874936"/>
              <a:gd name="connsiteY7" fmla="*/ 9254314 h 9265073"/>
              <a:gd name="connsiteX8" fmla="*/ 85 w 8874936"/>
              <a:gd name="connsiteY8" fmla="*/ 4434055 h 9265073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682424 w 8874936"/>
              <a:gd name="connsiteY6" fmla="*/ 9240134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29662"/>
              <a:gd name="connsiteX1" fmla="*/ 4434141 w 8874937"/>
              <a:gd name="connsiteY1" fmla="*/ 0 h 9229662"/>
              <a:gd name="connsiteX2" fmla="*/ 4434141 w 8874937"/>
              <a:gd name="connsiteY2" fmla="*/ 0 h 9229662"/>
              <a:gd name="connsiteX3" fmla="*/ 8868196 w 8874937"/>
              <a:gd name="connsiteY3" fmla="*/ 4434055 h 9229662"/>
              <a:gd name="connsiteX4" fmla="*/ 8868196 w 8874937"/>
              <a:gd name="connsiteY4" fmla="*/ 4767750 h 9229662"/>
              <a:gd name="connsiteX5" fmla="*/ 8839887 w 8874937"/>
              <a:gd name="connsiteY5" fmla="*/ 9229514 h 9229662"/>
              <a:gd name="connsiteX6" fmla="*/ 6707363 w 8874937"/>
              <a:gd name="connsiteY6" fmla="*/ 9223508 h 9229662"/>
              <a:gd name="connsiteX7" fmla="*/ 5038677 w 8874937"/>
              <a:gd name="connsiteY7" fmla="*/ 9229376 h 9229662"/>
              <a:gd name="connsiteX8" fmla="*/ 86 w 8874937"/>
              <a:gd name="connsiteY8" fmla="*/ 4434055 h 9229662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77386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74937" h="9240134">
                <a:moveTo>
                  <a:pt x="86" y="4434055"/>
                </a:moveTo>
                <a:cubicBezTo>
                  <a:pt x="86" y="1985194"/>
                  <a:pt x="1985280" y="0"/>
                  <a:pt x="4434141" y="0"/>
                </a:cubicBezTo>
                <a:lnTo>
                  <a:pt x="4434141" y="0"/>
                </a:ln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7216611"/>
                  <a:pt x="8895605" y="7040195"/>
                  <a:pt x="8839887" y="9229514"/>
                </a:cubicBezTo>
                <a:lnTo>
                  <a:pt x="6773865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93DE1B89-8B95-C991-FCCB-A27AE56873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84098" y="3240000"/>
            <a:ext cx="8280000" cy="540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ubrik 106">
            <a:extLst>
              <a:ext uri="{FF2B5EF4-FFF2-40B4-BE49-F238E27FC236}">
                <a16:creationId xmlns:a16="http://schemas.microsoft.com/office/drawing/2014/main" id="{505B7519-D4A1-65FB-10F7-68D1930A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098" y="758131"/>
            <a:ext cx="828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D1922A11-6FDC-5954-DA22-3452A9DB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197927D5-8C5F-1843-FA9D-B3EFCC39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5">
            <a:extLst>
              <a:ext uri="{FF2B5EF4-FFF2-40B4-BE49-F238E27FC236}">
                <a16:creationId xmlns:a16="http://schemas.microsoft.com/office/drawing/2014/main" id="{B3977587-313F-F007-1750-653BB1B3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53216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-Vinröd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993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nröd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spcAft>
                <a:spcPts val="2300"/>
              </a:spcAft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0834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t-Turkos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accent3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035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ida_helsida-Vinröd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E7C7BFDF-15BB-A35D-182B-71E482DB79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D13F18B1-ED24-8397-C568-DD94D6B23E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8" name="Bild 17">
              <a:extLst>
                <a:ext uri="{FF2B5EF4-FFF2-40B4-BE49-F238E27FC236}">
                  <a16:creationId xmlns:a16="http://schemas.microsoft.com/office/drawing/2014/main" id="{87208784-4141-09D3-D660-A2268386B8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4" name="Platshållare för innehåll 14">
            <a:extLst>
              <a:ext uri="{FF2B5EF4-FFF2-40B4-BE49-F238E27FC236}">
                <a16:creationId xmlns:a16="http://schemas.microsoft.com/office/drawing/2014/main" id="{9EB8307F-13DC-A5B9-FFB0-58CD993C5C6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-1"/>
            <a:ext cx="20104100" cy="11309351"/>
          </a:xfrm>
          <a:custGeom>
            <a:avLst/>
            <a:gdLst>
              <a:gd name="connsiteX0" fmla="*/ 18655886 w 20104100"/>
              <a:gd name="connsiteY0" fmla="*/ 8967044 h 11309351"/>
              <a:gd name="connsiteX1" fmla="*/ 17756906 w 20104100"/>
              <a:gd name="connsiteY1" fmla="*/ 9866024 h 11309351"/>
              <a:gd name="connsiteX2" fmla="*/ 17756906 w 20104100"/>
              <a:gd name="connsiteY2" fmla="*/ 10765005 h 11309351"/>
              <a:gd name="connsiteX3" fmla="*/ 18655886 w 20104100"/>
              <a:gd name="connsiteY3" fmla="*/ 10765005 h 11309351"/>
              <a:gd name="connsiteX4" fmla="*/ 19554868 w 20104100"/>
              <a:gd name="connsiteY4" fmla="*/ 9866024 h 11309351"/>
              <a:gd name="connsiteX5" fmla="*/ 18655886 w 20104100"/>
              <a:gd name="connsiteY5" fmla="*/ 8967044 h 11309351"/>
              <a:gd name="connsiteX6" fmla="*/ 0 w 20104100"/>
              <a:gd name="connsiteY6" fmla="*/ 0 h 11309351"/>
              <a:gd name="connsiteX7" fmla="*/ 20104100 w 20104100"/>
              <a:gd name="connsiteY7" fmla="*/ 0 h 11309351"/>
              <a:gd name="connsiteX8" fmla="*/ 20104100 w 20104100"/>
              <a:gd name="connsiteY8" fmla="*/ 11309351 h 11309351"/>
              <a:gd name="connsiteX9" fmla="*/ 0 w 20104100"/>
              <a:gd name="connsiteY9" fmla="*/ 11309351 h 11309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1">
                <a:moveTo>
                  <a:pt x="18655886" y="8967044"/>
                </a:moveTo>
                <a:cubicBezTo>
                  <a:pt x="18159392" y="8967044"/>
                  <a:pt x="17756906" y="9369531"/>
                  <a:pt x="17756906" y="9866024"/>
                </a:cubicBezTo>
                <a:lnTo>
                  <a:pt x="17756906" y="10765005"/>
                </a:lnTo>
                <a:cubicBezTo>
                  <a:pt x="17756906" y="10765005"/>
                  <a:pt x="18655886" y="10765005"/>
                  <a:pt x="18655886" y="10765005"/>
                </a:cubicBezTo>
                <a:cubicBezTo>
                  <a:pt x="19152380" y="10765005"/>
                  <a:pt x="19554868" y="10362518"/>
                  <a:pt x="19554868" y="9866024"/>
                </a:cubicBezTo>
                <a:cubicBezTo>
                  <a:pt x="19554868" y="9369531"/>
                  <a:pt x="19152380" y="8967044"/>
                  <a:pt x="18655886" y="8967044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1"/>
                </a:lnTo>
                <a:lnTo>
                  <a:pt x="0" y="11309351"/>
                </a:lnTo>
                <a:close/>
              </a:path>
            </a:pathLst>
          </a:custGeom>
          <a:solidFill>
            <a:schemeClr val="accent3">
              <a:alpha val="0"/>
            </a:schemeClr>
          </a:solidFill>
        </p:spPr>
        <p:txBody>
          <a:bodyPr wrap="square" anchor="ctr">
            <a:noAutofit/>
          </a:bodyPr>
          <a:lstStyle>
            <a:lvl1pPr algn="ctr">
              <a:buNone/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8" name="Platshållare för datum 3">
            <a:extLst>
              <a:ext uri="{FF2B5EF4-FFF2-40B4-BE49-F238E27FC236}">
                <a16:creationId xmlns:a16="http://schemas.microsoft.com/office/drawing/2014/main" id="{26BD7044-3A0C-0360-26A6-6F4A9E5876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C5B364C0-16BC-3264-BEEF-314B8ECC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5">
            <a:extLst>
              <a:ext uri="{FF2B5EF4-FFF2-40B4-BE49-F238E27FC236}">
                <a16:creationId xmlns:a16="http://schemas.microsoft.com/office/drawing/2014/main" id="{559A4CF1-D37E-27F6-F19A-164549C19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9155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19587E9D-16BD-AF70-A45B-6226475A8D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017350"/>
            <a:ext cx="5310000" cy="511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410E5945-31B5-7188-D32A-98B7B861DF97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" name="Bild 2">
              <a:extLst>
                <a:ext uri="{FF2B5EF4-FFF2-40B4-BE49-F238E27FC236}">
                  <a16:creationId xmlns:a16="http://schemas.microsoft.com/office/drawing/2014/main" id="{1B6F520F-252E-AD6B-6CFC-A8FA4E19BB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" name="Bild 3">
              <a:extLst>
                <a:ext uri="{FF2B5EF4-FFF2-40B4-BE49-F238E27FC236}">
                  <a16:creationId xmlns:a16="http://schemas.microsoft.com/office/drawing/2014/main" id="{4865D953-04C2-C138-9C36-AF9243AA11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51294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_med_text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6C45F4-5A3A-B353-8B3A-6433B352CE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02400" y="6377390"/>
            <a:ext cx="5279848" cy="1005477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100%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88D93A17-5D27-9173-DE8F-75232BA67D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02400" y="7454875"/>
            <a:ext cx="5311700" cy="2880320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8905EC65-8650-70B3-60D1-3E1ABCA0D806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11FBA0C9-6BFF-B8AD-A3F5-12DDCE3121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28F8573-1D0A-2F1D-9164-0EFB361C27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0414315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7" name="Platshållare för bild 11">
            <a:extLst>
              <a:ext uri="{FF2B5EF4-FFF2-40B4-BE49-F238E27FC236}">
                <a16:creationId xmlns:a16="http://schemas.microsoft.com/office/drawing/2014/main" id="{F74D3FB7-FCAD-6210-57DB-6889BD350E3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076000" y="6913750"/>
            <a:ext cx="40481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670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spaltsida_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3925389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_med_text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F9EFEF-9695-7AB3-FDC0-829FA125B2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6000" y="7022827"/>
            <a:ext cx="4023825" cy="972128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3" name="Platshållare för text 4">
            <a:extLst>
              <a:ext uri="{FF2B5EF4-FFF2-40B4-BE49-F238E27FC236}">
                <a16:creationId xmlns:a16="http://schemas.microsoft.com/office/drawing/2014/main" id="{3EBD60E3-AB8C-FA3F-4E75-0BB502CA3F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000" y="8005650"/>
            <a:ext cx="4048100" cy="2905609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4973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-Vinröd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2712562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D692920B-743B-E1CA-4916-353239D3C39B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1F23884-35A6-AE70-C8A4-9EB34222B7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AC019253-62DA-A36D-F7F7-66C677AAA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74338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_med_text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1C86E17-67EC-C615-2842-76EB0D847D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03429" y="326082"/>
            <a:ext cx="3509500" cy="936105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0B185A-2F22-3207-F086-4CB9D1147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03428" y="1262187"/>
            <a:ext cx="3530672" cy="2396633"/>
          </a:xfrm>
        </p:spPr>
        <p:txBody>
          <a:bodyPr anchor="t"/>
          <a:lstStyle>
            <a:lvl1pPr marL="0" indent="0" algn="ctr">
              <a:buNone/>
              <a:defRPr sz="440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9924D6F4-B2E5-DFB3-AD23-22CDC8FBF80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4C9CD803-0E8B-1C0E-0E29-B5DAE7383C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4C80B198-33F3-1D5A-45D1-D92C2FCD60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686999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4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1" name="Platshållare för bild 11">
            <a:extLst>
              <a:ext uri="{FF2B5EF4-FFF2-40B4-BE49-F238E27FC236}">
                <a16:creationId xmlns:a16="http://schemas.microsoft.com/office/drawing/2014/main" id="{04A79490-3E77-1BC2-C4F7-C0081AFF5F6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83365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8320889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5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72A62F05-C027-469F-18E7-289CD72A6D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1309045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192434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6-Turkos_mörk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05B2B2DE-FEA3-653C-0931-379607DA7294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833652" y="180000"/>
            <a:ext cx="13090449" cy="10949350"/>
          </a:xfrm>
          <a:custGeom>
            <a:avLst/>
            <a:gdLst>
              <a:gd name="connsiteX0" fmla="*/ 11822235 w 13090449"/>
              <a:gd name="connsiteY0" fmla="*/ 8787043 h 10949350"/>
              <a:gd name="connsiteX1" fmla="*/ 10923255 w 13090449"/>
              <a:gd name="connsiteY1" fmla="*/ 9686023 h 10949350"/>
              <a:gd name="connsiteX2" fmla="*/ 10923255 w 13090449"/>
              <a:gd name="connsiteY2" fmla="*/ 10585004 h 10949350"/>
              <a:gd name="connsiteX3" fmla="*/ 11822235 w 13090449"/>
              <a:gd name="connsiteY3" fmla="*/ 10585004 h 10949350"/>
              <a:gd name="connsiteX4" fmla="*/ 12721217 w 13090449"/>
              <a:gd name="connsiteY4" fmla="*/ 9686023 h 10949350"/>
              <a:gd name="connsiteX5" fmla="*/ 11822235 w 13090449"/>
              <a:gd name="connsiteY5" fmla="*/ 8787043 h 10949350"/>
              <a:gd name="connsiteX6" fmla="*/ 0 w 13090449"/>
              <a:gd name="connsiteY6" fmla="*/ 0 h 10949350"/>
              <a:gd name="connsiteX7" fmla="*/ 13090449 w 13090449"/>
              <a:gd name="connsiteY7" fmla="*/ 0 h 10949350"/>
              <a:gd name="connsiteX8" fmla="*/ 13090449 w 13090449"/>
              <a:gd name="connsiteY8" fmla="*/ 10949350 h 10949350"/>
              <a:gd name="connsiteX9" fmla="*/ 0 w 13090449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90449" h="10949350">
                <a:moveTo>
                  <a:pt x="11822235" y="8787043"/>
                </a:moveTo>
                <a:cubicBezTo>
                  <a:pt x="11325741" y="8787043"/>
                  <a:pt x="10923255" y="9189530"/>
                  <a:pt x="10923255" y="9686023"/>
                </a:cubicBezTo>
                <a:lnTo>
                  <a:pt x="10923255" y="10585004"/>
                </a:lnTo>
                <a:cubicBezTo>
                  <a:pt x="10923255" y="10585004"/>
                  <a:pt x="11822235" y="10585004"/>
                  <a:pt x="11822235" y="10585004"/>
                </a:cubicBezTo>
                <a:cubicBezTo>
                  <a:pt x="12318729" y="10585004"/>
                  <a:pt x="12721217" y="10182517"/>
                  <a:pt x="12721217" y="9686023"/>
                </a:cubicBezTo>
                <a:cubicBezTo>
                  <a:pt x="12721217" y="9189530"/>
                  <a:pt x="12318729" y="8787043"/>
                  <a:pt x="11822235" y="8787043"/>
                </a:cubicBezTo>
                <a:close/>
                <a:moveTo>
                  <a:pt x="0" y="0"/>
                </a:moveTo>
                <a:lnTo>
                  <a:pt x="13090449" y="0"/>
                </a:lnTo>
                <a:lnTo>
                  <a:pt x="13090449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2CD8BC74-CB05-F75D-4DA5-0A80BAEE188A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5E8ABFF-A049-3CC3-723D-CBFA3BE938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82540203-A0E1-AD3F-4C66-DCA08CC9C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948896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Grafik-Vinröd_mörk_bakgrund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B5FC84A3-6718-98CF-9EE3-A8DB0F8FC6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grpSp>
        <p:nvGrpSpPr>
          <p:cNvPr id="44" name="Grupp 43">
            <a:extLst>
              <a:ext uri="{FF2B5EF4-FFF2-40B4-BE49-F238E27FC236}">
                <a16:creationId xmlns:a16="http://schemas.microsoft.com/office/drawing/2014/main" id="{1538AC56-7E65-723C-776F-248CC678B0A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7A9E031A-CC55-2EE8-9EA6-B2600A90B4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6" name="Bild 45">
              <a:extLst>
                <a:ext uri="{FF2B5EF4-FFF2-40B4-BE49-F238E27FC236}">
                  <a16:creationId xmlns:a16="http://schemas.microsoft.com/office/drawing/2014/main" id="{C6584C1A-A6D5-74D4-62AF-595A0D83C8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pic>
        <p:nvPicPr>
          <p:cNvPr id="4" name="Bild 3">
            <a:extLst>
              <a:ext uri="{FF2B5EF4-FFF2-40B4-BE49-F238E27FC236}">
                <a16:creationId xmlns:a16="http://schemas.microsoft.com/office/drawing/2014/main" id="{CD5ED3C4-0BE5-7CD7-24AB-E690E890CC9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5231" t="28360" r="55508" b="23764"/>
          <a:stretch/>
        </p:blipFill>
        <p:spPr>
          <a:xfrm>
            <a:off x="10556106" y="-1"/>
            <a:ext cx="9547994" cy="1130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04879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_Bild-Vinröd_mö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DA62A74-CD6A-60FA-D88A-16D1549686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0" y="0"/>
            <a:ext cx="20104100" cy="11309350"/>
          </a:xfrm>
          <a:custGeom>
            <a:avLst/>
            <a:gdLst>
              <a:gd name="connsiteX0" fmla="*/ 18655886 w 20104100"/>
              <a:gd name="connsiteY0" fmla="*/ 8967043 h 11309350"/>
              <a:gd name="connsiteX1" fmla="*/ 17756906 w 20104100"/>
              <a:gd name="connsiteY1" fmla="*/ 9866023 h 11309350"/>
              <a:gd name="connsiteX2" fmla="*/ 17756906 w 20104100"/>
              <a:gd name="connsiteY2" fmla="*/ 10765004 h 11309350"/>
              <a:gd name="connsiteX3" fmla="*/ 18655886 w 20104100"/>
              <a:gd name="connsiteY3" fmla="*/ 10765004 h 11309350"/>
              <a:gd name="connsiteX4" fmla="*/ 19554868 w 20104100"/>
              <a:gd name="connsiteY4" fmla="*/ 9866023 h 11309350"/>
              <a:gd name="connsiteX5" fmla="*/ 18655886 w 20104100"/>
              <a:gd name="connsiteY5" fmla="*/ 8967043 h 11309350"/>
              <a:gd name="connsiteX6" fmla="*/ 0 w 20104100"/>
              <a:gd name="connsiteY6" fmla="*/ 0 h 11309350"/>
              <a:gd name="connsiteX7" fmla="*/ 20104100 w 20104100"/>
              <a:gd name="connsiteY7" fmla="*/ 0 h 11309350"/>
              <a:gd name="connsiteX8" fmla="*/ 20104100 w 20104100"/>
              <a:gd name="connsiteY8" fmla="*/ 11309350 h 11309350"/>
              <a:gd name="connsiteX9" fmla="*/ 0 w 20104100"/>
              <a:gd name="connsiteY9" fmla="*/ 11309350 h 1130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0">
                <a:moveTo>
                  <a:pt x="18655886" y="8967043"/>
                </a:moveTo>
                <a:cubicBezTo>
                  <a:pt x="18159392" y="8967043"/>
                  <a:pt x="17756906" y="9369530"/>
                  <a:pt x="17756906" y="9866023"/>
                </a:cubicBezTo>
                <a:lnTo>
                  <a:pt x="17756906" y="10765004"/>
                </a:lnTo>
                <a:cubicBezTo>
                  <a:pt x="17756906" y="10765004"/>
                  <a:pt x="18655886" y="10765004"/>
                  <a:pt x="18655886" y="10765004"/>
                </a:cubicBezTo>
                <a:cubicBezTo>
                  <a:pt x="19152380" y="10765004"/>
                  <a:pt x="19554868" y="10362517"/>
                  <a:pt x="19554868" y="9866023"/>
                </a:cubicBezTo>
                <a:cubicBezTo>
                  <a:pt x="19554868" y="9369530"/>
                  <a:pt x="19152380" y="8967043"/>
                  <a:pt x="18655886" y="8967043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0"/>
                </a:lnTo>
                <a:lnTo>
                  <a:pt x="0" y="1130935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830139"/>
            <a:ext cx="10260000" cy="4525838"/>
          </a:xfrm>
        </p:spPr>
        <p:txBody>
          <a:bodyPr anchor="b">
            <a:noAutofit/>
          </a:bodyPr>
          <a:lstStyle>
            <a:lvl1pPr algn="l">
              <a:lnSpc>
                <a:spcPct val="75000"/>
              </a:lnSpc>
              <a:defRPr sz="12000" b="0" spc="-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till tre rader</a:t>
            </a:r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10AF6820-499B-E3FE-4D90-926C8CD06C5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42000" y="5847725"/>
            <a:ext cx="10260000" cy="2406650"/>
          </a:xfrm>
        </p:spPr>
        <p:txBody>
          <a:bodyPr>
            <a:noAutofit/>
          </a:bodyPr>
          <a:lstStyle>
            <a:lvl1pPr marL="0" indent="0" algn="l">
              <a:spcAft>
                <a:spcPts val="0"/>
              </a:spcAft>
              <a:buNone/>
              <a:defRPr sz="4500" spc="-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70A80DFD-2EF3-263F-E0D3-4F2A69095E29}"/>
              </a:ext>
            </a:extLst>
          </p:cNvPr>
          <p:cNvSpPr txBox="1"/>
          <p:nvPr userDrawn="1"/>
        </p:nvSpPr>
        <p:spPr>
          <a:xfrm>
            <a:off x="21497731" y="7632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1C913480-2908-8406-6E25-B7ECDA02D5E2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B92FEAB0-FE55-BBF5-A189-AB46908364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7DF4329B-88BE-F299-2070-02117A1F03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314630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_Vinröd_mörk_bakgrund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ubrik 1">
            <a:extLst>
              <a:ext uri="{FF2B5EF4-FFF2-40B4-BE49-F238E27FC236}">
                <a16:creationId xmlns:a16="http://schemas.microsoft.com/office/drawing/2014/main" id="{DAB45FCC-3155-3E2B-897C-05CB7E42DA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42000" y="3061817"/>
            <a:ext cx="9360000" cy="6481290"/>
          </a:xfrm>
        </p:spPr>
        <p:txBody>
          <a:bodyPr anchor="t">
            <a:noAutofit/>
          </a:bodyPr>
          <a:lstStyle>
            <a:lvl1pPr algn="l">
              <a:lnSpc>
                <a:spcPct val="75000"/>
              </a:lnSpc>
              <a:defRPr sz="10000" b="0" spc="-400" baseline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C254AF-B658-492F-D6C4-A2541B9445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2001" y="902147"/>
            <a:ext cx="9360000" cy="1584325"/>
          </a:xfrm>
        </p:spPr>
        <p:txBody>
          <a:bodyPr anchor="b"/>
          <a:lstStyle>
            <a:lvl1pPr marL="0" indent="0">
              <a:buNone/>
              <a:defRPr>
                <a:solidFill>
                  <a:schemeClr val="accent3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Överrubrik</a:t>
            </a:r>
            <a:r>
              <a:rPr lang="en-US" dirty="0"/>
              <a:t> </a:t>
            </a:r>
            <a:r>
              <a:rPr lang="en-US" dirty="0" err="1"/>
              <a:t>kapitel</a:t>
            </a:r>
            <a:endParaRPr lang="en-US" dirty="0"/>
          </a:p>
        </p:txBody>
      </p:sp>
      <p:pic>
        <p:nvPicPr>
          <p:cNvPr id="2" name="Bild 1">
            <a:extLst>
              <a:ext uri="{FF2B5EF4-FFF2-40B4-BE49-F238E27FC236}">
                <a16:creationId xmlns:a16="http://schemas.microsoft.com/office/drawing/2014/main" id="{20115601-E846-C70A-34FF-AAB5D232C3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3D07759-F15F-CAAA-555B-26CF5EB6BBE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B0AE4E5-AAA5-A1D5-62A6-5D0510031524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03B9A82-E3B3-3832-2A3A-FCC3672894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ACABBBEF-F890-549E-8572-9E899AA7EB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577570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sida_Vinröd_mörk_bakgrund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>
            <a:extLst>
              <a:ext uri="{FF2B5EF4-FFF2-40B4-BE49-F238E27FC236}">
                <a16:creationId xmlns:a16="http://schemas.microsoft.com/office/drawing/2014/main" id="{800A8904-65D5-F704-1F45-6639AF4C75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3" name="Bild 12">
            <a:extLst>
              <a:ext uri="{FF2B5EF4-FFF2-40B4-BE49-F238E27FC236}">
                <a16:creationId xmlns:a16="http://schemas.microsoft.com/office/drawing/2014/main" id="{51D9AC0B-9A28-EBC7-DE2D-75AA21BBB74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7628" t="-1566" r="-4596" b="83352"/>
          <a:stretch/>
        </p:blipFill>
        <p:spPr>
          <a:xfrm>
            <a:off x="-14479" y="7006840"/>
            <a:ext cx="5178504" cy="4302510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9E5B939A-F98F-E7E0-597B-386E1E870C7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7337" t="48723" r="80369" b="24476"/>
          <a:stretch/>
        </p:blipFill>
        <p:spPr>
          <a:xfrm>
            <a:off x="14925596" y="26219"/>
            <a:ext cx="5178504" cy="6330938"/>
          </a:xfrm>
          <a:prstGeom prst="rect">
            <a:avLst/>
          </a:prstGeom>
        </p:spPr>
      </p:pic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4" name="Rubrik 1">
            <a:extLst>
              <a:ext uri="{FF2B5EF4-FFF2-40B4-BE49-F238E27FC236}">
                <a16:creationId xmlns:a16="http://schemas.microsoft.com/office/drawing/2014/main" id="{122500B5-D652-D912-9670-09854E1D46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64763" y="2414315"/>
            <a:ext cx="14560096" cy="6167560"/>
          </a:xfrm>
        </p:spPr>
        <p:txBody>
          <a:bodyPr anchor="ctr">
            <a:noAutofit/>
          </a:bodyPr>
          <a:lstStyle>
            <a:lvl1pPr algn="ctr">
              <a:defRPr sz="6000" b="0">
                <a:solidFill>
                  <a:schemeClr val="accent3"/>
                </a:solidFill>
              </a:defRPr>
            </a:lvl1pPr>
          </a:lstStyle>
          <a:p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adipiscing</a:t>
            </a:r>
            <a:r>
              <a:rPr lang="sv-SE" dirty="0"/>
              <a:t> elit.  </a:t>
            </a:r>
            <a:r>
              <a:rPr lang="sv-SE" dirty="0" err="1"/>
              <a:t>Curabitur</a:t>
            </a:r>
            <a:r>
              <a:rPr lang="sv-SE" dirty="0"/>
              <a:t> </a:t>
            </a:r>
            <a:r>
              <a:rPr lang="sv-SE" dirty="0" err="1"/>
              <a:t>vel</a:t>
            </a:r>
            <a:r>
              <a:rPr lang="sv-SE" dirty="0"/>
              <a:t> ante et </a:t>
            </a:r>
            <a:r>
              <a:rPr lang="sv-SE" dirty="0" err="1"/>
              <a:t>orci</a:t>
            </a:r>
            <a:r>
              <a:rPr lang="sv-SE" dirty="0"/>
              <a:t> </a:t>
            </a:r>
            <a:r>
              <a:rPr lang="sv-SE" dirty="0" err="1"/>
              <a:t>eleifend</a:t>
            </a:r>
            <a:r>
              <a:rPr lang="sv-SE" dirty="0"/>
              <a:t>. </a:t>
            </a:r>
            <a:br>
              <a:rPr lang="sv-SE" dirty="0"/>
            </a:br>
            <a:r>
              <a:rPr lang="sv-SE" dirty="0" err="1"/>
              <a:t>Suspendisse</a:t>
            </a:r>
            <a:r>
              <a:rPr lang="sv-SE" dirty="0"/>
              <a:t> </a:t>
            </a:r>
            <a:r>
              <a:rPr lang="sv-SE" dirty="0" err="1"/>
              <a:t>potenti</a:t>
            </a:r>
            <a:r>
              <a:rPr lang="sv-SE" dirty="0"/>
              <a:t>. </a:t>
            </a:r>
            <a:r>
              <a:rPr lang="sv-SE" dirty="0" err="1"/>
              <a:t>Aenean</a:t>
            </a:r>
            <a:r>
              <a:rPr lang="sv-SE" dirty="0"/>
              <a:t> </a:t>
            </a:r>
            <a:r>
              <a:rPr lang="sv-SE" dirty="0" err="1"/>
              <a:t>tincidunt</a:t>
            </a:r>
            <a:r>
              <a:rPr lang="sv-SE" dirty="0"/>
              <a:t>, </a:t>
            </a:r>
            <a:r>
              <a:rPr lang="sv-SE" dirty="0" err="1"/>
              <a:t>magna</a:t>
            </a:r>
            <a:r>
              <a:rPr lang="sv-SE" dirty="0"/>
              <a:t> at </a:t>
            </a:r>
            <a:br>
              <a:rPr lang="sv-SE" dirty="0"/>
            </a:br>
            <a:r>
              <a:rPr lang="sv-SE" dirty="0" err="1"/>
              <a:t>vulputate</a:t>
            </a:r>
            <a:r>
              <a:rPr lang="sv-SE" dirty="0"/>
              <a:t>, </a:t>
            </a:r>
            <a:r>
              <a:rPr lang="sv-SE" dirty="0" err="1"/>
              <a:t>nisl</a:t>
            </a:r>
            <a:r>
              <a:rPr lang="sv-SE" dirty="0"/>
              <a:t> elit </a:t>
            </a:r>
            <a:r>
              <a:rPr lang="sv-SE" dirty="0" err="1"/>
              <a:t>luctus</a:t>
            </a:r>
            <a:r>
              <a:rPr lang="sv-SE" dirty="0"/>
              <a:t> </a:t>
            </a:r>
            <a:r>
              <a:rPr lang="sv-SE" dirty="0" err="1"/>
              <a:t>lorem</a:t>
            </a:r>
            <a:r>
              <a:rPr lang="sv-SE" dirty="0"/>
              <a:t>.</a:t>
            </a:r>
          </a:p>
        </p:txBody>
      </p:sp>
      <p:sp>
        <p:nvSpPr>
          <p:cNvPr id="2" name="Platshållare för sidfot 5">
            <a:extLst>
              <a:ext uri="{FF2B5EF4-FFF2-40B4-BE49-F238E27FC236}">
                <a16:creationId xmlns:a16="http://schemas.microsoft.com/office/drawing/2014/main" id="{C3C233AC-CCB6-C6D3-557E-E229A5D2D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132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_med_bild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8603" y="10548000"/>
            <a:ext cx="6084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53204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DD169D-E447-4789-8673-AFA93CC4C0FC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04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36" name="Grupp 35">
            <a:extLst>
              <a:ext uri="{FF2B5EF4-FFF2-40B4-BE49-F238E27FC236}">
                <a16:creationId xmlns:a16="http://schemas.microsoft.com/office/drawing/2014/main" id="{0DB1CF83-948A-3C08-8F45-26B724985FBC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7" name="Bild 36">
              <a:extLst>
                <a:ext uri="{FF2B5EF4-FFF2-40B4-BE49-F238E27FC236}">
                  <a16:creationId xmlns:a16="http://schemas.microsoft.com/office/drawing/2014/main" id="{30D25779-0EE3-115C-0F10-EB3643FA9B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38" name="Bild 37">
              <a:extLst>
                <a:ext uri="{FF2B5EF4-FFF2-40B4-BE49-F238E27FC236}">
                  <a16:creationId xmlns:a16="http://schemas.microsoft.com/office/drawing/2014/main" id="{E3E5DDCE-AC70-2774-BE28-F556695E84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F026782C-3D7A-17F2-5918-28639A7693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26091" y="3240000"/>
            <a:ext cx="756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4" name="Rubrik 106">
            <a:extLst>
              <a:ext uri="{FF2B5EF4-FFF2-40B4-BE49-F238E27FC236}">
                <a16:creationId xmlns:a16="http://schemas.microsoft.com/office/drawing/2014/main" id="{F9F80C19-D75E-41AA-A755-74DD2587E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091" y="830139"/>
            <a:ext cx="756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5" name="Platshållare för bild 11">
            <a:extLst>
              <a:ext uri="{FF2B5EF4-FFF2-40B4-BE49-F238E27FC236}">
                <a16:creationId xmlns:a16="http://schemas.microsoft.com/office/drawing/2014/main" id="{BA18EB43-EC39-DEB1-4F75-6CDEE023D6E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-1907"/>
            <a:ext cx="9000000" cy="11311257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3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våspaltsida_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54212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nehållsförteckning_Vinröd_mörk_Bakgrund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1pPr>
            <a:lvl2pPr marL="1174950" indent="-7429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2pPr>
            <a:lvl3pPr marL="1342350" indent="-5143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3pPr>
            <a:lvl4pPr marL="1713150" indent="-5143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4pPr>
            <a:lvl5pPr marL="1969200" indent="-45720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buClr>
                <a:schemeClr val="bg1"/>
              </a:buCl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42000" y="3239092"/>
            <a:ext cx="7740000" cy="6840000"/>
          </a:xfrm>
        </p:spPr>
        <p:txBody>
          <a:bodyPr vert="horz" lIns="0" tIns="0" rIns="0" bIns="0" rtlCol="0">
            <a:noAutofit/>
          </a:bodyPr>
          <a:lstStyle>
            <a:lvl1pPr marL="742950" indent="-7429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1pPr>
            <a:lvl2pPr marL="1174950" indent="-7429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2pPr>
            <a:lvl3pPr marL="1342350" indent="-5143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3pPr>
            <a:lvl4pPr marL="1713150" indent="-51435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4pPr>
            <a:lvl5pPr marL="1969200" indent="-457200">
              <a:buClr>
                <a:schemeClr val="accent3"/>
              </a:buClr>
              <a:buFont typeface="+mj-lt"/>
              <a:buAutoNum type="arabicPeriod"/>
              <a:defRPr lang="sv-SE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15" name="Grupp 14">
            <a:extLst>
              <a:ext uri="{FF2B5EF4-FFF2-40B4-BE49-F238E27FC236}">
                <a16:creationId xmlns:a16="http://schemas.microsoft.com/office/drawing/2014/main" id="{018718AE-EF03-C6A8-4DF3-B1579BF0EE2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60DC6478-B658-B7D0-AE09-4EFBFD58B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F74FD982-7983-7D64-D405-41229F78FE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1783EC63-79BB-77E8-2181-41E0C882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D1758E46-E2BA-B68B-6F52-E6C6CEAF6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F3FBF16E-2EBB-59D5-909D-2D594D13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Clr>
                <a:schemeClr val="bg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288BB84D-8752-6D1B-89BF-B3A5CE23AED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7346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_och_innehåll-Turkos_lj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9600"/>
            <a:ext cx="1584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6">
            <a:extLst>
              <a:ext uri="{FF2B5EF4-FFF2-40B4-BE49-F238E27FC236}">
                <a16:creationId xmlns:a16="http://schemas.microsoft.com/office/drawing/2014/main" id="{5B488F52-9C4F-3F42-4B5D-100F22C708F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42000" y="3239092"/>
            <a:ext cx="15840000" cy="6840000"/>
          </a:xfrm>
        </p:spPr>
        <p:txBody>
          <a:bodyPr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grpSp>
        <p:nvGrpSpPr>
          <p:cNvPr id="43" name="Grupp 42">
            <a:extLst>
              <a:ext uri="{FF2B5EF4-FFF2-40B4-BE49-F238E27FC236}">
                <a16:creationId xmlns:a16="http://schemas.microsoft.com/office/drawing/2014/main" id="{7A23552D-3732-C0B5-E1B6-21C705E2F71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44" name="Bild 43">
              <a:extLst>
                <a:ext uri="{FF2B5EF4-FFF2-40B4-BE49-F238E27FC236}">
                  <a16:creationId xmlns:a16="http://schemas.microsoft.com/office/drawing/2014/main" id="{1CA7B898-59A2-533E-C977-9283764423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5" name="Bild 44">
              <a:extLst>
                <a:ext uri="{FF2B5EF4-FFF2-40B4-BE49-F238E27FC236}">
                  <a16:creationId xmlns:a16="http://schemas.microsoft.com/office/drawing/2014/main" id="{02EA1F93-9F6F-99CC-EA7B-54D635900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sidfot 5">
            <a:extLst>
              <a:ext uri="{FF2B5EF4-FFF2-40B4-BE49-F238E27FC236}">
                <a16:creationId xmlns:a16="http://schemas.microsoft.com/office/drawing/2014/main" id="{71137FAD-ABC3-9EB8-4D49-7CF66C27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322839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48066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_med_bild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8603" y="10548000"/>
            <a:ext cx="6084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53204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2DD169D-E447-4789-8673-AFA93CC4C0FC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04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36" name="Grupp 35">
            <a:extLst>
              <a:ext uri="{FF2B5EF4-FFF2-40B4-BE49-F238E27FC236}">
                <a16:creationId xmlns:a16="http://schemas.microsoft.com/office/drawing/2014/main" id="{0DB1CF83-948A-3C08-8F45-26B724985FBC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7" name="Bild 36">
              <a:extLst>
                <a:ext uri="{FF2B5EF4-FFF2-40B4-BE49-F238E27FC236}">
                  <a16:creationId xmlns:a16="http://schemas.microsoft.com/office/drawing/2014/main" id="{30D25779-0EE3-115C-0F10-EB3643FA9B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38" name="Bild 37">
              <a:extLst>
                <a:ext uri="{FF2B5EF4-FFF2-40B4-BE49-F238E27FC236}">
                  <a16:creationId xmlns:a16="http://schemas.microsoft.com/office/drawing/2014/main" id="{E3E5DDCE-AC70-2774-BE28-F556695E84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F026782C-3D7A-17F2-5918-28639A7693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26091" y="3240000"/>
            <a:ext cx="756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Rubrik 106">
            <a:extLst>
              <a:ext uri="{FF2B5EF4-FFF2-40B4-BE49-F238E27FC236}">
                <a16:creationId xmlns:a16="http://schemas.microsoft.com/office/drawing/2014/main" id="{F9F80C19-D75E-41AA-A755-74DD2587E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091" y="759600"/>
            <a:ext cx="756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5" name="Platshållare för bild 11">
            <a:extLst>
              <a:ext uri="{FF2B5EF4-FFF2-40B4-BE49-F238E27FC236}">
                <a16:creationId xmlns:a16="http://schemas.microsoft.com/office/drawing/2014/main" id="{BA18EB43-EC39-DEB1-4F75-6CDEE023D6E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-1907"/>
            <a:ext cx="9000000" cy="11311257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988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_med_bild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2371849D-5CFA-C47E-F676-A874570709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BB72E08-77C3-8B82-913C-313B37DED62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6" name="Platshållare för bild 11">
            <a:extLst>
              <a:ext uri="{FF2B5EF4-FFF2-40B4-BE49-F238E27FC236}">
                <a16:creationId xmlns:a16="http://schemas.microsoft.com/office/drawing/2014/main" id="{1225C724-E477-1380-A934-93D3F53CB83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2302522" y="0"/>
            <a:ext cx="9000000" cy="11309350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/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6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64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4" name="Platshållare för sidfot 2">
            <a:extLst>
              <a:ext uri="{FF2B5EF4-FFF2-40B4-BE49-F238E27FC236}">
                <a16:creationId xmlns:a16="http://schemas.microsoft.com/office/drawing/2014/main" id="{0955F523-DC9C-9A33-971C-E2A5B3FD35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757600" y="10548000"/>
            <a:ext cx="71676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A8609803-2BD2-EE23-740E-802C47BF757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77503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16" name="Platshållare för bildnummer 4">
            <a:extLst>
              <a:ext uri="{FF2B5EF4-FFF2-40B4-BE49-F238E27FC236}">
                <a16:creationId xmlns:a16="http://schemas.microsoft.com/office/drawing/2014/main" id="{EEDEC0E0-F968-24BA-1865-501F4115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163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9" name="Grupp 18">
            <a:extLst>
              <a:ext uri="{FF2B5EF4-FFF2-40B4-BE49-F238E27FC236}">
                <a16:creationId xmlns:a16="http://schemas.microsoft.com/office/drawing/2014/main" id="{E2D06B91-E4F4-02B0-7B37-218258E307E9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0" name="Bild 19">
              <a:extLst>
                <a:ext uri="{FF2B5EF4-FFF2-40B4-BE49-F238E27FC236}">
                  <a16:creationId xmlns:a16="http://schemas.microsoft.com/office/drawing/2014/main" id="{7580A8A2-6AFE-4A23-58B1-D8184B5FF9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1" name="Bild 20">
              <a:extLst>
                <a:ext uri="{FF2B5EF4-FFF2-40B4-BE49-F238E27FC236}">
                  <a16:creationId xmlns:a16="http://schemas.microsoft.com/office/drawing/2014/main" id="{79ED422F-7D66-F311-2B3F-533B72FF23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035162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sto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>
            <a:extLst>
              <a:ext uri="{FF2B5EF4-FFF2-40B4-BE49-F238E27FC236}">
                <a16:creationId xmlns:a16="http://schemas.microsoft.com/office/drawing/2014/main" id="{5FDFB973-E8EF-E17D-C0FB-867D393A7B0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2" name="Bild 11">
              <a:extLst>
                <a:ext uri="{FF2B5EF4-FFF2-40B4-BE49-F238E27FC236}">
                  <a16:creationId xmlns:a16="http://schemas.microsoft.com/office/drawing/2014/main" id="{97E4FEE6-0FF3-1C6D-1DF5-210CA699DD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5" name="Bild 14">
              <a:extLst>
                <a:ext uri="{FF2B5EF4-FFF2-40B4-BE49-F238E27FC236}">
                  <a16:creationId xmlns:a16="http://schemas.microsoft.com/office/drawing/2014/main" id="{15545271-AD95-D88B-2106-FED669C5B0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DFF8D528-3013-8A0C-4A04-9D1407F3E0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2000" y="2089423"/>
            <a:ext cx="15840000" cy="7920000"/>
          </a:xfrm>
          <a:solidFill>
            <a:schemeClr val="bg1">
              <a:alpha val="0"/>
            </a:schemeClr>
          </a:solidFill>
        </p:spPr>
        <p:txBody>
          <a:bodyPr anchor="ctr">
            <a:noAutofit/>
          </a:bodyPr>
          <a:lstStyle>
            <a:lvl1pPr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4" name="Rubrik 12">
            <a:extLst>
              <a:ext uri="{FF2B5EF4-FFF2-40B4-BE49-F238E27FC236}">
                <a16:creationId xmlns:a16="http://schemas.microsoft.com/office/drawing/2014/main" id="{945D2D78-6FA1-D3B3-6756-7DCAA2530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5" y="758131"/>
            <a:ext cx="15840000" cy="104326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datum 3">
            <a:extLst>
              <a:ext uri="{FF2B5EF4-FFF2-40B4-BE49-F238E27FC236}">
                <a16:creationId xmlns:a16="http://schemas.microsoft.com/office/drawing/2014/main" id="{F61C49C4-544E-06FF-D2D3-D6DBFB2E2F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2BE2F662-9F9D-61DE-18A9-9D7AC61E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166C0C4C-8FE9-9A7B-C423-14C86646E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600" y="10548000"/>
            <a:ext cx="143244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476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28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28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CA76D545-8EEB-9CD2-2DFC-67DFCD1B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91A99BA0-7BAE-145E-E53F-6FBBD86BF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sidfot 5">
            <a:extLst>
              <a:ext uri="{FF2B5EF4-FFF2-40B4-BE49-F238E27FC236}">
                <a16:creationId xmlns:a16="http://schemas.microsoft.com/office/drawing/2014/main" id="{155DB2E7-956E-4BEC-C369-0056BCAFF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66ADBD5-CC6E-EE18-4ADC-BFD204AF4A3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0231058" y="758131"/>
            <a:ext cx="8874937" cy="9240134"/>
          </a:xfrm>
          <a:custGeom>
            <a:avLst/>
            <a:gdLst>
              <a:gd name="connsiteX0" fmla="*/ 4434141 w 8874937"/>
              <a:gd name="connsiteY0" fmla="*/ 0 h 9240134"/>
              <a:gd name="connsiteX1" fmla="*/ 8868196 w 8874937"/>
              <a:gd name="connsiteY1" fmla="*/ 4434055 h 9240134"/>
              <a:gd name="connsiteX2" fmla="*/ 8868196 w 8874937"/>
              <a:gd name="connsiteY2" fmla="*/ 4767750 h 9240134"/>
              <a:gd name="connsiteX3" fmla="*/ 8863190 w 8874937"/>
              <a:gd name="connsiteY3" fmla="*/ 8214634 h 9240134"/>
              <a:gd name="connsiteX4" fmla="*/ 8860960 w 8874937"/>
              <a:gd name="connsiteY4" fmla="*/ 8326350 h 9240134"/>
              <a:gd name="connsiteX5" fmla="*/ 8774752 w 8874937"/>
              <a:gd name="connsiteY5" fmla="*/ 8279558 h 9240134"/>
              <a:gd name="connsiteX6" fmla="*/ 8424828 w 8874937"/>
              <a:gd name="connsiteY6" fmla="*/ 8208912 h 9240134"/>
              <a:gd name="connsiteX7" fmla="*/ 7525848 w 8874937"/>
              <a:gd name="connsiteY7" fmla="*/ 9107892 h 9240134"/>
              <a:gd name="connsiteX8" fmla="*/ 7525848 w 8874937"/>
              <a:gd name="connsiteY8" fmla="*/ 9236269 h 9240134"/>
              <a:gd name="connsiteX9" fmla="*/ 6773866 w 8874937"/>
              <a:gd name="connsiteY9" fmla="*/ 9240134 h 9240134"/>
              <a:gd name="connsiteX10" fmla="*/ 5038677 w 8874937"/>
              <a:gd name="connsiteY10" fmla="*/ 9229376 h 9240134"/>
              <a:gd name="connsiteX11" fmla="*/ 86 w 8874937"/>
              <a:gd name="connsiteY11" fmla="*/ 4434055 h 9240134"/>
              <a:gd name="connsiteX12" fmla="*/ 4434141 w 8874937"/>
              <a:gd name="connsiteY12" fmla="*/ 0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74937" h="9240134">
                <a:moveTo>
                  <a:pt x="4434141" y="0"/>
                </a:move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6757450"/>
                  <a:pt x="8886290" y="7014056"/>
                  <a:pt x="8863190" y="8214634"/>
                </a:cubicBezTo>
                <a:lnTo>
                  <a:pt x="8860960" y="8326350"/>
                </a:lnTo>
                <a:lnTo>
                  <a:pt x="8774752" y="8279558"/>
                </a:lnTo>
                <a:cubicBezTo>
                  <a:pt x="8667200" y="8234067"/>
                  <a:pt x="8548952" y="8208912"/>
                  <a:pt x="8424828" y="8208912"/>
                </a:cubicBezTo>
                <a:cubicBezTo>
                  <a:pt x="7928334" y="8208912"/>
                  <a:pt x="7525848" y="8611399"/>
                  <a:pt x="7525848" y="9107892"/>
                </a:cubicBezTo>
                <a:lnTo>
                  <a:pt x="7525848" y="9236269"/>
                </a:lnTo>
                <a:lnTo>
                  <a:pt x="6773866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ubicBezTo>
                  <a:pt x="86" y="1985194"/>
                  <a:pt x="1985280" y="0"/>
                  <a:pt x="4434141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D6A75E8D-F914-3186-0324-87748F393A58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B11B87CC-40C5-2FD9-F74C-9B92F2165A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1EFB36D1-C788-1CA8-6D83-6A03156962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725960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_med_bildbubbla_vänst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upp 67">
            <a:extLst>
              <a:ext uri="{FF2B5EF4-FFF2-40B4-BE49-F238E27FC236}">
                <a16:creationId xmlns:a16="http://schemas.microsoft.com/office/drawing/2014/main" id="{ECA9E46C-A192-E66A-A053-2D035793388F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9" name="Bild 68">
              <a:extLst>
                <a:ext uri="{FF2B5EF4-FFF2-40B4-BE49-F238E27FC236}">
                  <a16:creationId xmlns:a16="http://schemas.microsoft.com/office/drawing/2014/main" id="{26DFF6B6-BCF3-4710-9653-A2D3401BE1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0" name="Bild 69">
              <a:extLst>
                <a:ext uri="{FF2B5EF4-FFF2-40B4-BE49-F238E27FC236}">
                  <a16:creationId xmlns:a16="http://schemas.microsoft.com/office/drawing/2014/main" id="{2B9A62BA-B461-3208-3661-A04EC37019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3" name="Platshållare för bild 55">
            <a:extLst>
              <a:ext uri="{FF2B5EF4-FFF2-40B4-BE49-F238E27FC236}">
                <a16:creationId xmlns:a16="http://schemas.microsoft.com/office/drawing/2014/main" id="{89A43912-410F-9E93-0855-6EBEDBBD529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98759" y="758131"/>
            <a:ext cx="8874937" cy="9240134"/>
          </a:xfrm>
          <a:custGeom>
            <a:avLst/>
            <a:gdLst>
              <a:gd name="connsiteX0" fmla="*/ 0 w 8868110"/>
              <a:gd name="connsiteY0" fmla="*/ 4434055 h 9201805"/>
              <a:gd name="connsiteX1" fmla="*/ 4434055 w 8868110"/>
              <a:gd name="connsiteY1" fmla="*/ 0 h 9201805"/>
              <a:gd name="connsiteX2" fmla="*/ 4434055 w 8868110"/>
              <a:gd name="connsiteY2" fmla="*/ 0 h 9201805"/>
              <a:gd name="connsiteX3" fmla="*/ 8868110 w 8868110"/>
              <a:gd name="connsiteY3" fmla="*/ 4434055 h 9201805"/>
              <a:gd name="connsiteX4" fmla="*/ 8868110 w 8868110"/>
              <a:gd name="connsiteY4" fmla="*/ 4767750 h 9201805"/>
              <a:gd name="connsiteX5" fmla="*/ 4434055 w 8868110"/>
              <a:gd name="connsiteY5" fmla="*/ 9201805 h 9201805"/>
              <a:gd name="connsiteX6" fmla="*/ 4434055 w 8868110"/>
              <a:gd name="connsiteY6" fmla="*/ 9201805 h 9201805"/>
              <a:gd name="connsiteX7" fmla="*/ 0 w 8868110"/>
              <a:gd name="connsiteY7" fmla="*/ 4767750 h 9201805"/>
              <a:gd name="connsiteX8" fmla="*/ 0 w 8868110"/>
              <a:gd name="connsiteY8" fmla="*/ 4434055 h 9201805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4434055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9874717"/>
              <a:gd name="connsiteY0" fmla="*/ 4434055 h 9284932"/>
              <a:gd name="connsiteX1" fmla="*/ 4434055 w 9874717"/>
              <a:gd name="connsiteY1" fmla="*/ 0 h 9284932"/>
              <a:gd name="connsiteX2" fmla="*/ 4434055 w 9874717"/>
              <a:gd name="connsiteY2" fmla="*/ 0 h 9284932"/>
              <a:gd name="connsiteX3" fmla="*/ 8868110 w 9874717"/>
              <a:gd name="connsiteY3" fmla="*/ 4434055 h 9284932"/>
              <a:gd name="connsiteX4" fmla="*/ 8868110 w 9874717"/>
              <a:gd name="connsiteY4" fmla="*/ 4767750 h 9284932"/>
              <a:gd name="connsiteX5" fmla="*/ 8756673 w 9874717"/>
              <a:gd name="connsiteY5" fmla="*/ 9146387 h 9284932"/>
              <a:gd name="connsiteX6" fmla="*/ 3270273 w 9874717"/>
              <a:gd name="connsiteY6" fmla="*/ 9284932 h 9284932"/>
              <a:gd name="connsiteX7" fmla="*/ 0 w 9874717"/>
              <a:gd name="connsiteY7" fmla="*/ 4767750 h 9284932"/>
              <a:gd name="connsiteX8" fmla="*/ 0 w 9874717"/>
              <a:gd name="connsiteY8" fmla="*/ 4434055 h 9284932"/>
              <a:gd name="connsiteX0" fmla="*/ 0 w 9100960"/>
              <a:gd name="connsiteY0" fmla="*/ 4434055 h 9284932"/>
              <a:gd name="connsiteX1" fmla="*/ 4434055 w 9100960"/>
              <a:gd name="connsiteY1" fmla="*/ 0 h 9284932"/>
              <a:gd name="connsiteX2" fmla="*/ 4434055 w 9100960"/>
              <a:gd name="connsiteY2" fmla="*/ 0 h 9284932"/>
              <a:gd name="connsiteX3" fmla="*/ 8868110 w 9100960"/>
              <a:gd name="connsiteY3" fmla="*/ 4434055 h 9284932"/>
              <a:gd name="connsiteX4" fmla="*/ 8868110 w 9100960"/>
              <a:gd name="connsiteY4" fmla="*/ 4767750 h 9284932"/>
              <a:gd name="connsiteX5" fmla="*/ 8756673 w 9100960"/>
              <a:gd name="connsiteY5" fmla="*/ 9146387 h 9284932"/>
              <a:gd name="connsiteX6" fmla="*/ 3270273 w 9100960"/>
              <a:gd name="connsiteY6" fmla="*/ 9284932 h 9284932"/>
              <a:gd name="connsiteX7" fmla="*/ 0 w 9100960"/>
              <a:gd name="connsiteY7" fmla="*/ 4767750 h 9284932"/>
              <a:gd name="connsiteX8" fmla="*/ 0 w 9100960"/>
              <a:gd name="connsiteY8" fmla="*/ 4434055 h 9284932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756673 w 8868110"/>
              <a:gd name="connsiteY5" fmla="*/ 9146387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963870"/>
              <a:gd name="connsiteY0" fmla="*/ 4434055 h 9284932"/>
              <a:gd name="connsiteX1" fmla="*/ 4434055 w 8963870"/>
              <a:gd name="connsiteY1" fmla="*/ 0 h 9284932"/>
              <a:gd name="connsiteX2" fmla="*/ 4434055 w 8963870"/>
              <a:gd name="connsiteY2" fmla="*/ 0 h 9284932"/>
              <a:gd name="connsiteX3" fmla="*/ 8868110 w 8963870"/>
              <a:gd name="connsiteY3" fmla="*/ 4434055 h 9284932"/>
              <a:gd name="connsiteX4" fmla="*/ 8868110 w 8963870"/>
              <a:gd name="connsiteY4" fmla="*/ 4767750 h 9284932"/>
              <a:gd name="connsiteX5" fmla="*/ 8950637 w 8963870"/>
              <a:gd name="connsiteY5" fmla="*/ 9201805 h 9284932"/>
              <a:gd name="connsiteX6" fmla="*/ 3270273 w 8963870"/>
              <a:gd name="connsiteY6" fmla="*/ 9284932 h 9284932"/>
              <a:gd name="connsiteX7" fmla="*/ 0 w 8963870"/>
              <a:gd name="connsiteY7" fmla="*/ 4767750 h 9284932"/>
              <a:gd name="connsiteX8" fmla="*/ 0 w 8963870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284932"/>
              <a:gd name="connsiteX1" fmla="*/ 4434055 w 8914489"/>
              <a:gd name="connsiteY1" fmla="*/ 0 h 9284932"/>
              <a:gd name="connsiteX2" fmla="*/ 4434055 w 8914489"/>
              <a:gd name="connsiteY2" fmla="*/ 0 h 9284932"/>
              <a:gd name="connsiteX3" fmla="*/ 8868110 w 8914489"/>
              <a:gd name="connsiteY3" fmla="*/ 4434055 h 9284932"/>
              <a:gd name="connsiteX4" fmla="*/ 8868110 w 8914489"/>
              <a:gd name="connsiteY4" fmla="*/ 4767750 h 9284932"/>
              <a:gd name="connsiteX5" fmla="*/ 8895219 w 8914489"/>
              <a:gd name="connsiteY5" fmla="*/ 9229514 h 9284932"/>
              <a:gd name="connsiteX6" fmla="*/ 3270273 w 8914489"/>
              <a:gd name="connsiteY6" fmla="*/ 9284932 h 9284932"/>
              <a:gd name="connsiteX7" fmla="*/ 0 w 8914489"/>
              <a:gd name="connsiteY7" fmla="*/ 4767750 h 9284932"/>
              <a:gd name="connsiteX8" fmla="*/ 0 w 8914489"/>
              <a:gd name="connsiteY8" fmla="*/ 4434055 h 9284932"/>
              <a:gd name="connsiteX0" fmla="*/ 0 w 8914489"/>
              <a:gd name="connsiteY0" fmla="*/ 4434055 h 9301964"/>
              <a:gd name="connsiteX1" fmla="*/ 4434055 w 8914489"/>
              <a:gd name="connsiteY1" fmla="*/ 0 h 9301964"/>
              <a:gd name="connsiteX2" fmla="*/ 4434055 w 8914489"/>
              <a:gd name="connsiteY2" fmla="*/ 0 h 9301964"/>
              <a:gd name="connsiteX3" fmla="*/ 8868110 w 8914489"/>
              <a:gd name="connsiteY3" fmla="*/ 4434055 h 9301964"/>
              <a:gd name="connsiteX4" fmla="*/ 8868110 w 8914489"/>
              <a:gd name="connsiteY4" fmla="*/ 4767750 h 9301964"/>
              <a:gd name="connsiteX5" fmla="*/ 8895219 w 8914489"/>
              <a:gd name="connsiteY5" fmla="*/ 9284932 h 9301964"/>
              <a:gd name="connsiteX6" fmla="*/ 3270273 w 8914489"/>
              <a:gd name="connsiteY6" fmla="*/ 9284932 h 9301964"/>
              <a:gd name="connsiteX7" fmla="*/ 0 w 8914489"/>
              <a:gd name="connsiteY7" fmla="*/ 4767750 h 9301964"/>
              <a:gd name="connsiteX8" fmla="*/ 0 w 8914489"/>
              <a:gd name="connsiteY8" fmla="*/ 4434055 h 9301964"/>
              <a:gd name="connsiteX0" fmla="*/ 0 w 8868110"/>
              <a:gd name="connsiteY0" fmla="*/ 4434055 h 9284932"/>
              <a:gd name="connsiteX1" fmla="*/ 4434055 w 8868110"/>
              <a:gd name="connsiteY1" fmla="*/ 0 h 9284932"/>
              <a:gd name="connsiteX2" fmla="*/ 4434055 w 8868110"/>
              <a:gd name="connsiteY2" fmla="*/ 0 h 9284932"/>
              <a:gd name="connsiteX3" fmla="*/ 8868110 w 8868110"/>
              <a:gd name="connsiteY3" fmla="*/ 4434055 h 9284932"/>
              <a:gd name="connsiteX4" fmla="*/ 8868110 w 8868110"/>
              <a:gd name="connsiteY4" fmla="*/ 4767750 h 9284932"/>
              <a:gd name="connsiteX5" fmla="*/ 8812092 w 8868110"/>
              <a:gd name="connsiteY5" fmla="*/ 9201805 h 9284932"/>
              <a:gd name="connsiteX6" fmla="*/ 3270273 w 8868110"/>
              <a:gd name="connsiteY6" fmla="*/ 9284932 h 9284932"/>
              <a:gd name="connsiteX7" fmla="*/ 0 w 8868110"/>
              <a:gd name="connsiteY7" fmla="*/ 4767750 h 9284932"/>
              <a:gd name="connsiteX8" fmla="*/ 0 w 8868110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3270273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0 w 8874851"/>
              <a:gd name="connsiteY7" fmla="*/ 4767750 h 9284932"/>
              <a:gd name="connsiteX8" fmla="*/ 0 w 8874851"/>
              <a:gd name="connsiteY8" fmla="*/ 4434055 h 9284932"/>
              <a:gd name="connsiteX0" fmla="*/ 0 w 8874851"/>
              <a:gd name="connsiteY0" fmla="*/ 4434055 h 10332012"/>
              <a:gd name="connsiteX1" fmla="*/ 4434055 w 8874851"/>
              <a:gd name="connsiteY1" fmla="*/ 0 h 10332012"/>
              <a:gd name="connsiteX2" fmla="*/ 4434055 w 8874851"/>
              <a:gd name="connsiteY2" fmla="*/ 0 h 10332012"/>
              <a:gd name="connsiteX3" fmla="*/ 8868110 w 8874851"/>
              <a:gd name="connsiteY3" fmla="*/ 4434055 h 10332012"/>
              <a:gd name="connsiteX4" fmla="*/ 8868110 w 8874851"/>
              <a:gd name="connsiteY4" fmla="*/ 4767750 h 10332012"/>
              <a:gd name="connsiteX5" fmla="*/ 8839801 w 8874851"/>
              <a:gd name="connsiteY5" fmla="*/ 9229514 h 10332012"/>
              <a:gd name="connsiteX6" fmla="*/ 4821982 w 8874851"/>
              <a:gd name="connsiteY6" fmla="*/ 9284932 h 10332012"/>
              <a:gd name="connsiteX7" fmla="*/ 2854037 w 8874851"/>
              <a:gd name="connsiteY7" fmla="*/ 9228914 h 10332012"/>
              <a:gd name="connsiteX8" fmla="*/ 0 w 8874851"/>
              <a:gd name="connsiteY8" fmla="*/ 4434055 h 10332012"/>
              <a:gd name="connsiteX0" fmla="*/ 0 w 8874851"/>
              <a:gd name="connsiteY0" fmla="*/ 4434055 h 9284932"/>
              <a:gd name="connsiteX1" fmla="*/ 4434055 w 8874851"/>
              <a:gd name="connsiteY1" fmla="*/ 0 h 9284932"/>
              <a:gd name="connsiteX2" fmla="*/ 4434055 w 8874851"/>
              <a:gd name="connsiteY2" fmla="*/ 0 h 9284932"/>
              <a:gd name="connsiteX3" fmla="*/ 8868110 w 8874851"/>
              <a:gd name="connsiteY3" fmla="*/ 4434055 h 9284932"/>
              <a:gd name="connsiteX4" fmla="*/ 8868110 w 8874851"/>
              <a:gd name="connsiteY4" fmla="*/ 4767750 h 9284932"/>
              <a:gd name="connsiteX5" fmla="*/ 8839801 w 8874851"/>
              <a:gd name="connsiteY5" fmla="*/ 9229514 h 9284932"/>
              <a:gd name="connsiteX6" fmla="*/ 4821982 w 8874851"/>
              <a:gd name="connsiteY6" fmla="*/ 9284932 h 9284932"/>
              <a:gd name="connsiteX7" fmla="*/ 2854037 w 8874851"/>
              <a:gd name="connsiteY7" fmla="*/ 9228914 h 9284932"/>
              <a:gd name="connsiteX8" fmla="*/ 0 w 8874851"/>
              <a:gd name="connsiteY8" fmla="*/ 4434055 h 9284932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3207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57223"/>
              <a:gd name="connsiteX1" fmla="*/ 4434055 w 8874851"/>
              <a:gd name="connsiteY1" fmla="*/ 0 h 9257223"/>
              <a:gd name="connsiteX2" fmla="*/ 4434055 w 8874851"/>
              <a:gd name="connsiteY2" fmla="*/ 0 h 9257223"/>
              <a:gd name="connsiteX3" fmla="*/ 8868110 w 8874851"/>
              <a:gd name="connsiteY3" fmla="*/ 4434055 h 9257223"/>
              <a:gd name="connsiteX4" fmla="*/ 8868110 w 8874851"/>
              <a:gd name="connsiteY4" fmla="*/ 4767750 h 9257223"/>
              <a:gd name="connsiteX5" fmla="*/ 8839801 w 8874851"/>
              <a:gd name="connsiteY5" fmla="*/ 9229514 h 9257223"/>
              <a:gd name="connsiteX6" fmla="*/ 5625546 w 8874851"/>
              <a:gd name="connsiteY6" fmla="*/ 9257223 h 9257223"/>
              <a:gd name="connsiteX7" fmla="*/ 2854037 w 8874851"/>
              <a:gd name="connsiteY7" fmla="*/ 9228914 h 9257223"/>
              <a:gd name="connsiteX8" fmla="*/ 0 w 8874851"/>
              <a:gd name="connsiteY8" fmla="*/ 4434055 h 9257223"/>
              <a:gd name="connsiteX0" fmla="*/ 0 w 8874851"/>
              <a:gd name="connsiteY0" fmla="*/ 4434055 h 9262733"/>
              <a:gd name="connsiteX1" fmla="*/ 4434055 w 8874851"/>
              <a:gd name="connsiteY1" fmla="*/ 0 h 9262733"/>
              <a:gd name="connsiteX2" fmla="*/ 4434055 w 8874851"/>
              <a:gd name="connsiteY2" fmla="*/ 0 h 9262733"/>
              <a:gd name="connsiteX3" fmla="*/ 8868110 w 8874851"/>
              <a:gd name="connsiteY3" fmla="*/ 4434055 h 9262733"/>
              <a:gd name="connsiteX4" fmla="*/ 8868110 w 8874851"/>
              <a:gd name="connsiteY4" fmla="*/ 4767750 h 9262733"/>
              <a:gd name="connsiteX5" fmla="*/ 8839801 w 8874851"/>
              <a:gd name="connsiteY5" fmla="*/ 9229514 h 9262733"/>
              <a:gd name="connsiteX6" fmla="*/ 5625546 w 8874851"/>
              <a:gd name="connsiteY6" fmla="*/ 9257223 h 9262733"/>
              <a:gd name="connsiteX7" fmla="*/ 2854037 w 8874851"/>
              <a:gd name="connsiteY7" fmla="*/ 9228914 h 9262733"/>
              <a:gd name="connsiteX8" fmla="*/ 0 w 8874851"/>
              <a:gd name="connsiteY8" fmla="*/ 4434055 h 9262733"/>
              <a:gd name="connsiteX0" fmla="*/ 0 w 8874851"/>
              <a:gd name="connsiteY0" fmla="*/ 4434055 h 9256267"/>
              <a:gd name="connsiteX1" fmla="*/ 4434055 w 8874851"/>
              <a:gd name="connsiteY1" fmla="*/ 0 h 9256267"/>
              <a:gd name="connsiteX2" fmla="*/ 4434055 w 8874851"/>
              <a:gd name="connsiteY2" fmla="*/ 0 h 9256267"/>
              <a:gd name="connsiteX3" fmla="*/ 8868110 w 8874851"/>
              <a:gd name="connsiteY3" fmla="*/ 4434055 h 9256267"/>
              <a:gd name="connsiteX4" fmla="*/ 8868110 w 8874851"/>
              <a:gd name="connsiteY4" fmla="*/ 4767750 h 9256267"/>
              <a:gd name="connsiteX5" fmla="*/ 8839801 w 8874851"/>
              <a:gd name="connsiteY5" fmla="*/ 9229514 h 9256267"/>
              <a:gd name="connsiteX6" fmla="*/ 5786412 w 8874851"/>
              <a:gd name="connsiteY6" fmla="*/ 9240289 h 9256267"/>
              <a:gd name="connsiteX7" fmla="*/ 2854037 w 8874851"/>
              <a:gd name="connsiteY7" fmla="*/ 9228914 h 9256267"/>
              <a:gd name="connsiteX8" fmla="*/ 0 w 8874851"/>
              <a:gd name="connsiteY8" fmla="*/ 4434055 h 9256267"/>
              <a:gd name="connsiteX0" fmla="*/ 0 w 8874851"/>
              <a:gd name="connsiteY0" fmla="*/ 4434055 h 9259340"/>
              <a:gd name="connsiteX1" fmla="*/ 4434055 w 8874851"/>
              <a:gd name="connsiteY1" fmla="*/ 0 h 9259340"/>
              <a:gd name="connsiteX2" fmla="*/ 4434055 w 8874851"/>
              <a:gd name="connsiteY2" fmla="*/ 0 h 9259340"/>
              <a:gd name="connsiteX3" fmla="*/ 8868110 w 8874851"/>
              <a:gd name="connsiteY3" fmla="*/ 4434055 h 9259340"/>
              <a:gd name="connsiteX4" fmla="*/ 8868110 w 8874851"/>
              <a:gd name="connsiteY4" fmla="*/ 4767750 h 9259340"/>
              <a:gd name="connsiteX5" fmla="*/ 8839801 w 8874851"/>
              <a:gd name="connsiteY5" fmla="*/ 9229514 h 9259340"/>
              <a:gd name="connsiteX6" fmla="*/ 5786412 w 8874851"/>
              <a:gd name="connsiteY6" fmla="*/ 9240289 h 9259340"/>
              <a:gd name="connsiteX7" fmla="*/ 2854037 w 8874851"/>
              <a:gd name="connsiteY7" fmla="*/ 9228914 h 9259340"/>
              <a:gd name="connsiteX8" fmla="*/ 0 w 8874851"/>
              <a:gd name="connsiteY8" fmla="*/ 4434055 h 9259340"/>
              <a:gd name="connsiteX0" fmla="*/ 0 w 8874851"/>
              <a:gd name="connsiteY0" fmla="*/ 4434055 h 9252922"/>
              <a:gd name="connsiteX1" fmla="*/ 4434055 w 8874851"/>
              <a:gd name="connsiteY1" fmla="*/ 0 h 9252922"/>
              <a:gd name="connsiteX2" fmla="*/ 4434055 w 8874851"/>
              <a:gd name="connsiteY2" fmla="*/ 0 h 9252922"/>
              <a:gd name="connsiteX3" fmla="*/ 8868110 w 8874851"/>
              <a:gd name="connsiteY3" fmla="*/ 4434055 h 9252922"/>
              <a:gd name="connsiteX4" fmla="*/ 8868110 w 8874851"/>
              <a:gd name="connsiteY4" fmla="*/ 4767750 h 9252922"/>
              <a:gd name="connsiteX5" fmla="*/ 8839801 w 8874851"/>
              <a:gd name="connsiteY5" fmla="*/ 9229514 h 9252922"/>
              <a:gd name="connsiteX6" fmla="*/ 5786412 w 8874851"/>
              <a:gd name="connsiteY6" fmla="*/ 9240289 h 9252922"/>
              <a:gd name="connsiteX7" fmla="*/ 2854037 w 8874851"/>
              <a:gd name="connsiteY7" fmla="*/ 9228914 h 9252922"/>
              <a:gd name="connsiteX8" fmla="*/ 0 w 8874851"/>
              <a:gd name="connsiteY8" fmla="*/ 4434055 h 9252922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54037 w 8874851"/>
              <a:gd name="connsiteY7" fmla="*/ 9228914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0 w 8874851"/>
              <a:gd name="connsiteY0" fmla="*/ 4434055 h 9240289"/>
              <a:gd name="connsiteX1" fmla="*/ 4434055 w 8874851"/>
              <a:gd name="connsiteY1" fmla="*/ 0 h 9240289"/>
              <a:gd name="connsiteX2" fmla="*/ 4434055 w 8874851"/>
              <a:gd name="connsiteY2" fmla="*/ 0 h 9240289"/>
              <a:gd name="connsiteX3" fmla="*/ 8868110 w 8874851"/>
              <a:gd name="connsiteY3" fmla="*/ 4434055 h 9240289"/>
              <a:gd name="connsiteX4" fmla="*/ 8868110 w 8874851"/>
              <a:gd name="connsiteY4" fmla="*/ 4767750 h 9240289"/>
              <a:gd name="connsiteX5" fmla="*/ 8839801 w 8874851"/>
              <a:gd name="connsiteY5" fmla="*/ 9229514 h 9240289"/>
              <a:gd name="connsiteX6" fmla="*/ 5786412 w 8874851"/>
              <a:gd name="connsiteY6" fmla="*/ 9240289 h 9240289"/>
              <a:gd name="connsiteX7" fmla="*/ 2828637 w 8874851"/>
              <a:gd name="connsiteY7" fmla="*/ 9237381 h 9240289"/>
              <a:gd name="connsiteX8" fmla="*/ 0 w 8874851"/>
              <a:gd name="connsiteY8" fmla="*/ 4434055 h 9240289"/>
              <a:gd name="connsiteX0" fmla="*/ 284 w 8875135"/>
              <a:gd name="connsiteY0" fmla="*/ 4434055 h 9240289"/>
              <a:gd name="connsiteX1" fmla="*/ 4434339 w 8875135"/>
              <a:gd name="connsiteY1" fmla="*/ 0 h 9240289"/>
              <a:gd name="connsiteX2" fmla="*/ 4434339 w 8875135"/>
              <a:gd name="connsiteY2" fmla="*/ 0 h 9240289"/>
              <a:gd name="connsiteX3" fmla="*/ 8868394 w 8875135"/>
              <a:gd name="connsiteY3" fmla="*/ 4434055 h 9240289"/>
              <a:gd name="connsiteX4" fmla="*/ 8868394 w 8875135"/>
              <a:gd name="connsiteY4" fmla="*/ 4767750 h 9240289"/>
              <a:gd name="connsiteX5" fmla="*/ 8840085 w 8875135"/>
              <a:gd name="connsiteY5" fmla="*/ 9229514 h 9240289"/>
              <a:gd name="connsiteX6" fmla="*/ 5786696 w 8875135"/>
              <a:gd name="connsiteY6" fmla="*/ 9240289 h 9240289"/>
              <a:gd name="connsiteX7" fmla="*/ 2828921 w 8875135"/>
              <a:gd name="connsiteY7" fmla="*/ 9237381 h 9240289"/>
              <a:gd name="connsiteX8" fmla="*/ 284 w 8875135"/>
              <a:gd name="connsiteY8" fmla="*/ 4434055 h 9240289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5786494 w 8874933"/>
              <a:gd name="connsiteY6" fmla="*/ 9240289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82 w 8874933"/>
              <a:gd name="connsiteY0" fmla="*/ 4434055 h 9262781"/>
              <a:gd name="connsiteX1" fmla="*/ 4434137 w 8874933"/>
              <a:gd name="connsiteY1" fmla="*/ 0 h 9262781"/>
              <a:gd name="connsiteX2" fmla="*/ 4434137 w 8874933"/>
              <a:gd name="connsiteY2" fmla="*/ 0 h 9262781"/>
              <a:gd name="connsiteX3" fmla="*/ 8868192 w 8874933"/>
              <a:gd name="connsiteY3" fmla="*/ 4434055 h 9262781"/>
              <a:gd name="connsiteX4" fmla="*/ 8868192 w 8874933"/>
              <a:gd name="connsiteY4" fmla="*/ 4767750 h 9262781"/>
              <a:gd name="connsiteX5" fmla="*/ 8839883 w 8874933"/>
              <a:gd name="connsiteY5" fmla="*/ 9229514 h 9262781"/>
              <a:gd name="connsiteX6" fmla="*/ 6599294 w 8874933"/>
              <a:gd name="connsiteY6" fmla="*/ 9231822 h 9262781"/>
              <a:gd name="connsiteX7" fmla="*/ 4107186 w 8874933"/>
              <a:gd name="connsiteY7" fmla="*/ 9262781 h 9262781"/>
              <a:gd name="connsiteX8" fmla="*/ 82 w 8874933"/>
              <a:gd name="connsiteY8" fmla="*/ 4434055 h 9262781"/>
              <a:gd name="connsiteX0" fmla="*/ 54 w 8874905"/>
              <a:gd name="connsiteY0" fmla="*/ 4434055 h 9254314"/>
              <a:gd name="connsiteX1" fmla="*/ 4434109 w 8874905"/>
              <a:gd name="connsiteY1" fmla="*/ 0 h 9254314"/>
              <a:gd name="connsiteX2" fmla="*/ 4434109 w 8874905"/>
              <a:gd name="connsiteY2" fmla="*/ 0 h 9254314"/>
              <a:gd name="connsiteX3" fmla="*/ 8868164 w 8874905"/>
              <a:gd name="connsiteY3" fmla="*/ 4434055 h 9254314"/>
              <a:gd name="connsiteX4" fmla="*/ 8868164 w 8874905"/>
              <a:gd name="connsiteY4" fmla="*/ 4767750 h 9254314"/>
              <a:gd name="connsiteX5" fmla="*/ 8839855 w 8874905"/>
              <a:gd name="connsiteY5" fmla="*/ 9229514 h 9254314"/>
              <a:gd name="connsiteX6" fmla="*/ 6599266 w 8874905"/>
              <a:gd name="connsiteY6" fmla="*/ 9231822 h 9254314"/>
              <a:gd name="connsiteX7" fmla="*/ 5046958 w 8874905"/>
              <a:gd name="connsiteY7" fmla="*/ 9254314 h 9254314"/>
              <a:gd name="connsiteX8" fmla="*/ 54 w 8874905"/>
              <a:gd name="connsiteY8" fmla="*/ 4434055 h 9254314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599297 w 8874936"/>
              <a:gd name="connsiteY6" fmla="*/ 9231822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5 w 8874936"/>
              <a:gd name="connsiteY0" fmla="*/ 4434055 h 9265073"/>
              <a:gd name="connsiteX1" fmla="*/ 4434140 w 8874936"/>
              <a:gd name="connsiteY1" fmla="*/ 0 h 9265073"/>
              <a:gd name="connsiteX2" fmla="*/ 4434140 w 8874936"/>
              <a:gd name="connsiteY2" fmla="*/ 0 h 9265073"/>
              <a:gd name="connsiteX3" fmla="*/ 8868195 w 8874936"/>
              <a:gd name="connsiteY3" fmla="*/ 4434055 h 9265073"/>
              <a:gd name="connsiteX4" fmla="*/ 8868195 w 8874936"/>
              <a:gd name="connsiteY4" fmla="*/ 4767750 h 9265073"/>
              <a:gd name="connsiteX5" fmla="*/ 8839886 w 8874936"/>
              <a:gd name="connsiteY5" fmla="*/ 9229514 h 9265073"/>
              <a:gd name="connsiteX6" fmla="*/ 6674112 w 8874936"/>
              <a:gd name="connsiteY6" fmla="*/ 9265073 h 9265073"/>
              <a:gd name="connsiteX7" fmla="*/ 5046989 w 8874936"/>
              <a:gd name="connsiteY7" fmla="*/ 9254314 h 9265073"/>
              <a:gd name="connsiteX8" fmla="*/ 85 w 8874936"/>
              <a:gd name="connsiteY8" fmla="*/ 4434055 h 9265073"/>
              <a:gd name="connsiteX0" fmla="*/ 85 w 8874936"/>
              <a:gd name="connsiteY0" fmla="*/ 4434055 h 9254596"/>
              <a:gd name="connsiteX1" fmla="*/ 4434140 w 8874936"/>
              <a:gd name="connsiteY1" fmla="*/ 0 h 9254596"/>
              <a:gd name="connsiteX2" fmla="*/ 4434140 w 8874936"/>
              <a:gd name="connsiteY2" fmla="*/ 0 h 9254596"/>
              <a:gd name="connsiteX3" fmla="*/ 8868195 w 8874936"/>
              <a:gd name="connsiteY3" fmla="*/ 4434055 h 9254596"/>
              <a:gd name="connsiteX4" fmla="*/ 8868195 w 8874936"/>
              <a:gd name="connsiteY4" fmla="*/ 4767750 h 9254596"/>
              <a:gd name="connsiteX5" fmla="*/ 8839886 w 8874936"/>
              <a:gd name="connsiteY5" fmla="*/ 9229514 h 9254596"/>
              <a:gd name="connsiteX6" fmla="*/ 6682424 w 8874936"/>
              <a:gd name="connsiteY6" fmla="*/ 9240134 h 9254596"/>
              <a:gd name="connsiteX7" fmla="*/ 5046989 w 8874936"/>
              <a:gd name="connsiteY7" fmla="*/ 9254314 h 9254596"/>
              <a:gd name="connsiteX8" fmla="*/ 85 w 8874936"/>
              <a:gd name="connsiteY8" fmla="*/ 4434055 h 9254596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68242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  <a:gd name="connsiteX0" fmla="*/ 86 w 8874937"/>
              <a:gd name="connsiteY0" fmla="*/ 4434055 h 9229662"/>
              <a:gd name="connsiteX1" fmla="*/ 4434141 w 8874937"/>
              <a:gd name="connsiteY1" fmla="*/ 0 h 9229662"/>
              <a:gd name="connsiteX2" fmla="*/ 4434141 w 8874937"/>
              <a:gd name="connsiteY2" fmla="*/ 0 h 9229662"/>
              <a:gd name="connsiteX3" fmla="*/ 8868196 w 8874937"/>
              <a:gd name="connsiteY3" fmla="*/ 4434055 h 9229662"/>
              <a:gd name="connsiteX4" fmla="*/ 8868196 w 8874937"/>
              <a:gd name="connsiteY4" fmla="*/ 4767750 h 9229662"/>
              <a:gd name="connsiteX5" fmla="*/ 8839887 w 8874937"/>
              <a:gd name="connsiteY5" fmla="*/ 9229514 h 9229662"/>
              <a:gd name="connsiteX6" fmla="*/ 6707363 w 8874937"/>
              <a:gd name="connsiteY6" fmla="*/ 9223508 h 9229662"/>
              <a:gd name="connsiteX7" fmla="*/ 5038677 w 8874937"/>
              <a:gd name="connsiteY7" fmla="*/ 9229376 h 9229662"/>
              <a:gd name="connsiteX8" fmla="*/ 86 w 8874937"/>
              <a:gd name="connsiteY8" fmla="*/ 4434055 h 9229662"/>
              <a:gd name="connsiteX0" fmla="*/ 86 w 8874937"/>
              <a:gd name="connsiteY0" fmla="*/ 4434055 h 9240134"/>
              <a:gd name="connsiteX1" fmla="*/ 4434141 w 8874937"/>
              <a:gd name="connsiteY1" fmla="*/ 0 h 9240134"/>
              <a:gd name="connsiteX2" fmla="*/ 4434141 w 8874937"/>
              <a:gd name="connsiteY2" fmla="*/ 0 h 9240134"/>
              <a:gd name="connsiteX3" fmla="*/ 8868196 w 8874937"/>
              <a:gd name="connsiteY3" fmla="*/ 4434055 h 9240134"/>
              <a:gd name="connsiteX4" fmla="*/ 8868196 w 8874937"/>
              <a:gd name="connsiteY4" fmla="*/ 4767750 h 9240134"/>
              <a:gd name="connsiteX5" fmla="*/ 8839887 w 8874937"/>
              <a:gd name="connsiteY5" fmla="*/ 9229514 h 9240134"/>
              <a:gd name="connsiteX6" fmla="*/ 6773865 w 8874937"/>
              <a:gd name="connsiteY6" fmla="*/ 9240134 h 9240134"/>
              <a:gd name="connsiteX7" fmla="*/ 5038677 w 8874937"/>
              <a:gd name="connsiteY7" fmla="*/ 9229376 h 9240134"/>
              <a:gd name="connsiteX8" fmla="*/ 86 w 8874937"/>
              <a:gd name="connsiteY8" fmla="*/ 4434055 h 9240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74937" h="9240134">
                <a:moveTo>
                  <a:pt x="86" y="4434055"/>
                </a:moveTo>
                <a:cubicBezTo>
                  <a:pt x="86" y="1985194"/>
                  <a:pt x="1985280" y="0"/>
                  <a:pt x="4434141" y="0"/>
                </a:cubicBezTo>
                <a:lnTo>
                  <a:pt x="4434141" y="0"/>
                </a:lnTo>
                <a:cubicBezTo>
                  <a:pt x="6883002" y="0"/>
                  <a:pt x="8868196" y="1985194"/>
                  <a:pt x="8868196" y="4434055"/>
                </a:cubicBezTo>
                <a:lnTo>
                  <a:pt x="8868196" y="4767750"/>
                </a:lnTo>
                <a:cubicBezTo>
                  <a:pt x="8868196" y="7216611"/>
                  <a:pt x="8895605" y="7040195"/>
                  <a:pt x="8839887" y="9229514"/>
                </a:cubicBezTo>
                <a:lnTo>
                  <a:pt x="6773865" y="9240134"/>
                </a:lnTo>
                <a:lnTo>
                  <a:pt x="5038677" y="9229376"/>
                </a:lnTo>
                <a:cubicBezTo>
                  <a:pt x="1640464" y="9256690"/>
                  <a:pt x="-13768" y="7327741"/>
                  <a:pt x="86" y="4434055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form</a:t>
            </a:r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93DE1B89-8B95-C991-FCCB-A27AE56873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84098" y="3240000"/>
            <a:ext cx="8280000" cy="540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3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3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ubrik 106">
            <a:extLst>
              <a:ext uri="{FF2B5EF4-FFF2-40B4-BE49-F238E27FC236}">
                <a16:creationId xmlns:a16="http://schemas.microsoft.com/office/drawing/2014/main" id="{505B7519-D4A1-65FB-10F7-68D1930A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4098" y="758131"/>
            <a:ext cx="8280000" cy="2052000"/>
          </a:xfrm>
        </p:spPr>
        <p:txBody>
          <a:bodyPr>
            <a:noAutofit/>
          </a:bodyPr>
          <a:lstStyle>
            <a:lvl1pPr>
              <a:defRPr sz="7200" b="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D1922A11-6FDC-5954-DA22-3452A9DB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197927D5-8C5F-1843-FA9D-B3EFCC39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5">
            <a:extLst>
              <a:ext uri="{FF2B5EF4-FFF2-40B4-BE49-F238E27FC236}">
                <a16:creationId xmlns:a16="http://schemas.microsoft.com/office/drawing/2014/main" id="{B3977587-313F-F007-1750-653BB1B3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596390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-Vinröd_mörk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1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nröd_mörk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spcAft>
                <a:spcPts val="2300"/>
              </a:spcAft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accent3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796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_med_bild_höger-Vinröd_mö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2371849D-5CFA-C47E-F676-A874570709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4BB72E08-77C3-8B82-913C-313B37DED62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04100" y="-1907"/>
            <a:ext cx="9000000" cy="11311257"/>
          </a:xfrm>
          <a:custGeom>
            <a:avLst/>
            <a:gdLst>
              <a:gd name="connsiteX0" fmla="*/ 7551786 w 9000000"/>
              <a:gd name="connsiteY0" fmla="*/ 8968950 h 11311257"/>
              <a:gd name="connsiteX1" fmla="*/ 6652806 w 9000000"/>
              <a:gd name="connsiteY1" fmla="*/ 9867930 h 11311257"/>
              <a:gd name="connsiteX2" fmla="*/ 6652806 w 9000000"/>
              <a:gd name="connsiteY2" fmla="*/ 10766911 h 11311257"/>
              <a:gd name="connsiteX3" fmla="*/ 7551786 w 9000000"/>
              <a:gd name="connsiteY3" fmla="*/ 10766911 h 11311257"/>
              <a:gd name="connsiteX4" fmla="*/ 8450768 w 9000000"/>
              <a:gd name="connsiteY4" fmla="*/ 9867930 h 11311257"/>
              <a:gd name="connsiteX5" fmla="*/ 7551786 w 9000000"/>
              <a:gd name="connsiteY5" fmla="*/ 8968950 h 11311257"/>
              <a:gd name="connsiteX6" fmla="*/ 0 w 9000000"/>
              <a:gd name="connsiteY6" fmla="*/ 0 h 11311257"/>
              <a:gd name="connsiteX7" fmla="*/ 9000000 w 9000000"/>
              <a:gd name="connsiteY7" fmla="*/ 0 h 11311257"/>
              <a:gd name="connsiteX8" fmla="*/ 9000000 w 9000000"/>
              <a:gd name="connsiteY8" fmla="*/ 11311257 h 11311257"/>
              <a:gd name="connsiteX9" fmla="*/ 0 w 9000000"/>
              <a:gd name="connsiteY9" fmla="*/ 11311257 h 1131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00000" h="11311257">
                <a:moveTo>
                  <a:pt x="7551786" y="8968950"/>
                </a:moveTo>
                <a:cubicBezTo>
                  <a:pt x="7055292" y="8968950"/>
                  <a:pt x="6652806" y="9371437"/>
                  <a:pt x="6652806" y="9867930"/>
                </a:cubicBezTo>
                <a:lnTo>
                  <a:pt x="6652806" y="10766911"/>
                </a:lnTo>
                <a:cubicBezTo>
                  <a:pt x="6652806" y="10766911"/>
                  <a:pt x="7551786" y="10766911"/>
                  <a:pt x="7551786" y="10766911"/>
                </a:cubicBezTo>
                <a:cubicBezTo>
                  <a:pt x="8048280" y="10766911"/>
                  <a:pt x="8450768" y="10364424"/>
                  <a:pt x="8450768" y="9867930"/>
                </a:cubicBezTo>
                <a:cubicBezTo>
                  <a:pt x="8450768" y="9371437"/>
                  <a:pt x="8048280" y="8968950"/>
                  <a:pt x="7551786" y="8968950"/>
                </a:cubicBezTo>
                <a:close/>
                <a:moveTo>
                  <a:pt x="0" y="0"/>
                </a:moveTo>
                <a:lnTo>
                  <a:pt x="9000000" y="0"/>
                </a:lnTo>
                <a:lnTo>
                  <a:pt x="9000000" y="11311257"/>
                </a:lnTo>
                <a:lnTo>
                  <a:pt x="0" y="11311257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6" name="Platshållare för bild 11">
            <a:extLst>
              <a:ext uri="{FF2B5EF4-FFF2-40B4-BE49-F238E27FC236}">
                <a16:creationId xmlns:a16="http://schemas.microsoft.com/office/drawing/2014/main" id="{1225C724-E477-1380-A934-93D3F53CB83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2302522" y="0"/>
            <a:ext cx="9000000" cy="11309350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 algn="ctr">
              <a:buClr>
                <a:schemeClr val="accent1"/>
              </a:buClr>
              <a:buFont typeface="Arial" panose="020B0604020202020204" pitchFamily="34" charset="0"/>
              <a:buNone/>
              <a:defRPr sz="4000"/>
            </a:lvl1pPr>
          </a:lstStyle>
          <a:p>
            <a:r>
              <a:rPr lang="en-US" dirty="0" err="1"/>
              <a:t>Infoga</a:t>
            </a:r>
            <a:r>
              <a:rPr lang="en-US" dirty="0"/>
              <a:t> </a:t>
            </a:r>
            <a:r>
              <a:rPr lang="en-US" dirty="0" err="1"/>
              <a:t>bild</a:t>
            </a:r>
            <a:endParaRPr lang="en-US" dirty="0"/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A12E0FAE-7077-6068-8382-A9095BF5B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2000" y="3240000"/>
            <a:ext cx="8640000" cy="6840000"/>
          </a:xfrm>
        </p:spPr>
        <p:txBody>
          <a:bodyPr vert="horz" lIns="0" tIns="0" rIns="0" bIns="0" rtlCol="0">
            <a:noAutofit/>
          </a:bodyPr>
          <a:lstStyle>
            <a:lvl1pPr marL="345600" indent="-345600">
              <a:buClr>
                <a:schemeClr val="accent1"/>
              </a:buClr>
              <a:buFont typeface="Arial" panose="020B0604020202020204" pitchFamily="34" charset="0"/>
              <a:buChar char="•"/>
              <a:defRPr lang="sv-SE" sz="4000" dirty="0">
                <a:solidFill>
                  <a:schemeClr val="tx1"/>
                </a:solidFill>
              </a:defRPr>
            </a:lvl1pPr>
            <a:lvl2pPr marL="756000" indent="-324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600" dirty="0">
                <a:solidFill>
                  <a:schemeClr val="tx1"/>
                </a:solidFill>
              </a:defRPr>
            </a:lvl2pPr>
            <a:lvl3pPr marL="1116000" indent="-288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3200" dirty="0">
                <a:solidFill>
                  <a:schemeClr val="tx1"/>
                </a:solidFill>
              </a:defRPr>
            </a:lvl3pPr>
            <a:lvl4pPr marL="1458000" indent="-2592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800" dirty="0">
                <a:solidFill>
                  <a:schemeClr val="tx1"/>
                </a:solidFill>
              </a:defRPr>
            </a:lvl4pPr>
            <a:lvl5pPr marL="1764000" indent="-252000">
              <a:buClr>
                <a:schemeClr val="accent1"/>
              </a:buClr>
              <a:buFont typeface="Arial" panose="020B0604020202020204" pitchFamily="34" charset="0"/>
              <a:buChar char="•"/>
              <a:defRPr lang="sv-SE" sz="24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Rubrik 106">
            <a:extLst>
              <a:ext uri="{FF2B5EF4-FFF2-40B4-BE49-F238E27FC236}">
                <a16:creationId xmlns:a16="http://schemas.microsoft.com/office/drawing/2014/main" id="{5069FD89-84A3-DA98-9D26-F0198B7F8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758131"/>
            <a:ext cx="8640000" cy="2052000"/>
          </a:xfrm>
        </p:spPr>
        <p:txBody>
          <a:bodyPr bIns="0">
            <a:noAutofit/>
          </a:bodyPr>
          <a:lstStyle>
            <a:lvl1pPr>
              <a:defRPr sz="7200" b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sidfot 2">
            <a:extLst>
              <a:ext uri="{FF2B5EF4-FFF2-40B4-BE49-F238E27FC236}">
                <a16:creationId xmlns:a16="http://schemas.microsoft.com/office/drawing/2014/main" id="{0955F523-DC9C-9A33-971C-E2A5B3FD35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757600" y="10548000"/>
            <a:ext cx="71676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datum 3">
            <a:extLst>
              <a:ext uri="{FF2B5EF4-FFF2-40B4-BE49-F238E27FC236}">
                <a16:creationId xmlns:a16="http://schemas.microsoft.com/office/drawing/2014/main" id="{A8609803-2BD2-EE23-740E-802C47BF7572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77503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16" name="Platshållare för bildnummer 4">
            <a:extLst>
              <a:ext uri="{FF2B5EF4-FFF2-40B4-BE49-F238E27FC236}">
                <a16:creationId xmlns:a16="http://schemas.microsoft.com/office/drawing/2014/main" id="{EEDEC0E0-F968-24BA-1865-501F4115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163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9" name="Grupp 18">
            <a:extLst>
              <a:ext uri="{FF2B5EF4-FFF2-40B4-BE49-F238E27FC236}">
                <a16:creationId xmlns:a16="http://schemas.microsoft.com/office/drawing/2014/main" id="{E2D06B91-E4F4-02B0-7B37-218258E307E9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0" name="Bild 19">
              <a:extLst>
                <a:ext uri="{FF2B5EF4-FFF2-40B4-BE49-F238E27FC236}">
                  <a16:creationId xmlns:a16="http://schemas.microsoft.com/office/drawing/2014/main" id="{7580A8A2-6AFE-4A23-58B1-D8184B5FF9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1" name="Bild 20">
              <a:extLst>
                <a:ext uri="{FF2B5EF4-FFF2-40B4-BE49-F238E27FC236}">
                  <a16:creationId xmlns:a16="http://schemas.microsoft.com/office/drawing/2014/main" id="{79ED422F-7D66-F311-2B3F-533B72FF23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872634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sida_bild_topp_och_text-Vit-Turkos_lj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D949564A-5379-F559-CBE7-FF45D034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 dirty="0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FCB456D6-7B98-AEDE-1A87-17C52A7F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sidfot 5">
            <a:extLst>
              <a:ext uri="{FF2B5EF4-FFF2-40B4-BE49-F238E27FC236}">
                <a16:creationId xmlns:a16="http://schemas.microsoft.com/office/drawing/2014/main" id="{BB4F6B91-E7D3-255D-44BF-7F3E3534B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B57E4DDF-B89B-3B5E-4B7A-22A918DDF8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0104100" cy="3654425"/>
          </a:xfrm>
          <a:custGeom>
            <a:avLst/>
            <a:gdLst>
              <a:gd name="connsiteX0" fmla="*/ 18655886 w 20104100"/>
              <a:gd name="connsiteY0" fmla="*/ 927212 h 3654425"/>
              <a:gd name="connsiteX1" fmla="*/ 17756906 w 20104100"/>
              <a:gd name="connsiteY1" fmla="*/ 1826192 h 3654425"/>
              <a:gd name="connsiteX2" fmla="*/ 17756906 w 20104100"/>
              <a:gd name="connsiteY2" fmla="*/ 2725173 h 3654425"/>
              <a:gd name="connsiteX3" fmla="*/ 18655886 w 20104100"/>
              <a:gd name="connsiteY3" fmla="*/ 2725173 h 3654425"/>
              <a:gd name="connsiteX4" fmla="*/ 19554868 w 20104100"/>
              <a:gd name="connsiteY4" fmla="*/ 1826192 h 3654425"/>
              <a:gd name="connsiteX5" fmla="*/ 18655886 w 20104100"/>
              <a:gd name="connsiteY5" fmla="*/ 927212 h 3654425"/>
              <a:gd name="connsiteX6" fmla="*/ 0 w 20104100"/>
              <a:gd name="connsiteY6" fmla="*/ 0 h 3654425"/>
              <a:gd name="connsiteX7" fmla="*/ 20104100 w 20104100"/>
              <a:gd name="connsiteY7" fmla="*/ 0 h 3654425"/>
              <a:gd name="connsiteX8" fmla="*/ 20104100 w 20104100"/>
              <a:gd name="connsiteY8" fmla="*/ 3654425 h 3654425"/>
              <a:gd name="connsiteX9" fmla="*/ 0 w 20104100"/>
              <a:gd name="connsiteY9" fmla="*/ 3654425 h 365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3654425">
                <a:moveTo>
                  <a:pt x="18655886" y="927212"/>
                </a:moveTo>
                <a:cubicBezTo>
                  <a:pt x="18159392" y="927212"/>
                  <a:pt x="17756906" y="1329699"/>
                  <a:pt x="17756906" y="1826192"/>
                </a:cubicBezTo>
                <a:lnTo>
                  <a:pt x="17756906" y="2725173"/>
                </a:lnTo>
                <a:cubicBezTo>
                  <a:pt x="17756906" y="2725173"/>
                  <a:pt x="18655886" y="2725173"/>
                  <a:pt x="18655886" y="2725173"/>
                </a:cubicBezTo>
                <a:cubicBezTo>
                  <a:pt x="19152380" y="2725173"/>
                  <a:pt x="19554868" y="2322686"/>
                  <a:pt x="19554868" y="1826192"/>
                </a:cubicBezTo>
                <a:cubicBezTo>
                  <a:pt x="19554868" y="1329699"/>
                  <a:pt x="19152380" y="927212"/>
                  <a:pt x="18655886" y="927212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3654425"/>
                </a:lnTo>
                <a:lnTo>
                  <a:pt x="0" y="36544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endParaRPr lang="en-US" dirty="0"/>
          </a:p>
        </p:txBody>
      </p:sp>
      <p:grpSp>
        <p:nvGrpSpPr>
          <p:cNvPr id="12" name="Grupp 11">
            <a:extLst>
              <a:ext uri="{FF2B5EF4-FFF2-40B4-BE49-F238E27FC236}">
                <a16:creationId xmlns:a16="http://schemas.microsoft.com/office/drawing/2014/main" id="{5519E575-451D-56AC-BC70-3C69451708E5}"/>
              </a:ext>
            </a:extLst>
          </p:cNvPr>
          <p:cNvGrpSpPr/>
          <p:nvPr userDrawn="1"/>
        </p:nvGrpSpPr>
        <p:grpSpPr>
          <a:xfrm>
            <a:off x="17784000" y="928800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3" name="Bild 12">
              <a:extLst>
                <a:ext uri="{FF2B5EF4-FFF2-40B4-BE49-F238E27FC236}">
                  <a16:creationId xmlns:a16="http://schemas.microsoft.com/office/drawing/2014/main" id="{1CA28C7F-94DF-0464-FFCE-B92D1B1157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4" name="Bild 13">
              <a:extLst>
                <a:ext uri="{FF2B5EF4-FFF2-40B4-BE49-F238E27FC236}">
                  <a16:creationId xmlns:a16="http://schemas.microsoft.com/office/drawing/2014/main" id="{E9A26804-8171-4C87-EA39-D7D02C505C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A2C7EF-B9AA-2DA8-8610-4F53E94D0AC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4986" y="574150"/>
            <a:ext cx="6984776" cy="2664000"/>
          </a:xfrm>
        </p:spPr>
        <p:txBody>
          <a:bodyPr anchor="ctr"/>
          <a:lstStyle>
            <a:lvl1pPr marL="0" indent="0">
              <a:lnSpc>
                <a:spcPts val="5400"/>
              </a:lnSpc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</a:t>
            </a:r>
            <a:br>
              <a:rPr lang="sv-SE" dirty="0"/>
            </a:br>
            <a:r>
              <a:rPr lang="sv-SE" dirty="0"/>
              <a:t>mall för rubrikformat</a:t>
            </a:r>
            <a:endParaRPr lang="en-US" dirty="0"/>
          </a:p>
        </p:txBody>
      </p:sp>
      <p:sp>
        <p:nvSpPr>
          <p:cNvPr id="7" name="Platshållare för text 4">
            <a:extLst>
              <a:ext uri="{FF2B5EF4-FFF2-40B4-BE49-F238E27FC236}">
                <a16:creationId xmlns:a16="http://schemas.microsoft.com/office/drawing/2014/main" id="{94F67A0E-E56A-0E7E-0659-639FB34E41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37665" y="4767725"/>
            <a:ext cx="16108695" cy="5364000"/>
          </a:xfrm>
        </p:spPr>
        <p:txBody>
          <a:bodyPr/>
          <a:lstStyle>
            <a:lvl1pPr marL="0" indent="0">
              <a:buClr>
                <a:schemeClr val="accent3"/>
              </a:buClr>
              <a:buNone/>
              <a:defRPr>
                <a:solidFill>
                  <a:schemeClr val="tx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702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sida_helsida-Vinröd_mörk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4">
            <a:extLst>
              <a:ext uri="{FF2B5EF4-FFF2-40B4-BE49-F238E27FC236}">
                <a16:creationId xmlns:a16="http://schemas.microsoft.com/office/drawing/2014/main" id="{07EDFFC4-C176-64E9-9298-AD68EDB49D1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0" y="-1"/>
            <a:ext cx="20104100" cy="11309351"/>
          </a:xfrm>
          <a:custGeom>
            <a:avLst/>
            <a:gdLst>
              <a:gd name="connsiteX0" fmla="*/ 18655886 w 20104100"/>
              <a:gd name="connsiteY0" fmla="*/ 8967044 h 11309351"/>
              <a:gd name="connsiteX1" fmla="*/ 17756906 w 20104100"/>
              <a:gd name="connsiteY1" fmla="*/ 9866024 h 11309351"/>
              <a:gd name="connsiteX2" fmla="*/ 17756906 w 20104100"/>
              <a:gd name="connsiteY2" fmla="*/ 10765005 h 11309351"/>
              <a:gd name="connsiteX3" fmla="*/ 18655886 w 20104100"/>
              <a:gd name="connsiteY3" fmla="*/ 10765005 h 11309351"/>
              <a:gd name="connsiteX4" fmla="*/ 19554868 w 20104100"/>
              <a:gd name="connsiteY4" fmla="*/ 9866024 h 11309351"/>
              <a:gd name="connsiteX5" fmla="*/ 18655886 w 20104100"/>
              <a:gd name="connsiteY5" fmla="*/ 8967044 h 11309351"/>
              <a:gd name="connsiteX6" fmla="*/ 0 w 20104100"/>
              <a:gd name="connsiteY6" fmla="*/ 0 h 11309351"/>
              <a:gd name="connsiteX7" fmla="*/ 20104100 w 20104100"/>
              <a:gd name="connsiteY7" fmla="*/ 0 h 11309351"/>
              <a:gd name="connsiteX8" fmla="*/ 20104100 w 20104100"/>
              <a:gd name="connsiteY8" fmla="*/ 11309351 h 11309351"/>
              <a:gd name="connsiteX9" fmla="*/ 0 w 20104100"/>
              <a:gd name="connsiteY9" fmla="*/ 11309351 h 11309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04100" h="11309351">
                <a:moveTo>
                  <a:pt x="18655886" y="8967044"/>
                </a:moveTo>
                <a:cubicBezTo>
                  <a:pt x="18159392" y="8967044"/>
                  <a:pt x="17756906" y="9369531"/>
                  <a:pt x="17756906" y="9866024"/>
                </a:cubicBezTo>
                <a:lnTo>
                  <a:pt x="17756906" y="10765005"/>
                </a:lnTo>
                <a:cubicBezTo>
                  <a:pt x="17756906" y="10765005"/>
                  <a:pt x="18655886" y="10765005"/>
                  <a:pt x="18655886" y="10765005"/>
                </a:cubicBezTo>
                <a:cubicBezTo>
                  <a:pt x="19152380" y="10765005"/>
                  <a:pt x="19554868" y="10362518"/>
                  <a:pt x="19554868" y="9866024"/>
                </a:cubicBezTo>
                <a:cubicBezTo>
                  <a:pt x="19554868" y="9369531"/>
                  <a:pt x="19152380" y="8967044"/>
                  <a:pt x="18655886" y="8967044"/>
                </a:cubicBezTo>
                <a:close/>
                <a:moveTo>
                  <a:pt x="0" y="0"/>
                </a:moveTo>
                <a:lnTo>
                  <a:pt x="20104100" y="0"/>
                </a:lnTo>
                <a:lnTo>
                  <a:pt x="20104100" y="11309351"/>
                </a:lnTo>
                <a:lnTo>
                  <a:pt x="0" y="11309351"/>
                </a:lnTo>
                <a:close/>
              </a:path>
            </a:pathLst>
          </a:custGeom>
          <a:solidFill>
            <a:schemeClr val="accent3">
              <a:alpha val="5000"/>
            </a:schemeClr>
          </a:solidFill>
        </p:spPr>
        <p:txBody>
          <a:bodyPr wrap="square" anchor="ctr">
            <a:noAutofit/>
          </a:bodyPr>
          <a:lstStyle>
            <a:lvl1pPr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9EEE50AE-AD45-C8EB-F181-3EB97FB88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E7C7BFDF-15BB-A35D-182B-71E482DB79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17" name="Bild 16">
              <a:extLst>
                <a:ext uri="{FF2B5EF4-FFF2-40B4-BE49-F238E27FC236}">
                  <a16:creationId xmlns:a16="http://schemas.microsoft.com/office/drawing/2014/main" id="{D13F18B1-ED24-8397-C568-DD94D6B23E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18" name="Bild 17">
              <a:extLst>
                <a:ext uri="{FF2B5EF4-FFF2-40B4-BE49-F238E27FC236}">
                  <a16:creationId xmlns:a16="http://schemas.microsoft.com/office/drawing/2014/main" id="{87208784-4141-09D3-D660-A2268386B8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B3A71AB9-AAA7-E78A-F77A-D1A10EB2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71066" y="10548000"/>
            <a:ext cx="792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2A7701B-8AEB-47E6-B4CC-5A851E887FD1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22D6F3-33C1-5574-70A2-85ADD2CE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7666" y="10548000"/>
            <a:ext cx="3600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480145-259A-47DA-A30D-C906B9DB5C9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5">
            <a:extLst>
              <a:ext uri="{FF2B5EF4-FFF2-40B4-BE49-F238E27FC236}">
                <a16:creationId xmlns:a16="http://schemas.microsoft.com/office/drawing/2014/main" id="{A02E07FB-A8EC-6B08-D352-1681F3F6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4449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19587E9D-16BD-AF70-A45B-6226475A8D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017350"/>
            <a:ext cx="5310000" cy="511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" name="Grupp 1">
            <a:extLst>
              <a:ext uri="{FF2B5EF4-FFF2-40B4-BE49-F238E27FC236}">
                <a16:creationId xmlns:a16="http://schemas.microsoft.com/office/drawing/2014/main" id="{410E5945-31B5-7188-D32A-98B7B861DF97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3" name="Bild 2">
              <a:extLst>
                <a:ext uri="{FF2B5EF4-FFF2-40B4-BE49-F238E27FC236}">
                  <a16:creationId xmlns:a16="http://schemas.microsoft.com/office/drawing/2014/main" id="{1B6F520F-252E-AD6B-6CFC-A8FA4E19BB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4" name="Bild 3">
              <a:extLst>
                <a:ext uri="{FF2B5EF4-FFF2-40B4-BE49-F238E27FC236}">
                  <a16:creationId xmlns:a16="http://schemas.microsoft.com/office/drawing/2014/main" id="{4865D953-04C2-C138-9C36-AF9243AA11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13607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1_med_text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3996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5" name="Platshållare för bild 11">
            <a:extLst>
              <a:ext uri="{FF2B5EF4-FFF2-40B4-BE49-F238E27FC236}">
                <a16:creationId xmlns:a16="http://schemas.microsoft.com/office/drawing/2014/main" id="{75590286-0510-BFB4-EE2F-160E3A17B3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1" hasCustomPrompt="1"/>
          </p:nvPr>
        </p:nvSpPr>
        <p:spPr>
          <a:xfrm>
            <a:off x="180000" y="4359600"/>
            <a:ext cx="4716000" cy="67697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40464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5076000" y="6913750"/>
            <a:ext cx="40464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9304100" y="180000"/>
            <a:ext cx="1062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6C45F4-5A3A-B353-8B3A-6433B352CE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302400" y="6377390"/>
            <a:ext cx="5279848" cy="1005477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sv-SE" dirty="0"/>
              <a:t>100%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88D93A17-5D27-9173-DE8F-75232BA67D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02400" y="7454875"/>
            <a:ext cx="5311700" cy="2880320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accent3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8905EC65-8650-70B3-60D1-3E1ABCA0D806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11FBA0C9-6BFF-B8AD-A3F5-12DDCE3121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28F8573-1D0A-2F1D-9164-0EFB361C27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93513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7" name="Platshållare för bild 11">
            <a:extLst>
              <a:ext uri="{FF2B5EF4-FFF2-40B4-BE49-F238E27FC236}">
                <a16:creationId xmlns:a16="http://schemas.microsoft.com/office/drawing/2014/main" id="{F74D3FB7-FCAD-6210-57DB-6889BD350E31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076000" y="6913750"/>
            <a:ext cx="40481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749969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2_med_text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781495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9538100" cy="65520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8174955"/>
            <a:ext cx="4716000" cy="295439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4794100" y="180000"/>
            <a:ext cx="5130000" cy="56628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9" name="Platshållare för bild 11">
            <a:extLst>
              <a:ext uri="{FF2B5EF4-FFF2-40B4-BE49-F238E27FC236}">
                <a16:creationId xmlns:a16="http://schemas.microsoft.com/office/drawing/2014/main" id="{4798232A-73EF-6BAB-910A-26A2BE1F6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6" hasCustomPrompt="1"/>
          </p:nvPr>
        </p:nvSpPr>
        <p:spPr>
          <a:xfrm>
            <a:off x="9304100" y="6913750"/>
            <a:ext cx="5310000" cy="421560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51" name="Platshållare för bild 50">
            <a:extLst>
              <a:ext uri="{FF2B5EF4-FFF2-40B4-BE49-F238E27FC236}">
                <a16:creationId xmlns:a16="http://schemas.microsoft.com/office/drawing/2014/main" id="{6CEF6B11-B88E-2C7C-9AD5-550A8765DC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7" hasCustomPrompt="1"/>
          </p:nvPr>
        </p:nvSpPr>
        <p:spPr>
          <a:xfrm>
            <a:off x="14794100" y="6017350"/>
            <a:ext cx="5130000" cy="5112000"/>
          </a:xfrm>
          <a:custGeom>
            <a:avLst/>
            <a:gdLst>
              <a:gd name="connsiteX0" fmla="*/ 3861786 w 5130000"/>
              <a:gd name="connsiteY0" fmla="*/ 2949693 h 5112000"/>
              <a:gd name="connsiteX1" fmla="*/ 2962806 w 5130000"/>
              <a:gd name="connsiteY1" fmla="*/ 3848673 h 5112000"/>
              <a:gd name="connsiteX2" fmla="*/ 2962806 w 5130000"/>
              <a:gd name="connsiteY2" fmla="*/ 4747654 h 5112000"/>
              <a:gd name="connsiteX3" fmla="*/ 3861786 w 5130000"/>
              <a:gd name="connsiteY3" fmla="*/ 4747654 h 5112000"/>
              <a:gd name="connsiteX4" fmla="*/ 4760768 w 5130000"/>
              <a:gd name="connsiteY4" fmla="*/ 3848673 h 5112000"/>
              <a:gd name="connsiteX5" fmla="*/ 3861786 w 5130000"/>
              <a:gd name="connsiteY5" fmla="*/ 2949693 h 5112000"/>
              <a:gd name="connsiteX6" fmla="*/ 0 w 5130000"/>
              <a:gd name="connsiteY6" fmla="*/ 0 h 5112000"/>
              <a:gd name="connsiteX7" fmla="*/ 5130000 w 5130000"/>
              <a:gd name="connsiteY7" fmla="*/ 0 h 5112000"/>
              <a:gd name="connsiteX8" fmla="*/ 5130000 w 5130000"/>
              <a:gd name="connsiteY8" fmla="*/ 5112000 h 5112000"/>
              <a:gd name="connsiteX9" fmla="*/ 0 w 5130000"/>
              <a:gd name="connsiteY9" fmla="*/ 5112000 h 51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130000" h="5112000">
                <a:moveTo>
                  <a:pt x="3861786" y="2949693"/>
                </a:moveTo>
                <a:cubicBezTo>
                  <a:pt x="3365292" y="2949693"/>
                  <a:pt x="2962806" y="3352180"/>
                  <a:pt x="2962806" y="3848673"/>
                </a:cubicBezTo>
                <a:lnTo>
                  <a:pt x="2962806" y="4747654"/>
                </a:lnTo>
                <a:cubicBezTo>
                  <a:pt x="2962806" y="4747654"/>
                  <a:pt x="3861786" y="4747654"/>
                  <a:pt x="3861786" y="4747654"/>
                </a:cubicBezTo>
                <a:cubicBezTo>
                  <a:pt x="4358280" y="4747654"/>
                  <a:pt x="4760768" y="4345167"/>
                  <a:pt x="4760768" y="3848673"/>
                </a:cubicBezTo>
                <a:cubicBezTo>
                  <a:pt x="4760768" y="3352180"/>
                  <a:pt x="4358280" y="2949693"/>
                  <a:pt x="3861786" y="2949693"/>
                </a:cubicBezTo>
                <a:close/>
                <a:moveTo>
                  <a:pt x="0" y="0"/>
                </a:moveTo>
                <a:lnTo>
                  <a:pt x="5130000" y="0"/>
                </a:lnTo>
                <a:lnTo>
                  <a:pt x="5130000" y="5112000"/>
                </a:lnTo>
                <a:lnTo>
                  <a:pt x="0" y="5112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6F9EFEF-9695-7AB3-FDC0-829FA125B2C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6000" y="7022827"/>
            <a:ext cx="4023825" cy="972128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3" name="Platshållare för text 4">
            <a:extLst>
              <a:ext uri="{FF2B5EF4-FFF2-40B4-BE49-F238E27FC236}">
                <a16:creationId xmlns:a16="http://schemas.microsoft.com/office/drawing/2014/main" id="{3EBD60E3-AB8C-FA3F-4E75-0BB502CA3F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000" y="8005650"/>
            <a:ext cx="4048100" cy="2905609"/>
          </a:xfrm>
        </p:spPr>
        <p:txBody>
          <a:bodyPr anchor="t"/>
          <a:lstStyle>
            <a:lvl1pPr marL="0" indent="0" algn="ctr">
              <a:buNone/>
              <a:defRPr sz="5400">
                <a:solidFill>
                  <a:schemeClr val="accent3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D7B35C18-31BA-C480-0D6A-3E04BD624973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" name="Bild 4">
              <a:extLst>
                <a:ext uri="{FF2B5EF4-FFF2-40B4-BE49-F238E27FC236}">
                  <a16:creationId xmlns:a16="http://schemas.microsoft.com/office/drawing/2014/main" id="{16ED4C09-51FE-CD65-312F-C7C542BCBE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6C996E8F-0F50-1B7B-6FCE-C271498367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2514148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8" name="Platshållare för bild 11">
            <a:extLst>
              <a:ext uri="{FF2B5EF4-FFF2-40B4-BE49-F238E27FC236}">
                <a16:creationId xmlns:a16="http://schemas.microsoft.com/office/drawing/2014/main" id="{DEAE2A4F-ACD4-6532-5F4C-9A855B9F533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4" hasCustomPrompt="1"/>
          </p:nvPr>
        </p:nvSpPr>
        <p:spPr>
          <a:xfrm>
            <a:off x="12712562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D692920B-743B-E1CA-4916-353239D3C39B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1F23884-35A6-AE70-C8A4-9EB34222B7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9" name="Bild 8">
              <a:extLst>
                <a:ext uri="{FF2B5EF4-FFF2-40B4-BE49-F238E27FC236}">
                  <a16:creationId xmlns:a16="http://schemas.microsoft.com/office/drawing/2014/main" id="{AC019253-62DA-A36D-F7F7-66C677AAA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499603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3_med_text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0" hasCustomPrompt="1"/>
          </p:nvPr>
        </p:nvSpPr>
        <p:spPr>
          <a:xfrm>
            <a:off x="180000" y="180000"/>
            <a:ext cx="4716000" cy="493463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6" name="Platshållare för bild 11">
            <a:extLst>
              <a:ext uri="{FF2B5EF4-FFF2-40B4-BE49-F238E27FC236}">
                <a16:creationId xmlns:a16="http://schemas.microsoft.com/office/drawing/2014/main" id="{C42B1CAE-88D6-F5B7-D4F5-2ECEE06BF8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2" hasCustomPrompt="1"/>
          </p:nvPr>
        </p:nvSpPr>
        <p:spPr>
          <a:xfrm>
            <a:off x="5076000" y="180000"/>
            <a:ext cx="7456562" cy="1094443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7" name="Platshållare för bild 11">
            <a:extLst>
              <a:ext uri="{FF2B5EF4-FFF2-40B4-BE49-F238E27FC236}">
                <a16:creationId xmlns:a16="http://schemas.microsoft.com/office/drawing/2014/main" id="{E102E7A0-AE2E-AA53-4CF0-46E7B72A4F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3" hasCustomPrompt="1"/>
          </p:nvPr>
        </p:nvSpPr>
        <p:spPr>
          <a:xfrm>
            <a:off x="180000" y="5294635"/>
            <a:ext cx="4716000" cy="5834715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07741B52-3B3E-3BC7-9652-BCFA930D0B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8" hasCustomPrompt="1"/>
          </p:nvPr>
        </p:nvSpPr>
        <p:spPr>
          <a:xfrm>
            <a:off x="12712562" y="3962467"/>
            <a:ext cx="7211538" cy="7161963"/>
          </a:xfrm>
          <a:custGeom>
            <a:avLst/>
            <a:gdLst>
              <a:gd name="connsiteX0" fmla="*/ 5943324 w 7211538"/>
              <a:gd name="connsiteY0" fmla="*/ 5004576 h 7161963"/>
              <a:gd name="connsiteX1" fmla="*/ 5044344 w 7211538"/>
              <a:gd name="connsiteY1" fmla="*/ 5903556 h 7161963"/>
              <a:gd name="connsiteX2" fmla="*/ 5044344 w 7211538"/>
              <a:gd name="connsiteY2" fmla="*/ 6802537 h 7161963"/>
              <a:gd name="connsiteX3" fmla="*/ 5943324 w 7211538"/>
              <a:gd name="connsiteY3" fmla="*/ 6802537 h 7161963"/>
              <a:gd name="connsiteX4" fmla="*/ 6842306 w 7211538"/>
              <a:gd name="connsiteY4" fmla="*/ 5903556 h 7161963"/>
              <a:gd name="connsiteX5" fmla="*/ 5943324 w 7211538"/>
              <a:gd name="connsiteY5" fmla="*/ 5004576 h 7161963"/>
              <a:gd name="connsiteX6" fmla="*/ 0 w 7211538"/>
              <a:gd name="connsiteY6" fmla="*/ 0 h 7161963"/>
              <a:gd name="connsiteX7" fmla="*/ 7211538 w 7211538"/>
              <a:gd name="connsiteY7" fmla="*/ 0 h 7161963"/>
              <a:gd name="connsiteX8" fmla="*/ 7211538 w 7211538"/>
              <a:gd name="connsiteY8" fmla="*/ 7161963 h 7161963"/>
              <a:gd name="connsiteX9" fmla="*/ 0 w 7211538"/>
              <a:gd name="connsiteY9" fmla="*/ 7161963 h 71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211538" h="7161963">
                <a:moveTo>
                  <a:pt x="5943324" y="5004576"/>
                </a:moveTo>
                <a:cubicBezTo>
                  <a:pt x="5446830" y="5004576"/>
                  <a:pt x="5044344" y="5407063"/>
                  <a:pt x="5044344" y="5903556"/>
                </a:cubicBezTo>
                <a:lnTo>
                  <a:pt x="5044344" y="6802537"/>
                </a:lnTo>
                <a:cubicBezTo>
                  <a:pt x="5044344" y="6802537"/>
                  <a:pt x="5943324" y="6802537"/>
                  <a:pt x="5943324" y="6802537"/>
                </a:cubicBezTo>
                <a:cubicBezTo>
                  <a:pt x="6439818" y="6802537"/>
                  <a:pt x="6842306" y="6400050"/>
                  <a:pt x="6842306" y="5903556"/>
                </a:cubicBezTo>
                <a:cubicBezTo>
                  <a:pt x="6842306" y="5407063"/>
                  <a:pt x="6439818" y="5004576"/>
                  <a:pt x="5943324" y="5004576"/>
                </a:cubicBezTo>
                <a:close/>
                <a:moveTo>
                  <a:pt x="0" y="0"/>
                </a:moveTo>
                <a:lnTo>
                  <a:pt x="7211538" y="0"/>
                </a:lnTo>
                <a:lnTo>
                  <a:pt x="7211538" y="7161963"/>
                </a:lnTo>
                <a:lnTo>
                  <a:pt x="0" y="7161963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F536D92B-87AA-BBF0-BDDC-1A023F4BB4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29" hasCustomPrompt="1"/>
          </p:nvPr>
        </p:nvSpPr>
        <p:spPr>
          <a:xfrm>
            <a:off x="16414100" y="180000"/>
            <a:ext cx="3510000" cy="360246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1C86E17-67EC-C615-2842-76EB0D847D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03429" y="326082"/>
            <a:ext cx="3509500" cy="936105"/>
          </a:xfrm>
        </p:spPr>
        <p:txBody>
          <a:bodyPr anchor="t">
            <a:noAutofit/>
          </a:bodyPr>
          <a:lstStyle>
            <a:lvl1pPr algn="ctr">
              <a:lnSpc>
                <a:spcPct val="75000"/>
              </a:lnSpc>
              <a:defRPr sz="10000" b="0" spc="-400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sv-SE" dirty="0"/>
              <a:t>98%</a:t>
            </a:r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0B185A-2F22-3207-F086-4CB9D1147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03428" y="1262187"/>
            <a:ext cx="3530672" cy="2396633"/>
          </a:xfrm>
        </p:spPr>
        <p:txBody>
          <a:bodyPr anchor="t"/>
          <a:lstStyle>
            <a:lvl1pPr marL="0" indent="0" algn="ctr">
              <a:buNone/>
              <a:defRPr sz="4400">
                <a:solidFill>
                  <a:schemeClr val="accent3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 err="1"/>
              <a:t>Lorem</a:t>
            </a:r>
            <a:r>
              <a:rPr lang="sv-SE" dirty="0"/>
              <a:t> </a:t>
            </a:r>
            <a:r>
              <a:rPr lang="sv-SE" dirty="0" err="1"/>
              <a:t>ipsum</a:t>
            </a:r>
            <a:r>
              <a:rPr lang="sv-SE" dirty="0"/>
              <a:t> </a:t>
            </a:r>
            <a:r>
              <a:rPr lang="sv-SE" dirty="0" err="1"/>
              <a:t>dolor</a:t>
            </a:r>
            <a:r>
              <a:rPr lang="sv-SE" dirty="0"/>
              <a:t> </a:t>
            </a:r>
            <a:r>
              <a:rPr lang="sv-SE" dirty="0" err="1"/>
              <a:t>sit</a:t>
            </a:r>
            <a:r>
              <a:rPr lang="sv-SE" dirty="0"/>
              <a:t> </a:t>
            </a:r>
            <a:r>
              <a:rPr lang="sv-SE" dirty="0" err="1"/>
              <a:t>amet</a:t>
            </a:r>
            <a:r>
              <a:rPr lang="sv-SE" dirty="0"/>
              <a:t>, </a:t>
            </a:r>
            <a:r>
              <a:rPr lang="sv-SE" dirty="0" err="1"/>
              <a:t>consectetur</a:t>
            </a:r>
            <a:r>
              <a:rPr lang="sv-SE" dirty="0"/>
              <a:t> </a:t>
            </a:r>
            <a:r>
              <a:rPr lang="sv-SE" dirty="0" err="1"/>
              <a:t>adipiscing</a:t>
            </a:r>
            <a:r>
              <a:rPr lang="sv-SE" dirty="0"/>
              <a:t> elit.</a:t>
            </a:r>
            <a:endParaRPr lang="en-US" dirty="0"/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9924D6F4-B2E5-DFB3-AD23-22CDC8FBF80E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6" name="Bild 5">
              <a:extLst>
                <a:ext uri="{FF2B5EF4-FFF2-40B4-BE49-F238E27FC236}">
                  <a16:creationId xmlns:a16="http://schemas.microsoft.com/office/drawing/2014/main" id="{4C9CD803-0E8B-1C0E-0E29-B5DAE7383C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7" name="Bild 6">
              <a:extLst>
                <a:ext uri="{FF2B5EF4-FFF2-40B4-BE49-F238E27FC236}">
                  <a16:creationId xmlns:a16="http://schemas.microsoft.com/office/drawing/2014/main" id="{4C80B198-33F3-1D5A-45D1-D92C2FCD60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285993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4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34" name="Platshållare för bild 11">
            <a:extLst>
              <a:ext uri="{FF2B5EF4-FFF2-40B4-BE49-F238E27FC236}">
                <a16:creationId xmlns:a16="http://schemas.microsoft.com/office/drawing/2014/main" id="{4F632D52-BAD3-8174-63E4-207022BD20B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sp>
        <p:nvSpPr>
          <p:cNvPr id="11" name="Platshållare för bild 11">
            <a:extLst>
              <a:ext uri="{FF2B5EF4-FFF2-40B4-BE49-F238E27FC236}">
                <a16:creationId xmlns:a16="http://schemas.microsoft.com/office/drawing/2014/main" id="{04A79490-3E77-1BC2-C4F7-C0081AFF5F6D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6833650" y="180000"/>
            <a:ext cx="643680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576583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montage_5-Turkos_ljus">
    <p:bg>
      <p:bgPr>
        <a:solidFill>
          <a:schemeClr val="accent3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Bild 49">
            <a:extLst>
              <a:ext uri="{FF2B5EF4-FFF2-40B4-BE49-F238E27FC236}">
                <a16:creationId xmlns:a16="http://schemas.microsoft.com/office/drawing/2014/main" id="{7E2F43E5-3711-9972-603C-B957D8EF4B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23" name="Platshållare för bild 22">
            <a:extLst>
              <a:ext uri="{FF2B5EF4-FFF2-40B4-BE49-F238E27FC236}">
                <a16:creationId xmlns:a16="http://schemas.microsoft.com/office/drawing/2014/main" id="{AE476CC3-39A7-954F-B55A-B3FADD79CCA8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3487300" y="180000"/>
            <a:ext cx="6436800" cy="10949350"/>
          </a:xfrm>
          <a:custGeom>
            <a:avLst/>
            <a:gdLst>
              <a:gd name="connsiteX0" fmla="*/ 5168586 w 6436800"/>
              <a:gd name="connsiteY0" fmla="*/ 8787043 h 10949350"/>
              <a:gd name="connsiteX1" fmla="*/ 4269606 w 6436800"/>
              <a:gd name="connsiteY1" fmla="*/ 9686023 h 10949350"/>
              <a:gd name="connsiteX2" fmla="*/ 4269606 w 6436800"/>
              <a:gd name="connsiteY2" fmla="*/ 10585004 h 10949350"/>
              <a:gd name="connsiteX3" fmla="*/ 5168586 w 6436800"/>
              <a:gd name="connsiteY3" fmla="*/ 10585004 h 10949350"/>
              <a:gd name="connsiteX4" fmla="*/ 6067568 w 6436800"/>
              <a:gd name="connsiteY4" fmla="*/ 9686023 h 10949350"/>
              <a:gd name="connsiteX5" fmla="*/ 5168586 w 6436800"/>
              <a:gd name="connsiteY5" fmla="*/ 8787043 h 10949350"/>
              <a:gd name="connsiteX6" fmla="*/ 0 w 6436800"/>
              <a:gd name="connsiteY6" fmla="*/ 0 h 10949350"/>
              <a:gd name="connsiteX7" fmla="*/ 6436800 w 6436800"/>
              <a:gd name="connsiteY7" fmla="*/ 0 h 10949350"/>
              <a:gd name="connsiteX8" fmla="*/ 6436800 w 6436800"/>
              <a:gd name="connsiteY8" fmla="*/ 10949350 h 10949350"/>
              <a:gd name="connsiteX9" fmla="*/ 0 w 6436800"/>
              <a:gd name="connsiteY9" fmla="*/ 10949350 h 109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436800" h="10949350">
                <a:moveTo>
                  <a:pt x="5168586" y="8787043"/>
                </a:moveTo>
                <a:cubicBezTo>
                  <a:pt x="4672092" y="8787043"/>
                  <a:pt x="4269606" y="9189530"/>
                  <a:pt x="4269606" y="9686023"/>
                </a:cubicBezTo>
                <a:lnTo>
                  <a:pt x="4269606" y="10585004"/>
                </a:lnTo>
                <a:cubicBezTo>
                  <a:pt x="4269606" y="10585004"/>
                  <a:pt x="5168586" y="10585004"/>
                  <a:pt x="5168586" y="10585004"/>
                </a:cubicBezTo>
                <a:cubicBezTo>
                  <a:pt x="5665080" y="10585004"/>
                  <a:pt x="6067568" y="10182517"/>
                  <a:pt x="6067568" y="9686023"/>
                </a:cubicBezTo>
                <a:cubicBezTo>
                  <a:pt x="6067568" y="9189530"/>
                  <a:pt x="5665080" y="8787043"/>
                  <a:pt x="5168586" y="8787043"/>
                </a:cubicBezTo>
                <a:close/>
                <a:moveTo>
                  <a:pt x="0" y="0"/>
                </a:moveTo>
                <a:lnTo>
                  <a:pt x="6436800" y="0"/>
                </a:lnTo>
                <a:lnTo>
                  <a:pt x="6436800" y="10949350"/>
                </a:lnTo>
                <a:lnTo>
                  <a:pt x="0" y="1094935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  <p:grpSp>
        <p:nvGrpSpPr>
          <p:cNvPr id="24" name="Grupp 23">
            <a:extLst>
              <a:ext uri="{FF2B5EF4-FFF2-40B4-BE49-F238E27FC236}">
                <a16:creationId xmlns:a16="http://schemas.microsoft.com/office/drawing/2014/main" id="{36080757-1827-79AE-08EE-9E86E25BE3E0}"/>
              </a:ext>
            </a:extLst>
          </p:cNvPr>
          <p:cNvGrpSpPr/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25" name="Bild 24">
              <a:extLst>
                <a:ext uri="{FF2B5EF4-FFF2-40B4-BE49-F238E27FC236}">
                  <a16:creationId xmlns:a16="http://schemas.microsoft.com/office/drawing/2014/main" id="{5F083FF7-85BF-7EAE-1F71-ECDBB52444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26" name="Bild 25">
              <a:extLst>
                <a:ext uri="{FF2B5EF4-FFF2-40B4-BE49-F238E27FC236}">
                  <a16:creationId xmlns:a16="http://schemas.microsoft.com/office/drawing/2014/main" id="{31D15F89-24FB-77F4-7CF3-368E6D918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  <p:sp>
        <p:nvSpPr>
          <p:cNvPr id="2" name="Platshållare för bild 11">
            <a:extLst>
              <a:ext uri="{FF2B5EF4-FFF2-40B4-BE49-F238E27FC236}">
                <a16:creationId xmlns:a16="http://schemas.microsoft.com/office/drawing/2014/main" id="{72A62F05-C027-469F-18E7-289CD72A6D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80000" y="180000"/>
            <a:ext cx="13090450" cy="10949350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Montera </a:t>
            </a:r>
            <a:r>
              <a:rPr lang="en-US" dirty="0" err="1"/>
              <a:t>bild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825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Relationship Id="rId30" Type="http://schemas.openxmlformats.org/officeDocument/2006/relationships/image" Target="../media/image4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slideLayout" Target="../slideLayouts/slideLayout50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Relationship Id="rId27" Type="http://schemas.openxmlformats.org/officeDocument/2006/relationships/image" Target="../media/image1.png"/><Relationship Id="rId30" Type="http://schemas.openxmlformats.org/officeDocument/2006/relationships/image" Target="../media/image4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image" Target="../media/image1.png"/><Relationship Id="rId30" Type="http://schemas.openxmlformats.org/officeDocument/2006/relationships/image" Target="../media/image4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8.xml"/><Relationship Id="rId18" Type="http://schemas.openxmlformats.org/officeDocument/2006/relationships/slideLayout" Target="../slideLayouts/slideLayout93.xml"/><Relationship Id="rId26" Type="http://schemas.openxmlformats.org/officeDocument/2006/relationships/theme" Target="../theme/theme4.xml"/><Relationship Id="rId3" Type="http://schemas.openxmlformats.org/officeDocument/2006/relationships/slideLayout" Target="../slideLayouts/slideLayout78.xml"/><Relationship Id="rId21" Type="http://schemas.openxmlformats.org/officeDocument/2006/relationships/slideLayout" Target="../slideLayouts/slideLayout96.xml"/><Relationship Id="rId7" Type="http://schemas.openxmlformats.org/officeDocument/2006/relationships/slideLayout" Target="../slideLayouts/slideLayout82.xml"/><Relationship Id="rId12" Type="http://schemas.openxmlformats.org/officeDocument/2006/relationships/slideLayout" Target="../slideLayouts/slideLayout87.xml"/><Relationship Id="rId17" Type="http://schemas.openxmlformats.org/officeDocument/2006/relationships/slideLayout" Target="../slideLayouts/slideLayout92.xml"/><Relationship Id="rId25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77.xml"/><Relationship Id="rId16" Type="http://schemas.openxmlformats.org/officeDocument/2006/relationships/slideLayout" Target="../slideLayouts/slideLayout91.xml"/><Relationship Id="rId20" Type="http://schemas.openxmlformats.org/officeDocument/2006/relationships/slideLayout" Target="../slideLayouts/slideLayout95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11" Type="http://schemas.openxmlformats.org/officeDocument/2006/relationships/slideLayout" Target="../slideLayouts/slideLayout86.xml"/><Relationship Id="rId24" Type="http://schemas.openxmlformats.org/officeDocument/2006/relationships/slideLayout" Target="../slideLayouts/slideLayout99.xml"/><Relationship Id="rId5" Type="http://schemas.openxmlformats.org/officeDocument/2006/relationships/slideLayout" Target="../slideLayouts/slideLayout80.xml"/><Relationship Id="rId15" Type="http://schemas.openxmlformats.org/officeDocument/2006/relationships/slideLayout" Target="../slideLayouts/slideLayout90.xml"/><Relationship Id="rId23" Type="http://schemas.openxmlformats.org/officeDocument/2006/relationships/slideLayout" Target="../slideLayouts/slideLayout98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85.xml"/><Relationship Id="rId19" Type="http://schemas.openxmlformats.org/officeDocument/2006/relationships/slideLayout" Target="../slideLayouts/slideLayout94.xml"/><Relationship Id="rId4" Type="http://schemas.openxmlformats.org/officeDocument/2006/relationships/slideLayout" Target="../slideLayouts/slideLayout79.xml"/><Relationship Id="rId9" Type="http://schemas.openxmlformats.org/officeDocument/2006/relationships/slideLayout" Target="../slideLayouts/slideLayout84.xml"/><Relationship Id="rId14" Type="http://schemas.openxmlformats.org/officeDocument/2006/relationships/slideLayout" Target="../slideLayouts/slideLayout89.xml"/><Relationship Id="rId22" Type="http://schemas.openxmlformats.org/officeDocument/2006/relationships/slideLayout" Target="../slideLayouts/slideLayout97.xml"/><Relationship Id="rId27" Type="http://schemas.openxmlformats.org/officeDocument/2006/relationships/image" Target="../media/image1.png"/><Relationship Id="rId30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2000" y="3148676"/>
            <a:ext cx="17640000" cy="54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93760" y="10548000"/>
            <a:ext cx="792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60360" y="10548000"/>
            <a:ext cx="360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974155"/>
            <a:ext cx="17640000" cy="20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noProof="0" dirty="0"/>
              <a:t>Klicka här för att ändra mall för rubrikformat</a:t>
            </a:r>
          </a:p>
        </p:txBody>
      </p:sp>
      <p:grpSp>
        <p:nvGrpSpPr>
          <p:cNvPr id="57" name="Grupp 56">
            <a:extLst>
              <a:ext uri="{FF2B5EF4-FFF2-40B4-BE49-F238E27FC236}">
                <a16:creationId xmlns:a16="http://schemas.microsoft.com/office/drawing/2014/main" id="{916489A0-86E8-8B8D-E38F-32F76FD29A5E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8" name="Bild 57">
              <a:extLst>
                <a:ext uri="{FF2B5EF4-FFF2-40B4-BE49-F238E27FC236}">
                  <a16:creationId xmlns:a16="http://schemas.microsoft.com/office/drawing/2014/main" id="{86944D53-AAE4-66FD-DACB-E32C26E040F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59" name="Bild 58">
              <a:extLst>
                <a:ext uri="{FF2B5EF4-FFF2-40B4-BE49-F238E27FC236}">
                  <a16:creationId xmlns:a16="http://schemas.microsoft.com/office/drawing/2014/main" id="{4B611E57-5374-F5B9-4EF0-688584B1CB4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7320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729" r:id="rId2"/>
    <p:sldLayoutId id="2147483789" r:id="rId3"/>
    <p:sldLayoutId id="2147483773" r:id="rId4"/>
    <p:sldLayoutId id="2147483974" r:id="rId5"/>
    <p:sldLayoutId id="2147483755" r:id="rId6"/>
    <p:sldLayoutId id="2147483735" r:id="rId7"/>
    <p:sldLayoutId id="2147483748" r:id="rId8"/>
    <p:sldLayoutId id="2147483766" r:id="rId9"/>
    <p:sldLayoutId id="2147483741" r:id="rId10"/>
    <p:sldLayoutId id="2147483768" r:id="rId11"/>
    <p:sldLayoutId id="2147483969" r:id="rId12"/>
    <p:sldLayoutId id="2147483978" r:id="rId13"/>
    <p:sldLayoutId id="2147483979" r:id="rId14"/>
    <p:sldLayoutId id="2147483980" r:id="rId15"/>
    <p:sldLayoutId id="2147483792" r:id="rId16"/>
    <p:sldLayoutId id="2147483815" r:id="rId17"/>
    <p:sldLayoutId id="2147483970" r:id="rId18"/>
    <p:sldLayoutId id="2147483983" r:id="rId19"/>
    <p:sldLayoutId id="2147483971" r:id="rId20"/>
    <p:sldLayoutId id="2147483817" r:id="rId21"/>
    <p:sldLayoutId id="2147483972" r:id="rId22"/>
    <p:sldLayoutId id="2147483816" r:id="rId23"/>
    <p:sldLayoutId id="2147483981" r:id="rId24"/>
    <p:sldLayoutId id="2147483982" r:id="rId25"/>
  </p:sldLayoutIdLst>
  <p:hf hdr="0" ftr="0"/>
  <p:txStyles>
    <p:titleStyle>
      <a:lvl1pPr eaLnBrk="1" hangingPunct="1">
        <a:lnSpc>
          <a:spcPct val="85000"/>
        </a:lnSpc>
        <a:defRPr sz="6000" b="1" spc="-280" baseline="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/>
        <a:defRPr sz="400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Clr>
          <a:schemeClr val="accent1"/>
        </a:buClr>
        <a:buFont typeface="Arial" panose="020B0604020202020204" pitchFamily="34" charset="0"/>
        <a:buChar char="•"/>
        <a:defRPr sz="360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Clr>
          <a:schemeClr val="accent1"/>
        </a:buClr>
        <a:buFont typeface="Arial" panose="020B0604020202020204" pitchFamily="34" charset="0"/>
        <a:buChar char="•"/>
        <a:defRPr sz="32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Clr>
          <a:schemeClr val="accent1"/>
        </a:buClr>
        <a:buFont typeface="Arial" panose="020B0604020202020204" pitchFamily="34" charset="0"/>
        <a:buChar char="•"/>
        <a:defRPr sz="28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Clr>
          <a:schemeClr val="accent1"/>
        </a:buClr>
        <a:buFont typeface="Arial" panose="020B0604020202020204" pitchFamily="34" charset="0"/>
        <a:buChar char="•"/>
        <a:defRPr sz="24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2000" y="3148676"/>
            <a:ext cx="17640000" cy="54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93760" y="10548000"/>
            <a:ext cx="792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60360" y="10548000"/>
            <a:ext cx="360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974155"/>
            <a:ext cx="17640000" cy="20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noProof="0" dirty="0"/>
              <a:t>Klicka här för att ändra mall för rubrikformat</a:t>
            </a:r>
          </a:p>
        </p:txBody>
      </p:sp>
      <p:grpSp>
        <p:nvGrpSpPr>
          <p:cNvPr id="57" name="Grupp 56">
            <a:extLst>
              <a:ext uri="{FF2B5EF4-FFF2-40B4-BE49-F238E27FC236}">
                <a16:creationId xmlns:a16="http://schemas.microsoft.com/office/drawing/2014/main" id="{916489A0-86E8-8B8D-E38F-32F76FD29A5E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8" name="Bild 57">
              <a:extLst>
                <a:ext uri="{FF2B5EF4-FFF2-40B4-BE49-F238E27FC236}">
                  <a16:creationId xmlns:a16="http://schemas.microsoft.com/office/drawing/2014/main" id="{86944D53-AAE4-66FD-DACB-E32C26E040F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59" name="Bild 58">
              <a:extLst>
                <a:ext uri="{FF2B5EF4-FFF2-40B4-BE49-F238E27FC236}">
                  <a16:creationId xmlns:a16="http://schemas.microsoft.com/office/drawing/2014/main" id="{4B611E57-5374-F5B9-4EF0-688584B1CB4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2133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  <p:sldLayoutId id="2147483996" r:id="rId12"/>
    <p:sldLayoutId id="2147483997" r:id="rId13"/>
    <p:sldLayoutId id="2147483998" r:id="rId14"/>
    <p:sldLayoutId id="2147483999" r:id="rId15"/>
    <p:sldLayoutId id="2147484000" r:id="rId16"/>
    <p:sldLayoutId id="2147484001" r:id="rId17"/>
    <p:sldLayoutId id="2147484002" r:id="rId18"/>
    <p:sldLayoutId id="2147484003" r:id="rId19"/>
    <p:sldLayoutId id="2147484004" r:id="rId20"/>
    <p:sldLayoutId id="2147484005" r:id="rId21"/>
    <p:sldLayoutId id="2147484006" r:id="rId22"/>
    <p:sldLayoutId id="2147484007" r:id="rId23"/>
    <p:sldLayoutId id="2147484008" r:id="rId24"/>
    <p:sldLayoutId id="2147484009" r:id="rId25"/>
  </p:sldLayoutIdLst>
  <p:hf hdr="0" ftr="0"/>
  <p:txStyles>
    <p:titleStyle>
      <a:lvl1pPr eaLnBrk="1" hangingPunct="1">
        <a:lnSpc>
          <a:spcPct val="85000"/>
        </a:lnSpc>
        <a:defRPr sz="6000" b="1" spc="-280" baseline="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/>
        <a:defRPr sz="400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Clr>
          <a:schemeClr val="accent1"/>
        </a:buClr>
        <a:buFont typeface="Arial" panose="020B0604020202020204" pitchFamily="34" charset="0"/>
        <a:buChar char="•"/>
        <a:defRPr sz="360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Clr>
          <a:schemeClr val="accent1"/>
        </a:buClr>
        <a:buFont typeface="Arial" panose="020B0604020202020204" pitchFamily="34" charset="0"/>
        <a:buChar char="•"/>
        <a:defRPr sz="32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Clr>
          <a:schemeClr val="accent1"/>
        </a:buClr>
        <a:buFont typeface="Arial" panose="020B0604020202020204" pitchFamily="34" charset="0"/>
        <a:buChar char="•"/>
        <a:defRPr sz="28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Clr>
          <a:schemeClr val="accent1"/>
        </a:buClr>
        <a:buFont typeface="Arial" panose="020B0604020202020204" pitchFamily="34" charset="0"/>
        <a:buChar char="•"/>
        <a:defRPr sz="24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2000" y="3148676"/>
            <a:ext cx="17640000" cy="54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93760" y="10548000"/>
            <a:ext cx="792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60360" y="10548000"/>
            <a:ext cx="360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974155"/>
            <a:ext cx="17640000" cy="20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noProof="0" dirty="0"/>
              <a:t>Klicka här för att ändra mall för rubrikformat</a:t>
            </a:r>
          </a:p>
        </p:txBody>
      </p:sp>
      <p:grpSp>
        <p:nvGrpSpPr>
          <p:cNvPr id="57" name="Grupp 56">
            <a:extLst>
              <a:ext uri="{FF2B5EF4-FFF2-40B4-BE49-F238E27FC236}">
                <a16:creationId xmlns:a16="http://schemas.microsoft.com/office/drawing/2014/main" id="{916489A0-86E8-8B8D-E38F-32F76FD29A5E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8" name="Bild 57">
              <a:extLst>
                <a:ext uri="{FF2B5EF4-FFF2-40B4-BE49-F238E27FC236}">
                  <a16:creationId xmlns:a16="http://schemas.microsoft.com/office/drawing/2014/main" id="{86944D53-AAE4-66FD-DACB-E32C26E040F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59" name="Bild 58">
              <a:extLst>
                <a:ext uri="{FF2B5EF4-FFF2-40B4-BE49-F238E27FC236}">
                  <a16:creationId xmlns:a16="http://schemas.microsoft.com/office/drawing/2014/main" id="{4B611E57-5374-F5B9-4EF0-688584B1CB4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633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12" r:id="rId2"/>
    <p:sldLayoutId id="2147484013" r:id="rId3"/>
    <p:sldLayoutId id="2147484014" r:id="rId4"/>
    <p:sldLayoutId id="2147484015" r:id="rId5"/>
    <p:sldLayoutId id="2147484016" r:id="rId6"/>
    <p:sldLayoutId id="2147484017" r:id="rId7"/>
    <p:sldLayoutId id="2147484018" r:id="rId8"/>
    <p:sldLayoutId id="2147484019" r:id="rId9"/>
    <p:sldLayoutId id="2147484020" r:id="rId10"/>
    <p:sldLayoutId id="2147484021" r:id="rId11"/>
    <p:sldLayoutId id="2147484022" r:id="rId12"/>
    <p:sldLayoutId id="2147484023" r:id="rId13"/>
    <p:sldLayoutId id="2147484024" r:id="rId14"/>
    <p:sldLayoutId id="2147484025" r:id="rId15"/>
    <p:sldLayoutId id="2147484026" r:id="rId16"/>
    <p:sldLayoutId id="2147484027" r:id="rId17"/>
    <p:sldLayoutId id="2147484028" r:id="rId18"/>
    <p:sldLayoutId id="2147484029" r:id="rId19"/>
    <p:sldLayoutId id="2147484030" r:id="rId20"/>
    <p:sldLayoutId id="2147484031" r:id="rId21"/>
    <p:sldLayoutId id="2147484032" r:id="rId22"/>
    <p:sldLayoutId id="2147484033" r:id="rId23"/>
    <p:sldLayoutId id="2147484034" r:id="rId24"/>
    <p:sldLayoutId id="2147484035" r:id="rId25"/>
  </p:sldLayoutIdLst>
  <p:hf hdr="0" ftr="0"/>
  <p:txStyles>
    <p:titleStyle>
      <a:lvl1pPr eaLnBrk="1" hangingPunct="1">
        <a:lnSpc>
          <a:spcPct val="85000"/>
        </a:lnSpc>
        <a:defRPr sz="6000" b="1" spc="-280" baseline="0">
          <a:solidFill>
            <a:schemeClr val="accent3"/>
          </a:solidFill>
          <a:latin typeface="+mn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Clr>
          <a:schemeClr val="accent3"/>
        </a:buClr>
        <a:buSzPct val="100000"/>
        <a:buFont typeface="Arial" panose="020B0604020202020204" pitchFamily="34" charset="0"/>
        <a:buChar char="•"/>
        <a:tabLst/>
        <a:defRPr sz="400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Clr>
          <a:schemeClr val="accent3"/>
        </a:buClr>
        <a:buFont typeface="Arial" panose="020B0604020202020204" pitchFamily="34" charset="0"/>
        <a:buChar char="•"/>
        <a:defRPr sz="360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Clr>
          <a:schemeClr val="accent3"/>
        </a:buClr>
        <a:buFont typeface="Arial" panose="020B0604020202020204" pitchFamily="34" charset="0"/>
        <a:buChar char="•"/>
        <a:defRPr sz="32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Clr>
          <a:schemeClr val="accent3"/>
        </a:buClr>
        <a:buFont typeface="Arial" panose="020B0604020202020204" pitchFamily="34" charset="0"/>
        <a:buChar char="•"/>
        <a:defRPr sz="28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Clr>
          <a:schemeClr val="accent3"/>
        </a:buClr>
        <a:buFont typeface="Arial" panose="020B0604020202020204" pitchFamily="34" charset="0"/>
        <a:buChar char="•"/>
        <a:defRPr sz="24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2000" y="3148676"/>
            <a:ext cx="17640000" cy="540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9161" y="10548000"/>
            <a:ext cx="145872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793760" y="10548000"/>
            <a:ext cx="792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3E1DA4E-B23A-42CD-82EE-75C65057215D}" type="datetime1">
              <a:rPr lang="sv-SE" smtClean="0"/>
              <a:pPr/>
              <a:t>2025-11-07</a:t>
            </a:fld>
            <a:endParaRPr lang="sv-SE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60360" y="10548000"/>
            <a:ext cx="360000" cy="1872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2000" y="974155"/>
            <a:ext cx="17640000" cy="20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noProof="0" dirty="0"/>
              <a:t>Klicka här för att ändra mall för rubrikformat</a:t>
            </a:r>
          </a:p>
        </p:txBody>
      </p:sp>
      <p:grpSp>
        <p:nvGrpSpPr>
          <p:cNvPr id="57" name="Grupp 56">
            <a:extLst>
              <a:ext uri="{FF2B5EF4-FFF2-40B4-BE49-F238E27FC236}">
                <a16:creationId xmlns:a16="http://schemas.microsoft.com/office/drawing/2014/main" id="{916489A0-86E8-8B8D-E38F-32F76FD29A5E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17756906" y="8967043"/>
            <a:ext cx="1800000" cy="1800000"/>
            <a:chOff x="17958809" y="9070148"/>
            <a:chExt cx="2052001" cy="2052001"/>
          </a:xfrm>
          <a:effectLst>
            <a:outerShdw blurRad="1270000" sx="59064" sy="59064" algn="ctr" rotWithShape="0">
              <a:prstClr val="black">
                <a:alpha val="25000"/>
              </a:prstClr>
            </a:outerShdw>
          </a:effectLst>
        </p:grpSpPr>
        <p:pic>
          <p:nvPicPr>
            <p:cNvPr id="58" name="Bild 57">
              <a:extLst>
                <a:ext uri="{FF2B5EF4-FFF2-40B4-BE49-F238E27FC236}">
                  <a16:creationId xmlns:a16="http://schemas.microsoft.com/office/drawing/2014/main" id="{86944D53-AAE4-66FD-DACB-E32C26E040F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7">
              <a:extLst>
                <a:ext uri="{96DAC541-7B7A-43D3-8B79-37D633B846F1}">
                  <asvg:svgBlip xmlns:asvg="http://schemas.microsoft.com/office/drawing/2016/SVG/main" r:embed="rId28"/>
                </a:ext>
              </a:extLst>
            </a:blip>
            <a:stretch>
              <a:fillRect/>
            </a:stretch>
          </p:blipFill>
          <p:spPr>
            <a:xfrm>
              <a:off x="17958809" y="9070148"/>
              <a:ext cx="2052001" cy="2052001"/>
            </a:xfrm>
            <a:prstGeom prst="rect">
              <a:avLst/>
            </a:prstGeom>
          </p:spPr>
        </p:pic>
        <p:pic>
          <p:nvPicPr>
            <p:cNvPr id="59" name="Bild 58">
              <a:extLst>
                <a:ext uri="{FF2B5EF4-FFF2-40B4-BE49-F238E27FC236}">
                  <a16:creationId xmlns:a16="http://schemas.microsoft.com/office/drawing/2014/main" id="{4B611E57-5374-F5B9-4EF0-688584B1CB4C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 userDrawn="1"/>
          </p:nvPicPr>
          <p:blipFill>
            <a:blip r:embed="rId29">
              <a:extLst>
                <a:ext uri="{96DAC541-7B7A-43D3-8B79-37D633B846F1}">
                  <asvg:svgBlip xmlns:asvg="http://schemas.microsoft.com/office/drawing/2016/SVG/main" r:embed="rId30"/>
                </a:ext>
              </a:extLst>
            </a:blip>
            <a:stretch>
              <a:fillRect/>
            </a:stretch>
          </p:blipFill>
          <p:spPr>
            <a:xfrm>
              <a:off x="18074003" y="9371886"/>
              <a:ext cx="1550353" cy="14747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374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43" r:id="rId4"/>
    <p:sldLayoutId id="2147484046" r:id="rId5"/>
    <p:sldLayoutId id="2147484044" r:id="rId6"/>
    <p:sldLayoutId id="2147484045" r:id="rId7"/>
    <p:sldLayoutId id="2147484047" r:id="rId8"/>
    <p:sldLayoutId id="2147484048" r:id="rId9"/>
    <p:sldLayoutId id="2147484049" r:id="rId10"/>
    <p:sldLayoutId id="2147484050" r:id="rId11"/>
    <p:sldLayoutId id="2147484051" r:id="rId12"/>
    <p:sldLayoutId id="2147484052" r:id="rId13"/>
    <p:sldLayoutId id="2147484053" r:id="rId14"/>
    <p:sldLayoutId id="2147484054" r:id="rId15"/>
    <p:sldLayoutId id="2147484055" r:id="rId16"/>
    <p:sldLayoutId id="2147484056" r:id="rId17"/>
    <p:sldLayoutId id="2147484057" r:id="rId18"/>
    <p:sldLayoutId id="2147484058" r:id="rId19"/>
    <p:sldLayoutId id="2147484059" r:id="rId20"/>
    <p:sldLayoutId id="2147484060" r:id="rId21"/>
    <p:sldLayoutId id="2147484061" r:id="rId22"/>
    <p:sldLayoutId id="2147484062" r:id="rId23"/>
    <p:sldLayoutId id="2147484063" r:id="rId24"/>
    <p:sldLayoutId id="2147484064" r:id="rId25"/>
  </p:sldLayoutIdLst>
  <p:hf hdr="0" ftr="0"/>
  <p:txStyles>
    <p:titleStyle>
      <a:lvl1pPr eaLnBrk="1" hangingPunct="1">
        <a:lnSpc>
          <a:spcPct val="85000"/>
        </a:lnSpc>
        <a:defRPr sz="6000" b="1" spc="-280" baseline="0">
          <a:solidFill>
            <a:schemeClr val="accent3"/>
          </a:solidFill>
          <a:latin typeface="+mn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Clr>
          <a:schemeClr val="accent3"/>
        </a:buClr>
        <a:buSzPct val="100000"/>
        <a:buFont typeface="Arial" panose="020B0604020202020204" pitchFamily="34" charset="0"/>
        <a:buChar char="•"/>
        <a:tabLst/>
        <a:defRPr sz="400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Clr>
          <a:schemeClr val="accent3"/>
        </a:buClr>
        <a:buFont typeface="Arial" panose="020B0604020202020204" pitchFamily="34" charset="0"/>
        <a:buChar char="•"/>
        <a:defRPr sz="360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Clr>
          <a:schemeClr val="accent3"/>
        </a:buClr>
        <a:buFont typeface="Arial" panose="020B0604020202020204" pitchFamily="34" charset="0"/>
        <a:buChar char="•"/>
        <a:defRPr sz="32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Clr>
          <a:schemeClr val="accent3"/>
        </a:buClr>
        <a:buFont typeface="Arial" panose="020B0604020202020204" pitchFamily="34" charset="0"/>
        <a:buChar char="•"/>
        <a:defRPr sz="28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Clr>
          <a:schemeClr val="accent3"/>
        </a:buClr>
        <a:buFont typeface="Arial" panose="020B0604020202020204" pitchFamily="34" charset="0"/>
        <a:buChar char="•"/>
        <a:defRPr sz="24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C236D2-66C9-99F3-1C5E-6C7D5E86A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Bild 142">
            <a:extLst>
              <a:ext uri="{FF2B5EF4-FFF2-40B4-BE49-F238E27FC236}">
                <a16:creationId xmlns:a16="http://schemas.microsoft.com/office/drawing/2014/main" id="{58CB6F04-0182-0855-93DF-BC31C7A13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31125" t="15557" r="26243" b="36566"/>
          <a:stretch/>
        </p:blipFill>
        <p:spPr>
          <a:xfrm>
            <a:off x="-35716" y="0"/>
            <a:ext cx="20139816" cy="11309350"/>
          </a:xfrm>
          <a:prstGeom prst="rect">
            <a:avLst/>
          </a:prstGeom>
        </p:spPr>
      </p:pic>
      <p:sp>
        <p:nvSpPr>
          <p:cNvPr id="141" name="Platshållare för innehåll 140">
            <a:extLst>
              <a:ext uri="{FF2B5EF4-FFF2-40B4-BE49-F238E27FC236}">
                <a16:creationId xmlns:a16="http://schemas.microsoft.com/office/drawing/2014/main" id="{367DF13C-3937-FE4E-1BDE-F29F0B3E2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grpSp>
        <p:nvGrpSpPr>
          <p:cNvPr id="5" name="Grupp 4">
            <a:extLst>
              <a:ext uri="{FF2B5EF4-FFF2-40B4-BE49-F238E27FC236}">
                <a16:creationId xmlns:a16="http://schemas.microsoft.com/office/drawing/2014/main" id="{DAA0D210-C795-ADFE-4EF0-4E71B3331832}"/>
              </a:ext>
            </a:extLst>
          </p:cNvPr>
          <p:cNvGrpSpPr/>
          <p:nvPr/>
        </p:nvGrpSpPr>
        <p:grpSpPr>
          <a:xfrm>
            <a:off x="3532233" y="2029131"/>
            <a:ext cx="13003917" cy="4292774"/>
            <a:chOff x="72469" y="514566"/>
            <a:chExt cx="13003917" cy="4292774"/>
          </a:xfrm>
        </p:grpSpPr>
        <p:sp>
          <p:nvSpPr>
            <p:cNvPr id="6" name="Rektangel 5">
              <a:extLst>
                <a:ext uri="{FF2B5EF4-FFF2-40B4-BE49-F238E27FC236}">
                  <a16:creationId xmlns:a16="http://schemas.microsoft.com/office/drawing/2014/main" id="{0793AFA4-B101-98AD-A3CC-BC9F7E5903AC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735693" y="1463725"/>
              <a:ext cx="9185186" cy="34319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7" name="Ellips 6">
              <a:extLst>
                <a:ext uri="{FF2B5EF4-FFF2-40B4-BE49-F238E27FC236}">
                  <a16:creationId xmlns:a16="http://schemas.microsoft.com/office/drawing/2014/main" id="{E68F6CED-E894-1533-1A65-82E843DE123F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8999833" y="1464145"/>
              <a:ext cx="342358" cy="34235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F5D877FC-99EA-47AF-7504-DE0EDCF81DB8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9180292" y="1464145"/>
              <a:ext cx="2921047" cy="34235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0" name="Ellips 9">
              <a:extLst>
                <a:ext uri="{FF2B5EF4-FFF2-40B4-BE49-F238E27FC236}">
                  <a16:creationId xmlns:a16="http://schemas.microsoft.com/office/drawing/2014/main" id="{F7B4EB2E-98A6-6B74-5903-1CFB9F19F91E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555232" y="1463725"/>
              <a:ext cx="343234" cy="34319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294DFCF8-7479-9E2D-87D6-1936F795157C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2539932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2025</a:t>
              </a:r>
            </a:p>
          </p:txBody>
        </p:sp>
        <p:sp>
          <p:nvSpPr>
            <p:cNvPr id="13" name="textruta 12">
              <a:extLst>
                <a:ext uri="{FF2B5EF4-FFF2-40B4-BE49-F238E27FC236}">
                  <a16:creationId xmlns:a16="http://schemas.microsoft.com/office/drawing/2014/main" id="{02D6BA2F-0BAB-D5E3-B3FF-36B0C7A21717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3913104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2026</a:t>
              </a:r>
            </a:p>
          </p:txBody>
        </p:sp>
        <p:sp>
          <p:nvSpPr>
            <p:cNvPr id="14" name="textruta 13">
              <a:extLst>
                <a:ext uri="{FF2B5EF4-FFF2-40B4-BE49-F238E27FC236}">
                  <a16:creationId xmlns:a16="http://schemas.microsoft.com/office/drawing/2014/main" id="{4B5A71CE-BD03-0874-3D2E-58A9CF3DAA7D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5286276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2027</a:t>
              </a:r>
            </a:p>
          </p:txBody>
        </p:sp>
        <p:sp>
          <p:nvSpPr>
            <p:cNvPr id="15" name="textruta 14">
              <a:extLst>
                <a:ext uri="{FF2B5EF4-FFF2-40B4-BE49-F238E27FC236}">
                  <a16:creationId xmlns:a16="http://schemas.microsoft.com/office/drawing/2014/main" id="{51430EAB-0541-F92E-DAB5-D42D212EE8E9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6659448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2028</a:t>
              </a:r>
            </a:p>
          </p:txBody>
        </p:sp>
        <p:sp>
          <p:nvSpPr>
            <p:cNvPr id="16" name="textruta 15">
              <a:extLst>
                <a:ext uri="{FF2B5EF4-FFF2-40B4-BE49-F238E27FC236}">
                  <a16:creationId xmlns:a16="http://schemas.microsoft.com/office/drawing/2014/main" id="{B4FBD64B-F65E-D459-7602-01DA99BC70AA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8032620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2029</a:t>
              </a:r>
            </a:p>
          </p:txBody>
        </p:sp>
        <p:sp>
          <p:nvSpPr>
            <p:cNvPr id="17" name="textruta 16">
              <a:extLst>
                <a:ext uri="{FF2B5EF4-FFF2-40B4-BE49-F238E27FC236}">
                  <a16:creationId xmlns:a16="http://schemas.microsoft.com/office/drawing/2014/main" id="{7F8B453B-DE08-1E13-A7AC-6B35BEFF57AC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9405792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2030</a:t>
              </a:r>
            </a:p>
          </p:txBody>
        </p:sp>
        <p:sp>
          <p:nvSpPr>
            <p:cNvPr id="18" name="textruta 17">
              <a:extLst>
                <a:ext uri="{FF2B5EF4-FFF2-40B4-BE49-F238E27FC236}">
                  <a16:creationId xmlns:a16="http://schemas.microsoft.com/office/drawing/2014/main" id="{5FCCACC5-2E1C-8F1E-E631-49B30F3A0002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10778964" y="514566"/>
              <a:ext cx="6966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b="1" dirty="0">
                  <a:solidFill>
                    <a:schemeClr val="accent1"/>
                  </a:solidFill>
                  <a:latin typeface="+mj-lt"/>
                </a:rPr>
                <a:t>2031</a:t>
              </a:r>
            </a:p>
          </p:txBody>
        </p:sp>
        <p:sp>
          <p:nvSpPr>
            <p:cNvPr id="24" name="Ellips 23">
              <a:extLst>
                <a:ext uri="{FF2B5EF4-FFF2-40B4-BE49-F238E27FC236}">
                  <a16:creationId xmlns:a16="http://schemas.microsoft.com/office/drawing/2014/main" id="{A436E3D1-FB6A-FEFA-4C89-39ED3999FEFE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546804" y="1464145"/>
              <a:ext cx="342358" cy="34235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5" name="Ellips 24">
              <a:extLst>
                <a:ext uri="{FF2B5EF4-FFF2-40B4-BE49-F238E27FC236}">
                  <a16:creationId xmlns:a16="http://schemas.microsoft.com/office/drawing/2014/main" id="{A87B9418-D550-ADCF-5DD7-3FFA33C2ACE3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6017491" y="1464145"/>
              <a:ext cx="342395" cy="34235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1279A74-7DAD-569D-C4A2-1C19A3A2479A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735693" y="1464145"/>
              <a:ext cx="3428857" cy="34235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0" name="textruta 29">
              <a:extLst>
                <a:ext uri="{FF2B5EF4-FFF2-40B4-BE49-F238E27FC236}">
                  <a16:creationId xmlns:a16="http://schemas.microsoft.com/office/drawing/2014/main" id="{4C79D4F1-E990-7996-A69E-4D22EBA4A3F3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2510087" y="1870641"/>
              <a:ext cx="3149252" cy="343199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defTabSz="108000"/>
              <a:r>
                <a:rPr lang="sv-SE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Kartläggning och analys pågår</a:t>
              </a:r>
            </a:p>
            <a:p>
              <a:pPr marL="285750" indent="-285750" defTabSz="108000">
                <a:buFont typeface="Arial" panose="020B0604020202020204" pitchFamily="34" charset="0"/>
                <a:buChar char="•"/>
              </a:pPr>
              <a:r>
                <a:rPr lang="sv-SE" sz="15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Utreda vilka byggnader som är lämpliga att behålla.</a:t>
              </a:r>
            </a:p>
            <a:p>
              <a:pPr marL="285750" indent="-285750" defTabSz="108000">
                <a:buFont typeface="Arial" panose="020B0604020202020204" pitchFamily="34" charset="0"/>
                <a:buChar char="•"/>
              </a:pPr>
              <a:r>
                <a:rPr lang="sv-SE" sz="15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Identifiera behov av renovering och upprustning.</a:t>
              </a:r>
            </a:p>
          </p:txBody>
        </p:sp>
        <p:sp>
          <p:nvSpPr>
            <p:cNvPr id="31" name="textruta 30">
              <a:extLst>
                <a:ext uri="{FF2B5EF4-FFF2-40B4-BE49-F238E27FC236}">
                  <a16:creationId xmlns:a16="http://schemas.microsoft.com/office/drawing/2014/main" id="{D972BEBE-58DF-220F-CE1F-70A418E39821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9290851" y="1865545"/>
              <a:ext cx="3149252" cy="965891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lstStyle/>
            <a:p>
              <a:pPr defTabSz="108000"/>
              <a:r>
                <a:rPr lang="sv-SE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n-ea"/>
                  <a:cs typeface="+mn-cs"/>
                </a:rPr>
                <a:t>Upprustning och rivning av äldre byggnader på sjukhusområdet</a:t>
              </a:r>
            </a:p>
            <a:p>
              <a:pPr defTabSz="108000"/>
              <a:r>
                <a:rPr lang="sv-SE" sz="15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Arbetet sträcker sig över flera år.</a:t>
              </a:r>
              <a:endParaRPr lang="sv-SE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endParaRPr>
            </a:p>
          </p:txBody>
        </p:sp>
        <p:sp>
          <p:nvSpPr>
            <p:cNvPr id="32" name="Rektangel 31">
              <a:extLst>
                <a:ext uri="{FF2B5EF4-FFF2-40B4-BE49-F238E27FC236}">
                  <a16:creationId xmlns:a16="http://schemas.microsoft.com/office/drawing/2014/main" id="{731C8D36-FAB9-EB42-3CFC-54137331F4C6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735693" y="3589175"/>
              <a:ext cx="8612502" cy="34319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3" name="Ellips 32">
              <a:extLst>
                <a:ext uri="{FF2B5EF4-FFF2-40B4-BE49-F238E27FC236}">
                  <a16:creationId xmlns:a16="http://schemas.microsoft.com/office/drawing/2014/main" id="{AC59F36F-6710-8219-A8F5-986741361955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2555232" y="3589175"/>
              <a:ext cx="343234" cy="34319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4" name="Ellips 33">
              <a:extLst>
                <a:ext uri="{FF2B5EF4-FFF2-40B4-BE49-F238E27FC236}">
                  <a16:creationId xmlns:a16="http://schemas.microsoft.com/office/drawing/2014/main" id="{6A9A238B-AB9C-DE9A-C353-35EBDA5A2331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11160884" y="3589174"/>
              <a:ext cx="343234" cy="343199"/>
            </a:xfrm>
            <a:prstGeom prst="ellipse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35" name="Rak 34">
              <a:extLst>
                <a:ext uri="{FF2B5EF4-FFF2-40B4-BE49-F238E27FC236}">
                  <a16:creationId xmlns:a16="http://schemas.microsoft.com/office/drawing/2014/main" id="{B3E113FD-9D1F-D3A1-DEAD-8ED274D9BFF9}"/>
                </a:ext>
              </a:extLst>
            </p:cNvPr>
            <p:cNvCxnSpPr>
              <a:cxnSpLocks noChangeAspect="1"/>
            </p:cNvCxnSpPr>
            <p:nvPr userDrawn="1"/>
          </p:nvCxnSpPr>
          <p:spPr>
            <a:xfrm>
              <a:off x="2555231" y="1047320"/>
              <a:ext cx="10521155" cy="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ruta 35">
              <a:extLst>
                <a:ext uri="{FF2B5EF4-FFF2-40B4-BE49-F238E27FC236}">
                  <a16:creationId xmlns:a16="http://schemas.microsoft.com/office/drawing/2014/main" id="{E7B7DE86-CB88-7534-4199-DFDB283B8AC8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72469" y="1344271"/>
              <a:ext cx="2222117" cy="69992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r">
                <a:lnSpc>
                  <a:spcPts val="2200"/>
                </a:lnSpc>
              </a:pPr>
              <a:r>
                <a:rPr lang="sv-SE" sz="2000" b="1" dirty="0">
                  <a:solidFill>
                    <a:schemeClr val="accent1"/>
                  </a:solidFill>
                  <a:latin typeface="+mj-lt"/>
                </a:rPr>
                <a:t>Fastighets arbete med lokalplanering</a:t>
              </a:r>
            </a:p>
          </p:txBody>
        </p:sp>
        <p:sp>
          <p:nvSpPr>
            <p:cNvPr id="37" name="textruta 36">
              <a:extLst>
                <a:ext uri="{FF2B5EF4-FFF2-40B4-BE49-F238E27FC236}">
                  <a16:creationId xmlns:a16="http://schemas.microsoft.com/office/drawing/2014/main" id="{6F2A2F54-D108-9799-7541-8810C95990B1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72470" y="3541044"/>
              <a:ext cx="2235704" cy="351232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r">
                <a:lnSpc>
                  <a:spcPts val="2200"/>
                </a:lnSpc>
              </a:pPr>
              <a:r>
                <a:rPr lang="sv-SE" sz="2000" b="1" dirty="0">
                  <a:solidFill>
                    <a:schemeClr val="accent4"/>
                  </a:solidFill>
                  <a:latin typeface="+mj-lt"/>
                </a:rPr>
                <a:t>Planerad flytt till nybyggda sjukhus</a:t>
              </a:r>
            </a:p>
          </p:txBody>
        </p:sp>
        <p:sp>
          <p:nvSpPr>
            <p:cNvPr id="44" name="textruta 43">
              <a:extLst>
                <a:ext uri="{FF2B5EF4-FFF2-40B4-BE49-F238E27FC236}">
                  <a16:creationId xmlns:a16="http://schemas.microsoft.com/office/drawing/2014/main" id="{167DFD9F-AED0-278D-E502-3A1028E5B6E7}"/>
                </a:ext>
              </a:extLst>
            </p:cNvPr>
            <p:cNvSpPr txBox="1">
              <a:spLocks noChangeAspect="1"/>
            </p:cNvSpPr>
            <p:nvPr userDrawn="1"/>
          </p:nvSpPr>
          <p:spPr>
            <a:xfrm>
              <a:off x="7576300" y="4022510"/>
              <a:ext cx="1851078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indent="0" defTabSz="144000">
                <a:buNone/>
              </a:pPr>
              <a:r>
                <a:rPr lang="sv-SE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  <a:ea typeface="+mn-ea"/>
                  <a:cs typeface="+mn-cs"/>
                </a:rPr>
                <a:t>Nya akutsjukhuse</a:t>
              </a:r>
              <a:r>
                <a:rPr lang="sv-SE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t redo för </a:t>
              </a:r>
              <a:r>
                <a:rPr lang="sv-SE" sz="15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inflytt</a:t>
              </a:r>
              <a:r>
                <a:rPr lang="sv-SE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 våren 2029</a:t>
              </a:r>
              <a:endParaRPr lang="sv-SE" sz="1500" dirty="0"/>
            </a:p>
          </p:txBody>
        </p:sp>
        <p:sp>
          <p:nvSpPr>
            <p:cNvPr id="51" name="Ellips 50">
              <a:extLst>
                <a:ext uri="{FF2B5EF4-FFF2-40B4-BE49-F238E27FC236}">
                  <a16:creationId xmlns:a16="http://schemas.microsoft.com/office/drawing/2014/main" id="{B079C0CF-9A4E-10DF-9AED-9BADA5061C99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8151991" y="3589595"/>
              <a:ext cx="342358" cy="34235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Ellips 1">
            <a:extLst>
              <a:ext uri="{FF2B5EF4-FFF2-40B4-BE49-F238E27FC236}">
                <a16:creationId xmlns:a16="http://schemas.microsoft.com/office/drawing/2014/main" id="{12CB0012-DFB5-C2F8-99DE-E97D44150572}"/>
              </a:ext>
            </a:extLst>
          </p:cNvPr>
          <p:cNvSpPr>
            <a:spLocks noChangeAspect="1"/>
          </p:cNvSpPr>
          <p:nvPr/>
        </p:nvSpPr>
        <p:spPr>
          <a:xfrm>
            <a:off x="14011056" y="5103739"/>
            <a:ext cx="342358" cy="34235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07969C66-A397-E556-ADD3-E271E7170966}"/>
              </a:ext>
            </a:extLst>
          </p:cNvPr>
          <p:cNvSpPr txBox="1">
            <a:spLocks noChangeAspect="1"/>
          </p:cNvSpPr>
          <p:nvPr/>
        </p:nvSpPr>
        <p:spPr>
          <a:xfrm>
            <a:off x="13477573" y="5536654"/>
            <a:ext cx="185107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defTabSz="144000">
              <a:buNone/>
            </a:pPr>
            <a:r>
              <a:rPr lang="sv-SE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rPr>
              <a:t>Ny vårdbyggnad för cancervård och diagnostik redo för </a:t>
            </a:r>
            <a:r>
              <a:rPr lang="sv-SE" sz="15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rPr>
              <a:t>inflytt</a:t>
            </a:r>
            <a:r>
              <a:rPr lang="sv-SE" sz="15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rPr>
              <a:t> årsskiftet 2030/2031</a:t>
            </a:r>
            <a:endParaRPr lang="sv-SE" sz="1500" dirty="0"/>
          </a:p>
        </p:txBody>
      </p:sp>
      <p:sp>
        <p:nvSpPr>
          <p:cNvPr id="4" name="Pil: höger 3">
            <a:extLst>
              <a:ext uri="{FF2B5EF4-FFF2-40B4-BE49-F238E27FC236}">
                <a16:creationId xmlns:a16="http://schemas.microsoft.com/office/drawing/2014/main" id="{40297D8C-8742-8DA1-5C1B-7B96D918662E}"/>
              </a:ext>
            </a:extLst>
          </p:cNvPr>
          <p:cNvSpPr/>
          <p:nvPr/>
        </p:nvSpPr>
        <p:spPr>
          <a:xfrm>
            <a:off x="15122696" y="1990112"/>
            <a:ext cx="978408" cy="4846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Pil: höger 27">
            <a:extLst>
              <a:ext uri="{FF2B5EF4-FFF2-40B4-BE49-F238E27FC236}">
                <a16:creationId xmlns:a16="http://schemas.microsoft.com/office/drawing/2014/main" id="{F2C4C1E8-55EC-2761-7B2B-B62E885050B2}"/>
              </a:ext>
            </a:extLst>
          </p:cNvPr>
          <p:cNvSpPr/>
          <p:nvPr/>
        </p:nvSpPr>
        <p:spPr>
          <a:xfrm>
            <a:off x="15441902" y="2804427"/>
            <a:ext cx="802836" cy="69092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0165334"/>
      </p:ext>
    </p:extLst>
  </p:cSld>
  <p:clrMapOvr>
    <a:masterClrMapping/>
  </p:clrMapOvr>
</p:sld>
</file>

<file path=ppt/theme/theme1.xml><?xml version="1.0" encoding="utf-8"?>
<a:theme xmlns:a="http://schemas.openxmlformats.org/drawingml/2006/main" name="RV-Vinröd_mörk">
  <a:themeElements>
    <a:clrScheme name="Region Västmanland 2025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 korr skiss tidslinjer.potx" id="{2A0E5EA5-87AB-4FE5-A8FF-4FF9D77AA0E0}" vid="{F463D524-6F85-466E-AE30-064AF395CFFA}"/>
    </a:ext>
  </a:extLst>
</a:theme>
</file>

<file path=ppt/theme/theme2.xml><?xml version="1.0" encoding="utf-8"?>
<a:theme xmlns:a="http://schemas.openxmlformats.org/drawingml/2006/main" name="RV-Vinröd_ljus">
  <a:themeElements>
    <a:clrScheme name="Region Västmanland 2025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 korr skiss tidslinjer.potx" id="{2A0E5EA5-87AB-4FE5-A8FF-4FF9D77AA0E0}" vid="{3660942A-736E-4D23-B565-8A9345DE91BD}"/>
    </a:ext>
  </a:extLst>
</a:theme>
</file>

<file path=ppt/theme/theme3.xml><?xml version="1.0" encoding="utf-8"?>
<a:theme xmlns:a="http://schemas.openxmlformats.org/drawingml/2006/main" name="RV-Turkos_mörk">
  <a:themeElements>
    <a:clrScheme name="Region Västmanland 2025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 korr skiss tidslinjer.potx" id="{2A0E5EA5-87AB-4FE5-A8FF-4FF9D77AA0E0}" vid="{EF5DE629-EF3D-449C-969C-65514CB58916}"/>
    </a:ext>
  </a:extLst>
</a:theme>
</file>

<file path=ppt/theme/theme4.xml><?xml version="1.0" encoding="utf-8"?>
<a:theme xmlns:a="http://schemas.openxmlformats.org/drawingml/2006/main" name="RV-Turkos_ljus">
  <a:themeElements>
    <a:clrScheme name="Region Västmanland 2025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mall korr skiss tidslinjer.potx" id="{2A0E5EA5-87AB-4FE5-A8FF-4FF9D77AA0E0}" vid="{07481603-4181-4729-9517-1D7F6D046374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7c262bc-5f12-4436-8d0e-e843dfeb3c9d" xsi:nil="true"/>
    <lcf76f155ced4ddcb4097134ff3c332f xmlns="e0e3545d-7f3b-4128-ae0a-cd63db91f7b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77ADD2855E5F3488E0BFDC37457980A" ma:contentTypeVersion="17" ma:contentTypeDescription="Skapa ett nytt dokument." ma:contentTypeScope="" ma:versionID="7ba07771feded9c3a556f1ee6ad9ef6d">
  <xsd:schema xmlns:xsd="http://www.w3.org/2001/XMLSchema" xmlns:xs="http://www.w3.org/2001/XMLSchema" xmlns:p="http://schemas.microsoft.com/office/2006/metadata/properties" xmlns:ns2="e0e3545d-7f3b-4128-ae0a-cd63db91f7b0" xmlns:ns3="87c262bc-5f12-4436-8d0e-e843dfeb3c9d" targetNamespace="http://schemas.microsoft.com/office/2006/metadata/properties" ma:root="true" ma:fieldsID="5c03e7a35b2b9ca21c698a6dbbb49ac1" ns2:_="" ns3:_="">
    <xsd:import namespace="e0e3545d-7f3b-4128-ae0a-cd63db91f7b0"/>
    <xsd:import namespace="87c262bc-5f12-4436-8d0e-e843dfeb3c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3545d-7f3b-4128-ae0a-cd63db91f7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4274cc01-0f4e-4ad1-9628-b8fa6d1695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c262bc-5f12-4436-8d0e-e843dfeb3c9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fbdd3b4-9e73-4a19-909d-6ef360f43b28}" ma:internalName="TaxCatchAll" ma:showField="CatchAllData" ma:web="87c262bc-5f12-4436-8d0e-e843dfeb3c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EA104E-A45B-4558-A410-EC35C19388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D12D62-F2A9-4E61-90C4-1186D9EB7509}">
  <ds:schemaRefs>
    <ds:schemaRef ds:uri="http://schemas.microsoft.com/office/2006/metadata/properties"/>
    <ds:schemaRef ds:uri="http://schemas.microsoft.com/office/infopath/2007/PartnerControls"/>
    <ds:schemaRef ds:uri="87c262bc-5f12-4436-8d0e-e843dfeb3c9d"/>
    <ds:schemaRef ds:uri="e0e3545d-7f3b-4128-ae0a-cd63db91f7b0"/>
  </ds:schemaRefs>
</ds:datastoreItem>
</file>

<file path=customXml/itemProps3.xml><?xml version="1.0" encoding="utf-8"?>
<ds:datastoreItem xmlns:ds="http://schemas.openxmlformats.org/officeDocument/2006/customXml" ds:itemID="{958F0639-16C6-463D-874C-470014B8A4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e3545d-7f3b-4128-ae0a-cd63db91f7b0"/>
    <ds:schemaRef ds:uri="87c262bc-5f12-4436-8d0e-e843dfeb3c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Powerpointmall korr skiss tidslinjer</Template>
  <TotalTime>386</TotalTime>
  <Words>70</Words>
  <Application>Microsoft Office PowerPoint</Application>
  <PresentationFormat>Anpassad</PresentationFormat>
  <Paragraphs>17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RV-Vinröd_mörk</vt:lpstr>
      <vt:lpstr>RV-Vinröd_ljus</vt:lpstr>
      <vt:lpstr>RV-Turkos_mörk</vt:lpstr>
      <vt:lpstr>RV-Turkos_ljus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Mall</dc:subject>
  <dc:creator>Sara Gyldberg</dc:creator>
  <cp:keywords/>
  <dc:description/>
  <cp:lastModifiedBy>Sara Gyldberg</cp:lastModifiedBy>
  <cp:revision>11</cp:revision>
  <dcterms:created xsi:type="dcterms:W3CDTF">2025-11-03T12:30:31Z</dcterms:created>
  <dcterms:modified xsi:type="dcterms:W3CDTF">2025-11-07T08:39:23Z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2019-05-20T10:00:00Z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2019-05-29T10:00:00Z</vt:filetime>
  </property>
  <property fmtid="{D5CDD505-2E9C-101B-9397-08002B2CF9AE}" pid="5" name="ContentTypeId">
    <vt:lpwstr>0x010100F77ADD2855E5F3488E0BFDC37457980A</vt:lpwstr>
  </property>
</Properties>
</file>