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8" r:id="rId4"/>
    <p:sldMasterId id="2147483984" r:id="rId5"/>
    <p:sldMasterId id="2147484010" r:id="rId6"/>
    <p:sldMasterId id="2147484039" r:id="rId7"/>
  </p:sldMasterIdLst>
  <p:notesMasterIdLst>
    <p:notesMasterId r:id="rId9"/>
  </p:notesMasterIdLst>
  <p:sldIdLst>
    <p:sldId id="423" r:id="rId8"/>
  </p:sldIdLst>
  <p:sldSz cx="20104100" cy="11309350"/>
  <p:notesSz cx="20104100" cy="1130935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V-Vinröd_mörk" id="{796F5A41-4C26-E447-BB20-12394688469F}">
          <p14:sldIdLst/>
        </p14:section>
        <p14:section name="RV-Vinröd_ljus" id="{AF99CEBA-98EE-BB42-9E1B-8E7FBCE3C058}">
          <p14:sldIdLst/>
        </p14:section>
        <p14:section name="RV-Turkos_mörk" id="{AA546BCA-840B-A949-A002-F86DD3668BDE}">
          <p14:sldIdLst/>
        </p14:section>
        <p14:section name="RV-Turkos_ljus" id="{E3A637DB-9432-AB4B-840D-981961C3A187}">
          <p14:sldIdLst/>
        </p14:section>
        <p14:section name="Tidslinjer" id="{7DBF54E6-261A-274D-8671-070F11E8B23D}">
          <p14:sldIdLst>
            <p14:sldId id="423"/>
          </p14:sldIdLst>
        </p14:section>
        <p14:section name="Illustrationer" id="{28E61A5B-DA70-E541-AF34-B69FE8870C8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2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6F5"/>
    <a:srgbClr val="3C82AF"/>
    <a:srgbClr val="F4DEE6"/>
    <a:srgbClr val="DCEEEB"/>
    <a:srgbClr val="E8F5F5"/>
    <a:srgbClr val="E1F6FF"/>
    <a:srgbClr val="DFECF9"/>
    <a:srgbClr val="FAEDF2"/>
    <a:srgbClr val="E9F6F7"/>
    <a:srgbClr val="D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Format med tema 2 - dekorfärg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85" autoAdjust="0"/>
    <p:restoredTop sz="94217" autoAdjust="0"/>
  </p:normalViewPr>
  <p:slideViewPr>
    <p:cSldViewPr>
      <p:cViewPr>
        <p:scale>
          <a:sx n="100" d="100"/>
          <a:sy n="100" d="100"/>
        </p:scale>
        <p:origin x="-5226" y="-780"/>
      </p:cViewPr>
      <p:guideLst>
        <p:guide orient="horz" pos="2880"/>
        <p:guide pos="2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8" d="100"/>
          <a:sy n="68" d="100"/>
        </p:scale>
        <p:origin x="4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EA50A-7ED8-4297-A6D8-C39D2C596180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3DB10-64AD-4478-BAF2-10592BD0BA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7310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2.sv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sv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.svg"/><Relationship Id="rId4" Type="http://schemas.openxmlformats.org/officeDocument/2006/relationships/image" Target="../media/image2.sv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sv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_Grafik-Vinröd_mörk_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B5FC84A3-6718-98CF-9EE3-A8DB0F8FC6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12" name="Rubrik 1">
            <a:extLst>
              <a:ext uri="{FF2B5EF4-FFF2-40B4-BE49-F238E27FC236}">
                <a16:creationId xmlns:a16="http://schemas.microsoft.com/office/drawing/2014/main" id="{DAB45FCC-3155-3E2B-897C-05CB7E42D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830139"/>
            <a:ext cx="10260000" cy="4525838"/>
          </a:xfrm>
        </p:spPr>
        <p:txBody>
          <a:bodyPr bIns="0" anchor="b">
            <a:noAutofit/>
          </a:bodyPr>
          <a:lstStyle>
            <a:lvl1pPr algn="l">
              <a:lnSpc>
                <a:spcPct val="75000"/>
              </a:lnSpc>
              <a:defRPr sz="12000" b="0" spc="-4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v-SE" dirty="0"/>
              <a:t>Rubrik på en </a:t>
            </a:r>
            <a:br>
              <a:rPr lang="sv-SE" dirty="0"/>
            </a:br>
            <a:r>
              <a:rPr lang="sv-SE" dirty="0"/>
              <a:t>till tre rader</a:t>
            </a:r>
          </a:p>
        </p:txBody>
      </p:sp>
      <p:sp>
        <p:nvSpPr>
          <p:cNvPr id="13" name="Underrubrik 2">
            <a:extLst>
              <a:ext uri="{FF2B5EF4-FFF2-40B4-BE49-F238E27FC236}">
                <a16:creationId xmlns:a16="http://schemas.microsoft.com/office/drawing/2014/main" id="{10AF6820-499B-E3FE-4D90-926C8CD06C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2000" y="5847725"/>
            <a:ext cx="10260000" cy="240665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4500" spc="-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pic>
        <p:nvPicPr>
          <p:cNvPr id="24" name="Bild 23">
            <a:extLst>
              <a:ext uri="{FF2B5EF4-FFF2-40B4-BE49-F238E27FC236}">
                <a16:creationId xmlns:a16="http://schemas.microsoft.com/office/drawing/2014/main" id="{011A2C97-DDA3-61C2-C188-6F40B1E3263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231" t="28360" r="55508" b="23764"/>
          <a:stretch/>
        </p:blipFill>
        <p:spPr>
          <a:xfrm>
            <a:off x="10556106" y="-1"/>
            <a:ext cx="9547994" cy="11309351"/>
          </a:xfrm>
          <a:prstGeom prst="rect">
            <a:avLst/>
          </a:prstGeom>
        </p:spPr>
      </p:pic>
      <p:grpSp>
        <p:nvGrpSpPr>
          <p:cNvPr id="44" name="Grupp 43">
            <a:extLst>
              <a:ext uri="{FF2B5EF4-FFF2-40B4-BE49-F238E27FC236}">
                <a16:creationId xmlns:a16="http://schemas.microsoft.com/office/drawing/2014/main" id="{1538AC56-7E65-723C-776F-248CC678B0A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45" name="Bild 44">
              <a:extLst>
                <a:ext uri="{FF2B5EF4-FFF2-40B4-BE49-F238E27FC236}">
                  <a16:creationId xmlns:a16="http://schemas.microsoft.com/office/drawing/2014/main" id="{7A9E031A-CC55-2EE8-9EA6-B2600A90B4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6" name="Bild 45">
              <a:extLst>
                <a:ext uri="{FF2B5EF4-FFF2-40B4-BE49-F238E27FC236}">
                  <a16:creationId xmlns:a16="http://schemas.microsoft.com/office/drawing/2014/main" id="{C6584C1A-A6D5-74D4-62AF-595A0D83C8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042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sto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5FDFB973-E8EF-E17D-C0FB-867D393A7B0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2" name="Bild 11">
              <a:extLst>
                <a:ext uri="{FF2B5EF4-FFF2-40B4-BE49-F238E27FC236}">
                  <a16:creationId xmlns:a16="http://schemas.microsoft.com/office/drawing/2014/main" id="{97E4FEE6-0FF3-1C6D-1DF5-210CA699DD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5" name="Bild 14">
              <a:extLst>
                <a:ext uri="{FF2B5EF4-FFF2-40B4-BE49-F238E27FC236}">
                  <a16:creationId xmlns:a16="http://schemas.microsoft.com/office/drawing/2014/main" id="{15545271-AD95-D88B-2106-FED669C5B0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DFF8D528-3013-8A0C-4A04-9D1407F3E0A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42000" y="2089423"/>
            <a:ext cx="15840000" cy="7920000"/>
          </a:xfrm>
          <a:solidFill>
            <a:schemeClr val="bg1">
              <a:alpha val="0"/>
            </a:schemeClr>
          </a:solidFill>
        </p:spPr>
        <p:txBody>
          <a:bodyPr anchor="ctr">
            <a:noAutofit/>
          </a:bodyPr>
          <a:lstStyle>
            <a:lvl1pPr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på en ikon för att infoga innehåll</a:t>
            </a:r>
          </a:p>
        </p:txBody>
      </p:sp>
      <p:sp>
        <p:nvSpPr>
          <p:cNvPr id="4" name="Rubrik 12">
            <a:extLst>
              <a:ext uri="{FF2B5EF4-FFF2-40B4-BE49-F238E27FC236}">
                <a16:creationId xmlns:a16="http://schemas.microsoft.com/office/drawing/2014/main" id="{945D2D78-6FA1-D3B3-6756-7DCAA2530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765" y="758131"/>
            <a:ext cx="15840000" cy="104326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F61C49C4-544E-06FF-D2D3-D6DBFB2E2F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BE2F662-9F9D-61DE-18A9-9D7AC61E9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166C0C4C-8FE9-9A7B-C423-14C86646E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600" y="10548000"/>
            <a:ext cx="143244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2392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6-Turkos_ljus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000" y="180000"/>
            <a:ext cx="643680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05B2B2DE-FEA3-653C-0931-379607DA7294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833652" y="180000"/>
            <a:ext cx="13090449" cy="10949350"/>
          </a:xfrm>
          <a:custGeom>
            <a:avLst/>
            <a:gdLst>
              <a:gd name="connsiteX0" fmla="*/ 11822235 w 13090449"/>
              <a:gd name="connsiteY0" fmla="*/ 8787043 h 10949350"/>
              <a:gd name="connsiteX1" fmla="*/ 10923255 w 13090449"/>
              <a:gd name="connsiteY1" fmla="*/ 9686023 h 10949350"/>
              <a:gd name="connsiteX2" fmla="*/ 10923255 w 13090449"/>
              <a:gd name="connsiteY2" fmla="*/ 10585004 h 10949350"/>
              <a:gd name="connsiteX3" fmla="*/ 11822235 w 13090449"/>
              <a:gd name="connsiteY3" fmla="*/ 10585004 h 10949350"/>
              <a:gd name="connsiteX4" fmla="*/ 12721217 w 13090449"/>
              <a:gd name="connsiteY4" fmla="*/ 9686023 h 10949350"/>
              <a:gd name="connsiteX5" fmla="*/ 11822235 w 13090449"/>
              <a:gd name="connsiteY5" fmla="*/ 8787043 h 10949350"/>
              <a:gd name="connsiteX6" fmla="*/ 0 w 13090449"/>
              <a:gd name="connsiteY6" fmla="*/ 0 h 10949350"/>
              <a:gd name="connsiteX7" fmla="*/ 13090449 w 13090449"/>
              <a:gd name="connsiteY7" fmla="*/ 0 h 10949350"/>
              <a:gd name="connsiteX8" fmla="*/ 13090449 w 13090449"/>
              <a:gd name="connsiteY8" fmla="*/ 10949350 h 10949350"/>
              <a:gd name="connsiteX9" fmla="*/ 0 w 13090449"/>
              <a:gd name="connsiteY9" fmla="*/ 10949350 h 109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90449" h="10949350">
                <a:moveTo>
                  <a:pt x="11822235" y="8787043"/>
                </a:moveTo>
                <a:cubicBezTo>
                  <a:pt x="11325741" y="8787043"/>
                  <a:pt x="10923255" y="9189530"/>
                  <a:pt x="10923255" y="9686023"/>
                </a:cubicBezTo>
                <a:lnTo>
                  <a:pt x="10923255" y="10585004"/>
                </a:lnTo>
                <a:cubicBezTo>
                  <a:pt x="10923255" y="10585004"/>
                  <a:pt x="11822235" y="10585004"/>
                  <a:pt x="11822235" y="10585004"/>
                </a:cubicBezTo>
                <a:cubicBezTo>
                  <a:pt x="12318729" y="10585004"/>
                  <a:pt x="12721217" y="10182517"/>
                  <a:pt x="12721217" y="9686023"/>
                </a:cubicBezTo>
                <a:cubicBezTo>
                  <a:pt x="12721217" y="9189530"/>
                  <a:pt x="12318729" y="8787043"/>
                  <a:pt x="11822235" y="8787043"/>
                </a:cubicBezTo>
                <a:close/>
                <a:moveTo>
                  <a:pt x="0" y="0"/>
                </a:moveTo>
                <a:lnTo>
                  <a:pt x="13090449" y="0"/>
                </a:lnTo>
                <a:lnTo>
                  <a:pt x="13090449" y="10949350"/>
                </a:lnTo>
                <a:lnTo>
                  <a:pt x="0" y="109493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2CD8BC74-CB05-F75D-4DA5-0A80BAEE188A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B5E8ABFF-A049-3CC3-723D-CBFA3BE938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82540203-A0E1-AD3F-4C66-DCA08CC9C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954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_med_bildbubbla_hög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A12E0FAE-7077-6068-8382-A9095BF5B3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2000" y="3240000"/>
            <a:ext cx="828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Rubrik 106">
            <a:extLst>
              <a:ext uri="{FF2B5EF4-FFF2-40B4-BE49-F238E27FC236}">
                <a16:creationId xmlns:a16="http://schemas.microsoft.com/office/drawing/2014/main" id="{5069FD89-84A3-DA98-9D26-F0198B7F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8131"/>
            <a:ext cx="8280000" cy="205200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CA76D545-8EEB-9CD2-2DFC-67DFCD1BC0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3" name="Platshållare för bildnummer 5">
            <a:extLst>
              <a:ext uri="{FF2B5EF4-FFF2-40B4-BE49-F238E27FC236}">
                <a16:creationId xmlns:a16="http://schemas.microsoft.com/office/drawing/2014/main" id="{91A99BA0-7BAE-145E-E53F-6FBBD86BF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sidfot 5">
            <a:extLst>
              <a:ext uri="{FF2B5EF4-FFF2-40B4-BE49-F238E27FC236}">
                <a16:creationId xmlns:a16="http://schemas.microsoft.com/office/drawing/2014/main" id="{155DB2E7-956E-4BEC-C369-0056BCAFF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866ADBD5-CC6E-EE18-4ADC-BFD204AF4A3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231058" y="758131"/>
            <a:ext cx="8874937" cy="9240134"/>
          </a:xfrm>
          <a:custGeom>
            <a:avLst/>
            <a:gdLst>
              <a:gd name="connsiteX0" fmla="*/ 4434141 w 8874937"/>
              <a:gd name="connsiteY0" fmla="*/ 0 h 9240134"/>
              <a:gd name="connsiteX1" fmla="*/ 8868196 w 8874937"/>
              <a:gd name="connsiteY1" fmla="*/ 4434055 h 9240134"/>
              <a:gd name="connsiteX2" fmla="*/ 8868196 w 8874937"/>
              <a:gd name="connsiteY2" fmla="*/ 4767750 h 9240134"/>
              <a:gd name="connsiteX3" fmla="*/ 8863190 w 8874937"/>
              <a:gd name="connsiteY3" fmla="*/ 8214634 h 9240134"/>
              <a:gd name="connsiteX4" fmla="*/ 8860960 w 8874937"/>
              <a:gd name="connsiteY4" fmla="*/ 8326350 h 9240134"/>
              <a:gd name="connsiteX5" fmla="*/ 8774752 w 8874937"/>
              <a:gd name="connsiteY5" fmla="*/ 8279558 h 9240134"/>
              <a:gd name="connsiteX6" fmla="*/ 8424828 w 8874937"/>
              <a:gd name="connsiteY6" fmla="*/ 8208912 h 9240134"/>
              <a:gd name="connsiteX7" fmla="*/ 7525848 w 8874937"/>
              <a:gd name="connsiteY7" fmla="*/ 9107892 h 9240134"/>
              <a:gd name="connsiteX8" fmla="*/ 7525848 w 8874937"/>
              <a:gd name="connsiteY8" fmla="*/ 9236269 h 9240134"/>
              <a:gd name="connsiteX9" fmla="*/ 6773866 w 8874937"/>
              <a:gd name="connsiteY9" fmla="*/ 9240134 h 9240134"/>
              <a:gd name="connsiteX10" fmla="*/ 5038677 w 8874937"/>
              <a:gd name="connsiteY10" fmla="*/ 9229376 h 9240134"/>
              <a:gd name="connsiteX11" fmla="*/ 86 w 8874937"/>
              <a:gd name="connsiteY11" fmla="*/ 4434055 h 9240134"/>
              <a:gd name="connsiteX12" fmla="*/ 4434141 w 8874937"/>
              <a:gd name="connsiteY12" fmla="*/ 0 h 9240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74937" h="9240134">
                <a:moveTo>
                  <a:pt x="4434141" y="0"/>
                </a:moveTo>
                <a:cubicBezTo>
                  <a:pt x="6883002" y="0"/>
                  <a:pt x="8868196" y="1985194"/>
                  <a:pt x="8868196" y="4434055"/>
                </a:cubicBezTo>
                <a:lnTo>
                  <a:pt x="8868196" y="4767750"/>
                </a:lnTo>
                <a:cubicBezTo>
                  <a:pt x="8868196" y="6757450"/>
                  <a:pt x="8886290" y="7014056"/>
                  <a:pt x="8863190" y="8214634"/>
                </a:cubicBezTo>
                <a:lnTo>
                  <a:pt x="8860960" y="8326350"/>
                </a:lnTo>
                <a:lnTo>
                  <a:pt x="8774752" y="8279558"/>
                </a:lnTo>
                <a:cubicBezTo>
                  <a:pt x="8667200" y="8234067"/>
                  <a:pt x="8548952" y="8208912"/>
                  <a:pt x="8424828" y="8208912"/>
                </a:cubicBezTo>
                <a:cubicBezTo>
                  <a:pt x="7928334" y="8208912"/>
                  <a:pt x="7525848" y="8611399"/>
                  <a:pt x="7525848" y="9107892"/>
                </a:cubicBezTo>
                <a:lnTo>
                  <a:pt x="7525848" y="9236269"/>
                </a:lnTo>
                <a:lnTo>
                  <a:pt x="6773866" y="9240134"/>
                </a:lnTo>
                <a:lnTo>
                  <a:pt x="5038677" y="9229376"/>
                </a:lnTo>
                <a:cubicBezTo>
                  <a:pt x="1640464" y="9256690"/>
                  <a:pt x="-13768" y="7327741"/>
                  <a:pt x="86" y="4434055"/>
                </a:cubicBezTo>
                <a:cubicBezTo>
                  <a:pt x="86" y="1985194"/>
                  <a:pt x="1985280" y="0"/>
                  <a:pt x="4434141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form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D6A75E8D-F914-3186-0324-87748F393A58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B11B87CC-40C5-2FD9-F74C-9B92F2165A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1EFB36D1-C788-1CA8-6D83-6A03156962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045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_med_bildbubbla_vänst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upp 67">
            <a:extLst>
              <a:ext uri="{FF2B5EF4-FFF2-40B4-BE49-F238E27FC236}">
                <a16:creationId xmlns:a16="http://schemas.microsoft.com/office/drawing/2014/main" id="{ECA9E46C-A192-E66A-A053-2D035793388F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69" name="Bild 68">
              <a:extLst>
                <a:ext uri="{FF2B5EF4-FFF2-40B4-BE49-F238E27FC236}">
                  <a16:creationId xmlns:a16="http://schemas.microsoft.com/office/drawing/2014/main" id="{26DFF6B6-BCF3-4710-9653-A2D3401BE1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70" name="Bild 69">
              <a:extLst>
                <a:ext uri="{FF2B5EF4-FFF2-40B4-BE49-F238E27FC236}">
                  <a16:creationId xmlns:a16="http://schemas.microsoft.com/office/drawing/2014/main" id="{2B9A62BA-B461-3208-3661-A04EC37019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3" name="Platshållare för bild 55">
            <a:extLst>
              <a:ext uri="{FF2B5EF4-FFF2-40B4-BE49-F238E27FC236}">
                <a16:creationId xmlns:a16="http://schemas.microsoft.com/office/drawing/2014/main" id="{89A43912-410F-9E93-0855-6EBEDBBD529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98759" y="758131"/>
            <a:ext cx="8874937" cy="9240134"/>
          </a:xfrm>
          <a:custGeom>
            <a:avLst/>
            <a:gdLst>
              <a:gd name="connsiteX0" fmla="*/ 0 w 8868110"/>
              <a:gd name="connsiteY0" fmla="*/ 4434055 h 9201805"/>
              <a:gd name="connsiteX1" fmla="*/ 4434055 w 8868110"/>
              <a:gd name="connsiteY1" fmla="*/ 0 h 9201805"/>
              <a:gd name="connsiteX2" fmla="*/ 4434055 w 8868110"/>
              <a:gd name="connsiteY2" fmla="*/ 0 h 9201805"/>
              <a:gd name="connsiteX3" fmla="*/ 8868110 w 8868110"/>
              <a:gd name="connsiteY3" fmla="*/ 4434055 h 9201805"/>
              <a:gd name="connsiteX4" fmla="*/ 8868110 w 8868110"/>
              <a:gd name="connsiteY4" fmla="*/ 4767750 h 9201805"/>
              <a:gd name="connsiteX5" fmla="*/ 4434055 w 8868110"/>
              <a:gd name="connsiteY5" fmla="*/ 9201805 h 9201805"/>
              <a:gd name="connsiteX6" fmla="*/ 4434055 w 8868110"/>
              <a:gd name="connsiteY6" fmla="*/ 9201805 h 9201805"/>
              <a:gd name="connsiteX7" fmla="*/ 0 w 8868110"/>
              <a:gd name="connsiteY7" fmla="*/ 4767750 h 9201805"/>
              <a:gd name="connsiteX8" fmla="*/ 0 w 8868110"/>
              <a:gd name="connsiteY8" fmla="*/ 4434055 h 9201805"/>
              <a:gd name="connsiteX0" fmla="*/ 0 w 8868110"/>
              <a:gd name="connsiteY0" fmla="*/ 4434055 h 9284932"/>
              <a:gd name="connsiteX1" fmla="*/ 4434055 w 8868110"/>
              <a:gd name="connsiteY1" fmla="*/ 0 h 9284932"/>
              <a:gd name="connsiteX2" fmla="*/ 4434055 w 8868110"/>
              <a:gd name="connsiteY2" fmla="*/ 0 h 9284932"/>
              <a:gd name="connsiteX3" fmla="*/ 8868110 w 8868110"/>
              <a:gd name="connsiteY3" fmla="*/ 4434055 h 9284932"/>
              <a:gd name="connsiteX4" fmla="*/ 8868110 w 8868110"/>
              <a:gd name="connsiteY4" fmla="*/ 4767750 h 9284932"/>
              <a:gd name="connsiteX5" fmla="*/ 4434055 w 8868110"/>
              <a:gd name="connsiteY5" fmla="*/ 9201805 h 9284932"/>
              <a:gd name="connsiteX6" fmla="*/ 3270273 w 8868110"/>
              <a:gd name="connsiteY6" fmla="*/ 9284932 h 9284932"/>
              <a:gd name="connsiteX7" fmla="*/ 0 w 8868110"/>
              <a:gd name="connsiteY7" fmla="*/ 4767750 h 9284932"/>
              <a:gd name="connsiteX8" fmla="*/ 0 w 8868110"/>
              <a:gd name="connsiteY8" fmla="*/ 4434055 h 9284932"/>
              <a:gd name="connsiteX0" fmla="*/ 0 w 9874717"/>
              <a:gd name="connsiteY0" fmla="*/ 4434055 h 9284932"/>
              <a:gd name="connsiteX1" fmla="*/ 4434055 w 9874717"/>
              <a:gd name="connsiteY1" fmla="*/ 0 h 9284932"/>
              <a:gd name="connsiteX2" fmla="*/ 4434055 w 9874717"/>
              <a:gd name="connsiteY2" fmla="*/ 0 h 9284932"/>
              <a:gd name="connsiteX3" fmla="*/ 8868110 w 9874717"/>
              <a:gd name="connsiteY3" fmla="*/ 4434055 h 9284932"/>
              <a:gd name="connsiteX4" fmla="*/ 8868110 w 9874717"/>
              <a:gd name="connsiteY4" fmla="*/ 4767750 h 9284932"/>
              <a:gd name="connsiteX5" fmla="*/ 8756673 w 9874717"/>
              <a:gd name="connsiteY5" fmla="*/ 9146387 h 9284932"/>
              <a:gd name="connsiteX6" fmla="*/ 3270273 w 9874717"/>
              <a:gd name="connsiteY6" fmla="*/ 9284932 h 9284932"/>
              <a:gd name="connsiteX7" fmla="*/ 0 w 9874717"/>
              <a:gd name="connsiteY7" fmla="*/ 4767750 h 9284932"/>
              <a:gd name="connsiteX8" fmla="*/ 0 w 9874717"/>
              <a:gd name="connsiteY8" fmla="*/ 4434055 h 9284932"/>
              <a:gd name="connsiteX0" fmla="*/ 0 w 9100960"/>
              <a:gd name="connsiteY0" fmla="*/ 4434055 h 9284932"/>
              <a:gd name="connsiteX1" fmla="*/ 4434055 w 9100960"/>
              <a:gd name="connsiteY1" fmla="*/ 0 h 9284932"/>
              <a:gd name="connsiteX2" fmla="*/ 4434055 w 9100960"/>
              <a:gd name="connsiteY2" fmla="*/ 0 h 9284932"/>
              <a:gd name="connsiteX3" fmla="*/ 8868110 w 9100960"/>
              <a:gd name="connsiteY3" fmla="*/ 4434055 h 9284932"/>
              <a:gd name="connsiteX4" fmla="*/ 8868110 w 9100960"/>
              <a:gd name="connsiteY4" fmla="*/ 4767750 h 9284932"/>
              <a:gd name="connsiteX5" fmla="*/ 8756673 w 9100960"/>
              <a:gd name="connsiteY5" fmla="*/ 9146387 h 9284932"/>
              <a:gd name="connsiteX6" fmla="*/ 3270273 w 9100960"/>
              <a:gd name="connsiteY6" fmla="*/ 9284932 h 9284932"/>
              <a:gd name="connsiteX7" fmla="*/ 0 w 9100960"/>
              <a:gd name="connsiteY7" fmla="*/ 4767750 h 9284932"/>
              <a:gd name="connsiteX8" fmla="*/ 0 w 9100960"/>
              <a:gd name="connsiteY8" fmla="*/ 4434055 h 9284932"/>
              <a:gd name="connsiteX0" fmla="*/ 0 w 8868110"/>
              <a:gd name="connsiteY0" fmla="*/ 4434055 h 9284932"/>
              <a:gd name="connsiteX1" fmla="*/ 4434055 w 8868110"/>
              <a:gd name="connsiteY1" fmla="*/ 0 h 9284932"/>
              <a:gd name="connsiteX2" fmla="*/ 4434055 w 8868110"/>
              <a:gd name="connsiteY2" fmla="*/ 0 h 9284932"/>
              <a:gd name="connsiteX3" fmla="*/ 8868110 w 8868110"/>
              <a:gd name="connsiteY3" fmla="*/ 4434055 h 9284932"/>
              <a:gd name="connsiteX4" fmla="*/ 8868110 w 8868110"/>
              <a:gd name="connsiteY4" fmla="*/ 4767750 h 9284932"/>
              <a:gd name="connsiteX5" fmla="*/ 8756673 w 8868110"/>
              <a:gd name="connsiteY5" fmla="*/ 9146387 h 9284932"/>
              <a:gd name="connsiteX6" fmla="*/ 3270273 w 8868110"/>
              <a:gd name="connsiteY6" fmla="*/ 9284932 h 9284932"/>
              <a:gd name="connsiteX7" fmla="*/ 0 w 8868110"/>
              <a:gd name="connsiteY7" fmla="*/ 4767750 h 9284932"/>
              <a:gd name="connsiteX8" fmla="*/ 0 w 8868110"/>
              <a:gd name="connsiteY8" fmla="*/ 4434055 h 9284932"/>
              <a:gd name="connsiteX0" fmla="*/ 0 w 8963870"/>
              <a:gd name="connsiteY0" fmla="*/ 4434055 h 9284932"/>
              <a:gd name="connsiteX1" fmla="*/ 4434055 w 8963870"/>
              <a:gd name="connsiteY1" fmla="*/ 0 h 9284932"/>
              <a:gd name="connsiteX2" fmla="*/ 4434055 w 8963870"/>
              <a:gd name="connsiteY2" fmla="*/ 0 h 9284932"/>
              <a:gd name="connsiteX3" fmla="*/ 8868110 w 8963870"/>
              <a:gd name="connsiteY3" fmla="*/ 4434055 h 9284932"/>
              <a:gd name="connsiteX4" fmla="*/ 8868110 w 8963870"/>
              <a:gd name="connsiteY4" fmla="*/ 4767750 h 9284932"/>
              <a:gd name="connsiteX5" fmla="*/ 8950637 w 8963870"/>
              <a:gd name="connsiteY5" fmla="*/ 9201805 h 9284932"/>
              <a:gd name="connsiteX6" fmla="*/ 3270273 w 8963870"/>
              <a:gd name="connsiteY6" fmla="*/ 9284932 h 9284932"/>
              <a:gd name="connsiteX7" fmla="*/ 0 w 8963870"/>
              <a:gd name="connsiteY7" fmla="*/ 4767750 h 9284932"/>
              <a:gd name="connsiteX8" fmla="*/ 0 w 8963870"/>
              <a:gd name="connsiteY8" fmla="*/ 4434055 h 9284932"/>
              <a:gd name="connsiteX0" fmla="*/ 0 w 8914489"/>
              <a:gd name="connsiteY0" fmla="*/ 4434055 h 9284932"/>
              <a:gd name="connsiteX1" fmla="*/ 4434055 w 8914489"/>
              <a:gd name="connsiteY1" fmla="*/ 0 h 9284932"/>
              <a:gd name="connsiteX2" fmla="*/ 4434055 w 8914489"/>
              <a:gd name="connsiteY2" fmla="*/ 0 h 9284932"/>
              <a:gd name="connsiteX3" fmla="*/ 8868110 w 8914489"/>
              <a:gd name="connsiteY3" fmla="*/ 4434055 h 9284932"/>
              <a:gd name="connsiteX4" fmla="*/ 8868110 w 8914489"/>
              <a:gd name="connsiteY4" fmla="*/ 4767750 h 9284932"/>
              <a:gd name="connsiteX5" fmla="*/ 8895219 w 8914489"/>
              <a:gd name="connsiteY5" fmla="*/ 9229514 h 9284932"/>
              <a:gd name="connsiteX6" fmla="*/ 3270273 w 8914489"/>
              <a:gd name="connsiteY6" fmla="*/ 9284932 h 9284932"/>
              <a:gd name="connsiteX7" fmla="*/ 0 w 8914489"/>
              <a:gd name="connsiteY7" fmla="*/ 4767750 h 9284932"/>
              <a:gd name="connsiteX8" fmla="*/ 0 w 8914489"/>
              <a:gd name="connsiteY8" fmla="*/ 4434055 h 9284932"/>
              <a:gd name="connsiteX0" fmla="*/ 0 w 8914489"/>
              <a:gd name="connsiteY0" fmla="*/ 4434055 h 9284932"/>
              <a:gd name="connsiteX1" fmla="*/ 4434055 w 8914489"/>
              <a:gd name="connsiteY1" fmla="*/ 0 h 9284932"/>
              <a:gd name="connsiteX2" fmla="*/ 4434055 w 8914489"/>
              <a:gd name="connsiteY2" fmla="*/ 0 h 9284932"/>
              <a:gd name="connsiteX3" fmla="*/ 8868110 w 8914489"/>
              <a:gd name="connsiteY3" fmla="*/ 4434055 h 9284932"/>
              <a:gd name="connsiteX4" fmla="*/ 8868110 w 8914489"/>
              <a:gd name="connsiteY4" fmla="*/ 4767750 h 9284932"/>
              <a:gd name="connsiteX5" fmla="*/ 8895219 w 8914489"/>
              <a:gd name="connsiteY5" fmla="*/ 9229514 h 9284932"/>
              <a:gd name="connsiteX6" fmla="*/ 3270273 w 8914489"/>
              <a:gd name="connsiteY6" fmla="*/ 9284932 h 9284932"/>
              <a:gd name="connsiteX7" fmla="*/ 0 w 8914489"/>
              <a:gd name="connsiteY7" fmla="*/ 4767750 h 9284932"/>
              <a:gd name="connsiteX8" fmla="*/ 0 w 8914489"/>
              <a:gd name="connsiteY8" fmla="*/ 4434055 h 9284932"/>
              <a:gd name="connsiteX0" fmla="*/ 0 w 8914489"/>
              <a:gd name="connsiteY0" fmla="*/ 4434055 h 9301964"/>
              <a:gd name="connsiteX1" fmla="*/ 4434055 w 8914489"/>
              <a:gd name="connsiteY1" fmla="*/ 0 h 9301964"/>
              <a:gd name="connsiteX2" fmla="*/ 4434055 w 8914489"/>
              <a:gd name="connsiteY2" fmla="*/ 0 h 9301964"/>
              <a:gd name="connsiteX3" fmla="*/ 8868110 w 8914489"/>
              <a:gd name="connsiteY3" fmla="*/ 4434055 h 9301964"/>
              <a:gd name="connsiteX4" fmla="*/ 8868110 w 8914489"/>
              <a:gd name="connsiteY4" fmla="*/ 4767750 h 9301964"/>
              <a:gd name="connsiteX5" fmla="*/ 8895219 w 8914489"/>
              <a:gd name="connsiteY5" fmla="*/ 9284932 h 9301964"/>
              <a:gd name="connsiteX6" fmla="*/ 3270273 w 8914489"/>
              <a:gd name="connsiteY6" fmla="*/ 9284932 h 9301964"/>
              <a:gd name="connsiteX7" fmla="*/ 0 w 8914489"/>
              <a:gd name="connsiteY7" fmla="*/ 4767750 h 9301964"/>
              <a:gd name="connsiteX8" fmla="*/ 0 w 8914489"/>
              <a:gd name="connsiteY8" fmla="*/ 4434055 h 9301964"/>
              <a:gd name="connsiteX0" fmla="*/ 0 w 8868110"/>
              <a:gd name="connsiteY0" fmla="*/ 4434055 h 9284932"/>
              <a:gd name="connsiteX1" fmla="*/ 4434055 w 8868110"/>
              <a:gd name="connsiteY1" fmla="*/ 0 h 9284932"/>
              <a:gd name="connsiteX2" fmla="*/ 4434055 w 8868110"/>
              <a:gd name="connsiteY2" fmla="*/ 0 h 9284932"/>
              <a:gd name="connsiteX3" fmla="*/ 8868110 w 8868110"/>
              <a:gd name="connsiteY3" fmla="*/ 4434055 h 9284932"/>
              <a:gd name="connsiteX4" fmla="*/ 8868110 w 8868110"/>
              <a:gd name="connsiteY4" fmla="*/ 4767750 h 9284932"/>
              <a:gd name="connsiteX5" fmla="*/ 8812092 w 8868110"/>
              <a:gd name="connsiteY5" fmla="*/ 9201805 h 9284932"/>
              <a:gd name="connsiteX6" fmla="*/ 3270273 w 8868110"/>
              <a:gd name="connsiteY6" fmla="*/ 9284932 h 9284932"/>
              <a:gd name="connsiteX7" fmla="*/ 0 w 8868110"/>
              <a:gd name="connsiteY7" fmla="*/ 4767750 h 9284932"/>
              <a:gd name="connsiteX8" fmla="*/ 0 w 8868110"/>
              <a:gd name="connsiteY8" fmla="*/ 4434055 h 9284932"/>
              <a:gd name="connsiteX0" fmla="*/ 0 w 8874851"/>
              <a:gd name="connsiteY0" fmla="*/ 4434055 h 9284932"/>
              <a:gd name="connsiteX1" fmla="*/ 4434055 w 8874851"/>
              <a:gd name="connsiteY1" fmla="*/ 0 h 9284932"/>
              <a:gd name="connsiteX2" fmla="*/ 4434055 w 8874851"/>
              <a:gd name="connsiteY2" fmla="*/ 0 h 9284932"/>
              <a:gd name="connsiteX3" fmla="*/ 8868110 w 8874851"/>
              <a:gd name="connsiteY3" fmla="*/ 4434055 h 9284932"/>
              <a:gd name="connsiteX4" fmla="*/ 8868110 w 8874851"/>
              <a:gd name="connsiteY4" fmla="*/ 4767750 h 9284932"/>
              <a:gd name="connsiteX5" fmla="*/ 8839801 w 8874851"/>
              <a:gd name="connsiteY5" fmla="*/ 9229514 h 9284932"/>
              <a:gd name="connsiteX6" fmla="*/ 3270273 w 8874851"/>
              <a:gd name="connsiteY6" fmla="*/ 9284932 h 9284932"/>
              <a:gd name="connsiteX7" fmla="*/ 0 w 8874851"/>
              <a:gd name="connsiteY7" fmla="*/ 4767750 h 9284932"/>
              <a:gd name="connsiteX8" fmla="*/ 0 w 8874851"/>
              <a:gd name="connsiteY8" fmla="*/ 4434055 h 9284932"/>
              <a:gd name="connsiteX0" fmla="*/ 0 w 8874851"/>
              <a:gd name="connsiteY0" fmla="*/ 4434055 h 9284932"/>
              <a:gd name="connsiteX1" fmla="*/ 4434055 w 8874851"/>
              <a:gd name="connsiteY1" fmla="*/ 0 h 9284932"/>
              <a:gd name="connsiteX2" fmla="*/ 4434055 w 8874851"/>
              <a:gd name="connsiteY2" fmla="*/ 0 h 9284932"/>
              <a:gd name="connsiteX3" fmla="*/ 8868110 w 8874851"/>
              <a:gd name="connsiteY3" fmla="*/ 4434055 h 9284932"/>
              <a:gd name="connsiteX4" fmla="*/ 8868110 w 8874851"/>
              <a:gd name="connsiteY4" fmla="*/ 4767750 h 9284932"/>
              <a:gd name="connsiteX5" fmla="*/ 8839801 w 8874851"/>
              <a:gd name="connsiteY5" fmla="*/ 9229514 h 9284932"/>
              <a:gd name="connsiteX6" fmla="*/ 4821982 w 8874851"/>
              <a:gd name="connsiteY6" fmla="*/ 9284932 h 9284932"/>
              <a:gd name="connsiteX7" fmla="*/ 0 w 8874851"/>
              <a:gd name="connsiteY7" fmla="*/ 4767750 h 9284932"/>
              <a:gd name="connsiteX8" fmla="*/ 0 w 8874851"/>
              <a:gd name="connsiteY8" fmla="*/ 4434055 h 9284932"/>
              <a:gd name="connsiteX0" fmla="*/ 0 w 8874851"/>
              <a:gd name="connsiteY0" fmla="*/ 4434055 h 10332012"/>
              <a:gd name="connsiteX1" fmla="*/ 4434055 w 8874851"/>
              <a:gd name="connsiteY1" fmla="*/ 0 h 10332012"/>
              <a:gd name="connsiteX2" fmla="*/ 4434055 w 8874851"/>
              <a:gd name="connsiteY2" fmla="*/ 0 h 10332012"/>
              <a:gd name="connsiteX3" fmla="*/ 8868110 w 8874851"/>
              <a:gd name="connsiteY3" fmla="*/ 4434055 h 10332012"/>
              <a:gd name="connsiteX4" fmla="*/ 8868110 w 8874851"/>
              <a:gd name="connsiteY4" fmla="*/ 4767750 h 10332012"/>
              <a:gd name="connsiteX5" fmla="*/ 8839801 w 8874851"/>
              <a:gd name="connsiteY5" fmla="*/ 9229514 h 10332012"/>
              <a:gd name="connsiteX6" fmla="*/ 4821982 w 8874851"/>
              <a:gd name="connsiteY6" fmla="*/ 9284932 h 10332012"/>
              <a:gd name="connsiteX7" fmla="*/ 2854037 w 8874851"/>
              <a:gd name="connsiteY7" fmla="*/ 9228914 h 10332012"/>
              <a:gd name="connsiteX8" fmla="*/ 0 w 8874851"/>
              <a:gd name="connsiteY8" fmla="*/ 4434055 h 10332012"/>
              <a:gd name="connsiteX0" fmla="*/ 0 w 8874851"/>
              <a:gd name="connsiteY0" fmla="*/ 4434055 h 9284932"/>
              <a:gd name="connsiteX1" fmla="*/ 4434055 w 8874851"/>
              <a:gd name="connsiteY1" fmla="*/ 0 h 9284932"/>
              <a:gd name="connsiteX2" fmla="*/ 4434055 w 8874851"/>
              <a:gd name="connsiteY2" fmla="*/ 0 h 9284932"/>
              <a:gd name="connsiteX3" fmla="*/ 8868110 w 8874851"/>
              <a:gd name="connsiteY3" fmla="*/ 4434055 h 9284932"/>
              <a:gd name="connsiteX4" fmla="*/ 8868110 w 8874851"/>
              <a:gd name="connsiteY4" fmla="*/ 4767750 h 9284932"/>
              <a:gd name="connsiteX5" fmla="*/ 8839801 w 8874851"/>
              <a:gd name="connsiteY5" fmla="*/ 9229514 h 9284932"/>
              <a:gd name="connsiteX6" fmla="*/ 4821982 w 8874851"/>
              <a:gd name="connsiteY6" fmla="*/ 9284932 h 9284932"/>
              <a:gd name="connsiteX7" fmla="*/ 2854037 w 8874851"/>
              <a:gd name="connsiteY7" fmla="*/ 9228914 h 9284932"/>
              <a:gd name="connsiteX8" fmla="*/ 0 w 8874851"/>
              <a:gd name="connsiteY8" fmla="*/ 4434055 h 9284932"/>
              <a:gd name="connsiteX0" fmla="*/ 0 w 8874851"/>
              <a:gd name="connsiteY0" fmla="*/ 4434055 h 9257223"/>
              <a:gd name="connsiteX1" fmla="*/ 4434055 w 8874851"/>
              <a:gd name="connsiteY1" fmla="*/ 0 h 9257223"/>
              <a:gd name="connsiteX2" fmla="*/ 4434055 w 8874851"/>
              <a:gd name="connsiteY2" fmla="*/ 0 h 9257223"/>
              <a:gd name="connsiteX3" fmla="*/ 8868110 w 8874851"/>
              <a:gd name="connsiteY3" fmla="*/ 4434055 h 9257223"/>
              <a:gd name="connsiteX4" fmla="*/ 8868110 w 8874851"/>
              <a:gd name="connsiteY4" fmla="*/ 4767750 h 9257223"/>
              <a:gd name="connsiteX5" fmla="*/ 8839801 w 8874851"/>
              <a:gd name="connsiteY5" fmla="*/ 9229514 h 9257223"/>
              <a:gd name="connsiteX6" fmla="*/ 5320746 w 8874851"/>
              <a:gd name="connsiteY6" fmla="*/ 9257223 h 9257223"/>
              <a:gd name="connsiteX7" fmla="*/ 2854037 w 8874851"/>
              <a:gd name="connsiteY7" fmla="*/ 9228914 h 9257223"/>
              <a:gd name="connsiteX8" fmla="*/ 0 w 8874851"/>
              <a:gd name="connsiteY8" fmla="*/ 4434055 h 9257223"/>
              <a:gd name="connsiteX0" fmla="*/ 0 w 8874851"/>
              <a:gd name="connsiteY0" fmla="*/ 4434055 h 9257223"/>
              <a:gd name="connsiteX1" fmla="*/ 4434055 w 8874851"/>
              <a:gd name="connsiteY1" fmla="*/ 0 h 9257223"/>
              <a:gd name="connsiteX2" fmla="*/ 4434055 w 8874851"/>
              <a:gd name="connsiteY2" fmla="*/ 0 h 9257223"/>
              <a:gd name="connsiteX3" fmla="*/ 8868110 w 8874851"/>
              <a:gd name="connsiteY3" fmla="*/ 4434055 h 9257223"/>
              <a:gd name="connsiteX4" fmla="*/ 8868110 w 8874851"/>
              <a:gd name="connsiteY4" fmla="*/ 4767750 h 9257223"/>
              <a:gd name="connsiteX5" fmla="*/ 8839801 w 8874851"/>
              <a:gd name="connsiteY5" fmla="*/ 9229514 h 9257223"/>
              <a:gd name="connsiteX6" fmla="*/ 5625546 w 8874851"/>
              <a:gd name="connsiteY6" fmla="*/ 9257223 h 9257223"/>
              <a:gd name="connsiteX7" fmla="*/ 2854037 w 8874851"/>
              <a:gd name="connsiteY7" fmla="*/ 9228914 h 9257223"/>
              <a:gd name="connsiteX8" fmla="*/ 0 w 8874851"/>
              <a:gd name="connsiteY8" fmla="*/ 4434055 h 9257223"/>
              <a:gd name="connsiteX0" fmla="*/ 0 w 8874851"/>
              <a:gd name="connsiteY0" fmla="*/ 4434055 h 9262733"/>
              <a:gd name="connsiteX1" fmla="*/ 4434055 w 8874851"/>
              <a:gd name="connsiteY1" fmla="*/ 0 h 9262733"/>
              <a:gd name="connsiteX2" fmla="*/ 4434055 w 8874851"/>
              <a:gd name="connsiteY2" fmla="*/ 0 h 9262733"/>
              <a:gd name="connsiteX3" fmla="*/ 8868110 w 8874851"/>
              <a:gd name="connsiteY3" fmla="*/ 4434055 h 9262733"/>
              <a:gd name="connsiteX4" fmla="*/ 8868110 w 8874851"/>
              <a:gd name="connsiteY4" fmla="*/ 4767750 h 9262733"/>
              <a:gd name="connsiteX5" fmla="*/ 8839801 w 8874851"/>
              <a:gd name="connsiteY5" fmla="*/ 9229514 h 9262733"/>
              <a:gd name="connsiteX6" fmla="*/ 5625546 w 8874851"/>
              <a:gd name="connsiteY6" fmla="*/ 9257223 h 9262733"/>
              <a:gd name="connsiteX7" fmla="*/ 2854037 w 8874851"/>
              <a:gd name="connsiteY7" fmla="*/ 9228914 h 9262733"/>
              <a:gd name="connsiteX8" fmla="*/ 0 w 8874851"/>
              <a:gd name="connsiteY8" fmla="*/ 4434055 h 9262733"/>
              <a:gd name="connsiteX0" fmla="*/ 0 w 8874851"/>
              <a:gd name="connsiteY0" fmla="*/ 4434055 h 9256267"/>
              <a:gd name="connsiteX1" fmla="*/ 4434055 w 8874851"/>
              <a:gd name="connsiteY1" fmla="*/ 0 h 9256267"/>
              <a:gd name="connsiteX2" fmla="*/ 4434055 w 8874851"/>
              <a:gd name="connsiteY2" fmla="*/ 0 h 9256267"/>
              <a:gd name="connsiteX3" fmla="*/ 8868110 w 8874851"/>
              <a:gd name="connsiteY3" fmla="*/ 4434055 h 9256267"/>
              <a:gd name="connsiteX4" fmla="*/ 8868110 w 8874851"/>
              <a:gd name="connsiteY4" fmla="*/ 4767750 h 9256267"/>
              <a:gd name="connsiteX5" fmla="*/ 8839801 w 8874851"/>
              <a:gd name="connsiteY5" fmla="*/ 9229514 h 9256267"/>
              <a:gd name="connsiteX6" fmla="*/ 5786412 w 8874851"/>
              <a:gd name="connsiteY6" fmla="*/ 9240289 h 9256267"/>
              <a:gd name="connsiteX7" fmla="*/ 2854037 w 8874851"/>
              <a:gd name="connsiteY7" fmla="*/ 9228914 h 9256267"/>
              <a:gd name="connsiteX8" fmla="*/ 0 w 8874851"/>
              <a:gd name="connsiteY8" fmla="*/ 4434055 h 9256267"/>
              <a:gd name="connsiteX0" fmla="*/ 0 w 8874851"/>
              <a:gd name="connsiteY0" fmla="*/ 4434055 h 9259340"/>
              <a:gd name="connsiteX1" fmla="*/ 4434055 w 8874851"/>
              <a:gd name="connsiteY1" fmla="*/ 0 h 9259340"/>
              <a:gd name="connsiteX2" fmla="*/ 4434055 w 8874851"/>
              <a:gd name="connsiteY2" fmla="*/ 0 h 9259340"/>
              <a:gd name="connsiteX3" fmla="*/ 8868110 w 8874851"/>
              <a:gd name="connsiteY3" fmla="*/ 4434055 h 9259340"/>
              <a:gd name="connsiteX4" fmla="*/ 8868110 w 8874851"/>
              <a:gd name="connsiteY4" fmla="*/ 4767750 h 9259340"/>
              <a:gd name="connsiteX5" fmla="*/ 8839801 w 8874851"/>
              <a:gd name="connsiteY5" fmla="*/ 9229514 h 9259340"/>
              <a:gd name="connsiteX6" fmla="*/ 5786412 w 8874851"/>
              <a:gd name="connsiteY6" fmla="*/ 9240289 h 9259340"/>
              <a:gd name="connsiteX7" fmla="*/ 2854037 w 8874851"/>
              <a:gd name="connsiteY7" fmla="*/ 9228914 h 9259340"/>
              <a:gd name="connsiteX8" fmla="*/ 0 w 8874851"/>
              <a:gd name="connsiteY8" fmla="*/ 4434055 h 9259340"/>
              <a:gd name="connsiteX0" fmla="*/ 0 w 8874851"/>
              <a:gd name="connsiteY0" fmla="*/ 4434055 h 9252922"/>
              <a:gd name="connsiteX1" fmla="*/ 4434055 w 8874851"/>
              <a:gd name="connsiteY1" fmla="*/ 0 h 9252922"/>
              <a:gd name="connsiteX2" fmla="*/ 4434055 w 8874851"/>
              <a:gd name="connsiteY2" fmla="*/ 0 h 9252922"/>
              <a:gd name="connsiteX3" fmla="*/ 8868110 w 8874851"/>
              <a:gd name="connsiteY3" fmla="*/ 4434055 h 9252922"/>
              <a:gd name="connsiteX4" fmla="*/ 8868110 w 8874851"/>
              <a:gd name="connsiteY4" fmla="*/ 4767750 h 9252922"/>
              <a:gd name="connsiteX5" fmla="*/ 8839801 w 8874851"/>
              <a:gd name="connsiteY5" fmla="*/ 9229514 h 9252922"/>
              <a:gd name="connsiteX6" fmla="*/ 5786412 w 8874851"/>
              <a:gd name="connsiteY6" fmla="*/ 9240289 h 9252922"/>
              <a:gd name="connsiteX7" fmla="*/ 2854037 w 8874851"/>
              <a:gd name="connsiteY7" fmla="*/ 9228914 h 9252922"/>
              <a:gd name="connsiteX8" fmla="*/ 0 w 8874851"/>
              <a:gd name="connsiteY8" fmla="*/ 4434055 h 9252922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54037 w 8874851"/>
              <a:gd name="connsiteY7" fmla="*/ 9228914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54037 w 8874851"/>
              <a:gd name="connsiteY7" fmla="*/ 9228914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28637 w 8874851"/>
              <a:gd name="connsiteY7" fmla="*/ 9237381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28637 w 8874851"/>
              <a:gd name="connsiteY7" fmla="*/ 9237381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28637 w 8874851"/>
              <a:gd name="connsiteY7" fmla="*/ 9237381 h 9240289"/>
              <a:gd name="connsiteX8" fmla="*/ 0 w 8874851"/>
              <a:gd name="connsiteY8" fmla="*/ 4434055 h 9240289"/>
              <a:gd name="connsiteX0" fmla="*/ 284 w 8875135"/>
              <a:gd name="connsiteY0" fmla="*/ 4434055 h 9240289"/>
              <a:gd name="connsiteX1" fmla="*/ 4434339 w 8875135"/>
              <a:gd name="connsiteY1" fmla="*/ 0 h 9240289"/>
              <a:gd name="connsiteX2" fmla="*/ 4434339 w 8875135"/>
              <a:gd name="connsiteY2" fmla="*/ 0 h 9240289"/>
              <a:gd name="connsiteX3" fmla="*/ 8868394 w 8875135"/>
              <a:gd name="connsiteY3" fmla="*/ 4434055 h 9240289"/>
              <a:gd name="connsiteX4" fmla="*/ 8868394 w 8875135"/>
              <a:gd name="connsiteY4" fmla="*/ 4767750 h 9240289"/>
              <a:gd name="connsiteX5" fmla="*/ 8840085 w 8875135"/>
              <a:gd name="connsiteY5" fmla="*/ 9229514 h 9240289"/>
              <a:gd name="connsiteX6" fmla="*/ 5786696 w 8875135"/>
              <a:gd name="connsiteY6" fmla="*/ 9240289 h 9240289"/>
              <a:gd name="connsiteX7" fmla="*/ 2828921 w 8875135"/>
              <a:gd name="connsiteY7" fmla="*/ 9237381 h 9240289"/>
              <a:gd name="connsiteX8" fmla="*/ 284 w 8875135"/>
              <a:gd name="connsiteY8" fmla="*/ 4434055 h 9240289"/>
              <a:gd name="connsiteX0" fmla="*/ 82 w 8874933"/>
              <a:gd name="connsiteY0" fmla="*/ 4434055 h 9262781"/>
              <a:gd name="connsiteX1" fmla="*/ 4434137 w 8874933"/>
              <a:gd name="connsiteY1" fmla="*/ 0 h 9262781"/>
              <a:gd name="connsiteX2" fmla="*/ 4434137 w 8874933"/>
              <a:gd name="connsiteY2" fmla="*/ 0 h 9262781"/>
              <a:gd name="connsiteX3" fmla="*/ 8868192 w 8874933"/>
              <a:gd name="connsiteY3" fmla="*/ 4434055 h 9262781"/>
              <a:gd name="connsiteX4" fmla="*/ 8868192 w 8874933"/>
              <a:gd name="connsiteY4" fmla="*/ 4767750 h 9262781"/>
              <a:gd name="connsiteX5" fmla="*/ 8839883 w 8874933"/>
              <a:gd name="connsiteY5" fmla="*/ 9229514 h 9262781"/>
              <a:gd name="connsiteX6" fmla="*/ 5786494 w 8874933"/>
              <a:gd name="connsiteY6" fmla="*/ 9240289 h 9262781"/>
              <a:gd name="connsiteX7" fmla="*/ 4107186 w 8874933"/>
              <a:gd name="connsiteY7" fmla="*/ 9262781 h 9262781"/>
              <a:gd name="connsiteX8" fmla="*/ 82 w 8874933"/>
              <a:gd name="connsiteY8" fmla="*/ 4434055 h 9262781"/>
              <a:gd name="connsiteX0" fmla="*/ 82 w 8874933"/>
              <a:gd name="connsiteY0" fmla="*/ 4434055 h 9262781"/>
              <a:gd name="connsiteX1" fmla="*/ 4434137 w 8874933"/>
              <a:gd name="connsiteY1" fmla="*/ 0 h 9262781"/>
              <a:gd name="connsiteX2" fmla="*/ 4434137 w 8874933"/>
              <a:gd name="connsiteY2" fmla="*/ 0 h 9262781"/>
              <a:gd name="connsiteX3" fmla="*/ 8868192 w 8874933"/>
              <a:gd name="connsiteY3" fmla="*/ 4434055 h 9262781"/>
              <a:gd name="connsiteX4" fmla="*/ 8868192 w 8874933"/>
              <a:gd name="connsiteY4" fmla="*/ 4767750 h 9262781"/>
              <a:gd name="connsiteX5" fmla="*/ 8839883 w 8874933"/>
              <a:gd name="connsiteY5" fmla="*/ 9229514 h 9262781"/>
              <a:gd name="connsiteX6" fmla="*/ 6599294 w 8874933"/>
              <a:gd name="connsiteY6" fmla="*/ 9231822 h 9262781"/>
              <a:gd name="connsiteX7" fmla="*/ 4107186 w 8874933"/>
              <a:gd name="connsiteY7" fmla="*/ 9262781 h 9262781"/>
              <a:gd name="connsiteX8" fmla="*/ 82 w 8874933"/>
              <a:gd name="connsiteY8" fmla="*/ 4434055 h 9262781"/>
              <a:gd name="connsiteX0" fmla="*/ 54 w 8874905"/>
              <a:gd name="connsiteY0" fmla="*/ 4434055 h 9254314"/>
              <a:gd name="connsiteX1" fmla="*/ 4434109 w 8874905"/>
              <a:gd name="connsiteY1" fmla="*/ 0 h 9254314"/>
              <a:gd name="connsiteX2" fmla="*/ 4434109 w 8874905"/>
              <a:gd name="connsiteY2" fmla="*/ 0 h 9254314"/>
              <a:gd name="connsiteX3" fmla="*/ 8868164 w 8874905"/>
              <a:gd name="connsiteY3" fmla="*/ 4434055 h 9254314"/>
              <a:gd name="connsiteX4" fmla="*/ 8868164 w 8874905"/>
              <a:gd name="connsiteY4" fmla="*/ 4767750 h 9254314"/>
              <a:gd name="connsiteX5" fmla="*/ 8839855 w 8874905"/>
              <a:gd name="connsiteY5" fmla="*/ 9229514 h 9254314"/>
              <a:gd name="connsiteX6" fmla="*/ 6599266 w 8874905"/>
              <a:gd name="connsiteY6" fmla="*/ 9231822 h 9254314"/>
              <a:gd name="connsiteX7" fmla="*/ 5046958 w 8874905"/>
              <a:gd name="connsiteY7" fmla="*/ 9254314 h 9254314"/>
              <a:gd name="connsiteX8" fmla="*/ 54 w 8874905"/>
              <a:gd name="connsiteY8" fmla="*/ 4434055 h 9254314"/>
              <a:gd name="connsiteX0" fmla="*/ 85 w 8874936"/>
              <a:gd name="connsiteY0" fmla="*/ 4434055 h 9254596"/>
              <a:gd name="connsiteX1" fmla="*/ 4434140 w 8874936"/>
              <a:gd name="connsiteY1" fmla="*/ 0 h 9254596"/>
              <a:gd name="connsiteX2" fmla="*/ 4434140 w 8874936"/>
              <a:gd name="connsiteY2" fmla="*/ 0 h 9254596"/>
              <a:gd name="connsiteX3" fmla="*/ 8868195 w 8874936"/>
              <a:gd name="connsiteY3" fmla="*/ 4434055 h 9254596"/>
              <a:gd name="connsiteX4" fmla="*/ 8868195 w 8874936"/>
              <a:gd name="connsiteY4" fmla="*/ 4767750 h 9254596"/>
              <a:gd name="connsiteX5" fmla="*/ 8839886 w 8874936"/>
              <a:gd name="connsiteY5" fmla="*/ 9229514 h 9254596"/>
              <a:gd name="connsiteX6" fmla="*/ 6599297 w 8874936"/>
              <a:gd name="connsiteY6" fmla="*/ 9231822 h 9254596"/>
              <a:gd name="connsiteX7" fmla="*/ 5046989 w 8874936"/>
              <a:gd name="connsiteY7" fmla="*/ 9254314 h 9254596"/>
              <a:gd name="connsiteX8" fmla="*/ 85 w 8874936"/>
              <a:gd name="connsiteY8" fmla="*/ 4434055 h 9254596"/>
              <a:gd name="connsiteX0" fmla="*/ 85 w 8874936"/>
              <a:gd name="connsiteY0" fmla="*/ 4434055 h 9265073"/>
              <a:gd name="connsiteX1" fmla="*/ 4434140 w 8874936"/>
              <a:gd name="connsiteY1" fmla="*/ 0 h 9265073"/>
              <a:gd name="connsiteX2" fmla="*/ 4434140 w 8874936"/>
              <a:gd name="connsiteY2" fmla="*/ 0 h 9265073"/>
              <a:gd name="connsiteX3" fmla="*/ 8868195 w 8874936"/>
              <a:gd name="connsiteY3" fmla="*/ 4434055 h 9265073"/>
              <a:gd name="connsiteX4" fmla="*/ 8868195 w 8874936"/>
              <a:gd name="connsiteY4" fmla="*/ 4767750 h 9265073"/>
              <a:gd name="connsiteX5" fmla="*/ 8839886 w 8874936"/>
              <a:gd name="connsiteY5" fmla="*/ 9229514 h 9265073"/>
              <a:gd name="connsiteX6" fmla="*/ 6674112 w 8874936"/>
              <a:gd name="connsiteY6" fmla="*/ 9265073 h 9265073"/>
              <a:gd name="connsiteX7" fmla="*/ 5046989 w 8874936"/>
              <a:gd name="connsiteY7" fmla="*/ 9254314 h 9265073"/>
              <a:gd name="connsiteX8" fmla="*/ 85 w 8874936"/>
              <a:gd name="connsiteY8" fmla="*/ 4434055 h 9265073"/>
              <a:gd name="connsiteX0" fmla="*/ 85 w 8874936"/>
              <a:gd name="connsiteY0" fmla="*/ 4434055 h 9254596"/>
              <a:gd name="connsiteX1" fmla="*/ 4434140 w 8874936"/>
              <a:gd name="connsiteY1" fmla="*/ 0 h 9254596"/>
              <a:gd name="connsiteX2" fmla="*/ 4434140 w 8874936"/>
              <a:gd name="connsiteY2" fmla="*/ 0 h 9254596"/>
              <a:gd name="connsiteX3" fmla="*/ 8868195 w 8874936"/>
              <a:gd name="connsiteY3" fmla="*/ 4434055 h 9254596"/>
              <a:gd name="connsiteX4" fmla="*/ 8868195 w 8874936"/>
              <a:gd name="connsiteY4" fmla="*/ 4767750 h 9254596"/>
              <a:gd name="connsiteX5" fmla="*/ 8839886 w 8874936"/>
              <a:gd name="connsiteY5" fmla="*/ 9229514 h 9254596"/>
              <a:gd name="connsiteX6" fmla="*/ 6682424 w 8874936"/>
              <a:gd name="connsiteY6" fmla="*/ 9240134 h 9254596"/>
              <a:gd name="connsiteX7" fmla="*/ 5046989 w 8874936"/>
              <a:gd name="connsiteY7" fmla="*/ 9254314 h 9254596"/>
              <a:gd name="connsiteX8" fmla="*/ 85 w 8874936"/>
              <a:gd name="connsiteY8" fmla="*/ 4434055 h 9254596"/>
              <a:gd name="connsiteX0" fmla="*/ 86 w 8874937"/>
              <a:gd name="connsiteY0" fmla="*/ 4434055 h 9240134"/>
              <a:gd name="connsiteX1" fmla="*/ 4434141 w 8874937"/>
              <a:gd name="connsiteY1" fmla="*/ 0 h 9240134"/>
              <a:gd name="connsiteX2" fmla="*/ 4434141 w 8874937"/>
              <a:gd name="connsiteY2" fmla="*/ 0 h 9240134"/>
              <a:gd name="connsiteX3" fmla="*/ 8868196 w 8874937"/>
              <a:gd name="connsiteY3" fmla="*/ 4434055 h 9240134"/>
              <a:gd name="connsiteX4" fmla="*/ 8868196 w 8874937"/>
              <a:gd name="connsiteY4" fmla="*/ 4767750 h 9240134"/>
              <a:gd name="connsiteX5" fmla="*/ 8839887 w 8874937"/>
              <a:gd name="connsiteY5" fmla="*/ 9229514 h 9240134"/>
              <a:gd name="connsiteX6" fmla="*/ 6682425 w 8874937"/>
              <a:gd name="connsiteY6" fmla="*/ 9240134 h 9240134"/>
              <a:gd name="connsiteX7" fmla="*/ 5038677 w 8874937"/>
              <a:gd name="connsiteY7" fmla="*/ 9229376 h 9240134"/>
              <a:gd name="connsiteX8" fmla="*/ 86 w 8874937"/>
              <a:gd name="connsiteY8" fmla="*/ 4434055 h 9240134"/>
              <a:gd name="connsiteX0" fmla="*/ 86 w 8874937"/>
              <a:gd name="connsiteY0" fmla="*/ 4434055 h 9240134"/>
              <a:gd name="connsiteX1" fmla="*/ 4434141 w 8874937"/>
              <a:gd name="connsiteY1" fmla="*/ 0 h 9240134"/>
              <a:gd name="connsiteX2" fmla="*/ 4434141 w 8874937"/>
              <a:gd name="connsiteY2" fmla="*/ 0 h 9240134"/>
              <a:gd name="connsiteX3" fmla="*/ 8868196 w 8874937"/>
              <a:gd name="connsiteY3" fmla="*/ 4434055 h 9240134"/>
              <a:gd name="connsiteX4" fmla="*/ 8868196 w 8874937"/>
              <a:gd name="connsiteY4" fmla="*/ 4767750 h 9240134"/>
              <a:gd name="connsiteX5" fmla="*/ 8839887 w 8874937"/>
              <a:gd name="connsiteY5" fmla="*/ 9229514 h 9240134"/>
              <a:gd name="connsiteX6" fmla="*/ 6682425 w 8874937"/>
              <a:gd name="connsiteY6" fmla="*/ 9240134 h 9240134"/>
              <a:gd name="connsiteX7" fmla="*/ 5038677 w 8874937"/>
              <a:gd name="connsiteY7" fmla="*/ 9229376 h 9240134"/>
              <a:gd name="connsiteX8" fmla="*/ 86 w 8874937"/>
              <a:gd name="connsiteY8" fmla="*/ 4434055 h 9240134"/>
              <a:gd name="connsiteX0" fmla="*/ 86 w 8874937"/>
              <a:gd name="connsiteY0" fmla="*/ 4434055 h 9229662"/>
              <a:gd name="connsiteX1" fmla="*/ 4434141 w 8874937"/>
              <a:gd name="connsiteY1" fmla="*/ 0 h 9229662"/>
              <a:gd name="connsiteX2" fmla="*/ 4434141 w 8874937"/>
              <a:gd name="connsiteY2" fmla="*/ 0 h 9229662"/>
              <a:gd name="connsiteX3" fmla="*/ 8868196 w 8874937"/>
              <a:gd name="connsiteY3" fmla="*/ 4434055 h 9229662"/>
              <a:gd name="connsiteX4" fmla="*/ 8868196 w 8874937"/>
              <a:gd name="connsiteY4" fmla="*/ 4767750 h 9229662"/>
              <a:gd name="connsiteX5" fmla="*/ 8839887 w 8874937"/>
              <a:gd name="connsiteY5" fmla="*/ 9229514 h 9229662"/>
              <a:gd name="connsiteX6" fmla="*/ 6707363 w 8874937"/>
              <a:gd name="connsiteY6" fmla="*/ 9223508 h 9229662"/>
              <a:gd name="connsiteX7" fmla="*/ 5038677 w 8874937"/>
              <a:gd name="connsiteY7" fmla="*/ 9229376 h 9229662"/>
              <a:gd name="connsiteX8" fmla="*/ 86 w 8874937"/>
              <a:gd name="connsiteY8" fmla="*/ 4434055 h 9229662"/>
              <a:gd name="connsiteX0" fmla="*/ 86 w 8874937"/>
              <a:gd name="connsiteY0" fmla="*/ 4434055 h 9240134"/>
              <a:gd name="connsiteX1" fmla="*/ 4434141 w 8874937"/>
              <a:gd name="connsiteY1" fmla="*/ 0 h 9240134"/>
              <a:gd name="connsiteX2" fmla="*/ 4434141 w 8874937"/>
              <a:gd name="connsiteY2" fmla="*/ 0 h 9240134"/>
              <a:gd name="connsiteX3" fmla="*/ 8868196 w 8874937"/>
              <a:gd name="connsiteY3" fmla="*/ 4434055 h 9240134"/>
              <a:gd name="connsiteX4" fmla="*/ 8868196 w 8874937"/>
              <a:gd name="connsiteY4" fmla="*/ 4767750 h 9240134"/>
              <a:gd name="connsiteX5" fmla="*/ 8839887 w 8874937"/>
              <a:gd name="connsiteY5" fmla="*/ 9229514 h 9240134"/>
              <a:gd name="connsiteX6" fmla="*/ 6773865 w 8874937"/>
              <a:gd name="connsiteY6" fmla="*/ 9240134 h 9240134"/>
              <a:gd name="connsiteX7" fmla="*/ 5038677 w 8874937"/>
              <a:gd name="connsiteY7" fmla="*/ 9229376 h 9240134"/>
              <a:gd name="connsiteX8" fmla="*/ 86 w 8874937"/>
              <a:gd name="connsiteY8" fmla="*/ 4434055 h 9240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74937" h="9240134">
                <a:moveTo>
                  <a:pt x="86" y="4434055"/>
                </a:moveTo>
                <a:cubicBezTo>
                  <a:pt x="86" y="1985194"/>
                  <a:pt x="1985280" y="0"/>
                  <a:pt x="4434141" y="0"/>
                </a:cubicBezTo>
                <a:lnTo>
                  <a:pt x="4434141" y="0"/>
                </a:lnTo>
                <a:cubicBezTo>
                  <a:pt x="6883002" y="0"/>
                  <a:pt x="8868196" y="1985194"/>
                  <a:pt x="8868196" y="4434055"/>
                </a:cubicBezTo>
                <a:lnTo>
                  <a:pt x="8868196" y="4767750"/>
                </a:lnTo>
                <a:cubicBezTo>
                  <a:pt x="8868196" y="7216611"/>
                  <a:pt x="8895605" y="7040195"/>
                  <a:pt x="8839887" y="9229514"/>
                </a:cubicBezTo>
                <a:lnTo>
                  <a:pt x="6773865" y="9240134"/>
                </a:lnTo>
                <a:lnTo>
                  <a:pt x="5038677" y="9229376"/>
                </a:lnTo>
                <a:cubicBezTo>
                  <a:pt x="1640464" y="9256690"/>
                  <a:pt x="-13768" y="7327741"/>
                  <a:pt x="86" y="4434055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form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93DE1B89-8B95-C991-FCCB-A27AE56873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84098" y="3240000"/>
            <a:ext cx="8280000" cy="540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Rubrik 106">
            <a:extLst>
              <a:ext uri="{FF2B5EF4-FFF2-40B4-BE49-F238E27FC236}">
                <a16:creationId xmlns:a16="http://schemas.microsoft.com/office/drawing/2014/main" id="{505B7519-D4A1-65FB-10F7-68D1930A4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4098" y="758131"/>
            <a:ext cx="8280000" cy="205200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datum 3">
            <a:extLst>
              <a:ext uri="{FF2B5EF4-FFF2-40B4-BE49-F238E27FC236}">
                <a16:creationId xmlns:a16="http://schemas.microsoft.com/office/drawing/2014/main" id="{D1922A11-6FDC-5954-DA22-3452A9DB2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12" name="Platshållare för bildnummer 5">
            <a:extLst>
              <a:ext uri="{FF2B5EF4-FFF2-40B4-BE49-F238E27FC236}">
                <a16:creationId xmlns:a16="http://schemas.microsoft.com/office/drawing/2014/main" id="{197927D5-8C5F-1843-FA9D-B3EFCC39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sidfot 5">
            <a:extLst>
              <a:ext uri="{FF2B5EF4-FFF2-40B4-BE49-F238E27FC236}">
                <a16:creationId xmlns:a16="http://schemas.microsoft.com/office/drawing/2014/main" id="{B3977587-313F-F007-1750-653BB1B32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6604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bild_topp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9EEE50AE-AD45-C8EB-F181-3EB97FB88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57E4DDF-B89B-3B5E-4B7A-22A918DDF8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0104100" cy="3654425"/>
          </a:xfrm>
          <a:custGeom>
            <a:avLst/>
            <a:gdLst>
              <a:gd name="connsiteX0" fmla="*/ 18655886 w 20104100"/>
              <a:gd name="connsiteY0" fmla="*/ 927212 h 3654425"/>
              <a:gd name="connsiteX1" fmla="*/ 17756906 w 20104100"/>
              <a:gd name="connsiteY1" fmla="*/ 1826192 h 3654425"/>
              <a:gd name="connsiteX2" fmla="*/ 17756906 w 20104100"/>
              <a:gd name="connsiteY2" fmla="*/ 2725173 h 3654425"/>
              <a:gd name="connsiteX3" fmla="*/ 18655886 w 20104100"/>
              <a:gd name="connsiteY3" fmla="*/ 2725173 h 3654425"/>
              <a:gd name="connsiteX4" fmla="*/ 19554868 w 20104100"/>
              <a:gd name="connsiteY4" fmla="*/ 1826192 h 3654425"/>
              <a:gd name="connsiteX5" fmla="*/ 18655886 w 20104100"/>
              <a:gd name="connsiteY5" fmla="*/ 927212 h 3654425"/>
              <a:gd name="connsiteX6" fmla="*/ 0 w 20104100"/>
              <a:gd name="connsiteY6" fmla="*/ 0 h 3654425"/>
              <a:gd name="connsiteX7" fmla="*/ 20104100 w 20104100"/>
              <a:gd name="connsiteY7" fmla="*/ 0 h 3654425"/>
              <a:gd name="connsiteX8" fmla="*/ 20104100 w 20104100"/>
              <a:gd name="connsiteY8" fmla="*/ 3654425 h 3654425"/>
              <a:gd name="connsiteX9" fmla="*/ 0 w 20104100"/>
              <a:gd name="connsiteY9" fmla="*/ 3654425 h 3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3654425">
                <a:moveTo>
                  <a:pt x="18655886" y="927212"/>
                </a:moveTo>
                <a:cubicBezTo>
                  <a:pt x="18159392" y="927212"/>
                  <a:pt x="17756906" y="1329699"/>
                  <a:pt x="17756906" y="1826192"/>
                </a:cubicBezTo>
                <a:lnTo>
                  <a:pt x="17756906" y="2725173"/>
                </a:lnTo>
                <a:cubicBezTo>
                  <a:pt x="17756906" y="2725173"/>
                  <a:pt x="18655886" y="2725173"/>
                  <a:pt x="18655886" y="2725173"/>
                </a:cubicBezTo>
                <a:cubicBezTo>
                  <a:pt x="19152380" y="2725173"/>
                  <a:pt x="19554868" y="2322686"/>
                  <a:pt x="19554868" y="1826192"/>
                </a:cubicBezTo>
                <a:cubicBezTo>
                  <a:pt x="19554868" y="1329699"/>
                  <a:pt x="19152380" y="927212"/>
                  <a:pt x="18655886" y="927212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3654425"/>
                </a:lnTo>
                <a:lnTo>
                  <a:pt x="0" y="36544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5519E575-451D-56AC-BC70-3C69451708E5}"/>
              </a:ext>
            </a:extLst>
          </p:cNvPr>
          <p:cNvGrpSpPr/>
          <p:nvPr userDrawn="1"/>
        </p:nvGrpSpPr>
        <p:grpSpPr>
          <a:xfrm>
            <a:off x="17784000" y="928800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1CA28C7F-94DF-0464-FFCE-B92D1B1157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E9A26804-8171-4C87-EA39-D7D02C505C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A2C7EF-B9AA-2DA8-8610-4F53E94D0A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6" y="574150"/>
            <a:ext cx="6984776" cy="2664000"/>
          </a:xfrm>
        </p:spPr>
        <p:txBody>
          <a:bodyPr anchor="ctr"/>
          <a:lstStyle>
            <a:lvl1pPr marL="0" indent="0">
              <a:lnSpc>
                <a:spcPts val="5400"/>
              </a:lnSpc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673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bild_topp_och_text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9EEE50AE-AD45-C8EB-F181-3EB97FB88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57E4DDF-B89B-3B5E-4B7A-22A918DDF8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0104100" cy="3654425"/>
          </a:xfrm>
          <a:custGeom>
            <a:avLst/>
            <a:gdLst>
              <a:gd name="connsiteX0" fmla="*/ 18655886 w 20104100"/>
              <a:gd name="connsiteY0" fmla="*/ 927212 h 3654425"/>
              <a:gd name="connsiteX1" fmla="*/ 17756906 w 20104100"/>
              <a:gd name="connsiteY1" fmla="*/ 1826192 h 3654425"/>
              <a:gd name="connsiteX2" fmla="*/ 17756906 w 20104100"/>
              <a:gd name="connsiteY2" fmla="*/ 2725173 h 3654425"/>
              <a:gd name="connsiteX3" fmla="*/ 18655886 w 20104100"/>
              <a:gd name="connsiteY3" fmla="*/ 2725173 h 3654425"/>
              <a:gd name="connsiteX4" fmla="*/ 19554868 w 20104100"/>
              <a:gd name="connsiteY4" fmla="*/ 1826192 h 3654425"/>
              <a:gd name="connsiteX5" fmla="*/ 18655886 w 20104100"/>
              <a:gd name="connsiteY5" fmla="*/ 927212 h 3654425"/>
              <a:gd name="connsiteX6" fmla="*/ 0 w 20104100"/>
              <a:gd name="connsiteY6" fmla="*/ 0 h 3654425"/>
              <a:gd name="connsiteX7" fmla="*/ 20104100 w 20104100"/>
              <a:gd name="connsiteY7" fmla="*/ 0 h 3654425"/>
              <a:gd name="connsiteX8" fmla="*/ 20104100 w 20104100"/>
              <a:gd name="connsiteY8" fmla="*/ 3654425 h 3654425"/>
              <a:gd name="connsiteX9" fmla="*/ 0 w 20104100"/>
              <a:gd name="connsiteY9" fmla="*/ 3654425 h 3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3654425">
                <a:moveTo>
                  <a:pt x="18655886" y="927212"/>
                </a:moveTo>
                <a:cubicBezTo>
                  <a:pt x="18159392" y="927212"/>
                  <a:pt x="17756906" y="1329699"/>
                  <a:pt x="17756906" y="1826192"/>
                </a:cubicBezTo>
                <a:lnTo>
                  <a:pt x="17756906" y="2725173"/>
                </a:lnTo>
                <a:cubicBezTo>
                  <a:pt x="17756906" y="2725173"/>
                  <a:pt x="18655886" y="2725173"/>
                  <a:pt x="18655886" y="2725173"/>
                </a:cubicBezTo>
                <a:cubicBezTo>
                  <a:pt x="19152380" y="2725173"/>
                  <a:pt x="19554868" y="2322686"/>
                  <a:pt x="19554868" y="1826192"/>
                </a:cubicBezTo>
                <a:cubicBezTo>
                  <a:pt x="19554868" y="1329699"/>
                  <a:pt x="19152380" y="927212"/>
                  <a:pt x="18655886" y="927212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3654425"/>
                </a:lnTo>
                <a:lnTo>
                  <a:pt x="0" y="36544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5519E575-451D-56AC-BC70-3C69451708E5}"/>
              </a:ext>
            </a:extLst>
          </p:cNvPr>
          <p:cNvGrpSpPr/>
          <p:nvPr userDrawn="1"/>
        </p:nvGrpSpPr>
        <p:grpSpPr>
          <a:xfrm>
            <a:off x="17784000" y="928800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1CA28C7F-94DF-0464-FFCE-B92D1B1157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E9A26804-8171-4C87-EA39-D7D02C505C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A2C7EF-B9AA-2DA8-8610-4F53E94D0A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6" y="574150"/>
            <a:ext cx="6984776" cy="2664000"/>
          </a:xfrm>
        </p:spPr>
        <p:txBody>
          <a:bodyPr anchor="ctr"/>
          <a:lstStyle>
            <a:lvl1pPr marL="0" indent="0">
              <a:lnSpc>
                <a:spcPts val="5400"/>
              </a:lnSpc>
              <a:spcAft>
                <a:spcPts val="2300"/>
              </a:spcAft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94F67A0E-E56A-0E7E-0659-639FB34E41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37665" y="4767725"/>
            <a:ext cx="16108695" cy="5364000"/>
          </a:xfr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410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bild_topp_och_text-Vit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57E4DDF-B89B-3B5E-4B7A-22A918DDF8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0104100" cy="3654425"/>
          </a:xfrm>
          <a:custGeom>
            <a:avLst/>
            <a:gdLst>
              <a:gd name="connsiteX0" fmla="*/ 18655886 w 20104100"/>
              <a:gd name="connsiteY0" fmla="*/ 927212 h 3654425"/>
              <a:gd name="connsiteX1" fmla="*/ 17756906 w 20104100"/>
              <a:gd name="connsiteY1" fmla="*/ 1826192 h 3654425"/>
              <a:gd name="connsiteX2" fmla="*/ 17756906 w 20104100"/>
              <a:gd name="connsiteY2" fmla="*/ 2725173 h 3654425"/>
              <a:gd name="connsiteX3" fmla="*/ 18655886 w 20104100"/>
              <a:gd name="connsiteY3" fmla="*/ 2725173 h 3654425"/>
              <a:gd name="connsiteX4" fmla="*/ 19554868 w 20104100"/>
              <a:gd name="connsiteY4" fmla="*/ 1826192 h 3654425"/>
              <a:gd name="connsiteX5" fmla="*/ 18655886 w 20104100"/>
              <a:gd name="connsiteY5" fmla="*/ 927212 h 3654425"/>
              <a:gd name="connsiteX6" fmla="*/ 0 w 20104100"/>
              <a:gd name="connsiteY6" fmla="*/ 0 h 3654425"/>
              <a:gd name="connsiteX7" fmla="*/ 20104100 w 20104100"/>
              <a:gd name="connsiteY7" fmla="*/ 0 h 3654425"/>
              <a:gd name="connsiteX8" fmla="*/ 20104100 w 20104100"/>
              <a:gd name="connsiteY8" fmla="*/ 3654425 h 3654425"/>
              <a:gd name="connsiteX9" fmla="*/ 0 w 20104100"/>
              <a:gd name="connsiteY9" fmla="*/ 3654425 h 3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3654425">
                <a:moveTo>
                  <a:pt x="18655886" y="927212"/>
                </a:moveTo>
                <a:cubicBezTo>
                  <a:pt x="18159392" y="927212"/>
                  <a:pt x="17756906" y="1329699"/>
                  <a:pt x="17756906" y="1826192"/>
                </a:cubicBezTo>
                <a:lnTo>
                  <a:pt x="17756906" y="2725173"/>
                </a:lnTo>
                <a:cubicBezTo>
                  <a:pt x="17756906" y="2725173"/>
                  <a:pt x="18655886" y="2725173"/>
                  <a:pt x="18655886" y="2725173"/>
                </a:cubicBezTo>
                <a:cubicBezTo>
                  <a:pt x="19152380" y="2725173"/>
                  <a:pt x="19554868" y="2322686"/>
                  <a:pt x="19554868" y="1826192"/>
                </a:cubicBezTo>
                <a:cubicBezTo>
                  <a:pt x="19554868" y="1329699"/>
                  <a:pt x="19152380" y="927212"/>
                  <a:pt x="18655886" y="927212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3654425"/>
                </a:lnTo>
                <a:lnTo>
                  <a:pt x="0" y="36544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5519E575-451D-56AC-BC70-3C69451708E5}"/>
              </a:ext>
            </a:extLst>
          </p:cNvPr>
          <p:cNvGrpSpPr/>
          <p:nvPr userDrawn="1"/>
        </p:nvGrpSpPr>
        <p:grpSpPr>
          <a:xfrm>
            <a:off x="17784000" y="928800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1CA28C7F-94DF-0464-FFCE-B92D1B1157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E9A26804-8171-4C87-EA39-D7D02C505C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A2C7EF-B9AA-2DA8-8610-4F53E94D0A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6" y="574150"/>
            <a:ext cx="6984776" cy="2664000"/>
          </a:xfrm>
        </p:spPr>
        <p:txBody>
          <a:bodyPr anchor="ctr"/>
          <a:lstStyle>
            <a:lvl1pPr marL="0" indent="0">
              <a:lnSpc>
                <a:spcPts val="5400"/>
              </a:lnSpc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94F67A0E-E56A-0E7E-0659-639FB34E41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37665" y="4767725"/>
            <a:ext cx="16108695" cy="5364000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19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ida_helsida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9EEE50AE-AD45-C8EB-F181-3EB97FB88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15" name="Platshållare för innehåll 14">
            <a:extLst>
              <a:ext uri="{FF2B5EF4-FFF2-40B4-BE49-F238E27FC236}">
                <a16:creationId xmlns:a16="http://schemas.microsoft.com/office/drawing/2014/main" id="{307A1D44-EA5E-1575-1A33-242E4DC3E8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0" y="-1"/>
            <a:ext cx="20104100" cy="11309351"/>
          </a:xfrm>
          <a:custGeom>
            <a:avLst/>
            <a:gdLst>
              <a:gd name="connsiteX0" fmla="*/ 18655886 w 20104100"/>
              <a:gd name="connsiteY0" fmla="*/ 8967044 h 11309351"/>
              <a:gd name="connsiteX1" fmla="*/ 17756906 w 20104100"/>
              <a:gd name="connsiteY1" fmla="*/ 9866024 h 11309351"/>
              <a:gd name="connsiteX2" fmla="*/ 17756906 w 20104100"/>
              <a:gd name="connsiteY2" fmla="*/ 10765005 h 11309351"/>
              <a:gd name="connsiteX3" fmla="*/ 18655886 w 20104100"/>
              <a:gd name="connsiteY3" fmla="*/ 10765005 h 11309351"/>
              <a:gd name="connsiteX4" fmla="*/ 19554868 w 20104100"/>
              <a:gd name="connsiteY4" fmla="*/ 9866024 h 11309351"/>
              <a:gd name="connsiteX5" fmla="*/ 18655886 w 20104100"/>
              <a:gd name="connsiteY5" fmla="*/ 8967044 h 11309351"/>
              <a:gd name="connsiteX6" fmla="*/ 0 w 20104100"/>
              <a:gd name="connsiteY6" fmla="*/ 0 h 11309351"/>
              <a:gd name="connsiteX7" fmla="*/ 20104100 w 20104100"/>
              <a:gd name="connsiteY7" fmla="*/ 0 h 11309351"/>
              <a:gd name="connsiteX8" fmla="*/ 20104100 w 20104100"/>
              <a:gd name="connsiteY8" fmla="*/ 11309351 h 11309351"/>
              <a:gd name="connsiteX9" fmla="*/ 0 w 20104100"/>
              <a:gd name="connsiteY9" fmla="*/ 11309351 h 1130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11309351">
                <a:moveTo>
                  <a:pt x="18655886" y="8967044"/>
                </a:moveTo>
                <a:cubicBezTo>
                  <a:pt x="18159392" y="8967044"/>
                  <a:pt x="17756906" y="9369531"/>
                  <a:pt x="17756906" y="9866024"/>
                </a:cubicBezTo>
                <a:lnTo>
                  <a:pt x="17756906" y="10765005"/>
                </a:lnTo>
                <a:cubicBezTo>
                  <a:pt x="17756906" y="10765005"/>
                  <a:pt x="18655886" y="10765005"/>
                  <a:pt x="18655886" y="10765005"/>
                </a:cubicBezTo>
                <a:cubicBezTo>
                  <a:pt x="19152380" y="10765005"/>
                  <a:pt x="19554868" y="10362518"/>
                  <a:pt x="19554868" y="9866024"/>
                </a:cubicBezTo>
                <a:cubicBezTo>
                  <a:pt x="19554868" y="9369531"/>
                  <a:pt x="19152380" y="8967044"/>
                  <a:pt x="18655886" y="8967044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11309351"/>
                </a:lnTo>
                <a:lnTo>
                  <a:pt x="0" y="11309351"/>
                </a:lnTo>
                <a:close/>
              </a:path>
            </a:pathLst>
          </a:custGeom>
          <a:solidFill>
            <a:schemeClr val="bg2">
              <a:lumMod val="95000"/>
              <a:alpha val="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3200">
                <a:solidFill>
                  <a:schemeClr val="bg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på en ikon för att infoga innehåll</a:t>
            </a:r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grpSp>
        <p:nvGrpSpPr>
          <p:cNvPr id="16" name="Grupp 15">
            <a:extLst>
              <a:ext uri="{FF2B5EF4-FFF2-40B4-BE49-F238E27FC236}">
                <a16:creationId xmlns:a16="http://schemas.microsoft.com/office/drawing/2014/main" id="{E7C7BFDF-15BB-A35D-182B-71E482DB79E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D13F18B1-ED24-8397-C568-DD94D6B23E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8" name="Bild 17">
              <a:extLst>
                <a:ext uri="{FF2B5EF4-FFF2-40B4-BE49-F238E27FC236}">
                  <a16:creationId xmlns:a16="http://schemas.microsoft.com/office/drawing/2014/main" id="{87208784-4141-09D3-D660-A2268386B8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6942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1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3996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5" name="Platshållare för bild 11">
            <a:extLst>
              <a:ext uri="{FF2B5EF4-FFF2-40B4-BE49-F238E27FC236}">
                <a16:creationId xmlns:a16="http://schemas.microsoft.com/office/drawing/2014/main" id="{75590286-0510-BFB4-EE2F-160E3A17B3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1" hasCustomPrompt="1"/>
          </p:nvPr>
        </p:nvSpPr>
        <p:spPr>
          <a:xfrm>
            <a:off x="180000" y="4359600"/>
            <a:ext cx="4716000" cy="67697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40464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5076000" y="6913750"/>
            <a:ext cx="40464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9304100" y="180000"/>
            <a:ext cx="1062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9" name="Platshållare för bild 11">
            <a:extLst>
              <a:ext uri="{FF2B5EF4-FFF2-40B4-BE49-F238E27FC236}">
                <a16:creationId xmlns:a16="http://schemas.microsoft.com/office/drawing/2014/main" id="{4798232A-73EF-6BAB-910A-26A2BE1F61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 hasCustomPrompt="1"/>
          </p:nvPr>
        </p:nvSpPr>
        <p:spPr>
          <a:xfrm>
            <a:off x="9304100" y="6017350"/>
            <a:ext cx="5310000" cy="511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410E5945-31B5-7188-D32A-98B7B861DF97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3" name="Bild 2">
              <a:extLst>
                <a:ext uri="{FF2B5EF4-FFF2-40B4-BE49-F238E27FC236}">
                  <a16:creationId xmlns:a16="http://schemas.microsoft.com/office/drawing/2014/main" id="{1B6F520F-252E-AD6B-6CFC-A8FA4E19BB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" name="Bild 3">
              <a:extLst>
                <a:ext uri="{FF2B5EF4-FFF2-40B4-BE49-F238E27FC236}">
                  <a16:creationId xmlns:a16="http://schemas.microsoft.com/office/drawing/2014/main" id="{4865D953-04C2-C138-9C36-AF9243AA11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3633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1_med_text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3996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5" name="Platshållare för bild 11">
            <a:extLst>
              <a:ext uri="{FF2B5EF4-FFF2-40B4-BE49-F238E27FC236}">
                <a16:creationId xmlns:a16="http://schemas.microsoft.com/office/drawing/2014/main" id="{75590286-0510-BFB4-EE2F-160E3A17B3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1" hasCustomPrompt="1"/>
          </p:nvPr>
        </p:nvSpPr>
        <p:spPr>
          <a:xfrm>
            <a:off x="180000" y="4359600"/>
            <a:ext cx="4716000" cy="67697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40464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5076000" y="6913750"/>
            <a:ext cx="40464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9304100" y="180000"/>
            <a:ext cx="1062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36C45F4-5A3A-B353-8B3A-6433B352CE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02400" y="6377390"/>
            <a:ext cx="5279848" cy="1005477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10000" b="0" spc="-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100%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88D93A17-5D27-9173-DE8F-75232BA67D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02400" y="7454875"/>
            <a:ext cx="5311700" cy="2880320"/>
          </a:xfrm>
        </p:spPr>
        <p:txBody>
          <a:bodyPr anchor="t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</a:t>
            </a:r>
            <a:endParaRPr lang="en-US" dirty="0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8905EC65-8650-70B3-60D1-3E1ABCA0D806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11FBA0C9-6BFF-B8AD-A3F5-12DDCE3121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8" name="Bild 7">
              <a:extLst>
                <a:ext uri="{FF2B5EF4-FFF2-40B4-BE49-F238E27FC236}">
                  <a16:creationId xmlns:a16="http://schemas.microsoft.com/office/drawing/2014/main" id="{228F8573-1D0A-2F1D-9164-0EFB361C27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55917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2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781495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95381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8174955"/>
            <a:ext cx="4716000" cy="295439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14794100" y="180000"/>
            <a:ext cx="513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9" name="Platshållare för bild 11">
            <a:extLst>
              <a:ext uri="{FF2B5EF4-FFF2-40B4-BE49-F238E27FC236}">
                <a16:creationId xmlns:a16="http://schemas.microsoft.com/office/drawing/2014/main" id="{4798232A-73EF-6BAB-910A-26A2BE1F614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304100" y="6913750"/>
            <a:ext cx="53100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D7B35C18-31BA-C480-0D6A-3E04BD624973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5" name="Bild 4">
              <a:extLst>
                <a:ext uri="{FF2B5EF4-FFF2-40B4-BE49-F238E27FC236}">
                  <a16:creationId xmlns:a16="http://schemas.microsoft.com/office/drawing/2014/main" id="{16ED4C09-51FE-CD65-312F-C7C542BCBE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6C996E8F-0F50-1B7B-6FCE-C271498367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7" name="Platshållare för bild 11">
            <a:extLst>
              <a:ext uri="{FF2B5EF4-FFF2-40B4-BE49-F238E27FC236}">
                <a16:creationId xmlns:a16="http://schemas.microsoft.com/office/drawing/2014/main" id="{F74D3FB7-FCAD-6210-57DB-6889BD350E3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076000" y="6913750"/>
            <a:ext cx="40481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629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_Bild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DA62A74-CD6A-60FA-D88A-16D15496863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20104100" cy="11309350"/>
          </a:xfrm>
          <a:custGeom>
            <a:avLst/>
            <a:gdLst>
              <a:gd name="connsiteX0" fmla="*/ 18655886 w 20104100"/>
              <a:gd name="connsiteY0" fmla="*/ 8967043 h 11309350"/>
              <a:gd name="connsiteX1" fmla="*/ 17756906 w 20104100"/>
              <a:gd name="connsiteY1" fmla="*/ 9866023 h 11309350"/>
              <a:gd name="connsiteX2" fmla="*/ 17756906 w 20104100"/>
              <a:gd name="connsiteY2" fmla="*/ 10765004 h 11309350"/>
              <a:gd name="connsiteX3" fmla="*/ 18655886 w 20104100"/>
              <a:gd name="connsiteY3" fmla="*/ 10765004 h 11309350"/>
              <a:gd name="connsiteX4" fmla="*/ 19554868 w 20104100"/>
              <a:gd name="connsiteY4" fmla="*/ 9866023 h 11309350"/>
              <a:gd name="connsiteX5" fmla="*/ 18655886 w 20104100"/>
              <a:gd name="connsiteY5" fmla="*/ 8967043 h 11309350"/>
              <a:gd name="connsiteX6" fmla="*/ 0 w 20104100"/>
              <a:gd name="connsiteY6" fmla="*/ 0 h 11309350"/>
              <a:gd name="connsiteX7" fmla="*/ 20104100 w 20104100"/>
              <a:gd name="connsiteY7" fmla="*/ 0 h 11309350"/>
              <a:gd name="connsiteX8" fmla="*/ 20104100 w 20104100"/>
              <a:gd name="connsiteY8" fmla="*/ 11309350 h 11309350"/>
              <a:gd name="connsiteX9" fmla="*/ 0 w 20104100"/>
              <a:gd name="connsiteY9" fmla="*/ 11309350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11309350">
                <a:moveTo>
                  <a:pt x="18655886" y="8967043"/>
                </a:moveTo>
                <a:cubicBezTo>
                  <a:pt x="18159392" y="8967043"/>
                  <a:pt x="17756906" y="9369530"/>
                  <a:pt x="17756906" y="9866023"/>
                </a:cubicBezTo>
                <a:lnTo>
                  <a:pt x="17756906" y="10765004"/>
                </a:lnTo>
                <a:cubicBezTo>
                  <a:pt x="17756906" y="10765004"/>
                  <a:pt x="18655886" y="10765004"/>
                  <a:pt x="18655886" y="10765004"/>
                </a:cubicBezTo>
                <a:cubicBezTo>
                  <a:pt x="19152380" y="10765004"/>
                  <a:pt x="19554868" y="10362517"/>
                  <a:pt x="19554868" y="9866023"/>
                </a:cubicBezTo>
                <a:cubicBezTo>
                  <a:pt x="19554868" y="9369530"/>
                  <a:pt x="19152380" y="8967043"/>
                  <a:pt x="18655886" y="8967043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11309350"/>
                </a:lnTo>
                <a:lnTo>
                  <a:pt x="0" y="113093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DAB45FCC-3155-3E2B-897C-05CB7E42D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830139"/>
            <a:ext cx="10260000" cy="4525838"/>
          </a:xfrm>
        </p:spPr>
        <p:txBody>
          <a:bodyPr anchor="b">
            <a:noAutofit/>
          </a:bodyPr>
          <a:lstStyle>
            <a:lvl1pPr algn="l">
              <a:lnSpc>
                <a:spcPct val="75000"/>
              </a:lnSpc>
              <a:defRPr sz="12000" b="0" spc="-4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 på en </a:t>
            </a:r>
            <a:br>
              <a:rPr lang="sv-SE" dirty="0"/>
            </a:br>
            <a:r>
              <a:rPr lang="sv-SE" dirty="0"/>
              <a:t>till tre rader</a:t>
            </a:r>
          </a:p>
        </p:txBody>
      </p:sp>
      <p:sp>
        <p:nvSpPr>
          <p:cNvPr id="13" name="Underrubrik 2">
            <a:extLst>
              <a:ext uri="{FF2B5EF4-FFF2-40B4-BE49-F238E27FC236}">
                <a16:creationId xmlns:a16="http://schemas.microsoft.com/office/drawing/2014/main" id="{10AF6820-499B-E3FE-4D90-926C8CD06C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2000" y="5847725"/>
            <a:ext cx="10260000" cy="240665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4500" spc="-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70A80DFD-2EF3-263F-E0D3-4F2A69095E29}"/>
              </a:ext>
            </a:extLst>
          </p:cNvPr>
          <p:cNvSpPr txBox="1"/>
          <p:nvPr userDrawn="1"/>
        </p:nvSpPr>
        <p:spPr>
          <a:xfrm>
            <a:off x="21497731" y="76324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1C913480-2908-8406-6E25-B7ECDA02D5E2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9" name="Bild 8">
              <a:extLst>
                <a:ext uri="{FF2B5EF4-FFF2-40B4-BE49-F238E27FC236}">
                  <a16:creationId xmlns:a16="http://schemas.microsoft.com/office/drawing/2014/main" id="{B92FEAB0-FE55-BBF5-A189-AB46908364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7DF4329B-88BE-F299-2070-02117A1F03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2130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2_med_text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781495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95381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8174955"/>
            <a:ext cx="4716000" cy="295439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14794100" y="180000"/>
            <a:ext cx="513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9" name="Platshållare för bild 11">
            <a:extLst>
              <a:ext uri="{FF2B5EF4-FFF2-40B4-BE49-F238E27FC236}">
                <a16:creationId xmlns:a16="http://schemas.microsoft.com/office/drawing/2014/main" id="{4798232A-73EF-6BAB-910A-26A2BE1F61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 hasCustomPrompt="1"/>
          </p:nvPr>
        </p:nvSpPr>
        <p:spPr>
          <a:xfrm>
            <a:off x="9304100" y="6913750"/>
            <a:ext cx="53100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6F9EFEF-9695-7AB3-FDC0-829FA125B2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6000" y="7022827"/>
            <a:ext cx="4023825" cy="972128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10000" b="0" spc="-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98%</a:t>
            </a:r>
          </a:p>
        </p:txBody>
      </p:sp>
      <p:sp>
        <p:nvSpPr>
          <p:cNvPr id="3" name="Platshållare för text 4">
            <a:extLst>
              <a:ext uri="{FF2B5EF4-FFF2-40B4-BE49-F238E27FC236}">
                <a16:creationId xmlns:a16="http://schemas.microsoft.com/office/drawing/2014/main" id="{3EBD60E3-AB8C-FA3F-4E75-0BB502CA3F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76000" y="8005650"/>
            <a:ext cx="4048100" cy="2905609"/>
          </a:xfrm>
        </p:spPr>
        <p:txBody>
          <a:bodyPr anchor="t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</a:t>
            </a:r>
            <a:endParaRPr lang="en-US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D7B35C18-31BA-C480-0D6A-3E04BD624973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5" name="Bild 4">
              <a:extLst>
                <a:ext uri="{FF2B5EF4-FFF2-40B4-BE49-F238E27FC236}">
                  <a16:creationId xmlns:a16="http://schemas.microsoft.com/office/drawing/2014/main" id="{16ED4C09-51FE-CD65-312F-C7C542BCBE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6C996E8F-0F50-1B7B-6FCE-C271498367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81032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3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493463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7456562" cy="1094443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5294635"/>
            <a:ext cx="4716000" cy="583471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12712562" y="180000"/>
            <a:ext cx="3510000" cy="360246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07741B52-3B3E-3BC7-9652-BCFA930D0B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8" hasCustomPrompt="1"/>
          </p:nvPr>
        </p:nvSpPr>
        <p:spPr>
          <a:xfrm>
            <a:off x="12712562" y="3962467"/>
            <a:ext cx="7211538" cy="7161963"/>
          </a:xfrm>
          <a:custGeom>
            <a:avLst/>
            <a:gdLst>
              <a:gd name="connsiteX0" fmla="*/ 5943324 w 7211538"/>
              <a:gd name="connsiteY0" fmla="*/ 5004576 h 7161963"/>
              <a:gd name="connsiteX1" fmla="*/ 5044344 w 7211538"/>
              <a:gd name="connsiteY1" fmla="*/ 5903556 h 7161963"/>
              <a:gd name="connsiteX2" fmla="*/ 5044344 w 7211538"/>
              <a:gd name="connsiteY2" fmla="*/ 6802537 h 7161963"/>
              <a:gd name="connsiteX3" fmla="*/ 5943324 w 7211538"/>
              <a:gd name="connsiteY3" fmla="*/ 6802537 h 7161963"/>
              <a:gd name="connsiteX4" fmla="*/ 6842306 w 7211538"/>
              <a:gd name="connsiteY4" fmla="*/ 5903556 h 7161963"/>
              <a:gd name="connsiteX5" fmla="*/ 5943324 w 7211538"/>
              <a:gd name="connsiteY5" fmla="*/ 5004576 h 7161963"/>
              <a:gd name="connsiteX6" fmla="*/ 0 w 7211538"/>
              <a:gd name="connsiteY6" fmla="*/ 0 h 7161963"/>
              <a:gd name="connsiteX7" fmla="*/ 7211538 w 7211538"/>
              <a:gd name="connsiteY7" fmla="*/ 0 h 7161963"/>
              <a:gd name="connsiteX8" fmla="*/ 7211538 w 7211538"/>
              <a:gd name="connsiteY8" fmla="*/ 7161963 h 7161963"/>
              <a:gd name="connsiteX9" fmla="*/ 0 w 7211538"/>
              <a:gd name="connsiteY9" fmla="*/ 7161963 h 716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11538" h="7161963">
                <a:moveTo>
                  <a:pt x="5943324" y="5004576"/>
                </a:moveTo>
                <a:cubicBezTo>
                  <a:pt x="5446830" y="5004576"/>
                  <a:pt x="5044344" y="5407063"/>
                  <a:pt x="5044344" y="5903556"/>
                </a:cubicBezTo>
                <a:lnTo>
                  <a:pt x="5044344" y="6802537"/>
                </a:lnTo>
                <a:cubicBezTo>
                  <a:pt x="5044344" y="6802537"/>
                  <a:pt x="5943324" y="6802537"/>
                  <a:pt x="5943324" y="6802537"/>
                </a:cubicBezTo>
                <a:cubicBezTo>
                  <a:pt x="6439818" y="6802537"/>
                  <a:pt x="6842306" y="6400050"/>
                  <a:pt x="6842306" y="5903556"/>
                </a:cubicBezTo>
                <a:cubicBezTo>
                  <a:pt x="6842306" y="5407063"/>
                  <a:pt x="6439818" y="5004576"/>
                  <a:pt x="5943324" y="5004576"/>
                </a:cubicBezTo>
                <a:close/>
                <a:moveTo>
                  <a:pt x="0" y="0"/>
                </a:moveTo>
                <a:lnTo>
                  <a:pt x="7211538" y="0"/>
                </a:lnTo>
                <a:lnTo>
                  <a:pt x="7211538" y="7161963"/>
                </a:lnTo>
                <a:lnTo>
                  <a:pt x="0" y="716196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F536D92B-87AA-BBF0-BDDC-1A023F4BB4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9" hasCustomPrompt="1"/>
          </p:nvPr>
        </p:nvSpPr>
        <p:spPr>
          <a:xfrm>
            <a:off x="16414100" y="180000"/>
            <a:ext cx="3510000" cy="360246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D692920B-743B-E1CA-4916-353239D3C39B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8" name="Bild 7">
              <a:extLst>
                <a:ext uri="{FF2B5EF4-FFF2-40B4-BE49-F238E27FC236}">
                  <a16:creationId xmlns:a16="http://schemas.microsoft.com/office/drawing/2014/main" id="{21F23884-35A6-AE70-C8A4-9EB34222B7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9" name="Bild 8">
              <a:extLst>
                <a:ext uri="{FF2B5EF4-FFF2-40B4-BE49-F238E27FC236}">
                  <a16:creationId xmlns:a16="http://schemas.microsoft.com/office/drawing/2014/main" id="{AC019253-62DA-A36D-F7F7-66C677AAA7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56321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3_med_text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493463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7456562" cy="1094443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5294635"/>
            <a:ext cx="4716000" cy="583471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07741B52-3B3E-3BC7-9652-BCFA930D0B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8" hasCustomPrompt="1"/>
          </p:nvPr>
        </p:nvSpPr>
        <p:spPr>
          <a:xfrm>
            <a:off x="12712562" y="3962467"/>
            <a:ext cx="7211538" cy="7161963"/>
          </a:xfrm>
          <a:custGeom>
            <a:avLst/>
            <a:gdLst>
              <a:gd name="connsiteX0" fmla="*/ 5943324 w 7211538"/>
              <a:gd name="connsiteY0" fmla="*/ 5004576 h 7161963"/>
              <a:gd name="connsiteX1" fmla="*/ 5044344 w 7211538"/>
              <a:gd name="connsiteY1" fmla="*/ 5903556 h 7161963"/>
              <a:gd name="connsiteX2" fmla="*/ 5044344 w 7211538"/>
              <a:gd name="connsiteY2" fmla="*/ 6802537 h 7161963"/>
              <a:gd name="connsiteX3" fmla="*/ 5943324 w 7211538"/>
              <a:gd name="connsiteY3" fmla="*/ 6802537 h 7161963"/>
              <a:gd name="connsiteX4" fmla="*/ 6842306 w 7211538"/>
              <a:gd name="connsiteY4" fmla="*/ 5903556 h 7161963"/>
              <a:gd name="connsiteX5" fmla="*/ 5943324 w 7211538"/>
              <a:gd name="connsiteY5" fmla="*/ 5004576 h 7161963"/>
              <a:gd name="connsiteX6" fmla="*/ 0 w 7211538"/>
              <a:gd name="connsiteY6" fmla="*/ 0 h 7161963"/>
              <a:gd name="connsiteX7" fmla="*/ 7211538 w 7211538"/>
              <a:gd name="connsiteY7" fmla="*/ 0 h 7161963"/>
              <a:gd name="connsiteX8" fmla="*/ 7211538 w 7211538"/>
              <a:gd name="connsiteY8" fmla="*/ 7161963 h 7161963"/>
              <a:gd name="connsiteX9" fmla="*/ 0 w 7211538"/>
              <a:gd name="connsiteY9" fmla="*/ 7161963 h 716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11538" h="7161963">
                <a:moveTo>
                  <a:pt x="5943324" y="5004576"/>
                </a:moveTo>
                <a:cubicBezTo>
                  <a:pt x="5446830" y="5004576"/>
                  <a:pt x="5044344" y="5407063"/>
                  <a:pt x="5044344" y="5903556"/>
                </a:cubicBezTo>
                <a:lnTo>
                  <a:pt x="5044344" y="6802537"/>
                </a:lnTo>
                <a:cubicBezTo>
                  <a:pt x="5044344" y="6802537"/>
                  <a:pt x="5943324" y="6802537"/>
                  <a:pt x="5943324" y="6802537"/>
                </a:cubicBezTo>
                <a:cubicBezTo>
                  <a:pt x="6439818" y="6802537"/>
                  <a:pt x="6842306" y="6400050"/>
                  <a:pt x="6842306" y="5903556"/>
                </a:cubicBezTo>
                <a:cubicBezTo>
                  <a:pt x="6842306" y="5407063"/>
                  <a:pt x="6439818" y="5004576"/>
                  <a:pt x="5943324" y="5004576"/>
                </a:cubicBezTo>
                <a:close/>
                <a:moveTo>
                  <a:pt x="0" y="0"/>
                </a:moveTo>
                <a:lnTo>
                  <a:pt x="7211538" y="0"/>
                </a:lnTo>
                <a:lnTo>
                  <a:pt x="7211538" y="7161963"/>
                </a:lnTo>
                <a:lnTo>
                  <a:pt x="0" y="716196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F536D92B-87AA-BBF0-BDDC-1A023F4BB4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9" hasCustomPrompt="1"/>
          </p:nvPr>
        </p:nvSpPr>
        <p:spPr>
          <a:xfrm>
            <a:off x="16414100" y="180000"/>
            <a:ext cx="3510000" cy="360246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81C86E17-67EC-C615-2842-76EB0D847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703429" y="326082"/>
            <a:ext cx="3509500" cy="936105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10000" b="0" spc="-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98%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C40B185A-2F22-3207-F086-4CB9D1147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03428" y="1262187"/>
            <a:ext cx="3530672" cy="2396633"/>
          </a:xfrm>
        </p:spPr>
        <p:txBody>
          <a:bodyPr anchor="t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</a:t>
            </a:r>
            <a:endParaRPr lang="en-US" dirty="0"/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9924D6F4-B2E5-DFB3-AD23-22CDC8FBF80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4C9CD803-0E8B-1C0E-0E29-B5DAE7383C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4C80B198-33F3-1D5A-45D1-D92C2FCD60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139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4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000" y="180000"/>
            <a:ext cx="643680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3" name="Platshållare för bild 22">
            <a:extLst>
              <a:ext uri="{FF2B5EF4-FFF2-40B4-BE49-F238E27FC236}">
                <a16:creationId xmlns:a16="http://schemas.microsoft.com/office/drawing/2014/main" id="{AE476CC3-39A7-954F-B55A-B3FADD79CC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3487300" y="180000"/>
            <a:ext cx="6436800" cy="10949350"/>
          </a:xfrm>
          <a:custGeom>
            <a:avLst/>
            <a:gdLst>
              <a:gd name="connsiteX0" fmla="*/ 5168586 w 6436800"/>
              <a:gd name="connsiteY0" fmla="*/ 8787043 h 10949350"/>
              <a:gd name="connsiteX1" fmla="*/ 4269606 w 6436800"/>
              <a:gd name="connsiteY1" fmla="*/ 9686023 h 10949350"/>
              <a:gd name="connsiteX2" fmla="*/ 4269606 w 6436800"/>
              <a:gd name="connsiteY2" fmla="*/ 10585004 h 10949350"/>
              <a:gd name="connsiteX3" fmla="*/ 5168586 w 6436800"/>
              <a:gd name="connsiteY3" fmla="*/ 10585004 h 10949350"/>
              <a:gd name="connsiteX4" fmla="*/ 6067568 w 6436800"/>
              <a:gd name="connsiteY4" fmla="*/ 9686023 h 10949350"/>
              <a:gd name="connsiteX5" fmla="*/ 5168586 w 6436800"/>
              <a:gd name="connsiteY5" fmla="*/ 8787043 h 10949350"/>
              <a:gd name="connsiteX6" fmla="*/ 0 w 6436800"/>
              <a:gd name="connsiteY6" fmla="*/ 0 h 10949350"/>
              <a:gd name="connsiteX7" fmla="*/ 6436800 w 6436800"/>
              <a:gd name="connsiteY7" fmla="*/ 0 h 10949350"/>
              <a:gd name="connsiteX8" fmla="*/ 6436800 w 6436800"/>
              <a:gd name="connsiteY8" fmla="*/ 10949350 h 10949350"/>
              <a:gd name="connsiteX9" fmla="*/ 0 w 6436800"/>
              <a:gd name="connsiteY9" fmla="*/ 10949350 h 109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36800" h="10949350">
                <a:moveTo>
                  <a:pt x="5168586" y="8787043"/>
                </a:moveTo>
                <a:cubicBezTo>
                  <a:pt x="4672092" y="8787043"/>
                  <a:pt x="4269606" y="9189530"/>
                  <a:pt x="4269606" y="9686023"/>
                </a:cubicBezTo>
                <a:lnTo>
                  <a:pt x="4269606" y="10585004"/>
                </a:lnTo>
                <a:cubicBezTo>
                  <a:pt x="4269606" y="10585004"/>
                  <a:pt x="5168586" y="10585004"/>
                  <a:pt x="5168586" y="10585004"/>
                </a:cubicBezTo>
                <a:cubicBezTo>
                  <a:pt x="5665080" y="10585004"/>
                  <a:pt x="6067568" y="10182517"/>
                  <a:pt x="6067568" y="9686023"/>
                </a:cubicBezTo>
                <a:cubicBezTo>
                  <a:pt x="6067568" y="9189530"/>
                  <a:pt x="5665080" y="8787043"/>
                  <a:pt x="5168586" y="8787043"/>
                </a:cubicBezTo>
                <a:close/>
                <a:moveTo>
                  <a:pt x="0" y="0"/>
                </a:moveTo>
                <a:lnTo>
                  <a:pt x="6436800" y="0"/>
                </a:lnTo>
                <a:lnTo>
                  <a:pt x="6436800" y="10949350"/>
                </a:lnTo>
                <a:lnTo>
                  <a:pt x="0" y="109493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1" name="Platshållare för bild 11">
            <a:extLst>
              <a:ext uri="{FF2B5EF4-FFF2-40B4-BE49-F238E27FC236}">
                <a16:creationId xmlns:a16="http://schemas.microsoft.com/office/drawing/2014/main" id="{04A79490-3E77-1BC2-C4F7-C0081AFF5F6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833650" y="180000"/>
            <a:ext cx="643680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24" name="Grupp 23">
            <a:extLst>
              <a:ext uri="{FF2B5EF4-FFF2-40B4-BE49-F238E27FC236}">
                <a16:creationId xmlns:a16="http://schemas.microsoft.com/office/drawing/2014/main" id="{36080757-1827-79AE-08EE-9E86E25BE3E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25" name="Bild 24">
              <a:extLst>
                <a:ext uri="{FF2B5EF4-FFF2-40B4-BE49-F238E27FC236}">
                  <a16:creationId xmlns:a16="http://schemas.microsoft.com/office/drawing/2014/main" id="{5F083FF7-85BF-7EAE-1F71-ECDBB52444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26" name="Bild 25">
              <a:extLst>
                <a:ext uri="{FF2B5EF4-FFF2-40B4-BE49-F238E27FC236}">
                  <a16:creationId xmlns:a16="http://schemas.microsoft.com/office/drawing/2014/main" id="{31D15F89-24FB-77F4-7CF3-368E6D9187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34513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5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23" name="Platshållare för bild 22">
            <a:extLst>
              <a:ext uri="{FF2B5EF4-FFF2-40B4-BE49-F238E27FC236}">
                <a16:creationId xmlns:a16="http://schemas.microsoft.com/office/drawing/2014/main" id="{AE476CC3-39A7-954F-B55A-B3FADD79CC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3487300" y="180000"/>
            <a:ext cx="6436800" cy="10949350"/>
          </a:xfrm>
          <a:custGeom>
            <a:avLst/>
            <a:gdLst>
              <a:gd name="connsiteX0" fmla="*/ 5168586 w 6436800"/>
              <a:gd name="connsiteY0" fmla="*/ 8787043 h 10949350"/>
              <a:gd name="connsiteX1" fmla="*/ 4269606 w 6436800"/>
              <a:gd name="connsiteY1" fmla="*/ 9686023 h 10949350"/>
              <a:gd name="connsiteX2" fmla="*/ 4269606 w 6436800"/>
              <a:gd name="connsiteY2" fmla="*/ 10585004 h 10949350"/>
              <a:gd name="connsiteX3" fmla="*/ 5168586 w 6436800"/>
              <a:gd name="connsiteY3" fmla="*/ 10585004 h 10949350"/>
              <a:gd name="connsiteX4" fmla="*/ 6067568 w 6436800"/>
              <a:gd name="connsiteY4" fmla="*/ 9686023 h 10949350"/>
              <a:gd name="connsiteX5" fmla="*/ 5168586 w 6436800"/>
              <a:gd name="connsiteY5" fmla="*/ 8787043 h 10949350"/>
              <a:gd name="connsiteX6" fmla="*/ 0 w 6436800"/>
              <a:gd name="connsiteY6" fmla="*/ 0 h 10949350"/>
              <a:gd name="connsiteX7" fmla="*/ 6436800 w 6436800"/>
              <a:gd name="connsiteY7" fmla="*/ 0 h 10949350"/>
              <a:gd name="connsiteX8" fmla="*/ 6436800 w 6436800"/>
              <a:gd name="connsiteY8" fmla="*/ 10949350 h 10949350"/>
              <a:gd name="connsiteX9" fmla="*/ 0 w 6436800"/>
              <a:gd name="connsiteY9" fmla="*/ 10949350 h 109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36800" h="10949350">
                <a:moveTo>
                  <a:pt x="5168586" y="8787043"/>
                </a:moveTo>
                <a:cubicBezTo>
                  <a:pt x="4672092" y="8787043"/>
                  <a:pt x="4269606" y="9189530"/>
                  <a:pt x="4269606" y="9686023"/>
                </a:cubicBezTo>
                <a:lnTo>
                  <a:pt x="4269606" y="10585004"/>
                </a:lnTo>
                <a:cubicBezTo>
                  <a:pt x="4269606" y="10585004"/>
                  <a:pt x="5168586" y="10585004"/>
                  <a:pt x="5168586" y="10585004"/>
                </a:cubicBezTo>
                <a:cubicBezTo>
                  <a:pt x="5665080" y="10585004"/>
                  <a:pt x="6067568" y="10182517"/>
                  <a:pt x="6067568" y="9686023"/>
                </a:cubicBezTo>
                <a:cubicBezTo>
                  <a:pt x="6067568" y="9189530"/>
                  <a:pt x="5665080" y="8787043"/>
                  <a:pt x="5168586" y="8787043"/>
                </a:cubicBezTo>
                <a:close/>
                <a:moveTo>
                  <a:pt x="0" y="0"/>
                </a:moveTo>
                <a:lnTo>
                  <a:pt x="6436800" y="0"/>
                </a:lnTo>
                <a:lnTo>
                  <a:pt x="6436800" y="10949350"/>
                </a:lnTo>
                <a:lnTo>
                  <a:pt x="0" y="109493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24" name="Grupp 23">
            <a:extLst>
              <a:ext uri="{FF2B5EF4-FFF2-40B4-BE49-F238E27FC236}">
                <a16:creationId xmlns:a16="http://schemas.microsoft.com/office/drawing/2014/main" id="{36080757-1827-79AE-08EE-9E86E25BE3E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25" name="Bild 24">
              <a:extLst>
                <a:ext uri="{FF2B5EF4-FFF2-40B4-BE49-F238E27FC236}">
                  <a16:creationId xmlns:a16="http://schemas.microsoft.com/office/drawing/2014/main" id="{5F083FF7-85BF-7EAE-1F71-ECDBB52444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26" name="Bild 25">
              <a:extLst>
                <a:ext uri="{FF2B5EF4-FFF2-40B4-BE49-F238E27FC236}">
                  <a16:creationId xmlns:a16="http://schemas.microsoft.com/office/drawing/2014/main" id="{31D15F89-24FB-77F4-7CF3-368E6D9187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72A62F05-C027-469F-18E7-289CD72A6D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000" y="180000"/>
            <a:ext cx="1309045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70649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6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000" y="180000"/>
            <a:ext cx="643680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05B2B2DE-FEA3-653C-0931-379607DA7294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833652" y="180000"/>
            <a:ext cx="13090449" cy="10949350"/>
          </a:xfrm>
          <a:custGeom>
            <a:avLst/>
            <a:gdLst>
              <a:gd name="connsiteX0" fmla="*/ 11822235 w 13090449"/>
              <a:gd name="connsiteY0" fmla="*/ 8787043 h 10949350"/>
              <a:gd name="connsiteX1" fmla="*/ 10923255 w 13090449"/>
              <a:gd name="connsiteY1" fmla="*/ 9686023 h 10949350"/>
              <a:gd name="connsiteX2" fmla="*/ 10923255 w 13090449"/>
              <a:gd name="connsiteY2" fmla="*/ 10585004 h 10949350"/>
              <a:gd name="connsiteX3" fmla="*/ 11822235 w 13090449"/>
              <a:gd name="connsiteY3" fmla="*/ 10585004 h 10949350"/>
              <a:gd name="connsiteX4" fmla="*/ 12721217 w 13090449"/>
              <a:gd name="connsiteY4" fmla="*/ 9686023 h 10949350"/>
              <a:gd name="connsiteX5" fmla="*/ 11822235 w 13090449"/>
              <a:gd name="connsiteY5" fmla="*/ 8787043 h 10949350"/>
              <a:gd name="connsiteX6" fmla="*/ 0 w 13090449"/>
              <a:gd name="connsiteY6" fmla="*/ 0 h 10949350"/>
              <a:gd name="connsiteX7" fmla="*/ 13090449 w 13090449"/>
              <a:gd name="connsiteY7" fmla="*/ 0 h 10949350"/>
              <a:gd name="connsiteX8" fmla="*/ 13090449 w 13090449"/>
              <a:gd name="connsiteY8" fmla="*/ 10949350 h 10949350"/>
              <a:gd name="connsiteX9" fmla="*/ 0 w 13090449"/>
              <a:gd name="connsiteY9" fmla="*/ 10949350 h 109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90449" h="10949350">
                <a:moveTo>
                  <a:pt x="11822235" y="8787043"/>
                </a:moveTo>
                <a:cubicBezTo>
                  <a:pt x="11325741" y="8787043"/>
                  <a:pt x="10923255" y="9189530"/>
                  <a:pt x="10923255" y="9686023"/>
                </a:cubicBezTo>
                <a:lnTo>
                  <a:pt x="10923255" y="10585004"/>
                </a:lnTo>
                <a:cubicBezTo>
                  <a:pt x="10923255" y="10585004"/>
                  <a:pt x="11822235" y="10585004"/>
                  <a:pt x="11822235" y="10585004"/>
                </a:cubicBezTo>
                <a:cubicBezTo>
                  <a:pt x="12318729" y="10585004"/>
                  <a:pt x="12721217" y="10182517"/>
                  <a:pt x="12721217" y="9686023"/>
                </a:cubicBezTo>
                <a:cubicBezTo>
                  <a:pt x="12721217" y="9189530"/>
                  <a:pt x="12318729" y="8787043"/>
                  <a:pt x="11822235" y="8787043"/>
                </a:cubicBezTo>
                <a:close/>
                <a:moveTo>
                  <a:pt x="0" y="0"/>
                </a:moveTo>
                <a:lnTo>
                  <a:pt x="13090449" y="0"/>
                </a:lnTo>
                <a:lnTo>
                  <a:pt x="13090449" y="10949350"/>
                </a:lnTo>
                <a:lnTo>
                  <a:pt x="0" y="109493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2CD8BC74-CB05-F75D-4DA5-0A80BAEE188A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B5E8ABFF-A049-3CC3-723D-CBFA3BE938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82540203-A0E1-AD3F-4C66-DCA08CC9C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80247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_Grafik-Vinröd_mörk_bakgrund">
    <p:bg>
      <p:bgPr>
        <a:solidFill>
          <a:srgbClr val="F4DEE6">
            <a:alpha val="4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3A1B9BA9-65FC-FB0D-C6D0-2D99664DAC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5231" t="28360" r="55508" b="23764"/>
          <a:stretch/>
        </p:blipFill>
        <p:spPr>
          <a:xfrm>
            <a:off x="10556106" y="-1"/>
            <a:ext cx="9547994" cy="11309351"/>
          </a:xfrm>
          <a:prstGeom prst="rect">
            <a:avLst/>
          </a:prstGeom>
        </p:spPr>
      </p:pic>
      <p:pic>
        <p:nvPicPr>
          <p:cNvPr id="50" name="Bild 49">
            <a:extLst>
              <a:ext uri="{FF2B5EF4-FFF2-40B4-BE49-F238E27FC236}">
                <a16:creationId xmlns:a16="http://schemas.microsoft.com/office/drawing/2014/main" id="{B5FC84A3-6718-98CF-9EE3-A8DB0F8FC6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12" name="Rubrik 1">
            <a:extLst>
              <a:ext uri="{FF2B5EF4-FFF2-40B4-BE49-F238E27FC236}">
                <a16:creationId xmlns:a16="http://schemas.microsoft.com/office/drawing/2014/main" id="{DAB45FCC-3155-3E2B-897C-05CB7E42D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830139"/>
            <a:ext cx="10260000" cy="4525838"/>
          </a:xfrm>
        </p:spPr>
        <p:txBody>
          <a:bodyPr anchor="b">
            <a:noAutofit/>
          </a:bodyPr>
          <a:lstStyle>
            <a:lvl1pPr algn="l">
              <a:lnSpc>
                <a:spcPct val="75000"/>
              </a:lnSpc>
              <a:defRPr sz="12000" b="0" spc="-4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dirty="0"/>
              <a:t>Rubrik på en </a:t>
            </a:r>
            <a:br>
              <a:rPr lang="sv-SE" dirty="0"/>
            </a:br>
            <a:r>
              <a:rPr lang="sv-SE" dirty="0"/>
              <a:t>till tre rader</a:t>
            </a:r>
          </a:p>
        </p:txBody>
      </p:sp>
      <p:sp>
        <p:nvSpPr>
          <p:cNvPr id="13" name="Underrubrik 2">
            <a:extLst>
              <a:ext uri="{FF2B5EF4-FFF2-40B4-BE49-F238E27FC236}">
                <a16:creationId xmlns:a16="http://schemas.microsoft.com/office/drawing/2014/main" id="{10AF6820-499B-E3FE-4D90-926C8CD06C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2000" y="5847725"/>
            <a:ext cx="10260000" cy="240665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4500" spc="-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grpSp>
        <p:nvGrpSpPr>
          <p:cNvPr id="44" name="Grupp 43">
            <a:extLst>
              <a:ext uri="{FF2B5EF4-FFF2-40B4-BE49-F238E27FC236}">
                <a16:creationId xmlns:a16="http://schemas.microsoft.com/office/drawing/2014/main" id="{1538AC56-7E65-723C-776F-248CC678B0A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45" name="Bild 44">
              <a:extLst>
                <a:ext uri="{FF2B5EF4-FFF2-40B4-BE49-F238E27FC236}">
                  <a16:creationId xmlns:a16="http://schemas.microsoft.com/office/drawing/2014/main" id="{7A9E031A-CC55-2EE8-9EA6-B2600A90B4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6" name="Bild 45">
              <a:extLst>
                <a:ext uri="{FF2B5EF4-FFF2-40B4-BE49-F238E27FC236}">
                  <a16:creationId xmlns:a16="http://schemas.microsoft.com/office/drawing/2014/main" id="{C6584C1A-A6D5-74D4-62AF-595A0D83C8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6825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_Bild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DA62A74-CD6A-60FA-D88A-16D15496863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20104100" cy="11309350"/>
          </a:xfrm>
          <a:custGeom>
            <a:avLst/>
            <a:gdLst>
              <a:gd name="connsiteX0" fmla="*/ 18655886 w 20104100"/>
              <a:gd name="connsiteY0" fmla="*/ 8967043 h 11309350"/>
              <a:gd name="connsiteX1" fmla="*/ 17756906 w 20104100"/>
              <a:gd name="connsiteY1" fmla="*/ 9866023 h 11309350"/>
              <a:gd name="connsiteX2" fmla="*/ 17756906 w 20104100"/>
              <a:gd name="connsiteY2" fmla="*/ 10765004 h 11309350"/>
              <a:gd name="connsiteX3" fmla="*/ 18655886 w 20104100"/>
              <a:gd name="connsiteY3" fmla="*/ 10765004 h 11309350"/>
              <a:gd name="connsiteX4" fmla="*/ 19554868 w 20104100"/>
              <a:gd name="connsiteY4" fmla="*/ 9866023 h 11309350"/>
              <a:gd name="connsiteX5" fmla="*/ 18655886 w 20104100"/>
              <a:gd name="connsiteY5" fmla="*/ 8967043 h 11309350"/>
              <a:gd name="connsiteX6" fmla="*/ 0 w 20104100"/>
              <a:gd name="connsiteY6" fmla="*/ 0 h 11309350"/>
              <a:gd name="connsiteX7" fmla="*/ 20104100 w 20104100"/>
              <a:gd name="connsiteY7" fmla="*/ 0 h 11309350"/>
              <a:gd name="connsiteX8" fmla="*/ 20104100 w 20104100"/>
              <a:gd name="connsiteY8" fmla="*/ 11309350 h 11309350"/>
              <a:gd name="connsiteX9" fmla="*/ 0 w 20104100"/>
              <a:gd name="connsiteY9" fmla="*/ 11309350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11309350">
                <a:moveTo>
                  <a:pt x="18655886" y="8967043"/>
                </a:moveTo>
                <a:cubicBezTo>
                  <a:pt x="18159392" y="8967043"/>
                  <a:pt x="17756906" y="9369530"/>
                  <a:pt x="17756906" y="9866023"/>
                </a:cubicBezTo>
                <a:lnTo>
                  <a:pt x="17756906" y="10765004"/>
                </a:lnTo>
                <a:cubicBezTo>
                  <a:pt x="17756906" y="10765004"/>
                  <a:pt x="18655886" y="10765004"/>
                  <a:pt x="18655886" y="10765004"/>
                </a:cubicBezTo>
                <a:cubicBezTo>
                  <a:pt x="19152380" y="10765004"/>
                  <a:pt x="19554868" y="10362517"/>
                  <a:pt x="19554868" y="9866023"/>
                </a:cubicBezTo>
                <a:cubicBezTo>
                  <a:pt x="19554868" y="9369530"/>
                  <a:pt x="19152380" y="8967043"/>
                  <a:pt x="18655886" y="8967043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11309350"/>
                </a:lnTo>
                <a:lnTo>
                  <a:pt x="0" y="113093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DAB45FCC-3155-3E2B-897C-05CB7E42D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830139"/>
            <a:ext cx="10260000" cy="4525838"/>
          </a:xfrm>
        </p:spPr>
        <p:txBody>
          <a:bodyPr anchor="b">
            <a:noAutofit/>
          </a:bodyPr>
          <a:lstStyle>
            <a:lvl1pPr algn="l">
              <a:lnSpc>
                <a:spcPct val="75000"/>
              </a:lnSpc>
              <a:defRPr sz="12000" b="0" spc="-4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 på en </a:t>
            </a:r>
            <a:br>
              <a:rPr lang="sv-SE" dirty="0"/>
            </a:br>
            <a:r>
              <a:rPr lang="sv-SE" dirty="0"/>
              <a:t>till tre rader</a:t>
            </a:r>
          </a:p>
        </p:txBody>
      </p:sp>
      <p:sp>
        <p:nvSpPr>
          <p:cNvPr id="13" name="Underrubrik 2">
            <a:extLst>
              <a:ext uri="{FF2B5EF4-FFF2-40B4-BE49-F238E27FC236}">
                <a16:creationId xmlns:a16="http://schemas.microsoft.com/office/drawing/2014/main" id="{10AF6820-499B-E3FE-4D90-926C8CD06C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2000" y="5847725"/>
            <a:ext cx="10260000" cy="240665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4500" spc="-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70A80DFD-2EF3-263F-E0D3-4F2A69095E29}"/>
              </a:ext>
            </a:extLst>
          </p:cNvPr>
          <p:cNvSpPr txBox="1"/>
          <p:nvPr userDrawn="1"/>
        </p:nvSpPr>
        <p:spPr>
          <a:xfrm>
            <a:off x="21497731" y="76324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1C913480-2908-8406-6E25-B7ECDA02D5E2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9" name="Bild 8">
              <a:extLst>
                <a:ext uri="{FF2B5EF4-FFF2-40B4-BE49-F238E27FC236}">
                  <a16:creationId xmlns:a16="http://schemas.microsoft.com/office/drawing/2014/main" id="{B92FEAB0-FE55-BBF5-A189-AB46908364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7DF4329B-88BE-F299-2070-02117A1F03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7304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sida_Vinröd_mörk_bakgrund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">
            <a:extLst>
              <a:ext uri="{FF2B5EF4-FFF2-40B4-BE49-F238E27FC236}">
                <a16:creationId xmlns:a16="http://schemas.microsoft.com/office/drawing/2014/main" id="{DAB45FCC-3155-3E2B-897C-05CB7E42D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3061817"/>
            <a:ext cx="9360000" cy="6481290"/>
          </a:xfrm>
        </p:spPr>
        <p:txBody>
          <a:bodyPr anchor="t">
            <a:noAutofit/>
          </a:bodyPr>
          <a:lstStyle>
            <a:lvl1pPr algn="l">
              <a:lnSpc>
                <a:spcPct val="75000"/>
              </a:lnSpc>
              <a:defRPr sz="10000" b="0" spc="-400" baseline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BC254AF-B658-492F-D6C4-A2541B9445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42001" y="902147"/>
            <a:ext cx="9360000" cy="1584325"/>
          </a:xfrm>
        </p:spPr>
        <p:txBody>
          <a:bodyPr anchor="b"/>
          <a:lstStyle>
            <a:lvl1pPr marL="0" indent="0">
              <a:buNone/>
              <a:defRPr>
                <a:solidFill>
                  <a:schemeClr val="accent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Överrubrik</a:t>
            </a:r>
            <a:r>
              <a:rPr lang="en-US" dirty="0"/>
              <a:t> </a:t>
            </a:r>
            <a:r>
              <a:rPr lang="en-US" dirty="0" err="1"/>
              <a:t>kapitel</a:t>
            </a:r>
            <a:endParaRPr lang="en-US" dirty="0"/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20115601-E846-C70A-34FF-AAB5D232C3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3D07759-F15F-CAAA-555B-26CF5EB6BBE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1104100" y="-1907"/>
            <a:ext cx="9000000" cy="11311257"/>
          </a:xfrm>
          <a:custGeom>
            <a:avLst/>
            <a:gdLst>
              <a:gd name="connsiteX0" fmla="*/ 7551786 w 9000000"/>
              <a:gd name="connsiteY0" fmla="*/ 8968950 h 11311257"/>
              <a:gd name="connsiteX1" fmla="*/ 6652806 w 9000000"/>
              <a:gd name="connsiteY1" fmla="*/ 9867930 h 11311257"/>
              <a:gd name="connsiteX2" fmla="*/ 6652806 w 9000000"/>
              <a:gd name="connsiteY2" fmla="*/ 10766911 h 11311257"/>
              <a:gd name="connsiteX3" fmla="*/ 7551786 w 9000000"/>
              <a:gd name="connsiteY3" fmla="*/ 10766911 h 11311257"/>
              <a:gd name="connsiteX4" fmla="*/ 8450768 w 9000000"/>
              <a:gd name="connsiteY4" fmla="*/ 9867930 h 11311257"/>
              <a:gd name="connsiteX5" fmla="*/ 7551786 w 9000000"/>
              <a:gd name="connsiteY5" fmla="*/ 8968950 h 11311257"/>
              <a:gd name="connsiteX6" fmla="*/ 0 w 9000000"/>
              <a:gd name="connsiteY6" fmla="*/ 0 h 11311257"/>
              <a:gd name="connsiteX7" fmla="*/ 9000000 w 9000000"/>
              <a:gd name="connsiteY7" fmla="*/ 0 h 11311257"/>
              <a:gd name="connsiteX8" fmla="*/ 9000000 w 9000000"/>
              <a:gd name="connsiteY8" fmla="*/ 11311257 h 11311257"/>
              <a:gd name="connsiteX9" fmla="*/ 0 w 9000000"/>
              <a:gd name="connsiteY9" fmla="*/ 11311257 h 113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00000" h="11311257">
                <a:moveTo>
                  <a:pt x="7551786" y="8968950"/>
                </a:moveTo>
                <a:cubicBezTo>
                  <a:pt x="7055292" y="8968950"/>
                  <a:pt x="6652806" y="9371437"/>
                  <a:pt x="6652806" y="9867930"/>
                </a:cubicBezTo>
                <a:lnTo>
                  <a:pt x="6652806" y="10766911"/>
                </a:lnTo>
                <a:cubicBezTo>
                  <a:pt x="6652806" y="10766911"/>
                  <a:pt x="7551786" y="10766911"/>
                  <a:pt x="7551786" y="10766911"/>
                </a:cubicBezTo>
                <a:cubicBezTo>
                  <a:pt x="8048280" y="10766911"/>
                  <a:pt x="8450768" y="10364424"/>
                  <a:pt x="8450768" y="9867930"/>
                </a:cubicBezTo>
                <a:cubicBezTo>
                  <a:pt x="8450768" y="9371437"/>
                  <a:pt x="8048280" y="8968950"/>
                  <a:pt x="7551786" y="8968950"/>
                </a:cubicBezTo>
                <a:close/>
                <a:moveTo>
                  <a:pt x="0" y="0"/>
                </a:moveTo>
                <a:lnTo>
                  <a:pt x="9000000" y="0"/>
                </a:lnTo>
                <a:lnTo>
                  <a:pt x="9000000" y="11311257"/>
                </a:lnTo>
                <a:lnTo>
                  <a:pt x="0" y="1131125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DB0AE4E5-AAA5-A1D5-62A6-5D0510031524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603B9A82-E3B3-3832-2A3A-FCC3672894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ACABBBEF-F890-549E-8572-9E899AA7EB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74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sida_Vinröd_mörk_bakgrund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800A8904-65D5-F704-1F45-6639AF4C75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F10B09-3181-4055-A46D-459923080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409115-4960-4246-9D14-439564AD9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9E5B939A-F98F-E7E0-597B-386E1E870C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7337" t="48723" r="80369" b="24476"/>
          <a:stretch/>
        </p:blipFill>
        <p:spPr>
          <a:xfrm>
            <a:off x="14925596" y="26219"/>
            <a:ext cx="5178504" cy="6330938"/>
          </a:xfrm>
          <a:prstGeom prst="rect">
            <a:avLst/>
          </a:prstGeom>
        </p:spPr>
      </p:pic>
      <p:pic>
        <p:nvPicPr>
          <p:cNvPr id="13" name="Bild 12">
            <a:extLst>
              <a:ext uri="{FF2B5EF4-FFF2-40B4-BE49-F238E27FC236}">
                <a16:creationId xmlns:a16="http://schemas.microsoft.com/office/drawing/2014/main" id="{51D9AC0B-9A28-EBC7-DE2D-75AA21BBB7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7628" t="-1566" r="-4596" b="83352"/>
          <a:stretch/>
        </p:blipFill>
        <p:spPr>
          <a:xfrm>
            <a:off x="-14479" y="7006840"/>
            <a:ext cx="5178504" cy="4302510"/>
          </a:xfrm>
          <a:prstGeom prst="rect">
            <a:avLst/>
          </a:prstGeom>
        </p:spPr>
      </p:pic>
      <p:grpSp>
        <p:nvGrpSpPr>
          <p:cNvPr id="43" name="Grupp 42">
            <a:extLst>
              <a:ext uri="{FF2B5EF4-FFF2-40B4-BE49-F238E27FC236}">
                <a16:creationId xmlns:a16="http://schemas.microsoft.com/office/drawing/2014/main" id="{7A23552D-3732-C0B5-E1B6-21C705E2F71F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44" name="Bild 43">
              <a:extLst>
                <a:ext uri="{FF2B5EF4-FFF2-40B4-BE49-F238E27FC236}">
                  <a16:creationId xmlns:a16="http://schemas.microsoft.com/office/drawing/2014/main" id="{1CA7B898-59A2-533E-C977-9283764423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5" name="Bild 44">
              <a:extLst>
                <a:ext uri="{FF2B5EF4-FFF2-40B4-BE49-F238E27FC236}">
                  <a16:creationId xmlns:a16="http://schemas.microsoft.com/office/drawing/2014/main" id="{02EA1F93-9F6F-99CC-EA7B-54D635900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14" name="Rubrik 1">
            <a:extLst>
              <a:ext uri="{FF2B5EF4-FFF2-40B4-BE49-F238E27FC236}">
                <a16:creationId xmlns:a16="http://schemas.microsoft.com/office/drawing/2014/main" id="{122500B5-D652-D912-9670-09854E1D4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4763" y="2414315"/>
            <a:ext cx="14560096" cy="6167560"/>
          </a:xfrm>
        </p:spPr>
        <p:txBody>
          <a:bodyPr anchor="ctr">
            <a:noAutofit/>
          </a:bodyPr>
          <a:lstStyle>
            <a:lvl1pPr algn="ctr">
              <a:defRPr sz="6000" b="0"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 err="1"/>
              <a:t>adipiscing</a:t>
            </a:r>
            <a:r>
              <a:rPr lang="sv-SE" dirty="0"/>
              <a:t> elit.  </a:t>
            </a:r>
            <a:r>
              <a:rPr lang="sv-SE" dirty="0" err="1"/>
              <a:t>Curabitur</a:t>
            </a:r>
            <a:r>
              <a:rPr lang="sv-SE" dirty="0"/>
              <a:t> </a:t>
            </a:r>
            <a:r>
              <a:rPr lang="sv-SE" dirty="0" err="1"/>
              <a:t>vel</a:t>
            </a:r>
            <a:r>
              <a:rPr lang="sv-SE" dirty="0"/>
              <a:t> ante et </a:t>
            </a:r>
            <a:r>
              <a:rPr lang="sv-SE" dirty="0" err="1"/>
              <a:t>orci</a:t>
            </a:r>
            <a:r>
              <a:rPr lang="sv-SE" dirty="0"/>
              <a:t> </a:t>
            </a:r>
            <a:r>
              <a:rPr lang="sv-SE" dirty="0" err="1"/>
              <a:t>eleifend</a:t>
            </a:r>
            <a:r>
              <a:rPr lang="sv-SE" dirty="0"/>
              <a:t>. </a:t>
            </a:r>
            <a:br>
              <a:rPr lang="sv-SE" dirty="0"/>
            </a:br>
            <a:r>
              <a:rPr lang="sv-SE" dirty="0" err="1"/>
              <a:t>Suspendisse</a:t>
            </a:r>
            <a:r>
              <a:rPr lang="sv-SE" dirty="0"/>
              <a:t> </a:t>
            </a:r>
            <a:r>
              <a:rPr lang="sv-SE" dirty="0" err="1"/>
              <a:t>potenti</a:t>
            </a:r>
            <a:r>
              <a:rPr lang="sv-SE" dirty="0"/>
              <a:t>. </a:t>
            </a:r>
            <a:r>
              <a:rPr lang="sv-SE" dirty="0" err="1"/>
              <a:t>Aenean</a:t>
            </a:r>
            <a:r>
              <a:rPr lang="sv-SE" dirty="0"/>
              <a:t> </a:t>
            </a:r>
            <a:r>
              <a:rPr lang="sv-SE" dirty="0" err="1"/>
              <a:t>tincidunt</a:t>
            </a:r>
            <a:r>
              <a:rPr lang="sv-SE" dirty="0"/>
              <a:t>, </a:t>
            </a:r>
            <a:r>
              <a:rPr lang="sv-SE" dirty="0" err="1"/>
              <a:t>magna</a:t>
            </a:r>
            <a:r>
              <a:rPr lang="sv-SE" dirty="0"/>
              <a:t> at </a:t>
            </a:r>
            <a:br>
              <a:rPr lang="sv-SE" dirty="0"/>
            </a:br>
            <a:r>
              <a:rPr lang="sv-SE" dirty="0" err="1"/>
              <a:t>vulputate</a:t>
            </a:r>
            <a:r>
              <a:rPr lang="sv-SE" dirty="0"/>
              <a:t>, </a:t>
            </a:r>
            <a:r>
              <a:rPr lang="sv-SE" dirty="0" err="1"/>
              <a:t>nisl</a:t>
            </a:r>
            <a:r>
              <a:rPr lang="sv-SE" dirty="0"/>
              <a:t> elit </a:t>
            </a:r>
            <a:r>
              <a:rPr lang="sv-SE" dirty="0" err="1"/>
              <a:t>luctus</a:t>
            </a:r>
            <a:r>
              <a:rPr lang="sv-SE" dirty="0"/>
              <a:t> </a:t>
            </a:r>
            <a:r>
              <a:rPr lang="sv-SE" dirty="0" err="1"/>
              <a:t>lorem</a:t>
            </a:r>
            <a:r>
              <a:rPr lang="sv-SE" dirty="0"/>
              <a:t>.</a:t>
            </a:r>
          </a:p>
        </p:txBody>
      </p:sp>
      <p:sp>
        <p:nvSpPr>
          <p:cNvPr id="2" name="Platshållare för sidfot 5">
            <a:extLst>
              <a:ext uri="{FF2B5EF4-FFF2-40B4-BE49-F238E27FC236}">
                <a16:creationId xmlns:a16="http://schemas.microsoft.com/office/drawing/2014/main" id="{C3C233AC-CCB6-C6D3-557E-E229A5D2D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608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sida_Vinröd_mörk_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">
            <a:extLst>
              <a:ext uri="{FF2B5EF4-FFF2-40B4-BE49-F238E27FC236}">
                <a16:creationId xmlns:a16="http://schemas.microsoft.com/office/drawing/2014/main" id="{DAB45FCC-3155-3E2B-897C-05CB7E42D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3061817"/>
            <a:ext cx="9360000" cy="6481290"/>
          </a:xfrm>
        </p:spPr>
        <p:txBody>
          <a:bodyPr bIns="0" anchor="t">
            <a:noAutofit/>
          </a:bodyPr>
          <a:lstStyle>
            <a:lvl1pPr algn="l">
              <a:lnSpc>
                <a:spcPct val="75000"/>
              </a:lnSpc>
              <a:defRPr sz="10000" b="0" spc="-4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BC254AF-B658-492F-D6C4-A2541B9445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42001" y="902147"/>
            <a:ext cx="9360000" cy="158432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Överrubrik</a:t>
            </a:r>
            <a:r>
              <a:rPr lang="en-US" dirty="0"/>
              <a:t> </a:t>
            </a:r>
            <a:r>
              <a:rPr lang="en-US" dirty="0" err="1"/>
              <a:t>kapitel</a:t>
            </a:r>
            <a:endParaRPr lang="en-US" dirty="0"/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20115601-E846-C70A-34FF-AAB5D232C3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3D07759-F15F-CAAA-555B-26CF5EB6BBE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1104100" y="-1907"/>
            <a:ext cx="9000000" cy="11311257"/>
          </a:xfrm>
          <a:custGeom>
            <a:avLst/>
            <a:gdLst>
              <a:gd name="connsiteX0" fmla="*/ 7551786 w 9000000"/>
              <a:gd name="connsiteY0" fmla="*/ 8968950 h 11311257"/>
              <a:gd name="connsiteX1" fmla="*/ 6652806 w 9000000"/>
              <a:gd name="connsiteY1" fmla="*/ 9867930 h 11311257"/>
              <a:gd name="connsiteX2" fmla="*/ 6652806 w 9000000"/>
              <a:gd name="connsiteY2" fmla="*/ 10766911 h 11311257"/>
              <a:gd name="connsiteX3" fmla="*/ 7551786 w 9000000"/>
              <a:gd name="connsiteY3" fmla="*/ 10766911 h 11311257"/>
              <a:gd name="connsiteX4" fmla="*/ 8450768 w 9000000"/>
              <a:gd name="connsiteY4" fmla="*/ 9867930 h 11311257"/>
              <a:gd name="connsiteX5" fmla="*/ 7551786 w 9000000"/>
              <a:gd name="connsiteY5" fmla="*/ 8968950 h 11311257"/>
              <a:gd name="connsiteX6" fmla="*/ 0 w 9000000"/>
              <a:gd name="connsiteY6" fmla="*/ 0 h 11311257"/>
              <a:gd name="connsiteX7" fmla="*/ 9000000 w 9000000"/>
              <a:gd name="connsiteY7" fmla="*/ 0 h 11311257"/>
              <a:gd name="connsiteX8" fmla="*/ 9000000 w 9000000"/>
              <a:gd name="connsiteY8" fmla="*/ 11311257 h 11311257"/>
              <a:gd name="connsiteX9" fmla="*/ 0 w 9000000"/>
              <a:gd name="connsiteY9" fmla="*/ 11311257 h 113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00000" h="11311257">
                <a:moveTo>
                  <a:pt x="7551786" y="8968950"/>
                </a:moveTo>
                <a:cubicBezTo>
                  <a:pt x="7055292" y="8968950"/>
                  <a:pt x="6652806" y="9371437"/>
                  <a:pt x="6652806" y="9867930"/>
                </a:cubicBezTo>
                <a:lnTo>
                  <a:pt x="6652806" y="10766911"/>
                </a:lnTo>
                <a:cubicBezTo>
                  <a:pt x="6652806" y="10766911"/>
                  <a:pt x="7551786" y="10766911"/>
                  <a:pt x="7551786" y="10766911"/>
                </a:cubicBezTo>
                <a:cubicBezTo>
                  <a:pt x="8048280" y="10766911"/>
                  <a:pt x="8450768" y="10364424"/>
                  <a:pt x="8450768" y="9867930"/>
                </a:cubicBezTo>
                <a:cubicBezTo>
                  <a:pt x="8450768" y="9371437"/>
                  <a:pt x="8048280" y="8968950"/>
                  <a:pt x="7551786" y="8968950"/>
                </a:cubicBezTo>
                <a:close/>
                <a:moveTo>
                  <a:pt x="0" y="0"/>
                </a:moveTo>
                <a:lnTo>
                  <a:pt x="9000000" y="0"/>
                </a:lnTo>
                <a:lnTo>
                  <a:pt x="9000000" y="11311257"/>
                </a:lnTo>
                <a:lnTo>
                  <a:pt x="0" y="1131125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DB0AE4E5-AAA5-A1D5-62A6-5D0510031524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603B9A82-E3B3-3832-2A3A-FCC3672894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ACABBBEF-F890-549E-8572-9E899AA7EB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91410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nehållsförteckning_Vinröd_mörk_Bakgrund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CC9BDD-2A63-4704-82E4-11575AE25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742950" indent="-742950">
              <a:buClr>
                <a:schemeClr val="accent1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1pPr>
            <a:lvl2pPr marL="1174950" indent="-742950">
              <a:buClr>
                <a:schemeClr val="accent1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2pPr>
            <a:lvl3pPr marL="1342350" indent="-514350">
              <a:buClr>
                <a:schemeClr val="accent1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3pPr>
            <a:lvl4pPr marL="1713150" indent="-514350">
              <a:buClr>
                <a:schemeClr val="accent1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4pPr>
            <a:lvl5pPr marL="1969200" indent="-457200">
              <a:buClr>
                <a:schemeClr val="accent1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A7763FE-5C0D-4543-80BD-2B9936FC6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9600"/>
            <a:ext cx="15840000" cy="205200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E9CB98B-6CDA-4906-9342-37A4C0ABF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742950" indent="-742950">
              <a:buClr>
                <a:schemeClr val="accent1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1pPr>
            <a:lvl2pPr marL="1174950" indent="-742950">
              <a:buClr>
                <a:schemeClr val="accent1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2pPr>
            <a:lvl3pPr marL="1342350" indent="-514350">
              <a:buClr>
                <a:schemeClr val="accent1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3pPr>
            <a:lvl4pPr marL="1713150" indent="-514350">
              <a:buClr>
                <a:schemeClr val="accent1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4pPr>
            <a:lvl5pPr marL="1969200" indent="-457200">
              <a:buClr>
                <a:schemeClr val="accent1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018718AE-EF03-C6A8-4DF3-B1579BF0EE2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60DC6478-B658-B7D0-AE09-4EFBFD58BD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F74FD982-7983-7D64-D405-41229F78FE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1" name="Platshållare för datum 3">
            <a:extLst>
              <a:ext uri="{FF2B5EF4-FFF2-40B4-BE49-F238E27FC236}">
                <a16:creationId xmlns:a16="http://schemas.microsoft.com/office/drawing/2014/main" id="{1783EC63-79BB-77E8-2181-41E0C882D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D1758E46-E2BA-B68B-6F52-E6C6CEA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3" name="Platshållare för sidfot 5">
            <a:extLst>
              <a:ext uri="{FF2B5EF4-FFF2-40B4-BE49-F238E27FC236}">
                <a16:creationId xmlns:a16="http://schemas.microsoft.com/office/drawing/2014/main" id="{F3FBF16E-2EBB-59D5-909D-2D594D13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322839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288BB84D-8752-6D1B-89BF-B3A5CE23AE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971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_och_innehåll-Vinröd_lj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E90990-52D6-401D-B150-7B54C6580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9600"/>
            <a:ext cx="15840000" cy="205200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F10B09-3181-4055-A46D-459923080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409115-4960-4246-9D14-439564AD9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5B488F52-9C4F-3F42-4B5D-100F22C708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42000" y="3239092"/>
            <a:ext cx="15840000" cy="6840000"/>
          </a:xfrm>
        </p:spPr>
        <p:txBody>
          <a:bodyPr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grpSp>
        <p:nvGrpSpPr>
          <p:cNvPr id="43" name="Grupp 42">
            <a:extLst>
              <a:ext uri="{FF2B5EF4-FFF2-40B4-BE49-F238E27FC236}">
                <a16:creationId xmlns:a16="http://schemas.microsoft.com/office/drawing/2014/main" id="{7A23552D-3732-C0B5-E1B6-21C705E2F71F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44" name="Bild 43">
              <a:extLst>
                <a:ext uri="{FF2B5EF4-FFF2-40B4-BE49-F238E27FC236}">
                  <a16:creationId xmlns:a16="http://schemas.microsoft.com/office/drawing/2014/main" id="{1CA7B898-59A2-533E-C977-9283764423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5" name="Bild 44">
              <a:extLst>
                <a:ext uri="{FF2B5EF4-FFF2-40B4-BE49-F238E27FC236}">
                  <a16:creationId xmlns:a16="http://schemas.microsoft.com/office/drawing/2014/main" id="{02EA1F93-9F6F-99CC-EA7B-54D635900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3" name="Platshållare för sidfot 5">
            <a:extLst>
              <a:ext uri="{FF2B5EF4-FFF2-40B4-BE49-F238E27FC236}">
                <a16:creationId xmlns:a16="http://schemas.microsoft.com/office/drawing/2014/main" id="{71137FAD-ABC3-9EB8-4D49-7CF66C27F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322839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5454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våspaltsida_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CC9BDD-2A63-4704-82E4-11575AE25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A7763FE-5C0D-4543-80BD-2B9936FC6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9600"/>
            <a:ext cx="15840000" cy="205200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E9CB98B-6CDA-4906-9342-37A4C0ABF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018718AE-EF03-C6A8-4DF3-B1579BF0EE2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60DC6478-B658-B7D0-AE09-4EFBFD58BD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F74FD982-7983-7D64-D405-41229F78FE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1" name="Platshållare för datum 3">
            <a:extLst>
              <a:ext uri="{FF2B5EF4-FFF2-40B4-BE49-F238E27FC236}">
                <a16:creationId xmlns:a16="http://schemas.microsoft.com/office/drawing/2014/main" id="{1783EC63-79BB-77E8-2181-41E0C882D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D1758E46-E2BA-B68B-6F52-E6C6CEA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3" name="Platshållare för sidfot 5">
            <a:extLst>
              <a:ext uri="{FF2B5EF4-FFF2-40B4-BE49-F238E27FC236}">
                <a16:creationId xmlns:a16="http://schemas.microsoft.com/office/drawing/2014/main" id="{F3FBF16E-2EBB-59D5-909D-2D594D13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322839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67234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ida_med_bild_vänst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A76C47-4FA5-4279-B7ED-1F6CD04EF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18603" y="10548000"/>
            <a:ext cx="6084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8B261CB-FEFC-4868-A181-B9DE8D0E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53204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2DD169D-E447-4789-8673-AFA93CC4C0FC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EC73F62-C798-47FE-A71E-BE7E86BC3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19804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36" name="Grupp 35">
            <a:extLst>
              <a:ext uri="{FF2B5EF4-FFF2-40B4-BE49-F238E27FC236}">
                <a16:creationId xmlns:a16="http://schemas.microsoft.com/office/drawing/2014/main" id="{0DB1CF83-948A-3C08-8F45-26B724985FBC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37" name="Bild 36">
              <a:extLst>
                <a:ext uri="{FF2B5EF4-FFF2-40B4-BE49-F238E27FC236}">
                  <a16:creationId xmlns:a16="http://schemas.microsoft.com/office/drawing/2014/main" id="{30D25779-0EE3-115C-0F10-EB3643FA9B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38" name="Bild 37">
              <a:extLst>
                <a:ext uri="{FF2B5EF4-FFF2-40B4-BE49-F238E27FC236}">
                  <a16:creationId xmlns:a16="http://schemas.microsoft.com/office/drawing/2014/main" id="{E3E5DDCE-AC70-2774-BE28-F556695E84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13" name="Platshållare för text 2">
            <a:extLst>
              <a:ext uri="{FF2B5EF4-FFF2-40B4-BE49-F238E27FC236}">
                <a16:creationId xmlns:a16="http://schemas.microsoft.com/office/drawing/2014/main" id="{F026782C-3D7A-17F2-5918-28639A7693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26091" y="3240000"/>
            <a:ext cx="756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Rubrik 106">
            <a:extLst>
              <a:ext uri="{FF2B5EF4-FFF2-40B4-BE49-F238E27FC236}">
                <a16:creationId xmlns:a16="http://schemas.microsoft.com/office/drawing/2014/main" id="{F9F80C19-D75E-41AA-A755-74DD2587E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091" y="759600"/>
            <a:ext cx="7560000" cy="205200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5" name="Platshållare för bild 11">
            <a:extLst>
              <a:ext uri="{FF2B5EF4-FFF2-40B4-BE49-F238E27FC236}">
                <a16:creationId xmlns:a16="http://schemas.microsoft.com/office/drawing/2014/main" id="{BA18EB43-EC39-DEB1-4F75-6CDEE023D6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-1907"/>
            <a:ext cx="9000000" cy="11311257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009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_med_bild_hög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2371849D-5CFA-C47E-F676-A874570709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BB72E08-77C3-8B82-913C-313B37DED62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04100" y="-1907"/>
            <a:ext cx="9000000" cy="11311257"/>
          </a:xfrm>
          <a:custGeom>
            <a:avLst/>
            <a:gdLst>
              <a:gd name="connsiteX0" fmla="*/ 7551786 w 9000000"/>
              <a:gd name="connsiteY0" fmla="*/ 8968950 h 11311257"/>
              <a:gd name="connsiteX1" fmla="*/ 6652806 w 9000000"/>
              <a:gd name="connsiteY1" fmla="*/ 9867930 h 11311257"/>
              <a:gd name="connsiteX2" fmla="*/ 6652806 w 9000000"/>
              <a:gd name="connsiteY2" fmla="*/ 10766911 h 11311257"/>
              <a:gd name="connsiteX3" fmla="*/ 7551786 w 9000000"/>
              <a:gd name="connsiteY3" fmla="*/ 10766911 h 11311257"/>
              <a:gd name="connsiteX4" fmla="*/ 8450768 w 9000000"/>
              <a:gd name="connsiteY4" fmla="*/ 9867930 h 11311257"/>
              <a:gd name="connsiteX5" fmla="*/ 7551786 w 9000000"/>
              <a:gd name="connsiteY5" fmla="*/ 8968950 h 11311257"/>
              <a:gd name="connsiteX6" fmla="*/ 0 w 9000000"/>
              <a:gd name="connsiteY6" fmla="*/ 0 h 11311257"/>
              <a:gd name="connsiteX7" fmla="*/ 9000000 w 9000000"/>
              <a:gd name="connsiteY7" fmla="*/ 0 h 11311257"/>
              <a:gd name="connsiteX8" fmla="*/ 9000000 w 9000000"/>
              <a:gd name="connsiteY8" fmla="*/ 11311257 h 11311257"/>
              <a:gd name="connsiteX9" fmla="*/ 0 w 9000000"/>
              <a:gd name="connsiteY9" fmla="*/ 11311257 h 113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00000" h="11311257">
                <a:moveTo>
                  <a:pt x="7551786" y="8968950"/>
                </a:moveTo>
                <a:cubicBezTo>
                  <a:pt x="7055292" y="8968950"/>
                  <a:pt x="6652806" y="9371437"/>
                  <a:pt x="6652806" y="9867930"/>
                </a:cubicBezTo>
                <a:lnTo>
                  <a:pt x="6652806" y="10766911"/>
                </a:lnTo>
                <a:cubicBezTo>
                  <a:pt x="6652806" y="10766911"/>
                  <a:pt x="7551786" y="10766911"/>
                  <a:pt x="7551786" y="10766911"/>
                </a:cubicBezTo>
                <a:cubicBezTo>
                  <a:pt x="8048280" y="10766911"/>
                  <a:pt x="8450768" y="10364424"/>
                  <a:pt x="8450768" y="9867930"/>
                </a:cubicBezTo>
                <a:cubicBezTo>
                  <a:pt x="8450768" y="9371437"/>
                  <a:pt x="8048280" y="8968950"/>
                  <a:pt x="7551786" y="8968950"/>
                </a:cubicBezTo>
                <a:close/>
                <a:moveTo>
                  <a:pt x="0" y="0"/>
                </a:moveTo>
                <a:lnTo>
                  <a:pt x="9000000" y="0"/>
                </a:lnTo>
                <a:lnTo>
                  <a:pt x="9000000" y="11311257"/>
                </a:lnTo>
                <a:lnTo>
                  <a:pt x="0" y="1131125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  <p:sp>
        <p:nvSpPr>
          <p:cNvPr id="6" name="Platshållare för bild 11">
            <a:extLst>
              <a:ext uri="{FF2B5EF4-FFF2-40B4-BE49-F238E27FC236}">
                <a16:creationId xmlns:a16="http://schemas.microsoft.com/office/drawing/2014/main" id="{1225C724-E477-1380-A934-93D3F53CB83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302522" y="0"/>
            <a:ext cx="9000000" cy="11309350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/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A12E0FAE-7077-6068-8382-A9095BF5B3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2000" y="3240000"/>
            <a:ext cx="864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106">
            <a:extLst>
              <a:ext uri="{FF2B5EF4-FFF2-40B4-BE49-F238E27FC236}">
                <a16:creationId xmlns:a16="http://schemas.microsoft.com/office/drawing/2014/main" id="{5069FD89-84A3-DA98-9D26-F0198B7F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9600"/>
            <a:ext cx="8640000" cy="205200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4" name="Platshållare för sidfot 2">
            <a:extLst>
              <a:ext uri="{FF2B5EF4-FFF2-40B4-BE49-F238E27FC236}">
                <a16:creationId xmlns:a16="http://schemas.microsoft.com/office/drawing/2014/main" id="{0955F523-DC9C-9A33-971C-E2A5B3FD35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757600" y="10548000"/>
            <a:ext cx="71676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datum 3">
            <a:extLst>
              <a:ext uri="{FF2B5EF4-FFF2-40B4-BE49-F238E27FC236}">
                <a16:creationId xmlns:a16="http://schemas.microsoft.com/office/drawing/2014/main" id="{A8609803-2BD2-EE23-740E-802C47BF757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77503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E1DA4E-B23A-42CD-82EE-75C65057215D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16" name="Platshållare för bildnummer 4">
            <a:extLst>
              <a:ext uri="{FF2B5EF4-FFF2-40B4-BE49-F238E27FC236}">
                <a16:creationId xmlns:a16="http://schemas.microsoft.com/office/drawing/2014/main" id="{EEDEC0E0-F968-24BA-1865-501F41159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4163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9" name="Grupp 18">
            <a:extLst>
              <a:ext uri="{FF2B5EF4-FFF2-40B4-BE49-F238E27FC236}">
                <a16:creationId xmlns:a16="http://schemas.microsoft.com/office/drawing/2014/main" id="{E2D06B91-E4F4-02B0-7B37-218258E307E9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20" name="Bild 19">
              <a:extLst>
                <a:ext uri="{FF2B5EF4-FFF2-40B4-BE49-F238E27FC236}">
                  <a16:creationId xmlns:a16="http://schemas.microsoft.com/office/drawing/2014/main" id="{7580A8A2-6AFE-4A23-58B1-D8184B5FF9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21" name="Bild 20">
              <a:extLst>
                <a:ext uri="{FF2B5EF4-FFF2-40B4-BE49-F238E27FC236}">
                  <a16:creationId xmlns:a16="http://schemas.microsoft.com/office/drawing/2014/main" id="{79ED422F-7D66-F311-2B3F-533B72FF23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88601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sto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5FDFB973-E8EF-E17D-C0FB-867D393A7B0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2" name="Bild 11">
              <a:extLst>
                <a:ext uri="{FF2B5EF4-FFF2-40B4-BE49-F238E27FC236}">
                  <a16:creationId xmlns:a16="http://schemas.microsoft.com/office/drawing/2014/main" id="{97E4FEE6-0FF3-1C6D-1DF5-210CA699DD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5" name="Bild 14">
              <a:extLst>
                <a:ext uri="{FF2B5EF4-FFF2-40B4-BE49-F238E27FC236}">
                  <a16:creationId xmlns:a16="http://schemas.microsoft.com/office/drawing/2014/main" id="{15545271-AD95-D88B-2106-FED669C5B0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DFF8D528-3013-8A0C-4A04-9D1407F3E0A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42000" y="2089423"/>
            <a:ext cx="15840000" cy="7920000"/>
          </a:xfrm>
          <a:solidFill>
            <a:schemeClr val="bg1">
              <a:alpha val="0"/>
            </a:schemeClr>
          </a:solidFill>
        </p:spPr>
        <p:txBody>
          <a:bodyPr anchor="ctr">
            <a:noAutofit/>
          </a:bodyPr>
          <a:lstStyle>
            <a:lvl1pPr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på en ikon för att infoga innehåll</a:t>
            </a:r>
          </a:p>
        </p:txBody>
      </p:sp>
      <p:sp>
        <p:nvSpPr>
          <p:cNvPr id="4" name="Rubrik 12">
            <a:extLst>
              <a:ext uri="{FF2B5EF4-FFF2-40B4-BE49-F238E27FC236}">
                <a16:creationId xmlns:a16="http://schemas.microsoft.com/office/drawing/2014/main" id="{945D2D78-6FA1-D3B3-6756-7DCAA2530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765" y="758131"/>
            <a:ext cx="15840000" cy="104326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F61C49C4-544E-06FF-D2D3-D6DBFB2E2F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BE2F662-9F9D-61DE-18A9-9D7AC61E9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166C0C4C-8FE9-9A7B-C423-14C86646E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600" y="10548000"/>
            <a:ext cx="143244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25937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_med_bildbubbla_hög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A12E0FAE-7077-6068-8382-A9095BF5B3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2000" y="3240000"/>
            <a:ext cx="828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106">
            <a:extLst>
              <a:ext uri="{FF2B5EF4-FFF2-40B4-BE49-F238E27FC236}">
                <a16:creationId xmlns:a16="http://schemas.microsoft.com/office/drawing/2014/main" id="{5069FD89-84A3-DA98-9D26-F0198B7F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8131"/>
            <a:ext cx="8280000" cy="205200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CA76D545-8EEB-9CD2-2DFC-67DFCD1BC0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3" name="Platshållare för bildnummer 5">
            <a:extLst>
              <a:ext uri="{FF2B5EF4-FFF2-40B4-BE49-F238E27FC236}">
                <a16:creationId xmlns:a16="http://schemas.microsoft.com/office/drawing/2014/main" id="{91A99BA0-7BAE-145E-E53F-6FBBD86BF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sidfot 5">
            <a:extLst>
              <a:ext uri="{FF2B5EF4-FFF2-40B4-BE49-F238E27FC236}">
                <a16:creationId xmlns:a16="http://schemas.microsoft.com/office/drawing/2014/main" id="{155DB2E7-956E-4BEC-C369-0056BCAFF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866ADBD5-CC6E-EE18-4ADC-BFD204AF4A3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231058" y="758131"/>
            <a:ext cx="8874937" cy="9240134"/>
          </a:xfrm>
          <a:custGeom>
            <a:avLst/>
            <a:gdLst>
              <a:gd name="connsiteX0" fmla="*/ 4434141 w 8874937"/>
              <a:gd name="connsiteY0" fmla="*/ 0 h 9240134"/>
              <a:gd name="connsiteX1" fmla="*/ 8868196 w 8874937"/>
              <a:gd name="connsiteY1" fmla="*/ 4434055 h 9240134"/>
              <a:gd name="connsiteX2" fmla="*/ 8868196 w 8874937"/>
              <a:gd name="connsiteY2" fmla="*/ 4767750 h 9240134"/>
              <a:gd name="connsiteX3" fmla="*/ 8863190 w 8874937"/>
              <a:gd name="connsiteY3" fmla="*/ 8214634 h 9240134"/>
              <a:gd name="connsiteX4" fmla="*/ 8860960 w 8874937"/>
              <a:gd name="connsiteY4" fmla="*/ 8326350 h 9240134"/>
              <a:gd name="connsiteX5" fmla="*/ 8774752 w 8874937"/>
              <a:gd name="connsiteY5" fmla="*/ 8279558 h 9240134"/>
              <a:gd name="connsiteX6" fmla="*/ 8424828 w 8874937"/>
              <a:gd name="connsiteY6" fmla="*/ 8208912 h 9240134"/>
              <a:gd name="connsiteX7" fmla="*/ 7525848 w 8874937"/>
              <a:gd name="connsiteY7" fmla="*/ 9107892 h 9240134"/>
              <a:gd name="connsiteX8" fmla="*/ 7525848 w 8874937"/>
              <a:gd name="connsiteY8" fmla="*/ 9236269 h 9240134"/>
              <a:gd name="connsiteX9" fmla="*/ 6773866 w 8874937"/>
              <a:gd name="connsiteY9" fmla="*/ 9240134 h 9240134"/>
              <a:gd name="connsiteX10" fmla="*/ 5038677 w 8874937"/>
              <a:gd name="connsiteY10" fmla="*/ 9229376 h 9240134"/>
              <a:gd name="connsiteX11" fmla="*/ 86 w 8874937"/>
              <a:gd name="connsiteY11" fmla="*/ 4434055 h 9240134"/>
              <a:gd name="connsiteX12" fmla="*/ 4434141 w 8874937"/>
              <a:gd name="connsiteY12" fmla="*/ 0 h 9240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74937" h="9240134">
                <a:moveTo>
                  <a:pt x="4434141" y="0"/>
                </a:moveTo>
                <a:cubicBezTo>
                  <a:pt x="6883002" y="0"/>
                  <a:pt x="8868196" y="1985194"/>
                  <a:pt x="8868196" y="4434055"/>
                </a:cubicBezTo>
                <a:lnTo>
                  <a:pt x="8868196" y="4767750"/>
                </a:lnTo>
                <a:cubicBezTo>
                  <a:pt x="8868196" y="6757450"/>
                  <a:pt x="8886290" y="7014056"/>
                  <a:pt x="8863190" y="8214634"/>
                </a:cubicBezTo>
                <a:lnTo>
                  <a:pt x="8860960" y="8326350"/>
                </a:lnTo>
                <a:lnTo>
                  <a:pt x="8774752" y="8279558"/>
                </a:lnTo>
                <a:cubicBezTo>
                  <a:pt x="8667200" y="8234067"/>
                  <a:pt x="8548952" y="8208912"/>
                  <a:pt x="8424828" y="8208912"/>
                </a:cubicBezTo>
                <a:cubicBezTo>
                  <a:pt x="7928334" y="8208912"/>
                  <a:pt x="7525848" y="8611399"/>
                  <a:pt x="7525848" y="9107892"/>
                </a:cubicBezTo>
                <a:lnTo>
                  <a:pt x="7525848" y="9236269"/>
                </a:lnTo>
                <a:lnTo>
                  <a:pt x="6773866" y="9240134"/>
                </a:lnTo>
                <a:lnTo>
                  <a:pt x="5038677" y="9229376"/>
                </a:lnTo>
                <a:cubicBezTo>
                  <a:pt x="1640464" y="9256690"/>
                  <a:pt x="-13768" y="7327741"/>
                  <a:pt x="86" y="4434055"/>
                </a:cubicBezTo>
                <a:cubicBezTo>
                  <a:pt x="86" y="1985194"/>
                  <a:pt x="1985280" y="0"/>
                  <a:pt x="4434141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form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D6A75E8D-F914-3186-0324-87748F393A58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B11B87CC-40C5-2FD9-F74C-9B92F2165A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1EFB36D1-C788-1CA8-6D83-6A03156962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34702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_med_bildbubbla_vänst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upp 67">
            <a:extLst>
              <a:ext uri="{FF2B5EF4-FFF2-40B4-BE49-F238E27FC236}">
                <a16:creationId xmlns:a16="http://schemas.microsoft.com/office/drawing/2014/main" id="{ECA9E46C-A192-E66A-A053-2D035793388F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69" name="Bild 68">
              <a:extLst>
                <a:ext uri="{FF2B5EF4-FFF2-40B4-BE49-F238E27FC236}">
                  <a16:creationId xmlns:a16="http://schemas.microsoft.com/office/drawing/2014/main" id="{26DFF6B6-BCF3-4710-9653-A2D3401BE1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70" name="Bild 69">
              <a:extLst>
                <a:ext uri="{FF2B5EF4-FFF2-40B4-BE49-F238E27FC236}">
                  <a16:creationId xmlns:a16="http://schemas.microsoft.com/office/drawing/2014/main" id="{2B9A62BA-B461-3208-3661-A04EC37019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3" name="Platshållare för bild 55">
            <a:extLst>
              <a:ext uri="{FF2B5EF4-FFF2-40B4-BE49-F238E27FC236}">
                <a16:creationId xmlns:a16="http://schemas.microsoft.com/office/drawing/2014/main" id="{89A43912-410F-9E93-0855-6EBEDBBD529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98759" y="758131"/>
            <a:ext cx="8874937" cy="9240134"/>
          </a:xfrm>
          <a:custGeom>
            <a:avLst/>
            <a:gdLst>
              <a:gd name="connsiteX0" fmla="*/ 0 w 8868110"/>
              <a:gd name="connsiteY0" fmla="*/ 4434055 h 9201805"/>
              <a:gd name="connsiteX1" fmla="*/ 4434055 w 8868110"/>
              <a:gd name="connsiteY1" fmla="*/ 0 h 9201805"/>
              <a:gd name="connsiteX2" fmla="*/ 4434055 w 8868110"/>
              <a:gd name="connsiteY2" fmla="*/ 0 h 9201805"/>
              <a:gd name="connsiteX3" fmla="*/ 8868110 w 8868110"/>
              <a:gd name="connsiteY3" fmla="*/ 4434055 h 9201805"/>
              <a:gd name="connsiteX4" fmla="*/ 8868110 w 8868110"/>
              <a:gd name="connsiteY4" fmla="*/ 4767750 h 9201805"/>
              <a:gd name="connsiteX5" fmla="*/ 4434055 w 8868110"/>
              <a:gd name="connsiteY5" fmla="*/ 9201805 h 9201805"/>
              <a:gd name="connsiteX6" fmla="*/ 4434055 w 8868110"/>
              <a:gd name="connsiteY6" fmla="*/ 9201805 h 9201805"/>
              <a:gd name="connsiteX7" fmla="*/ 0 w 8868110"/>
              <a:gd name="connsiteY7" fmla="*/ 4767750 h 9201805"/>
              <a:gd name="connsiteX8" fmla="*/ 0 w 8868110"/>
              <a:gd name="connsiteY8" fmla="*/ 4434055 h 9201805"/>
              <a:gd name="connsiteX0" fmla="*/ 0 w 8868110"/>
              <a:gd name="connsiteY0" fmla="*/ 4434055 h 9284932"/>
              <a:gd name="connsiteX1" fmla="*/ 4434055 w 8868110"/>
              <a:gd name="connsiteY1" fmla="*/ 0 h 9284932"/>
              <a:gd name="connsiteX2" fmla="*/ 4434055 w 8868110"/>
              <a:gd name="connsiteY2" fmla="*/ 0 h 9284932"/>
              <a:gd name="connsiteX3" fmla="*/ 8868110 w 8868110"/>
              <a:gd name="connsiteY3" fmla="*/ 4434055 h 9284932"/>
              <a:gd name="connsiteX4" fmla="*/ 8868110 w 8868110"/>
              <a:gd name="connsiteY4" fmla="*/ 4767750 h 9284932"/>
              <a:gd name="connsiteX5" fmla="*/ 4434055 w 8868110"/>
              <a:gd name="connsiteY5" fmla="*/ 9201805 h 9284932"/>
              <a:gd name="connsiteX6" fmla="*/ 3270273 w 8868110"/>
              <a:gd name="connsiteY6" fmla="*/ 9284932 h 9284932"/>
              <a:gd name="connsiteX7" fmla="*/ 0 w 8868110"/>
              <a:gd name="connsiteY7" fmla="*/ 4767750 h 9284932"/>
              <a:gd name="connsiteX8" fmla="*/ 0 w 8868110"/>
              <a:gd name="connsiteY8" fmla="*/ 4434055 h 9284932"/>
              <a:gd name="connsiteX0" fmla="*/ 0 w 9874717"/>
              <a:gd name="connsiteY0" fmla="*/ 4434055 h 9284932"/>
              <a:gd name="connsiteX1" fmla="*/ 4434055 w 9874717"/>
              <a:gd name="connsiteY1" fmla="*/ 0 h 9284932"/>
              <a:gd name="connsiteX2" fmla="*/ 4434055 w 9874717"/>
              <a:gd name="connsiteY2" fmla="*/ 0 h 9284932"/>
              <a:gd name="connsiteX3" fmla="*/ 8868110 w 9874717"/>
              <a:gd name="connsiteY3" fmla="*/ 4434055 h 9284932"/>
              <a:gd name="connsiteX4" fmla="*/ 8868110 w 9874717"/>
              <a:gd name="connsiteY4" fmla="*/ 4767750 h 9284932"/>
              <a:gd name="connsiteX5" fmla="*/ 8756673 w 9874717"/>
              <a:gd name="connsiteY5" fmla="*/ 9146387 h 9284932"/>
              <a:gd name="connsiteX6" fmla="*/ 3270273 w 9874717"/>
              <a:gd name="connsiteY6" fmla="*/ 9284932 h 9284932"/>
              <a:gd name="connsiteX7" fmla="*/ 0 w 9874717"/>
              <a:gd name="connsiteY7" fmla="*/ 4767750 h 9284932"/>
              <a:gd name="connsiteX8" fmla="*/ 0 w 9874717"/>
              <a:gd name="connsiteY8" fmla="*/ 4434055 h 9284932"/>
              <a:gd name="connsiteX0" fmla="*/ 0 w 9100960"/>
              <a:gd name="connsiteY0" fmla="*/ 4434055 h 9284932"/>
              <a:gd name="connsiteX1" fmla="*/ 4434055 w 9100960"/>
              <a:gd name="connsiteY1" fmla="*/ 0 h 9284932"/>
              <a:gd name="connsiteX2" fmla="*/ 4434055 w 9100960"/>
              <a:gd name="connsiteY2" fmla="*/ 0 h 9284932"/>
              <a:gd name="connsiteX3" fmla="*/ 8868110 w 9100960"/>
              <a:gd name="connsiteY3" fmla="*/ 4434055 h 9284932"/>
              <a:gd name="connsiteX4" fmla="*/ 8868110 w 9100960"/>
              <a:gd name="connsiteY4" fmla="*/ 4767750 h 9284932"/>
              <a:gd name="connsiteX5" fmla="*/ 8756673 w 9100960"/>
              <a:gd name="connsiteY5" fmla="*/ 9146387 h 9284932"/>
              <a:gd name="connsiteX6" fmla="*/ 3270273 w 9100960"/>
              <a:gd name="connsiteY6" fmla="*/ 9284932 h 9284932"/>
              <a:gd name="connsiteX7" fmla="*/ 0 w 9100960"/>
              <a:gd name="connsiteY7" fmla="*/ 4767750 h 9284932"/>
              <a:gd name="connsiteX8" fmla="*/ 0 w 9100960"/>
              <a:gd name="connsiteY8" fmla="*/ 4434055 h 9284932"/>
              <a:gd name="connsiteX0" fmla="*/ 0 w 8868110"/>
              <a:gd name="connsiteY0" fmla="*/ 4434055 h 9284932"/>
              <a:gd name="connsiteX1" fmla="*/ 4434055 w 8868110"/>
              <a:gd name="connsiteY1" fmla="*/ 0 h 9284932"/>
              <a:gd name="connsiteX2" fmla="*/ 4434055 w 8868110"/>
              <a:gd name="connsiteY2" fmla="*/ 0 h 9284932"/>
              <a:gd name="connsiteX3" fmla="*/ 8868110 w 8868110"/>
              <a:gd name="connsiteY3" fmla="*/ 4434055 h 9284932"/>
              <a:gd name="connsiteX4" fmla="*/ 8868110 w 8868110"/>
              <a:gd name="connsiteY4" fmla="*/ 4767750 h 9284932"/>
              <a:gd name="connsiteX5" fmla="*/ 8756673 w 8868110"/>
              <a:gd name="connsiteY5" fmla="*/ 9146387 h 9284932"/>
              <a:gd name="connsiteX6" fmla="*/ 3270273 w 8868110"/>
              <a:gd name="connsiteY6" fmla="*/ 9284932 h 9284932"/>
              <a:gd name="connsiteX7" fmla="*/ 0 w 8868110"/>
              <a:gd name="connsiteY7" fmla="*/ 4767750 h 9284932"/>
              <a:gd name="connsiteX8" fmla="*/ 0 w 8868110"/>
              <a:gd name="connsiteY8" fmla="*/ 4434055 h 9284932"/>
              <a:gd name="connsiteX0" fmla="*/ 0 w 8963870"/>
              <a:gd name="connsiteY0" fmla="*/ 4434055 h 9284932"/>
              <a:gd name="connsiteX1" fmla="*/ 4434055 w 8963870"/>
              <a:gd name="connsiteY1" fmla="*/ 0 h 9284932"/>
              <a:gd name="connsiteX2" fmla="*/ 4434055 w 8963870"/>
              <a:gd name="connsiteY2" fmla="*/ 0 h 9284932"/>
              <a:gd name="connsiteX3" fmla="*/ 8868110 w 8963870"/>
              <a:gd name="connsiteY3" fmla="*/ 4434055 h 9284932"/>
              <a:gd name="connsiteX4" fmla="*/ 8868110 w 8963870"/>
              <a:gd name="connsiteY4" fmla="*/ 4767750 h 9284932"/>
              <a:gd name="connsiteX5" fmla="*/ 8950637 w 8963870"/>
              <a:gd name="connsiteY5" fmla="*/ 9201805 h 9284932"/>
              <a:gd name="connsiteX6" fmla="*/ 3270273 w 8963870"/>
              <a:gd name="connsiteY6" fmla="*/ 9284932 h 9284932"/>
              <a:gd name="connsiteX7" fmla="*/ 0 w 8963870"/>
              <a:gd name="connsiteY7" fmla="*/ 4767750 h 9284932"/>
              <a:gd name="connsiteX8" fmla="*/ 0 w 8963870"/>
              <a:gd name="connsiteY8" fmla="*/ 4434055 h 9284932"/>
              <a:gd name="connsiteX0" fmla="*/ 0 w 8914489"/>
              <a:gd name="connsiteY0" fmla="*/ 4434055 h 9284932"/>
              <a:gd name="connsiteX1" fmla="*/ 4434055 w 8914489"/>
              <a:gd name="connsiteY1" fmla="*/ 0 h 9284932"/>
              <a:gd name="connsiteX2" fmla="*/ 4434055 w 8914489"/>
              <a:gd name="connsiteY2" fmla="*/ 0 h 9284932"/>
              <a:gd name="connsiteX3" fmla="*/ 8868110 w 8914489"/>
              <a:gd name="connsiteY3" fmla="*/ 4434055 h 9284932"/>
              <a:gd name="connsiteX4" fmla="*/ 8868110 w 8914489"/>
              <a:gd name="connsiteY4" fmla="*/ 4767750 h 9284932"/>
              <a:gd name="connsiteX5" fmla="*/ 8895219 w 8914489"/>
              <a:gd name="connsiteY5" fmla="*/ 9229514 h 9284932"/>
              <a:gd name="connsiteX6" fmla="*/ 3270273 w 8914489"/>
              <a:gd name="connsiteY6" fmla="*/ 9284932 h 9284932"/>
              <a:gd name="connsiteX7" fmla="*/ 0 w 8914489"/>
              <a:gd name="connsiteY7" fmla="*/ 4767750 h 9284932"/>
              <a:gd name="connsiteX8" fmla="*/ 0 w 8914489"/>
              <a:gd name="connsiteY8" fmla="*/ 4434055 h 9284932"/>
              <a:gd name="connsiteX0" fmla="*/ 0 w 8914489"/>
              <a:gd name="connsiteY0" fmla="*/ 4434055 h 9284932"/>
              <a:gd name="connsiteX1" fmla="*/ 4434055 w 8914489"/>
              <a:gd name="connsiteY1" fmla="*/ 0 h 9284932"/>
              <a:gd name="connsiteX2" fmla="*/ 4434055 w 8914489"/>
              <a:gd name="connsiteY2" fmla="*/ 0 h 9284932"/>
              <a:gd name="connsiteX3" fmla="*/ 8868110 w 8914489"/>
              <a:gd name="connsiteY3" fmla="*/ 4434055 h 9284932"/>
              <a:gd name="connsiteX4" fmla="*/ 8868110 w 8914489"/>
              <a:gd name="connsiteY4" fmla="*/ 4767750 h 9284932"/>
              <a:gd name="connsiteX5" fmla="*/ 8895219 w 8914489"/>
              <a:gd name="connsiteY5" fmla="*/ 9229514 h 9284932"/>
              <a:gd name="connsiteX6" fmla="*/ 3270273 w 8914489"/>
              <a:gd name="connsiteY6" fmla="*/ 9284932 h 9284932"/>
              <a:gd name="connsiteX7" fmla="*/ 0 w 8914489"/>
              <a:gd name="connsiteY7" fmla="*/ 4767750 h 9284932"/>
              <a:gd name="connsiteX8" fmla="*/ 0 w 8914489"/>
              <a:gd name="connsiteY8" fmla="*/ 4434055 h 9284932"/>
              <a:gd name="connsiteX0" fmla="*/ 0 w 8914489"/>
              <a:gd name="connsiteY0" fmla="*/ 4434055 h 9301964"/>
              <a:gd name="connsiteX1" fmla="*/ 4434055 w 8914489"/>
              <a:gd name="connsiteY1" fmla="*/ 0 h 9301964"/>
              <a:gd name="connsiteX2" fmla="*/ 4434055 w 8914489"/>
              <a:gd name="connsiteY2" fmla="*/ 0 h 9301964"/>
              <a:gd name="connsiteX3" fmla="*/ 8868110 w 8914489"/>
              <a:gd name="connsiteY3" fmla="*/ 4434055 h 9301964"/>
              <a:gd name="connsiteX4" fmla="*/ 8868110 w 8914489"/>
              <a:gd name="connsiteY4" fmla="*/ 4767750 h 9301964"/>
              <a:gd name="connsiteX5" fmla="*/ 8895219 w 8914489"/>
              <a:gd name="connsiteY5" fmla="*/ 9284932 h 9301964"/>
              <a:gd name="connsiteX6" fmla="*/ 3270273 w 8914489"/>
              <a:gd name="connsiteY6" fmla="*/ 9284932 h 9301964"/>
              <a:gd name="connsiteX7" fmla="*/ 0 w 8914489"/>
              <a:gd name="connsiteY7" fmla="*/ 4767750 h 9301964"/>
              <a:gd name="connsiteX8" fmla="*/ 0 w 8914489"/>
              <a:gd name="connsiteY8" fmla="*/ 4434055 h 9301964"/>
              <a:gd name="connsiteX0" fmla="*/ 0 w 8868110"/>
              <a:gd name="connsiteY0" fmla="*/ 4434055 h 9284932"/>
              <a:gd name="connsiteX1" fmla="*/ 4434055 w 8868110"/>
              <a:gd name="connsiteY1" fmla="*/ 0 h 9284932"/>
              <a:gd name="connsiteX2" fmla="*/ 4434055 w 8868110"/>
              <a:gd name="connsiteY2" fmla="*/ 0 h 9284932"/>
              <a:gd name="connsiteX3" fmla="*/ 8868110 w 8868110"/>
              <a:gd name="connsiteY3" fmla="*/ 4434055 h 9284932"/>
              <a:gd name="connsiteX4" fmla="*/ 8868110 w 8868110"/>
              <a:gd name="connsiteY4" fmla="*/ 4767750 h 9284932"/>
              <a:gd name="connsiteX5" fmla="*/ 8812092 w 8868110"/>
              <a:gd name="connsiteY5" fmla="*/ 9201805 h 9284932"/>
              <a:gd name="connsiteX6" fmla="*/ 3270273 w 8868110"/>
              <a:gd name="connsiteY6" fmla="*/ 9284932 h 9284932"/>
              <a:gd name="connsiteX7" fmla="*/ 0 w 8868110"/>
              <a:gd name="connsiteY7" fmla="*/ 4767750 h 9284932"/>
              <a:gd name="connsiteX8" fmla="*/ 0 w 8868110"/>
              <a:gd name="connsiteY8" fmla="*/ 4434055 h 9284932"/>
              <a:gd name="connsiteX0" fmla="*/ 0 w 8874851"/>
              <a:gd name="connsiteY0" fmla="*/ 4434055 h 9284932"/>
              <a:gd name="connsiteX1" fmla="*/ 4434055 w 8874851"/>
              <a:gd name="connsiteY1" fmla="*/ 0 h 9284932"/>
              <a:gd name="connsiteX2" fmla="*/ 4434055 w 8874851"/>
              <a:gd name="connsiteY2" fmla="*/ 0 h 9284932"/>
              <a:gd name="connsiteX3" fmla="*/ 8868110 w 8874851"/>
              <a:gd name="connsiteY3" fmla="*/ 4434055 h 9284932"/>
              <a:gd name="connsiteX4" fmla="*/ 8868110 w 8874851"/>
              <a:gd name="connsiteY4" fmla="*/ 4767750 h 9284932"/>
              <a:gd name="connsiteX5" fmla="*/ 8839801 w 8874851"/>
              <a:gd name="connsiteY5" fmla="*/ 9229514 h 9284932"/>
              <a:gd name="connsiteX6" fmla="*/ 3270273 w 8874851"/>
              <a:gd name="connsiteY6" fmla="*/ 9284932 h 9284932"/>
              <a:gd name="connsiteX7" fmla="*/ 0 w 8874851"/>
              <a:gd name="connsiteY7" fmla="*/ 4767750 h 9284932"/>
              <a:gd name="connsiteX8" fmla="*/ 0 w 8874851"/>
              <a:gd name="connsiteY8" fmla="*/ 4434055 h 9284932"/>
              <a:gd name="connsiteX0" fmla="*/ 0 w 8874851"/>
              <a:gd name="connsiteY0" fmla="*/ 4434055 h 9284932"/>
              <a:gd name="connsiteX1" fmla="*/ 4434055 w 8874851"/>
              <a:gd name="connsiteY1" fmla="*/ 0 h 9284932"/>
              <a:gd name="connsiteX2" fmla="*/ 4434055 w 8874851"/>
              <a:gd name="connsiteY2" fmla="*/ 0 h 9284932"/>
              <a:gd name="connsiteX3" fmla="*/ 8868110 w 8874851"/>
              <a:gd name="connsiteY3" fmla="*/ 4434055 h 9284932"/>
              <a:gd name="connsiteX4" fmla="*/ 8868110 w 8874851"/>
              <a:gd name="connsiteY4" fmla="*/ 4767750 h 9284932"/>
              <a:gd name="connsiteX5" fmla="*/ 8839801 w 8874851"/>
              <a:gd name="connsiteY5" fmla="*/ 9229514 h 9284932"/>
              <a:gd name="connsiteX6" fmla="*/ 4821982 w 8874851"/>
              <a:gd name="connsiteY6" fmla="*/ 9284932 h 9284932"/>
              <a:gd name="connsiteX7" fmla="*/ 0 w 8874851"/>
              <a:gd name="connsiteY7" fmla="*/ 4767750 h 9284932"/>
              <a:gd name="connsiteX8" fmla="*/ 0 w 8874851"/>
              <a:gd name="connsiteY8" fmla="*/ 4434055 h 9284932"/>
              <a:gd name="connsiteX0" fmla="*/ 0 w 8874851"/>
              <a:gd name="connsiteY0" fmla="*/ 4434055 h 10332012"/>
              <a:gd name="connsiteX1" fmla="*/ 4434055 w 8874851"/>
              <a:gd name="connsiteY1" fmla="*/ 0 h 10332012"/>
              <a:gd name="connsiteX2" fmla="*/ 4434055 w 8874851"/>
              <a:gd name="connsiteY2" fmla="*/ 0 h 10332012"/>
              <a:gd name="connsiteX3" fmla="*/ 8868110 w 8874851"/>
              <a:gd name="connsiteY3" fmla="*/ 4434055 h 10332012"/>
              <a:gd name="connsiteX4" fmla="*/ 8868110 w 8874851"/>
              <a:gd name="connsiteY4" fmla="*/ 4767750 h 10332012"/>
              <a:gd name="connsiteX5" fmla="*/ 8839801 w 8874851"/>
              <a:gd name="connsiteY5" fmla="*/ 9229514 h 10332012"/>
              <a:gd name="connsiteX6" fmla="*/ 4821982 w 8874851"/>
              <a:gd name="connsiteY6" fmla="*/ 9284932 h 10332012"/>
              <a:gd name="connsiteX7" fmla="*/ 2854037 w 8874851"/>
              <a:gd name="connsiteY7" fmla="*/ 9228914 h 10332012"/>
              <a:gd name="connsiteX8" fmla="*/ 0 w 8874851"/>
              <a:gd name="connsiteY8" fmla="*/ 4434055 h 10332012"/>
              <a:gd name="connsiteX0" fmla="*/ 0 w 8874851"/>
              <a:gd name="connsiteY0" fmla="*/ 4434055 h 9284932"/>
              <a:gd name="connsiteX1" fmla="*/ 4434055 w 8874851"/>
              <a:gd name="connsiteY1" fmla="*/ 0 h 9284932"/>
              <a:gd name="connsiteX2" fmla="*/ 4434055 w 8874851"/>
              <a:gd name="connsiteY2" fmla="*/ 0 h 9284932"/>
              <a:gd name="connsiteX3" fmla="*/ 8868110 w 8874851"/>
              <a:gd name="connsiteY3" fmla="*/ 4434055 h 9284932"/>
              <a:gd name="connsiteX4" fmla="*/ 8868110 w 8874851"/>
              <a:gd name="connsiteY4" fmla="*/ 4767750 h 9284932"/>
              <a:gd name="connsiteX5" fmla="*/ 8839801 w 8874851"/>
              <a:gd name="connsiteY5" fmla="*/ 9229514 h 9284932"/>
              <a:gd name="connsiteX6" fmla="*/ 4821982 w 8874851"/>
              <a:gd name="connsiteY6" fmla="*/ 9284932 h 9284932"/>
              <a:gd name="connsiteX7" fmla="*/ 2854037 w 8874851"/>
              <a:gd name="connsiteY7" fmla="*/ 9228914 h 9284932"/>
              <a:gd name="connsiteX8" fmla="*/ 0 w 8874851"/>
              <a:gd name="connsiteY8" fmla="*/ 4434055 h 9284932"/>
              <a:gd name="connsiteX0" fmla="*/ 0 w 8874851"/>
              <a:gd name="connsiteY0" fmla="*/ 4434055 h 9257223"/>
              <a:gd name="connsiteX1" fmla="*/ 4434055 w 8874851"/>
              <a:gd name="connsiteY1" fmla="*/ 0 h 9257223"/>
              <a:gd name="connsiteX2" fmla="*/ 4434055 w 8874851"/>
              <a:gd name="connsiteY2" fmla="*/ 0 h 9257223"/>
              <a:gd name="connsiteX3" fmla="*/ 8868110 w 8874851"/>
              <a:gd name="connsiteY3" fmla="*/ 4434055 h 9257223"/>
              <a:gd name="connsiteX4" fmla="*/ 8868110 w 8874851"/>
              <a:gd name="connsiteY4" fmla="*/ 4767750 h 9257223"/>
              <a:gd name="connsiteX5" fmla="*/ 8839801 w 8874851"/>
              <a:gd name="connsiteY5" fmla="*/ 9229514 h 9257223"/>
              <a:gd name="connsiteX6" fmla="*/ 5320746 w 8874851"/>
              <a:gd name="connsiteY6" fmla="*/ 9257223 h 9257223"/>
              <a:gd name="connsiteX7" fmla="*/ 2854037 w 8874851"/>
              <a:gd name="connsiteY7" fmla="*/ 9228914 h 9257223"/>
              <a:gd name="connsiteX8" fmla="*/ 0 w 8874851"/>
              <a:gd name="connsiteY8" fmla="*/ 4434055 h 9257223"/>
              <a:gd name="connsiteX0" fmla="*/ 0 w 8874851"/>
              <a:gd name="connsiteY0" fmla="*/ 4434055 h 9257223"/>
              <a:gd name="connsiteX1" fmla="*/ 4434055 w 8874851"/>
              <a:gd name="connsiteY1" fmla="*/ 0 h 9257223"/>
              <a:gd name="connsiteX2" fmla="*/ 4434055 w 8874851"/>
              <a:gd name="connsiteY2" fmla="*/ 0 h 9257223"/>
              <a:gd name="connsiteX3" fmla="*/ 8868110 w 8874851"/>
              <a:gd name="connsiteY3" fmla="*/ 4434055 h 9257223"/>
              <a:gd name="connsiteX4" fmla="*/ 8868110 w 8874851"/>
              <a:gd name="connsiteY4" fmla="*/ 4767750 h 9257223"/>
              <a:gd name="connsiteX5" fmla="*/ 8839801 w 8874851"/>
              <a:gd name="connsiteY5" fmla="*/ 9229514 h 9257223"/>
              <a:gd name="connsiteX6" fmla="*/ 5625546 w 8874851"/>
              <a:gd name="connsiteY6" fmla="*/ 9257223 h 9257223"/>
              <a:gd name="connsiteX7" fmla="*/ 2854037 w 8874851"/>
              <a:gd name="connsiteY7" fmla="*/ 9228914 h 9257223"/>
              <a:gd name="connsiteX8" fmla="*/ 0 w 8874851"/>
              <a:gd name="connsiteY8" fmla="*/ 4434055 h 9257223"/>
              <a:gd name="connsiteX0" fmla="*/ 0 w 8874851"/>
              <a:gd name="connsiteY0" fmla="*/ 4434055 h 9262733"/>
              <a:gd name="connsiteX1" fmla="*/ 4434055 w 8874851"/>
              <a:gd name="connsiteY1" fmla="*/ 0 h 9262733"/>
              <a:gd name="connsiteX2" fmla="*/ 4434055 w 8874851"/>
              <a:gd name="connsiteY2" fmla="*/ 0 h 9262733"/>
              <a:gd name="connsiteX3" fmla="*/ 8868110 w 8874851"/>
              <a:gd name="connsiteY3" fmla="*/ 4434055 h 9262733"/>
              <a:gd name="connsiteX4" fmla="*/ 8868110 w 8874851"/>
              <a:gd name="connsiteY4" fmla="*/ 4767750 h 9262733"/>
              <a:gd name="connsiteX5" fmla="*/ 8839801 w 8874851"/>
              <a:gd name="connsiteY5" fmla="*/ 9229514 h 9262733"/>
              <a:gd name="connsiteX6" fmla="*/ 5625546 w 8874851"/>
              <a:gd name="connsiteY6" fmla="*/ 9257223 h 9262733"/>
              <a:gd name="connsiteX7" fmla="*/ 2854037 w 8874851"/>
              <a:gd name="connsiteY7" fmla="*/ 9228914 h 9262733"/>
              <a:gd name="connsiteX8" fmla="*/ 0 w 8874851"/>
              <a:gd name="connsiteY8" fmla="*/ 4434055 h 9262733"/>
              <a:gd name="connsiteX0" fmla="*/ 0 w 8874851"/>
              <a:gd name="connsiteY0" fmla="*/ 4434055 h 9256267"/>
              <a:gd name="connsiteX1" fmla="*/ 4434055 w 8874851"/>
              <a:gd name="connsiteY1" fmla="*/ 0 h 9256267"/>
              <a:gd name="connsiteX2" fmla="*/ 4434055 w 8874851"/>
              <a:gd name="connsiteY2" fmla="*/ 0 h 9256267"/>
              <a:gd name="connsiteX3" fmla="*/ 8868110 w 8874851"/>
              <a:gd name="connsiteY3" fmla="*/ 4434055 h 9256267"/>
              <a:gd name="connsiteX4" fmla="*/ 8868110 w 8874851"/>
              <a:gd name="connsiteY4" fmla="*/ 4767750 h 9256267"/>
              <a:gd name="connsiteX5" fmla="*/ 8839801 w 8874851"/>
              <a:gd name="connsiteY5" fmla="*/ 9229514 h 9256267"/>
              <a:gd name="connsiteX6" fmla="*/ 5786412 w 8874851"/>
              <a:gd name="connsiteY6" fmla="*/ 9240289 h 9256267"/>
              <a:gd name="connsiteX7" fmla="*/ 2854037 w 8874851"/>
              <a:gd name="connsiteY7" fmla="*/ 9228914 h 9256267"/>
              <a:gd name="connsiteX8" fmla="*/ 0 w 8874851"/>
              <a:gd name="connsiteY8" fmla="*/ 4434055 h 9256267"/>
              <a:gd name="connsiteX0" fmla="*/ 0 w 8874851"/>
              <a:gd name="connsiteY0" fmla="*/ 4434055 h 9259340"/>
              <a:gd name="connsiteX1" fmla="*/ 4434055 w 8874851"/>
              <a:gd name="connsiteY1" fmla="*/ 0 h 9259340"/>
              <a:gd name="connsiteX2" fmla="*/ 4434055 w 8874851"/>
              <a:gd name="connsiteY2" fmla="*/ 0 h 9259340"/>
              <a:gd name="connsiteX3" fmla="*/ 8868110 w 8874851"/>
              <a:gd name="connsiteY3" fmla="*/ 4434055 h 9259340"/>
              <a:gd name="connsiteX4" fmla="*/ 8868110 w 8874851"/>
              <a:gd name="connsiteY4" fmla="*/ 4767750 h 9259340"/>
              <a:gd name="connsiteX5" fmla="*/ 8839801 w 8874851"/>
              <a:gd name="connsiteY5" fmla="*/ 9229514 h 9259340"/>
              <a:gd name="connsiteX6" fmla="*/ 5786412 w 8874851"/>
              <a:gd name="connsiteY6" fmla="*/ 9240289 h 9259340"/>
              <a:gd name="connsiteX7" fmla="*/ 2854037 w 8874851"/>
              <a:gd name="connsiteY7" fmla="*/ 9228914 h 9259340"/>
              <a:gd name="connsiteX8" fmla="*/ 0 w 8874851"/>
              <a:gd name="connsiteY8" fmla="*/ 4434055 h 9259340"/>
              <a:gd name="connsiteX0" fmla="*/ 0 w 8874851"/>
              <a:gd name="connsiteY0" fmla="*/ 4434055 h 9252922"/>
              <a:gd name="connsiteX1" fmla="*/ 4434055 w 8874851"/>
              <a:gd name="connsiteY1" fmla="*/ 0 h 9252922"/>
              <a:gd name="connsiteX2" fmla="*/ 4434055 w 8874851"/>
              <a:gd name="connsiteY2" fmla="*/ 0 h 9252922"/>
              <a:gd name="connsiteX3" fmla="*/ 8868110 w 8874851"/>
              <a:gd name="connsiteY3" fmla="*/ 4434055 h 9252922"/>
              <a:gd name="connsiteX4" fmla="*/ 8868110 w 8874851"/>
              <a:gd name="connsiteY4" fmla="*/ 4767750 h 9252922"/>
              <a:gd name="connsiteX5" fmla="*/ 8839801 w 8874851"/>
              <a:gd name="connsiteY5" fmla="*/ 9229514 h 9252922"/>
              <a:gd name="connsiteX6" fmla="*/ 5786412 w 8874851"/>
              <a:gd name="connsiteY6" fmla="*/ 9240289 h 9252922"/>
              <a:gd name="connsiteX7" fmla="*/ 2854037 w 8874851"/>
              <a:gd name="connsiteY7" fmla="*/ 9228914 h 9252922"/>
              <a:gd name="connsiteX8" fmla="*/ 0 w 8874851"/>
              <a:gd name="connsiteY8" fmla="*/ 4434055 h 9252922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54037 w 8874851"/>
              <a:gd name="connsiteY7" fmla="*/ 9228914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54037 w 8874851"/>
              <a:gd name="connsiteY7" fmla="*/ 9228914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28637 w 8874851"/>
              <a:gd name="connsiteY7" fmla="*/ 9237381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28637 w 8874851"/>
              <a:gd name="connsiteY7" fmla="*/ 9237381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28637 w 8874851"/>
              <a:gd name="connsiteY7" fmla="*/ 9237381 h 9240289"/>
              <a:gd name="connsiteX8" fmla="*/ 0 w 8874851"/>
              <a:gd name="connsiteY8" fmla="*/ 4434055 h 9240289"/>
              <a:gd name="connsiteX0" fmla="*/ 284 w 8875135"/>
              <a:gd name="connsiteY0" fmla="*/ 4434055 h 9240289"/>
              <a:gd name="connsiteX1" fmla="*/ 4434339 w 8875135"/>
              <a:gd name="connsiteY1" fmla="*/ 0 h 9240289"/>
              <a:gd name="connsiteX2" fmla="*/ 4434339 w 8875135"/>
              <a:gd name="connsiteY2" fmla="*/ 0 h 9240289"/>
              <a:gd name="connsiteX3" fmla="*/ 8868394 w 8875135"/>
              <a:gd name="connsiteY3" fmla="*/ 4434055 h 9240289"/>
              <a:gd name="connsiteX4" fmla="*/ 8868394 w 8875135"/>
              <a:gd name="connsiteY4" fmla="*/ 4767750 h 9240289"/>
              <a:gd name="connsiteX5" fmla="*/ 8840085 w 8875135"/>
              <a:gd name="connsiteY5" fmla="*/ 9229514 h 9240289"/>
              <a:gd name="connsiteX6" fmla="*/ 5786696 w 8875135"/>
              <a:gd name="connsiteY6" fmla="*/ 9240289 h 9240289"/>
              <a:gd name="connsiteX7" fmla="*/ 2828921 w 8875135"/>
              <a:gd name="connsiteY7" fmla="*/ 9237381 h 9240289"/>
              <a:gd name="connsiteX8" fmla="*/ 284 w 8875135"/>
              <a:gd name="connsiteY8" fmla="*/ 4434055 h 9240289"/>
              <a:gd name="connsiteX0" fmla="*/ 82 w 8874933"/>
              <a:gd name="connsiteY0" fmla="*/ 4434055 h 9262781"/>
              <a:gd name="connsiteX1" fmla="*/ 4434137 w 8874933"/>
              <a:gd name="connsiteY1" fmla="*/ 0 h 9262781"/>
              <a:gd name="connsiteX2" fmla="*/ 4434137 w 8874933"/>
              <a:gd name="connsiteY2" fmla="*/ 0 h 9262781"/>
              <a:gd name="connsiteX3" fmla="*/ 8868192 w 8874933"/>
              <a:gd name="connsiteY3" fmla="*/ 4434055 h 9262781"/>
              <a:gd name="connsiteX4" fmla="*/ 8868192 w 8874933"/>
              <a:gd name="connsiteY4" fmla="*/ 4767750 h 9262781"/>
              <a:gd name="connsiteX5" fmla="*/ 8839883 w 8874933"/>
              <a:gd name="connsiteY5" fmla="*/ 9229514 h 9262781"/>
              <a:gd name="connsiteX6" fmla="*/ 5786494 w 8874933"/>
              <a:gd name="connsiteY6" fmla="*/ 9240289 h 9262781"/>
              <a:gd name="connsiteX7" fmla="*/ 4107186 w 8874933"/>
              <a:gd name="connsiteY7" fmla="*/ 9262781 h 9262781"/>
              <a:gd name="connsiteX8" fmla="*/ 82 w 8874933"/>
              <a:gd name="connsiteY8" fmla="*/ 4434055 h 9262781"/>
              <a:gd name="connsiteX0" fmla="*/ 82 w 8874933"/>
              <a:gd name="connsiteY0" fmla="*/ 4434055 h 9262781"/>
              <a:gd name="connsiteX1" fmla="*/ 4434137 w 8874933"/>
              <a:gd name="connsiteY1" fmla="*/ 0 h 9262781"/>
              <a:gd name="connsiteX2" fmla="*/ 4434137 w 8874933"/>
              <a:gd name="connsiteY2" fmla="*/ 0 h 9262781"/>
              <a:gd name="connsiteX3" fmla="*/ 8868192 w 8874933"/>
              <a:gd name="connsiteY3" fmla="*/ 4434055 h 9262781"/>
              <a:gd name="connsiteX4" fmla="*/ 8868192 w 8874933"/>
              <a:gd name="connsiteY4" fmla="*/ 4767750 h 9262781"/>
              <a:gd name="connsiteX5" fmla="*/ 8839883 w 8874933"/>
              <a:gd name="connsiteY5" fmla="*/ 9229514 h 9262781"/>
              <a:gd name="connsiteX6" fmla="*/ 6599294 w 8874933"/>
              <a:gd name="connsiteY6" fmla="*/ 9231822 h 9262781"/>
              <a:gd name="connsiteX7" fmla="*/ 4107186 w 8874933"/>
              <a:gd name="connsiteY7" fmla="*/ 9262781 h 9262781"/>
              <a:gd name="connsiteX8" fmla="*/ 82 w 8874933"/>
              <a:gd name="connsiteY8" fmla="*/ 4434055 h 9262781"/>
              <a:gd name="connsiteX0" fmla="*/ 54 w 8874905"/>
              <a:gd name="connsiteY0" fmla="*/ 4434055 h 9254314"/>
              <a:gd name="connsiteX1" fmla="*/ 4434109 w 8874905"/>
              <a:gd name="connsiteY1" fmla="*/ 0 h 9254314"/>
              <a:gd name="connsiteX2" fmla="*/ 4434109 w 8874905"/>
              <a:gd name="connsiteY2" fmla="*/ 0 h 9254314"/>
              <a:gd name="connsiteX3" fmla="*/ 8868164 w 8874905"/>
              <a:gd name="connsiteY3" fmla="*/ 4434055 h 9254314"/>
              <a:gd name="connsiteX4" fmla="*/ 8868164 w 8874905"/>
              <a:gd name="connsiteY4" fmla="*/ 4767750 h 9254314"/>
              <a:gd name="connsiteX5" fmla="*/ 8839855 w 8874905"/>
              <a:gd name="connsiteY5" fmla="*/ 9229514 h 9254314"/>
              <a:gd name="connsiteX6" fmla="*/ 6599266 w 8874905"/>
              <a:gd name="connsiteY6" fmla="*/ 9231822 h 9254314"/>
              <a:gd name="connsiteX7" fmla="*/ 5046958 w 8874905"/>
              <a:gd name="connsiteY7" fmla="*/ 9254314 h 9254314"/>
              <a:gd name="connsiteX8" fmla="*/ 54 w 8874905"/>
              <a:gd name="connsiteY8" fmla="*/ 4434055 h 9254314"/>
              <a:gd name="connsiteX0" fmla="*/ 85 w 8874936"/>
              <a:gd name="connsiteY0" fmla="*/ 4434055 h 9254596"/>
              <a:gd name="connsiteX1" fmla="*/ 4434140 w 8874936"/>
              <a:gd name="connsiteY1" fmla="*/ 0 h 9254596"/>
              <a:gd name="connsiteX2" fmla="*/ 4434140 w 8874936"/>
              <a:gd name="connsiteY2" fmla="*/ 0 h 9254596"/>
              <a:gd name="connsiteX3" fmla="*/ 8868195 w 8874936"/>
              <a:gd name="connsiteY3" fmla="*/ 4434055 h 9254596"/>
              <a:gd name="connsiteX4" fmla="*/ 8868195 w 8874936"/>
              <a:gd name="connsiteY4" fmla="*/ 4767750 h 9254596"/>
              <a:gd name="connsiteX5" fmla="*/ 8839886 w 8874936"/>
              <a:gd name="connsiteY5" fmla="*/ 9229514 h 9254596"/>
              <a:gd name="connsiteX6" fmla="*/ 6599297 w 8874936"/>
              <a:gd name="connsiteY6" fmla="*/ 9231822 h 9254596"/>
              <a:gd name="connsiteX7" fmla="*/ 5046989 w 8874936"/>
              <a:gd name="connsiteY7" fmla="*/ 9254314 h 9254596"/>
              <a:gd name="connsiteX8" fmla="*/ 85 w 8874936"/>
              <a:gd name="connsiteY8" fmla="*/ 4434055 h 9254596"/>
              <a:gd name="connsiteX0" fmla="*/ 85 w 8874936"/>
              <a:gd name="connsiteY0" fmla="*/ 4434055 h 9265073"/>
              <a:gd name="connsiteX1" fmla="*/ 4434140 w 8874936"/>
              <a:gd name="connsiteY1" fmla="*/ 0 h 9265073"/>
              <a:gd name="connsiteX2" fmla="*/ 4434140 w 8874936"/>
              <a:gd name="connsiteY2" fmla="*/ 0 h 9265073"/>
              <a:gd name="connsiteX3" fmla="*/ 8868195 w 8874936"/>
              <a:gd name="connsiteY3" fmla="*/ 4434055 h 9265073"/>
              <a:gd name="connsiteX4" fmla="*/ 8868195 w 8874936"/>
              <a:gd name="connsiteY4" fmla="*/ 4767750 h 9265073"/>
              <a:gd name="connsiteX5" fmla="*/ 8839886 w 8874936"/>
              <a:gd name="connsiteY5" fmla="*/ 9229514 h 9265073"/>
              <a:gd name="connsiteX6" fmla="*/ 6674112 w 8874936"/>
              <a:gd name="connsiteY6" fmla="*/ 9265073 h 9265073"/>
              <a:gd name="connsiteX7" fmla="*/ 5046989 w 8874936"/>
              <a:gd name="connsiteY7" fmla="*/ 9254314 h 9265073"/>
              <a:gd name="connsiteX8" fmla="*/ 85 w 8874936"/>
              <a:gd name="connsiteY8" fmla="*/ 4434055 h 9265073"/>
              <a:gd name="connsiteX0" fmla="*/ 85 w 8874936"/>
              <a:gd name="connsiteY0" fmla="*/ 4434055 h 9254596"/>
              <a:gd name="connsiteX1" fmla="*/ 4434140 w 8874936"/>
              <a:gd name="connsiteY1" fmla="*/ 0 h 9254596"/>
              <a:gd name="connsiteX2" fmla="*/ 4434140 w 8874936"/>
              <a:gd name="connsiteY2" fmla="*/ 0 h 9254596"/>
              <a:gd name="connsiteX3" fmla="*/ 8868195 w 8874936"/>
              <a:gd name="connsiteY3" fmla="*/ 4434055 h 9254596"/>
              <a:gd name="connsiteX4" fmla="*/ 8868195 w 8874936"/>
              <a:gd name="connsiteY4" fmla="*/ 4767750 h 9254596"/>
              <a:gd name="connsiteX5" fmla="*/ 8839886 w 8874936"/>
              <a:gd name="connsiteY5" fmla="*/ 9229514 h 9254596"/>
              <a:gd name="connsiteX6" fmla="*/ 6682424 w 8874936"/>
              <a:gd name="connsiteY6" fmla="*/ 9240134 h 9254596"/>
              <a:gd name="connsiteX7" fmla="*/ 5046989 w 8874936"/>
              <a:gd name="connsiteY7" fmla="*/ 9254314 h 9254596"/>
              <a:gd name="connsiteX8" fmla="*/ 85 w 8874936"/>
              <a:gd name="connsiteY8" fmla="*/ 4434055 h 9254596"/>
              <a:gd name="connsiteX0" fmla="*/ 86 w 8874937"/>
              <a:gd name="connsiteY0" fmla="*/ 4434055 h 9240134"/>
              <a:gd name="connsiteX1" fmla="*/ 4434141 w 8874937"/>
              <a:gd name="connsiteY1" fmla="*/ 0 h 9240134"/>
              <a:gd name="connsiteX2" fmla="*/ 4434141 w 8874937"/>
              <a:gd name="connsiteY2" fmla="*/ 0 h 9240134"/>
              <a:gd name="connsiteX3" fmla="*/ 8868196 w 8874937"/>
              <a:gd name="connsiteY3" fmla="*/ 4434055 h 9240134"/>
              <a:gd name="connsiteX4" fmla="*/ 8868196 w 8874937"/>
              <a:gd name="connsiteY4" fmla="*/ 4767750 h 9240134"/>
              <a:gd name="connsiteX5" fmla="*/ 8839887 w 8874937"/>
              <a:gd name="connsiteY5" fmla="*/ 9229514 h 9240134"/>
              <a:gd name="connsiteX6" fmla="*/ 6682425 w 8874937"/>
              <a:gd name="connsiteY6" fmla="*/ 9240134 h 9240134"/>
              <a:gd name="connsiteX7" fmla="*/ 5038677 w 8874937"/>
              <a:gd name="connsiteY7" fmla="*/ 9229376 h 9240134"/>
              <a:gd name="connsiteX8" fmla="*/ 86 w 8874937"/>
              <a:gd name="connsiteY8" fmla="*/ 4434055 h 9240134"/>
              <a:gd name="connsiteX0" fmla="*/ 86 w 8874937"/>
              <a:gd name="connsiteY0" fmla="*/ 4434055 h 9240134"/>
              <a:gd name="connsiteX1" fmla="*/ 4434141 w 8874937"/>
              <a:gd name="connsiteY1" fmla="*/ 0 h 9240134"/>
              <a:gd name="connsiteX2" fmla="*/ 4434141 w 8874937"/>
              <a:gd name="connsiteY2" fmla="*/ 0 h 9240134"/>
              <a:gd name="connsiteX3" fmla="*/ 8868196 w 8874937"/>
              <a:gd name="connsiteY3" fmla="*/ 4434055 h 9240134"/>
              <a:gd name="connsiteX4" fmla="*/ 8868196 w 8874937"/>
              <a:gd name="connsiteY4" fmla="*/ 4767750 h 9240134"/>
              <a:gd name="connsiteX5" fmla="*/ 8839887 w 8874937"/>
              <a:gd name="connsiteY5" fmla="*/ 9229514 h 9240134"/>
              <a:gd name="connsiteX6" fmla="*/ 6682425 w 8874937"/>
              <a:gd name="connsiteY6" fmla="*/ 9240134 h 9240134"/>
              <a:gd name="connsiteX7" fmla="*/ 5038677 w 8874937"/>
              <a:gd name="connsiteY7" fmla="*/ 9229376 h 9240134"/>
              <a:gd name="connsiteX8" fmla="*/ 86 w 8874937"/>
              <a:gd name="connsiteY8" fmla="*/ 4434055 h 9240134"/>
              <a:gd name="connsiteX0" fmla="*/ 86 w 8874937"/>
              <a:gd name="connsiteY0" fmla="*/ 4434055 h 9229662"/>
              <a:gd name="connsiteX1" fmla="*/ 4434141 w 8874937"/>
              <a:gd name="connsiteY1" fmla="*/ 0 h 9229662"/>
              <a:gd name="connsiteX2" fmla="*/ 4434141 w 8874937"/>
              <a:gd name="connsiteY2" fmla="*/ 0 h 9229662"/>
              <a:gd name="connsiteX3" fmla="*/ 8868196 w 8874937"/>
              <a:gd name="connsiteY3" fmla="*/ 4434055 h 9229662"/>
              <a:gd name="connsiteX4" fmla="*/ 8868196 w 8874937"/>
              <a:gd name="connsiteY4" fmla="*/ 4767750 h 9229662"/>
              <a:gd name="connsiteX5" fmla="*/ 8839887 w 8874937"/>
              <a:gd name="connsiteY5" fmla="*/ 9229514 h 9229662"/>
              <a:gd name="connsiteX6" fmla="*/ 6707363 w 8874937"/>
              <a:gd name="connsiteY6" fmla="*/ 9223508 h 9229662"/>
              <a:gd name="connsiteX7" fmla="*/ 5038677 w 8874937"/>
              <a:gd name="connsiteY7" fmla="*/ 9229376 h 9229662"/>
              <a:gd name="connsiteX8" fmla="*/ 86 w 8874937"/>
              <a:gd name="connsiteY8" fmla="*/ 4434055 h 9229662"/>
              <a:gd name="connsiteX0" fmla="*/ 86 w 8874937"/>
              <a:gd name="connsiteY0" fmla="*/ 4434055 h 9240134"/>
              <a:gd name="connsiteX1" fmla="*/ 4434141 w 8874937"/>
              <a:gd name="connsiteY1" fmla="*/ 0 h 9240134"/>
              <a:gd name="connsiteX2" fmla="*/ 4434141 w 8874937"/>
              <a:gd name="connsiteY2" fmla="*/ 0 h 9240134"/>
              <a:gd name="connsiteX3" fmla="*/ 8868196 w 8874937"/>
              <a:gd name="connsiteY3" fmla="*/ 4434055 h 9240134"/>
              <a:gd name="connsiteX4" fmla="*/ 8868196 w 8874937"/>
              <a:gd name="connsiteY4" fmla="*/ 4767750 h 9240134"/>
              <a:gd name="connsiteX5" fmla="*/ 8839887 w 8874937"/>
              <a:gd name="connsiteY5" fmla="*/ 9229514 h 9240134"/>
              <a:gd name="connsiteX6" fmla="*/ 6773865 w 8874937"/>
              <a:gd name="connsiteY6" fmla="*/ 9240134 h 9240134"/>
              <a:gd name="connsiteX7" fmla="*/ 5038677 w 8874937"/>
              <a:gd name="connsiteY7" fmla="*/ 9229376 h 9240134"/>
              <a:gd name="connsiteX8" fmla="*/ 86 w 8874937"/>
              <a:gd name="connsiteY8" fmla="*/ 4434055 h 9240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74937" h="9240134">
                <a:moveTo>
                  <a:pt x="86" y="4434055"/>
                </a:moveTo>
                <a:cubicBezTo>
                  <a:pt x="86" y="1985194"/>
                  <a:pt x="1985280" y="0"/>
                  <a:pt x="4434141" y="0"/>
                </a:cubicBezTo>
                <a:lnTo>
                  <a:pt x="4434141" y="0"/>
                </a:lnTo>
                <a:cubicBezTo>
                  <a:pt x="6883002" y="0"/>
                  <a:pt x="8868196" y="1985194"/>
                  <a:pt x="8868196" y="4434055"/>
                </a:cubicBezTo>
                <a:lnTo>
                  <a:pt x="8868196" y="4767750"/>
                </a:lnTo>
                <a:cubicBezTo>
                  <a:pt x="8868196" y="7216611"/>
                  <a:pt x="8895605" y="7040195"/>
                  <a:pt x="8839887" y="9229514"/>
                </a:cubicBezTo>
                <a:lnTo>
                  <a:pt x="6773865" y="9240134"/>
                </a:lnTo>
                <a:lnTo>
                  <a:pt x="5038677" y="9229376"/>
                </a:lnTo>
                <a:cubicBezTo>
                  <a:pt x="1640464" y="9256690"/>
                  <a:pt x="-13768" y="7327741"/>
                  <a:pt x="86" y="4434055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form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93DE1B89-8B95-C991-FCCB-A27AE56873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84098" y="3240000"/>
            <a:ext cx="8280000" cy="540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Rubrik 106">
            <a:extLst>
              <a:ext uri="{FF2B5EF4-FFF2-40B4-BE49-F238E27FC236}">
                <a16:creationId xmlns:a16="http://schemas.microsoft.com/office/drawing/2014/main" id="{505B7519-D4A1-65FB-10F7-68D1930A4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4098" y="758131"/>
            <a:ext cx="8280000" cy="205200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datum 3">
            <a:extLst>
              <a:ext uri="{FF2B5EF4-FFF2-40B4-BE49-F238E27FC236}">
                <a16:creationId xmlns:a16="http://schemas.microsoft.com/office/drawing/2014/main" id="{D1922A11-6FDC-5954-DA22-3452A9DB2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12" name="Platshållare för bildnummer 5">
            <a:extLst>
              <a:ext uri="{FF2B5EF4-FFF2-40B4-BE49-F238E27FC236}">
                <a16:creationId xmlns:a16="http://schemas.microsoft.com/office/drawing/2014/main" id="{197927D5-8C5F-1843-FA9D-B3EFCC39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sidfot 5">
            <a:extLst>
              <a:ext uri="{FF2B5EF4-FFF2-40B4-BE49-F238E27FC236}">
                <a16:creationId xmlns:a16="http://schemas.microsoft.com/office/drawing/2014/main" id="{B3977587-313F-F007-1750-653BB1B32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69578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bild_topp-Vinröd_mörk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9EEE50AE-AD45-C8EB-F181-3EB97FB88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57E4DDF-B89B-3B5E-4B7A-22A918DDF8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0104100" cy="3654425"/>
          </a:xfrm>
          <a:custGeom>
            <a:avLst/>
            <a:gdLst>
              <a:gd name="connsiteX0" fmla="*/ 18655886 w 20104100"/>
              <a:gd name="connsiteY0" fmla="*/ 927212 h 3654425"/>
              <a:gd name="connsiteX1" fmla="*/ 17756906 w 20104100"/>
              <a:gd name="connsiteY1" fmla="*/ 1826192 h 3654425"/>
              <a:gd name="connsiteX2" fmla="*/ 17756906 w 20104100"/>
              <a:gd name="connsiteY2" fmla="*/ 2725173 h 3654425"/>
              <a:gd name="connsiteX3" fmla="*/ 18655886 w 20104100"/>
              <a:gd name="connsiteY3" fmla="*/ 2725173 h 3654425"/>
              <a:gd name="connsiteX4" fmla="*/ 19554868 w 20104100"/>
              <a:gd name="connsiteY4" fmla="*/ 1826192 h 3654425"/>
              <a:gd name="connsiteX5" fmla="*/ 18655886 w 20104100"/>
              <a:gd name="connsiteY5" fmla="*/ 927212 h 3654425"/>
              <a:gd name="connsiteX6" fmla="*/ 0 w 20104100"/>
              <a:gd name="connsiteY6" fmla="*/ 0 h 3654425"/>
              <a:gd name="connsiteX7" fmla="*/ 20104100 w 20104100"/>
              <a:gd name="connsiteY7" fmla="*/ 0 h 3654425"/>
              <a:gd name="connsiteX8" fmla="*/ 20104100 w 20104100"/>
              <a:gd name="connsiteY8" fmla="*/ 3654425 h 3654425"/>
              <a:gd name="connsiteX9" fmla="*/ 0 w 20104100"/>
              <a:gd name="connsiteY9" fmla="*/ 3654425 h 3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3654425">
                <a:moveTo>
                  <a:pt x="18655886" y="927212"/>
                </a:moveTo>
                <a:cubicBezTo>
                  <a:pt x="18159392" y="927212"/>
                  <a:pt x="17756906" y="1329699"/>
                  <a:pt x="17756906" y="1826192"/>
                </a:cubicBezTo>
                <a:lnTo>
                  <a:pt x="17756906" y="2725173"/>
                </a:lnTo>
                <a:cubicBezTo>
                  <a:pt x="17756906" y="2725173"/>
                  <a:pt x="18655886" y="2725173"/>
                  <a:pt x="18655886" y="2725173"/>
                </a:cubicBezTo>
                <a:cubicBezTo>
                  <a:pt x="19152380" y="2725173"/>
                  <a:pt x="19554868" y="2322686"/>
                  <a:pt x="19554868" y="1826192"/>
                </a:cubicBezTo>
                <a:cubicBezTo>
                  <a:pt x="19554868" y="1329699"/>
                  <a:pt x="19152380" y="927212"/>
                  <a:pt x="18655886" y="927212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3654425"/>
                </a:lnTo>
                <a:lnTo>
                  <a:pt x="0" y="36544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5519E575-451D-56AC-BC70-3C69451708E5}"/>
              </a:ext>
            </a:extLst>
          </p:cNvPr>
          <p:cNvGrpSpPr/>
          <p:nvPr userDrawn="1"/>
        </p:nvGrpSpPr>
        <p:grpSpPr>
          <a:xfrm>
            <a:off x="17784000" y="928800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1CA28C7F-94DF-0464-FFCE-B92D1B1157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E9A26804-8171-4C87-EA39-D7D02C505C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A2C7EF-B9AA-2DA8-8610-4F53E94D0A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6" y="574150"/>
            <a:ext cx="6984776" cy="2664000"/>
          </a:xfrm>
        </p:spPr>
        <p:txBody>
          <a:bodyPr anchor="ctr"/>
          <a:lstStyle>
            <a:lvl1pPr marL="0" indent="0">
              <a:lnSpc>
                <a:spcPts val="54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044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bild_topp_och_text-Vinröd_mörk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9EEE50AE-AD45-C8EB-F181-3EB97FB88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57E4DDF-B89B-3B5E-4B7A-22A918DDF8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0104100" cy="3654425"/>
          </a:xfrm>
          <a:custGeom>
            <a:avLst/>
            <a:gdLst>
              <a:gd name="connsiteX0" fmla="*/ 18655886 w 20104100"/>
              <a:gd name="connsiteY0" fmla="*/ 927212 h 3654425"/>
              <a:gd name="connsiteX1" fmla="*/ 17756906 w 20104100"/>
              <a:gd name="connsiteY1" fmla="*/ 1826192 h 3654425"/>
              <a:gd name="connsiteX2" fmla="*/ 17756906 w 20104100"/>
              <a:gd name="connsiteY2" fmla="*/ 2725173 h 3654425"/>
              <a:gd name="connsiteX3" fmla="*/ 18655886 w 20104100"/>
              <a:gd name="connsiteY3" fmla="*/ 2725173 h 3654425"/>
              <a:gd name="connsiteX4" fmla="*/ 19554868 w 20104100"/>
              <a:gd name="connsiteY4" fmla="*/ 1826192 h 3654425"/>
              <a:gd name="connsiteX5" fmla="*/ 18655886 w 20104100"/>
              <a:gd name="connsiteY5" fmla="*/ 927212 h 3654425"/>
              <a:gd name="connsiteX6" fmla="*/ 0 w 20104100"/>
              <a:gd name="connsiteY6" fmla="*/ 0 h 3654425"/>
              <a:gd name="connsiteX7" fmla="*/ 20104100 w 20104100"/>
              <a:gd name="connsiteY7" fmla="*/ 0 h 3654425"/>
              <a:gd name="connsiteX8" fmla="*/ 20104100 w 20104100"/>
              <a:gd name="connsiteY8" fmla="*/ 3654425 h 3654425"/>
              <a:gd name="connsiteX9" fmla="*/ 0 w 20104100"/>
              <a:gd name="connsiteY9" fmla="*/ 3654425 h 3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3654425">
                <a:moveTo>
                  <a:pt x="18655886" y="927212"/>
                </a:moveTo>
                <a:cubicBezTo>
                  <a:pt x="18159392" y="927212"/>
                  <a:pt x="17756906" y="1329699"/>
                  <a:pt x="17756906" y="1826192"/>
                </a:cubicBezTo>
                <a:lnTo>
                  <a:pt x="17756906" y="2725173"/>
                </a:lnTo>
                <a:cubicBezTo>
                  <a:pt x="17756906" y="2725173"/>
                  <a:pt x="18655886" y="2725173"/>
                  <a:pt x="18655886" y="2725173"/>
                </a:cubicBezTo>
                <a:cubicBezTo>
                  <a:pt x="19152380" y="2725173"/>
                  <a:pt x="19554868" y="2322686"/>
                  <a:pt x="19554868" y="1826192"/>
                </a:cubicBezTo>
                <a:cubicBezTo>
                  <a:pt x="19554868" y="1329699"/>
                  <a:pt x="19152380" y="927212"/>
                  <a:pt x="18655886" y="927212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3654425"/>
                </a:lnTo>
                <a:lnTo>
                  <a:pt x="0" y="36544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5519E575-451D-56AC-BC70-3C69451708E5}"/>
              </a:ext>
            </a:extLst>
          </p:cNvPr>
          <p:cNvGrpSpPr/>
          <p:nvPr userDrawn="1"/>
        </p:nvGrpSpPr>
        <p:grpSpPr>
          <a:xfrm>
            <a:off x="17784000" y="928800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1CA28C7F-94DF-0464-FFCE-B92D1B1157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E9A26804-8171-4C87-EA39-D7D02C505C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A2C7EF-B9AA-2DA8-8610-4F53E94D0A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6" y="574150"/>
            <a:ext cx="6984776" cy="2664000"/>
          </a:xfrm>
        </p:spPr>
        <p:txBody>
          <a:bodyPr anchor="ctr"/>
          <a:lstStyle>
            <a:lvl1pPr marL="0" indent="0">
              <a:lnSpc>
                <a:spcPts val="5400"/>
              </a:lnSpc>
              <a:spcAft>
                <a:spcPts val="2300"/>
              </a:spcAft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94F67A0E-E56A-0E7E-0659-639FB34E41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37665" y="4767725"/>
            <a:ext cx="16108695" cy="5364000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125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sida_Vinröd_mörk_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800A8904-65D5-F704-1F45-6639AF4C75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F10B09-3181-4055-A46D-459923080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409115-4960-4246-9D14-439564AD9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9E5B939A-F98F-E7E0-597B-386E1E870C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7337" t="48723" r="80369" b="24476"/>
          <a:stretch/>
        </p:blipFill>
        <p:spPr>
          <a:xfrm>
            <a:off x="14925596" y="26219"/>
            <a:ext cx="5178504" cy="6330938"/>
          </a:xfrm>
          <a:prstGeom prst="rect">
            <a:avLst/>
          </a:prstGeom>
        </p:spPr>
      </p:pic>
      <p:pic>
        <p:nvPicPr>
          <p:cNvPr id="13" name="Bild 12">
            <a:extLst>
              <a:ext uri="{FF2B5EF4-FFF2-40B4-BE49-F238E27FC236}">
                <a16:creationId xmlns:a16="http://schemas.microsoft.com/office/drawing/2014/main" id="{51D9AC0B-9A28-EBC7-DE2D-75AA21BBB7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7628" t="-1566" r="-4596" b="83352"/>
          <a:stretch/>
        </p:blipFill>
        <p:spPr>
          <a:xfrm>
            <a:off x="-14479" y="7006840"/>
            <a:ext cx="5178504" cy="4302510"/>
          </a:xfrm>
          <a:prstGeom prst="rect">
            <a:avLst/>
          </a:prstGeom>
        </p:spPr>
      </p:pic>
      <p:grpSp>
        <p:nvGrpSpPr>
          <p:cNvPr id="43" name="Grupp 42">
            <a:extLst>
              <a:ext uri="{FF2B5EF4-FFF2-40B4-BE49-F238E27FC236}">
                <a16:creationId xmlns:a16="http://schemas.microsoft.com/office/drawing/2014/main" id="{7A23552D-3732-C0B5-E1B6-21C705E2F71F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44" name="Bild 43">
              <a:extLst>
                <a:ext uri="{FF2B5EF4-FFF2-40B4-BE49-F238E27FC236}">
                  <a16:creationId xmlns:a16="http://schemas.microsoft.com/office/drawing/2014/main" id="{1CA7B898-59A2-533E-C977-9283764423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5" name="Bild 44">
              <a:extLst>
                <a:ext uri="{FF2B5EF4-FFF2-40B4-BE49-F238E27FC236}">
                  <a16:creationId xmlns:a16="http://schemas.microsoft.com/office/drawing/2014/main" id="{02EA1F93-9F6F-99CC-EA7B-54D635900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14" name="Rubrik 1">
            <a:extLst>
              <a:ext uri="{FF2B5EF4-FFF2-40B4-BE49-F238E27FC236}">
                <a16:creationId xmlns:a16="http://schemas.microsoft.com/office/drawing/2014/main" id="{122500B5-D652-D912-9670-09854E1D4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4763" y="2414315"/>
            <a:ext cx="14560096" cy="6167560"/>
          </a:xfrm>
        </p:spPr>
        <p:txBody>
          <a:bodyPr anchor="ctr">
            <a:noAutofit/>
          </a:bodyPr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 err="1"/>
              <a:t>adipiscing</a:t>
            </a:r>
            <a:r>
              <a:rPr lang="sv-SE" dirty="0"/>
              <a:t> elit.  </a:t>
            </a:r>
            <a:r>
              <a:rPr lang="sv-SE" dirty="0" err="1"/>
              <a:t>Curabitur</a:t>
            </a:r>
            <a:r>
              <a:rPr lang="sv-SE" dirty="0"/>
              <a:t> </a:t>
            </a:r>
            <a:r>
              <a:rPr lang="sv-SE" dirty="0" err="1"/>
              <a:t>vel</a:t>
            </a:r>
            <a:r>
              <a:rPr lang="sv-SE" dirty="0"/>
              <a:t> ante et </a:t>
            </a:r>
            <a:r>
              <a:rPr lang="sv-SE" dirty="0" err="1"/>
              <a:t>orci</a:t>
            </a:r>
            <a:r>
              <a:rPr lang="sv-SE" dirty="0"/>
              <a:t> </a:t>
            </a:r>
            <a:r>
              <a:rPr lang="sv-SE" dirty="0" err="1"/>
              <a:t>eleifend</a:t>
            </a:r>
            <a:r>
              <a:rPr lang="sv-SE" dirty="0"/>
              <a:t>. </a:t>
            </a:r>
            <a:br>
              <a:rPr lang="sv-SE" dirty="0"/>
            </a:br>
            <a:r>
              <a:rPr lang="sv-SE" dirty="0" err="1"/>
              <a:t>Suspendisse</a:t>
            </a:r>
            <a:r>
              <a:rPr lang="sv-SE" dirty="0"/>
              <a:t> </a:t>
            </a:r>
            <a:r>
              <a:rPr lang="sv-SE" dirty="0" err="1"/>
              <a:t>potenti</a:t>
            </a:r>
            <a:r>
              <a:rPr lang="sv-SE" dirty="0"/>
              <a:t>. </a:t>
            </a:r>
            <a:r>
              <a:rPr lang="sv-SE" dirty="0" err="1"/>
              <a:t>Aenean</a:t>
            </a:r>
            <a:r>
              <a:rPr lang="sv-SE" dirty="0"/>
              <a:t> </a:t>
            </a:r>
            <a:r>
              <a:rPr lang="sv-SE" dirty="0" err="1"/>
              <a:t>tincidunt</a:t>
            </a:r>
            <a:r>
              <a:rPr lang="sv-SE" dirty="0"/>
              <a:t>, </a:t>
            </a:r>
            <a:r>
              <a:rPr lang="sv-SE" dirty="0" err="1"/>
              <a:t>magna</a:t>
            </a:r>
            <a:r>
              <a:rPr lang="sv-SE" dirty="0"/>
              <a:t> at </a:t>
            </a:r>
            <a:br>
              <a:rPr lang="sv-SE" dirty="0"/>
            </a:br>
            <a:r>
              <a:rPr lang="sv-SE" dirty="0" err="1"/>
              <a:t>vulputate</a:t>
            </a:r>
            <a:r>
              <a:rPr lang="sv-SE" dirty="0"/>
              <a:t>, </a:t>
            </a:r>
            <a:r>
              <a:rPr lang="sv-SE" dirty="0" err="1"/>
              <a:t>nisl</a:t>
            </a:r>
            <a:r>
              <a:rPr lang="sv-SE" dirty="0"/>
              <a:t> elit </a:t>
            </a:r>
            <a:r>
              <a:rPr lang="sv-SE" dirty="0" err="1"/>
              <a:t>luctus</a:t>
            </a:r>
            <a:r>
              <a:rPr lang="sv-SE" dirty="0"/>
              <a:t> </a:t>
            </a:r>
            <a:r>
              <a:rPr lang="sv-SE" dirty="0" err="1"/>
              <a:t>lorem</a:t>
            </a:r>
            <a:r>
              <a:rPr lang="sv-SE" dirty="0"/>
              <a:t>.</a:t>
            </a:r>
          </a:p>
        </p:txBody>
      </p:sp>
      <p:sp>
        <p:nvSpPr>
          <p:cNvPr id="2" name="Platshållare för sidfot 5">
            <a:extLst>
              <a:ext uri="{FF2B5EF4-FFF2-40B4-BE49-F238E27FC236}">
                <a16:creationId xmlns:a16="http://schemas.microsoft.com/office/drawing/2014/main" id="{C3C233AC-CCB6-C6D3-557E-E229A5D2D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58108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bild_topp_och_text-Vit-Vinröd_lj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57E4DDF-B89B-3B5E-4B7A-22A918DDF8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0104100" cy="3654425"/>
          </a:xfrm>
          <a:custGeom>
            <a:avLst/>
            <a:gdLst>
              <a:gd name="connsiteX0" fmla="*/ 18655886 w 20104100"/>
              <a:gd name="connsiteY0" fmla="*/ 927212 h 3654425"/>
              <a:gd name="connsiteX1" fmla="*/ 17756906 w 20104100"/>
              <a:gd name="connsiteY1" fmla="*/ 1826192 h 3654425"/>
              <a:gd name="connsiteX2" fmla="*/ 17756906 w 20104100"/>
              <a:gd name="connsiteY2" fmla="*/ 2725173 h 3654425"/>
              <a:gd name="connsiteX3" fmla="*/ 18655886 w 20104100"/>
              <a:gd name="connsiteY3" fmla="*/ 2725173 h 3654425"/>
              <a:gd name="connsiteX4" fmla="*/ 19554868 w 20104100"/>
              <a:gd name="connsiteY4" fmla="*/ 1826192 h 3654425"/>
              <a:gd name="connsiteX5" fmla="*/ 18655886 w 20104100"/>
              <a:gd name="connsiteY5" fmla="*/ 927212 h 3654425"/>
              <a:gd name="connsiteX6" fmla="*/ 0 w 20104100"/>
              <a:gd name="connsiteY6" fmla="*/ 0 h 3654425"/>
              <a:gd name="connsiteX7" fmla="*/ 20104100 w 20104100"/>
              <a:gd name="connsiteY7" fmla="*/ 0 h 3654425"/>
              <a:gd name="connsiteX8" fmla="*/ 20104100 w 20104100"/>
              <a:gd name="connsiteY8" fmla="*/ 3654425 h 3654425"/>
              <a:gd name="connsiteX9" fmla="*/ 0 w 20104100"/>
              <a:gd name="connsiteY9" fmla="*/ 3654425 h 3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3654425">
                <a:moveTo>
                  <a:pt x="18655886" y="927212"/>
                </a:moveTo>
                <a:cubicBezTo>
                  <a:pt x="18159392" y="927212"/>
                  <a:pt x="17756906" y="1329699"/>
                  <a:pt x="17756906" y="1826192"/>
                </a:cubicBezTo>
                <a:lnTo>
                  <a:pt x="17756906" y="2725173"/>
                </a:lnTo>
                <a:cubicBezTo>
                  <a:pt x="17756906" y="2725173"/>
                  <a:pt x="18655886" y="2725173"/>
                  <a:pt x="18655886" y="2725173"/>
                </a:cubicBezTo>
                <a:cubicBezTo>
                  <a:pt x="19152380" y="2725173"/>
                  <a:pt x="19554868" y="2322686"/>
                  <a:pt x="19554868" y="1826192"/>
                </a:cubicBezTo>
                <a:cubicBezTo>
                  <a:pt x="19554868" y="1329699"/>
                  <a:pt x="19152380" y="927212"/>
                  <a:pt x="18655886" y="927212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3654425"/>
                </a:lnTo>
                <a:lnTo>
                  <a:pt x="0" y="36544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5519E575-451D-56AC-BC70-3C69451708E5}"/>
              </a:ext>
            </a:extLst>
          </p:cNvPr>
          <p:cNvGrpSpPr/>
          <p:nvPr userDrawn="1"/>
        </p:nvGrpSpPr>
        <p:grpSpPr>
          <a:xfrm>
            <a:off x="17784000" y="928800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1CA28C7F-94DF-0464-FFCE-B92D1B1157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E9A26804-8171-4C87-EA39-D7D02C505C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A2C7EF-B9AA-2DA8-8610-4F53E94D0A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6" y="574150"/>
            <a:ext cx="6984776" cy="2664000"/>
          </a:xfrm>
        </p:spPr>
        <p:txBody>
          <a:bodyPr anchor="ctr"/>
          <a:lstStyle>
            <a:lvl1pPr marL="0" indent="0">
              <a:lnSpc>
                <a:spcPts val="54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94F67A0E-E56A-0E7E-0659-639FB34E41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37665" y="4767725"/>
            <a:ext cx="16108695" cy="5364000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65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ida_helsida-Vinröd_mörk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9EEE50AE-AD45-C8EB-F181-3EB97FB88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grpSp>
        <p:nvGrpSpPr>
          <p:cNvPr id="16" name="Grupp 15">
            <a:extLst>
              <a:ext uri="{FF2B5EF4-FFF2-40B4-BE49-F238E27FC236}">
                <a16:creationId xmlns:a16="http://schemas.microsoft.com/office/drawing/2014/main" id="{E7C7BFDF-15BB-A35D-182B-71E482DB79E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D13F18B1-ED24-8397-C568-DD94D6B23E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8" name="Bild 17">
              <a:extLst>
                <a:ext uri="{FF2B5EF4-FFF2-40B4-BE49-F238E27FC236}">
                  <a16:creationId xmlns:a16="http://schemas.microsoft.com/office/drawing/2014/main" id="{87208784-4141-09D3-D660-A2268386B8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3" name="Platshållare för innehåll 14">
            <a:extLst>
              <a:ext uri="{FF2B5EF4-FFF2-40B4-BE49-F238E27FC236}">
                <a16:creationId xmlns:a16="http://schemas.microsoft.com/office/drawing/2014/main" id="{CD130D5D-A6D0-3B8F-D78F-0D66842EA1E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0" y="-1"/>
            <a:ext cx="20104100" cy="11309351"/>
          </a:xfrm>
          <a:custGeom>
            <a:avLst/>
            <a:gdLst>
              <a:gd name="connsiteX0" fmla="*/ 18655886 w 20104100"/>
              <a:gd name="connsiteY0" fmla="*/ 8967044 h 11309351"/>
              <a:gd name="connsiteX1" fmla="*/ 17756906 w 20104100"/>
              <a:gd name="connsiteY1" fmla="*/ 9866024 h 11309351"/>
              <a:gd name="connsiteX2" fmla="*/ 17756906 w 20104100"/>
              <a:gd name="connsiteY2" fmla="*/ 10765005 h 11309351"/>
              <a:gd name="connsiteX3" fmla="*/ 18655886 w 20104100"/>
              <a:gd name="connsiteY3" fmla="*/ 10765005 h 11309351"/>
              <a:gd name="connsiteX4" fmla="*/ 19554868 w 20104100"/>
              <a:gd name="connsiteY4" fmla="*/ 9866024 h 11309351"/>
              <a:gd name="connsiteX5" fmla="*/ 18655886 w 20104100"/>
              <a:gd name="connsiteY5" fmla="*/ 8967044 h 11309351"/>
              <a:gd name="connsiteX6" fmla="*/ 0 w 20104100"/>
              <a:gd name="connsiteY6" fmla="*/ 0 h 11309351"/>
              <a:gd name="connsiteX7" fmla="*/ 20104100 w 20104100"/>
              <a:gd name="connsiteY7" fmla="*/ 0 h 11309351"/>
              <a:gd name="connsiteX8" fmla="*/ 20104100 w 20104100"/>
              <a:gd name="connsiteY8" fmla="*/ 11309351 h 11309351"/>
              <a:gd name="connsiteX9" fmla="*/ 0 w 20104100"/>
              <a:gd name="connsiteY9" fmla="*/ 11309351 h 1130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11309351">
                <a:moveTo>
                  <a:pt x="18655886" y="8967044"/>
                </a:moveTo>
                <a:cubicBezTo>
                  <a:pt x="18159392" y="8967044"/>
                  <a:pt x="17756906" y="9369531"/>
                  <a:pt x="17756906" y="9866024"/>
                </a:cubicBezTo>
                <a:lnTo>
                  <a:pt x="17756906" y="10765005"/>
                </a:lnTo>
                <a:cubicBezTo>
                  <a:pt x="17756906" y="10765005"/>
                  <a:pt x="18655886" y="10765005"/>
                  <a:pt x="18655886" y="10765005"/>
                </a:cubicBezTo>
                <a:cubicBezTo>
                  <a:pt x="19152380" y="10765005"/>
                  <a:pt x="19554868" y="10362518"/>
                  <a:pt x="19554868" y="9866024"/>
                </a:cubicBezTo>
                <a:cubicBezTo>
                  <a:pt x="19554868" y="9369531"/>
                  <a:pt x="19152380" y="8967044"/>
                  <a:pt x="18655886" y="8967044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11309351"/>
                </a:lnTo>
                <a:lnTo>
                  <a:pt x="0" y="1130935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på en ikon för att infoga innehåll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B3A71AB9-AAA7-E78A-F77A-D1A10EB26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B22D6F3-33C1-5574-70A2-85ADD2CEF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sidfot 5">
            <a:extLst>
              <a:ext uri="{FF2B5EF4-FFF2-40B4-BE49-F238E27FC236}">
                <a16:creationId xmlns:a16="http://schemas.microsoft.com/office/drawing/2014/main" id="{A02E07FB-A8EC-6B08-D352-1681F3F6E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4706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1-Vinröd_ljus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19587E9D-16BD-AF70-A45B-6226475A8D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3996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5" name="Platshållare för bild 11">
            <a:extLst>
              <a:ext uri="{FF2B5EF4-FFF2-40B4-BE49-F238E27FC236}">
                <a16:creationId xmlns:a16="http://schemas.microsoft.com/office/drawing/2014/main" id="{75590286-0510-BFB4-EE2F-160E3A17B3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1" hasCustomPrompt="1"/>
          </p:nvPr>
        </p:nvSpPr>
        <p:spPr>
          <a:xfrm>
            <a:off x="180000" y="4359600"/>
            <a:ext cx="4716000" cy="67697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40464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5076000" y="6913750"/>
            <a:ext cx="40464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9304100" y="180000"/>
            <a:ext cx="1062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9" name="Platshållare för bild 11">
            <a:extLst>
              <a:ext uri="{FF2B5EF4-FFF2-40B4-BE49-F238E27FC236}">
                <a16:creationId xmlns:a16="http://schemas.microsoft.com/office/drawing/2014/main" id="{4798232A-73EF-6BAB-910A-26A2BE1F61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 hasCustomPrompt="1"/>
          </p:nvPr>
        </p:nvSpPr>
        <p:spPr>
          <a:xfrm>
            <a:off x="9304100" y="6017350"/>
            <a:ext cx="5310000" cy="511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410E5945-31B5-7188-D32A-98B7B861DF97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3" name="Bild 2">
              <a:extLst>
                <a:ext uri="{FF2B5EF4-FFF2-40B4-BE49-F238E27FC236}">
                  <a16:creationId xmlns:a16="http://schemas.microsoft.com/office/drawing/2014/main" id="{1B6F520F-252E-AD6B-6CFC-A8FA4E19BB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" name="Bild 3">
              <a:extLst>
                <a:ext uri="{FF2B5EF4-FFF2-40B4-BE49-F238E27FC236}">
                  <a16:creationId xmlns:a16="http://schemas.microsoft.com/office/drawing/2014/main" id="{4865D953-04C2-C138-9C36-AF9243AA11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24954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1_med_text-Vinröd_ljus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3996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5" name="Platshållare för bild 11">
            <a:extLst>
              <a:ext uri="{FF2B5EF4-FFF2-40B4-BE49-F238E27FC236}">
                <a16:creationId xmlns:a16="http://schemas.microsoft.com/office/drawing/2014/main" id="{75590286-0510-BFB4-EE2F-160E3A17B3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1" hasCustomPrompt="1"/>
          </p:nvPr>
        </p:nvSpPr>
        <p:spPr>
          <a:xfrm>
            <a:off x="180000" y="4359600"/>
            <a:ext cx="4716000" cy="67697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40464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5076000" y="6913750"/>
            <a:ext cx="40464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9304100" y="180000"/>
            <a:ext cx="1062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36C45F4-5A3A-B353-8B3A-6433B352CE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02400" y="6377390"/>
            <a:ext cx="5279848" cy="1005477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10000" b="0" spc="-4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 dirty="0"/>
              <a:t>100%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88D93A17-5D27-9173-DE8F-75232BA67D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02400" y="7454875"/>
            <a:ext cx="5311700" cy="2880320"/>
          </a:xfrm>
        </p:spPr>
        <p:txBody>
          <a:bodyPr anchor="t"/>
          <a:lstStyle>
            <a:lvl1pPr marL="0" indent="0" algn="ctr">
              <a:buNone/>
              <a:defRPr sz="5400">
                <a:solidFill>
                  <a:schemeClr val="accent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</a:t>
            </a:r>
            <a:endParaRPr lang="en-US" dirty="0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8905EC65-8650-70B3-60D1-3E1ABCA0D806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11FBA0C9-6BFF-B8AD-A3F5-12DDCE3121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8" name="Bild 7">
              <a:extLst>
                <a:ext uri="{FF2B5EF4-FFF2-40B4-BE49-F238E27FC236}">
                  <a16:creationId xmlns:a16="http://schemas.microsoft.com/office/drawing/2014/main" id="{228F8573-1D0A-2F1D-9164-0EFB361C27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77308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2-Vinröd_ljus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781495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95381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8174955"/>
            <a:ext cx="4716000" cy="295439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14794100" y="180000"/>
            <a:ext cx="513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9" name="Platshållare för bild 11">
            <a:extLst>
              <a:ext uri="{FF2B5EF4-FFF2-40B4-BE49-F238E27FC236}">
                <a16:creationId xmlns:a16="http://schemas.microsoft.com/office/drawing/2014/main" id="{4798232A-73EF-6BAB-910A-26A2BE1F614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304100" y="6913750"/>
            <a:ext cx="53100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D7B35C18-31BA-C480-0D6A-3E04BD624973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5" name="Bild 4">
              <a:extLst>
                <a:ext uri="{FF2B5EF4-FFF2-40B4-BE49-F238E27FC236}">
                  <a16:creationId xmlns:a16="http://schemas.microsoft.com/office/drawing/2014/main" id="{16ED4C09-51FE-CD65-312F-C7C542BCBE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6C996E8F-0F50-1B7B-6FCE-C271498367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7" name="Platshållare för bild 11">
            <a:extLst>
              <a:ext uri="{FF2B5EF4-FFF2-40B4-BE49-F238E27FC236}">
                <a16:creationId xmlns:a16="http://schemas.microsoft.com/office/drawing/2014/main" id="{F74D3FB7-FCAD-6210-57DB-6889BD350E3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076000" y="6913750"/>
            <a:ext cx="40481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41072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2_med_text-Vinröd_ljus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781495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95381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8174955"/>
            <a:ext cx="4716000" cy="295439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14794100" y="180000"/>
            <a:ext cx="513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9" name="Platshållare för bild 11">
            <a:extLst>
              <a:ext uri="{FF2B5EF4-FFF2-40B4-BE49-F238E27FC236}">
                <a16:creationId xmlns:a16="http://schemas.microsoft.com/office/drawing/2014/main" id="{4798232A-73EF-6BAB-910A-26A2BE1F61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 hasCustomPrompt="1"/>
          </p:nvPr>
        </p:nvSpPr>
        <p:spPr>
          <a:xfrm>
            <a:off x="9304100" y="6913750"/>
            <a:ext cx="53100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6F9EFEF-9695-7AB3-FDC0-829FA125B2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6000" y="7022827"/>
            <a:ext cx="4023825" cy="972128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10000" b="0" spc="-4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 dirty="0"/>
              <a:t>98%</a:t>
            </a:r>
          </a:p>
        </p:txBody>
      </p:sp>
      <p:sp>
        <p:nvSpPr>
          <p:cNvPr id="3" name="Platshållare för text 4">
            <a:extLst>
              <a:ext uri="{FF2B5EF4-FFF2-40B4-BE49-F238E27FC236}">
                <a16:creationId xmlns:a16="http://schemas.microsoft.com/office/drawing/2014/main" id="{3EBD60E3-AB8C-FA3F-4E75-0BB502CA3F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76000" y="8005650"/>
            <a:ext cx="4048100" cy="2905609"/>
          </a:xfrm>
        </p:spPr>
        <p:txBody>
          <a:bodyPr anchor="t"/>
          <a:lstStyle>
            <a:lvl1pPr marL="0" indent="0" algn="ctr">
              <a:buNone/>
              <a:defRPr sz="5400">
                <a:solidFill>
                  <a:schemeClr val="accent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</a:t>
            </a:r>
            <a:endParaRPr lang="en-US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D7B35C18-31BA-C480-0D6A-3E04BD624973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5" name="Bild 4">
              <a:extLst>
                <a:ext uri="{FF2B5EF4-FFF2-40B4-BE49-F238E27FC236}">
                  <a16:creationId xmlns:a16="http://schemas.microsoft.com/office/drawing/2014/main" id="{16ED4C09-51FE-CD65-312F-C7C542BCBE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6C996E8F-0F50-1B7B-6FCE-C271498367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78407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3-Vinröd_ljus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493463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7456562" cy="1094443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5294635"/>
            <a:ext cx="4716000" cy="583471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12712562" y="180000"/>
            <a:ext cx="3510000" cy="360246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07741B52-3B3E-3BC7-9652-BCFA930D0B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8" hasCustomPrompt="1"/>
          </p:nvPr>
        </p:nvSpPr>
        <p:spPr>
          <a:xfrm>
            <a:off x="12712562" y="3962467"/>
            <a:ext cx="7211538" cy="7161963"/>
          </a:xfrm>
          <a:custGeom>
            <a:avLst/>
            <a:gdLst>
              <a:gd name="connsiteX0" fmla="*/ 5943324 w 7211538"/>
              <a:gd name="connsiteY0" fmla="*/ 5004576 h 7161963"/>
              <a:gd name="connsiteX1" fmla="*/ 5044344 w 7211538"/>
              <a:gd name="connsiteY1" fmla="*/ 5903556 h 7161963"/>
              <a:gd name="connsiteX2" fmla="*/ 5044344 w 7211538"/>
              <a:gd name="connsiteY2" fmla="*/ 6802537 h 7161963"/>
              <a:gd name="connsiteX3" fmla="*/ 5943324 w 7211538"/>
              <a:gd name="connsiteY3" fmla="*/ 6802537 h 7161963"/>
              <a:gd name="connsiteX4" fmla="*/ 6842306 w 7211538"/>
              <a:gd name="connsiteY4" fmla="*/ 5903556 h 7161963"/>
              <a:gd name="connsiteX5" fmla="*/ 5943324 w 7211538"/>
              <a:gd name="connsiteY5" fmla="*/ 5004576 h 7161963"/>
              <a:gd name="connsiteX6" fmla="*/ 0 w 7211538"/>
              <a:gd name="connsiteY6" fmla="*/ 0 h 7161963"/>
              <a:gd name="connsiteX7" fmla="*/ 7211538 w 7211538"/>
              <a:gd name="connsiteY7" fmla="*/ 0 h 7161963"/>
              <a:gd name="connsiteX8" fmla="*/ 7211538 w 7211538"/>
              <a:gd name="connsiteY8" fmla="*/ 7161963 h 7161963"/>
              <a:gd name="connsiteX9" fmla="*/ 0 w 7211538"/>
              <a:gd name="connsiteY9" fmla="*/ 7161963 h 716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11538" h="7161963">
                <a:moveTo>
                  <a:pt x="5943324" y="5004576"/>
                </a:moveTo>
                <a:cubicBezTo>
                  <a:pt x="5446830" y="5004576"/>
                  <a:pt x="5044344" y="5407063"/>
                  <a:pt x="5044344" y="5903556"/>
                </a:cubicBezTo>
                <a:lnTo>
                  <a:pt x="5044344" y="6802537"/>
                </a:lnTo>
                <a:cubicBezTo>
                  <a:pt x="5044344" y="6802537"/>
                  <a:pt x="5943324" y="6802537"/>
                  <a:pt x="5943324" y="6802537"/>
                </a:cubicBezTo>
                <a:cubicBezTo>
                  <a:pt x="6439818" y="6802537"/>
                  <a:pt x="6842306" y="6400050"/>
                  <a:pt x="6842306" y="5903556"/>
                </a:cubicBezTo>
                <a:cubicBezTo>
                  <a:pt x="6842306" y="5407063"/>
                  <a:pt x="6439818" y="5004576"/>
                  <a:pt x="5943324" y="5004576"/>
                </a:cubicBezTo>
                <a:close/>
                <a:moveTo>
                  <a:pt x="0" y="0"/>
                </a:moveTo>
                <a:lnTo>
                  <a:pt x="7211538" y="0"/>
                </a:lnTo>
                <a:lnTo>
                  <a:pt x="7211538" y="7161963"/>
                </a:lnTo>
                <a:lnTo>
                  <a:pt x="0" y="716196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F536D92B-87AA-BBF0-BDDC-1A023F4BB4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9" hasCustomPrompt="1"/>
          </p:nvPr>
        </p:nvSpPr>
        <p:spPr>
          <a:xfrm>
            <a:off x="16414100" y="180000"/>
            <a:ext cx="3510000" cy="360246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D692920B-743B-E1CA-4916-353239D3C39B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8" name="Bild 7">
              <a:extLst>
                <a:ext uri="{FF2B5EF4-FFF2-40B4-BE49-F238E27FC236}">
                  <a16:creationId xmlns:a16="http://schemas.microsoft.com/office/drawing/2014/main" id="{21F23884-35A6-AE70-C8A4-9EB34222B7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9" name="Bild 8">
              <a:extLst>
                <a:ext uri="{FF2B5EF4-FFF2-40B4-BE49-F238E27FC236}">
                  <a16:creationId xmlns:a16="http://schemas.microsoft.com/office/drawing/2014/main" id="{AC019253-62DA-A36D-F7F7-66C677AAA7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07620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3_med_text-Vinröd_ljus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493463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7456562" cy="1094443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5294635"/>
            <a:ext cx="4716000" cy="583471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07741B52-3B3E-3BC7-9652-BCFA930D0B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8" hasCustomPrompt="1"/>
          </p:nvPr>
        </p:nvSpPr>
        <p:spPr>
          <a:xfrm>
            <a:off x="12712562" y="3962467"/>
            <a:ext cx="7211538" cy="7161963"/>
          </a:xfrm>
          <a:custGeom>
            <a:avLst/>
            <a:gdLst>
              <a:gd name="connsiteX0" fmla="*/ 5943324 w 7211538"/>
              <a:gd name="connsiteY0" fmla="*/ 5004576 h 7161963"/>
              <a:gd name="connsiteX1" fmla="*/ 5044344 w 7211538"/>
              <a:gd name="connsiteY1" fmla="*/ 5903556 h 7161963"/>
              <a:gd name="connsiteX2" fmla="*/ 5044344 w 7211538"/>
              <a:gd name="connsiteY2" fmla="*/ 6802537 h 7161963"/>
              <a:gd name="connsiteX3" fmla="*/ 5943324 w 7211538"/>
              <a:gd name="connsiteY3" fmla="*/ 6802537 h 7161963"/>
              <a:gd name="connsiteX4" fmla="*/ 6842306 w 7211538"/>
              <a:gd name="connsiteY4" fmla="*/ 5903556 h 7161963"/>
              <a:gd name="connsiteX5" fmla="*/ 5943324 w 7211538"/>
              <a:gd name="connsiteY5" fmla="*/ 5004576 h 7161963"/>
              <a:gd name="connsiteX6" fmla="*/ 0 w 7211538"/>
              <a:gd name="connsiteY6" fmla="*/ 0 h 7161963"/>
              <a:gd name="connsiteX7" fmla="*/ 7211538 w 7211538"/>
              <a:gd name="connsiteY7" fmla="*/ 0 h 7161963"/>
              <a:gd name="connsiteX8" fmla="*/ 7211538 w 7211538"/>
              <a:gd name="connsiteY8" fmla="*/ 7161963 h 7161963"/>
              <a:gd name="connsiteX9" fmla="*/ 0 w 7211538"/>
              <a:gd name="connsiteY9" fmla="*/ 7161963 h 716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11538" h="7161963">
                <a:moveTo>
                  <a:pt x="5943324" y="5004576"/>
                </a:moveTo>
                <a:cubicBezTo>
                  <a:pt x="5446830" y="5004576"/>
                  <a:pt x="5044344" y="5407063"/>
                  <a:pt x="5044344" y="5903556"/>
                </a:cubicBezTo>
                <a:lnTo>
                  <a:pt x="5044344" y="6802537"/>
                </a:lnTo>
                <a:cubicBezTo>
                  <a:pt x="5044344" y="6802537"/>
                  <a:pt x="5943324" y="6802537"/>
                  <a:pt x="5943324" y="6802537"/>
                </a:cubicBezTo>
                <a:cubicBezTo>
                  <a:pt x="6439818" y="6802537"/>
                  <a:pt x="6842306" y="6400050"/>
                  <a:pt x="6842306" y="5903556"/>
                </a:cubicBezTo>
                <a:cubicBezTo>
                  <a:pt x="6842306" y="5407063"/>
                  <a:pt x="6439818" y="5004576"/>
                  <a:pt x="5943324" y="5004576"/>
                </a:cubicBezTo>
                <a:close/>
                <a:moveTo>
                  <a:pt x="0" y="0"/>
                </a:moveTo>
                <a:lnTo>
                  <a:pt x="7211538" y="0"/>
                </a:lnTo>
                <a:lnTo>
                  <a:pt x="7211538" y="7161963"/>
                </a:lnTo>
                <a:lnTo>
                  <a:pt x="0" y="716196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F536D92B-87AA-BBF0-BDDC-1A023F4BB4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9" hasCustomPrompt="1"/>
          </p:nvPr>
        </p:nvSpPr>
        <p:spPr>
          <a:xfrm>
            <a:off x="16414100" y="180000"/>
            <a:ext cx="3510000" cy="360246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81C86E17-67EC-C615-2842-76EB0D847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703429" y="326082"/>
            <a:ext cx="3509500" cy="936105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10000" b="0" spc="-4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 dirty="0"/>
              <a:t>98%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C40B185A-2F22-3207-F086-4CB9D1147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03428" y="1262187"/>
            <a:ext cx="3530672" cy="2396633"/>
          </a:xfrm>
        </p:spPr>
        <p:txBody>
          <a:bodyPr anchor="t"/>
          <a:lstStyle>
            <a:lvl1pPr marL="0" indent="0" algn="ctr">
              <a:buNone/>
              <a:defRPr sz="4400">
                <a:solidFill>
                  <a:schemeClr val="accent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</a:t>
            </a:r>
            <a:endParaRPr lang="en-US" dirty="0"/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9924D6F4-B2E5-DFB3-AD23-22CDC8FBF80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4C9CD803-0E8B-1C0E-0E29-B5DAE7383C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4C80B198-33F3-1D5A-45D1-D92C2FCD60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95532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4-Vinröd_ljus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000" y="180000"/>
            <a:ext cx="643680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3" name="Platshållare för bild 22">
            <a:extLst>
              <a:ext uri="{FF2B5EF4-FFF2-40B4-BE49-F238E27FC236}">
                <a16:creationId xmlns:a16="http://schemas.microsoft.com/office/drawing/2014/main" id="{AE476CC3-39A7-954F-B55A-B3FADD79CC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3487300" y="180000"/>
            <a:ext cx="6436800" cy="10949350"/>
          </a:xfrm>
          <a:custGeom>
            <a:avLst/>
            <a:gdLst>
              <a:gd name="connsiteX0" fmla="*/ 5168586 w 6436800"/>
              <a:gd name="connsiteY0" fmla="*/ 8787043 h 10949350"/>
              <a:gd name="connsiteX1" fmla="*/ 4269606 w 6436800"/>
              <a:gd name="connsiteY1" fmla="*/ 9686023 h 10949350"/>
              <a:gd name="connsiteX2" fmla="*/ 4269606 w 6436800"/>
              <a:gd name="connsiteY2" fmla="*/ 10585004 h 10949350"/>
              <a:gd name="connsiteX3" fmla="*/ 5168586 w 6436800"/>
              <a:gd name="connsiteY3" fmla="*/ 10585004 h 10949350"/>
              <a:gd name="connsiteX4" fmla="*/ 6067568 w 6436800"/>
              <a:gd name="connsiteY4" fmla="*/ 9686023 h 10949350"/>
              <a:gd name="connsiteX5" fmla="*/ 5168586 w 6436800"/>
              <a:gd name="connsiteY5" fmla="*/ 8787043 h 10949350"/>
              <a:gd name="connsiteX6" fmla="*/ 0 w 6436800"/>
              <a:gd name="connsiteY6" fmla="*/ 0 h 10949350"/>
              <a:gd name="connsiteX7" fmla="*/ 6436800 w 6436800"/>
              <a:gd name="connsiteY7" fmla="*/ 0 h 10949350"/>
              <a:gd name="connsiteX8" fmla="*/ 6436800 w 6436800"/>
              <a:gd name="connsiteY8" fmla="*/ 10949350 h 10949350"/>
              <a:gd name="connsiteX9" fmla="*/ 0 w 6436800"/>
              <a:gd name="connsiteY9" fmla="*/ 10949350 h 109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36800" h="10949350">
                <a:moveTo>
                  <a:pt x="5168586" y="8787043"/>
                </a:moveTo>
                <a:cubicBezTo>
                  <a:pt x="4672092" y="8787043"/>
                  <a:pt x="4269606" y="9189530"/>
                  <a:pt x="4269606" y="9686023"/>
                </a:cubicBezTo>
                <a:lnTo>
                  <a:pt x="4269606" y="10585004"/>
                </a:lnTo>
                <a:cubicBezTo>
                  <a:pt x="4269606" y="10585004"/>
                  <a:pt x="5168586" y="10585004"/>
                  <a:pt x="5168586" y="10585004"/>
                </a:cubicBezTo>
                <a:cubicBezTo>
                  <a:pt x="5665080" y="10585004"/>
                  <a:pt x="6067568" y="10182517"/>
                  <a:pt x="6067568" y="9686023"/>
                </a:cubicBezTo>
                <a:cubicBezTo>
                  <a:pt x="6067568" y="9189530"/>
                  <a:pt x="5665080" y="8787043"/>
                  <a:pt x="5168586" y="8787043"/>
                </a:cubicBezTo>
                <a:close/>
                <a:moveTo>
                  <a:pt x="0" y="0"/>
                </a:moveTo>
                <a:lnTo>
                  <a:pt x="6436800" y="0"/>
                </a:lnTo>
                <a:lnTo>
                  <a:pt x="6436800" y="10949350"/>
                </a:lnTo>
                <a:lnTo>
                  <a:pt x="0" y="109493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1" name="Platshållare för bild 11">
            <a:extLst>
              <a:ext uri="{FF2B5EF4-FFF2-40B4-BE49-F238E27FC236}">
                <a16:creationId xmlns:a16="http://schemas.microsoft.com/office/drawing/2014/main" id="{04A79490-3E77-1BC2-C4F7-C0081AFF5F6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833650" y="180000"/>
            <a:ext cx="643680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24" name="Grupp 23">
            <a:extLst>
              <a:ext uri="{FF2B5EF4-FFF2-40B4-BE49-F238E27FC236}">
                <a16:creationId xmlns:a16="http://schemas.microsoft.com/office/drawing/2014/main" id="{36080757-1827-79AE-08EE-9E86E25BE3E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25" name="Bild 24">
              <a:extLst>
                <a:ext uri="{FF2B5EF4-FFF2-40B4-BE49-F238E27FC236}">
                  <a16:creationId xmlns:a16="http://schemas.microsoft.com/office/drawing/2014/main" id="{5F083FF7-85BF-7EAE-1F71-ECDBB52444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26" name="Bild 25">
              <a:extLst>
                <a:ext uri="{FF2B5EF4-FFF2-40B4-BE49-F238E27FC236}">
                  <a16:creationId xmlns:a16="http://schemas.microsoft.com/office/drawing/2014/main" id="{31D15F89-24FB-77F4-7CF3-368E6D9187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36918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5-Vinröd_ljus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23" name="Platshållare för bild 22">
            <a:extLst>
              <a:ext uri="{FF2B5EF4-FFF2-40B4-BE49-F238E27FC236}">
                <a16:creationId xmlns:a16="http://schemas.microsoft.com/office/drawing/2014/main" id="{AE476CC3-39A7-954F-B55A-B3FADD79CC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3487300" y="180000"/>
            <a:ext cx="6436800" cy="10949350"/>
          </a:xfrm>
          <a:custGeom>
            <a:avLst/>
            <a:gdLst>
              <a:gd name="connsiteX0" fmla="*/ 5168586 w 6436800"/>
              <a:gd name="connsiteY0" fmla="*/ 8787043 h 10949350"/>
              <a:gd name="connsiteX1" fmla="*/ 4269606 w 6436800"/>
              <a:gd name="connsiteY1" fmla="*/ 9686023 h 10949350"/>
              <a:gd name="connsiteX2" fmla="*/ 4269606 w 6436800"/>
              <a:gd name="connsiteY2" fmla="*/ 10585004 h 10949350"/>
              <a:gd name="connsiteX3" fmla="*/ 5168586 w 6436800"/>
              <a:gd name="connsiteY3" fmla="*/ 10585004 h 10949350"/>
              <a:gd name="connsiteX4" fmla="*/ 6067568 w 6436800"/>
              <a:gd name="connsiteY4" fmla="*/ 9686023 h 10949350"/>
              <a:gd name="connsiteX5" fmla="*/ 5168586 w 6436800"/>
              <a:gd name="connsiteY5" fmla="*/ 8787043 h 10949350"/>
              <a:gd name="connsiteX6" fmla="*/ 0 w 6436800"/>
              <a:gd name="connsiteY6" fmla="*/ 0 h 10949350"/>
              <a:gd name="connsiteX7" fmla="*/ 6436800 w 6436800"/>
              <a:gd name="connsiteY7" fmla="*/ 0 h 10949350"/>
              <a:gd name="connsiteX8" fmla="*/ 6436800 w 6436800"/>
              <a:gd name="connsiteY8" fmla="*/ 10949350 h 10949350"/>
              <a:gd name="connsiteX9" fmla="*/ 0 w 6436800"/>
              <a:gd name="connsiteY9" fmla="*/ 10949350 h 109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36800" h="10949350">
                <a:moveTo>
                  <a:pt x="5168586" y="8787043"/>
                </a:moveTo>
                <a:cubicBezTo>
                  <a:pt x="4672092" y="8787043"/>
                  <a:pt x="4269606" y="9189530"/>
                  <a:pt x="4269606" y="9686023"/>
                </a:cubicBezTo>
                <a:lnTo>
                  <a:pt x="4269606" y="10585004"/>
                </a:lnTo>
                <a:cubicBezTo>
                  <a:pt x="4269606" y="10585004"/>
                  <a:pt x="5168586" y="10585004"/>
                  <a:pt x="5168586" y="10585004"/>
                </a:cubicBezTo>
                <a:cubicBezTo>
                  <a:pt x="5665080" y="10585004"/>
                  <a:pt x="6067568" y="10182517"/>
                  <a:pt x="6067568" y="9686023"/>
                </a:cubicBezTo>
                <a:cubicBezTo>
                  <a:pt x="6067568" y="9189530"/>
                  <a:pt x="5665080" y="8787043"/>
                  <a:pt x="5168586" y="8787043"/>
                </a:cubicBezTo>
                <a:close/>
                <a:moveTo>
                  <a:pt x="0" y="0"/>
                </a:moveTo>
                <a:lnTo>
                  <a:pt x="6436800" y="0"/>
                </a:lnTo>
                <a:lnTo>
                  <a:pt x="6436800" y="10949350"/>
                </a:lnTo>
                <a:lnTo>
                  <a:pt x="0" y="109493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24" name="Grupp 23">
            <a:extLst>
              <a:ext uri="{FF2B5EF4-FFF2-40B4-BE49-F238E27FC236}">
                <a16:creationId xmlns:a16="http://schemas.microsoft.com/office/drawing/2014/main" id="{36080757-1827-79AE-08EE-9E86E25BE3E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25" name="Bild 24">
              <a:extLst>
                <a:ext uri="{FF2B5EF4-FFF2-40B4-BE49-F238E27FC236}">
                  <a16:creationId xmlns:a16="http://schemas.microsoft.com/office/drawing/2014/main" id="{5F083FF7-85BF-7EAE-1F71-ECDBB52444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26" name="Bild 25">
              <a:extLst>
                <a:ext uri="{FF2B5EF4-FFF2-40B4-BE49-F238E27FC236}">
                  <a16:creationId xmlns:a16="http://schemas.microsoft.com/office/drawing/2014/main" id="{31D15F89-24FB-77F4-7CF3-368E6D9187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72A62F05-C027-469F-18E7-289CD72A6D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000" y="180000"/>
            <a:ext cx="1309045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8675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nehållsförteckning_Vinröd_mörk_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CC9BDD-2A63-4704-82E4-11575AE25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742950" indent="-7429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1pPr>
            <a:lvl2pPr marL="1174950" indent="-7429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2pPr>
            <a:lvl3pPr marL="1342350" indent="-5143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3pPr>
            <a:lvl4pPr marL="1713150" indent="-5143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4pPr>
            <a:lvl5pPr marL="1969200" indent="-45720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A7763FE-5C0D-4543-80BD-2B9936FC6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830139"/>
            <a:ext cx="15840000" cy="2052000"/>
          </a:xfrm>
        </p:spPr>
        <p:txBody>
          <a:bodyPr bIns="0">
            <a:noAutofit/>
          </a:bodyPr>
          <a:lstStyle>
            <a:lvl1pPr>
              <a:buClr>
                <a:schemeClr val="bg1"/>
              </a:buClr>
              <a:defRPr sz="7200" b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E9CB98B-6CDA-4906-9342-37A4C0ABF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742950" indent="-7429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1pPr>
            <a:lvl2pPr marL="1174950" indent="-7429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2pPr>
            <a:lvl3pPr marL="1342350" indent="-5143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3pPr>
            <a:lvl4pPr marL="1713150" indent="-5143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4pPr>
            <a:lvl5pPr marL="1969200" indent="-45720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018718AE-EF03-C6A8-4DF3-B1579BF0EE2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60DC6478-B658-B7D0-AE09-4EFBFD58BD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F74FD982-7983-7D64-D405-41229F78FE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1" name="Platshållare för datum 3">
            <a:extLst>
              <a:ext uri="{FF2B5EF4-FFF2-40B4-BE49-F238E27FC236}">
                <a16:creationId xmlns:a16="http://schemas.microsoft.com/office/drawing/2014/main" id="{1783EC63-79BB-77E8-2181-41E0C882D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D1758E46-E2BA-B68B-6F52-E6C6CEA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3" name="Platshållare för sidfot 5">
            <a:extLst>
              <a:ext uri="{FF2B5EF4-FFF2-40B4-BE49-F238E27FC236}">
                <a16:creationId xmlns:a16="http://schemas.microsoft.com/office/drawing/2014/main" id="{F3FBF16E-2EBB-59D5-909D-2D594D13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322839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288BB84D-8752-6D1B-89BF-B3A5CE23AE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479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6-Vinröd_ljus">
    <p:bg>
      <p:bgPr>
        <a:solidFill>
          <a:srgbClr val="F4DEE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000" y="180000"/>
            <a:ext cx="643680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05B2B2DE-FEA3-653C-0931-379607DA7294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833652" y="180000"/>
            <a:ext cx="13090449" cy="10949350"/>
          </a:xfrm>
          <a:custGeom>
            <a:avLst/>
            <a:gdLst>
              <a:gd name="connsiteX0" fmla="*/ 11822235 w 13090449"/>
              <a:gd name="connsiteY0" fmla="*/ 8787043 h 10949350"/>
              <a:gd name="connsiteX1" fmla="*/ 10923255 w 13090449"/>
              <a:gd name="connsiteY1" fmla="*/ 9686023 h 10949350"/>
              <a:gd name="connsiteX2" fmla="*/ 10923255 w 13090449"/>
              <a:gd name="connsiteY2" fmla="*/ 10585004 h 10949350"/>
              <a:gd name="connsiteX3" fmla="*/ 11822235 w 13090449"/>
              <a:gd name="connsiteY3" fmla="*/ 10585004 h 10949350"/>
              <a:gd name="connsiteX4" fmla="*/ 12721217 w 13090449"/>
              <a:gd name="connsiteY4" fmla="*/ 9686023 h 10949350"/>
              <a:gd name="connsiteX5" fmla="*/ 11822235 w 13090449"/>
              <a:gd name="connsiteY5" fmla="*/ 8787043 h 10949350"/>
              <a:gd name="connsiteX6" fmla="*/ 0 w 13090449"/>
              <a:gd name="connsiteY6" fmla="*/ 0 h 10949350"/>
              <a:gd name="connsiteX7" fmla="*/ 13090449 w 13090449"/>
              <a:gd name="connsiteY7" fmla="*/ 0 h 10949350"/>
              <a:gd name="connsiteX8" fmla="*/ 13090449 w 13090449"/>
              <a:gd name="connsiteY8" fmla="*/ 10949350 h 10949350"/>
              <a:gd name="connsiteX9" fmla="*/ 0 w 13090449"/>
              <a:gd name="connsiteY9" fmla="*/ 10949350 h 109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90449" h="10949350">
                <a:moveTo>
                  <a:pt x="11822235" y="8787043"/>
                </a:moveTo>
                <a:cubicBezTo>
                  <a:pt x="11325741" y="8787043"/>
                  <a:pt x="10923255" y="9189530"/>
                  <a:pt x="10923255" y="9686023"/>
                </a:cubicBezTo>
                <a:lnTo>
                  <a:pt x="10923255" y="10585004"/>
                </a:lnTo>
                <a:cubicBezTo>
                  <a:pt x="10923255" y="10585004"/>
                  <a:pt x="11822235" y="10585004"/>
                  <a:pt x="11822235" y="10585004"/>
                </a:cubicBezTo>
                <a:cubicBezTo>
                  <a:pt x="12318729" y="10585004"/>
                  <a:pt x="12721217" y="10182517"/>
                  <a:pt x="12721217" y="9686023"/>
                </a:cubicBezTo>
                <a:cubicBezTo>
                  <a:pt x="12721217" y="9189530"/>
                  <a:pt x="12318729" y="8787043"/>
                  <a:pt x="11822235" y="8787043"/>
                </a:cubicBezTo>
                <a:close/>
                <a:moveTo>
                  <a:pt x="0" y="0"/>
                </a:moveTo>
                <a:lnTo>
                  <a:pt x="13090449" y="0"/>
                </a:lnTo>
                <a:lnTo>
                  <a:pt x="13090449" y="10949350"/>
                </a:lnTo>
                <a:lnTo>
                  <a:pt x="0" y="109493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2CD8BC74-CB05-F75D-4DA5-0A80BAEE188A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B5E8ABFF-A049-3CC3-723D-CBFA3BE938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82540203-A0E1-AD3F-4C66-DCA08CC9C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4980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_Grafik-Vinröd_mörk_bakgru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B5FC84A3-6718-98CF-9EE3-A8DB0F8FC6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12" name="Rubrik 1">
            <a:extLst>
              <a:ext uri="{FF2B5EF4-FFF2-40B4-BE49-F238E27FC236}">
                <a16:creationId xmlns:a16="http://schemas.microsoft.com/office/drawing/2014/main" id="{DAB45FCC-3155-3E2B-897C-05CB7E42D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830139"/>
            <a:ext cx="10260000" cy="4525838"/>
          </a:xfrm>
        </p:spPr>
        <p:txBody>
          <a:bodyPr anchor="b">
            <a:noAutofit/>
          </a:bodyPr>
          <a:lstStyle>
            <a:lvl1pPr algn="l">
              <a:lnSpc>
                <a:spcPct val="75000"/>
              </a:lnSpc>
              <a:defRPr sz="12000" b="0" spc="-400" baseline="0"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sv-SE" dirty="0"/>
              <a:t>Rubrik på en </a:t>
            </a:r>
            <a:br>
              <a:rPr lang="sv-SE" dirty="0"/>
            </a:br>
            <a:r>
              <a:rPr lang="sv-SE" dirty="0"/>
              <a:t>till tre rader</a:t>
            </a:r>
          </a:p>
        </p:txBody>
      </p:sp>
      <p:sp>
        <p:nvSpPr>
          <p:cNvPr id="13" name="Underrubrik 2">
            <a:extLst>
              <a:ext uri="{FF2B5EF4-FFF2-40B4-BE49-F238E27FC236}">
                <a16:creationId xmlns:a16="http://schemas.microsoft.com/office/drawing/2014/main" id="{10AF6820-499B-E3FE-4D90-926C8CD06C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2000" y="5847725"/>
            <a:ext cx="10260000" cy="240665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4500" spc="-2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grpSp>
        <p:nvGrpSpPr>
          <p:cNvPr id="44" name="Grupp 43">
            <a:extLst>
              <a:ext uri="{FF2B5EF4-FFF2-40B4-BE49-F238E27FC236}">
                <a16:creationId xmlns:a16="http://schemas.microsoft.com/office/drawing/2014/main" id="{1538AC56-7E65-723C-776F-248CC678B0A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45" name="Bild 44">
              <a:extLst>
                <a:ext uri="{FF2B5EF4-FFF2-40B4-BE49-F238E27FC236}">
                  <a16:creationId xmlns:a16="http://schemas.microsoft.com/office/drawing/2014/main" id="{7A9E031A-CC55-2EE8-9EA6-B2600A90B4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6" name="Bild 45">
              <a:extLst>
                <a:ext uri="{FF2B5EF4-FFF2-40B4-BE49-F238E27FC236}">
                  <a16:creationId xmlns:a16="http://schemas.microsoft.com/office/drawing/2014/main" id="{C6584C1A-A6D5-74D4-62AF-595A0D83C8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pic>
        <p:nvPicPr>
          <p:cNvPr id="4" name="Bild 3">
            <a:extLst>
              <a:ext uri="{FF2B5EF4-FFF2-40B4-BE49-F238E27FC236}">
                <a16:creationId xmlns:a16="http://schemas.microsoft.com/office/drawing/2014/main" id="{CD5ED3C4-0BE5-7CD7-24AB-E690E890CC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5231" t="28360" r="55508" b="23764"/>
          <a:stretch/>
        </p:blipFill>
        <p:spPr>
          <a:xfrm>
            <a:off x="10556106" y="-1"/>
            <a:ext cx="9547994" cy="1130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1814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_Bild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DA62A74-CD6A-60FA-D88A-16D15496863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20104100" cy="11309350"/>
          </a:xfrm>
          <a:custGeom>
            <a:avLst/>
            <a:gdLst>
              <a:gd name="connsiteX0" fmla="*/ 18655886 w 20104100"/>
              <a:gd name="connsiteY0" fmla="*/ 8967043 h 11309350"/>
              <a:gd name="connsiteX1" fmla="*/ 17756906 w 20104100"/>
              <a:gd name="connsiteY1" fmla="*/ 9866023 h 11309350"/>
              <a:gd name="connsiteX2" fmla="*/ 17756906 w 20104100"/>
              <a:gd name="connsiteY2" fmla="*/ 10765004 h 11309350"/>
              <a:gd name="connsiteX3" fmla="*/ 18655886 w 20104100"/>
              <a:gd name="connsiteY3" fmla="*/ 10765004 h 11309350"/>
              <a:gd name="connsiteX4" fmla="*/ 19554868 w 20104100"/>
              <a:gd name="connsiteY4" fmla="*/ 9866023 h 11309350"/>
              <a:gd name="connsiteX5" fmla="*/ 18655886 w 20104100"/>
              <a:gd name="connsiteY5" fmla="*/ 8967043 h 11309350"/>
              <a:gd name="connsiteX6" fmla="*/ 0 w 20104100"/>
              <a:gd name="connsiteY6" fmla="*/ 0 h 11309350"/>
              <a:gd name="connsiteX7" fmla="*/ 20104100 w 20104100"/>
              <a:gd name="connsiteY7" fmla="*/ 0 h 11309350"/>
              <a:gd name="connsiteX8" fmla="*/ 20104100 w 20104100"/>
              <a:gd name="connsiteY8" fmla="*/ 11309350 h 11309350"/>
              <a:gd name="connsiteX9" fmla="*/ 0 w 20104100"/>
              <a:gd name="connsiteY9" fmla="*/ 11309350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11309350">
                <a:moveTo>
                  <a:pt x="18655886" y="8967043"/>
                </a:moveTo>
                <a:cubicBezTo>
                  <a:pt x="18159392" y="8967043"/>
                  <a:pt x="17756906" y="9369530"/>
                  <a:pt x="17756906" y="9866023"/>
                </a:cubicBezTo>
                <a:lnTo>
                  <a:pt x="17756906" y="10765004"/>
                </a:lnTo>
                <a:cubicBezTo>
                  <a:pt x="17756906" y="10765004"/>
                  <a:pt x="18655886" y="10765004"/>
                  <a:pt x="18655886" y="10765004"/>
                </a:cubicBezTo>
                <a:cubicBezTo>
                  <a:pt x="19152380" y="10765004"/>
                  <a:pt x="19554868" y="10362517"/>
                  <a:pt x="19554868" y="9866023"/>
                </a:cubicBezTo>
                <a:cubicBezTo>
                  <a:pt x="19554868" y="9369530"/>
                  <a:pt x="19152380" y="8967043"/>
                  <a:pt x="18655886" y="8967043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11309350"/>
                </a:lnTo>
                <a:lnTo>
                  <a:pt x="0" y="113093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DAB45FCC-3155-3E2B-897C-05CB7E42D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830139"/>
            <a:ext cx="10260000" cy="4525838"/>
          </a:xfrm>
        </p:spPr>
        <p:txBody>
          <a:bodyPr anchor="b">
            <a:noAutofit/>
          </a:bodyPr>
          <a:lstStyle>
            <a:lvl1pPr algn="l">
              <a:lnSpc>
                <a:spcPct val="75000"/>
              </a:lnSpc>
              <a:defRPr sz="12000" b="0" spc="-4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 på en </a:t>
            </a:r>
            <a:br>
              <a:rPr lang="sv-SE" dirty="0"/>
            </a:br>
            <a:r>
              <a:rPr lang="sv-SE" dirty="0"/>
              <a:t>till tre rader</a:t>
            </a:r>
          </a:p>
        </p:txBody>
      </p:sp>
      <p:sp>
        <p:nvSpPr>
          <p:cNvPr id="13" name="Underrubrik 2">
            <a:extLst>
              <a:ext uri="{FF2B5EF4-FFF2-40B4-BE49-F238E27FC236}">
                <a16:creationId xmlns:a16="http://schemas.microsoft.com/office/drawing/2014/main" id="{10AF6820-499B-E3FE-4D90-926C8CD06C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2000" y="5847725"/>
            <a:ext cx="10260000" cy="240665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4500" spc="-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70A80DFD-2EF3-263F-E0D3-4F2A69095E29}"/>
              </a:ext>
            </a:extLst>
          </p:cNvPr>
          <p:cNvSpPr txBox="1"/>
          <p:nvPr userDrawn="1"/>
        </p:nvSpPr>
        <p:spPr>
          <a:xfrm>
            <a:off x="21497731" y="76324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1C913480-2908-8406-6E25-B7ECDA02D5E2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9" name="Bild 8">
              <a:extLst>
                <a:ext uri="{FF2B5EF4-FFF2-40B4-BE49-F238E27FC236}">
                  <a16:creationId xmlns:a16="http://schemas.microsoft.com/office/drawing/2014/main" id="{B92FEAB0-FE55-BBF5-A189-AB46908364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7DF4329B-88BE-F299-2070-02117A1F03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76418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sida_Vinröd_mörk_bakgru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">
            <a:extLst>
              <a:ext uri="{FF2B5EF4-FFF2-40B4-BE49-F238E27FC236}">
                <a16:creationId xmlns:a16="http://schemas.microsoft.com/office/drawing/2014/main" id="{DAB45FCC-3155-3E2B-897C-05CB7E42D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3061817"/>
            <a:ext cx="9360000" cy="6481290"/>
          </a:xfrm>
        </p:spPr>
        <p:txBody>
          <a:bodyPr anchor="t">
            <a:noAutofit/>
          </a:bodyPr>
          <a:lstStyle>
            <a:lvl1pPr algn="l">
              <a:lnSpc>
                <a:spcPct val="75000"/>
              </a:lnSpc>
              <a:defRPr sz="10000" b="0" spc="-4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BC254AF-B658-492F-D6C4-A2541B9445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42001" y="902147"/>
            <a:ext cx="9360000" cy="158432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Överrubrik</a:t>
            </a:r>
            <a:r>
              <a:rPr lang="en-US" dirty="0"/>
              <a:t> </a:t>
            </a:r>
            <a:r>
              <a:rPr lang="en-US" dirty="0" err="1"/>
              <a:t>kapitel</a:t>
            </a:r>
            <a:endParaRPr lang="en-US" dirty="0"/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20115601-E846-C70A-34FF-AAB5D232C3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3D07759-F15F-CAAA-555B-26CF5EB6BBE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1104100" y="-1907"/>
            <a:ext cx="9000000" cy="11311257"/>
          </a:xfrm>
          <a:custGeom>
            <a:avLst/>
            <a:gdLst>
              <a:gd name="connsiteX0" fmla="*/ 7551786 w 9000000"/>
              <a:gd name="connsiteY0" fmla="*/ 8968950 h 11311257"/>
              <a:gd name="connsiteX1" fmla="*/ 6652806 w 9000000"/>
              <a:gd name="connsiteY1" fmla="*/ 9867930 h 11311257"/>
              <a:gd name="connsiteX2" fmla="*/ 6652806 w 9000000"/>
              <a:gd name="connsiteY2" fmla="*/ 10766911 h 11311257"/>
              <a:gd name="connsiteX3" fmla="*/ 7551786 w 9000000"/>
              <a:gd name="connsiteY3" fmla="*/ 10766911 h 11311257"/>
              <a:gd name="connsiteX4" fmla="*/ 8450768 w 9000000"/>
              <a:gd name="connsiteY4" fmla="*/ 9867930 h 11311257"/>
              <a:gd name="connsiteX5" fmla="*/ 7551786 w 9000000"/>
              <a:gd name="connsiteY5" fmla="*/ 8968950 h 11311257"/>
              <a:gd name="connsiteX6" fmla="*/ 0 w 9000000"/>
              <a:gd name="connsiteY6" fmla="*/ 0 h 11311257"/>
              <a:gd name="connsiteX7" fmla="*/ 9000000 w 9000000"/>
              <a:gd name="connsiteY7" fmla="*/ 0 h 11311257"/>
              <a:gd name="connsiteX8" fmla="*/ 9000000 w 9000000"/>
              <a:gd name="connsiteY8" fmla="*/ 11311257 h 11311257"/>
              <a:gd name="connsiteX9" fmla="*/ 0 w 9000000"/>
              <a:gd name="connsiteY9" fmla="*/ 11311257 h 113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00000" h="11311257">
                <a:moveTo>
                  <a:pt x="7551786" y="8968950"/>
                </a:moveTo>
                <a:cubicBezTo>
                  <a:pt x="7055292" y="8968950"/>
                  <a:pt x="6652806" y="9371437"/>
                  <a:pt x="6652806" y="9867930"/>
                </a:cubicBezTo>
                <a:lnTo>
                  <a:pt x="6652806" y="10766911"/>
                </a:lnTo>
                <a:cubicBezTo>
                  <a:pt x="6652806" y="10766911"/>
                  <a:pt x="7551786" y="10766911"/>
                  <a:pt x="7551786" y="10766911"/>
                </a:cubicBezTo>
                <a:cubicBezTo>
                  <a:pt x="8048280" y="10766911"/>
                  <a:pt x="8450768" y="10364424"/>
                  <a:pt x="8450768" y="9867930"/>
                </a:cubicBezTo>
                <a:cubicBezTo>
                  <a:pt x="8450768" y="9371437"/>
                  <a:pt x="8048280" y="8968950"/>
                  <a:pt x="7551786" y="8968950"/>
                </a:cubicBezTo>
                <a:close/>
                <a:moveTo>
                  <a:pt x="0" y="0"/>
                </a:moveTo>
                <a:lnTo>
                  <a:pt x="9000000" y="0"/>
                </a:lnTo>
                <a:lnTo>
                  <a:pt x="9000000" y="11311257"/>
                </a:lnTo>
                <a:lnTo>
                  <a:pt x="0" y="1131125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DB0AE4E5-AAA5-A1D5-62A6-5D0510031524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603B9A82-E3B3-3832-2A3A-FCC3672894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ACABBBEF-F890-549E-8572-9E899AA7EB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46612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sida_Vinröd_mörk_bakgru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>
            <a:extLst>
              <a:ext uri="{FF2B5EF4-FFF2-40B4-BE49-F238E27FC236}">
                <a16:creationId xmlns:a16="http://schemas.microsoft.com/office/drawing/2014/main" id="{51D9AC0B-9A28-EBC7-DE2D-75AA21BBB7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7628" t="-1566" r="-4596" b="83352"/>
          <a:stretch/>
        </p:blipFill>
        <p:spPr>
          <a:xfrm>
            <a:off x="-14479" y="7006840"/>
            <a:ext cx="5178504" cy="4302510"/>
          </a:xfrm>
          <a:prstGeom prst="rect">
            <a:avLst/>
          </a:prstGeom>
        </p:spPr>
      </p:pic>
      <p:pic>
        <p:nvPicPr>
          <p:cNvPr id="3" name="Bild 2">
            <a:extLst>
              <a:ext uri="{FF2B5EF4-FFF2-40B4-BE49-F238E27FC236}">
                <a16:creationId xmlns:a16="http://schemas.microsoft.com/office/drawing/2014/main" id="{800A8904-65D5-F704-1F45-6639AF4C75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F10B09-3181-4055-A46D-459923080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409115-4960-4246-9D14-439564AD9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9E5B939A-F98F-E7E0-597B-386E1E870C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7337" t="48723" r="80369" b="24476"/>
          <a:stretch/>
        </p:blipFill>
        <p:spPr>
          <a:xfrm>
            <a:off x="14925596" y="26219"/>
            <a:ext cx="5178504" cy="6330938"/>
          </a:xfrm>
          <a:prstGeom prst="rect">
            <a:avLst/>
          </a:prstGeom>
        </p:spPr>
      </p:pic>
      <p:grpSp>
        <p:nvGrpSpPr>
          <p:cNvPr id="43" name="Grupp 42">
            <a:extLst>
              <a:ext uri="{FF2B5EF4-FFF2-40B4-BE49-F238E27FC236}">
                <a16:creationId xmlns:a16="http://schemas.microsoft.com/office/drawing/2014/main" id="{7A23552D-3732-C0B5-E1B6-21C705E2F71F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44" name="Bild 43">
              <a:extLst>
                <a:ext uri="{FF2B5EF4-FFF2-40B4-BE49-F238E27FC236}">
                  <a16:creationId xmlns:a16="http://schemas.microsoft.com/office/drawing/2014/main" id="{1CA7B898-59A2-533E-C977-9283764423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5" name="Bild 44">
              <a:extLst>
                <a:ext uri="{FF2B5EF4-FFF2-40B4-BE49-F238E27FC236}">
                  <a16:creationId xmlns:a16="http://schemas.microsoft.com/office/drawing/2014/main" id="{02EA1F93-9F6F-99CC-EA7B-54D635900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14" name="Rubrik 1">
            <a:extLst>
              <a:ext uri="{FF2B5EF4-FFF2-40B4-BE49-F238E27FC236}">
                <a16:creationId xmlns:a16="http://schemas.microsoft.com/office/drawing/2014/main" id="{122500B5-D652-D912-9670-09854E1D4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4763" y="2414315"/>
            <a:ext cx="14560096" cy="6167560"/>
          </a:xfrm>
        </p:spPr>
        <p:txBody>
          <a:bodyPr anchor="ctr">
            <a:noAutofit/>
          </a:bodyPr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 err="1"/>
              <a:t>adipiscing</a:t>
            </a:r>
            <a:r>
              <a:rPr lang="sv-SE" dirty="0"/>
              <a:t> elit.  </a:t>
            </a:r>
            <a:r>
              <a:rPr lang="sv-SE" dirty="0" err="1"/>
              <a:t>Curabitur</a:t>
            </a:r>
            <a:r>
              <a:rPr lang="sv-SE" dirty="0"/>
              <a:t> </a:t>
            </a:r>
            <a:r>
              <a:rPr lang="sv-SE" dirty="0" err="1"/>
              <a:t>vel</a:t>
            </a:r>
            <a:r>
              <a:rPr lang="sv-SE" dirty="0"/>
              <a:t> ante et </a:t>
            </a:r>
            <a:r>
              <a:rPr lang="sv-SE" dirty="0" err="1"/>
              <a:t>orci</a:t>
            </a:r>
            <a:r>
              <a:rPr lang="sv-SE" dirty="0"/>
              <a:t> </a:t>
            </a:r>
            <a:r>
              <a:rPr lang="sv-SE" dirty="0" err="1"/>
              <a:t>eleifend</a:t>
            </a:r>
            <a:r>
              <a:rPr lang="sv-SE" dirty="0"/>
              <a:t>. </a:t>
            </a:r>
            <a:br>
              <a:rPr lang="sv-SE" dirty="0"/>
            </a:br>
            <a:r>
              <a:rPr lang="sv-SE" dirty="0" err="1"/>
              <a:t>Suspendisse</a:t>
            </a:r>
            <a:r>
              <a:rPr lang="sv-SE" dirty="0"/>
              <a:t> </a:t>
            </a:r>
            <a:r>
              <a:rPr lang="sv-SE" dirty="0" err="1"/>
              <a:t>potenti</a:t>
            </a:r>
            <a:r>
              <a:rPr lang="sv-SE" dirty="0"/>
              <a:t>. </a:t>
            </a:r>
            <a:r>
              <a:rPr lang="sv-SE" dirty="0" err="1"/>
              <a:t>Aenean</a:t>
            </a:r>
            <a:r>
              <a:rPr lang="sv-SE" dirty="0"/>
              <a:t> </a:t>
            </a:r>
            <a:r>
              <a:rPr lang="sv-SE" dirty="0" err="1"/>
              <a:t>tincidunt</a:t>
            </a:r>
            <a:r>
              <a:rPr lang="sv-SE" dirty="0"/>
              <a:t>, </a:t>
            </a:r>
            <a:r>
              <a:rPr lang="sv-SE" dirty="0" err="1"/>
              <a:t>magna</a:t>
            </a:r>
            <a:r>
              <a:rPr lang="sv-SE" dirty="0"/>
              <a:t> at </a:t>
            </a:r>
            <a:br>
              <a:rPr lang="sv-SE" dirty="0"/>
            </a:br>
            <a:r>
              <a:rPr lang="sv-SE" dirty="0" err="1"/>
              <a:t>vulputate</a:t>
            </a:r>
            <a:r>
              <a:rPr lang="sv-SE" dirty="0"/>
              <a:t>, </a:t>
            </a:r>
            <a:r>
              <a:rPr lang="sv-SE" dirty="0" err="1"/>
              <a:t>nisl</a:t>
            </a:r>
            <a:r>
              <a:rPr lang="sv-SE" dirty="0"/>
              <a:t> elit </a:t>
            </a:r>
            <a:r>
              <a:rPr lang="sv-SE" dirty="0" err="1"/>
              <a:t>luctus</a:t>
            </a:r>
            <a:r>
              <a:rPr lang="sv-SE" dirty="0"/>
              <a:t> </a:t>
            </a:r>
            <a:r>
              <a:rPr lang="sv-SE" dirty="0" err="1"/>
              <a:t>lorem</a:t>
            </a:r>
            <a:r>
              <a:rPr lang="sv-SE" dirty="0"/>
              <a:t>.</a:t>
            </a:r>
          </a:p>
        </p:txBody>
      </p:sp>
      <p:sp>
        <p:nvSpPr>
          <p:cNvPr id="2" name="Platshållare för sidfot 5">
            <a:extLst>
              <a:ext uri="{FF2B5EF4-FFF2-40B4-BE49-F238E27FC236}">
                <a16:creationId xmlns:a16="http://schemas.microsoft.com/office/drawing/2014/main" id="{C3C233AC-CCB6-C6D3-557E-E229A5D2D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118895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nehållsförteckning_Vinröd_mörk_Bakgru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CC9BDD-2A63-4704-82E4-11575AE25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742950" indent="-7429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1pPr>
            <a:lvl2pPr marL="1174950" indent="-7429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2pPr>
            <a:lvl3pPr marL="1342350" indent="-5143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3pPr>
            <a:lvl4pPr marL="1713150" indent="-5143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4pPr>
            <a:lvl5pPr marL="1969200" indent="-45720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A7763FE-5C0D-4543-80BD-2B9936FC6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830139"/>
            <a:ext cx="15840000" cy="205200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7200" b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E9CB98B-6CDA-4906-9342-37A4C0ABF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742950" indent="-7429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1pPr>
            <a:lvl2pPr marL="1174950" indent="-7429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2pPr>
            <a:lvl3pPr marL="1342350" indent="-5143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3pPr>
            <a:lvl4pPr marL="1713150" indent="-51435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4pPr>
            <a:lvl5pPr marL="1969200" indent="-457200">
              <a:buClr>
                <a:schemeClr val="bg1"/>
              </a:buClr>
              <a:buFont typeface="+mj-lt"/>
              <a:buAutoNum type="arabicPeriod"/>
              <a:defRPr lang="sv-SE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018718AE-EF03-C6A8-4DF3-B1579BF0EE2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60DC6478-B658-B7D0-AE09-4EFBFD58BD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F74FD982-7983-7D64-D405-41229F78FE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1" name="Platshållare för datum 3">
            <a:extLst>
              <a:ext uri="{FF2B5EF4-FFF2-40B4-BE49-F238E27FC236}">
                <a16:creationId xmlns:a16="http://schemas.microsoft.com/office/drawing/2014/main" id="{1783EC63-79BB-77E8-2181-41E0C882D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D1758E46-E2BA-B68B-6F52-E6C6CEA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3" name="Platshållare för sidfot 5">
            <a:extLst>
              <a:ext uri="{FF2B5EF4-FFF2-40B4-BE49-F238E27FC236}">
                <a16:creationId xmlns:a16="http://schemas.microsoft.com/office/drawing/2014/main" id="{F3FBF16E-2EBB-59D5-909D-2D594D13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322839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288BB84D-8752-6D1B-89BF-B3A5CE23AE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3441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_och_innehåll-Turkos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E90990-52D6-401D-B150-7B54C6580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9600"/>
            <a:ext cx="15840000" cy="205200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F10B09-3181-4055-A46D-459923080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409115-4960-4246-9D14-439564AD9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5B488F52-9C4F-3F42-4B5D-100F22C708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42000" y="3239092"/>
            <a:ext cx="15840000" cy="6840000"/>
          </a:xfrm>
        </p:spPr>
        <p:txBody>
          <a:bodyPr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grpSp>
        <p:nvGrpSpPr>
          <p:cNvPr id="43" name="Grupp 42">
            <a:extLst>
              <a:ext uri="{FF2B5EF4-FFF2-40B4-BE49-F238E27FC236}">
                <a16:creationId xmlns:a16="http://schemas.microsoft.com/office/drawing/2014/main" id="{7A23552D-3732-C0B5-E1B6-21C705E2F71F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44" name="Bild 43">
              <a:extLst>
                <a:ext uri="{FF2B5EF4-FFF2-40B4-BE49-F238E27FC236}">
                  <a16:creationId xmlns:a16="http://schemas.microsoft.com/office/drawing/2014/main" id="{1CA7B898-59A2-533E-C977-9283764423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5" name="Bild 44">
              <a:extLst>
                <a:ext uri="{FF2B5EF4-FFF2-40B4-BE49-F238E27FC236}">
                  <a16:creationId xmlns:a16="http://schemas.microsoft.com/office/drawing/2014/main" id="{02EA1F93-9F6F-99CC-EA7B-54D635900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3" name="Platshållare för sidfot 5">
            <a:extLst>
              <a:ext uri="{FF2B5EF4-FFF2-40B4-BE49-F238E27FC236}">
                <a16:creationId xmlns:a16="http://schemas.microsoft.com/office/drawing/2014/main" id="{71137FAD-ABC3-9EB8-4D49-7CF66C27F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322839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36018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våspaltsida_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CC9BDD-2A63-4704-82E4-11575AE25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A7763FE-5C0D-4543-80BD-2B9936FC6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9600"/>
            <a:ext cx="15840000" cy="205200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E9CB98B-6CDA-4906-9342-37A4C0ABF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018718AE-EF03-C6A8-4DF3-B1579BF0EE2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60DC6478-B658-B7D0-AE09-4EFBFD58BD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F74FD982-7983-7D64-D405-41229F78FE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1" name="Platshållare för datum 3">
            <a:extLst>
              <a:ext uri="{FF2B5EF4-FFF2-40B4-BE49-F238E27FC236}">
                <a16:creationId xmlns:a16="http://schemas.microsoft.com/office/drawing/2014/main" id="{1783EC63-79BB-77E8-2181-41E0C882D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D1758E46-E2BA-B68B-6F52-E6C6CEA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3" name="Platshållare för sidfot 5">
            <a:extLst>
              <a:ext uri="{FF2B5EF4-FFF2-40B4-BE49-F238E27FC236}">
                <a16:creationId xmlns:a16="http://schemas.microsoft.com/office/drawing/2014/main" id="{F3FBF16E-2EBB-59D5-909D-2D594D13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322839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247146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ida_med_bild_vänst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A76C47-4FA5-4279-B7ED-1F6CD04EF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18603" y="10548000"/>
            <a:ext cx="6084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8B261CB-FEFC-4868-A181-B9DE8D0E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53204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2DD169D-E447-4789-8673-AFA93CC4C0FC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EC73F62-C798-47FE-A71E-BE7E86BC3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19804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36" name="Grupp 35">
            <a:extLst>
              <a:ext uri="{FF2B5EF4-FFF2-40B4-BE49-F238E27FC236}">
                <a16:creationId xmlns:a16="http://schemas.microsoft.com/office/drawing/2014/main" id="{0DB1CF83-948A-3C08-8F45-26B724985FBC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37" name="Bild 36">
              <a:extLst>
                <a:ext uri="{FF2B5EF4-FFF2-40B4-BE49-F238E27FC236}">
                  <a16:creationId xmlns:a16="http://schemas.microsoft.com/office/drawing/2014/main" id="{30D25779-0EE3-115C-0F10-EB3643FA9B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38" name="Bild 37">
              <a:extLst>
                <a:ext uri="{FF2B5EF4-FFF2-40B4-BE49-F238E27FC236}">
                  <a16:creationId xmlns:a16="http://schemas.microsoft.com/office/drawing/2014/main" id="{E3E5DDCE-AC70-2774-BE28-F556695E84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13" name="Platshållare för text 2">
            <a:extLst>
              <a:ext uri="{FF2B5EF4-FFF2-40B4-BE49-F238E27FC236}">
                <a16:creationId xmlns:a16="http://schemas.microsoft.com/office/drawing/2014/main" id="{F026782C-3D7A-17F2-5918-28639A7693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26091" y="3240000"/>
            <a:ext cx="756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Rubrik 106">
            <a:extLst>
              <a:ext uri="{FF2B5EF4-FFF2-40B4-BE49-F238E27FC236}">
                <a16:creationId xmlns:a16="http://schemas.microsoft.com/office/drawing/2014/main" id="{F9F80C19-D75E-41AA-A755-74DD2587E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091" y="759600"/>
            <a:ext cx="7560000" cy="205200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5" name="Platshållare för bild 11">
            <a:extLst>
              <a:ext uri="{FF2B5EF4-FFF2-40B4-BE49-F238E27FC236}">
                <a16:creationId xmlns:a16="http://schemas.microsoft.com/office/drawing/2014/main" id="{BA18EB43-EC39-DEB1-4F75-6CDEE023D6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-1907"/>
            <a:ext cx="9000000" cy="11311257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230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_med_bild_hög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2371849D-5CFA-C47E-F676-A874570709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BB72E08-77C3-8B82-913C-313B37DED62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04100" y="-1907"/>
            <a:ext cx="9000000" cy="11311257"/>
          </a:xfrm>
          <a:custGeom>
            <a:avLst/>
            <a:gdLst>
              <a:gd name="connsiteX0" fmla="*/ 7551786 w 9000000"/>
              <a:gd name="connsiteY0" fmla="*/ 8968950 h 11311257"/>
              <a:gd name="connsiteX1" fmla="*/ 6652806 w 9000000"/>
              <a:gd name="connsiteY1" fmla="*/ 9867930 h 11311257"/>
              <a:gd name="connsiteX2" fmla="*/ 6652806 w 9000000"/>
              <a:gd name="connsiteY2" fmla="*/ 10766911 h 11311257"/>
              <a:gd name="connsiteX3" fmla="*/ 7551786 w 9000000"/>
              <a:gd name="connsiteY3" fmla="*/ 10766911 h 11311257"/>
              <a:gd name="connsiteX4" fmla="*/ 8450768 w 9000000"/>
              <a:gd name="connsiteY4" fmla="*/ 9867930 h 11311257"/>
              <a:gd name="connsiteX5" fmla="*/ 7551786 w 9000000"/>
              <a:gd name="connsiteY5" fmla="*/ 8968950 h 11311257"/>
              <a:gd name="connsiteX6" fmla="*/ 0 w 9000000"/>
              <a:gd name="connsiteY6" fmla="*/ 0 h 11311257"/>
              <a:gd name="connsiteX7" fmla="*/ 9000000 w 9000000"/>
              <a:gd name="connsiteY7" fmla="*/ 0 h 11311257"/>
              <a:gd name="connsiteX8" fmla="*/ 9000000 w 9000000"/>
              <a:gd name="connsiteY8" fmla="*/ 11311257 h 11311257"/>
              <a:gd name="connsiteX9" fmla="*/ 0 w 9000000"/>
              <a:gd name="connsiteY9" fmla="*/ 11311257 h 113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00000" h="11311257">
                <a:moveTo>
                  <a:pt x="7551786" y="8968950"/>
                </a:moveTo>
                <a:cubicBezTo>
                  <a:pt x="7055292" y="8968950"/>
                  <a:pt x="6652806" y="9371437"/>
                  <a:pt x="6652806" y="9867930"/>
                </a:cubicBezTo>
                <a:lnTo>
                  <a:pt x="6652806" y="10766911"/>
                </a:lnTo>
                <a:cubicBezTo>
                  <a:pt x="6652806" y="10766911"/>
                  <a:pt x="7551786" y="10766911"/>
                  <a:pt x="7551786" y="10766911"/>
                </a:cubicBezTo>
                <a:cubicBezTo>
                  <a:pt x="8048280" y="10766911"/>
                  <a:pt x="8450768" y="10364424"/>
                  <a:pt x="8450768" y="9867930"/>
                </a:cubicBezTo>
                <a:cubicBezTo>
                  <a:pt x="8450768" y="9371437"/>
                  <a:pt x="8048280" y="8968950"/>
                  <a:pt x="7551786" y="8968950"/>
                </a:cubicBezTo>
                <a:close/>
                <a:moveTo>
                  <a:pt x="0" y="0"/>
                </a:moveTo>
                <a:lnTo>
                  <a:pt x="9000000" y="0"/>
                </a:lnTo>
                <a:lnTo>
                  <a:pt x="9000000" y="11311257"/>
                </a:lnTo>
                <a:lnTo>
                  <a:pt x="0" y="1131125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  <p:sp>
        <p:nvSpPr>
          <p:cNvPr id="6" name="Platshållare för bild 11">
            <a:extLst>
              <a:ext uri="{FF2B5EF4-FFF2-40B4-BE49-F238E27FC236}">
                <a16:creationId xmlns:a16="http://schemas.microsoft.com/office/drawing/2014/main" id="{1225C724-E477-1380-A934-93D3F53CB83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302522" y="0"/>
            <a:ext cx="9000000" cy="11309350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/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A12E0FAE-7077-6068-8382-A9095BF5B3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2000" y="3240000"/>
            <a:ext cx="864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106">
            <a:extLst>
              <a:ext uri="{FF2B5EF4-FFF2-40B4-BE49-F238E27FC236}">
                <a16:creationId xmlns:a16="http://schemas.microsoft.com/office/drawing/2014/main" id="{5069FD89-84A3-DA98-9D26-F0198B7F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8131"/>
            <a:ext cx="8640000" cy="205200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4" name="Platshållare för sidfot 2">
            <a:extLst>
              <a:ext uri="{FF2B5EF4-FFF2-40B4-BE49-F238E27FC236}">
                <a16:creationId xmlns:a16="http://schemas.microsoft.com/office/drawing/2014/main" id="{0955F523-DC9C-9A33-971C-E2A5B3FD35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757600" y="10548000"/>
            <a:ext cx="71676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datum 3">
            <a:extLst>
              <a:ext uri="{FF2B5EF4-FFF2-40B4-BE49-F238E27FC236}">
                <a16:creationId xmlns:a16="http://schemas.microsoft.com/office/drawing/2014/main" id="{A8609803-2BD2-EE23-740E-802C47BF757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77503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E1DA4E-B23A-42CD-82EE-75C65057215D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16" name="Platshållare för bildnummer 4">
            <a:extLst>
              <a:ext uri="{FF2B5EF4-FFF2-40B4-BE49-F238E27FC236}">
                <a16:creationId xmlns:a16="http://schemas.microsoft.com/office/drawing/2014/main" id="{EEDEC0E0-F968-24BA-1865-501F41159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4163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9" name="Grupp 18">
            <a:extLst>
              <a:ext uri="{FF2B5EF4-FFF2-40B4-BE49-F238E27FC236}">
                <a16:creationId xmlns:a16="http://schemas.microsoft.com/office/drawing/2014/main" id="{E2D06B91-E4F4-02B0-7B37-218258E307E9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20" name="Bild 19">
              <a:extLst>
                <a:ext uri="{FF2B5EF4-FFF2-40B4-BE49-F238E27FC236}">
                  <a16:creationId xmlns:a16="http://schemas.microsoft.com/office/drawing/2014/main" id="{7580A8A2-6AFE-4A23-58B1-D8184B5FF9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21" name="Bild 20">
              <a:extLst>
                <a:ext uri="{FF2B5EF4-FFF2-40B4-BE49-F238E27FC236}">
                  <a16:creationId xmlns:a16="http://schemas.microsoft.com/office/drawing/2014/main" id="{79ED422F-7D66-F311-2B3F-533B72FF23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027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_och_innehåll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E90990-52D6-401D-B150-7B54C6580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9600"/>
            <a:ext cx="15840000" cy="205200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F10B09-3181-4055-A46D-459923080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409115-4960-4246-9D14-439564AD9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5B488F52-9C4F-3F42-4B5D-100F22C708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42000" y="3239092"/>
            <a:ext cx="15840000" cy="6840000"/>
          </a:xfrm>
        </p:spPr>
        <p:txBody>
          <a:bodyPr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grpSp>
        <p:nvGrpSpPr>
          <p:cNvPr id="43" name="Grupp 42">
            <a:extLst>
              <a:ext uri="{FF2B5EF4-FFF2-40B4-BE49-F238E27FC236}">
                <a16:creationId xmlns:a16="http://schemas.microsoft.com/office/drawing/2014/main" id="{7A23552D-3732-C0B5-E1B6-21C705E2F71F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44" name="Bild 43">
              <a:extLst>
                <a:ext uri="{FF2B5EF4-FFF2-40B4-BE49-F238E27FC236}">
                  <a16:creationId xmlns:a16="http://schemas.microsoft.com/office/drawing/2014/main" id="{1CA7B898-59A2-533E-C977-9283764423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5" name="Bild 44">
              <a:extLst>
                <a:ext uri="{FF2B5EF4-FFF2-40B4-BE49-F238E27FC236}">
                  <a16:creationId xmlns:a16="http://schemas.microsoft.com/office/drawing/2014/main" id="{02EA1F93-9F6F-99CC-EA7B-54D635900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3" name="Platshållare för sidfot 5">
            <a:extLst>
              <a:ext uri="{FF2B5EF4-FFF2-40B4-BE49-F238E27FC236}">
                <a16:creationId xmlns:a16="http://schemas.microsoft.com/office/drawing/2014/main" id="{71137FAD-ABC3-9EB8-4D49-7CF66C27F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322839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03504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sto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5FDFB973-E8EF-E17D-C0FB-867D393A7B0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2" name="Bild 11">
              <a:extLst>
                <a:ext uri="{FF2B5EF4-FFF2-40B4-BE49-F238E27FC236}">
                  <a16:creationId xmlns:a16="http://schemas.microsoft.com/office/drawing/2014/main" id="{97E4FEE6-0FF3-1C6D-1DF5-210CA699DD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5" name="Bild 14">
              <a:extLst>
                <a:ext uri="{FF2B5EF4-FFF2-40B4-BE49-F238E27FC236}">
                  <a16:creationId xmlns:a16="http://schemas.microsoft.com/office/drawing/2014/main" id="{15545271-AD95-D88B-2106-FED669C5B0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DFF8D528-3013-8A0C-4A04-9D1407F3E0A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42000" y="2089423"/>
            <a:ext cx="15840000" cy="7920000"/>
          </a:xfrm>
          <a:solidFill>
            <a:schemeClr val="bg1">
              <a:alpha val="0"/>
            </a:schemeClr>
          </a:solidFill>
        </p:spPr>
        <p:txBody>
          <a:bodyPr anchor="ctr">
            <a:noAutofit/>
          </a:bodyPr>
          <a:lstStyle>
            <a:lvl1pPr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på en ikon för att infoga innehåll</a:t>
            </a:r>
          </a:p>
        </p:txBody>
      </p:sp>
      <p:sp>
        <p:nvSpPr>
          <p:cNvPr id="4" name="Rubrik 12">
            <a:extLst>
              <a:ext uri="{FF2B5EF4-FFF2-40B4-BE49-F238E27FC236}">
                <a16:creationId xmlns:a16="http://schemas.microsoft.com/office/drawing/2014/main" id="{945D2D78-6FA1-D3B3-6756-7DCAA2530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765" y="758131"/>
            <a:ext cx="15840000" cy="104326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F61C49C4-544E-06FF-D2D3-D6DBFB2E2F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BE2F662-9F9D-61DE-18A9-9D7AC61E9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166C0C4C-8FE9-9A7B-C423-14C86646E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600" y="10548000"/>
            <a:ext cx="143244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799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_med_bildbubbla_hög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A12E0FAE-7077-6068-8382-A9095BF5B3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2000" y="3240000"/>
            <a:ext cx="828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106">
            <a:extLst>
              <a:ext uri="{FF2B5EF4-FFF2-40B4-BE49-F238E27FC236}">
                <a16:creationId xmlns:a16="http://schemas.microsoft.com/office/drawing/2014/main" id="{5069FD89-84A3-DA98-9D26-F0198B7F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8131"/>
            <a:ext cx="8280000" cy="205200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CA76D545-8EEB-9CD2-2DFC-67DFCD1BC0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3" name="Platshållare för bildnummer 5">
            <a:extLst>
              <a:ext uri="{FF2B5EF4-FFF2-40B4-BE49-F238E27FC236}">
                <a16:creationId xmlns:a16="http://schemas.microsoft.com/office/drawing/2014/main" id="{91A99BA0-7BAE-145E-E53F-6FBBD86BF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sidfot 5">
            <a:extLst>
              <a:ext uri="{FF2B5EF4-FFF2-40B4-BE49-F238E27FC236}">
                <a16:creationId xmlns:a16="http://schemas.microsoft.com/office/drawing/2014/main" id="{155DB2E7-956E-4BEC-C369-0056BCAFF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866ADBD5-CC6E-EE18-4ADC-BFD204AF4A3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231058" y="758131"/>
            <a:ext cx="8874937" cy="9240134"/>
          </a:xfrm>
          <a:custGeom>
            <a:avLst/>
            <a:gdLst>
              <a:gd name="connsiteX0" fmla="*/ 4434141 w 8874937"/>
              <a:gd name="connsiteY0" fmla="*/ 0 h 9240134"/>
              <a:gd name="connsiteX1" fmla="*/ 8868196 w 8874937"/>
              <a:gd name="connsiteY1" fmla="*/ 4434055 h 9240134"/>
              <a:gd name="connsiteX2" fmla="*/ 8868196 w 8874937"/>
              <a:gd name="connsiteY2" fmla="*/ 4767750 h 9240134"/>
              <a:gd name="connsiteX3" fmla="*/ 8863190 w 8874937"/>
              <a:gd name="connsiteY3" fmla="*/ 8214634 h 9240134"/>
              <a:gd name="connsiteX4" fmla="*/ 8860960 w 8874937"/>
              <a:gd name="connsiteY4" fmla="*/ 8326350 h 9240134"/>
              <a:gd name="connsiteX5" fmla="*/ 8774752 w 8874937"/>
              <a:gd name="connsiteY5" fmla="*/ 8279558 h 9240134"/>
              <a:gd name="connsiteX6" fmla="*/ 8424828 w 8874937"/>
              <a:gd name="connsiteY6" fmla="*/ 8208912 h 9240134"/>
              <a:gd name="connsiteX7" fmla="*/ 7525848 w 8874937"/>
              <a:gd name="connsiteY7" fmla="*/ 9107892 h 9240134"/>
              <a:gd name="connsiteX8" fmla="*/ 7525848 w 8874937"/>
              <a:gd name="connsiteY8" fmla="*/ 9236269 h 9240134"/>
              <a:gd name="connsiteX9" fmla="*/ 6773866 w 8874937"/>
              <a:gd name="connsiteY9" fmla="*/ 9240134 h 9240134"/>
              <a:gd name="connsiteX10" fmla="*/ 5038677 w 8874937"/>
              <a:gd name="connsiteY10" fmla="*/ 9229376 h 9240134"/>
              <a:gd name="connsiteX11" fmla="*/ 86 w 8874937"/>
              <a:gd name="connsiteY11" fmla="*/ 4434055 h 9240134"/>
              <a:gd name="connsiteX12" fmla="*/ 4434141 w 8874937"/>
              <a:gd name="connsiteY12" fmla="*/ 0 h 9240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74937" h="9240134">
                <a:moveTo>
                  <a:pt x="4434141" y="0"/>
                </a:moveTo>
                <a:cubicBezTo>
                  <a:pt x="6883002" y="0"/>
                  <a:pt x="8868196" y="1985194"/>
                  <a:pt x="8868196" y="4434055"/>
                </a:cubicBezTo>
                <a:lnTo>
                  <a:pt x="8868196" y="4767750"/>
                </a:lnTo>
                <a:cubicBezTo>
                  <a:pt x="8868196" y="6757450"/>
                  <a:pt x="8886290" y="7014056"/>
                  <a:pt x="8863190" y="8214634"/>
                </a:cubicBezTo>
                <a:lnTo>
                  <a:pt x="8860960" y="8326350"/>
                </a:lnTo>
                <a:lnTo>
                  <a:pt x="8774752" y="8279558"/>
                </a:lnTo>
                <a:cubicBezTo>
                  <a:pt x="8667200" y="8234067"/>
                  <a:pt x="8548952" y="8208912"/>
                  <a:pt x="8424828" y="8208912"/>
                </a:cubicBezTo>
                <a:cubicBezTo>
                  <a:pt x="7928334" y="8208912"/>
                  <a:pt x="7525848" y="8611399"/>
                  <a:pt x="7525848" y="9107892"/>
                </a:cubicBezTo>
                <a:lnTo>
                  <a:pt x="7525848" y="9236269"/>
                </a:lnTo>
                <a:lnTo>
                  <a:pt x="6773866" y="9240134"/>
                </a:lnTo>
                <a:lnTo>
                  <a:pt x="5038677" y="9229376"/>
                </a:lnTo>
                <a:cubicBezTo>
                  <a:pt x="1640464" y="9256690"/>
                  <a:pt x="-13768" y="7327741"/>
                  <a:pt x="86" y="4434055"/>
                </a:cubicBezTo>
                <a:cubicBezTo>
                  <a:pt x="86" y="1985194"/>
                  <a:pt x="1985280" y="0"/>
                  <a:pt x="4434141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form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D6A75E8D-F914-3186-0324-87748F393A58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B11B87CC-40C5-2FD9-F74C-9B92F2165A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1EFB36D1-C788-1CA8-6D83-6A03156962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52016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_med_bildbubbla_vänst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upp 67">
            <a:extLst>
              <a:ext uri="{FF2B5EF4-FFF2-40B4-BE49-F238E27FC236}">
                <a16:creationId xmlns:a16="http://schemas.microsoft.com/office/drawing/2014/main" id="{ECA9E46C-A192-E66A-A053-2D035793388F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69" name="Bild 68">
              <a:extLst>
                <a:ext uri="{FF2B5EF4-FFF2-40B4-BE49-F238E27FC236}">
                  <a16:creationId xmlns:a16="http://schemas.microsoft.com/office/drawing/2014/main" id="{26DFF6B6-BCF3-4710-9653-A2D3401BE1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70" name="Bild 69">
              <a:extLst>
                <a:ext uri="{FF2B5EF4-FFF2-40B4-BE49-F238E27FC236}">
                  <a16:creationId xmlns:a16="http://schemas.microsoft.com/office/drawing/2014/main" id="{2B9A62BA-B461-3208-3661-A04EC37019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3" name="Platshållare för bild 55">
            <a:extLst>
              <a:ext uri="{FF2B5EF4-FFF2-40B4-BE49-F238E27FC236}">
                <a16:creationId xmlns:a16="http://schemas.microsoft.com/office/drawing/2014/main" id="{89A43912-410F-9E93-0855-6EBEDBBD529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98759" y="758131"/>
            <a:ext cx="8874937" cy="9240134"/>
          </a:xfrm>
          <a:custGeom>
            <a:avLst/>
            <a:gdLst>
              <a:gd name="connsiteX0" fmla="*/ 0 w 8868110"/>
              <a:gd name="connsiteY0" fmla="*/ 4434055 h 9201805"/>
              <a:gd name="connsiteX1" fmla="*/ 4434055 w 8868110"/>
              <a:gd name="connsiteY1" fmla="*/ 0 h 9201805"/>
              <a:gd name="connsiteX2" fmla="*/ 4434055 w 8868110"/>
              <a:gd name="connsiteY2" fmla="*/ 0 h 9201805"/>
              <a:gd name="connsiteX3" fmla="*/ 8868110 w 8868110"/>
              <a:gd name="connsiteY3" fmla="*/ 4434055 h 9201805"/>
              <a:gd name="connsiteX4" fmla="*/ 8868110 w 8868110"/>
              <a:gd name="connsiteY4" fmla="*/ 4767750 h 9201805"/>
              <a:gd name="connsiteX5" fmla="*/ 4434055 w 8868110"/>
              <a:gd name="connsiteY5" fmla="*/ 9201805 h 9201805"/>
              <a:gd name="connsiteX6" fmla="*/ 4434055 w 8868110"/>
              <a:gd name="connsiteY6" fmla="*/ 9201805 h 9201805"/>
              <a:gd name="connsiteX7" fmla="*/ 0 w 8868110"/>
              <a:gd name="connsiteY7" fmla="*/ 4767750 h 9201805"/>
              <a:gd name="connsiteX8" fmla="*/ 0 w 8868110"/>
              <a:gd name="connsiteY8" fmla="*/ 4434055 h 9201805"/>
              <a:gd name="connsiteX0" fmla="*/ 0 w 8868110"/>
              <a:gd name="connsiteY0" fmla="*/ 4434055 h 9284932"/>
              <a:gd name="connsiteX1" fmla="*/ 4434055 w 8868110"/>
              <a:gd name="connsiteY1" fmla="*/ 0 h 9284932"/>
              <a:gd name="connsiteX2" fmla="*/ 4434055 w 8868110"/>
              <a:gd name="connsiteY2" fmla="*/ 0 h 9284932"/>
              <a:gd name="connsiteX3" fmla="*/ 8868110 w 8868110"/>
              <a:gd name="connsiteY3" fmla="*/ 4434055 h 9284932"/>
              <a:gd name="connsiteX4" fmla="*/ 8868110 w 8868110"/>
              <a:gd name="connsiteY4" fmla="*/ 4767750 h 9284932"/>
              <a:gd name="connsiteX5" fmla="*/ 4434055 w 8868110"/>
              <a:gd name="connsiteY5" fmla="*/ 9201805 h 9284932"/>
              <a:gd name="connsiteX6" fmla="*/ 3270273 w 8868110"/>
              <a:gd name="connsiteY6" fmla="*/ 9284932 h 9284932"/>
              <a:gd name="connsiteX7" fmla="*/ 0 w 8868110"/>
              <a:gd name="connsiteY7" fmla="*/ 4767750 h 9284932"/>
              <a:gd name="connsiteX8" fmla="*/ 0 w 8868110"/>
              <a:gd name="connsiteY8" fmla="*/ 4434055 h 9284932"/>
              <a:gd name="connsiteX0" fmla="*/ 0 w 9874717"/>
              <a:gd name="connsiteY0" fmla="*/ 4434055 h 9284932"/>
              <a:gd name="connsiteX1" fmla="*/ 4434055 w 9874717"/>
              <a:gd name="connsiteY1" fmla="*/ 0 h 9284932"/>
              <a:gd name="connsiteX2" fmla="*/ 4434055 w 9874717"/>
              <a:gd name="connsiteY2" fmla="*/ 0 h 9284932"/>
              <a:gd name="connsiteX3" fmla="*/ 8868110 w 9874717"/>
              <a:gd name="connsiteY3" fmla="*/ 4434055 h 9284932"/>
              <a:gd name="connsiteX4" fmla="*/ 8868110 w 9874717"/>
              <a:gd name="connsiteY4" fmla="*/ 4767750 h 9284932"/>
              <a:gd name="connsiteX5" fmla="*/ 8756673 w 9874717"/>
              <a:gd name="connsiteY5" fmla="*/ 9146387 h 9284932"/>
              <a:gd name="connsiteX6" fmla="*/ 3270273 w 9874717"/>
              <a:gd name="connsiteY6" fmla="*/ 9284932 h 9284932"/>
              <a:gd name="connsiteX7" fmla="*/ 0 w 9874717"/>
              <a:gd name="connsiteY7" fmla="*/ 4767750 h 9284932"/>
              <a:gd name="connsiteX8" fmla="*/ 0 w 9874717"/>
              <a:gd name="connsiteY8" fmla="*/ 4434055 h 9284932"/>
              <a:gd name="connsiteX0" fmla="*/ 0 w 9100960"/>
              <a:gd name="connsiteY0" fmla="*/ 4434055 h 9284932"/>
              <a:gd name="connsiteX1" fmla="*/ 4434055 w 9100960"/>
              <a:gd name="connsiteY1" fmla="*/ 0 h 9284932"/>
              <a:gd name="connsiteX2" fmla="*/ 4434055 w 9100960"/>
              <a:gd name="connsiteY2" fmla="*/ 0 h 9284932"/>
              <a:gd name="connsiteX3" fmla="*/ 8868110 w 9100960"/>
              <a:gd name="connsiteY3" fmla="*/ 4434055 h 9284932"/>
              <a:gd name="connsiteX4" fmla="*/ 8868110 w 9100960"/>
              <a:gd name="connsiteY4" fmla="*/ 4767750 h 9284932"/>
              <a:gd name="connsiteX5" fmla="*/ 8756673 w 9100960"/>
              <a:gd name="connsiteY5" fmla="*/ 9146387 h 9284932"/>
              <a:gd name="connsiteX6" fmla="*/ 3270273 w 9100960"/>
              <a:gd name="connsiteY6" fmla="*/ 9284932 h 9284932"/>
              <a:gd name="connsiteX7" fmla="*/ 0 w 9100960"/>
              <a:gd name="connsiteY7" fmla="*/ 4767750 h 9284932"/>
              <a:gd name="connsiteX8" fmla="*/ 0 w 9100960"/>
              <a:gd name="connsiteY8" fmla="*/ 4434055 h 9284932"/>
              <a:gd name="connsiteX0" fmla="*/ 0 w 8868110"/>
              <a:gd name="connsiteY0" fmla="*/ 4434055 h 9284932"/>
              <a:gd name="connsiteX1" fmla="*/ 4434055 w 8868110"/>
              <a:gd name="connsiteY1" fmla="*/ 0 h 9284932"/>
              <a:gd name="connsiteX2" fmla="*/ 4434055 w 8868110"/>
              <a:gd name="connsiteY2" fmla="*/ 0 h 9284932"/>
              <a:gd name="connsiteX3" fmla="*/ 8868110 w 8868110"/>
              <a:gd name="connsiteY3" fmla="*/ 4434055 h 9284932"/>
              <a:gd name="connsiteX4" fmla="*/ 8868110 w 8868110"/>
              <a:gd name="connsiteY4" fmla="*/ 4767750 h 9284932"/>
              <a:gd name="connsiteX5" fmla="*/ 8756673 w 8868110"/>
              <a:gd name="connsiteY5" fmla="*/ 9146387 h 9284932"/>
              <a:gd name="connsiteX6" fmla="*/ 3270273 w 8868110"/>
              <a:gd name="connsiteY6" fmla="*/ 9284932 h 9284932"/>
              <a:gd name="connsiteX7" fmla="*/ 0 w 8868110"/>
              <a:gd name="connsiteY7" fmla="*/ 4767750 h 9284932"/>
              <a:gd name="connsiteX8" fmla="*/ 0 w 8868110"/>
              <a:gd name="connsiteY8" fmla="*/ 4434055 h 9284932"/>
              <a:gd name="connsiteX0" fmla="*/ 0 w 8963870"/>
              <a:gd name="connsiteY0" fmla="*/ 4434055 h 9284932"/>
              <a:gd name="connsiteX1" fmla="*/ 4434055 w 8963870"/>
              <a:gd name="connsiteY1" fmla="*/ 0 h 9284932"/>
              <a:gd name="connsiteX2" fmla="*/ 4434055 w 8963870"/>
              <a:gd name="connsiteY2" fmla="*/ 0 h 9284932"/>
              <a:gd name="connsiteX3" fmla="*/ 8868110 w 8963870"/>
              <a:gd name="connsiteY3" fmla="*/ 4434055 h 9284932"/>
              <a:gd name="connsiteX4" fmla="*/ 8868110 w 8963870"/>
              <a:gd name="connsiteY4" fmla="*/ 4767750 h 9284932"/>
              <a:gd name="connsiteX5" fmla="*/ 8950637 w 8963870"/>
              <a:gd name="connsiteY5" fmla="*/ 9201805 h 9284932"/>
              <a:gd name="connsiteX6" fmla="*/ 3270273 w 8963870"/>
              <a:gd name="connsiteY6" fmla="*/ 9284932 h 9284932"/>
              <a:gd name="connsiteX7" fmla="*/ 0 w 8963870"/>
              <a:gd name="connsiteY7" fmla="*/ 4767750 h 9284932"/>
              <a:gd name="connsiteX8" fmla="*/ 0 w 8963870"/>
              <a:gd name="connsiteY8" fmla="*/ 4434055 h 9284932"/>
              <a:gd name="connsiteX0" fmla="*/ 0 w 8914489"/>
              <a:gd name="connsiteY0" fmla="*/ 4434055 h 9284932"/>
              <a:gd name="connsiteX1" fmla="*/ 4434055 w 8914489"/>
              <a:gd name="connsiteY1" fmla="*/ 0 h 9284932"/>
              <a:gd name="connsiteX2" fmla="*/ 4434055 w 8914489"/>
              <a:gd name="connsiteY2" fmla="*/ 0 h 9284932"/>
              <a:gd name="connsiteX3" fmla="*/ 8868110 w 8914489"/>
              <a:gd name="connsiteY3" fmla="*/ 4434055 h 9284932"/>
              <a:gd name="connsiteX4" fmla="*/ 8868110 w 8914489"/>
              <a:gd name="connsiteY4" fmla="*/ 4767750 h 9284932"/>
              <a:gd name="connsiteX5" fmla="*/ 8895219 w 8914489"/>
              <a:gd name="connsiteY5" fmla="*/ 9229514 h 9284932"/>
              <a:gd name="connsiteX6" fmla="*/ 3270273 w 8914489"/>
              <a:gd name="connsiteY6" fmla="*/ 9284932 h 9284932"/>
              <a:gd name="connsiteX7" fmla="*/ 0 w 8914489"/>
              <a:gd name="connsiteY7" fmla="*/ 4767750 h 9284932"/>
              <a:gd name="connsiteX8" fmla="*/ 0 w 8914489"/>
              <a:gd name="connsiteY8" fmla="*/ 4434055 h 9284932"/>
              <a:gd name="connsiteX0" fmla="*/ 0 w 8914489"/>
              <a:gd name="connsiteY0" fmla="*/ 4434055 h 9284932"/>
              <a:gd name="connsiteX1" fmla="*/ 4434055 w 8914489"/>
              <a:gd name="connsiteY1" fmla="*/ 0 h 9284932"/>
              <a:gd name="connsiteX2" fmla="*/ 4434055 w 8914489"/>
              <a:gd name="connsiteY2" fmla="*/ 0 h 9284932"/>
              <a:gd name="connsiteX3" fmla="*/ 8868110 w 8914489"/>
              <a:gd name="connsiteY3" fmla="*/ 4434055 h 9284932"/>
              <a:gd name="connsiteX4" fmla="*/ 8868110 w 8914489"/>
              <a:gd name="connsiteY4" fmla="*/ 4767750 h 9284932"/>
              <a:gd name="connsiteX5" fmla="*/ 8895219 w 8914489"/>
              <a:gd name="connsiteY5" fmla="*/ 9229514 h 9284932"/>
              <a:gd name="connsiteX6" fmla="*/ 3270273 w 8914489"/>
              <a:gd name="connsiteY6" fmla="*/ 9284932 h 9284932"/>
              <a:gd name="connsiteX7" fmla="*/ 0 w 8914489"/>
              <a:gd name="connsiteY7" fmla="*/ 4767750 h 9284932"/>
              <a:gd name="connsiteX8" fmla="*/ 0 w 8914489"/>
              <a:gd name="connsiteY8" fmla="*/ 4434055 h 9284932"/>
              <a:gd name="connsiteX0" fmla="*/ 0 w 8914489"/>
              <a:gd name="connsiteY0" fmla="*/ 4434055 h 9301964"/>
              <a:gd name="connsiteX1" fmla="*/ 4434055 w 8914489"/>
              <a:gd name="connsiteY1" fmla="*/ 0 h 9301964"/>
              <a:gd name="connsiteX2" fmla="*/ 4434055 w 8914489"/>
              <a:gd name="connsiteY2" fmla="*/ 0 h 9301964"/>
              <a:gd name="connsiteX3" fmla="*/ 8868110 w 8914489"/>
              <a:gd name="connsiteY3" fmla="*/ 4434055 h 9301964"/>
              <a:gd name="connsiteX4" fmla="*/ 8868110 w 8914489"/>
              <a:gd name="connsiteY4" fmla="*/ 4767750 h 9301964"/>
              <a:gd name="connsiteX5" fmla="*/ 8895219 w 8914489"/>
              <a:gd name="connsiteY5" fmla="*/ 9284932 h 9301964"/>
              <a:gd name="connsiteX6" fmla="*/ 3270273 w 8914489"/>
              <a:gd name="connsiteY6" fmla="*/ 9284932 h 9301964"/>
              <a:gd name="connsiteX7" fmla="*/ 0 w 8914489"/>
              <a:gd name="connsiteY7" fmla="*/ 4767750 h 9301964"/>
              <a:gd name="connsiteX8" fmla="*/ 0 w 8914489"/>
              <a:gd name="connsiteY8" fmla="*/ 4434055 h 9301964"/>
              <a:gd name="connsiteX0" fmla="*/ 0 w 8868110"/>
              <a:gd name="connsiteY0" fmla="*/ 4434055 h 9284932"/>
              <a:gd name="connsiteX1" fmla="*/ 4434055 w 8868110"/>
              <a:gd name="connsiteY1" fmla="*/ 0 h 9284932"/>
              <a:gd name="connsiteX2" fmla="*/ 4434055 w 8868110"/>
              <a:gd name="connsiteY2" fmla="*/ 0 h 9284932"/>
              <a:gd name="connsiteX3" fmla="*/ 8868110 w 8868110"/>
              <a:gd name="connsiteY3" fmla="*/ 4434055 h 9284932"/>
              <a:gd name="connsiteX4" fmla="*/ 8868110 w 8868110"/>
              <a:gd name="connsiteY4" fmla="*/ 4767750 h 9284932"/>
              <a:gd name="connsiteX5" fmla="*/ 8812092 w 8868110"/>
              <a:gd name="connsiteY5" fmla="*/ 9201805 h 9284932"/>
              <a:gd name="connsiteX6" fmla="*/ 3270273 w 8868110"/>
              <a:gd name="connsiteY6" fmla="*/ 9284932 h 9284932"/>
              <a:gd name="connsiteX7" fmla="*/ 0 w 8868110"/>
              <a:gd name="connsiteY7" fmla="*/ 4767750 h 9284932"/>
              <a:gd name="connsiteX8" fmla="*/ 0 w 8868110"/>
              <a:gd name="connsiteY8" fmla="*/ 4434055 h 9284932"/>
              <a:gd name="connsiteX0" fmla="*/ 0 w 8874851"/>
              <a:gd name="connsiteY0" fmla="*/ 4434055 h 9284932"/>
              <a:gd name="connsiteX1" fmla="*/ 4434055 w 8874851"/>
              <a:gd name="connsiteY1" fmla="*/ 0 h 9284932"/>
              <a:gd name="connsiteX2" fmla="*/ 4434055 w 8874851"/>
              <a:gd name="connsiteY2" fmla="*/ 0 h 9284932"/>
              <a:gd name="connsiteX3" fmla="*/ 8868110 w 8874851"/>
              <a:gd name="connsiteY3" fmla="*/ 4434055 h 9284932"/>
              <a:gd name="connsiteX4" fmla="*/ 8868110 w 8874851"/>
              <a:gd name="connsiteY4" fmla="*/ 4767750 h 9284932"/>
              <a:gd name="connsiteX5" fmla="*/ 8839801 w 8874851"/>
              <a:gd name="connsiteY5" fmla="*/ 9229514 h 9284932"/>
              <a:gd name="connsiteX6" fmla="*/ 3270273 w 8874851"/>
              <a:gd name="connsiteY6" fmla="*/ 9284932 h 9284932"/>
              <a:gd name="connsiteX7" fmla="*/ 0 w 8874851"/>
              <a:gd name="connsiteY7" fmla="*/ 4767750 h 9284932"/>
              <a:gd name="connsiteX8" fmla="*/ 0 w 8874851"/>
              <a:gd name="connsiteY8" fmla="*/ 4434055 h 9284932"/>
              <a:gd name="connsiteX0" fmla="*/ 0 w 8874851"/>
              <a:gd name="connsiteY0" fmla="*/ 4434055 h 9284932"/>
              <a:gd name="connsiteX1" fmla="*/ 4434055 w 8874851"/>
              <a:gd name="connsiteY1" fmla="*/ 0 h 9284932"/>
              <a:gd name="connsiteX2" fmla="*/ 4434055 w 8874851"/>
              <a:gd name="connsiteY2" fmla="*/ 0 h 9284932"/>
              <a:gd name="connsiteX3" fmla="*/ 8868110 w 8874851"/>
              <a:gd name="connsiteY3" fmla="*/ 4434055 h 9284932"/>
              <a:gd name="connsiteX4" fmla="*/ 8868110 w 8874851"/>
              <a:gd name="connsiteY4" fmla="*/ 4767750 h 9284932"/>
              <a:gd name="connsiteX5" fmla="*/ 8839801 w 8874851"/>
              <a:gd name="connsiteY5" fmla="*/ 9229514 h 9284932"/>
              <a:gd name="connsiteX6" fmla="*/ 4821982 w 8874851"/>
              <a:gd name="connsiteY6" fmla="*/ 9284932 h 9284932"/>
              <a:gd name="connsiteX7" fmla="*/ 0 w 8874851"/>
              <a:gd name="connsiteY7" fmla="*/ 4767750 h 9284932"/>
              <a:gd name="connsiteX8" fmla="*/ 0 w 8874851"/>
              <a:gd name="connsiteY8" fmla="*/ 4434055 h 9284932"/>
              <a:gd name="connsiteX0" fmla="*/ 0 w 8874851"/>
              <a:gd name="connsiteY0" fmla="*/ 4434055 h 10332012"/>
              <a:gd name="connsiteX1" fmla="*/ 4434055 w 8874851"/>
              <a:gd name="connsiteY1" fmla="*/ 0 h 10332012"/>
              <a:gd name="connsiteX2" fmla="*/ 4434055 w 8874851"/>
              <a:gd name="connsiteY2" fmla="*/ 0 h 10332012"/>
              <a:gd name="connsiteX3" fmla="*/ 8868110 w 8874851"/>
              <a:gd name="connsiteY3" fmla="*/ 4434055 h 10332012"/>
              <a:gd name="connsiteX4" fmla="*/ 8868110 w 8874851"/>
              <a:gd name="connsiteY4" fmla="*/ 4767750 h 10332012"/>
              <a:gd name="connsiteX5" fmla="*/ 8839801 w 8874851"/>
              <a:gd name="connsiteY5" fmla="*/ 9229514 h 10332012"/>
              <a:gd name="connsiteX6" fmla="*/ 4821982 w 8874851"/>
              <a:gd name="connsiteY6" fmla="*/ 9284932 h 10332012"/>
              <a:gd name="connsiteX7" fmla="*/ 2854037 w 8874851"/>
              <a:gd name="connsiteY7" fmla="*/ 9228914 h 10332012"/>
              <a:gd name="connsiteX8" fmla="*/ 0 w 8874851"/>
              <a:gd name="connsiteY8" fmla="*/ 4434055 h 10332012"/>
              <a:gd name="connsiteX0" fmla="*/ 0 w 8874851"/>
              <a:gd name="connsiteY0" fmla="*/ 4434055 h 9284932"/>
              <a:gd name="connsiteX1" fmla="*/ 4434055 w 8874851"/>
              <a:gd name="connsiteY1" fmla="*/ 0 h 9284932"/>
              <a:gd name="connsiteX2" fmla="*/ 4434055 w 8874851"/>
              <a:gd name="connsiteY2" fmla="*/ 0 h 9284932"/>
              <a:gd name="connsiteX3" fmla="*/ 8868110 w 8874851"/>
              <a:gd name="connsiteY3" fmla="*/ 4434055 h 9284932"/>
              <a:gd name="connsiteX4" fmla="*/ 8868110 w 8874851"/>
              <a:gd name="connsiteY4" fmla="*/ 4767750 h 9284932"/>
              <a:gd name="connsiteX5" fmla="*/ 8839801 w 8874851"/>
              <a:gd name="connsiteY5" fmla="*/ 9229514 h 9284932"/>
              <a:gd name="connsiteX6" fmla="*/ 4821982 w 8874851"/>
              <a:gd name="connsiteY6" fmla="*/ 9284932 h 9284932"/>
              <a:gd name="connsiteX7" fmla="*/ 2854037 w 8874851"/>
              <a:gd name="connsiteY7" fmla="*/ 9228914 h 9284932"/>
              <a:gd name="connsiteX8" fmla="*/ 0 w 8874851"/>
              <a:gd name="connsiteY8" fmla="*/ 4434055 h 9284932"/>
              <a:gd name="connsiteX0" fmla="*/ 0 w 8874851"/>
              <a:gd name="connsiteY0" fmla="*/ 4434055 h 9257223"/>
              <a:gd name="connsiteX1" fmla="*/ 4434055 w 8874851"/>
              <a:gd name="connsiteY1" fmla="*/ 0 h 9257223"/>
              <a:gd name="connsiteX2" fmla="*/ 4434055 w 8874851"/>
              <a:gd name="connsiteY2" fmla="*/ 0 h 9257223"/>
              <a:gd name="connsiteX3" fmla="*/ 8868110 w 8874851"/>
              <a:gd name="connsiteY3" fmla="*/ 4434055 h 9257223"/>
              <a:gd name="connsiteX4" fmla="*/ 8868110 w 8874851"/>
              <a:gd name="connsiteY4" fmla="*/ 4767750 h 9257223"/>
              <a:gd name="connsiteX5" fmla="*/ 8839801 w 8874851"/>
              <a:gd name="connsiteY5" fmla="*/ 9229514 h 9257223"/>
              <a:gd name="connsiteX6" fmla="*/ 5320746 w 8874851"/>
              <a:gd name="connsiteY6" fmla="*/ 9257223 h 9257223"/>
              <a:gd name="connsiteX7" fmla="*/ 2854037 w 8874851"/>
              <a:gd name="connsiteY7" fmla="*/ 9228914 h 9257223"/>
              <a:gd name="connsiteX8" fmla="*/ 0 w 8874851"/>
              <a:gd name="connsiteY8" fmla="*/ 4434055 h 9257223"/>
              <a:gd name="connsiteX0" fmla="*/ 0 w 8874851"/>
              <a:gd name="connsiteY0" fmla="*/ 4434055 h 9257223"/>
              <a:gd name="connsiteX1" fmla="*/ 4434055 w 8874851"/>
              <a:gd name="connsiteY1" fmla="*/ 0 h 9257223"/>
              <a:gd name="connsiteX2" fmla="*/ 4434055 w 8874851"/>
              <a:gd name="connsiteY2" fmla="*/ 0 h 9257223"/>
              <a:gd name="connsiteX3" fmla="*/ 8868110 w 8874851"/>
              <a:gd name="connsiteY3" fmla="*/ 4434055 h 9257223"/>
              <a:gd name="connsiteX4" fmla="*/ 8868110 w 8874851"/>
              <a:gd name="connsiteY4" fmla="*/ 4767750 h 9257223"/>
              <a:gd name="connsiteX5" fmla="*/ 8839801 w 8874851"/>
              <a:gd name="connsiteY5" fmla="*/ 9229514 h 9257223"/>
              <a:gd name="connsiteX6" fmla="*/ 5625546 w 8874851"/>
              <a:gd name="connsiteY6" fmla="*/ 9257223 h 9257223"/>
              <a:gd name="connsiteX7" fmla="*/ 2854037 w 8874851"/>
              <a:gd name="connsiteY7" fmla="*/ 9228914 h 9257223"/>
              <a:gd name="connsiteX8" fmla="*/ 0 w 8874851"/>
              <a:gd name="connsiteY8" fmla="*/ 4434055 h 9257223"/>
              <a:gd name="connsiteX0" fmla="*/ 0 w 8874851"/>
              <a:gd name="connsiteY0" fmla="*/ 4434055 h 9262733"/>
              <a:gd name="connsiteX1" fmla="*/ 4434055 w 8874851"/>
              <a:gd name="connsiteY1" fmla="*/ 0 h 9262733"/>
              <a:gd name="connsiteX2" fmla="*/ 4434055 w 8874851"/>
              <a:gd name="connsiteY2" fmla="*/ 0 h 9262733"/>
              <a:gd name="connsiteX3" fmla="*/ 8868110 w 8874851"/>
              <a:gd name="connsiteY3" fmla="*/ 4434055 h 9262733"/>
              <a:gd name="connsiteX4" fmla="*/ 8868110 w 8874851"/>
              <a:gd name="connsiteY4" fmla="*/ 4767750 h 9262733"/>
              <a:gd name="connsiteX5" fmla="*/ 8839801 w 8874851"/>
              <a:gd name="connsiteY5" fmla="*/ 9229514 h 9262733"/>
              <a:gd name="connsiteX6" fmla="*/ 5625546 w 8874851"/>
              <a:gd name="connsiteY6" fmla="*/ 9257223 h 9262733"/>
              <a:gd name="connsiteX7" fmla="*/ 2854037 w 8874851"/>
              <a:gd name="connsiteY7" fmla="*/ 9228914 h 9262733"/>
              <a:gd name="connsiteX8" fmla="*/ 0 w 8874851"/>
              <a:gd name="connsiteY8" fmla="*/ 4434055 h 9262733"/>
              <a:gd name="connsiteX0" fmla="*/ 0 w 8874851"/>
              <a:gd name="connsiteY0" fmla="*/ 4434055 h 9256267"/>
              <a:gd name="connsiteX1" fmla="*/ 4434055 w 8874851"/>
              <a:gd name="connsiteY1" fmla="*/ 0 h 9256267"/>
              <a:gd name="connsiteX2" fmla="*/ 4434055 w 8874851"/>
              <a:gd name="connsiteY2" fmla="*/ 0 h 9256267"/>
              <a:gd name="connsiteX3" fmla="*/ 8868110 w 8874851"/>
              <a:gd name="connsiteY3" fmla="*/ 4434055 h 9256267"/>
              <a:gd name="connsiteX4" fmla="*/ 8868110 w 8874851"/>
              <a:gd name="connsiteY4" fmla="*/ 4767750 h 9256267"/>
              <a:gd name="connsiteX5" fmla="*/ 8839801 w 8874851"/>
              <a:gd name="connsiteY5" fmla="*/ 9229514 h 9256267"/>
              <a:gd name="connsiteX6" fmla="*/ 5786412 w 8874851"/>
              <a:gd name="connsiteY6" fmla="*/ 9240289 h 9256267"/>
              <a:gd name="connsiteX7" fmla="*/ 2854037 w 8874851"/>
              <a:gd name="connsiteY7" fmla="*/ 9228914 h 9256267"/>
              <a:gd name="connsiteX8" fmla="*/ 0 w 8874851"/>
              <a:gd name="connsiteY8" fmla="*/ 4434055 h 9256267"/>
              <a:gd name="connsiteX0" fmla="*/ 0 w 8874851"/>
              <a:gd name="connsiteY0" fmla="*/ 4434055 h 9259340"/>
              <a:gd name="connsiteX1" fmla="*/ 4434055 w 8874851"/>
              <a:gd name="connsiteY1" fmla="*/ 0 h 9259340"/>
              <a:gd name="connsiteX2" fmla="*/ 4434055 w 8874851"/>
              <a:gd name="connsiteY2" fmla="*/ 0 h 9259340"/>
              <a:gd name="connsiteX3" fmla="*/ 8868110 w 8874851"/>
              <a:gd name="connsiteY3" fmla="*/ 4434055 h 9259340"/>
              <a:gd name="connsiteX4" fmla="*/ 8868110 w 8874851"/>
              <a:gd name="connsiteY4" fmla="*/ 4767750 h 9259340"/>
              <a:gd name="connsiteX5" fmla="*/ 8839801 w 8874851"/>
              <a:gd name="connsiteY5" fmla="*/ 9229514 h 9259340"/>
              <a:gd name="connsiteX6" fmla="*/ 5786412 w 8874851"/>
              <a:gd name="connsiteY6" fmla="*/ 9240289 h 9259340"/>
              <a:gd name="connsiteX7" fmla="*/ 2854037 w 8874851"/>
              <a:gd name="connsiteY7" fmla="*/ 9228914 h 9259340"/>
              <a:gd name="connsiteX8" fmla="*/ 0 w 8874851"/>
              <a:gd name="connsiteY8" fmla="*/ 4434055 h 9259340"/>
              <a:gd name="connsiteX0" fmla="*/ 0 w 8874851"/>
              <a:gd name="connsiteY0" fmla="*/ 4434055 h 9252922"/>
              <a:gd name="connsiteX1" fmla="*/ 4434055 w 8874851"/>
              <a:gd name="connsiteY1" fmla="*/ 0 h 9252922"/>
              <a:gd name="connsiteX2" fmla="*/ 4434055 w 8874851"/>
              <a:gd name="connsiteY2" fmla="*/ 0 h 9252922"/>
              <a:gd name="connsiteX3" fmla="*/ 8868110 w 8874851"/>
              <a:gd name="connsiteY3" fmla="*/ 4434055 h 9252922"/>
              <a:gd name="connsiteX4" fmla="*/ 8868110 w 8874851"/>
              <a:gd name="connsiteY4" fmla="*/ 4767750 h 9252922"/>
              <a:gd name="connsiteX5" fmla="*/ 8839801 w 8874851"/>
              <a:gd name="connsiteY5" fmla="*/ 9229514 h 9252922"/>
              <a:gd name="connsiteX6" fmla="*/ 5786412 w 8874851"/>
              <a:gd name="connsiteY6" fmla="*/ 9240289 h 9252922"/>
              <a:gd name="connsiteX7" fmla="*/ 2854037 w 8874851"/>
              <a:gd name="connsiteY7" fmla="*/ 9228914 h 9252922"/>
              <a:gd name="connsiteX8" fmla="*/ 0 w 8874851"/>
              <a:gd name="connsiteY8" fmla="*/ 4434055 h 9252922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54037 w 8874851"/>
              <a:gd name="connsiteY7" fmla="*/ 9228914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54037 w 8874851"/>
              <a:gd name="connsiteY7" fmla="*/ 9228914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28637 w 8874851"/>
              <a:gd name="connsiteY7" fmla="*/ 9237381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28637 w 8874851"/>
              <a:gd name="connsiteY7" fmla="*/ 9237381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28637 w 8874851"/>
              <a:gd name="connsiteY7" fmla="*/ 9237381 h 9240289"/>
              <a:gd name="connsiteX8" fmla="*/ 0 w 8874851"/>
              <a:gd name="connsiteY8" fmla="*/ 4434055 h 9240289"/>
              <a:gd name="connsiteX0" fmla="*/ 284 w 8875135"/>
              <a:gd name="connsiteY0" fmla="*/ 4434055 h 9240289"/>
              <a:gd name="connsiteX1" fmla="*/ 4434339 w 8875135"/>
              <a:gd name="connsiteY1" fmla="*/ 0 h 9240289"/>
              <a:gd name="connsiteX2" fmla="*/ 4434339 w 8875135"/>
              <a:gd name="connsiteY2" fmla="*/ 0 h 9240289"/>
              <a:gd name="connsiteX3" fmla="*/ 8868394 w 8875135"/>
              <a:gd name="connsiteY3" fmla="*/ 4434055 h 9240289"/>
              <a:gd name="connsiteX4" fmla="*/ 8868394 w 8875135"/>
              <a:gd name="connsiteY4" fmla="*/ 4767750 h 9240289"/>
              <a:gd name="connsiteX5" fmla="*/ 8840085 w 8875135"/>
              <a:gd name="connsiteY5" fmla="*/ 9229514 h 9240289"/>
              <a:gd name="connsiteX6" fmla="*/ 5786696 w 8875135"/>
              <a:gd name="connsiteY6" fmla="*/ 9240289 h 9240289"/>
              <a:gd name="connsiteX7" fmla="*/ 2828921 w 8875135"/>
              <a:gd name="connsiteY7" fmla="*/ 9237381 h 9240289"/>
              <a:gd name="connsiteX8" fmla="*/ 284 w 8875135"/>
              <a:gd name="connsiteY8" fmla="*/ 4434055 h 9240289"/>
              <a:gd name="connsiteX0" fmla="*/ 82 w 8874933"/>
              <a:gd name="connsiteY0" fmla="*/ 4434055 h 9262781"/>
              <a:gd name="connsiteX1" fmla="*/ 4434137 w 8874933"/>
              <a:gd name="connsiteY1" fmla="*/ 0 h 9262781"/>
              <a:gd name="connsiteX2" fmla="*/ 4434137 w 8874933"/>
              <a:gd name="connsiteY2" fmla="*/ 0 h 9262781"/>
              <a:gd name="connsiteX3" fmla="*/ 8868192 w 8874933"/>
              <a:gd name="connsiteY3" fmla="*/ 4434055 h 9262781"/>
              <a:gd name="connsiteX4" fmla="*/ 8868192 w 8874933"/>
              <a:gd name="connsiteY4" fmla="*/ 4767750 h 9262781"/>
              <a:gd name="connsiteX5" fmla="*/ 8839883 w 8874933"/>
              <a:gd name="connsiteY5" fmla="*/ 9229514 h 9262781"/>
              <a:gd name="connsiteX6" fmla="*/ 5786494 w 8874933"/>
              <a:gd name="connsiteY6" fmla="*/ 9240289 h 9262781"/>
              <a:gd name="connsiteX7" fmla="*/ 4107186 w 8874933"/>
              <a:gd name="connsiteY7" fmla="*/ 9262781 h 9262781"/>
              <a:gd name="connsiteX8" fmla="*/ 82 w 8874933"/>
              <a:gd name="connsiteY8" fmla="*/ 4434055 h 9262781"/>
              <a:gd name="connsiteX0" fmla="*/ 82 w 8874933"/>
              <a:gd name="connsiteY0" fmla="*/ 4434055 h 9262781"/>
              <a:gd name="connsiteX1" fmla="*/ 4434137 w 8874933"/>
              <a:gd name="connsiteY1" fmla="*/ 0 h 9262781"/>
              <a:gd name="connsiteX2" fmla="*/ 4434137 w 8874933"/>
              <a:gd name="connsiteY2" fmla="*/ 0 h 9262781"/>
              <a:gd name="connsiteX3" fmla="*/ 8868192 w 8874933"/>
              <a:gd name="connsiteY3" fmla="*/ 4434055 h 9262781"/>
              <a:gd name="connsiteX4" fmla="*/ 8868192 w 8874933"/>
              <a:gd name="connsiteY4" fmla="*/ 4767750 h 9262781"/>
              <a:gd name="connsiteX5" fmla="*/ 8839883 w 8874933"/>
              <a:gd name="connsiteY5" fmla="*/ 9229514 h 9262781"/>
              <a:gd name="connsiteX6" fmla="*/ 6599294 w 8874933"/>
              <a:gd name="connsiteY6" fmla="*/ 9231822 h 9262781"/>
              <a:gd name="connsiteX7" fmla="*/ 4107186 w 8874933"/>
              <a:gd name="connsiteY7" fmla="*/ 9262781 h 9262781"/>
              <a:gd name="connsiteX8" fmla="*/ 82 w 8874933"/>
              <a:gd name="connsiteY8" fmla="*/ 4434055 h 9262781"/>
              <a:gd name="connsiteX0" fmla="*/ 54 w 8874905"/>
              <a:gd name="connsiteY0" fmla="*/ 4434055 h 9254314"/>
              <a:gd name="connsiteX1" fmla="*/ 4434109 w 8874905"/>
              <a:gd name="connsiteY1" fmla="*/ 0 h 9254314"/>
              <a:gd name="connsiteX2" fmla="*/ 4434109 w 8874905"/>
              <a:gd name="connsiteY2" fmla="*/ 0 h 9254314"/>
              <a:gd name="connsiteX3" fmla="*/ 8868164 w 8874905"/>
              <a:gd name="connsiteY3" fmla="*/ 4434055 h 9254314"/>
              <a:gd name="connsiteX4" fmla="*/ 8868164 w 8874905"/>
              <a:gd name="connsiteY4" fmla="*/ 4767750 h 9254314"/>
              <a:gd name="connsiteX5" fmla="*/ 8839855 w 8874905"/>
              <a:gd name="connsiteY5" fmla="*/ 9229514 h 9254314"/>
              <a:gd name="connsiteX6" fmla="*/ 6599266 w 8874905"/>
              <a:gd name="connsiteY6" fmla="*/ 9231822 h 9254314"/>
              <a:gd name="connsiteX7" fmla="*/ 5046958 w 8874905"/>
              <a:gd name="connsiteY7" fmla="*/ 9254314 h 9254314"/>
              <a:gd name="connsiteX8" fmla="*/ 54 w 8874905"/>
              <a:gd name="connsiteY8" fmla="*/ 4434055 h 9254314"/>
              <a:gd name="connsiteX0" fmla="*/ 85 w 8874936"/>
              <a:gd name="connsiteY0" fmla="*/ 4434055 h 9254596"/>
              <a:gd name="connsiteX1" fmla="*/ 4434140 w 8874936"/>
              <a:gd name="connsiteY1" fmla="*/ 0 h 9254596"/>
              <a:gd name="connsiteX2" fmla="*/ 4434140 w 8874936"/>
              <a:gd name="connsiteY2" fmla="*/ 0 h 9254596"/>
              <a:gd name="connsiteX3" fmla="*/ 8868195 w 8874936"/>
              <a:gd name="connsiteY3" fmla="*/ 4434055 h 9254596"/>
              <a:gd name="connsiteX4" fmla="*/ 8868195 w 8874936"/>
              <a:gd name="connsiteY4" fmla="*/ 4767750 h 9254596"/>
              <a:gd name="connsiteX5" fmla="*/ 8839886 w 8874936"/>
              <a:gd name="connsiteY5" fmla="*/ 9229514 h 9254596"/>
              <a:gd name="connsiteX6" fmla="*/ 6599297 w 8874936"/>
              <a:gd name="connsiteY6" fmla="*/ 9231822 h 9254596"/>
              <a:gd name="connsiteX7" fmla="*/ 5046989 w 8874936"/>
              <a:gd name="connsiteY7" fmla="*/ 9254314 h 9254596"/>
              <a:gd name="connsiteX8" fmla="*/ 85 w 8874936"/>
              <a:gd name="connsiteY8" fmla="*/ 4434055 h 9254596"/>
              <a:gd name="connsiteX0" fmla="*/ 85 w 8874936"/>
              <a:gd name="connsiteY0" fmla="*/ 4434055 h 9265073"/>
              <a:gd name="connsiteX1" fmla="*/ 4434140 w 8874936"/>
              <a:gd name="connsiteY1" fmla="*/ 0 h 9265073"/>
              <a:gd name="connsiteX2" fmla="*/ 4434140 w 8874936"/>
              <a:gd name="connsiteY2" fmla="*/ 0 h 9265073"/>
              <a:gd name="connsiteX3" fmla="*/ 8868195 w 8874936"/>
              <a:gd name="connsiteY3" fmla="*/ 4434055 h 9265073"/>
              <a:gd name="connsiteX4" fmla="*/ 8868195 w 8874936"/>
              <a:gd name="connsiteY4" fmla="*/ 4767750 h 9265073"/>
              <a:gd name="connsiteX5" fmla="*/ 8839886 w 8874936"/>
              <a:gd name="connsiteY5" fmla="*/ 9229514 h 9265073"/>
              <a:gd name="connsiteX6" fmla="*/ 6674112 w 8874936"/>
              <a:gd name="connsiteY6" fmla="*/ 9265073 h 9265073"/>
              <a:gd name="connsiteX7" fmla="*/ 5046989 w 8874936"/>
              <a:gd name="connsiteY7" fmla="*/ 9254314 h 9265073"/>
              <a:gd name="connsiteX8" fmla="*/ 85 w 8874936"/>
              <a:gd name="connsiteY8" fmla="*/ 4434055 h 9265073"/>
              <a:gd name="connsiteX0" fmla="*/ 85 w 8874936"/>
              <a:gd name="connsiteY0" fmla="*/ 4434055 h 9254596"/>
              <a:gd name="connsiteX1" fmla="*/ 4434140 w 8874936"/>
              <a:gd name="connsiteY1" fmla="*/ 0 h 9254596"/>
              <a:gd name="connsiteX2" fmla="*/ 4434140 w 8874936"/>
              <a:gd name="connsiteY2" fmla="*/ 0 h 9254596"/>
              <a:gd name="connsiteX3" fmla="*/ 8868195 w 8874936"/>
              <a:gd name="connsiteY3" fmla="*/ 4434055 h 9254596"/>
              <a:gd name="connsiteX4" fmla="*/ 8868195 w 8874936"/>
              <a:gd name="connsiteY4" fmla="*/ 4767750 h 9254596"/>
              <a:gd name="connsiteX5" fmla="*/ 8839886 w 8874936"/>
              <a:gd name="connsiteY5" fmla="*/ 9229514 h 9254596"/>
              <a:gd name="connsiteX6" fmla="*/ 6682424 w 8874936"/>
              <a:gd name="connsiteY6" fmla="*/ 9240134 h 9254596"/>
              <a:gd name="connsiteX7" fmla="*/ 5046989 w 8874936"/>
              <a:gd name="connsiteY7" fmla="*/ 9254314 h 9254596"/>
              <a:gd name="connsiteX8" fmla="*/ 85 w 8874936"/>
              <a:gd name="connsiteY8" fmla="*/ 4434055 h 9254596"/>
              <a:gd name="connsiteX0" fmla="*/ 86 w 8874937"/>
              <a:gd name="connsiteY0" fmla="*/ 4434055 h 9240134"/>
              <a:gd name="connsiteX1" fmla="*/ 4434141 w 8874937"/>
              <a:gd name="connsiteY1" fmla="*/ 0 h 9240134"/>
              <a:gd name="connsiteX2" fmla="*/ 4434141 w 8874937"/>
              <a:gd name="connsiteY2" fmla="*/ 0 h 9240134"/>
              <a:gd name="connsiteX3" fmla="*/ 8868196 w 8874937"/>
              <a:gd name="connsiteY3" fmla="*/ 4434055 h 9240134"/>
              <a:gd name="connsiteX4" fmla="*/ 8868196 w 8874937"/>
              <a:gd name="connsiteY4" fmla="*/ 4767750 h 9240134"/>
              <a:gd name="connsiteX5" fmla="*/ 8839887 w 8874937"/>
              <a:gd name="connsiteY5" fmla="*/ 9229514 h 9240134"/>
              <a:gd name="connsiteX6" fmla="*/ 6682425 w 8874937"/>
              <a:gd name="connsiteY6" fmla="*/ 9240134 h 9240134"/>
              <a:gd name="connsiteX7" fmla="*/ 5038677 w 8874937"/>
              <a:gd name="connsiteY7" fmla="*/ 9229376 h 9240134"/>
              <a:gd name="connsiteX8" fmla="*/ 86 w 8874937"/>
              <a:gd name="connsiteY8" fmla="*/ 4434055 h 9240134"/>
              <a:gd name="connsiteX0" fmla="*/ 86 w 8874937"/>
              <a:gd name="connsiteY0" fmla="*/ 4434055 h 9240134"/>
              <a:gd name="connsiteX1" fmla="*/ 4434141 w 8874937"/>
              <a:gd name="connsiteY1" fmla="*/ 0 h 9240134"/>
              <a:gd name="connsiteX2" fmla="*/ 4434141 w 8874937"/>
              <a:gd name="connsiteY2" fmla="*/ 0 h 9240134"/>
              <a:gd name="connsiteX3" fmla="*/ 8868196 w 8874937"/>
              <a:gd name="connsiteY3" fmla="*/ 4434055 h 9240134"/>
              <a:gd name="connsiteX4" fmla="*/ 8868196 w 8874937"/>
              <a:gd name="connsiteY4" fmla="*/ 4767750 h 9240134"/>
              <a:gd name="connsiteX5" fmla="*/ 8839887 w 8874937"/>
              <a:gd name="connsiteY5" fmla="*/ 9229514 h 9240134"/>
              <a:gd name="connsiteX6" fmla="*/ 6682425 w 8874937"/>
              <a:gd name="connsiteY6" fmla="*/ 9240134 h 9240134"/>
              <a:gd name="connsiteX7" fmla="*/ 5038677 w 8874937"/>
              <a:gd name="connsiteY7" fmla="*/ 9229376 h 9240134"/>
              <a:gd name="connsiteX8" fmla="*/ 86 w 8874937"/>
              <a:gd name="connsiteY8" fmla="*/ 4434055 h 9240134"/>
              <a:gd name="connsiteX0" fmla="*/ 86 w 8874937"/>
              <a:gd name="connsiteY0" fmla="*/ 4434055 h 9229662"/>
              <a:gd name="connsiteX1" fmla="*/ 4434141 w 8874937"/>
              <a:gd name="connsiteY1" fmla="*/ 0 h 9229662"/>
              <a:gd name="connsiteX2" fmla="*/ 4434141 w 8874937"/>
              <a:gd name="connsiteY2" fmla="*/ 0 h 9229662"/>
              <a:gd name="connsiteX3" fmla="*/ 8868196 w 8874937"/>
              <a:gd name="connsiteY3" fmla="*/ 4434055 h 9229662"/>
              <a:gd name="connsiteX4" fmla="*/ 8868196 w 8874937"/>
              <a:gd name="connsiteY4" fmla="*/ 4767750 h 9229662"/>
              <a:gd name="connsiteX5" fmla="*/ 8839887 w 8874937"/>
              <a:gd name="connsiteY5" fmla="*/ 9229514 h 9229662"/>
              <a:gd name="connsiteX6" fmla="*/ 6707363 w 8874937"/>
              <a:gd name="connsiteY6" fmla="*/ 9223508 h 9229662"/>
              <a:gd name="connsiteX7" fmla="*/ 5038677 w 8874937"/>
              <a:gd name="connsiteY7" fmla="*/ 9229376 h 9229662"/>
              <a:gd name="connsiteX8" fmla="*/ 86 w 8874937"/>
              <a:gd name="connsiteY8" fmla="*/ 4434055 h 9229662"/>
              <a:gd name="connsiteX0" fmla="*/ 86 w 8874937"/>
              <a:gd name="connsiteY0" fmla="*/ 4434055 h 9240134"/>
              <a:gd name="connsiteX1" fmla="*/ 4434141 w 8874937"/>
              <a:gd name="connsiteY1" fmla="*/ 0 h 9240134"/>
              <a:gd name="connsiteX2" fmla="*/ 4434141 w 8874937"/>
              <a:gd name="connsiteY2" fmla="*/ 0 h 9240134"/>
              <a:gd name="connsiteX3" fmla="*/ 8868196 w 8874937"/>
              <a:gd name="connsiteY3" fmla="*/ 4434055 h 9240134"/>
              <a:gd name="connsiteX4" fmla="*/ 8868196 w 8874937"/>
              <a:gd name="connsiteY4" fmla="*/ 4767750 h 9240134"/>
              <a:gd name="connsiteX5" fmla="*/ 8839887 w 8874937"/>
              <a:gd name="connsiteY5" fmla="*/ 9229514 h 9240134"/>
              <a:gd name="connsiteX6" fmla="*/ 6773865 w 8874937"/>
              <a:gd name="connsiteY6" fmla="*/ 9240134 h 9240134"/>
              <a:gd name="connsiteX7" fmla="*/ 5038677 w 8874937"/>
              <a:gd name="connsiteY7" fmla="*/ 9229376 h 9240134"/>
              <a:gd name="connsiteX8" fmla="*/ 86 w 8874937"/>
              <a:gd name="connsiteY8" fmla="*/ 4434055 h 9240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74937" h="9240134">
                <a:moveTo>
                  <a:pt x="86" y="4434055"/>
                </a:moveTo>
                <a:cubicBezTo>
                  <a:pt x="86" y="1985194"/>
                  <a:pt x="1985280" y="0"/>
                  <a:pt x="4434141" y="0"/>
                </a:cubicBezTo>
                <a:lnTo>
                  <a:pt x="4434141" y="0"/>
                </a:lnTo>
                <a:cubicBezTo>
                  <a:pt x="6883002" y="0"/>
                  <a:pt x="8868196" y="1985194"/>
                  <a:pt x="8868196" y="4434055"/>
                </a:cubicBezTo>
                <a:lnTo>
                  <a:pt x="8868196" y="4767750"/>
                </a:lnTo>
                <a:cubicBezTo>
                  <a:pt x="8868196" y="7216611"/>
                  <a:pt x="8895605" y="7040195"/>
                  <a:pt x="8839887" y="9229514"/>
                </a:cubicBezTo>
                <a:lnTo>
                  <a:pt x="6773865" y="9240134"/>
                </a:lnTo>
                <a:lnTo>
                  <a:pt x="5038677" y="9229376"/>
                </a:lnTo>
                <a:cubicBezTo>
                  <a:pt x="1640464" y="9256690"/>
                  <a:pt x="-13768" y="7327741"/>
                  <a:pt x="86" y="4434055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form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93DE1B89-8B95-C991-FCCB-A27AE56873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84098" y="3240000"/>
            <a:ext cx="8280000" cy="540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Rubrik 106">
            <a:extLst>
              <a:ext uri="{FF2B5EF4-FFF2-40B4-BE49-F238E27FC236}">
                <a16:creationId xmlns:a16="http://schemas.microsoft.com/office/drawing/2014/main" id="{505B7519-D4A1-65FB-10F7-68D1930A4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4098" y="758131"/>
            <a:ext cx="8280000" cy="205200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datum 3">
            <a:extLst>
              <a:ext uri="{FF2B5EF4-FFF2-40B4-BE49-F238E27FC236}">
                <a16:creationId xmlns:a16="http://schemas.microsoft.com/office/drawing/2014/main" id="{D1922A11-6FDC-5954-DA22-3452A9DB2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12" name="Platshållare för bildnummer 5">
            <a:extLst>
              <a:ext uri="{FF2B5EF4-FFF2-40B4-BE49-F238E27FC236}">
                <a16:creationId xmlns:a16="http://schemas.microsoft.com/office/drawing/2014/main" id="{197927D5-8C5F-1843-FA9D-B3EFCC39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sidfot 5">
            <a:extLst>
              <a:ext uri="{FF2B5EF4-FFF2-40B4-BE49-F238E27FC236}">
                <a16:creationId xmlns:a16="http://schemas.microsoft.com/office/drawing/2014/main" id="{B3977587-313F-F007-1750-653BB1B32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05321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bild_topp-Vinröd_mö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9EEE50AE-AD45-C8EB-F181-3EB97FB88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57E4DDF-B89B-3B5E-4B7A-22A918DDF8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0104100" cy="3654425"/>
          </a:xfrm>
          <a:custGeom>
            <a:avLst/>
            <a:gdLst>
              <a:gd name="connsiteX0" fmla="*/ 18655886 w 20104100"/>
              <a:gd name="connsiteY0" fmla="*/ 927212 h 3654425"/>
              <a:gd name="connsiteX1" fmla="*/ 17756906 w 20104100"/>
              <a:gd name="connsiteY1" fmla="*/ 1826192 h 3654425"/>
              <a:gd name="connsiteX2" fmla="*/ 17756906 w 20104100"/>
              <a:gd name="connsiteY2" fmla="*/ 2725173 h 3654425"/>
              <a:gd name="connsiteX3" fmla="*/ 18655886 w 20104100"/>
              <a:gd name="connsiteY3" fmla="*/ 2725173 h 3654425"/>
              <a:gd name="connsiteX4" fmla="*/ 19554868 w 20104100"/>
              <a:gd name="connsiteY4" fmla="*/ 1826192 h 3654425"/>
              <a:gd name="connsiteX5" fmla="*/ 18655886 w 20104100"/>
              <a:gd name="connsiteY5" fmla="*/ 927212 h 3654425"/>
              <a:gd name="connsiteX6" fmla="*/ 0 w 20104100"/>
              <a:gd name="connsiteY6" fmla="*/ 0 h 3654425"/>
              <a:gd name="connsiteX7" fmla="*/ 20104100 w 20104100"/>
              <a:gd name="connsiteY7" fmla="*/ 0 h 3654425"/>
              <a:gd name="connsiteX8" fmla="*/ 20104100 w 20104100"/>
              <a:gd name="connsiteY8" fmla="*/ 3654425 h 3654425"/>
              <a:gd name="connsiteX9" fmla="*/ 0 w 20104100"/>
              <a:gd name="connsiteY9" fmla="*/ 3654425 h 3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3654425">
                <a:moveTo>
                  <a:pt x="18655886" y="927212"/>
                </a:moveTo>
                <a:cubicBezTo>
                  <a:pt x="18159392" y="927212"/>
                  <a:pt x="17756906" y="1329699"/>
                  <a:pt x="17756906" y="1826192"/>
                </a:cubicBezTo>
                <a:lnTo>
                  <a:pt x="17756906" y="2725173"/>
                </a:lnTo>
                <a:cubicBezTo>
                  <a:pt x="17756906" y="2725173"/>
                  <a:pt x="18655886" y="2725173"/>
                  <a:pt x="18655886" y="2725173"/>
                </a:cubicBezTo>
                <a:cubicBezTo>
                  <a:pt x="19152380" y="2725173"/>
                  <a:pt x="19554868" y="2322686"/>
                  <a:pt x="19554868" y="1826192"/>
                </a:cubicBezTo>
                <a:cubicBezTo>
                  <a:pt x="19554868" y="1329699"/>
                  <a:pt x="19152380" y="927212"/>
                  <a:pt x="18655886" y="927212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3654425"/>
                </a:lnTo>
                <a:lnTo>
                  <a:pt x="0" y="36544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5519E575-451D-56AC-BC70-3C69451708E5}"/>
              </a:ext>
            </a:extLst>
          </p:cNvPr>
          <p:cNvGrpSpPr/>
          <p:nvPr userDrawn="1"/>
        </p:nvGrpSpPr>
        <p:grpSpPr>
          <a:xfrm>
            <a:off x="17784000" y="928800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1CA28C7F-94DF-0464-FFCE-B92D1B1157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E9A26804-8171-4C87-EA39-D7D02C505C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A2C7EF-B9AA-2DA8-8610-4F53E94D0A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6" y="574150"/>
            <a:ext cx="6984776" cy="2664000"/>
          </a:xfrm>
        </p:spPr>
        <p:txBody>
          <a:bodyPr anchor="ctr"/>
          <a:lstStyle>
            <a:lvl1pPr marL="0" indent="0">
              <a:lnSpc>
                <a:spcPts val="5400"/>
              </a:lnSpc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993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bild_topp_och_text-Vinröd_mö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9EEE50AE-AD45-C8EB-F181-3EB97FB88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57E4DDF-B89B-3B5E-4B7A-22A918DDF8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0104100" cy="3654425"/>
          </a:xfrm>
          <a:custGeom>
            <a:avLst/>
            <a:gdLst>
              <a:gd name="connsiteX0" fmla="*/ 18655886 w 20104100"/>
              <a:gd name="connsiteY0" fmla="*/ 927212 h 3654425"/>
              <a:gd name="connsiteX1" fmla="*/ 17756906 w 20104100"/>
              <a:gd name="connsiteY1" fmla="*/ 1826192 h 3654425"/>
              <a:gd name="connsiteX2" fmla="*/ 17756906 w 20104100"/>
              <a:gd name="connsiteY2" fmla="*/ 2725173 h 3654425"/>
              <a:gd name="connsiteX3" fmla="*/ 18655886 w 20104100"/>
              <a:gd name="connsiteY3" fmla="*/ 2725173 h 3654425"/>
              <a:gd name="connsiteX4" fmla="*/ 19554868 w 20104100"/>
              <a:gd name="connsiteY4" fmla="*/ 1826192 h 3654425"/>
              <a:gd name="connsiteX5" fmla="*/ 18655886 w 20104100"/>
              <a:gd name="connsiteY5" fmla="*/ 927212 h 3654425"/>
              <a:gd name="connsiteX6" fmla="*/ 0 w 20104100"/>
              <a:gd name="connsiteY6" fmla="*/ 0 h 3654425"/>
              <a:gd name="connsiteX7" fmla="*/ 20104100 w 20104100"/>
              <a:gd name="connsiteY7" fmla="*/ 0 h 3654425"/>
              <a:gd name="connsiteX8" fmla="*/ 20104100 w 20104100"/>
              <a:gd name="connsiteY8" fmla="*/ 3654425 h 3654425"/>
              <a:gd name="connsiteX9" fmla="*/ 0 w 20104100"/>
              <a:gd name="connsiteY9" fmla="*/ 3654425 h 3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3654425">
                <a:moveTo>
                  <a:pt x="18655886" y="927212"/>
                </a:moveTo>
                <a:cubicBezTo>
                  <a:pt x="18159392" y="927212"/>
                  <a:pt x="17756906" y="1329699"/>
                  <a:pt x="17756906" y="1826192"/>
                </a:cubicBezTo>
                <a:lnTo>
                  <a:pt x="17756906" y="2725173"/>
                </a:lnTo>
                <a:cubicBezTo>
                  <a:pt x="17756906" y="2725173"/>
                  <a:pt x="18655886" y="2725173"/>
                  <a:pt x="18655886" y="2725173"/>
                </a:cubicBezTo>
                <a:cubicBezTo>
                  <a:pt x="19152380" y="2725173"/>
                  <a:pt x="19554868" y="2322686"/>
                  <a:pt x="19554868" y="1826192"/>
                </a:cubicBezTo>
                <a:cubicBezTo>
                  <a:pt x="19554868" y="1329699"/>
                  <a:pt x="19152380" y="927212"/>
                  <a:pt x="18655886" y="927212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3654425"/>
                </a:lnTo>
                <a:lnTo>
                  <a:pt x="0" y="36544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5519E575-451D-56AC-BC70-3C69451708E5}"/>
              </a:ext>
            </a:extLst>
          </p:cNvPr>
          <p:cNvGrpSpPr/>
          <p:nvPr userDrawn="1"/>
        </p:nvGrpSpPr>
        <p:grpSpPr>
          <a:xfrm>
            <a:off x="17784000" y="928800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1CA28C7F-94DF-0464-FFCE-B92D1B1157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E9A26804-8171-4C87-EA39-D7D02C505C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A2C7EF-B9AA-2DA8-8610-4F53E94D0A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6" y="574150"/>
            <a:ext cx="6984776" cy="2664000"/>
          </a:xfrm>
        </p:spPr>
        <p:txBody>
          <a:bodyPr anchor="ctr"/>
          <a:lstStyle>
            <a:lvl1pPr marL="0" indent="0">
              <a:lnSpc>
                <a:spcPts val="5400"/>
              </a:lnSpc>
              <a:spcAft>
                <a:spcPts val="2300"/>
              </a:spcAft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94F67A0E-E56A-0E7E-0659-639FB34E41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37665" y="4767725"/>
            <a:ext cx="16108695" cy="5364000"/>
          </a:xfr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083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bild_topp_och_text-Vit-Turkos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57E4DDF-B89B-3B5E-4B7A-22A918DDF8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0104100" cy="3654425"/>
          </a:xfrm>
          <a:custGeom>
            <a:avLst/>
            <a:gdLst>
              <a:gd name="connsiteX0" fmla="*/ 18655886 w 20104100"/>
              <a:gd name="connsiteY0" fmla="*/ 927212 h 3654425"/>
              <a:gd name="connsiteX1" fmla="*/ 17756906 w 20104100"/>
              <a:gd name="connsiteY1" fmla="*/ 1826192 h 3654425"/>
              <a:gd name="connsiteX2" fmla="*/ 17756906 w 20104100"/>
              <a:gd name="connsiteY2" fmla="*/ 2725173 h 3654425"/>
              <a:gd name="connsiteX3" fmla="*/ 18655886 w 20104100"/>
              <a:gd name="connsiteY3" fmla="*/ 2725173 h 3654425"/>
              <a:gd name="connsiteX4" fmla="*/ 19554868 w 20104100"/>
              <a:gd name="connsiteY4" fmla="*/ 1826192 h 3654425"/>
              <a:gd name="connsiteX5" fmla="*/ 18655886 w 20104100"/>
              <a:gd name="connsiteY5" fmla="*/ 927212 h 3654425"/>
              <a:gd name="connsiteX6" fmla="*/ 0 w 20104100"/>
              <a:gd name="connsiteY6" fmla="*/ 0 h 3654425"/>
              <a:gd name="connsiteX7" fmla="*/ 20104100 w 20104100"/>
              <a:gd name="connsiteY7" fmla="*/ 0 h 3654425"/>
              <a:gd name="connsiteX8" fmla="*/ 20104100 w 20104100"/>
              <a:gd name="connsiteY8" fmla="*/ 3654425 h 3654425"/>
              <a:gd name="connsiteX9" fmla="*/ 0 w 20104100"/>
              <a:gd name="connsiteY9" fmla="*/ 3654425 h 3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3654425">
                <a:moveTo>
                  <a:pt x="18655886" y="927212"/>
                </a:moveTo>
                <a:cubicBezTo>
                  <a:pt x="18159392" y="927212"/>
                  <a:pt x="17756906" y="1329699"/>
                  <a:pt x="17756906" y="1826192"/>
                </a:cubicBezTo>
                <a:lnTo>
                  <a:pt x="17756906" y="2725173"/>
                </a:lnTo>
                <a:cubicBezTo>
                  <a:pt x="17756906" y="2725173"/>
                  <a:pt x="18655886" y="2725173"/>
                  <a:pt x="18655886" y="2725173"/>
                </a:cubicBezTo>
                <a:cubicBezTo>
                  <a:pt x="19152380" y="2725173"/>
                  <a:pt x="19554868" y="2322686"/>
                  <a:pt x="19554868" y="1826192"/>
                </a:cubicBezTo>
                <a:cubicBezTo>
                  <a:pt x="19554868" y="1329699"/>
                  <a:pt x="19152380" y="927212"/>
                  <a:pt x="18655886" y="927212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3654425"/>
                </a:lnTo>
                <a:lnTo>
                  <a:pt x="0" y="36544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5519E575-451D-56AC-BC70-3C69451708E5}"/>
              </a:ext>
            </a:extLst>
          </p:cNvPr>
          <p:cNvGrpSpPr/>
          <p:nvPr userDrawn="1"/>
        </p:nvGrpSpPr>
        <p:grpSpPr>
          <a:xfrm>
            <a:off x="17784000" y="928800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1CA28C7F-94DF-0464-FFCE-B92D1B1157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E9A26804-8171-4C87-EA39-D7D02C505C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A2C7EF-B9AA-2DA8-8610-4F53E94D0A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6" y="574150"/>
            <a:ext cx="6984776" cy="2664000"/>
          </a:xfrm>
        </p:spPr>
        <p:txBody>
          <a:bodyPr anchor="ctr"/>
          <a:lstStyle>
            <a:lvl1pPr marL="0" indent="0">
              <a:lnSpc>
                <a:spcPts val="54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94F67A0E-E56A-0E7E-0659-639FB34E41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37665" y="4767725"/>
            <a:ext cx="16108695" cy="5364000"/>
          </a:xfrm>
        </p:spPr>
        <p:txBody>
          <a:bodyPr/>
          <a:lstStyle>
            <a:lvl1pPr marL="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403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ida_helsida-Vinröd_mö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9EEE50AE-AD45-C8EB-F181-3EB97FB88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grpSp>
        <p:nvGrpSpPr>
          <p:cNvPr id="16" name="Grupp 15">
            <a:extLst>
              <a:ext uri="{FF2B5EF4-FFF2-40B4-BE49-F238E27FC236}">
                <a16:creationId xmlns:a16="http://schemas.microsoft.com/office/drawing/2014/main" id="{E7C7BFDF-15BB-A35D-182B-71E482DB79E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D13F18B1-ED24-8397-C568-DD94D6B23E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8" name="Bild 17">
              <a:extLst>
                <a:ext uri="{FF2B5EF4-FFF2-40B4-BE49-F238E27FC236}">
                  <a16:creationId xmlns:a16="http://schemas.microsoft.com/office/drawing/2014/main" id="{87208784-4141-09D3-D660-A2268386B8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4" name="Platshållare för innehåll 14">
            <a:extLst>
              <a:ext uri="{FF2B5EF4-FFF2-40B4-BE49-F238E27FC236}">
                <a16:creationId xmlns:a16="http://schemas.microsoft.com/office/drawing/2014/main" id="{9EB8307F-13DC-A5B9-FFB0-58CD993C5C6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0" y="-1"/>
            <a:ext cx="20104100" cy="11309351"/>
          </a:xfrm>
          <a:custGeom>
            <a:avLst/>
            <a:gdLst>
              <a:gd name="connsiteX0" fmla="*/ 18655886 w 20104100"/>
              <a:gd name="connsiteY0" fmla="*/ 8967044 h 11309351"/>
              <a:gd name="connsiteX1" fmla="*/ 17756906 w 20104100"/>
              <a:gd name="connsiteY1" fmla="*/ 9866024 h 11309351"/>
              <a:gd name="connsiteX2" fmla="*/ 17756906 w 20104100"/>
              <a:gd name="connsiteY2" fmla="*/ 10765005 h 11309351"/>
              <a:gd name="connsiteX3" fmla="*/ 18655886 w 20104100"/>
              <a:gd name="connsiteY3" fmla="*/ 10765005 h 11309351"/>
              <a:gd name="connsiteX4" fmla="*/ 19554868 w 20104100"/>
              <a:gd name="connsiteY4" fmla="*/ 9866024 h 11309351"/>
              <a:gd name="connsiteX5" fmla="*/ 18655886 w 20104100"/>
              <a:gd name="connsiteY5" fmla="*/ 8967044 h 11309351"/>
              <a:gd name="connsiteX6" fmla="*/ 0 w 20104100"/>
              <a:gd name="connsiteY6" fmla="*/ 0 h 11309351"/>
              <a:gd name="connsiteX7" fmla="*/ 20104100 w 20104100"/>
              <a:gd name="connsiteY7" fmla="*/ 0 h 11309351"/>
              <a:gd name="connsiteX8" fmla="*/ 20104100 w 20104100"/>
              <a:gd name="connsiteY8" fmla="*/ 11309351 h 11309351"/>
              <a:gd name="connsiteX9" fmla="*/ 0 w 20104100"/>
              <a:gd name="connsiteY9" fmla="*/ 11309351 h 1130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11309351">
                <a:moveTo>
                  <a:pt x="18655886" y="8967044"/>
                </a:moveTo>
                <a:cubicBezTo>
                  <a:pt x="18159392" y="8967044"/>
                  <a:pt x="17756906" y="9369531"/>
                  <a:pt x="17756906" y="9866024"/>
                </a:cubicBezTo>
                <a:lnTo>
                  <a:pt x="17756906" y="10765005"/>
                </a:lnTo>
                <a:cubicBezTo>
                  <a:pt x="17756906" y="10765005"/>
                  <a:pt x="18655886" y="10765005"/>
                  <a:pt x="18655886" y="10765005"/>
                </a:cubicBezTo>
                <a:cubicBezTo>
                  <a:pt x="19152380" y="10765005"/>
                  <a:pt x="19554868" y="10362518"/>
                  <a:pt x="19554868" y="9866024"/>
                </a:cubicBezTo>
                <a:cubicBezTo>
                  <a:pt x="19554868" y="9369531"/>
                  <a:pt x="19152380" y="8967044"/>
                  <a:pt x="18655886" y="8967044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11309351"/>
                </a:lnTo>
                <a:lnTo>
                  <a:pt x="0" y="11309351"/>
                </a:lnTo>
                <a:close/>
              </a:path>
            </a:pathLst>
          </a:custGeom>
          <a:solidFill>
            <a:schemeClr val="accent3">
              <a:alpha val="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3200">
                <a:solidFill>
                  <a:schemeClr val="bg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på en ikon för att infoga innehåll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26BD7044-3A0C-0360-26A6-6F4A9E5876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C5B364C0-16BC-3264-BEEF-314B8ECCB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sidfot 5">
            <a:extLst>
              <a:ext uri="{FF2B5EF4-FFF2-40B4-BE49-F238E27FC236}">
                <a16:creationId xmlns:a16="http://schemas.microsoft.com/office/drawing/2014/main" id="{559A4CF1-D37E-27F6-F19A-164549C19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9155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1-Turkos_mö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19587E9D-16BD-AF70-A45B-6226475A8D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3996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5" name="Platshållare för bild 11">
            <a:extLst>
              <a:ext uri="{FF2B5EF4-FFF2-40B4-BE49-F238E27FC236}">
                <a16:creationId xmlns:a16="http://schemas.microsoft.com/office/drawing/2014/main" id="{75590286-0510-BFB4-EE2F-160E3A17B3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1" hasCustomPrompt="1"/>
          </p:nvPr>
        </p:nvSpPr>
        <p:spPr>
          <a:xfrm>
            <a:off x="180000" y="4359600"/>
            <a:ext cx="4716000" cy="67697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40464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5076000" y="6913750"/>
            <a:ext cx="40464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9304100" y="180000"/>
            <a:ext cx="1062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9" name="Platshållare för bild 11">
            <a:extLst>
              <a:ext uri="{FF2B5EF4-FFF2-40B4-BE49-F238E27FC236}">
                <a16:creationId xmlns:a16="http://schemas.microsoft.com/office/drawing/2014/main" id="{4798232A-73EF-6BAB-910A-26A2BE1F61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 hasCustomPrompt="1"/>
          </p:nvPr>
        </p:nvSpPr>
        <p:spPr>
          <a:xfrm>
            <a:off x="9304100" y="6017350"/>
            <a:ext cx="5310000" cy="511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410E5945-31B5-7188-D32A-98B7B861DF97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3" name="Bild 2">
              <a:extLst>
                <a:ext uri="{FF2B5EF4-FFF2-40B4-BE49-F238E27FC236}">
                  <a16:creationId xmlns:a16="http://schemas.microsoft.com/office/drawing/2014/main" id="{1B6F520F-252E-AD6B-6CFC-A8FA4E19BB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" name="Bild 3">
              <a:extLst>
                <a:ext uri="{FF2B5EF4-FFF2-40B4-BE49-F238E27FC236}">
                  <a16:creationId xmlns:a16="http://schemas.microsoft.com/office/drawing/2014/main" id="{4865D953-04C2-C138-9C36-AF9243AA11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1294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1_med_text-Turkos_mö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3996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5" name="Platshållare för bild 11">
            <a:extLst>
              <a:ext uri="{FF2B5EF4-FFF2-40B4-BE49-F238E27FC236}">
                <a16:creationId xmlns:a16="http://schemas.microsoft.com/office/drawing/2014/main" id="{75590286-0510-BFB4-EE2F-160E3A17B3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1" hasCustomPrompt="1"/>
          </p:nvPr>
        </p:nvSpPr>
        <p:spPr>
          <a:xfrm>
            <a:off x="180000" y="4359600"/>
            <a:ext cx="4716000" cy="67697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40464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5076000" y="6913750"/>
            <a:ext cx="40464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9304100" y="180000"/>
            <a:ext cx="1062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36C45F4-5A3A-B353-8B3A-6433B352CE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02400" y="6377390"/>
            <a:ext cx="5279848" cy="1005477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10000" b="0" spc="-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100%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88D93A17-5D27-9173-DE8F-75232BA67D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02400" y="7454875"/>
            <a:ext cx="5311700" cy="2880320"/>
          </a:xfrm>
        </p:spPr>
        <p:txBody>
          <a:bodyPr anchor="t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</a:t>
            </a:r>
            <a:endParaRPr lang="en-US" dirty="0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8905EC65-8650-70B3-60D1-3E1ABCA0D806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11FBA0C9-6BFF-B8AD-A3F5-12DDCE3121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8" name="Bild 7">
              <a:extLst>
                <a:ext uri="{FF2B5EF4-FFF2-40B4-BE49-F238E27FC236}">
                  <a16:creationId xmlns:a16="http://schemas.microsoft.com/office/drawing/2014/main" id="{228F8573-1D0A-2F1D-9164-0EFB361C27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41431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2-Turkos_mö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781495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95381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8174955"/>
            <a:ext cx="4716000" cy="295439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14794100" y="180000"/>
            <a:ext cx="513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9" name="Platshållare för bild 11">
            <a:extLst>
              <a:ext uri="{FF2B5EF4-FFF2-40B4-BE49-F238E27FC236}">
                <a16:creationId xmlns:a16="http://schemas.microsoft.com/office/drawing/2014/main" id="{4798232A-73EF-6BAB-910A-26A2BE1F614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304100" y="6913750"/>
            <a:ext cx="53100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D7B35C18-31BA-C480-0D6A-3E04BD624973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5" name="Bild 4">
              <a:extLst>
                <a:ext uri="{FF2B5EF4-FFF2-40B4-BE49-F238E27FC236}">
                  <a16:creationId xmlns:a16="http://schemas.microsoft.com/office/drawing/2014/main" id="{16ED4C09-51FE-CD65-312F-C7C542BCBE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6C996E8F-0F50-1B7B-6FCE-C271498367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7" name="Platshållare för bild 11">
            <a:extLst>
              <a:ext uri="{FF2B5EF4-FFF2-40B4-BE49-F238E27FC236}">
                <a16:creationId xmlns:a16="http://schemas.microsoft.com/office/drawing/2014/main" id="{F74D3FB7-FCAD-6210-57DB-6889BD350E3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076000" y="6913750"/>
            <a:ext cx="40481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6701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våspaltsida_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CC9BDD-2A63-4704-82E4-11575AE25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A7763FE-5C0D-4543-80BD-2B9936FC6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9600"/>
            <a:ext cx="15840000" cy="205200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E9CB98B-6CDA-4906-9342-37A4C0ABF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018718AE-EF03-C6A8-4DF3-B1579BF0EE2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60DC6478-B658-B7D0-AE09-4EFBFD58BD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F74FD982-7983-7D64-D405-41229F78FE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1" name="Platshållare för datum 3">
            <a:extLst>
              <a:ext uri="{FF2B5EF4-FFF2-40B4-BE49-F238E27FC236}">
                <a16:creationId xmlns:a16="http://schemas.microsoft.com/office/drawing/2014/main" id="{1783EC63-79BB-77E8-2181-41E0C882D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D1758E46-E2BA-B68B-6F52-E6C6CEA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3" name="Platshållare för sidfot 5">
            <a:extLst>
              <a:ext uri="{FF2B5EF4-FFF2-40B4-BE49-F238E27FC236}">
                <a16:creationId xmlns:a16="http://schemas.microsoft.com/office/drawing/2014/main" id="{F3FBF16E-2EBB-59D5-909D-2D594D13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322839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392538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2_med_text-Turkos_mö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781495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95381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8174955"/>
            <a:ext cx="4716000" cy="295439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14794100" y="180000"/>
            <a:ext cx="513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9" name="Platshållare för bild 11">
            <a:extLst>
              <a:ext uri="{FF2B5EF4-FFF2-40B4-BE49-F238E27FC236}">
                <a16:creationId xmlns:a16="http://schemas.microsoft.com/office/drawing/2014/main" id="{4798232A-73EF-6BAB-910A-26A2BE1F61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 hasCustomPrompt="1"/>
          </p:nvPr>
        </p:nvSpPr>
        <p:spPr>
          <a:xfrm>
            <a:off x="9304100" y="6913750"/>
            <a:ext cx="53100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6F9EFEF-9695-7AB3-FDC0-829FA125B2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6000" y="7022827"/>
            <a:ext cx="4023825" cy="972128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10000" b="0" spc="-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98%</a:t>
            </a:r>
          </a:p>
        </p:txBody>
      </p:sp>
      <p:sp>
        <p:nvSpPr>
          <p:cNvPr id="3" name="Platshållare för text 4">
            <a:extLst>
              <a:ext uri="{FF2B5EF4-FFF2-40B4-BE49-F238E27FC236}">
                <a16:creationId xmlns:a16="http://schemas.microsoft.com/office/drawing/2014/main" id="{3EBD60E3-AB8C-FA3F-4E75-0BB502CA3F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76000" y="8005650"/>
            <a:ext cx="4048100" cy="2905609"/>
          </a:xfrm>
        </p:spPr>
        <p:txBody>
          <a:bodyPr anchor="t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</a:t>
            </a:r>
            <a:endParaRPr lang="en-US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D7B35C18-31BA-C480-0D6A-3E04BD624973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5" name="Bild 4">
              <a:extLst>
                <a:ext uri="{FF2B5EF4-FFF2-40B4-BE49-F238E27FC236}">
                  <a16:creationId xmlns:a16="http://schemas.microsoft.com/office/drawing/2014/main" id="{16ED4C09-51FE-CD65-312F-C7C542BCBE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6C996E8F-0F50-1B7B-6FCE-C271498367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973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3-Vinröd_mö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493463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7456562" cy="1094443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5294635"/>
            <a:ext cx="4716000" cy="583471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12712562" y="180000"/>
            <a:ext cx="3510000" cy="360246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07741B52-3B3E-3BC7-9652-BCFA930D0B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8" hasCustomPrompt="1"/>
          </p:nvPr>
        </p:nvSpPr>
        <p:spPr>
          <a:xfrm>
            <a:off x="12712562" y="3962467"/>
            <a:ext cx="7211538" cy="7161963"/>
          </a:xfrm>
          <a:custGeom>
            <a:avLst/>
            <a:gdLst>
              <a:gd name="connsiteX0" fmla="*/ 5943324 w 7211538"/>
              <a:gd name="connsiteY0" fmla="*/ 5004576 h 7161963"/>
              <a:gd name="connsiteX1" fmla="*/ 5044344 w 7211538"/>
              <a:gd name="connsiteY1" fmla="*/ 5903556 h 7161963"/>
              <a:gd name="connsiteX2" fmla="*/ 5044344 w 7211538"/>
              <a:gd name="connsiteY2" fmla="*/ 6802537 h 7161963"/>
              <a:gd name="connsiteX3" fmla="*/ 5943324 w 7211538"/>
              <a:gd name="connsiteY3" fmla="*/ 6802537 h 7161963"/>
              <a:gd name="connsiteX4" fmla="*/ 6842306 w 7211538"/>
              <a:gd name="connsiteY4" fmla="*/ 5903556 h 7161963"/>
              <a:gd name="connsiteX5" fmla="*/ 5943324 w 7211538"/>
              <a:gd name="connsiteY5" fmla="*/ 5004576 h 7161963"/>
              <a:gd name="connsiteX6" fmla="*/ 0 w 7211538"/>
              <a:gd name="connsiteY6" fmla="*/ 0 h 7161963"/>
              <a:gd name="connsiteX7" fmla="*/ 7211538 w 7211538"/>
              <a:gd name="connsiteY7" fmla="*/ 0 h 7161963"/>
              <a:gd name="connsiteX8" fmla="*/ 7211538 w 7211538"/>
              <a:gd name="connsiteY8" fmla="*/ 7161963 h 7161963"/>
              <a:gd name="connsiteX9" fmla="*/ 0 w 7211538"/>
              <a:gd name="connsiteY9" fmla="*/ 7161963 h 716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11538" h="7161963">
                <a:moveTo>
                  <a:pt x="5943324" y="5004576"/>
                </a:moveTo>
                <a:cubicBezTo>
                  <a:pt x="5446830" y="5004576"/>
                  <a:pt x="5044344" y="5407063"/>
                  <a:pt x="5044344" y="5903556"/>
                </a:cubicBezTo>
                <a:lnTo>
                  <a:pt x="5044344" y="6802537"/>
                </a:lnTo>
                <a:cubicBezTo>
                  <a:pt x="5044344" y="6802537"/>
                  <a:pt x="5943324" y="6802537"/>
                  <a:pt x="5943324" y="6802537"/>
                </a:cubicBezTo>
                <a:cubicBezTo>
                  <a:pt x="6439818" y="6802537"/>
                  <a:pt x="6842306" y="6400050"/>
                  <a:pt x="6842306" y="5903556"/>
                </a:cubicBezTo>
                <a:cubicBezTo>
                  <a:pt x="6842306" y="5407063"/>
                  <a:pt x="6439818" y="5004576"/>
                  <a:pt x="5943324" y="5004576"/>
                </a:cubicBezTo>
                <a:close/>
                <a:moveTo>
                  <a:pt x="0" y="0"/>
                </a:moveTo>
                <a:lnTo>
                  <a:pt x="7211538" y="0"/>
                </a:lnTo>
                <a:lnTo>
                  <a:pt x="7211538" y="7161963"/>
                </a:lnTo>
                <a:lnTo>
                  <a:pt x="0" y="716196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F536D92B-87AA-BBF0-BDDC-1A023F4BB4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9" hasCustomPrompt="1"/>
          </p:nvPr>
        </p:nvSpPr>
        <p:spPr>
          <a:xfrm>
            <a:off x="16414100" y="180000"/>
            <a:ext cx="3510000" cy="360246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D692920B-743B-E1CA-4916-353239D3C39B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8" name="Bild 7">
              <a:extLst>
                <a:ext uri="{FF2B5EF4-FFF2-40B4-BE49-F238E27FC236}">
                  <a16:creationId xmlns:a16="http://schemas.microsoft.com/office/drawing/2014/main" id="{21F23884-35A6-AE70-C8A4-9EB34222B7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9" name="Bild 8">
              <a:extLst>
                <a:ext uri="{FF2B5EF4-FFF2-40B4-BE49-F238E27FC236}">
                  <a16:creationId xmlns:a16="http://schemas.microsoft.com/office/drawing/2014/main" id="{AC019253-62DA-A36D-F7F7-66C677AAA7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74338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3_med_text-Turkos_mö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493463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7456562" cy="1094443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5294635"/>
            <a:ext cx="4716000" cy="583471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07741B52-3B3E-3BC7-9652-BCFA930D0B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8" hasCustomPrompt="1"/>
          </p:nvPr>
        </p:nvSpPr>
        <p:spPr>
          <a:xfrm>
            <a:off x="12712562" y="3962467"/>
            <a:ext cx="7211538" cy="7161963"/>
          </a:xfrm>
          <a:custGeom>
            <a:avLst/>
            <a:gdLst>
              <a:gd name="connsiteX0" fmla="*/ 5943324 w 7211538"/>
              <a:gd name="connsiteY0" fmla="*/ 5004576 h 7161963"/>
              <a:gd name="connsiteX1" fmla="*/ 5044344 w 7211538"/>
              <a:gd name="connsiteY1" fmla="*/ 5903556 h 7161963"/>
              <a:gd name="connsiteX2" fmla="*/ 5044344 w 7211538"/>
              <a:gd name="connsiteY2" fmla="*/ 6802537 h 7161963"/>
              <a:gd name="connsiteX3" fmla="*/ 5943324 w 7211538"/>
              <a:gd name="connsiteY3" fmla="*/ 6802537 h 7161963"/>
              <a:gd name="connsiteX4" fmla="*/ 6842306 w 7211538"/>
              <a:gd name="connsiteY4" fmla="*/ 5903556 h 7161963"/>
              <a:gd name="connsiteX5" fmla="*/ 5943324 w 7211538"/>
              <a:gd name="connsiteY5" fmla="*/ 5004576 h 7161963"/>
              <a:gd name="connsiteX6" fmla="*/ 0 w 7211538"/>
              <a:gd name="connsiteY6" fmla="*/ 0 h 7161963"/>
              <a:gd name="connsiteX7" fmla="*/ 7211538 w 7211538"/>
              <a:gd name="connsiteY7" fmla="*/ 0 h 7161963"/>
              <a:gd name="connsiteX8" fmla="*/ 7211538 w 7211538"/>
              <a:gd name="connsiteY8" fmla="*/ 7161963 h 7161963"/>
              <a:gd name="connsiteX9" fmla="*/ 0 w 7211538"/>
              <a:gd name="connsiteY9" fmla="*/ 7161963 h 716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11538" h="7161963">
                <a:moveTo>
                  <a:pt x="5943324" y="5004576"/>
                </a:moveTo>
                <a:cubicBezTo>
                  <a:pt x="5446830" y="5004576"/>
                  <a:pt x="5044344" y="5407063"/>
                  <a:pt x="5044344" y="5903556"/>
                </a:cubicBezTo>
                <a:lnTo>
                  <a:pt x="5044344" y="6802537"/>
                </a:lnTo>
                <a:cubicBezTo>
                  <a:pt x="5044344" y="6802537"/>
                  <a:pt x="5943324" y="6802537"/>
                  <a:pt x="5943324" y="6802537"/>
                </a:cubicBezTo>
                <a:cubicBezTo>
                  <a:pt x="6439818" y="6802537"/>
                  <a:pt x="6842306" y="6400050"/>
                  <a:pt x="6842306" y="5903556"/>
                </a:cubicBezTo>
                <a:cubicBezTo>
                  <a:pt x="6842306" y="5407063"/>
                  <a:pt x="6439818" y="5004576"/>
                  <a:pt x="5943324" y="5004576"/>
                </a:cubicBezTo>
                <a:close/>
                <a:moveTo>
                  <a:pt x="0" y="0"/>
                </a:moveTo>
                <a:lnTo>
                  <a:pt x="7211538" y="0"/>
                </a:lnTo>
                <a:lnTo>
                  <a:pt x="7211538" y="7161963"/>
                </a:lnTo>
                <a:lnTo>
                  <a:pt x="0" y="716196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F536D92B-87AA-BBF0-BDDC-1A023F4BB4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9" hasCustomPrompt="1"/>
          </p:nvPr>
        </p:nvSpPr>
        <p:spPr>
          <a:xfrm>
            <a:off x="16414100" y="180000"/>
            <a:ext cx="3510000" cy="360246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81C86E17-67EC-C615-2842-76EB0D847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703429" y="326082"/>
            <a:ext cx="3509500" cy="936105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10000" b="0" spc="-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98%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C40B185A-2F22-3207-F086-4CB9D1147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03428" y="1262187"/>
            <a:ext cx="3530672" cy="2396633"/>
          </a:xfrm>
        </p:spPr>
        <p:txBody>
          <a:bodyPr anchor="t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</a:t>
            </a:r>
            <a:endParaRPr lang="en-US" dirty="0"/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9924D6F4-B2E5-DFB3-AD23-22CDC8FBF80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4C9CD803-0E8B-1C0E-0E29-B5DAE7383C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4C80B198-33F3-1D5A-45D1-D92C2FCD60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686999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4-Turkos_mö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000" y="180000"/>
            <a:ext cx="643680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3" name="Platshållare för bild 22">
            <a:extLst>
              <a:ext uri="{FF2B5EF4-FFF2-40B4-BE49-F238E27FC236}">
                <a16:creationId xmlns:a16="http://schemas.microsoft.com/office/drawing/2014/main" id="{AE476CC3-39A7-954F-B55A-B3FADD79CC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3487300" y="180000"/>
            <a:ext cx="6436800" cy="10949350"/>
          </a:xfrm>
          <a:custGeom>
            <a:avLst/>
            <a:gdLst>
              <a:gd name="connsiteX0" fmla="*/ 5168586 w 6436800"/>
              <a:gd name="connsiteY0" fmla="*/ 8787043 h 10949350"/>
              <a:gd name="connsiteX1" fmla="*/ 4269606 w 6436800"/>
              <a:gd name="connsiteY1" fmla="*/ 9686023 h 10949350"/>
              <a:gd name="connsiteX2" fmla="*/ 4269606 w 6436800"/>
              <a:gd name="connsiteY2" fmla="*/ 10585004 h 10949350"/>
              <a:gd name="connsiteX3" fmla="*/ 5168586 w 6436800"/>
              <a:gd name="connsiteY3" fmla="*/ 10585004 h 10949350"/>
              <a:gd name="connsiteX4" fmla="*/ 6067568 w 6436800"/>
              <a:gd name="connsiteY4" fmla="*/ 9686023 h 10949350"/>
              <a:gd name="connsiteX5" fmla="*/ 5168586 w 6436800"/>
              <a:gd name="connsiteY5" fmla="*/ 8787043 h 10949350"/>
              <a:gd name="connsiteX6" fmla="*/ 0 w 6436800"/>
              <a:gd name="connsiteY6" fmla="*/ 0 h 10949350"/>
              <a:gd name="connsiteX7" fmla="*/ 6436800 w 6436800"/>
              <a:gd name="connsiteY7" fmla="*/ 0 h 10949350"/>
              <a:gd name="connsiteX8" fmla="*/ 6436800 w 6436800"/>
              <a:gd name="connsiteY8" fmla="*/ 10949350 h 10949350"/>
              <a:gd name="connsiteX9" fmla="*/ 0 w 6436800"/>
              <a:gd name="connsiteY9" fmla="*/ 10949350 h 109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36800" h="10949350">
                <a:moveTo>
                  <a:pt x="5168586" y="8787043"/>
                </a:moveTo>
                <a:cubicBezTo>
                  <a:pt x="4672092" y="8787043"/>
                  <a:pt x="4269606" y="9189530"/>
                  <a:pt x="4269606" y="9686023"/>
                </a:cubicBezTo>
                <a:lnTo>
                  <a:pt x="4269606" y="10585004"/>
                </a:lnTo>
                <a:cubicBezTo>
                  <a:pt x="4269606" y="10585004"/>
                  <a:pt x="5168586" y="10585004"/>
                  <a:pt x="5168586" y="10585004"/>
                </a:cubicBezTo>
                <a:cubicBezTo>
                  <a:pt x="5665080" y="10585004"/>
                  <a:pt x="6067568" y="10182517"/>
                  <a:pt x="6067568" y="9686023"/>
                </a:cubicBezTo>
                <a:cubicBezTo>
                  <a:pt x="6067568" y="9189530"/>
                  <a:pt x="5665080" y="8787043"/>
                  <a:pt x="5168586" y="8787043"/>
                </a:cubicBezTo>
                <a:close/>
                <a:moveTo>
                  <a:pt x="0" y="0"/>
                </a:moveTo>
                <a:lnTo>
                  <a:pt x="6436800" y="0"/>
                </a:lnTo>
                <a:lnTo>
                  <a:pt x="6436800" y="10949350"/>
                </a:lnTo>
                <a:lnTo>
                  <a:pt x="0" y="109493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1" name="Platshållare för bild 11">
            <a:extLst>
              <a:ext uri="{FF2B5EF4-FFF2-40B4-BE49-F238E27FC236}">
                <a16:creationId xmlns:a16="http://schemas.microsoft.com/office/drawing/2014/main" id="{04A79490-3E77-1BC2-C4F7-C0081AFF5F6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833650" y="180000"/>
            <a:ext cx="643680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24" name="Grupp 23">
            <a:extLst>
              <a:ext uri="{FF2B5EF4-FFF2-40B4-BE49-F238E27FC236}">
                <a16:creationId xmlns:a16="http://schemas.microsoft.com/office/drawing/2014/main" id="{36080757-1827-79AE-08EE-9E86E25BE3E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25" name="Bild 24">
              <a:extLst>
                <a:ext uri="{FF2B5EF4-FFF2-40B4-BE49-F238E27FC236}">
                  <a16:creationId xmlns:a16="http://schemas.microsoft.com/office/drawing/2014/main" id="{5F083FF7-85BF-7EAE-1F71-ECDBB52444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26" name="Bild 25">
              <a:extLst>
                <a:ext uri="{FF2B5EF4-FFF2-40B4-BE49-F238E27FC236}">
                  <a16:creationId xmlns:a16="http://schemas.microsoft.com/office/drawing/2014/main" id="{31D15F89-24FB-77F4-7CF3-368E6D9187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32088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5-Turkos_mö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23" name="Platshållare för bild 22">
            <a:extLst>
              <a:ext uri="{FF2B5EF4-FFF2-40B4-BE49-F238E27FC236}">
                <a16:creationId xmlns:a16="http://schemas.microsoft.com/office/drawing/2014/main" id="{AE476CC3-39A7-954F-B55A-B3FADD79CC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3487300" y="180000"/>
            <a:ext cx="6436800" cy="10949350"/>
          </a:xfrm>
          <a:custGeom>
            <a:avLst/>
            <a:gdLst>
              <a:gd name="connsiteX0" fmla="*/ 5168586 w 6436800"/>
              <a:gd name="connsiteY0" fmla="*/ 8787043 h 10949350"/>
              <a:gd name="connsiteX1" fmla="*/ 4269606 w 6436800"/>
              <a:gd name="connsiteY1" fmla="*/ 9686023 h 10949350"/>
              <a:gd name="connsiteX2" fmla="*/ 4269606 w 6436800"/>
              <a:gd name="connsiteY2" fmla="*/ 10585004 h 10949350"/>
              <a:gd name="connsiteX3" fmla="*/ 5168586 w 6436800"/>
              <a:gd name="connsiteY3" fmla="*/ 10585004 h 10949350"/>
              <a:gd name="connsiteX4" fmla="*/ 6067568 w 6436800"/>
              <a:gd name="connsiteY4" fmla="*/ 9686023 h 10949350"/>
              <a:gd name="connsiteX5" fmla="*/ 5168586 w 6436800"/>
              <a:gd name="connsiteY5" fmla="*/ 8787043 h 10949350"/>
              <a:gd name="connsiteX6" fmla="*/ 0 w 6436800"/>
              <a:gd name="connsiteY6" fmla="*/ 0 h 10949350"/>
              <a:gd name="connsiteX7" fmla="*/ 6436800 w 6436800"/>
              <a:gd name="connsiteY7" fmla="*/ 0 h 10949350"/>
              <a:gd name="connsiteX8" fmla="*/ 6436800 w 6436800"/>
              <a:gd name="connsiteY8" fmla="*/ 10949350 h 10949350"/>
              <a:gd name="connsiteX9" fmla="*/ 0 w 6436800"/>
              <a:gd name="connsiteY9" fmla="*/ 10949350 h 109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36800" h="10949350">
                <a:moveTo>
                  <a:pt x="5168586" y="8787043"/>
                </a:moveTo>
                <a:cubicBezTo>
                  <a:pt x="4672092" y="8787043"/>
                  <a:pt x="4269606" y="9189530"/>
                  <a:pt x="4269606" y="9686023"/>
                </a:cubicBezTo>
                <a:lnTo>
                  <a:pt x="4269606" y="10585004"/>
                </a:lnTo>
                <a:cubicBezTo>
                  <a:pt x="4269606" y="10585004"/>
                  <a:pt x="5168586" y="10585004"/>
                  <a:pt x="5168586" y="10585004"/>
                </a:cubicBezTo>
                <a:cubicBezTo>
                  <a:pt x="5665080" y="10585004"/>
                  <a:pt x="6067568" y="10182517"/>
                  <a:pt x="6067568" y="9686023"/>
                </a:cubicBezTo>
                <a:cubicBezTo>
                  <a:pt x="6067568" y="9189530"/>
                  <a:pt x="5665080" y="8787043"/>
                  <a:pt x="5168586" y="8787043"/>
                </a:cubicBezTo>
                <a:close/>
                <a:moveTo>
                  <a:pt x="0" y="0"/>
                </a:moveTo>
                <a:lnTo>
                  <a:pt x="6436800" y="0"/>
                </a:lnTo>
                <a:lnTo>
                  <a:pt x="6436800" y="10949350"/>
                </a:lnTo>
                <a:lnTo>
                  <a:pt x="0" y="109493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24" name="Grupp 23">
            <a:extLst>
              <a:ext uri="{FF2B5EF4-FFF2-40B4-BE49-F238E27FC236}">
                <a16:creationId xmlns:a16="http://schemas.microsoft.com/office/drawing/2014/main" id="{36080757-1827-79AE-08EE-9E86E25BE3E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25" name="Bild 24">
              <a:extLst>
                <a:ext uri="{FF2B5EF4-FFF2-40B4-BE49-F238E27FC236}">
                  <a16:creationId xmlns:a16="http://schemas.microsoft.com/office/drawing/2014/main" id="{5F083FF7-85BF-7EAE-1F71-ECDBB52444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26" name="Bild 25">
              <a:extLst>
                <a:ext uri="{FF2B5EF4-FFF2-40B4-BE49-F238E27FC236}">
                  <a16:creationId xmlns:a16="http://schemas.microsoft.com/office/drawing/2014/main" id="{31D15F89-24FB-77F4-7CF3-368E6D9187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72A62F05-C027-469F-18E7-289CD72A6D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000" y="180000"/>
            <a:ext cx="1309045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19243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6-Turkos_mö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000" y="180000"/>
            <a:ext cx="643680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05B2B2DE-FEA3-653C-0931-379607DA7294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833652" y="180000"/>
            <a:ext cx="13090449" cy="10949350"/>
          </a:xfrm>
          <a:custGeom>
            <a:avLst/>
            <a:gdLst>
              <a:gd name="connsiteX0" fmla="*/ 11822235 w 13090449"/>
              <a:gd name="connsiteY0" fmla="*/ 8787043 h 10949350"/>
              <a:gd name="connsiteX1" fmla="*/ 10923255 w 13090449"/>
              <a:gd name="connsiteY1" fmla="*/ 9686023 h 10949350"/>
              <a:gd name="connsiteX2" fmla="*/ 10923255 w 13090449"/>
              <a:gd name="connsiteY2" fmla="*/ 10585004 h 10949350"/>
              <a:gd name="connsiteX3" fmla="*/ 11822235 w 13090449"/>
              <a:gd name="connsiteY3" fmla="*/ 10585004 h 10949350"/>
              <a:gd name="connsiteX4" fmla="*/ 12721217 w 13090449"/>
              <a:gd name="connsiteY4" fmla="*/ 9686023 h 10949350"/>
              <a:gd name="connsiteX5" fmla="*/ 11822235 w 13090449"/>
              <a:gd name="connsiteY5" fmla="*/ 8787043 h 10949350"/>
              <a:gd name="connsiteX6" fmla="*/ 0 w 13090449"/>
              <a:gd name="connsiteY6" fmla="*/ 0 h 10949350"/>
              <a:gd name="connsiteX7" fmla="*/ 13090449 w 13090449"/>
              <a:gd name="connsiteY7" fmla="*/ 0 h 10949350"/>
              <a:gd name="connsiteX8" fmla="*/ 13090449 w 13090449"/>
              <a:gd name="connsiteY8" fmla="*/ 10949350 h 10949350"/>
              <a:gd name="connsiteX9" fmla="*/ 0 w 13090449"/>
              <a:gd name="connsiteY9" fmla="*/ 10949350 h 109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90449" h="10949350">
                <a:moveTo>
                  <a:pt x="11822235" y="8787043"/>
                </a:moveTo>
                <a:cubicBezTo>
                  <a:pt x="11325741" y="8787043"/>
                  <a:pt x="10923255" y="9189530"/>
                  <a:pt x="10923255" y="9686023"/>
                </a:cubicBezTo>
                <a:lnTo>
                  <a:pt x="10923255" y="10585004"/>
                </a:lnTo>
                <a:cubicBezTo>
                  <a:pt x="10923255" y="10585004"/>
                  <a:pt x="11822235" y="10585004"/>
                  <a:pt x="11822235" y="10585004"/>
                </a:cubicBezTo>
                <a:cubicBezTo>
                  <a:pt x="12318729" y="10585004"/>
                  <a:pt x="12721217" y="10182517"/>
                  <a:pt x="12721217" y="9686023"/>
                </a:cubicBezTo>
                <a:cubicBezTo>
                  <a:pt x="12721217" y="9189530"/>
                  <a:pt x="12318729" y="8787043"/>
                  <a:pt x="11822235" y="8787043"/>
                </a:cubicBezTo>
                <a:close/>
                <a:moveTo>
                  <a:pt x="0" y="0"/>
                </a:moveTo>
                <a:lnTo>
                  <a:pt x="13090449" y="0"/>
                </a:lnTo>
                <a:lnTo>
                  <a:pt x="13090449" y="10949350"/>
                </a:lnTo>
                <a:lnTo>
                  <a:pt x="0" y="109493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2CD8BC74-CB05-F75D-4DA5-0A80BAEE188A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B5E8ABFF-A049-3CC3-723D-CBFA3BE938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82540203-A0E1-AD3F-4C66-DCA08CC9C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948896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_Grafik-Vinröd_mörk_bakgrund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B5FC84A3-6718-98CF-9EE3-A8DB0F8FC6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12" name="Rubrik 1">
            <a:extLst>
              <a:ext uri="{FF2B5EF4-FFF2-40B4-BE49-F238E27FC236}">
                <a16:creationId xmlns:a16="http://schemas.microsoft.com/office/drawing/2014/main" id="{DAB45FCC-3155-3E2B-897C-05CB7E42D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830139"/>
            <a:ext cx="10260000" cy="4525838"/>
          </a:xfrm>
        </p:spPr>
        <p:txBody>
          <a:bodyPr anchor="b">
            <a:noAutofit/>
          </a:bodyPr>
          <a:lstStyle>
            <a:lvl1pPr algn="l">
              <a:lnSpc>
                <a:spcPct val="75000"/>
              </a:lnSpc>
              <a:defRPr sz="12000" b="0" spc="-400" baseline="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sv-SE" dirty="0"/>
              <a:t>Rubrik på en </a:t>
            </a:r>
            <a:br>
              <a:rPr lang="sv-SE" dirty="0"/>
            </a:br>
            <a:r>
              <a:rPr lang="sv-SE" dirty="0"/>
              <a:t>till tre rader</a:t>
            </a:r>
          </a:p>
        </p:txBody>
      </p:sp>
      <p:sp>
        <p:nvSpPr>
          <p:cNvPr id="13" name="Underrubrik 2">
            <a:extLst>
              <a:ext uri="{FF2B5EF4-FFF2-40B4-BE49-F238E27FC236}">
                <a16:creationId xmlns:a16="http://schemas.microsoft.com/office/drawing/2014/main" id="{10AF6820-499B-E3FE-4D90-926C8CD06C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2000" y="5847725"/>
            <a:ext cx="10260000" cy="240665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4500" spc="-200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grpSp>
        <p:nvGrpSpPr>
          <p:cNvPr id="44" name="Grupp 43">
            <a:extLst>
              <a:ext uri="{FF2B5EF4-FFF2-40B4-BE49-F238E27FC236}">
                <a16:creationId xmlns:a16="http://schemas.microsoft.com/office/drawing/2014/main" id="{1538AC56-7E65-723C-776F-248CC678B0A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45" name="Bild 44">
              <a:extLst>
                <a:ext uri="{FF2B5EF4-FFF2-40B4-BE49-F238E27FC236}">
                  <a16:creationId xmlns:a16="http://schemas.microsoft.com/office/drawing/2014/main" id="{7A9E031A-CC55-2EE8-9EA6-B2600A90B4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6" name="Bild 45">
              <a:extLst>
                <a:ext uri="{FF2B5EF4-FFF2-40B4-BE49-F238E27FC236}">
                  <a16:creationId xmlns:a16="http://schemas.microsoft.com/office/drawing/2014/main" id="{C6584C1A-A6D5-74D4-62AF-595A0D83C8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pic>
        <p:nvPicPr>
          <p:cNvPr id="4" name="Bild 3">
            <a:extLst>
              <a:ext uri="{FF2B5EF4-FFF2-40B4-BE49-F238E27FC236}">
                <a16:creationId xmlns:a16="http://schemas.microsoft.com/office/drawing/2014/main" id="{CD5ED3C4-0BE5-7CD7-24AB-E690E890CC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5231" t="28360" r="55508" b="23764"/>
          <a:stretch/>
        </p:blipFill>
        <p:spPr>
          <a:xfrm>
            <a:off x="10556106" y="-1"/>
            <a:ext cx="9547994" cy="1130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0487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_Bild-Vinröd_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DA62A74-CD6A-60FA-D88A-16D15496863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20104100" cy="11309350"/>
          </a:xfrm>
          <a:custGeom>
            <a:avLst/>
            <a:gdLst>
              <a:gd name="connsiteX0" fmla="*/ 18655886 w 20104100"/>
              <a:gd name="connsiteY0" fmla="*/ 8967043 h 11309350"/>
              <a:gd name="connsiteX1" fmla="*/ 17756906 w 20104100"/>
              <a:gd name="connsiteY1" fmla="*/ 9866023 h 11309350"/>
              <a:gd name="connsiteX2" fmla="*/ 17756906 w 20104100"/>
              <a:gd name="connsiteY2" fmla="*/ 10765004 h 11309350"/>
              <a:gd name="connsiteX3" fmla="*/ 18655886 w 20104100"/>
              <a:gd name="connsiteY3" fmla="*/ 10765004 h 11309350"/>
              <a:gd name="connsiteX4" fmla="*/ 19554868 w 20104100"/>
              <a:gd name="connsiteY4" fmla="*/ 9866023 h 11309350"/>
              <a:gd name="connsiteX5" fmla="*/ 18655886 w 20104100"/>
              <a:gd name="connsiteY5" fmla="*/ 8967043 h 11309350"/>
              <a:gd name="connsiteX6" fmla="*/ 0 w 20104100"/>
              <a:gd name="connsiteY6" fmla="*/ 0 h 11309350"/>
              <a:gd name="connsiteX7" fmla="*/ 20104100 w 20104100"/>
              <a:gd name="connsiteY7" fmla="*/ 0 h 11309350"/>
              <a:gd name="connsiteX8" fmla="*/ 20104100 w 20104100"/>
              <a:gd name="connsiteY8" fmla="*/ 11309350 h 11309350"/>
              <a:gd name="connsiteX9" fmla="*/ 0 w 20104100"/>
              <a:gd name="connsiteY9" fmla="*/ 11309350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11309350">
                <a:moveTo>
                  <a:pt x="18655886" y="8967043"/>
                </a:moveTo>
                <a:cubicBezTo>
                  <a:pt x="18159392" y="8967043"/>
                  <a:pt x="17756906" y="9369530"/>
                  <a:pt x="17756906" y="9866023"/>
                </a:cubicBezTo>
                <a:lnTo>
                  <a:pt x="17756906" y="10765004"/>
                </a:lnTo>
                <a:cubicBezTo>
                  <a:pt x="17756906" y="10765004"/>
                  <a:pt x="18655886" y="10765004"/>
                  <a:pt x="18655886" y="10765004"/>
                </a:cubicBezTo>
                <a:cubicBezTo>
                  <a:pt x="19152380" y="10765004"/>
                  <a:pt x="19554868" y="10362517"/>
                  <a:pt x="19554868" y="9866023"/>
                </a:cubicBezTo>
                <a:cubicBezTo>
                  <a:pt x="19554868" y="9369530"/>
                  <a:pt x="19152380" y="8967043"/>
                  <a:pt x="18655886" y="8967043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11309350"/>
                </a:lnTo>
                <a:lnTo>
                  <a:pt x="0" y="113093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DAB45FCC-3155-3E2B-897C-05CB7E42D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830139"/>
            <a:ext cx="10260000" cy="4525838"/>
          </a:xfrm>
        </p:spPr>
        <p:txBody>
          <a:bodyPr anchor="b">
            <a:noAutofit/>
          </a:bodyPr>
          <a:lstStyle>
            <a:lvl1pPr algn="l">
              <a:lnSpc>
                <a:spcPct val="75000"/>
              </a:lnSpc>
              <a:defRPr sz="12000" b="0" spc="-4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 på en </a:t>
            </a:r>
            <a:br>
              <a:rPr lang="sv-SE" dirty="0"/>
            </a:br>
            <a:r>
              <a:rPr lang="sv-SE" dirty="0"/>
              <a:t>till tre rader</a:t>
            </a:r>
          </a:p>
        </p:txBody>
      </p:sp>
      <p:sp>
        <p:nvSpPr>
          <p:cNvPr id="13" name="Underrubrik 2">
            <a:extLst>
              <a:ext uri="{FF2B5EF4-FFF2-40B4-BE49-F238E27FC236}">
                <a16:creationId xmlns:a16="http://schemas.microsoft.com/office/drawing/2014/main" id="{10AF6820-499B-E3FE-4D90-926C8CD06C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2000" y="5847725"/>
            <a:ext cx="10260000" cy="240665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4500" spc="-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70A80DFD-2EF3-263F-E0D3-4F2A69095E29}"/>
              </a:ext>
            </a:extLst>
          </p:cNvPr>
          <p:cNvSpPr txBox="1"/>
          <p:nvPr userDrawn="1"/>
        </p:nvSpPr>
        <p:spPr>
          <a:xfrm>
            <a:off x="21497731" y="76324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1C913480-2908-8406-6E25-B7ECDA02D5E2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9" name="Bild 8">
              <a:extLst>
                <a:ext uri="{FF2B5EF4-FFF2-40B4-BE49-F238E27FC236}">
                  <a16:creationId xmlns:a16="http://schemas.microsoft.com/office/drawing/2014/main" id="{B92FEAB0-FE55-BBF5-A189-AB46908364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7DF4329B-88BE-F299-2070-02117A1F03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314630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sida_Vinröd_mörk_bakgrund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">
            <a:extLst>
              <a:ext uri="{FF2B5EF4-FFF2-40B4-BE49-F238E27FC236}">
                <a16:creationId xmlns:a16="http://schemas.microsoft.com/office/drawing/2014/main" id="{DAB45FCC-3155-3E2B-897C-05CB7E42D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3061817"/>
            <a:ext cx="9360000" cy="6481290"/>
          </a:xfrm>
        </p:spPr>
        <p:txBody>
          <a:bodyPr anchor="t">
            <a:noAutofit/>
          </a:bodyPr>
          <a:lstStyle>
            <a:lvl1pPr algn="l">
              <a:lnSpc>
                <a:spcPct val="75000"/>
              </a:lnSpc>
              <a:defRPr sz="10000" b="0" spc="-400" baseline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BC254AF-B658-492F-D6C4-A2541B9445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42001" y="902147"/>
            <a:ext cx="9360000" cy="1584325"/>
          </a:xfrm>
        </p:spPr>
        <p:txBody>
          <a:bodyPr anchor="b"/>
          <a:lstStyle>
            <a:lvl1pPr marL="0" indent="0">
              <a:buNone/>
              <a:defRPr>
                <a:solidFill>
                  <a:schemeClr val="accent3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Överrubrik</a:t>
            </a:r>
            <a:r>
              <a:rPr lang="en-US" dirty="0"/>
              <a:t> </a:t>
            </a:r>
            <a:r>
              <a:rPr lang="en-US" dirty="0" err="1"/>
              <a:t>kapitel</a:t>
            </a:r>
            <a:endParaRPr lang="en-US" dirty="0"/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20115601-E846-C70A-34FF-AAB5D232C3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3D07759-F15F-CAAA-555B-26CF5EB6BBE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1104100" y="-1907"/>
            <a:ext cx="9000000" cy="11311257"/>
          </a:xfrm>
          <a:custGeom>
            <a:avLst/>
            <a:gdLst>
              <a:gd name="connsiteX0" fmla="*/ 7551786 w 9000000"/>
              <a:gd name="connsiteY0" fmla="*/ 8968950 h 11311257"/>
              <a:gd name="connsiteX1" fmla="*/ 6652806 w 9000000"/>
              <a:gd name="connsiteY1" fmla="*/ 9867930 h 11311257"/>
              <a:gd name="connsiteX2" fmla="*/ 6652806 w 9000000"/>
              <a:gd name="connsiteY2" fmla="*/ 10766911 h 11311257"/>
              <a:gd name="connsiteX3" fmla="*/ 7551786 w 9000000"/>
              <a:gd name="connsiteY3" fmla="*/ 10766911 h 11311257"/>
              <a:gd name="connsiteX4" fmla="*/ 8450768 w 9000000"/>
              <a:gd name="connsiteY4" fmla="*/ 9867930 h 11311257"/>
              <a:gd name="connsiteX5" fmla="*/ 7551786 w 9000000"/>
              <a:gd name="connsiteY5" fmla="*/ 8968950 h 11311257"/>
              <a:gd name="connsiteX6" fmla="*/ 0 w 9000000"/>
              <a:gd name="connsiteY6" fmla="*/ 0 h 11311257"/>
              <a:gd name="connsiteX7" fmla="*/ 9000000 w 9000000"/>
              <a:gd name="connsiteY7" fmla="*/ 0 h 11311257"/>
              <a:gd name="connsiteX8" fmla="*/ 9000000 w 9000000"/>
              <a:gd name="connsiteY8" fmla="*/ 11311257 h 11311257"/>
              <a:gd name="connsiteX9" fmla="*/ 0 w 9000000"/>
              <a:gd name="connsiteY9" fmla="*/ 11311257 h 113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00000" h="11311257">
                <a:moveTo>
                  <a:pt x="7551786" y="8968950"/>
                </a:moveTo>
                <a:cubicBezTo>
                  <a:pt x="7055292" y="8968950"/>
                  <a:pt x="6652806" y="9371437"/>
                  <a:pt x="6652806" y="9867930"/>
                </a:cubicBezTo>
                <a:lnTo>
                  <a:pt x="6652806" y="10766911"/>
                </a:lnTo>
                <a:cubicBezTo>
                  <a:pt x="6652806" y="10766911"/>
                  <a:pt x="7551786" y="10766911"/>
                  <a:pt x="7551786" y="10766911"/>
                </a:cubicBezTo>
                <a:cubicBezTo>
                  <a:pt x="8048280" y="10766911"/>
                  <a:pt x="8450768" y="10364424"/>
                  <a:pt x="8450768" y="9867930"/>
                </a:cubicBezTo>
                <a:cubicBezTo>
                  <a:pt x="8450768" y="9371437"/>
                  <a:pt x="8048280" y="8968950"/>
                  <a:pt x="7551786" y="8968950"/>
                </a:cubicBezTo>
                <a:close/>
                <a:moveTo>
                  <a:pt x="0" y="0"/>
                </a:moveTo>
                <a:lnTo>
                  <a:pt x="9000000" y="0"/>
                </a:lnTo>
                <a:lnTo>
                  <a:pt x="9000000" y="11311257"/>
                </a:lnTo>
                <a:lnTo>
                  <a:pt x="0" y="1131125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DB0AE4E5-AAA5-A1D5-62A6-5D0510031524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603B9A82-E3B3-3832-2A3A-FCC3672894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ACABBBEF-F890-549E-8572-9E899AA7EB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57757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sida_Vinröd_mörk_bakgrund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800A8904-65D5-F704-1F45-6639AF4C75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F10B09-3181-4055-A46D-459923080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409115-4960-4246-9D14-439564AD9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3" name="Bild 12">
            <a:extLst>
              <a:ext uri="{FF2B5EF4-FFF2-40B4-BE49-F238E27FC236}">
                <a16:creationId xmlns:a16="http://schemas.microsoft.com/office/drawing/2014/main" id="{51D9AC0B-9A28-EBC7-DE2D-75AA21BBB7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7628" t="-1566" r="-4596" b="83352"/>
          <a:stretch/>
        </p:blipFill>
        <p:spPr>
          <a:xfrm>
            <a:off x="-14479" y="7006840"/>
            <a:ext cx="5178504" cy="4302510"/>
          </a:xfrm>
          <a:prstGeom prst="rect">
            <a:avLst/>
          </a:prstGeom>
        </p:spPr>
      </p:pic>
      <p:pic>
        <p:nvPicPr>
          <p:cNvPr id="11" name="Bild 10">
            <a:extLst>
              <a:ext uri="{FF2B5EF4-FFF2-40B4-BE49-F238E27FC236}">
                <a16:creationId xmlns:a16="http://schemas.microsoft.com/office/drawing/2014/main" id="{9E5B939A-F98F-E7E0-597B-386E1E870C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7337" t="48723" r="80369" b="24476"/>
          <a:stretch/>
        </p:blipFill>
        <p:spPr>
          <a:xfrm>
            <a:off x="14925596" y="26219"/>
            <a:ext cx="5178504" cy="6330938"/>
          </a:xfrm>
          <a:prstGeom prst="rect">
            <a:avLst/>
          </a:prstGeom>
        </p:spPr>
      </p:pic>
      <p:grpSp>
        <p:nvGrpSpPr>
          <p:cNvPr id="43" name="Grupp 42">
            <a:extLst>
              <a:ext uri="{FF2B5EF4-FFF2-40B4-BE49-F238E27FC236}">
                <a16:creationId xmlns:a16="http://schemas.microsoft.com/office/drawing/2014/main" id="{7A23552D-3732-C0B5-E1B6-21C705E2F71F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44" name="Bild 43">
              <a:extLst>
                <a:ext uri="{FF2B5EF4-FFF2-40B4-BE49-F238E27FC236}">
                  <a16:creationId xmlns:a16="http://schemas.microsoft.com/office/drawing/2014/main" id="{1CA7B898-59A2-533E-C977-9283764423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5" name="Bild 44">
              <a:extLst>
                <a:ext uri="{FF2B5EF4-FFF2-40B4-BE49-F238E27FC236}">
                  <a16:creationId xmlns:a16="http://schemas.microsoft.com/office/drawing/2014/main" id="{02EA1F93-9F6F-99CC-EA7B-54D635900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14" name="Rubrik 1">
            <a:extLst>
              <a:ext uri="{FF2B5EF4-FFF2-40B4-BE49-F238E27FC236}">
                <a16:creationId xmlns:a16="http://schemas.microsoft.com/office/drawing/2014/main" id="{122500B5-D652-D912-9670-09854E1D4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4763" y="2414315"/>
            <a:ext cx="14560096" cy="6167560"/>
          </a:xfrm>
        </p:spPr>
        <p:txBody>
          <a:bodyPr anchor="ctr">
            <a:noAutofit/>
          </a:bodyPr>
          <a:lstStyle>
            <a:lvl1pPr algn="ctr">
              <a:defRPr sz="6000" b="0">
                <a:solidFill>
                  <a:schemeClr val="accent3"/>
                </a:solidFill>
              </a:defRPr>
            </a:lvl1pPr>
          </a:lstStyle>
          <a:p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 err="1"/>
              <a:t>adipiscing</a:t>
            </a:r>
            <a:r>
              <a:rPr lang="sv-SE" dirty="0"/>
              <a:t> elit.  </a:t>
            </a:r>
            <a:r>
              <a:rPr lang="sv-SE" dirty="0" err="1"/>
              <a:t>Curabitur</a:t>
            </a:r>
            <a:r>
              <a:rPr lang="sv-SE" dirty="0"/>
              <a:t> </a:t>
            </a:r>
            <a:r>
              <a:rPr lang="sv-SE" dirty="0" err="1"/>
              <a:t>vel</a:t>
            </a:r>
            <a:r>
              <a:rPr lang="sv-SE" dirty="0"/>
              <a:t> ante et </a:t>
            </a:r>
            <a:r>
              <a:rPr lang="sv-SE" dirty="0" err="1"/>
              <a:t>orci</a:t>
            </a:r>
            <a:r>
              <a:rPr lang="sv-SE" dirty="0"/>
              <a:t> </a:t>
            </a:r>
            <a:r>
              <a:rPr lang="sv-SE" dirty="0" err="1"/>
              <a:t>eleifend</a:t>
            </a:r>
            <a:r>
              <a:rPr lang="sv-SE" dirty="0"/>
              <a:t>. </a:t>
            </a:r>
            <a:br>
              <a:rPr lang="sv-SE" dirty="0"/>
            </a:br>
            <a:r>
              <a:rPr lang="sv-SE" dirty="0" err="1"/>
              <a:t>Suspendisse</a:t>
            </a:r>
            <a:r>
              <a:rPr lang="sv-SE" dirty="0"/>
              <a:t> </a:t>
            </a:r>
            <a:r>
              <a:rPr lang="sv-SE" dirty="0" err="1"/>
              <a:t>potenti</a:t>
            </a:r>
            <a:r>
              <a:rPr lang="sv-SE" dirty="0"/>
              <a:t>. </a:t>
            </a:r>
            <a:r>
              <a:rPr lang="sv-SE" dirty="0" err="1"/>
              <a:t>Aenean</a:t>
            </a:r>
            <a:r>
              <a:rPr lang="sv-SE" dirty="0"/>
              <a:t> </a:t>
            </a:r>
            <a:r>
              <a:rPr lang="sv-SE" dirty="0" err="1"/>
              <a:t>tincidunt</a:t>
            </a:r>
            <a:r>
              <a:rPr lang="sv-SE" dirty="0"/>
              <a:t>, </a:t>
            </a:r>
            <a:r>
              <a:rPr lang="sv-SE" dirty="0" err="1"/>
              <a:t>magna</a:t>
            </a:r>
            <a:r>
              <a:rPr lang="sv-SE" dirty="0"/>
              <a:t> at </a:t>
            </a:r>
            <a:br>
              <a:rPr lang="sv-SE" dirty="0"/>
            </a:br>
            <a:r>
              <a:rPr lang="sv-SE" dirty="0" err="1"/>
              <a:t>vulputate</a:t>
            </a:r>
            <a:r>
              <a:rPr lang="sv-SE" dirty="0"/>
              <a:t>, </a:t>
            </a:r>
            <a:r>
              <a:rPr lang="sv-SE" dirty="0" err="1"/>
              <a:t>nisl</a:t>
            </a:r>
            <a:r>
              <a:rPr lang="sv-SE" dirty="0"/>
              <a:t> elit </a:t>
            </a:r>
            <a:r>
              <a:rPr lang="sv-SE" dirty="0" err="1"/>
              <a:t>luctus</a:t>
            </a:r>
            <a:r>
              <a:rPr lang="sv-SE" dirty="0"/>
              <a:t> </a:t>
            </a:r>
            <a:r>
              <a:rPr lang="sv-SE" dirty="0" err="1"/>
              <a:t>lorem</a:t>
            </a:r>
            <a:r>
              <a:rPr lang="sv-SE" dirty="0"/>
              <a:t>.</a:t>
            </a:r>
          </a:p>
        </p:txBody>
      </p:sp>
      <p:sp>
        <p:nvSpPr>
          <p:cNvPr id="2" name="Platshållare för sidfot 5">
            <a:extLst>
              <a:ext uri="{FF2B5EF4-FFF2-40B4-BE49-F238E27FC236}">
                <a16:creationId xmlns:a16="http://schemas.microsoft.com/office/drawing/2014/main" id="{C3C233AC-CCB6-C6D3-557E-E229A5D2D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21324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ida_med_bild_vänst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A76C47-4FA5-4279-B7ED-1F6CD04EF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18603" y="10548000"/>
            <a:ext cx="6084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8B261CB-FEFC-4868-A181-B9DE8D0E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53204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2DD169D-E447-4789-8673-AFA93CC4C0FC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EC73F62-C798-47FE-A71E-BE7E86BC3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19804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36" name="Grupp 35">
            <a:extLst>
              <a:ext uri="{FF2B5EF4-FFF2-40B4-BE49-F238E27FC236}">
                <a16:creationId xmlns:a16="http://schemas.microsoft.com/office/drawing/2014/main" id="{0DB1CF83-948A-3C08-8F45-26B724985FBC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37" name="Bild 36">
              <a:extLst>
                <a:ext uri="{FF2B5EF4-FFF2-40B4-BE49-F238E27FC236}">
                  <a16:creationId xmlns:a16="http://schemas.microsoft.com/office/drawing/2014/main" id="{30D25779-0EE3-115C-0F10-EB3643FA9B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38" name="Bild 37">
              <a:extLst>
                <a:ext uri="{FF2B5EF4-FFF2-40B4-BE49-F238E27FC236}">
                  <a16:creationId xmlns:a16="http://schemas.microsoft.com/office/drawing/2014/main" id="{E3E5DDCE-AC70-2774-BE28-F556695E84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13" name="Platshållare för text 2">
            <a:extLst>
              <a:ext uri="{FF2B5EF4-FFF2-40B4-BE49-F238E27FC236}">
                <a16:creationId xmlns:a16="http://schemas.microsoft.com/office/drawing/2014/main" id="{F026782C-3D7A-17F2-5918-28639A7693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26091" y="3240000"/>
            <a:ext cx="756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4" name="Rubrik 106">
            <a:extLst>
              <a:ext uri="{FF2B5EF4-FFF2-40B4-BE49-F238E27FC236}">
                <a16:creationId xmlns:a16="http://schemas.microsoft.com/office/drawing/2014/main" id="{F9F80C19-D75E-41AA-A755-74DD2587E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091" y="830139"/>
            <a:ext cx="7560000" cy="205200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5" name="Platshållare för bild 11">
            <a:extLst>
              <a:ext uri="{FF2B5EF4-FFF2-40B4-BE49-F238E27FC236}">
                <a16:creationId xmlns:a16="http://schemas.microsoft.com/office/drawing/2014/main" id="{BA18EB43-EC39-DEB1-4F75-6CDEE023D6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-1907"/>
            <a:ext cx="9000000" cy="11311257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3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våspaltsida_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CC9BDD-2A63-4704-82E4-11575AE25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A7763FE-5C0D-4543-80BD-2B9936FC6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9600"/>
            <a:ext cx="15840000" cy="205200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E9CB98B-6CDA-4906-9342-37A4C0ABF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 lang="sv-SE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018718AE-EF03-C6A8-4DF3-B1579BF0EE2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60DC6478-B658-B7D0-AE09-4EFBFD58BD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F74FD982-7983-7D64-D405-41229F78FE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1" name="Platshållare för datum 3">
            <a:extLst>
              <a:ext uri="{FF2B5EF4-FFF2-40B4-BE49-F238E27FC236}">
                <a16:creationId xmlns:a16="http://schemas.microsoft.com/office/drawing/2014/main" id="{1783EC63-79BB-77E8-2181-41E0C882D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D1758E46-E2BA-B68B-6F52-E6C6CEA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3" name="Platshållare för sidfot 5">
            <a:extLst>
              <a:ext uri="{FF2B5EF4-FFF2-40B4-BE49-F238E27FC236}">
                <a16:creationId xmlns:a16="http://schemas.microsoft.com/office/drawing/2014/main" id="{F3FBF16E-2EBB-59D5-909D-2D594D13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322839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45421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nehållsförteckning_Vinröd_mörk_Bakgrund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CC9BDD-2A63-4704-82E4-11575AE25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742950" indent="-742950">
              <a:buClr>
                <a:schemeClr val="accent3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1pPr>
            <a:lvl2pPr marL="1174950" indent="-742950">
              <a:buClr>
                <a:schemeClr val="accent3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2pPr>
            <a:lvl3pPr marL="1342350" indent="-514350">
              <a:buClr>
                <a:schemeClr val="accent3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3pPr>
            <a:lvl4pPr marL="1713150" indent="-514350">
              <a:buClr>
                <a:schemeClr val="accent3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4pPr>
            <a:lvl5pPr marL="1969200" indent="-457200">
              <a:buClr>
                <a:schemeClr val="accent3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A7763FE-5C0D-4543-80BD-2B9936FC6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9600"/>
            <a:ext cx="15840000" cy="205200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E9CB98B-6CDA-4906-9342-37A4C0ABF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42000" y="3239092"/>
            <a:ext cx="7740000" cy="6840000"/>
          </a:xfrm>
        </p:spPr>
        <p:txBody>
          <a:bodyPr vert="horz" lIns="0" tIns="0" rIns="0" bIns="0" rtlCol="0">
            <a:noAutofit/>
          </a:bodyPr>
          <a:lstStyle>
            <a:lvl1pPr marL="742950" indent="-742950">
              <a:buClr>
                <a:schemeClr val="accent3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1pPr>
            <a:lvl2pPr marL="1174950" indent="-742950">
              <a:buClr>
                <a:schemeClr val="accent3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2pPr>
            <a:lvl3pPr marL="1342350" indent="-514350">
              <a:buClr>
                <a:schemeClr val="accent3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3pPr>
            <a:lvl4pPr marL="1713150" indent="-514350">
              <a:buClr>
                <a:schemeClr val="accent3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4pPr>
            <a:lvl5pPr marL="1969200" indent="-457200">
              <a:buClr>
                <a:schemeClr val="accent3"/>
              </a:buClr>
              <a:buFont typeface="+mj-lt"/>
              <a:buAutoNum type="arabicPeriod"/>
              <a:defRPr lang="sv-SE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018718AE-EF03-C6A8-4DF3-B1579BF0EE2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60DC6478-B658-B7D0-AE09-4EFBFD58BD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F74FD982-7983-7D64-D405-41229F78FE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1" name="Platshållare för datum 3">
            <a:extLst>
              <a:ext uri="{FF2B5EF4-FFF2-40B4-BE49-F238E27FC236}">
                <a16:creationId xmlns:a16="http://schemas.microsoft.com/office/drawing/2014/main" id="{1783EC63-79BB-77E8-2181-41E0C882D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D1758E46-E2BA-B68B-6F52-E6C6CEA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3" name="Platshållare för sidfot 5">
            <a:extLst>
              <a:ext uri="{FF2B5EF4-FFF2-40B4-BE49-F238E27FC236}">
                <a16:creationId xmlns:a16="http://schemas.microsoft.com/office/drawing/2014/main" id="{F3FBF16E-2EBB-59D5-909D-2D594D13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322839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288BB84D-8752-6D1B-89BF-B3A5CE23AE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734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_och_innehåll-Turkos_lj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E90990-52D6-401D-B150-7B54C6580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9600"/>
            <a:ext cx="15840000" cy="205200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F10B09-3181-4055-A46D-459923080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409115-4960-4246-9D14-439564AD9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5B488F52-9C4F-3F42-4B5D-100F22C708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42000" y="3239092"/>
            <a:ext cx="15840000" cy="6840000"/>
          </a:xfrm>
        </p:spPr>
        <p:txBody>
          <a:bodyPr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grpSp>
        <p:nvGrpSpPr>
          <p:cNvPr id="43" name="Grupp 42">
            <a:extLst>
              <a:ext uri="{FF2B5EF4-FFF2-40B4-BE49-F238E27FC236}">
                <a16:creationId xmlns:a16="http://schemas.microsoft.com/office/drawing/2014/main" id="{7A23552D-3732-C0B5-E1B6-21C705E2F71F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44" name="Bild 43">
              <a:extLst>
                <a:ext uri="{FF2B5EF4-FFF2-40B4-BE49-F238E27FC236}">
                  <a16:creationId xmlns:a16="http://schemas.microsoft.com/office/drawing/2014/main" id="{1CA7B898-59A2-533E-C977-9283764423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5" name="Bild 44">
              <a:extLst>
                <a:ext uri="{FF2B5EF4-FFF2-40B4-BE49-F238E27FC236}">
                  <a16:creationId xmlns:a16="http://schemas.microsoft.com/office/drawing/2014/main" id="{02EA1F93-9F6F-99CC-EA7B-54D635900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3" name="Platshållare för sidfot 5">
            <a:extLst>
              <a:ext uri="{FF2B5EF4-FFF2-40B4-BE49-F238E27FC236}">
                <a16:creationId xmlns:a16="http://schemas.microsoft.com/office/drawing/2014/main" id="{71137FAD-ABC3-9EB8-4D49-7CF66C27F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322839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480660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ida_med_bild_vänst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A76C47-4FA5-4279-B7ED-1F6CD04EF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18603" y="10548000"/>
            <a:ext cx="6084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8B261CB-FEFC-4868-A181-B9DE8D0E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53204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2DD169D-E447-4789-8673-AFA93CC4C0FC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EC73F62-C798-47FE-A71E-BE7E86BC3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19804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36" name="Grupp 35">
            <a:extLst>
              <a:ext uri="{FF2B5EF4-FFF2-40B4-BE49-F238E27FC236}">
                <a16:creationId xmlns:a16="http://schemas.microsoft.com/office/drawing/2014/main" id="{0DB1CF83-948A-3C08-8F45-26B724985FBC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37" name="Bild 36">
              <a:extLst>
                <a:ext uri="{FF2B5EF4-FFF2-40B4-BE49-F238E27FC236}">
                  <a16:creationId xmlns:a16="http://schemas.microsoft.com/office/drawing/2014/main" id="{30D25779-0EE3-115C-0F10-EB3643FA9B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38" name="Bild 37">
              <a:extLst>
                <a:ext uri="{FF2B5EF4-FFF2-40B4-BE49-F238E27FC236}">
                  <a16:creationId xmlns:a16="http://schemas.microsoft.com/office/drawing/2014/main" id="{E3E5DDCE-AC70-2774-BE28-F556695E84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13" name="Platshållare för text 2">
            <a:extLst>
              <a:ext uri="{FF2B5EF4-FFF2-40B4-BE49-F238E27FC236}">
                <a16:creationId xmlns:a16="http://schemas.microsoft.com/office/drawing/2014/main" id="{F026782C-3D7A-17F2-5918-28639A7693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26091" y="3240000"/>
            <a:ext cx="756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Rubrik 106">
            <a:extLst>
              <a:ext uri="{FF2B5EF4-FFF2-40B4-BE49-F238E27FC236}">
                <a16:creationId xmlns:a16="http://schemas.microsoft.com/office/drawing/2014/main" id="{F9F80C19-D75E-41AA-A755-74DD2587E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091" y="759600"/>
            <a:ext cx="7560000" cy="205200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5" name="Platshållare för bild 11">
            <a:extLst>
              <a:ext uri="{FF2B5EF4-FFF2-40B4-BE49-F238E27FC236}">
                <a16:creationId xmlns:a16="http://schemas.microsoft.com/office/drawing/2014/main" id="{BA18EB43-EC39-DEB1-4F75-6CDEE023D6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-1907"/>
            <a:ext cx="9000000" cy="11311257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988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_med_bild_hög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2371849D-5CFA-C47E-F676-A874570709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BB72E08-77C3-8B82-913C-313B37DED62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04100" y="-1907"/>
            <a:ext cx="9000000" cy="11311257"/>
          </a:xfrm>
          <a:custGeom>
            <a:avLst/>
            <a:gdLst>
              <a:gd name="connsiteX0" fmla="*/ 7551786 w 9000000"/>
              <a:gd name="connsiteY0" fmla="*/ 8968950 h 11311257"/>
              <a:gd name="connsiteX1" fmla="*/ 6652806 w 9000000"/>
              <a:gd name="connsiteY1" fmla="*/ 9867930 h 11311257"/>
              <a:gd name="connsiteX2" fmla="*/ 6652806 w 9000000"/>
              <a:gd name="connsiteY2" fmla="*/ 10766911 h 11311257"/>
              <a:gd name="connsiteX3" fmla="*/ 7551786 w 9000000"/>
              <a:gd name="connsiteY3" fmla="*/ 10766911 h 11311257"/>
              <a:gd name="connsiteX4" fmla="*/ 8450768 w 9000000"/>
              <a:gd name="connsiteY4" fmla="*/ 9867930 h 11311257"/>
              <a:gd name="connsiteX5" fmla="*/ 7551786 w 9000000"/>
              <a:gd name="connsiteY5" fmla="*/ 8968950 h 11311257"/>
              <a:gd name="connsiteX6" fmla="*/ 0 w 9000000"/>
              <a:gd name="connsiteY6" fmla="*/ 0 h 11311257"/>
              <a:gd name="connsiteX7" fmla="*/ 9000000 w 9000000"/>
              <a:gd name="connsiteY7" fmla="*/ 0 h 11311257"/>
              <a:gd name="connsiteX8" fmla="*/ 9000000 w 9000000"/>
              <a:gd name="connsiteY8" fmla="*/ 11311257 h 11311257"/>
              <a:gd name="connsiteX9" fmla="*/ 0 w 9000000"/>
              <a:gd name="connsiteY9" fmla="*/ 11311257 h 113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00000" h="11311257">
                <a:moveTo>
                  <a:pt x="7551786" y="8968950"/>
                </a:moveTo>
                <a:cubicBezTo>
                  <a:pt x="7055292" y="8968950"/>
                  <a:pt x="6652806" y="9371437"/>
                  <a:pt x="6652806" y="9867930"/>
                </a:cubicBezTo>
                <a:lnTo>
                  <a:pt x="6652806" y="10766911"/>
                </a:lnTo>
                <a:cubicBezTo>
                  <a:pt x="6652806" y="10766911"/>
                  <a:pt x="7551786" y="10766911"/>
                  <a:pt x="7551786" y="10766911"/>
                </a:cubicBezTo>
                <a:cubicBezTo>
                  <a:pt x="8048280" y="10766911"/>
                  <a:pt x="8450768" y="10364424"/>
                  <a:pt x="8450768" y="9867930"/>
                </a:cubicBezTo>
                <a:cubicBezTo>
                  <a:pt x="8450768" y="9371437"/>
                  <a:pt x="8048280" y="8968950"/>
                  <a:pt x="7551786" y="8968950"/>
                </a:cubicBezTo>
                <a:close/>
                <a:moveTo>
                  <a:pt x="0" y="0"/>
                </a:moveTo>
                <a:lnTo>
                  <a:pt x="9000000" y="0"/>
                </a:lnTo>
                <a:lnTo>
                  <a:pt x="9000000" y="11311257"/>
                </a:lnTo>
                <a:lnTo>
                  <a:pt x="0" y="1131125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  <p:sp>
        <p:nvSpPr>
          <p:cNvPr id="6" name="Platshållare för bild 11">
            <a:extLst>
              <a:ext uri="{FF2B5EF4-FFF2-40B4-BE49-F238E27FC236}">
                <a16:creationId xmlns:a16="http://schemas.microsoft.com/office/drawing/2014/main" id="{1225C724-E477-1380-A934-93D3F53CB83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302522" y="0"/>
            <a:ext cx="9000000" cy="11309350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/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A12E0FAE-7077-6068-8382-A9095BF5B3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2000" y="3240000"/>
            <a:ext cx="864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106">
            <a:extLst>
              <a:ext uri="{FF2B5EF4-FFF2-40B4-BE49-F238E27FC236}">
                <a16:creationId xmlns:a16="http://schemas.microsoft.com/office/drawing/2014/main" id="{5069FD89-84A3-DA98-9D26-F0198B7F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8131"/>
            <a:ext cx="8640000" cy="205200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4" name="Platshållare för sidfot 2">
            <a:extLst>
              <a:ext uri="{FF2B5EF4-FFF2-40B4-BE49-F238E27FC236}">
                <a16:creationId xmlns:a16="http://schemas.microsoft.com/office/drawing/2014/main" id="{0955F523-DC9C-9A33-971C-E2A5B3FD35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757600" y="10548000"/>
            <a:ext cx="71676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datum 3">
            <a:extLst>
              <a:ext uri="{FF2B5EF4-FFF2-40B4-BE49-F238E27FC236}">
                <a16:creationId xmlns:a16="http://schemas.microsoft.com/office/drawing/2014/main" id="{A8609803-2BD2-EE23-740E-802C47BF757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77503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E1DA4E-B23A-42CD-82EE-75C65057215D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16" name="Platshållare för bildnummer 4">
            <a:extLst>
              <a:ext uri="{FF2B5EF4-FFF2-40B4-BE49-F238E27FC236}">
                <a16:creationId xmlns:a16="http://schemas.microsoft.com/office/drawing/2014/main" id="{EEDEC0E0-F968-24BA-1865-501F41159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4163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9" name="Grupp 18">
            <a:extLst>
              <a:ext uri="{FF2B5EF4-FFF2-40B4-BE49-F238E27FC236}">
                <a16:creationId xmlns:a16="http://schemas.microsoft.com/office/drawing/2014/main" id="{E2D06B91-E4F4-02B0-7B37-218258E307E9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20" name="Bild 19">
              <a:extLst>
                <a:ext uri="{FF2B5EF4-FFF2-40B4-BE49-F238E27FC236}">
                  <a16:creationId xmlns:a16="http://schemas.microsoft.com/office/drawing/2014/main" id="{7580A8A2-6AFE-4A23-58B1-D8184B5FF9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21" name="Bild 20">
              <a:extLst>
                <a:ext uri="{FF2B5EF4-FFF2-40B4-BE49-F238E27FC236}">
                  <a16:creationId xmlns:a16="http://schemas.microsoft.com/office/drawing/2014/main" id="{79ED422F-7D66-F311-2B3F-533B72FF23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03516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sto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 10">
            <a:extLst>
              <a:ext uri="{FF2B5EF4-FFF2-40B4-BE49-F238E27FC236}">
                <a16:creationId xmlns:a16="http://schemas.microsoft.com/office/drawing/2014/main" id="{5FDFB973-E8EF-E17D-C0FB-867D393A7B0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2" name="Bild 11">
              <a:extLst>
                <a:ext uri="{FF2B5EF4-FFF2-40B4-BE49-F238E27FC236}">
                  <a16:creationId xmlns:a16="http://schemas.microsoft.com/office/drawing/2014/main" id="{97E4FEE6-0FF3-1C6D-1DF5-210CA699DD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5" name="Bild 14">
              <a:extLst>
                <a:ext uri="{FF2B5EF4-FFF2-40B4-BE49-F238E27FC236}">
                  <a16:creationId xmlns:a16="http://schemas.microsoft.com/office/drawing/2014/main" id="{15545271-AD95-D88B-2106-FED669C5B0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DFF8D528-3013-8A0C-4A04-9D1407F3E0A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42000" y="2089423"/>
            <a:ext cx="15840000" cy="7920000"/>
          </a:xfrm>
          <a:solidFill>
            <a:schemeClr val="bg1">
              <a:alpha val="0"/>
            </a:schemeClr>
          </a:solidFill>
        </p:spPr>
        <p:txBody>
          <a:bodyPr anchor="ctr">
            <a:noAutofit/>
          </a:bodyPr>
          <a:lstStyle>
            <a:lvl1pPr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på en ikon för att infoga innehåll</a:t>
            </a:r>
          </a:p>
        </p:txBody>
      </p:sp>
      <p:sp>
        <p:nvSpPr>
          <p:cNvPr id="4" name="Rubrik 12">
            <a:extLst>
              <a:ext uri="{FF2B5EF4-FFF2-40B4-BE49-F238E27FC236}">
                <a16:creationId xmlns:a16="http://schemas.microsoft.com/office/drawing/2014/main" id="{945D2D78-6FA1-D3B3-6756-7DCAA2530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765" y="758131"/>
            <a:ext cx="15840000" cy="104326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F61C49C4-544E-06FF-D2D3-D6DBFB2E2F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BE2F662-9F9D-61DE-18A9-9D7AC61E9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166C0C4C-8FE9-9A7B-C423-14C86646E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600" y="10548000"/>
            <a:ext cx="143244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7476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_med_bildbubbla_hög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A12E0FAE-7077-6068-8382-A9095BF5B3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2000" y="3240000"/>
            <a:ext cx="828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106">
            <a:extLst>
              <a:ext uri="{FF2B5EF4-FFF2-40B4-BE49-F238E27FC236}">
                <a16:creationId xmlns:a16="http://schemas.microsoft.com/office/drawing/2014/main" id="{5069FD89-84A3-DA98-9D26-F0198B7F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8131"/>
            <a:ext cx="8280000" cy="205200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CA76D545-8EEB-9CD2-2DFC-67DFCD1BC0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3" name="Platshållare för bildnummer 5">
            <a:extLst>
              <a:ext uri="{FF2B5EF4-FFF2-40B4-BE49-F238E27FC236}">
                <a16:creationId xmlns:a16="http://schemas.microsoft.com/office/drawing/2014/main" id="{91A99BA0-7BAE-145E-E53F-6FBBD86BF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sidfot 5">
            <a:extLst>
              <a:ext uri="{FF2B5EF4-FFF2-40B4-BE49-F238E27FC236}">
                <a16:creationId xmlns:a16="http://schemas.microsoft.com/office/drawing/2014/main" id="{155DB2E7-956E-4BEC-C369-0056BCAFF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866ADBD5-CC6E-EE18-4ADC-BFD204AF4A3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231058" y="758131"/>
            <a:ext cx="8874937" cy="9240134"/>
          </a:xfrm>
          <a:custGeom>
            <a:avLst/>
            <a:gdLst>
              <a:gd name="connsiteX0" fmla="*/ 4434141 w 8874937"/>
              <a:gd name="connsiteY0" fmla="*/ 0 h 9240134"/>
              <a:gd name="connsiteX1" fmla="*/ 8868196 w 8874937"/>
              <a:gd name="connsiteY1" fmla="*/ 4434055 h 9240134"/>
              <a:gd name="connsiteX2" fmla="*/ 8868196 w 8874937"/>
              <a:gd name="connsiteY2" fmla="*/ 4767750 h 9240134"/>
              <a:gd name="connsiteX3" fmla="*/ 8863190 w 8874937"/>
              <a:gd name="connsiteY3" fmla="*/ 8214634 h 9240134"/>
              <a:gd name="connsiteX4" fmla="*/ 8860960 w 8874937"/>
              <a:gd name="connsiteY4" fmla="*/ 8326350 h 9240134"/>
              <a:gd name="connsiteX5" fmla="*/ 8774752 w 8874937"/>
              <a:gd name="connsiteY5" fmla="*/ 8279558 h 9240134"/>
              <a:gd name="connsiteX6" fmla="*/ 8424828 w 8874937"/>
              <a:gd name="connsiteY6" fmla="*/ 8208912 h 9240134"/>
              <a:gd name="connsiteX7" fmla="*/ 7525848 w 8874937"/>
              <a:gd name="connsiteY7" fmla="*/ 9107892 h 9240134"/>
              <a:gd name="connsiteX8" fmla="*/ 7525848 w 8874937"/>
              <a:gd name="connsiteY8" fmla="*/ 9236269 h 9240134"/>
              <a:gd name="connsiteX9" fmla="*/ 6773866 w 8874937"/>
              <a:gd name="connsiteY9" fmla="*/ 9240134 h 9240134"/>
              <a:gd name="connsiteX10" fmla="*/ 5038677 w 8874937"/>
              <a:gd name="connsiteY10" fmla="*/ 9229376 h 9240134"/>
              <a:gd name="connsiteX11" fmla="*/ 86 w 8874937"/>
              <a:gd name="connsiteY11" fmla="*/ 4434055 h 9240134"/>
              <a:gd name="connsiteX12" fmla="*/ 4434141 w 8874937"/>
              <a:gd name="connsiteY12" fmla="*/ 0 h 9240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74937" h="9240134">
                <a:moveTo>
                  <a:pt x="4434141" y="0"/>
                </a:moveTo>
                <a:cubicBezTo>
                  <a:pt x="6883002" y="0"/>
                  <a:pt x="8868196" y="1985194"/>
                  <a:pt x="8868196" y="4434055"/>
                </a:cubicBezTo>
                <a:lnTo>
                  <a:pt x="8868196" y="4767750"/>
                </a:lnTo>
                <a:cubicBezTo>
                  <a:pt x="8868196" y="6757450"/>
                  <a:pt x="8886290" y="7014056"/>
                  <a:pt x="8863190" y="8214634"/>
                </a:cubicBezTo>
                <a:lnTo>
                  <a:pt x="8860960" y="8326350"/>
                </a:lnTo>
                <a:lnTo>
                  <a:pt x="8774752" y="8279558"/>
                </a:lnTo>
                <a:cubicBezTo>
                  <a:pt x="8667200" y="8234067"/>
                  <a:pt x="8548952" y="8208912"/>
                  <a:pt x="8424828" y="8208912"/>
                </a:cubicBezTo>
                <a:cubicBezTo>
                  <a:pt x="7928334" y="8208912"/>
                  <a:pt x="7525848" y="8611399"/>
                  <a:pt x="7525848" y="9107892"/>
                </a:cubicBezTo>
                <a:lnTo>
                  <a:pt x="7525848" y="9236269"/>
                </a:lnTo>
                <a:lnTo>
                  <a:pt x="6773866" y="9240134"/>
                </a:lnTo>
                <a:lnTo>
                  <a:pt x="5038677" y="9229376"/>
                </a:lnTo>
                <a:cubicBezTo>
                  <a:pt x="1640464" y="9256690"/>
                  <a:pt x="-13768" y="7327741"/>
                  <a:pt x="86" y="4434055"/>
                </a:cubicBezTo>
                <a:cubicBezTo>
                  <a:pt x="86" y="1985194"/>
                  <a:pt x="1985280" y="0"/>
                  <a:pt x="4434141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form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D6A75E8D-F914-3186-0324-87748F393A58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B11B87CC-40C5-2FD9-F74C-9B92F2165A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1EFB36D1-C788-1CA8-6D83-6A03156962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725960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_med_bildbubbla_vänst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upp 67">
            <a:extLst>
              <a:ext uri="{FF2B5EF4-FFF2-40B4-BE49-F238E27FC236}">
                <a16:creationId xmlns:a16="http://schemas.microsoft.com/office/drawing/2014/main" id="{ECA9E46C-A192-E66A-A053-2D035793388F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69" name="Bild 68">
              <a:extLst>
                <a:ext uri="{FF2B5EF4-FFF2-40B4-BE49-F238E27FC236}">
                  <a16:creationId xmlns:a16="http://schemas.microsoft.com/office/drawing/2014/main" id="{26DFF6B6-BCF3-4710-9653-A2D3401BE1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70" name="Bild 69">
              <a:extLst>
                <a:ext uri="{FF2B5EF4-FFF2-40B4-BE49-F238E27FC236}">
                  <a16:creationId xmlns:a16="http://schemas.microsoft.com/office/drawing/2014/main" id="{2B9A62BA-B461-3208-3661-A04EC37019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3" name="Platshållare för bild 55">
            <a:extLst>
              <a:ext uri="{FF2B5EF4-FFF2-40B4-BE49-F238E27FC236}">
                <a16:creationId xmlns:a16="http://schemas.microsoft.com/office/drawing/2014/main" id="{89A43912-410F-9E93-0855-6EBEDBBD529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98759" y="758131"/>
            <a:ext cx="8874937" cy="9240134"/>
          </a:xfrm>
          <a:custGeom>
            <a:avLst/>
            <a:gdLst>
              <a:gd name="connsiteX0" fmla="*/ 0 w 8868110"/>
              <a:gd name="connsiteY0" fmla="*/ 4434055 h 9201805"/>
              <a:gd name="connsiteX1" fmla="*/ 4434055 w 8868110"/>
              <a:gd name="connsiteY1" fmla="*/ 0 h 9201805"/>
              <a:gd name="connsiteX2" fmla="*/ 4434055 w 8868110"/>
              <a:gd name="connsiteY2" fmla="*/ 0 h 9201805"/>
              <a:gd name="connsiteX3" fmla="*/ 8868110 w 8868110"/>
              <a:gd name="connsiteY3" fmla="*/ 4434055 h 9201805"/>
              <a:gd name="connsiteX4" fmla="*/ 8868110 w 8868110"/>
              <a:gd name="connsiteY4" fmla="*/ 4767750 h 9201805"/>
              <a:gd name="connsiteX5" fmla="*/ 4434055 w 8868110"/>
              <a:gd name="connsiteY5" fmla="*/ 9201805 h 9201805"/>
              <a:gd name="connsiteX6" fmla="*/ 4434055 w 8868110"/>
              <a:gd name="connsiteY6" fmla="*/ 9201805 h 9201805"/>
              <a:gd name="connsiteX7" fmla="*/ 0 w 8868110"/>
              <a:gd name="connsiteY7" fmla="*/ 4767750 h 9201805"/>
              <a:gd name="connsiteX8" fmla="*/ 0 w 8868110"/>
              <a:gd name="connsiteY8" fmla="*/ 4434055 h 9201805"/>
              <a:gd name="connsiteX0" fmla="*/ 0 w 8868110"/>
              <a:gd name="connsiteY0" fmla="*/ 4434055 h 9284932"/>
              <a:gd name="connsiteX1" fmla="*/ 4434055 w 8868110"/>
              <a:gd name="connsiteY1" fmla="*/ 0 h 9284932"/>
              <a:gd name="connsiteX2" fmla="*/ 4434055 w 8868110"/>
              <a:gd name="connsiteY2" fmla="*/ 0 h 9284932"/>
              <a:gd name="connsiteX3" fmla="*/ 8868110 w 8868110"/>
              <a:gd name="connsiteY3" fmla="*/ 4434055 h 9284932"/>
              <a:gd name="connsiteX4" fmla="*/ 8868110 w 8868110"/>
              <a:gd name="connsiteY4" fmla="*/ 4767750 h 9284932"/>
              <a:gd name="connsiteX5" fmla="*/ 4434055 w 8868110"/>
              <a:gd name="connsiteY5" fmla="*/ 9201805 h 9284932"/>
              <a:gd name="connsiteX6" fmla="*/ 3270273 w 8868110"/>
              <a:gd name="connsiteY6" fmla="*/ 9284932 h 9284932"/>
              <a:gd name="connsiteX7" fmla="*/ 0 w 8868110"/>
              <a:gd name="connsiteY7" fmla="*/ 4767750 h 9284932"/>
              <a:gd name="connsiteX8" fmla="*/ 0 w 8868110"/>
              <a:gd name="connsiteY8" fmla="*/ 4434055 h 9284932"/>
              <a:gd name="connsiteX0" fmla="*/ 0 w 9874717"/>
              <a:gd name="connsiteY0" fmla="*/ 4434055 h 9284932"/>
              <a:gd name="connsiteX1" fmla="*/ 4434055 w 9874717"/>
              <a:gd name="connsiteY1" fmla="*/ 0 h 9284932"/>
              <a:gd name="connsiteX2" fmla="*/ 4434055 w 9874717"/>
              <a:gd name="connsiteY2" fmla="*/ 0 h 9284932"/>
              <a:gd name="connsiteX3" fmla="*/ 8868110 w 9874717"/>
              <a:gd name="connsiteY3" fmla="*/ 4434055 h 9284932"/>
              <a:gd name="connsiteX4" fmla="*/ 8868110 w 9874717"/>
              <a:gd name="connsiteY4" fmla="*/ 4767750 h 9284932"/>
              <a:gd name="connsiteX5" fmla="*/ 8756673 w 9874717"/>
              <a:gd name="connsiteY5" fmla="*/ 9146387 h 9284932"/>
              <a:gd name="connsiteX6" fmla="*/ 3270273 w 9874717"/>
              <a:gd name="connsiteY6" fmla="*/ 9284932 h 9284932"/>
              <a:gd name="connsiteX7" fmla="*/ 0 w 9874717"/>
              <a:gd name="connsiteY7" fmla="*/ 4767750 h 9284932"/>
              <a:gd name="connsiteX8" fmla="*/ 0 w 9874717"/>
              <a:gd name="connsiteY8" fmla="*/ 4434055 h 9284932"/>
              <a:gd name="connsiteX0" fmla="*/ 0 w 9100960"/>
              <a:gd name="connsiteY0" fmla="*/ 4434055 h 9284932"/>
              <a:gd name="connsiteX1" fmla="*/ 4434055 w 9100960"/>
              <a:gd name="connsiteY1" fmla="*/ 0 h 9284932"/>
              <a:gd name="connsiteX2" fmla="*/ 4434055 w 9100960"/>
              <a:gd name="connsiteY2" fmla="*/ 0 h 9284932"/>
              <a:gd name="connsiteX3" fmla="*/ 8868110 w 9100960"/>
              <a:gd name="connsiteY3" fmla="*/ 4434055 h 9284932"/>
              <a:gd name="connsiteX4" fmla="*/ 8868110 w 9100960"/>
              <a:gd name="connsiteY4" fmla="*/ 4767750 h 9284932"/>
              <a:gd name="connsiteX5" fmla="*/ 8756673 w 9100960"/>
              <a:gd name="connsiteY5" fmla="*/ 9146387 h 9284932"/>
              <a:gd name="connsiteX6" fmla="*/ 3270273 w 9100960"/>
              <a:gd name="connsiteY6" fmla="*/ 9284932 h 9284932"/>
              <a:gd name="connsiteX7" fmla="*/ 0 w 9100960"/>
              <a:gd name="connsiteY7" fmla="*/ 4767750 h 9284932"/>
              <a:gd name="connsiteX8" fmla="*/ 0 w 9100960"/>
              <a:gd name="connsiteY8" fmla="*/ 4434055 h 9284932"/>
              <a:gd name="connsiteX0" fmla="*/ 0 w 8868110"/>
              <a:gd name="connsiteY0" fmla="*/ 4434055 h 9284932"/>
              <a:gd name="connsiteX1" fmla="*/ 4434055 w 8868110"/>
              <a:gd name="connsiteY1" fmla="*/ 0 h 9284932"/>
              <a:gd name="connsiteX2" fmla="*/ 4434055 w 8868110"/>
              <a:gd name="connsiteY2" fmla="*/ 0 h 9284932"/>
              <a:gd name="connsiteX3" fmla="*/ 8868110 w 8868110"/>
              <a:gd name="connsiteY3" fmla="*/ 4434055 h 9284932"/>
              <a:gd name="connsiteX4" fmla="*/ 8868110 w 8868110"/>
              <a:gd name="connsiteY4" fmla="*/ 4767750 h 9284932"/>
              <a:gd name="connsiteX5" fmla="*/ 8756673 w 8868110"/>
              <a:gd name="connsiteY5" fmla="*/ 9146387 h 9284932"/>
              <a:gd name="connsiteX6" fmla="*/ 3270273 w 8868110"/>
              <a:gd name="connsiteY6" fmla="*/ 9284932 h 9284932"/>
              <a:gd name="connsiteX7" fmla="*/ 0 w 8868110"/>
              <a:gd name="connsiteY7" fmla="*/ 4767750 h 9284932"/>
              <a:gd name="connsiteX8" fmla="*/ 0 w 8868110"/>
              <a:gd name="connsiteY8" fmla="*/ 4434055 h 9284932"/>
              <a:gd name="connsiteX0" fmla="*/ 0 w 8963870"/>
              <a:gd name="connsiteY0" fmla="*/ 4434055 h 9284932"/>
              <a:gd name="connsiteX1" fmla="*/ 4434055 w 8963870"/>
              <a:gd name="connsiteY1" fmla="*/ 0 h 9284932"/>
              <a:gd name="connsiteX2" fmla="*/ 4434055 w 8963870"/>
              <a:gd name="connsiteY2" fmla="*/ 0 h 9284932"/>
              <a:gd name="connsiteX3" fmla="*/ 8868110 w 8963870"/>
              <a:gd name="connsiteY3" fmla="*/ 4434055 h 9284932"/>
              <a:gd name="connsiteX4" fmla="*/ 8868110 w 8963870"/>
              <a:gd name="connsiteY4" fmla="*/ 4767750 h 9284932"/>
              <a:gd name="connsiteX5" fmla="*/ 8950637 w 8963870"/>
              <a:gd name="connsiteY5" fmla="*/ 9201805 h 9284932"/>
              <a:gd name="connsiteX6" fmla="*/ 3270273 w 8963870"/>
              <a:gd name="connsiteY6" fmla="*/ 9284932 h 9284932"/>
              <a:gd name="connsiteX7" fmla="*/ 0 w 8963870"/>
              <a:gd name="connsiteY7" fmla="*/ 4767750 h 9284932"/>
              <a:gd name="connsiteX8" fmla="*/ 0 w 8963870"/>
              <a:gd name="connsiteY8" fmla="*/ 4434055 h 9284932"/>
              <a:gd name="connsiteX0" fmla="*/ 0 w 8914489"/>
              <a:gd name="connsiteY0" fmla="*/ 4434055 h 9284932"/>
              <a:gd name="connsiteX1" fmla="*/ 4434055 w 8914489"/>
              <a:gd name="connsiteY1" fmla="*/ 0 h 9284932"/>
              <a:gd name="connsiteX2" fmla="*/ 4434055 w 8914489"/>
              <a:gd name="connsiteY2" fmla="*/ 0 h 9284932"/>
              <a:gd name="connsiteX3" fmla="*/ 8868110 w 8914489"/>
              <a:gd name="connsiteY3" fmla="*/ 4434055 h 9284932"/>
              <a:gd name="connsiteX4" fmla="*/ 8868110 w 8914489"/>
              <a:gd name="connsiteY4" fmla="*/ 4767750 h 9284932"/>
              <a:gd name="connsiteX5" fmla="*/ 8895219 w 8914489"/>
              <a:gd name="connsiteY5" fmla="*/ 9229514 h 9284932"/>
              <a:gd name="connsiteX6" fmla="*/ 3270273 w 8914489"/>
              <a:gd name="connsiteY6" fmla="*/ 9284932 h 9284932"/>
              <a:gd name="connsiteX7" fmla="*/ 0 w 8914489"/>
              <a:gd name="connsiteY7" fmla="*/ 4767750 h 9284932"/>
              <a:gd name="connsiteX8" fmla="*/ 0 w 8914489"/>
              <a:gd name="connsiteY8" fmla="*/ 4434055 h 9284932"/>
              <a:gd name="connsiteX0" fmla="*/ 0 w 8914489"/>
              <a:gd name="connsiteY0" fmla="*/ 4434055 h 9284932"/>
              <a:gd name="connsiteX1" fmla="*/ 4434055 w 8914489"/>
              <a:gd name="connsiteY1" fmla="*/ 0 h 9284932"/>
              <a:gd name="connsiteX2" fmla="*/ 4434055 w 8914489"/>
              <a:gd name="connsiteY2" fmla="*/ 0 h 9284932"/>
              <a:gd name="connsiteX3" fmla="*/ 8868110 w 8914489"/>
              <a:gd name="connsiteY3" fmla="*/ 4434055 h 9284932"/>
              <a:gd name="connsiteX4" fmla="*/ 8868110 w 8914489"/>
              <a:gd name="connsiteY4" fmla="*/ 4767750 h 9284932"/>
              <a:gd name="connsiteX5" fmla="*/ 8895219 w 8914489"/>
              <a:gd name="connsiteY5" fmla="*/ 9229514 h 9284932"/>
              <a:gd name="connsiteX6" fmla="*/ 3270273 w 8914489"/>
              <a:gd name="connsiteY6" fmla="*/ 9284932 h 9284932"/>
              <a:gd name="connsiteX7" fmla="*/ 0 w 8914489"/>
              <a:gd name="connsiteY7" fmla="*/ 4767750 h 9284932"/>
              <a:gd name="connsiteX8" fmla="*/ 0 w 8914489"/>
              <a:gd name="connsiteY8" fmla="*/ 4434055 h 9284932"/>
              <a:gd name="connsiteX0" fmla="*/ 0 w 8914489"/>
              <a:gd name="connsiteY0" fmla="*/ 4434055 h 9301964"/>
              <a:gd name="connsiteX1" fmla="*/ 4434055 w 8914489"/>
              <a:gd name="connsiteY1" fmla="*/ 0 h 9301964"/>
              <a:gd name="connsiteX2" fmla="*/ 4434055 w 8914489"/>
              <a:gd name="connsiteY2" fmla="*/ 0 h 9301964"/>
              <a:gd name="connsiteX3" fmla="*/ 8868110 w 8914489"/>
              <a:gd name="connsiteY3" fmla="*/ 4434055 h 9301964"/>
              <a:gd name="connsiteX4" fmla="*/ 8868110 w 8914489"/>
              <a:gd name="connsiteY4" fmla="*/ 4767750 h 9301964"/>
              <a:gd name="connsiteX5" fmla="*/ 8895219 w 8914489"/>
              <a:gd name="connsiteY5" fmla="*/ 9284932 h 9301964"/>
              <a:gd name="connsiteX6" fmla="*/ 3270273 w 8914489"/>
              <a:gd name="connsiteY6" fmla="*/ 9284932 h 9301964"/>
              <a:gd name="connsiteX7" fmla="*/ 0 w 8914489"/>
              <a:gd name="connsiteY7" fmla="*/ 4767750 h 9301964"/>
              <a:gd name="connsiteX8" fmla="*/ 0 w 8914489"/>
              <a:gd name="connsiteY8" fmla="*/ 4434055 h 9301964"/>
              <a:gd name="connsiteX0" fmla="*/ 0 w 8868110"/>
              <a:gd name="connsiteY0" fmla="*/ 4434055 h 9284932"/>
              <a:gd name="connsiteX1" fmla="*/ 4434055 w 8868110"/>
              <a:gd name="connsiteY1" fmla="*/ 0 h 9284932"/>
              <a:gd name="connsiteX2" fmla="*/ 4434055 w 8868110"/>
              <a:gd name="connsiteY2" fmla="*/ 0 h 9284932"/>
              <a:gd name="connsiteX3" fmla="*/ 8868110 w 8868110"/>
              <a:gd name="connsiteY3" fmla="*/ 4434055 h 9284932"/>
              <a:gd name="connsiteX4" fmla="*/ 8868110 w 8868110"/>
              <a:gd name="connsiteY4" fmla="*/ 4767750 h 9284932"/>
              <a:gd name="connsiteX5" fmla="*/ 8812092 w 8868110"/>
              <a:gd name="connsiteY5" fmla="*/ 9201805 h 9284932"/>
              <a:gd name="connsiteX6" fmla="*/ 3270273 w 8868110"/>
              <a:gd name="connsiteY6" fmla="*/ 9284932 h 9284932"/>
              <a:gd name="connsiteX7" fmla="*/ 0 w 8868110"/>
              <a:gd name="connsiteY7" fmla="*/ 4767750 h 9284932"/>
              <a:gd name="connsiteX8" fmla="*/ 0 w 8868110"/>
              <a:gd name="connsiteY8" fmla="*/ 4434055 h 9284932"/>
              <a:gd name="connsiteX0" fmla="*/ 0 w 8874851"/>
              <a:gd name="connsiteY0" fmla="*/ 4434055 h 9284932"/>
              <a:gd name="connsiteX1" fmla="*/ 4434055 w 8874851"/>
              <a:gd name="connsiteY1" fmla="*/ 0 h 9284932"/>
              <a:gd name="connsiteX2" fmla="*/ 4434055 w 8874851"/>
              <a:gd name="connsiteY2" fmla="*/ 0 h 9284932"/>
              <a:gd name="connsiteX3" fmla="*/ 8868110 w 8874851"/>
              <a:gd name="connsiteY3" fmla="*/ 4434055 h 9284932"/>
              <a:gd name="connsiteX4" fmla="*/ 8868110 w 8874851"/>
              <a:gd name="connsiteY4" fmla="*/ 4767750 h 9284932"/>
              <a:gd name="connsiteX5" fmla="*/ 8839801 w 8874851"/>
              <a:gd name="connsiteY5" fmla="*/ 9229514 h 9284932"/>
              <a:gd name="connsiteX6" fmla="*/ 3270273 w 8874851"/>
              <a:gd name="connsiteY6" fmla="*/ 9284932 h 9284932"/>
              <a:gd name="connsiteX7" fmla="*/ 0 w 8874851"/>
              <a:gd name="connsiteY7" fmla="*/ 4767750 h 9284932"/>
              <a:gd name="connsiteX8" fmla="*/ 0 w 8874851"/>
              <a:gd name="connsiteY8" fmla="*/ 4434055 h 9284932"/>
              <a:gd name="connsiteX0" fmla="*/ 0 w 8874851"/>
              <a:gd name="connsiteY0" fmla="*/ 4434055 h 9284932"/>
              <a:gd name="connsiteX1" fmla="*/ 4434055 w 8874851"/>
              <a:gd name="connsiteY1" fmla="*/ 0 h 9284932"/>
              <a:gd name="connsiteX2" fmla="*/ 4434055 w 8874851"/>
              <a:gd name="connsiteY2" fmla="*/ 0 h 9284932"/>
              <a:gd name="connsiteX3" fmla="*/ 8868110 w 8874851"/>
              <a:gd name="connsiteY3" fmla="*/ 4434055 h 9284932"/>
              <a:gd name="connsiteX4" fmla="*/ 8868110 w 8874851"/>
              <a:gd name="connsiteY4" fmla="*/ 4767750 h 9284932"/>
              <a:gd name="connsiteX5" fmla="*/ 8839801 w 8874851"/>
              <a:gd name="connsiteY5" fmla="*/ 9229514 h 9284932"/>
              <a:gd name="connsiteX6" fmla="*/ 4821982 w 8874851"/>
              <a:gd name="connsiteY6" fmla="*/ 9284932 h 9284932"/>
              <a:gd name="connsiteX7" fmla="*/ 0 w 8874851"/>
              <a:gd name="connsiteY7" fmla="*/ 4767750 h 9284932"/>
              <a:gd name="connsiteX8" fmla="*/ 0 w 8874851"/>
              <a:gd name="connsiteY8" fmla="*/ 4434055 h 9284932"/>
              <a:gd name="connsiteX0" fmla="*/ 0 w 8874851"/>
              <a:gd name="connsiteY0" fmla="*/ 4434055 h 10332012"/>
              <a:gd name="connsiteX1" fmla="*/ 4434055 w 8874851"/>
              <a:gd name="connsiteY1" fmla="*/ 0 h 10332012"/>
              <a:gd name="connsiteX2" fmla="*/ 4434055 w 8874851"/>
              <a:gd name="connsiteY2" fmla="*/ 0 h 10332012"/>
              <a:gd name="connsiteX3" fmla="*/ 8868110 w 8874851"/>
              <a:gd name="connsiteY3" fmla="*/ 4434055 h 10332012"/>
              <a:gd name="connsiteX4" fmla="*/ 8868110 w 8874851"/>
              <a:gd name="connsiteY4" fmla="*/ 4767750 h 10332012"/>
              <a:gd name="connsiteX5" fmla="*/ 8839801 w 8874851"/>
              <a:gd name="connsiteY5" fmla="*/ 9229514 h 10332012"/>
              <a:gd name="connsiteX6" fmla="*/ 4821982 w 8874851"/>
              <a:gd name="connsiteY6" fmla="*/ 9284932 h 10332012"/>
              <a:gd name="connsiteX7" fmla="*/ 2854037 w 8874851"/>
              <a:gd name="connsiteY7" fmla="*/ 9228914 h 10332012"/>
              <a:gd name="connsiteX8" fmla="*/ 0 w 8874851"/>
              <a:gd name="connsiteY8" fmla="*/ 4434055 h 10332012"/>
              <a:gd name="connsiteX0" fmla="*/ 0 w 8874851"/>
              <a:gd name="connsiteY0" fmla="*/ 4434055 h 9284932"/>
              <a:gd name="connsiteX1" fmla="*/ 4434055 w 8874851"/>
              <a:gd name="connsiteY1" fmla="*/ 0 h 9284932"/>
              <a:gd name="connsiteX2" fmla="*/ 4434055 w 8874851"/>
              <a:gd name="connsiteY2" fmla="*/ 0 h 9284932"/>
              <a:gd name="connsiteX3" fmla="*/ 8868110 w 8874851"/>
              <a:gd name="connsiteY3" fmla="*/ 4434055 h 9284932"/>
              <a:gd name="connsiteX4" fmla="*/ 8868110 w 8874851"/>
              <a:gd name="connsiteY4" fmla="*/ 4767750 h 9284932"/>
              <a:gd name="connsiteX5" fmla="*/ 8839801 w 8874851"/>
              <a:gd name="connsiteY5" fmla="*/ 9229514 h 9284932"/>
              <a:gd name="connsiteX6" fmla="*/ 4821982 w 8874851"/>
              <a:gd name="connsiteY6" fmla="*/ 9284932 h 9284932"/>
              <a:gd name="connsiteX7" fmla="*/ 2854037 w 8874851"/>
              <a:gd name="connsiteY7" fmla="*/ 9228914 h 9284932"/>
              <a:gd name="connsiteX8" fmla="*/ 0 w 8874851"/>
              <a:gd name="connsiteY8" fmla="*/ 4434055 h 9284932"/>
              <a:gd name="connsiteX0" fmla="*/ 0 w 8874851"/>
              <a:gd name="connsiteY0" fmla="*/ 4434055 h 9257223"/>
              <a:gd name="connsiteX1" fmla="*/ 4434055 w 8874851"/>
              <a:gd name="connsiteY1" fmla="*/ 0 h 9257223"/>
              <a:gd name="connsiteX2" fmla="*/ 4434055 w 8874851"/>
              <a:gd name="connsiteY2" fmla="*/ 0 h 9257223"/>
              <a:gd name="connsiteX3" fmla="*/ 8868110 w 8874851"/>
              <a:gd name="connsiteY3" fmla="*/ 4434055 h 9257223"/>
              <a:gd name="connsiteX4" fmla="*/ 8868110 w 8874851"/>
              <a:gd name="connsiteY4" fmla="*/ 4767750 h 9257223"/>
              <a:gd name="connsiteX5" fmla="*/ 8839801 w 8874851"/>
              <a:gd name="connsiteY5" fmla="*/ 9229514 h 9257223"/>
              <a:gd name="connsiteX6" fmla="*/ 5320746 w 8874851"/>
              <a:gd name="connsiteY6" fmla="*/ 9257223 h 9257223"/>
              <a:gd name="connsiteX7" fmla="*/ 2854037 w 8874851"/>
              <a:gd name="connsiteY7" fmla="*/ 9228914 h 9257223"/>
              <a:gd name="connsiteX8" fmla="*/ 0 w 8874851"/>
              <a:gd name="connsiteY8" fmla="*/ 4434055 h 9257223"/>
              <a:gd name="connsiteX0" fmla="*/ 0 w 8874851"/>
              <a:gd name="connsiteY0" fmla="*/ 4434055 h 9257223"/>
              <a:gd name="connsiteX1" fmla="*/ 4434055 w 8874851"/>
              <a:gd name="connsiteY1" fmla="*/ 0 h 9257223"/>
              <a:gd name="connsiteX2" fmla="*/ 4434055 w 8874851"/>
              <a:gd name="connsiteY2" fmla="*/ 0 h 9257223"/>
              <a:gd name="connsiteX3" fmla="*/ 8868110 w 8874851"/>
              <a:gd name="connsiteY3" fmla="*/ 4434055 h 9257223"/>
              <a:gd name="connsiteX4" fmla="*/ 8868110 w 8874851"/>
              <a:gd name="connsiteY4" fmla="*/ 4767750 h 9257223"/>
              <a:gd name="connsiteX5" fmla="*/ 8839801 w 8874851"/>
              <a:gd name="connsiteY5" fmla="*/ 9229514 h 9257223"/>
              <a:gd name="connsiteX6" fmla="*/ 5625546 w 8874851"/>
              <a:gd name="connsiteY6" fmla="*/ 9257223 h 9257223"/>
              <a:gd name="connsiteX7" fmla="*/ 2854037 w 8874851"/>
              <a:gd name="connsiteY7" fmla="*/ 9228914 h 9257223"/>
              <a:gd name="connsiteX8" fmla="*/ 0 w 8874851"/>
              <a:gd name="connsiteY8" fmla="*/ 4434055 h 9257223"/>
              <a:gd name="connsiteX0" fmla="*/ 0 w 8874851"/>
              <a:gd name="connsiteY0" fmla="*/ 4434055 h 9262733"/>
              <a:gd name="connsiteX1" fmla="*/ 4434055 w 8874851"/>
              <a:gd name="connsiteY1" fmla="*/ 0 h 9262733"/>
              <a:gd name="connsiteX2" fmla="*/ 4434055 w 8874851"/>
              <a:gd name="connsiteY2" fmla="*/ 0 h 9262733"/>
              <a:gd name="connsiteX3" fmla="*/ 8868110 w 8874851"/>
              <a:gd name="connsiteY3" fmla="*/ 4434055 h 9262733"/>
              <a:gd name="connsiteX4" fmla="*/ 8868110 w 8874851"/>
              <a:gd name="connsiteY4" fmla="*/ 4767750 h 9262733"/>
              <a:gd name="connsiteX5" fmla="*/ 8839801 w 8874851"/>
              <a:gd name="connsiteY5" fmla="*/ 9229514 h 9262733"/>
              <a:gd name="connsiteX6" fmla="*/ 5625546 w 8874851"/>
              <a:gd name="connsiteY6" fmla="*/ 9257223 h 9262733"/>
              <a:gd name="connsiteX7" fmla="*/ 2854037 w 8874851"/>
              <a:gd name="connsiteY7" fmla="*/ 9228914 h 9262733"/>
              <a:gd name="connsiteX8" fmla="*/ 0 w 8874851"/>
              <a:gd name="connsiteY8" fmla="*/ 4434055 h 9262733"/>
              <a:gd name="connsiteX0" fmla="*/ 0 w 8874851"/>
              <a:gd name="connsiteY0" fmla="*/ 4434055 h 9256267"/>
              <a:gd name="connsiteX1" fmla="*/ 4434055 w 8874851"/>
              <a:gd name="connsiteY1" fmla="*/ 0 h 9256267"/>
              <a:gd name="connsiteX2" fmla="*/ 4434055 w 8874851"/>
              <a:gd name="connsiteY2" fmla="*/ 0 h 9256267"/>
              <a:gd name="connsiteX3" fmla="*/ 8868110 w 8874851"/>
              <a:gd name="connsiteY3" fmla="*/ 4434055 h 9256267"/>
              <a:gd name="connsiteX4" fmla="*/ 8868110 w 8874851"/>
              <a:gd name="connsiteY4" fmla="*/ 4767750 h 9256267"/>
              <a:gd name="connsiteX5" fmla="*/ 8839801 w 8874851"/>
              <a:gd name="connsiteY5" fmla="*/ 9229514 h 9256267"/>
              <a:gd name="connsiteX6" fmla="*/ 5786412 w 8874851"/>
              <a:gd name="connsiteY6" fmla="*/ 9240289 h 9256267"/>
              <a:gd name="connsiteX7" fmla="*/ 2854037 w 8874851"/>
              <a:gd name="connsiteY7" fmla="*/ 9228914 h 9256267"/>
              <a:gd name="connsiteX8" fmla="*/ 0 w 8874851"/>
              <a:gd name="connsiteY8" fmla="*/ 4434055 h 9256267"/>
              <a:gd name="connsiteX0" fmla="*/ 0 w 8874851"/>
              <a:gd name="connsiteY0" fmla="*/ 4434055 h 9259340"/>
              <a:gd name="connsiteX1" fmla="*/ 4434055 w 8874851"/>
              <a:gd name="connsiteY1" fmla="*/ 0 h 9259340"/>
              <a:gd name="connsiteX2" fmla="*/ 4434055 w 8874851"/>
              <a:gd name="connsiteY2" fmla="*/ 0 h 9259340"/>
              <a:gd name="connsiteX3" fmla="*/ 8868110 w 8874851"/>
              <a:gd name="connsiteY3" fmla="*/ 4434055 h 9259340"/>
              <a:gd name="connsiteX4" fmla="*/ 8868110 w 8874851"/>
              <a:gd name="connsiteY4" fmla="*/ 4767750 h 9259340"/>
              <a:gd name="connsiteX5" fmla="*/ 8839801 w 8874851"/>
              <a:gd name="connsiteY5" fmla="*/ 9229514 h 9259340"/>
              <a:gd name="connsiteX6" fmla="*/ 5786412 w 8874851"/>
              <a:gd name="connsiteY6" fmla="*/ 9240289 h 9259340"/>
              <a:gd name="connsiteX7" fmla="*/ 2854037 w 8874851"/>
              <a:gd name="connsiteY7" fmla="*/ 9228914 h 9259340"/>
              <a:gd name="connsiteX8" fmla="*/ 0 w 8874851"/>
              <a:gd name="connsiteY8" fmla="*/ 4434055 h 9259340"/>
              <a:gd name="connsiteX0" fmla="*/ 0 w 8874851"/>
              <a:gd name="connsiteY0" fmla="*/ 4434055 h 9252922"/>
              <a:gd name="connsiteX1" fmla="*/ 4434055 w 8874851"/>
              <a:gd name="connsiteY1" fmla="*/ 0 h 9252922"/>
              <a:gd name="connsiteX2" fmla="*/ 4434055 w 8874851"/>
              <a:gd name="connsiteY2" fmla="*/ 0 h 9252922"/>
              <a:gd name="connsiteX3" fmla="*/ 8868110 w 8874851"/>
              <a:gd name="connsiteY3" fmla="*/ 4434055 h 9252922"/>
              <a:gd name="connsiteX4" fmla="*/ 8868110 w 8874851"/>
              <a:gd name="connsiteY4" fmla="*/ 4767750 h 9252922"/>
              <a:gd name="connsiteX5" fmla="*/ 8839801 w 8874851"/>
              <a:gd name="connsiteY5" fmla="*/ 9229514 h 9252922"/>
              <a:gd name="connsiteX6" fmla="*/ 5786412 w 8874851"/>
              <a:gd name="connsiteY6" fmla="*/ 9240289 h 9252922"/>
              <a:gd name="connsiteX7" fmla="*/ 2854037 w 8874851"/>
              <a:gd name="connsiteY7" fmla="*/ 9228914 h 9252922"/>
              <a:gd name="connsiteX8" fmla="*/ 0 w 8874851"/>
              <a:gd name="connsiteY8" fmla="*/ 4434055 h 9252922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54037 w 8874851"/>
              <a:gd name="connsiteY7" fmla="*/ 9228914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54037 w 8874851"/>
              <a:gd name="connsiteY7" fmla="*/ 9228914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28637 w 8874851"/>
              <a:gd name="connsiteY7" fmla="*/ 9237381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28637 w 8874851"/>
              <a:gd name="connsiteY7" fmla="*/ 9237381 h 9240289"/>
              <a:gd name="connsiteX8" fmla="*/ 0 w 8874851"/>
              <a:gd name="connsiteY8" fmla="*/ 4434055 h 9240289"/>
              <a:gd name="connsiteX0" fmla="*/ 0 w 8874851"/>
              <a:gd name="connsiteY0" fmla="*/ 4434055 h 9240289"/>
              <a:gd name="connsiteX1" fmla="*/ 4434055 w 8874851"/>
              <a:gd name="connsiteY1" fmla="*/ 0 h 9240289"/>
              <a:gd name="connsiteX2" fmla="*/ 4434055 w 8874851"/>
              <a:gd name="connsiteY2" fmla="*/ 0 h 9240289"/>
              <a:gd name="connsiteX3" fmla="*/ 8868110 w 8874851"/>
              <a:gd name="connsiteY3" fmla="*/ 4434055 h 9240289"/>
              <a:gd name="connsiteX4" fmla="*/ 8868110 w 8874851"/>
              <a:gd name="connsiteY4" fmla="*/ 4767750 h 9240289"/>
              <a:gd name="connsiteX5" fmla="*/ 8839801 w 8874851"/>
              <a:gd name="connsiteY5" fmla="*/ 9229514 h 9240289"/>
              <a:gd name="connsiteX6" fmla="*/ 5786412 w 8874851"/>
              <a:gd name="connsiteY6" fmla="*/ 9240289 h 9240289"/>
              <a:gd name="connsiteX7" fmla="*/ 2828637 w 8874851"/>
              <a:gd name="connsiteY7" fmla="*/ 9237381 h 9240289"/>
              <a:gd name="connsiteX8" fmla="*/ 0 w 8874851"/>
              <a:gd name="connsiteY8" fmla="*/ 4434055 h 9240289"/>
              <a:gd name="connsiteX0" fmla="*/ 284 w 8875135"/>
              <a:gd name="connsiteY0" fmla="*/ 4434055 h 9240289"/>
              <a:gd name="connsiteX1" fmla="*/ 4434339 w 8875135"/>
              <a:gd name="connsiteY1" fmla="*/ 0 h 9240289"/>
              <a:gd name="connsiteX2" fmla="*/ 4434339 w 8875135"/>
              <a:gd name="connsiteY2" fmla="*/ 0 h 9240289"/>
              <a:gd name="connsiteX3" fmla="*/ 8868394 w 8875135"/>
              <a:gd name="connsiteY3" fmla="*/ 4434055 h 9240289"/>
              <a:gd name="connsiteX4" fmla="*/ 8868394 w 8875135"/>
              <a:gd name="connsiteY4" fmla="*/ 4767750 h 9240289"/>
              <a:gd name="connsiteX5" fmla="*/ 8840085 w 8875135"/>
              <a:gd name="connsiteY5" fmla="*/ 9229514 h 9240289"/>
              <a:gd name="connsiteX6" fmla="*/ 5786696 w 8875135"/>
              <a:gd name="connsiteY6" fmla="*/ 9240289 h 9240289"/>
              <a:gd name="connsiteX7" fmla="*/ 2828921 w 8875135"/>
              <a:gd name="connsiteY7" fmla="*/ 9237381 h 9240289"/>
              <a:gd name="connsiteX8" fmla="*/ 284 w 8875135"/>
              <a:gd name="connsiteY8" fmla="*/ 4434055 h 9240289"/>
              <a:gd name="connsiteX0" fmla="*/ 82 w 8874933"/>
              <a:gd name="connsiteY0" fmla="*/ 4434055 h 9262781"/>
              <a:gd name="connsiteX1" fmla="*/ 4434137 w 8874933"/>
              <a:gd name="connsiteY1" fmla="*/ 0 h 9262781"/>
              <a:gd name="connsiteX2" fmla="*/ 4434137 w 8874933"/>
              <a:gd name="connsiteY2" fmla="*/ 0 h 9262781"/>
              <a:gd name="connsiteX3" fmla="*/ 8868192 w 8874933"/>
              <a:gd name="connsiteY3" fmla="*/ 4434055 h 9262781"/>
              <a:gd name="connsiteX4" fmla="*/ 8868192 w 8874933"/>
              <a:gd name="connsiteY4" fmla="*/ 4767750 h 9262781"/>
              <a:gd name="connsiteX5" fmla="*/ 8839883 w 8874933"/>
              <a:gd name="connsiteY5" fmla="*/ 9229514 h 9262781"/>
              <a:gd name="connsiteX6" fmla="*/ 5786494 w 8874933"/>
              <a:gd name="connsiteY6" fmla="*/ 9240289 h 9262781"/>
              <a:gd name="connsiteX7" fmla="*/ 4107186 w 8874933"/>
              <a:gd name="connsiteY7" fmla="*/ 9262781 h 9262781"/>
              <a:gd name="connsiteX8" fmla="*/ 82 w 8874933"/>
              <a:gd name="connsiteY8" fmla="*/ 4434055 h 9262781"/>
              <a:gd name="connsiteX0" fmla="*/ 82 w 8874933"/>
              <a:gd name="connsiteY0" fmla="*/ 4434055 h 9262781"/>
              <a:gd name="connsiteX1" fmla="*/ 4434137 w 8874933"/>
              <a:gd name="connsiteY1" fmla="*/ 0 h 9262781"/>
              <a:gd name="connsiteX2" fmla="*/ 4434137 w 8874933"/>
              <a:gd name="connsiteY2" fmla="*/ 0 h 9262781"/>
              <a:gd name="connsiteX3" fmla="*/ 8868192 w 8874933"/>
              <a:gd name="connsiteY3" fmla="*/ 4434055 h 9262781"/>
              <a:gd name="connsiteX4" fmla="*/ 8868192 w 8874933"/>
              <a:gd name="connsiteY4" fmla="*/ 4767750 h 9262781"/>
              <a:gd name="connsiteX5" fmla="*/ 8839883 w 8874933"/>
              <a:gd name="connsiteY5" fmla="*/ 9229514 h 9262781"/>
              <a:gd name="connsiteX6" fmla="*/ 6599294 w 8874933"/>
              <a:gd name="connsiteY6" fmla="*/ 9231822 h 9262781"/>
              <a:gd name="connsiteX7" fmla="*/ 4107186 w 8874933"/>
              <a:gd name="connsiteY7" fmla="*/ 9262781 h 9262781"/>
              <a:gd name="connsiteX8" fmla="*/ 82 w 8874933"/>
              <a:gd name="connsiteY8" fmla="*/ 4434055 h 9262781"/>
              <a:gd name="connsiteX0" fmla="*/ 54 w 8874905"/>
              <a:gd name="connsiteY0" fmla="*/ 4434055 h 9254314"/>
              <a:gd name="connsiteX1" fmla="*/ 4434109 w 8874905"/>
              <a:gd name="connsiteY1" fmla="*/ 0 h 9254314"/>
              <a:gd name="connsiteX2" fmla="*/ 4434109 w 8874905"/>
              <a:gd name="connsiteY2" fmla="*/ 0 h 9254314"/>
              <a:gd name="connsiteX3" fmla="*/ 8868164 w 8874905"/>
              <a:gd name="connsiteY3" fmla="*/ 4434055 h 9254314"/>
              <a:gd name="connsiteX4" fmla="*/ 8868164 w 8874905"/>
              <a:gd name="connsiteY4" fmla="*/ 4767750 h 9254314"/>
              <a:gd name="connsiteX5" fmla="*/ 8839855 w 8874905"/>
              <a:gd name="connsiteY5" fmla="*/ 9229514 h 9254314"/>
              <a:gd name="connsiteX6" fmla="*/ 6599266 w 8874905"/>
              <a:gd name="connsiteY6" fmla="*/ 9231822 h 9254314"/>
              <a:gd name="connsiteX7" fmla="*/ 5046958 w 8874905"/>
              <a:gd name="connsiteY7" fmla="*/ 9254314 h 9254314"/>
              <a:gd name="connsiteX8" fmla="*/ 54 w 8874905"/>
              <a:gd name="connsiteY8" fmla="*/ 4434055 h 9254314"/>
              <a:gd name="connsiteX0" fmla="*/ 85 w 8874936"/>
              <a:gd name="connsiteY0" fmla="*/ 4434055 h 9254596"/>
              <a:gd name="connsiteX1" fmla="*/ 4434140 w 8874936"/>
              <a:gd name="connsiteY1" fmla="*/ 0 h 9254596"/>
              <a:gd name="connsiteX2" fmla="*/ 4434140 w 8874936"/>
              <a:gd name="connsiteY2" fmla="*/ 0 h 9254596"/>
              <a:gd name="connsiteX3" fmla="*/ 8868195 w 8874936"/>
              <a:gd name="connsiteY3" fmla="*/ 4434055 h 9254596"/>
              <a:gd name="connsiteX4" fmla="*/ 8868195 w 8874936"/>
              <a:gd name="connsiteY4" fmla="*/ 4767750 h 9254596"/>
              <a:gd name="connsiteX5" fmla="*/ 8839886 w 8874936"/>
              <a:gd name="connsiteY5" fmla="*/ 9229514 h 9254596"/>
              <a:gd name="connsiteX6" fmla="*/ 6599297 w 8874936"/>
              <a:gd name="connsiteY6" fmla="*/ 9231822 h 9254596"/>
              <a:gd name="connsiteX7" fmla="*/ 5046989 w 8874936"/>
              <a:gd name="connsiteY7" fmla="*/ 9254314 h 9254596"/>
              <a:gd name="connsiteX8" fmla="*/ 85 w 8874936"/>
              <a:gd name="connsiteY8" fmla="*/ 4434055 h 9254596"/>
              <a:gd name="connsiteX0" fmla="*/ 85 w 8874936"/>
              <a:gd name="connsiteY0" fmla="*/ 4434055 h 9265073"/>
              <a:gd name="connsiteX1" fmla="*/ 4434140 w 8874936"/>
              <a:gd name="connsiteY1" fmla="*/ 0 h 9265073"/>
              <a:gd name="connsiteX2" fmla="*/ 4434140 w 8874936"/>
              <a:gd name="connsiteY2" fmla="*/ 0 h 9265073"/>
              <a:gd name="connsiteX3" fmla="*/ 8868195 w 8874936"/>
              <a:gd name="connsiteY3" fmla="*/ 4434055 h 9265073"/>
              <a:gd name="connsiteX4" fmla="*/ 8868195 w 8874936"/>
              <a:gd name="connsiteY4" fmla="*/ 4767750 h 9265073"/>
              <a:gd name="connsiteX5" fmla="*/ 8839886 w 8874936"/>
              <a:gd name="connsiteY5" fmla="*/ 9229514 h 9265073"/>
              <a:gd name="connsiteX6" fmla="*/ 6674112 w 8874936"/>
              <a:gd name="connsiteY6" fmla="*/ 9265073 h 9265073"/>
              <a:gd name="connsiteX7" fmla="*/ 5046989 w 8874936"/>
              <a:gd name="connsiteY7" fmla="*/ 9254314 h 9265073"/>
              <a:gd name="connsiteX8" fmla="*/ 85 w 8874936"/>
              <a:gd name="connsiteY8" fmla="*/ 4434055 h 9265073"/>
              <a:gd name="connsiteX0" fmla="*/ 85 w 8874936"/>
              <a:gd name="connsiteY0" fmla="*/ 4434055 h 9254596"/>
              <a:gd name="connsiteX1" fmla="*/ 4434140 w 8874936"/>
              <a:gd name="connsiteY1" fmla="*/ 0 h 9254596"/>
              <a:gd name="connsiteX2" fmla="*/ 4434140 w 8874936"/>
              <a:gd name="connsiteY2" fmla="*/ 0 h 9254596"/>
              <a:gd name="connsiteX3" fmla="*/ 8868195 w 8874936"/>
              <a:gd name="connsiteY3" fmla="*/ 4434055 h 9254596"/>
              <a:gd name="connsiteX4" fmla="*/ 8868195 w 8874936"/>
              <a:gd name="connsiteY4" fmla="*/ 4767750 h 9254596"/>
              <a:gd name="connsiteX5" fmla="*/ 8839886 w 8874936"/>
              <a:gd name="connsiteY5" fmla="*/ 9229514 h 9254596"/>
              <a:gd name="connsiteX6" fmla="*/ 6682424 w 8874936"/>
              <a:gd name="connsiteY6" fmla="*/ 9240134 h 9254596"/>
              <a:gd name="connsiteX7" fmla="*/ 5046989 w 8874936"/>
              <a:gd name="connsiteY7" fmla="*/ 9254314 h 9254596"/>
              <a:gd name="connsiteX8" fmla="*/ 85 w 8874936"/>
              <a:gd name="connsiteY8" fmla="*/ 4434055 h 9254596"/>
              <a:gd name="connsiteX0" fmla="*/ 86 w 8874937"/>
              <a:gd name="connsiteY0" fmla="*/ 4434055 h 9240134"/>
              <a:gd name="connsiteX1" fmla="*/ 4434141 w 8874937"/>
              <a:gd name="connsiteY1" fmla="*/ 0 h 9240134"/>
              <a:gd name="connsiteX2" fmla="*/ 4434141 w 8874937"/>
              <a:gd name="connsiteY2" fmla="*/ 0 h 9240134"/>
              <a:gd name="connsiteX3" fmla="*/ 8868196 w 8874937"/>
              <a:gd name="connsiteY3" fmla="*/ 4434055 h 9240134"/>
              <a:gd name="connsiteX4" fmla="*/ 8868196 w 8874937"/>
              <a:gd name="connsiteY4" fmla="*/ 4767750 h 9240134"/>
              <a:gd name="connsiteX5" fmla="*/ 8839887 w 8874937"/>
              <a:gd name="connsiteY5" fmla="*/ 9229514 h 9240134"/>
              <a:gd name="connsiteX6" fmla="*/ 6682425 w 8874937"/>
              <a:gd name="connsiteY6" fmla="*/ 9240134 h 9240134"/>
              <a:gd name="connsiteX7" fmla="*/ 5038677 w 8874937"/>
              <a:gd name="connsiteY7" fmla="*/ 9229376 h 9240134"/>
              <a:gd name="connsiteX8" fmla="*/ 86 w 8874937"/>
              <a:gd name="connsiteY8" fmla="*/ 4434055 h 9240134"/>
              <a:gd name="connsiteX0" fmla="*/ 86 w 8874937"/>
              <a:gd name="connsiteY0" fmla="*/ 4434055 h 9240134"/>
              <a:gd name="connsiteX1" fmla="*/ 4434141 w 8874937"/>
              <a:gd name="connsiteY1" fmla="*/ 0 h 9240134"/>
              <a:gd name="connsiteX2" fmla="*/ 4434141 w 8874937"/>
              <a:gd name="connsiteY2" fmla="*/ 0 h 9240134"/>
              <a:gd name="connsiteX3" fmla="*/ 8868196 w 8874937"/>
              <a:gd name="connsiteY3" fmla="*/ 4434055 h 9240134"/>
              <a:gd name="connsiteX4" fmla="*/ 8868196 w 8874937"/>
              <a:gd name="connsiteY4" fmla="*/ 4767750 h 9240134"/>
              <a:gd name="connsiteX5" fmla="*/ 8839887 w 8874937"/>
              <a:gd name="connsiteY5" fmla="*/ 9229514 h 9240134"/>
              <a:gd name="connsiteX6" fmla="*/ 6682425 w 8874937"/>
              <a:gd name="connsiteY6" fmla="*/ 9240134 h 9240134"/>
              <a:gd name="connsiteX7" fmla="*/ 5038677 w 8874937"/>
              <a:gd name="connsiteY7" fmla="*/ 9229376 h 9240134"/>
              <a:gd name="connsiteX8" fmla="*/ 86 w 8874937"/>
              <a:gd name="connsiteY8" fmla="*/ 4434055 h 9240134"/>
              <a:gd name="connsiteX0" fmla="*/ 86 w 8874937"/>
              <a:gd name="connsiteY0" fmla="*/ 4434055 h 9229662"/>
              <a:gd name="connsiteX1" fmla="*/ 4434141 w 8874937"/>
              <a:gd name="connsiteY1" fmla="*/ 0 h 9229662"/>
              <a:gd name="connsiteX2" fmla="*/ 4434141 w 8874937"/>
              <a:gd name="connsiteY2" fmla="*/ 0 h 9229662"/>
              <a:gd name="connsiteX3" fmla="*/ 8868196 w 8874937"/>
              <a:gd name="connsiteY3" fmla="*/ 4434055 h 9229662"/>
              <a:gd name="connsiteX4" fmla="*/ 8868196 w 8874937"/>
              <a:gd name="connsiteY4" fmla="*/ 4767750 h 9229662"/>
              <a:gd name="connsiteX5" fmla="*/ 8839887 w 8874937"/>
              <a:gd name="connsiteY5" fmla="*/ 9229514 h 9229662"/>
              <a:gd name="connsiteX6" fmla="*/ 6707363 w 8874937"/>
              <a:gd name="connsiteY6" fmla="*/ 9223508 h 9229662"/>
              <a:gd name="connsiteX7" fmla="*/ 5038677 w 8874937"/>
              <a:gd name="connsiteY7" fmla="*/ 9229376 h 9229662"/>
              <a:gd name="connsiteX8" fmla="*/ 86 w 8874937"/>
              <a:gd name="connsiteY8" fmla="*/ 4434055 h 9229662"/>
              <a:gd name="connsiteX0" fmla="*/ 86 w 8874937"/>
              <a:gd name="connsiteY0" fmla="*/ 4434055 h 9240134"/>
              <a:gd name="connsiteX1" fmla="*/ 4434141 w 8874937"/>
              <a:gd name="connsiteY1" fmla="*/ 0 h 9240134"/>
              <a:gd name="connsiteX2" fmla="*/ 4434141 w 8874937"/>
              <a:gd name="connsiteY2" fmla="*/ 0 h 9240134"/>
              <a:gd name="connsiteX3" fmla="*/ 8868196 w 8874937"/>
              <a:gd name="connsiteY3" fmla="*/ 4434055 h 9240134"/>
              <a:gd name="connsiteX4" fmla="*/ 8868196 w 8874937"/>
              <a:gd name="connsiteY4" fmla="*/ 4767750 h 9240134"/>
              <a:gd name="connsiteX5" fmla="*/ 8839887 w 8874937"/>
              <a:gd name="connsiteY5" fmla="*/ 9229514 h 9240134"/>
              <a:gd name="connsiteX6" fmla="*/ 6773865 w 8874937"/>
              <a:gd name="connsiteY6" fmla="*/ 9240134 h 9240134"/>
              <a:gd name="connsiteX7" fmla="*/ 5038677 w 8874937"/>
              <a:gd name="connsiteY7" fmla="*/ 9229376 h 9240134"/>
              <a:gd name="connsiteX8" fmla="*/ 86 w 8874937"/>
              <a:gd name="connsiteY8" fmla="*/ 4434055 h 9240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74937" h="9240134">
                <a:moveTo>
                  <a:pt x="86" y="4434055"/>
                </a:moveTo>
                <a:cubicBezTo>
                  <a:pt x="86" y="1985194"/>
                  <a:pt x="1985280" y="0"/>
                  <a:pt x="4434141" y="0"/>
                </a:cubicBezTo>
                <a:lnTo>
                  <a:pt x="4434141" y="0"/>
                </a:lnTo>
                <a:cubicBezTo>
                  <a:pt x="6883002" y="0"/>
                  <a:pt x="8868196" y="1985194"/>
                  <a:pt x="8868196" y="4434055"/>
                </a:cubicBezTo>
                <a:lnTo>
                  <a:pt x="8868196" y="4767750"/>
                </a:lnTo>
                <a:cubicBezTo>
                  <a:pt x="8868196" y="7216611"/>
                  <a:pt x="8895605" y="7040195"/>
                  <a:pt x="8839887" y="9229514"/>
                </a:cubicBezTo>
                <a:lnTo>
                  <a:pt x="6773865" y="9240134"/>
                </a:lnTo>
                <a:lnTo>
                  <a:pt x="5038677" y="9229376"/>
                </a:lnTo>
                <a:cubicBezTo>
                  <a:pt x="1640464" y="9256690"/>
                  <a:pt x="-13768" y="7327741"/>
                  <a:pt x="86" y="4434055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form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93DE1B89-8B95-C991-FCCB-A27AE56873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84098" y="3240000"/>
            <a:ext cx="8280000" cy="540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3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3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Rubrik 106">
            <a:extLst>
              <a:ext uri="{FF2B5EF4-FFF2-40B4-BE49-F238E27FC236}">
                <a16:creationId xmlns:a16="http://schemas.microsoft.com/office/drawing/2014/main" id="{505B7519-D4A1-65FB-10F7-68D1930A4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4098" y="758131"/>
            <a:ext cx="8280000" cy="2052000"/>
          </a:xfrm>
        </p:spPr>
        <p:txBody>
          <a:bodyPr>
            <a:noAutofit/>
          </a:bodyPr>
          <a:lstStyle>
            <a:lvl1pPr>
              <a:defRPr sz="7200" b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datum 3">
            <a:extLst>
              <a:ext uri="{FF2B5EF4-FFF2-40B4-BE49-F238E27FC236}">
                <a16:creationId xmlns:a16="http://schemas.microsoft.com/office/drawing/2014/main" id="{D1922A11-6FDC-5954-DA22-3452A9DB2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12" name="Platshållare för bildnummer 5">
            <a:extLst>
              <a:ext uri="{FF2B5EF4-FFF2-40B4-BE49-F238E27FC236}">
                <a16:creationId xmlns:a16="http://schemas.microsoft.com/office/drawing/2014/main" id="{197927D5-8C5F-1843-FA9D-B3EFCC39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sidfot 5">
            <a:extLst>
              <a:ext uri="{FF2B5EF4-FFF2-40B4-BE49-F238E27FC236}">
                <a16:creationId xmlns:a16="http://schemas.microsoft.com/office/drawing/2014/main" id="{B3977587-313F-F007-1750-653BB1B32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596390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bild_topp-Vinröd_mörk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9EEE50AE-AD45-C8EB-F181-3EB97FB88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57E4DDF-B89B-3B5E-4B7A-22A918DDF8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0104100" cy="3654425"/>
          </a:xfrm>
          <a:custGeom>
            <a:avLst/>
            <a:gdLst>
              <a:gd name="connsiteX0" fmla="*/ 18655886 w 20104100"/>
              <a:gd name="connsiteY0" fmla="*/ 927212 h 3654425"/>
              <a:gd name="connsiteX1" fmla="*/ 17756906 w 20104100"/>
              <a:gd name="connsiteY1" fmla="*/ 1826192 h 3654425"/>
              <a:gd name="connsiteX2" fmla="*/ 17756906 w 20104100"/>
              <a:gd name="connsiteY2" fmla="*/ 2725173 h 3654425"/>
              <a:gd name="connsiteX3" fmla="*/ 18655886 w 20104100"/>
              <a:gd name="connsiteY3" fmla="*/ 2725173 h 3654425"/>
              <a:gd name="connsiteX4" fmla="*/ 19554868 w 20104100"/>
              <a:gd name="connsiteY4" fmla="*/ 1826192 h 3654425"/>
              <a:gd name="connsiteX5" fmla="*/ 18655886 w 20104100"/>
              <a:gd name="connsiteY5" fmla="*/ 927212 h 3654425"/>
              <a:gd name="connsiteX6" fmla="*/ 0 w 20104100"/>
              <a:gd name="connsiteY6" fmla="*/ 0 h 3654425"/>
              <a:gd name="connsiteX7" fmla="*/ 20104100 w 20104100"/>
              <a:gd name="connsiteY7" fmla="*/ 0 h 3654425"/>
              <a:gd name="connsiteX8" fmla="*/ 20104100 w 20104100"/>
              <a:gd name="connsiteY8" fmla="*/ 3654425 h 3654425"/>
              <a:gd name="connsiteX9" fmla="*/ 0 w 20104100"/>
              <a:gd name="connsiteY9" fmla="*/ 3654425 h 3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3654425">
                <a:moveTo>
                  <a:pt x="18655886" y="927212"/>
                </a:moveTo>
                <a:cubicBezTo>
                  <a:pt x="18159392" y="927212"/>
                  <a:pt x="17756906" y="1329699"/>
                  <a:pt x="17756906" y="1826192"/>
                </a:cubicBezTo>
                <a:lnTo>
                  <a:pt x="17756906" y="2725173"/>
                </a:lnTo>
                <a:cubicBezTo>
                  <a:pt x="17756906" y="2725173"/>
                  <a:pt x="18655886" y="2725173"/>
                  <a:pt x="18655886" y="2725173"/>
                </a:cubicBezTo>
                <a:cubicBezTo>
                  <a:pt x="19152380" y="2725173"/>
                  <a:pt x="19554868" y="2322686"/>
                  <a:pt x="19554868" y="1826192"/>
                </a:cubicBezTo>
                <a:cubicBezTo>
                  <a:pt x="19554868" y="1329699"/>
                  <a:pt x="19152380" y="927212"/>
                  <a:pt x="18655886" y="927212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3654425"/>
                </a:lnTo>
                <a:lnTo>
                  <a:pt x="0" y="36544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5519E575-451D-56AC-BC70-3C69451708E5}"/>
              </a:ext>
            </a:extLst>
          </p:cNvPr>
          <p:cNvGrpSpPr/>
          <p:nvPr userDrawn="1"/>
        </p:nvGrpSpPr>
        <p:grpSpPr>
          <a:xfrm>
            <a:off x="17784000" y="928800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1CA28C7F-94DF-0464-FFCE-B92D1B1157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E9A26804-8171-4C87-EA39-D7D02C505C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A2C7EF-B9AA-2DA8-8610-4F53E94D0A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6" y="574150"/>
            <a:ext cx="6984776" cy="2664000"/>
          </a:xfrm>
        </p:spPr>
        <p:txBody>
          <a:bodyPr anchor="ctr"/>
          <a:lstStyle>
            <a:lvl1pPr marL="0" indent="0">
              <a:lnSpc>
                <a:spcPts val="54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81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bild_topp_och_text-Vinröd_mörk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9EEE50AE-AD45-C8EB-F181-3EB97FB88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57E4DDF-B89B-3B5E-4B7A-22A918DDF8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0104100" cy="3654425"/>
          </a:xfrm>
          <a:custGeom>
            <a:avLst/>
            <a:gdLst>
              <a:gd name="connsiteX0" fmla="*/ 18655886 w 20104100"/>
              <a:gd name="connsiteY0" fmla="*/ 927212 h 3654425"/>
              <a:gd name="connsiteX1" fmla="*/ 17756906 w 20104100"/>
              <a:gd name="connsiteY1" fmla="*/ 1826192 h 3654425"/>
              <a:gd name="connsiteX2" fmla="*/ 17756906 w 20104100"/>
              <a:gd name="connsiteY2" fmla="*/ 2725173 h 3654425"/>
              <a:gd name="connsiteX3" fmla="*/ 18655886 w 20104100"/>
              <a:gd name="connsiteY3" fmla="*/ 2725173 h 3654425"/>
              <a:gd name="connsiteX4" fmla="*/ 19554868 w 20104100"/>
              <a:gd name="connsiteY4" fmla="*/ 1826192 h 3654425"/>
              <a:gd name="connsiteX5" fmla="*/ 18655886 w 20104100"/>
              <a:gd name="connsiteY5" fmla="*/ 927212 h 3654425"/>
              <a:gd name="connsiteX6" fmla="*/ 0 w 20104100"/>
              <a:gd name="connsiteY6" fmla="*/ 0 h 3654425"/>
              <a:gd name="connsiteX7" fmla="*/ 20104100 w 20104100"/>
              <a:gd name="connsiteY7" fmla="*/ 0 h 3654425"/>
              <a:gd name="connsiteX8" fmla="*/ 20104100 w 20104100"/>
              <a:gd name="connsiteY8" fmla="*/ 3654425 h 3654425"/>
              <a:gd name="connsiteX9" fmla="*/ 0 w 20104100"/>
              <a:gd name="connsiteY9" fmla="*/ 3654425 h 3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3654425">
                <a:moveTo>
                  <a:pt x="18655886" y="927212"/>
                </a:moveTo>
                <a:cubicBezTo>
                  <a:pt x="18159392" y="927212"/>
                  <a:pt x="17756906" y="1329699"/>
                  <a:pt x="17756906" y="1826192"/>
                </a:cubicBezTo>
                <a:lnTo>
                  <a:pt x="17756906" y="2725173"/>
                </a:lnTo>
                <a:cubicBezTo>
                  <a:pt x="17756906" y="2725173"/>
                  <a:pt x="18655886" y="2725173"/>
                  <a:pt x="18655886" y="2725173"/>
                </a:cubicBezTo>
                <a:cubicBezTo>
                  <a:pt x="19152380" y="2725173"/>
                  <a:pt x="19554868" y="2322686"/>
                  <a:pt x="19554868" y="1826192"/>
                </a:cubicBezTo>
                <a:cubicBezTo>
                  <a:pt x="19554868" y="1329699"/>
                  <a:pt x="19152380" y="927212"/>
                  <a:pt x="18655886" y="927212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3654425"/>
                </a:lnTo>
                <a:lnTo>
                  <a:pt x="0" y="36544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5519E575-451D-56AC-BC70-3C69451708E5}"/>
              </a:ext>
            </a:extLst>
          </p:cNvPr>
          <p:cNvGrpSpPr/>
          <p:nvPr userDrawn="1"/>
        </p:nvGrpSpPr>
        <p:grpSpPr>
          <a:xfrm>
            <a:off x="17784000" y="928800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1CA28C7F-94DF-0464-FFCE-B92D1B1157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E9A26804-8171-4C87-EA39-D7D02C505C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A2C7EF-B9AA-2DA8-8610-4F53E94D0A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6" y="574150"/>
            <a:ext cx="6984776" cy="2664000"/>
          </a:xfrm>
        </p:spPr>
        <p:txBody>
          <a:bodyPr anchor="ctr"/>
          <a:lstStyle>
            <a:lvl1pPr marL="0" indent="0">
              <a:lnSpc>
                <a:spcPts val="5400"/>
              </a:lnSpc>
              <a:spcAft>
                <a:spcPts val="2300"/>
              </a:spcAft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94F67A0E-E56A-0E7E-0659-639FB34E41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37665" y="4767725"/>
            <a:ext cx="16108695" cy="5364000"/>
          </a:xfrm>
        </p:spPr>
        <p:txBody>
          <a:bodyPr/>
          <a:lstStyle>
            <a:lvl1pPr marL="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179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_med_bild_höger-Vinröd_mö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2371849D-5CFA-C47E-F676-A874570709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BB72E08-77C3-8B82-913C-313B37DED62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04100" y="-1907"/>
            <a:ext cx="9000000" cy="11311257"/>
          </a:xfrm>
          <a:custGeom>
            <a:avLst/>
            <a:gdLst>
              <a:gd name="connsiteX0" fmla="*/ 7551786 w 9000000"/>
              <a:gd name="connsiteY0" fmla="*/ 8968950 h 11311257"/>
              <a:gd name="connsiteX1" fmla="*/ 6652806 w 9000000"/>
              <a:gd name="connsiteY1" fmla="*/ 9867930 h 11311257"/>
              <a:gd name="connsiteX2" fmla="*/ 6652806 w 9000000"/>
              <a:gd name="connsiteY2" fmla="*/ 10766911 h 11311257"/>
              <a:gd name="connsiteX3" fmla="*/ 7551786 w 9000000"/>
              <a:gd name="connsiteY3" fmla="*/ 10766911 h 11311257"/>
              <a:gd name="connsiteX4" fmla="*/ 8450768 w 9000000"/>
              <a:gd name="connsiteY4" fmla="*/ 9867930 h 11311257"/>
              <a:gd name="connsiteX5" fmla="*/ 7551786 w 9000000"/>
              <a:gd name="connsiteY5" fmla="*/ 8968950 h 11311257"/>
              <a:gd name="connsiteX6" fmla="*/ 0 w 9000000"/>
              <a:gd name="connsiteY6" fmla="*/ 0 h 11311257"/>
              <a:gd name="connsiteX7" fmla="*/ 9000000 w 9000000"/>
              <a:gd name="connsiteY7" fmla="*/ 0 h 11311257"/>
              <a:gd name="connsiteX8" fmla="*/ 9000000 w 9000000"/>
              <a:gd name="connsiteY8" fmla="*/ 11311257 h 11311257"/>
              <a:gd name="connsiteX9" fmla="*/ 0 w 9000000"/>
              <a:gd name="connsiteY9" fmla="*/ 11311257 h 113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00000" h="11311257">
                <a:moveTo>
                  <a:pt x="7551786" y="8968950"/>
                </a:moveTo>
                <a:cubicBezTo>
                  <a:pt x="7055292" y="8968950"/>
                  <a:pt x="6652806" y="9371437"/>
                  <a:pt x="6652806" y="9867930"/>
                </a:cubicBezTo>
                <a:lnTo>
                  <a:pt x="6652806" y="10766911"/>
                </a:lnTo>
                <a:cubicBezTo>
                  <a:pt x="6652806" y="10766911"/>
                  <a:pt x="7551786" y="10766911"/>
                  <a:pt x="7551786" y="10766911"/>
                </a:cubicBezTo>
                <a:cubicBezTo>
                  <a:pt x="8048280" y="10766911"/>
                  <a:pt x="8450768" y="10364424"/>
                  <a:pt x="8450768" y="9867930"/>
                </a:cubicBezTo>
                <a:cubicBezTo>
                  <a:pt x="8450768" y="9371437"/>
                  <a:pt x="8048280" y="8968950"/>
                  <a:pt x="7551786" y="8968950"/>
                </a:cubicBezTo>
                <a:close/>
                <a:moveTo>
                  <a:pt x="0" y="0"/>
                </a:moveTo>
                <a:lnTo>
                  <a:pt x="9000000" y="0"/>
                </a:lnTo>
                <a:lnTo>
                  <a:pt x="9000000" y="11311257"/>
                </a:lnTo>
                <a:lnTo>
                  <a:pt x="0" y="1131125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  <p:sp>
        <p:nvSpPr>
          <p:cNvPr id="6" name="Platshållare för bild 11">
            <a:extLst>
              <a:ext uri="{FF2B5EF4-FFF2-40B4-BE49-F238E27FC236}">
                <a16:creationId xmlns:a16="http://schemas.microsoft.com/office/drawing/2014/main" id="{1225C724-E477-1380-A934-93D3F53CB83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302522" y="0"/>
            <a:ext cx="9000000" cy="11309350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 algn="ctr">
              <a:buClr>
                <a:schemeClr val="accent1"/>
              </a:buClr>
              <a:buFont typeface="Arial" panose="020B0604020202020204" pitchFamily="34" charset="0"/>
              <a:buNone/>
              <a:defRPr sz="4000"/>
            </a:lvl1pPr>
          </a:lstStyle>
          <a:p>
            <a:r>
              <a:rPr lang="en-US" dirty="0" err="1"/>
              <a:t>Infoga</a:t>
            </a:r>
            <a:r>
              <a:rPr lang="en-US" dirty="0"/>
              <a:t> </a:t>
            </a:r>
            <a:r>
              <a:rPr lang="en-US" dirty="0" err="1"/>
              <a:t>bild</a:t>
            </a:r>
            <a:endParaRPr lang="en-US" dirty="0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A12E0FAE-7077-6068-8382-A9095BF5B3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2000" y="3240000"/>
            <a:ext cx="8640000" cy="6840000"/>
          </a:xfrm>
        </p:spPr>
        <p:txBody>
          <a:bodyPr vert="horz" lIns="0" tIns="0" rIns="0" bIns="0" rtlCol="0">
            <a:noAutofit/>
          </a:bodyPr>
          <a:lstStyle>
            <a:lvl1pPr marL="345600" indent="-345600">
              <a:buClr>
                <a:schemeClr val="accent1"/>
              </a:buClr>
              <a:buFont typeface="Arial" panose="020B0604020202020204" pitchFamily="34" charset="0"/>
              <a:buChar char="•"/>
              <a:defRPr lang="sv-SE" sz="4000" dirty="0">
                <a:solidFill>
                  <a:schemeClr val="tx1"/>
                </a:solidFill>
              </a:defRPr>
            </a:lvl1pPr>
            <a:lvl2pPr marL="756000" indent="-324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600" dirty="0">
                <a:solidFill>
                  <a:schemeClr val="tx1"/>
                </a:solidFill>
              </a:defRPr>
            </a:lvl2pPr>
            <a:lvl3pPr marL="1116000" indent="-288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3200" dirty="0">
                <a:solidFill>
                  <a:schemeClr val="tx1"/>
                </a:solidFill>
              </a:defRPr>
            </a:lvl3pPr>
            <a:lvl4pPr marL="1458000" indent="-2592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800" dirty="0">
                <a:solidFill>
                  <a:schemeClr val="tx1"/>
                </a:solidFill>
              </a:defRPr>
            </a:lvl4pPr>
            <a:lvl5pPr marL="1764000" indent="-252000">
              <a:buClr>
                <a:schemeClr val="accent1"/>
              </a:buClr>
              <a:buFont typeface="Arial" panose="020B0604020202020204" pitchFamily="34" charset="0"/>
              <a:buChar char="•"/>
              <a:defRPr lang="sv-SE" sz="2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Rubrik 106">
            <a:extLst>
              <a:ext uri="{FF2B5EF4-FFF2-40B4-BE49-F238E27FC236}">
                <a16:creationId xmlns:a16="http://schemas.microsoft.com/office/drawing/2014/main" id="{5069FD89-84A3-DA98-9D26-F0198B7F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758131"/>
            <a:ext cx="8640000" cy="2052000"/>
          </a:xfrm>
        </p:spPr>
        <p:txBody>
          <a:bodyPr bIns="0">
            <a:noAutofit/>
          </a:bodyPr>
          <a:lstStyle>
            <a:lvl1pPr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4" name="Platshållare för sidfot 2">
            <a:extLst>
              <a:ext uri="{FF2B5EF4-FFF2-40B4-BE49-F238E27FC236}">
                <a16:creationId xmlns:a16="http://schemas.microsoft.com/office/drawing/2014/main" id="{0955F523-DC9C-9A33-971C-E2A5B3FD35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757600" y="10548000"/>
            <a:ext cx="71676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datum 3">
            <a:extLst>
              <a:ext uri="{FF2B5EF4-FFF2-40B4-BE49-F238E27FC236}">
                <a16:creationId xmlns:a16="http://schemas.microsoft.com/office/drawing/2014/main" id="{A8609803-2BD2-EE23-740E-802C47BF757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77503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E1DA4E-B23A-42CD-82EE-75C65057215D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16" name="Platshållare för bildnummer 4">
            <a:extLst>
              <a:ext uri="{FF2B5EF4-FFF2-40B4-BE49-F238E27FC236}">
                <a16:creationId xmlns:a16="http://schemas.microsoft.com/office/drawing/2014/main" id="{EEDEC0E0-F968-24BA-1865-501F41159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4163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9" name="Grupp 18">
            <a:extLst>
              <a:ext uri="{FF2B5EF4-FFF2-40B4-BE49-F238E27FC236}">
                <a16:creationId xmlns:a16="http://schemas.microsoft.com/office/drawing/2014/main" id="{E2D06B91-E4F4-02B0-7B37-218258E307E9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20" name="Bild 19">
              <a:extLst>
                <a:ext uri="{FF2B5EF4-FFF2-40B4-BE49-F238E27FC236}">
                  <a16:creationId xmlns:a16="http://schemas.microsoft.com/office/drawing/2014/main" id="{7580A8A2-6AFE-4A23-58B1-D8184B5FF9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21" name="Bild 20">
              <a:extLst>
                <a:ext uri="{FF2B5EF4-FFF2-40B4-BE49-F238E27FC236}">
                  <a16:creationId xmlns:a16="http://schemas.microsoft.com/office/drawing/2014/main" id="{79ED422F-7D66-F311-2B3F-533B72FF23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872634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sida_bild_topp_och_text-Vit-Turkos_lj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949564A-5379-F559-CBE7-FF45D034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 dirty="0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CB456D6-7B98-AEDE-1A87-17C52A7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sidfot 5">
            <a:extLst>
              <a:ext uri="{FF2B5EF4-FFF2-40B4-BE49-F238E27FC236}">
                <a16:creationId xmlns:a16="http://schemas.microsoft.com/office/drawing/2014/main" id="{BB4F6B91-E7D3-255D-44BF-7F3E3534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57E4DDF-B89B-3B5E-4B7A-22A918DDF8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0104100" cy="3654425"/>
          </a:xfrm>
          <a:custGeom>
            <a:avLst/>
            <a:gdLst>
              <a:gd name="connsiteX0" fmla="*/ 18655886 w 20104100"/>
              <a:gd name="connsiteY0" fmla="*/ 927212 h 3654425"/>
              <a:gd name="connsiteX1" fmla="*/ 17756906 w 20104100"/>
              <a:gd name="connsiteY1" fmla="*/ 1826192 h 3654425"/>
              <a:gd name="connsiteX2" fmla="*/ 17756906 w 20104100"/>
              <a:gd name="connsiteY2" fmla="*/ 2725173 h 3654425"/>
              <a:gd name="connsiteX3" fmla="*/ 18655886 w 20104100"/>
              <a:gd name="connsiteY3" fmla="*/ 2725173 h 3654425"/>
              <a:gd name="connsiteX4" fmla="*/ 19554868 w 20104100"/>
              <a:gd name="connsiteY4" fmla="*/ 1826192 h 3654425"/>
              <a:gd name="connsiteX5" fmla="*/ 18655886 w 20104100"/>
              <a:gd name="connsiteY5" fmla="*/ 927212 h 3654425"/>
              <a:gd name="connsiteX6" fmla="*/ 0 w 20104100"/>
              <a:gd name="connsiteY6" fmla="*/ 0 h 3654425"/>
              <a:gd name="connsiteX7" fmla="*/ 20104100 w 20104100"/>
              <a:gd name="connsiteY7" fmla="*/ 0 h 3654425"/>
              <a:gd name="connsiteX8" fmla="*/ 20104100 w 20104100"/>
              <a:gd name="connsiteY8" fmla="*/ 3654425 h 3654425"/>
              <a:gd name="connsiteX9" fmla="*/ 0 w 20104100"/>
              <a:gd name="connsiteY9" fmla="*/ 3654425 h 365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3654425">
                <a:moveTo>
                  <a:pt x="18655886" y="927212"/>
                </a:moveTo>
                <a:cubicBezTo>
                  <a:pt x="18159392" y="927212"/>
                  <a:pt x="17756906" y="1329699"/>
                  <a:pt x="17756906" y="1826192"/>
                </a:cubicBezTo>
                <a:lnTo>
                  <a:pt x="17756906" y="2725173"/>
                </a:lnTo>
                <a:cubicBezTo>
                  <a:pt x="17756906" y="2725173"/>
                  <a:pt x="18655886" y="2725173"/>
                  <a:pt x="18655886" y="2725173"/>
                </a:cubicBezTo>
                <a:cubicBezTo>
                  <a:pt x="19152380" y="2725173"/>
                  <a:pt x="19554868" y="2322686"/>
                  <a:pt x="19554868" y="1826192"/>
                </a:cubicBezTo>
                <a:cubicBezTo>
                  <a:pt x="19554868" y="1329699"/>
                  <a:pt x="19152380" y="927212"/>
                  <a:pt x="18655886" y="927212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3654425"/>
                </a:lnTo>
                <a:lnTo>
                  <a:pt x="0" y="36544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endParaRPr lang="en-US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5519E575-451D-56AC-BC70-3C69451708E5}"/>
              </a:ext>
            </a:extLst>
          </p:cNvPr>
          <p:cNvGrpSpPr/>
          <p:nvPr userDrawn="1"/>
        </p:nvGrpSpPr>
        <p:grpSpPr>
          <a:xfrm>
            <a:off x="17784000" y="928800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1CA28C7F-94DF-0464-FFCE-B92D1B1157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E9A26804-8171-4C87-EA39-D7D02C505C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A2C7EF-B9AA-2DA8-8610-4F53E94D0A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6" y="574150"/>
            <a:ext cx="6984776" cy="2664000"/>
          </a:xfrm>
        </p:spPr>
        <p:txBody>
          <a:bodyPr anchor="ctr"/>
          <a:lstStyle>
            <a:lvl1pPr marL="0" indent="0">
              <a:lnSpc>
                <a:spcPts val="5400"/>
              </a:lnSpc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94F67A0E-E56A-0E7E-0659-639FB34E41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37665" y="4767725"/>
            <a:ext cx="16108695" cy="5364000"/>
          </a:xfrm>
        </p:spPr>
        <p:txBody>
          <a:bodyPr/>
          <a:lstStyle>
            <a:lvl1pPr marL="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470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sida_helsida-Vinröd_mörk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07EDFFC4-C176-64E9-9298-AD68EDB49D1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0" y="-1"/>
            <a:ext cx="20104100" cy="11309351"/>
          </a:xfrm>
          <a:custGeom>
            <a:avLst/>
            <a:gdLst>
              <a:gd name="connsiteX0" fmla="*/ 18655886 w 20104100"/>
              <a:gd name="connsiteY0" fmla="*/ 8967044 h 11309351"/>
              <a:gd name="connsiteX1" fmla="*/ 17756906 w 20104100"/>
              <a:gd name="connsiteY1" fmla="*/ 9866024 h 11309351"/>
              <a:gd name="connsiteX2" fmla="*/ 17756906 w 20104100"/>
              <a:gd name="connsiteY2" fmla="*/ 10765005 h 11309351"/>
              <a:gd name="connsiteX3" fmla="*/ 18655886 w 20104100"/>
              <a:gd name="connsiteY3" fmla="*/ 10765005 h 11309351"/>
              <a:gd name="connsiteX4" fmla="*/ 19554868 w 20104100"/>
              <a:gd name="connsiteY4" fmla="*/ 9866024 h 11309351"/>
              <a:gd name="connsiteX5" fmla="*/ 18655886 w 20104100"/>
              <a:gd name="connsiteY5" fmla="*/ 8967044 h 11309351"/>
              <a:gd name="connsiteX6" fmla="*/ 0 w 20104100"/>
              <a:gd name="connsiteY6" fmla="*/ 0 h 11309351"/>
              <a:gd name="connsiteX7" fmla="*/ 20104100 w 20104100"/>
              <a:gd name="connsiteY7" fmla="*/ 0 h 11309351"/>
              <a:gd name="connsiteX8" fmla="*/ 20104100 w 20104100"/>
              <a:gd name="connsiteY8" fmla="*/ 11309351 h 11309351"/>
              <a:gd name="connsiteX9" fmla="*/ 0 w 20104100"/>
              <a:gd name="connsiteY9" fmla="*/ 11309351 h 1130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04100" h="11309351">
                <a:moveTo>
                  <a:pt x="18655886" y="8967044"/>
                </a:moveTo>
                <a:cubicBezTo>
                  <a:pt x="18159392" y="8967044"/>
                  <a:pt x="17756906" y="9369531"/>
                  <a:pt x="17756906" y="9866024"/>
                </a:cubicBezTo>
                <a:lnTo>
                  <a:pt x="17756906" y="10765005"/>
                </a:lnTo>
                <a:cubicBezTo>
                  <a:pt x="17756906" y="10765005"/>
                  <a:pt x="18655886" y="10765005"/>
                  <a:pt x="18655886" y="10765005"/>
                </a:cubicBezTo>
                <a:cubicBezTo>
                  <a:pt x="19152380" y="10765005"/>
                  <a:pt x="19554868" y="10362518"/>
                  <a:pt x="19554868" y="9866024"/>
                </a:cubicBezTo>
                <a:cubicBezTo>
                  <a:pt x="19554868" y="9369531"/>
                  <a:pt x="19152380" y="8967044"/>
                  <a:pt x="18655886" y="8967044"/>
                </a:cubicBezTo>
                <a:close/>
                <a:moveTo>
                  <a:pt x="0" y="0"/>
                </a:moveTo>
                <a:lnTo>
                  <a:pt x="20104100" y="0"/>
                </a:lnTo>
                <a:lnTo>
                  <a:pt x="20104100" y="11309351"/>
                </a:lnTo>
                <a:lnTo>
                  <a:pt x="0" y="11309351"/>
                </a:lnTo>
                <a:close/>
              </a:path>
            </a:pathLst>
          </a:custGeom>
          <a:solidFill>
            <a:schemeClr val="accent3">
              <a:alpha val="5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på en ikon för att infoga innehåll</a:t>
            </a:r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9EEE50AE-AD45-C8EB-F181-3EB97FB88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grpSp>
        <p:nvGrpSpPr>
          <p:cNvPr id="16" name="Grupp 15">
            <a:extLst>
              <a:ext uri="{FF2B5EF4-FFF2-40B4-BE49-F238E27FC236}">
                <a16:creationId xmlns:a16="http://schemas.microsoft.com/office/drawing/2014/main" id="{E7C7BFDF-15BB-A35D-182B-71E482DB79E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D13F18B1-ED24-8397-C568-DD94D6B23E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18" name="Bild 17">
              <a:extLst>
                <a:ext uri="{FF2B5EF4-FFF2-40B4-BE49-F238E27FC236}">
                  <a16:creationId xmlns:a16="http://schemas.microsoft.com/office/drawing/2014/main" id="{87208784-4141-09D3-D660-A2268386B8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B3A71AB9-AAA7-E78A-F77A-D1A10EB26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71066" y="10548000"/>
            <a:ext cx="792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7701B-8AEB-47E6-B4CC-5A851E887FD1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B22D6F3-33C1-5574-70A2-85ADD2CEF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666" y="10548000"/>
            <a:ext cx="3600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480145-259A-47DA-A30D-C906B9DB5C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sidfot 5">
            <a:extLst>
              <a:ext uri="{FF2B5EF4-FFF2-40B4-BE49-F238E27FC236}">
                <a16:creationId xmlns:a16="http://schemas.microsoft.com/office/drawing/2014/main" id="{A02E07FB-A8EC-6B08-D352-1681F3F6E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4449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0">
          <p15:clr>
            <a:srgbClr val="FBAE40"/>
          </p15:clr>
        </p15:guide>
        <p15:guide id="2" pos="6332">
          <p15:clr>
            <a:srgbClr val="FBAE40"/>
          </p15:clr>
        </p15:guide>
        <p15:guide id="3" pos="2444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1-Turkos_ljus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19587E9D-16BD-AF70-A45B-6226475A8D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3996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5" name="Platshållare för bild 11">
            <a:extLst>
              <a:ext uri="{FF2B5EF4-FFF2-40B4-BE49-F238E27FC236}">
                <a16:creationId xmlns:a16="http://schemas.microsoft.com/office/drawing/2014/main" id="{75590286-0510-BFB4-EE2F-160E3A17B3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1" hasCustomPrompt="1"/>
          </p:nvPr>
        </p:nvSpPr>
        <p:spPr>
          <a:xfrm>
            <a:off x="180000" y="4359600"/>
            <a:ext cx="4716000" cy="67697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40464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5076000" y="6913750"/>
            <a:ext cx="40464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9304100" y="180000"/>
            <a:ext cx="1062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9" name="Platshållare för bild 11">
            <a:extLst>
              <a:ext uri="{FF2B5EF4-FFF2-40B4-BE49-F238E27FC236}">
                <a16:creationId xmlns:a16="http://schemas.microsoft.com/office/drawing/2014/main" id="{4798232A-73EF-6BAB-910A-26A2BE1F61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 hasCustomPrompt="1"/>
          </p:nvPr>
        </p:nvSpPr>
        <p:spPr>
          <a:xfrm>
            <a:off x="9304100" y="6017350"/>
            <a:ext cx="5310000" cy="511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410E5945-31B5-7188-D32A-98B7B861DF97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3" name="Bild 2">
              <a:extLst>
                <a:ext uri="{FF2B5EF4-FFF2-40B4-BE49-F238E27FC236}">
                  <a16:creationId xmlns:a16="http://schemas.microsoft.com/office/drawing/2014/main" id="{1B6F520F-252E-AD6B-6CFC-A8FA4E19BB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4" name="Bild 3">
              <a:extLst>
                <a:ext uri="{FF2B5EF4-FFF2-40B4-BE49-F238E27FC236}">
                  <a16:creationId xmlns:a16="http://schemas.microsoft.com/office/drawing/2014/main" id="{4865D953-04C2-C138-9C36-AF9243AA11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136076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1_med_text-Turkos_ljus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3996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5" name="Platshållare för bild 11">
            <a:extLst>
              <a:ext uri="{FF2B5EF4-FFF2-40B4-BE49-F238E27FC236}">
                <a16:creationId xmlns:a16="http://schemas.microsoft.com/office/drawing/2014/main" id="{75590286-0510-BFB4-EE2F-160E3A17B3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1" hasCustomPrompt="1"/>
          </p:nvPr>
        </p:nvSpPr>
        <p:spPr>
          <a:xfrm>
            <a:off x="180000" y="4359600"/>
            <a:ext cx="4716000" cy="67697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40464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5076000" y="6913750"/>
            <a:ext cx="40464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9304100" y="180000"/>
            <a:ext cx="1062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36C45F4-5A3A-B353-8B3A-6433B352CE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02400" y="6377390"/>
            <a:ext cx="5279848" cy="1005477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10000" b="0" spc="-40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sv-SE" dirty="0"/>
              <a:t>100%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88D93A17-5D27-9173-DE8F-75232BA67D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02400" y="7454875"/>
            <a:ext cx="5311700" cy="2880320"/>
          </a:xfrm>
        </p:spPr>
        <p:txBody>
          <a:bodyPr anchor="t"/>
          <a:lstStyle>
            <a:lvl1pPr marL="0" indent="0" algn="ctr">
              <a:buNone/>
              <a:defRPr sz="5400">
                <a:solidFill>
                  <a:schemeClr val="accent3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</a:t>
            </a:r>
            <a:endParaRPr lang="en-US" dirty="0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8905EC65-8650-70B3-60D1-3E1ABCA0D806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11FBA0C9-6BFF-B8AD-A3F5-12DDCE3121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8" name="Bild 7">
              <a:extLst>
                <a:ext uri="{FF2B5EF4-FFF2-40B4-BE49-F238E27FC236}">
                  <a16:creationId xmlns:a16="http://schemas.microsoft.com/office/drawing/2014/main" id="{228F8573-1D0A-2F1D-9164-0EFB361C27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493513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2-Turkos_ljus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781495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95381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8174955"/>
            <a:ext cx="4716000" cy="295439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14794100" y="180000"/>
            <a:ext cx="513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9" name="Platshållare för bild 11">
            <a:extLst>
              <a:ext uri="{FF2B5EF4-FFF2-40B4-BE49-F238E27FC236}">
                <a16:creationId xmlns:a16="http://schemas.microsoft.com/office/drawing/2014/main" id="{4798232A-73EF-6BAB-910A-26A2BE1F614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304100" y="6913750"/>
            <a:ext cx="53100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D7B35C18-31BA-C480-0D6A-3E04BD624973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5" name="Bild 4">
              <a:extLst>
                <a:ext uri="{FF2B5EF4-FFF2-40B4-BE49-F238E27FC236}">
                  <a16:creationId xmlns:a16="http://schemas.microsoft.com/office/drawing/2014/main" id="{16ED4C09-51FE-CD65-312F-C7C542BCBE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6C996E8F-0F50-1B7B-6FCE-C271498367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7" name="Platshållare för bild 11">
            <a:extLst>
              <a:ext uri="{FF2B5EF4-FFF2-40B4-BE49-F238E27FC236}">
                <a16:creationId xmlns:a16="http://schemas.microsoft.com/office/drawing/2014/main" id="{F74D3FB7-FCAD-6210-57DB-6889BD350E3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076000" y="6913750"/>
            <a:ext cx="40481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749969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2_med_text-Turkos_ljus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781495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9538100" cy="6552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8174955"/>
            <a:ext cx="4716000" cy="295439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14794100" y="180000"/>
            <a:ext cx="5130000" cy="56628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9" name="Platshållare för bild 11">
            <a:extLst>
              <a:ext uri="{FF2B5EF4-FFF2-40B4-BE49-F238E27FC236}">
                <a16:creationId xmlns:a16="http://schemas.microsoft.com/office/drawing/2014/main" id="{4798232A-73EF-6BAB-910A-26A2BE1F61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 hasCustomPrompt="1"/>
          </p:nvPr>
        </p:nvSpPr>
        <p:spPr>
          <a:xfrm>
            <a:off x="9304100" y="6913750"/>
            <a:ext cx="5310000" cy="42156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51" name="Platshållare för bild 50">
            <a:extLst>
              <a:ext uri="{FF2B5EF4-FFF2-40B4-BE49-F238E27FC236}">
                <a16:creationId xmlns:a16="http://schemas.microsoft.com/office/drawing/2014/main" id="{6CEF6B11-B88E-2C7C-9AD5-550A8765DC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 hasCustomPrompt="1"/>
          </p:nvPr>
        </p:nvSpPr>
        <p:spPr>
          <a:xfrm>
            <a:off x="14794100" y="6017350"/>
            <a:ext cx="5130000" cy="5112000"/>
          </a:xfrm>
          <a:custGeom>
            <a:avLst/>
            <a:gdLst>
              <a:gd name="connsiteX0" fmla="*/ 3861786 w 5130000"/>
              <a:gd name="connsiteY0" fmla="*/ 2949693 h 5112000"/>
              <a:gd name="connsiteX1" fmla="*/ 2962806 w 5130000"/>
              <a:gd name="connsiteY1" fmla="*/ 3848673 h 5112000"/>
              <a:gd name="connsiteX2" fmla="*/ 2962806 w 5130000"/>
              <a:gd name="connsiteY2" fmla="*/ 4747654 h 5112000"/>
              <a:gd name="connsiteX3" fmla="*/ 3861786 w 5130000"/>
              <a:gd name="connsiteY3" fmla="*/ 4747654 h 5112000"/>
              <a:gd name="connsiteX4" fmla="*/ 4760768 w 5130000"/>
              <a:gd name="connsiteY4" fmla="*/ 3848673 h 5112000"/>
              <a:gd name="connsiteX5" fmla="*/ 3861786 w 5130000"/>
              <a:gd name="connsiteY5" fmla="*/ 2949693 h 5112000"/>
              <a:gd name="connsiteX6" fmla="*/ 0 w 5130000"/>
              <a:gd name="connsiteY6" fmla="*/ 0 h 5112000"/>
              <a:gd name="connsiteX7" fmla="*/ 5130000 w 5130000"/>
              <a:gd name="connsiteY7" fmla="*/ 0 h 5112000"/>
              <a:gd name="connsiteX8" fmla="*/ 5130000 w 5130000"/>
              <a:gd name="connsiteY8" fmla="*/ 5112000 h 5112000"/>
              <a:gd name="connsiteX9" fmla="*/ 0 w 5130000"/>
              <a:gd name="connsiteY9" fmla="*/ 5112000 h 51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30000" h="5112000">
                <a:moveTo>
                  <a:pt x="3861786" y="2949693"/>
                </a:moveTo>
                <a:cubicBezTo>
                  <a:pt x="3365292" y="2949693"/>
                  <a:pt x="2962806" y="3352180"/>
                  <a:pt x="2962806" y="3848673"/>
                </a:cubicBezTo>
                <a:lnTo>
                  <a:pt x="2962806" y="4747654"/>
                </a:lnTo>
                <a:cubicBezTo>
                  <a:pt x="2962806" y="4747654"/>
                  <a:pt x="3861786" y="4747654"/>
                  <a:pt x="3861786" y="4747654"/>
                </a:cubicBezTo>
                <a:cubicBezTo>
                  <a:pt x="4358280" y="4747654"/>
                  <a:pt x="4760768" y="4345167"/>
                  <a:pt x="4760768" y="3848673"/>
                </a:cubicBezTo>
                <a:cubicBezTo>
                  <a:pt x="4760768" y="3352180"/>
                  <a:pt x="4358280" y="2949693"/>
                  <a:pt x="3861786" y="2949693"/>
                </a:cubicBezTo>
                <a:close/>
                <a:moveTo>
                  <a:pt x="0" y="0"/>
                </a:moveTo>
                <a:lnTo>
                  <a:pt x="5130000" y="0"/>
                </a:lnTo>
                <a:lnTo>
                  <a:pt x="5130000" y="5112000"/>
                </a:lnTo>
                <a:lnTo>
                  <a:pt x="0" y="5112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6F9EFEF-9695-7AB3-FDC0-829FA125B2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6000" y="7022827"/>
            <a:ext cx="4023825" cy="972128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10000" b="0" spc="-40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sv-SE" dirty="0"/>
              <a:t>98%</a:t>
            </a:r>
          </a:p>
        </p:txBody>
      </p:sp>
      <p:sp>
        <p:nvSpPr>
          <p:cNvPr id="3" name="Platshållare för text 4">
            <a:extLst>
              <a:ext uri="{FF2B5EF4-FFF2-40B4-BE49-F238E27FC236}">
                <a16:creationId xmlns:a16="http://schemas.microsoft.com/office/drawing/2014/main" id="{3EBD60E3-AB8C-FA3F-4E75-0BB502CA3F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76000" y="8005650"/>
            <a:ext cx="4048100" cy="2905609"/>
          </a:xfrm>
        </p:spPr>
        <p:txBody>
          <a:bodyPr anchor="t"/>
          <a:lstStyle>
            <a:lvl1pPr marL="0" indent="0" algn="ctr">
              <a:buNone/>
              <a:defRPr sz="5400">
                <a:solidFill>
                  <a:schemeClr val="accent3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</a:t>
            </a:r>
            <a:endParaRPr lang="en-US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D7B35C18-31BA-C480-0D6A-3E04BD624973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5" name="Bild 4">
              <a:extLst>
                <a:ext uri="{FF2B5EF4-FFF2-40B4-BE49-F238E27FC236}">
                  <a16:creationId xmlns:a16="http://schemas.microsoft.com/office/drawing/2014/main" id="{16ED4C09-51FE-CD65-312F-C7C542BCBE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6C996E8F-0F50-1B7B-6FCE-C271498367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514148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3-Turkos_ljus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493463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7456562" cy="1094443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5294635"/>
            <a:ext cx="4716000" cy="583471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8" name="Platshållare för bild 11">
            <a:extLst>
              <a:ext uri="{FF2B5EF4-FFF2-40B4-BE49-F238E27FC236}">
                <a16:creationId xmlns:a16="http://schemas.microsoft.com/office/drawing/2014/main" id="{DEAE2A4F-ACD4-6532-5F4C-9A855B9F53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 hasCustomPrompt="1"/>
          </p:nvPr>
        </p:nvSpPr>
        <p:spPr>
          <a:xfrm>
            <a:off x="12712562" y="180000"/>
            <a:ext cx="3510000" cy="360246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07741B52-3B3E-3BC7-9652-BCFA930D0B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8" hasCustomPrompt="1"/>
          </p:nvPr>
        </p:nvSpPr>
        <p:spPr>
          <a:xfrm>
            <a:off x="12712562" y="3962467"/>
            <a:ext cx="7211538" cy="7161963"/>
          </a:xfrm>
          <a:custGeom>
            <a:avLst/>
            <a:gdLst>
              <a:gd name="connsiteX0" fmla="*/ 5943324 w 7211538"/>
              <a:gd name="connsiteY0" fmla="*/ 5004576 h 7161963"/>
              <a:gd name="connsiteX1" fmla="*/ 5044344 w 7211538"/>
              <a:gd name="connsiteY1" fmla="*/ 5903556 h 7161963"/>
              <a:gd name="connsiteX2" fmla="*/ 5044344 w 7211538"/>
              <a:gd name="connsiteY2" fmla="*/ 6802537 h 7161963"/>
              <a:gd name="connsiteX3" fmla="*/ 5943324 w 7211538"/>
              <a:gd name="connsiteY3" fmla="*/ 6802537 h 7161963"/>
              <a:gd name="connsiteX4" fmla="*/ 6842306 w 7211538"/>
              <a:gd name="connsiteY4" fmla="*/ 5903556 h 7161963"/>
              <a:gd name="connsiteX5" fmla="*/ 5943324 w 7211538"/>
              <a:gd name="connsiteY5" fmla="*/ 5004576 h 7161963"/>
              <a:gd name="connsiteX6" fmla="*/ 0 w 7211538"/>
              <a:gd name="connsiteY6" fmla="*/ 0 h 7161963"/>
              <a:gd name="connsiteX7" fmla="*/ 7211538 w 7211538"/>
              <a:gd name="connsiteY7" fmla="*/ 0 h 7161963"/>
              <a:gd name="connsiteX8" fmla="*/ 7211538 w 7211538"/>
              <a:gd name="connsiteY8" fmla="*/ 7161963 h 7161963"/>
              <a:gd name="connsiteX9" fmla="*/ 0 w 7211538"/>
              <a:gd name="connsiteY9" fmla="*/ 7161963 h 716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11538" h="7161963">
                <a:moveTo>
                  <a:pt x="5943324" y="5004576"/>
                </a:moveTo>
                <a:cubicBezTo>
                  <a:pt x="5446830" y="5004576"/>
                  <a:pt x="5044344" y="5407063"/>
                  <a:pt x="5044344" y="5903556"/>
                </a:cubicBezTo>
                <a:lnTo>
                  <a:pt x="5044344" y="6802537"/>
                </a:lnTo>
                <a:cubicBezTo>
                  <a:pt x="5044344" y="6802537"/>
                  <a:pt x="5943324" y="6802537"/>
                  <a:pt x="5943324" y="6802537"/>
                </a:cubicBezTo>
                <a:cubicBezTo>
                  <a:pt x="6439818" y="6802537"/>
                  <a:pt x="6842306" y="6400050"/>
                  <a:pt x="6842306" y="5903556"/>
                </a:cubicBezTo>
                <a:cubicBezTo>
                  <a:pt x="6842306" y="5407063"/>
                  <a:pt x="6439818" y="5004576"/>
                  <a:pt x="5943324" y="5004576"/>
                </a:cubicBezTo>
                <a:close/>
                <a:moveTo>
                  <a:pt x="0" y="0"/>
                </a:moveTo>
                <a:lnTo>
                  <a:pt x="7211538" y="0"/>
                </a:lnTo>
                <a:lnTo>
                  <a:pt x="7211538" y="7161963"/>
                </a:lnTo>
                <a:lnTo>
                  <a:pt x="0" y="716196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F536D92B-87AA-BBF0-BDDC-1A023F4BB4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9" hasCustomPrompt="1"/>
          </p:nvPr>
        </p:nvSpPr>
        <p:spPr>
          <a:xfrm>
            <a:off x="16414100" y="180000"/>
            <a:ext cx="3510000" cy="360246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D692920B-743B-E1CA-4916-353239D3C39B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8" name="Bild 7">
              <a:extLst>
                <a:ext uri="{FF2B5EF4-FFF2-40B4-BE49-F238E27FC236}">
                  <a16:creationId xmlns:a16="http://schemas.microsoft.com/office/drawing/2014/main" id="{21F23884-35A6-AE70-C8A4-9EB34222B7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9" name="Bild 8">
              <a:extLst>
                <a:ext uri="{FF2B5EF4-FFF2-40B4-BE49-F238E27FC236}">
                  <a16:creationId xmlns:a16="http://schemas.microsoft.com/office/drawing/2014/main" id="{AC019253-62DA-A36D-F7F7-66C677AAA7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499603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3_med_text-Turkos_ljus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 hasCustomPrompt="1"/>
          </p:nvPr>
        </p:nvSpPr>
        <p:spPr>
          <a:xfrm>
            <a:off x="180000" y="180000"/>
            <a:ext cx="4716000" cy="493463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6" name="Platshållare för bild 11">
            <a:extLst>
              <a:ext uri="{FF2B5EF4-FFF2-40B4-BE49-F238E27FC236}">
                <a16:creationId xmlns:a16="http://schemas.microsoft.com/office/drawing/2014/main" id="{C42B1CAE-88D6-F5B7-D4F5-2ECEE06BF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 hasCustomPrompt="1"/>
          </p:nvPr>
        </p:nvSpPr>
        <p:spPr>
          <a:xfrm>
            <a:off x="5076000" y="180000"/>
            <a:ext cx="7456562" cy="1094443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7" name="Platshållare för bild 11">
            <a:extLst>
              <a:ext uri="{FF2B5EF4-FFF2-40B4-BE49-F238E27FC236}">
                <a16:creationId xmlns:a16="http://schemas.microsoft.com/office/drawing/2014/main" id="{E102E7A0-AE2E-AA53-4CF0-46E7B72A4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 hasCustomPrompt="1"/>
          </p:nvPr>
        </p:nvSpPr>
        <p:spPr>
          <a:xfrm>
            <a:off x="180000" y="5294635"/>
            <a:ext cx="4716000" cy="5834715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07741B52-3B3E-3BC7-9652-BCFA930D0B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8" hasCustomPrompt="1"/>
          </p:nvPr>
        </p:nvSpPr>
        <p:spPr>
          <a:xfrm>
            <a:off x="12712562" y="3962467"/>
            <a:ext cx="7211538" cy="7161963"/>
          </a:xfrm>
          <a:custGeom>
            <a:avLst/>
            <a:gdLst>
              <a:gd name="connsiteX0" fmla="*/ 5943324 w 7211538"/>
              <a:gd name="connsiteY0" fmla="*/ 5004576 h 7161963"/>
              <a:gd name="connsiteX1" fmla="*/ 5044344 w 7211538"/>
              <a:gd name="connsiteY1" fmla="*/ 5903556 h 7161963"/>
              <a:gd name="connsiteX2" fmla="*/ 5044344 w 7211538"/>
              <a:gd name="connsiteY2" fmla="*/ 6802537 h 7161963"/>
              <a:gd name="connsiteX3" fmla="*/ 5943324 w 7211538"/>
              <a:gd name="connsiteY3" fmla="*/ 6802537 h 7161963"/>
              <a:gd name="connsiteX4" fmla="*/ 6842306 w 7211538"/>
              <a:gd name="connsiteY4" fmla="*/ 5903556 h 7161963"/>
              <a:gd name="connsiteX5" fmla="*/ 5943324 w 7211538"/>
              <a:gd name="connsiteY5" fmla="*/ 5004576 h 7161963"/>
              <a:gd name="connsiteX6" fmla="*/ 0 w 7211538"/>
              <a:gd name="connsiteY6" fmla="*/ 0 h 7161963"/>
              <a:gd name="connsiteX7" fmla="*/ 7211538 w 7211538"/>
              <a:gd name="connsiteY7" fmla="*/ 0 h 7161963"/>
              <a:gd name="connsiteX8" fmla="*/ 7211538 w 7211538"/>
              <a:gd name="connsiteY8" fmla="*/ 7161963 h 7161963"/>
              <a:gd name="connsiteX9" fmla="*/ 0 w 7211538"/>
              <a:gd name="connsiteY9" fmla="*/ 7161963 h 716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11538" h="7161963">
                <a:moveTo>
                  <a:pt x="5943324" y="5004576"/>
                </a:moveTo>
                <a:cubicBezTo>
                  <a:pt x="5446830" y="5004576"/>
                  <a:pt x="5044344" y="5407063"/>
                  <a:pt x="5044344" y="5903556"/>
                </a:cubicBezTo>
                <a:lnTo>
                  <a:pt x="5044344" y="6802537"/>
                </a:lnTo>
                <a:cubicBezTo>
                  <a:pt x="5044344" y="6802537"/>
                  <a:pt x="5943324" y="6802537"/>
                  <a:pt x="5943324" y="6802537"/>
                </a:cubicBezTo>
                <a:cubicBezTo>
                  <a:pt x="6439818" y="6802537"/>
                  <a:pt x="6842306" y="6400050"/>
                  <a:pt x="6842306" y="5903556"/>
                </a:cubicBezTo>
                <a:cubicBezTo>
                  <a:pt x="6842306" y="5407063"/>
                  <a:pt x="6439818" y="5004576"/>
                  <a:pt x="5943324" y="5004576"/>
                </a:cubicBezTo>
                <a:close/>
                <a:moveTo>
                  <a:pt x="0" y="0"/>
                </a:moveTo>
                <a:lnTo>
                  <a:pt x="7211538" y="0"/>
                </a:lnTo>
                <a:lnTo>
                  <a:pt x="7211538" y="7161963"/>
                </a:lnTo>
                <a:lnTo>
                  <a:pt x="0" y="716196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F536D92B-87AA-BBF0-BDDC-1A023F4BB4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9" hasCustomPrompt="1"/>
          </p:nvPr>
        </p:nvSpPr>
        <p:spPr>
          <a:xfrm>
            <a:off x="16414100" y="180000"/>
            <a:ext cx="3510000" cy="360246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81C86E17-67EC-C615-2842-76EB0D847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703429" y="326082"/>
            <a:ext cx="3509500" cy="936105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10000" b="0" spc="-40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sv-SE" dirty="0"/>
              <a:t>98%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C40B185A-2F22-3207-F086-4CB9D1147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03428" y="1262187"/>
            <a:ext cx="3530672" cy="2396633"/>
          </a:xfrm>
        </p:spPr>
        <p:txBody>
          <a:bodyPr anchor="t"/>
          <a:lstStyle>
            <a:lvl1pPr marL="0" indent="0" algn="ctr">
              <a:buNone/>
              <a:defRPr sz="4400">
                <a:solidFill>
                  <a:schemeClr val="accent3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elit.</a:t>
            </a:r>
            <a:endParaRPr lang="en-US" dirty="0"/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9924D6F4-B2E5-DFB3-AD23-22CDC8FBF80E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4C9CD803-0E8B-1C0E-0E29-B5DAE7383C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4C80B198-33F3-1D5A-45D1-D92C2FCD60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285993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4-Turkos_ljus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34" name="Platshållare för bild 11">
            <a:extLst>
              <a:ext uri="{FF2B5EF4-FFF2-40B4-BE49-F238E27FC236}">
                <a16:creationId xmlns:a16="http://schemas.microsoft.com/office/drawing/2014/main" id="{4F632D52-BAD3-8174-63E4-207022BD20B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000" y="180000"/>
            <a:ext cx="643680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23" name="Platshållare för bild 22">
            <a:extLst>
              <a:ext uri="{FF2B5EF4-FFF2-40B4-BE49-F238E27FC236}">
                <a16:creationId xmlns:a16="http://schemas.microsoft.com/office/drawing/2014/main" id="{AE476CC3-39A7-954F-B55A-B3FADD79CC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3487300" y="180000"/>
            <a:ext cx="6436800" cy="10949350"/>
          </a:xfrm>
          <a:custGeom>
            <a:avLst/>
            <a:gdLst>
              <a:gd name="connsiteX0" fmla="*/ 5168586 w 6436800"/>
              <a:gd name="connsiteY0" fmla="*/ 8787043 h 10949350"/>
              <a:gd name="connsiteX1" fmla="*/ 4269606 w 6436800"/>
              <a:gd name="connsiteY1" fmla="*/ 9686023 h 10949350"/>
              <a:gd name="connsiteX2" fmla="*/ 4269606 w 6436800"/>
              <a:gd name="connsiteY2" fmla="*/ 10585004 h 10949350"/>
              <a:gd name="connsiteX3" fmla="*/ 5168586 w 6436800"/>
              <a:gd name="connsiteY3" fmla="*/ 10585004 h 10949350"/>
              <a:gd name="connsiteX4" fmla="*/ 6067568 w 6436800"/>
              <a:gd name="connsiteY4" fmla="*/ 9686023 h 10949350"/>
              <a:gd name="connsiteX5" fmla="*/ 5168586 w 6436800"/>
              <a:gd name="connsiteY5" fmla="*/ 8787043 h 10949350"/>
              <a:gd name="connsiteX6" fmla="*/ 0 w 6436800"/>
              <a:gd name="connsiteY6" fmla="*/ 0 h 10949350"/>
              <a:gd name="connsiteX7" fmla="*/ 6436800 w 6436800"/>
              <a:gd name="connsiteY7" fmla="*/ 0 h 10949350"/>
              <a:gd name="connsiteX8" fmla="*/ 6436800 w 6436800"/>
              <a:gd name="connsiteY8" fmla="*/ 10949350 h 10949350"/>
              <a:gd name="connsiteX9" fmla="*/ 0 w 6436800"/>
              <a:gd name="connsiteY9" fmla="*/ 10949350 h 109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36800" h="10949350">
                <a:moveTo>
                  <a:pt x="5168586" y="8787043"/>
                </a:moveTo>
                <a:cubicBezTo>
                  <a:pt x="4672092" y="8787043"/>
                  <a:pt x="4269606" y="9189530"/>
                  <a:pt x="4269606" y="9686023"/>
                </a:cubicBezTo>
                <a:lnTo>
                  <a:pt x="4269606" y="10585004"/>
                </a:lnTo>
                <a:cubicBezTo>
                  <a:pt x="4269606" y="10585004"/>
                  <a:pt x="5168586" y="10585004"/>
                  <a:pt x="5168586" y="10585004"/>
                </a:cubicBezTo>
                <a:cubicBezTo>
                  <a:pt x="5665080" y="10585004"/>
                  <a:pt x="6067568" y="10182517"/>
                  <a:pt x="6067568" y="9686023"/>
                </a:cubicBezTo>
                <a:cubicBezTo>
                  <a:pt x="6067568" y="9189530"/>
                  <a:pt x="5665080" y="8787043"/>
                  <a:pt x="5168586" y="8787043"/>
                </a:cubicBezTo>
                <a:close/>
                <a:moveTo>
                  <a:pt x="0" y="0"/>
                </a:moveTo>
                <a:lnTo>
                  <a:pt x="6436800" y="0"/>
                </a:lnTo>
                <a:lnTo>
                  <a:pt x="6436800" y="10949350"/>
                </a:lnTo>
                <a:lnTo>
                  <a:pt x="0" y="109493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sp>
        <p:nvSpPr>
          <p:cNvPr id="11" name="Platshållare för bild 11">
            <a:extLst>
              <a:ext uri="{FF2B5EF4-FFF2-40B4-BE49-F238E27FC236}">
                <a16:creationId xmlns:a16="http://schemas.microsoft.com/office/drawing/2014/main" id="{04A79490-3E77-1BC2-C4F7-C0081AFF5F6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833650" y="180000"/>
            <a:ext cx="643680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24" name="Grupp 23">
            <a:extLst>
              <a:ext uri="{FF2B5EF4-FFF2-40B4-BE49-F238E27FC236}">
                <a16:creationId xmlns:a16="http://schemas.microsoft.com/office/drawing/2014/main" id="{36080757-1827-79AE-08EE-9E86E25BE3E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25" name="Bild 24">
              <a:extLst>
                <a:ext uri="{FF2B5EF4-FFF2-40B4-BE49-F238E27FC236}">
                  <a16:creationId xmlns:a16="http://schemas.microsoft.com/office/drawing/2014/main" id="{5F083FF7-85BF-7EAE-1F71-ECDBB52444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26" name="Bild 25">
              <a:extLst>
                <a:ext uri="{FF2B5EF4-FFF2-40B4-BE49-F238E27FC236}">
                  <a16:creationId xmlns:a16="http://schemas.microsoft.com/office/drawing/2014/main" id="{31D15F89-24FB-77F4-7CF3-368E6D9187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576583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montage_5-Turkos_ljus">
    <p:bg>
      <p:bgPr>
        <a:solidFill>
          <a:schemeClr val="accent3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Bild 49">
            <a:extLst>
              <a:ext uri="{FF2B5EF4-FFF2-40B4-BE49-F238E27FC236}">
                <a16:creationId xmlns:a16="http://schemas.microsoft.com/office/drawing/2014/main" id="{7E2F43E5-3711-9972-603C-B957D8EF4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23" name="Platshållare för bild 22">
            <a:extLst>
              <a:ext uri="{FF2B5EF4-FFF2-40B4-BE49-F238E27FC236}">
                <a16:creationId xmlns:a16="http://schemas.microsoft.com/office/drawing/2014/main" id="{AE476CC3-39A7-954F-B55A-B3FADD79CC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3487300" y="180000"/>
            <a:ext cx="6436800" cy="10949350"/>
          </a:xfrm>
          <a:custGeom>
            <a:avLst/>
            <a:gdLst>
              <a:gd name="connsiteX0" fmla="*/ 5168586 w 6436800"/>
              <a:gd name="connsiteY0" fmla="*/ 8787043 h 10949350"/>
              <a:gd name="connsiteX1" fmla="*/ 4269606 w 6436800"/>
              <a:gd name="connsiteY1" fmla="*/ 9686023 h 10949350"/>
              <a:gd name="connsiteX2" fmla="*/ 4269606 w 6436800"/>
              <a:gd name="connsiteY2" fmla="*/ 10585004 h 10949350"/>
              <a:gd name="connsiteX3" fmla="*/ 5168586 w 6436800"/>
              <a:gd name="connsiteY3" fmla="*/ 10585004 h 10949350"/>
              <a:gd name="connsiteX4" fmla="*/ 6067568 w 6436800"/>
              <a:gd name="connsiteY4" fmla="*/ 9686023 h 10949350"/>
              <a:gd name="connsiteX5" fmla="*/ 5168586 w 6436800"/>
              <a:gd name="connsiteY5" fmla="*/ 8787043 h 10949350"/>
              <a:gd name="connsiteX6" fmla="*/ 0 w 6436800"/>
              <a:gd name="connsiteY6" fmla="*/ 0 h 10949350"/>
              <a:gd name="connsiteX7" fmla="*/ 6436800 w 6436800"/>
              <a:gd name="connsiteY7" fmla="*/ 0 h 10949350"/>
              <a:gd name="connsiteX8" fmla="*/ 6436800 w 6436800"/>
              <a:gd name="connsiteY8" fmla="*/ 10949350 h 10949350"/>
              <a:gd name="connsiteX9" fmla="*/ 0 w 6436800"/>
              <a:gd name="connsiteY9" fmla="*/ 10949350 h 1094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36800" h="10949350">
                <a:moveTo>
                  <a:pt x="5168586" y="8787043"/>
                </a:moveTo>
                <a:cubicBezTo>
                  <a:pt x="4672092" y="8787043"/>
                  <a:pt x="4269606" y="9189530"/>
                  <a:pt x="4269606" y="9686023"/>
                </a:cubicBezTo>
                <a:lnTo>
                  <a:pt x="4269606" y="10585004"/>
                </a:lnTo>
                <a:cubicBezTo>
                  <a:pt x="4269606" y="10585004"/>
                  <a:pt x="5168586" y="10585004"/>
                  <a:pt x="5168586" y="10585004"/>
                </a:cubicBezTo>
                <a:cubicBezTo>
                  <a:pt x="5665080" y="10585004"/>
                  <a:pt x="6067568" y="10182517"/>
                  <a:pt x="6067568" y="9686023"/>
                </a:cubicBezTo>
                <a:cubicBezTo>
                  <a:pt x="6067568" y="9189530"/>
                  <a:pt x="5665080" y="8787043"/>
                  <a:pt x="5168586" y="8787043"/>
                </a:cubicBezTo>
                <a:close/>
                <a:moveTo>
                  <a:pt x="0" y="0"/>
                </a:moveTo>
                <a:lnTo>
                  <a:pt x="6436800" y="0"/>
                </a:lnTo>
                <a:lnTo>
                  <a:pt x="6436800" y="10949350"/>
                </a:lnTo>
                <a:lnTo>
                  <a:pt x="0" y="109493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  <p:grpSp>
        <p:nvGrpSpPr>
          <p:cNvPr id="24" name="Grupp 23">
            <a:extLst>
              <a:ext uri="{FF2B5EF4-FFF2-40B4-BE49-F238E27FC236}">
                <a16:creationId xmlns:a16="http://schemas.microsoft.com/office/drawing/2014/main" id="{36080757-1827-79AE-08EE-9E86E25BE3E0}"/>
              </a:ext>
            </a:extLst>
          </p:cNvPr>
          <p:cNvGrpSpPr/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25" name="Bild 24">
              <a:extLst>
                <a:ext uri="{FF2B5EF4-FFF2-40B4-BE49-F238E27FC236}">
                  <a16:creationId xmlns:a16="http://schemas.microsoft.com/office/drawing/2014/main" id="{5F083FF7-85BF-7EAE-1F71-ECDBB52444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26" name="Bild 25">
              <a:extLst>
                <a:ext uri="{FF2B5EF4-FFF2-40B4-BE49-F238E27FC236}">
                  <a16:creationId xmlns:a16="http://schemas.microsoft.com/office/drawing/2014/main" id="{31D15F89-24FB-77F4-7CF3-368E6D9187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72A62F05-C027-469F-18E7-289CD72A6D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000" y="180000"/>
            <a:ext cx="13090450" cy="109493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Montera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8256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image" Target="../media/image1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71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5" Type="http://schemas.openxmlformats.org/officeDocument/2006/relationships/slideLayout" Target="../slideLayouts/slideLayout75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2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23" Type="http://schemas.openxmlformats.org/officeDocument/2006/relationships/slideLayout" Target="../slideLayouts/slideLayout73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9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slideLayout" Target="../slideLayouts/slideLayout72.xml"/><Relationship Id="rId27" Type="http://schemas.openxmlformats.org/officeDocument/2006/relationships/image" Target="../media/image1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slideLayout" Target="../slideLayouts/slideLayout93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78.xml"/><Relationship Id="rId21" Type="http://schemas.openxmlformats.org/officeDocument/2006/relationships/slideLayout" Target="../slideLayouts/slideLayout96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slideLayout" Target="../slideLayouts/slideLayout92.xml"/><Relationship Id="rId25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20" Type="http://schemas.openxmlformats.org/officeDocument/2006/relationships/slideLayout" Target="../slideLayouts/slideLayout95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2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23" Type="http://schemas.openxmlformats.org/officeDocument/2006/relationships/slideLayout" Target="../slideLayouts/slideLayout98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85.xml"/><Relationship Id="rId19" Type="http://schemas.openxmlformats.org/officeDocument/2006/relationships/slideLayout" Target="../slideLayouts/slideLayout94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Relationship Id="rId22" Type="http://schemas.openxmlformats.org/officeDocument/2006/relationships/slideLayout" Target="../slideLayouts/slideLayout97.xml"/><Relationship Id="rId27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tshållare för text 2">
            <a:extLst>
              <a:ext uri="{FF2B5EF4-FFF2-40B4-BE49-F238E27FC236}">
                <a16:creationId xmlns:a16="http://schemas.microsoft.com/office/drawing/2014/main" id="{098AE977-5D5B-4533-993B-CA82249B2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000" y="3148676"/>
            <a:ext cx="17640000" cy="540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793760" y="10548000"/>
            <a:ext cx="792000" cy="187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3E1DA4E-B23A-42CD-82EE-75C65057215D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60360" y="10548000"/>
            <a:ext cx="360000" cy="187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3" name="Platshållare för rubrik 32">
            <a:extLst>
              <a:ext uri="{FF2B5EF4-FFF2-40B4-BE49-F238E27FC236}">
                <a16:creationId xmlns:a16="http://schemas.microsoft.com/office/drawing/2014/main" id="{C491F119-4C65-4AD3-AE6A-6BA07AAF8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974155"/>
            <a:ext cx="17640000" cy="205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noProof="0" dirty="0"/>
              <a:t>Klicka här för att ändra mall för rubrikformat</a:t>
            </a:r>
          </a:p>
        </p:txBody>
      </p:sp>
      <p:grpSp>
        <p:nvGrpSpPr>
          <p:cNvPr id="57" name="Grupp 56">
            <a:extLst>
              <a:ext uri="{FF2B5EF4-FFF2-40B4-BE49-F238E27FC236}">
                <a16:creationId xmlns:a16="http://schemas.microsoft.com/office/drawing/2014/main" id="{916489A0-86E8-8B8D-E38F-32F76FD29A5E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58" name="Bild 57">
              <a:extLst>
                <a:ext uri="{FF2B5EF4-FFF2-40B4-BE49-F238E27FC236}">
                  <a16:creationId xmlns:a16="http://schemas.microsoft.com/office/drawing/2014/main" id="{86944D53-AAE4-66FD-DACB-E32C26E040F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59" name="Bild 58">
              <a:extLst>
                <a:ext uri="{FF2B5EF4-FFF2-40B4-BE49-F238E27FC236}">
                  <a16:creationId xmlns:a16="http://schemas.microsoft.com/office/drawing/2014/main" id="{4B611E57-5374-F5B9-4EF0-688584B1CB4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3209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729" r:id="rId2"/>
    <p:sldLayoutId id="2147483789" r:id="rId3"/>
    <p:sldLayoutId id="2147483773" r:id="rId4"/>
    <p:sldLayoutId id="2147483974" r:id="rId5"/>
    <p:sldLayoutId id="2147483755" r:id="rId6"/>
    <p:sldLayoutId id="2147483735" r:id="rId7"/>
    <p:sldLayoutId id="2147483748" r:id="rId8"/>
    <p:sldLayoutId id="2147483766" r:id="rId9"/>
    <p:sldLayoutId id="2147483741" r:id="rId10"/>
    <p:sldLayoutId id="2147483768" r:id="rId11"/>
    <p:sldLayoutId id="2147483969" r:id="rId12"/>
    <p:sldLayoutId id="2147483978" r:id="rId13"/>
    <p:sldLayoutId id="2147483979" r:id="rId14"/>
    <p:sldLayoutId id="2147483980" r:id="rId15"/>
    <p:sldLayoutId id="2147483792" r:id="rId16"/>
    <p:sldLayoutId id="2147483815" r:id="rId17"/>
    <p:sldLayoutId id="2147483970" r:id="rId18"/>
    <p:sldLayoutId id="2147483983" r:id="rId19"/>
    <p:sldLayoutId id="2147483971" r:id="rId20"/>
    <p:sldLayoutId id="2147483817" r:id="rId21"/>
    <p:sldLayoutId id="2147483972" r:id="rId22"/>
    <p:sldLayoutId id="2147483816" r:id="rId23"/>
    <p:sldLayoutId id="2147483981" r:id="rId24"/>
    <p:sldLayoutId id="2147483982" r:id="rId25"/>
  </p:sldLayoutIdLst>
  <p:hf hdr="0" ftr="0"/>
  <p:txStyles>
    <p:titleStyle>
      <a:lvl1pPr eaLnBrk="1" hangingPunct="1">
        <a:lnSpc>
          <a:spcPct val="85000"/>
        </a:lnSpc>
        <a:defRPr sz="6000" b="1" spc="-280" baseline="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345600" indent="-345600" eaLnBrk="1" hangingPunct="1">
        <a:lnSpc>
          <a:spcPct val="84000"/>
        </a:lnSpc>
        <a:spcAft>
          <a:spcPts val="2300"/>
        </a:spcAft>
        <a:buClr>
          <a:schemeClr val="accent1"/>
        </a:buClr>
        <a:buSzPct val="100000"/>
        <a:buFont typeface="Arial" panose="020B0604020202020204" pitchFamily="34" charset="0"/>
        <a:buChar char="•"/>
        <a:tabLst/>
        <a:defRPr sz="4000" spc="-110" baseline="0">
          <a:latin typeface="+mn-lt"/>
          <a:ea typeface="+mn-ea"/>
          <a:cs typeface="+mn-cs"/>
        </a:defRPr>
      </a:lvl1pPr>
      <a:lvl2pPr marL="756000" indent="-324000" eaLnBrk="1" hangingPunct="1">
        <a:lnSpc>
          <a:spcPct val="84000"/>
        </a:lnSpc>
        <a:spcAft>
          <a:spcPts val="2400"/>
        </a:spcAft>
        <a:buClr>
          <a:schemeClr val="accent1"/>
        </a:buClr>
        <a:buFont typeface="Arial" panose="020B0604020202020204" pitchFamily="34" charset="0"/>
        <a:buChar char="•"/>
        <a:defRPr sz="3600" spc="-110" baseline="0">
          <a:latin typeface="+mn-lt"/>
          <a:ea typeface="+mn-ea"/>
          <a:cs typeface="+mn-cs"/>
        </a:defRPr>
      </a:lvl2pPr>
      <a:lvl3pPr marL="1116000" indent="-288000" eaLnBrk="1" hangingPunct="1">
        <a:lnSpc>
          <a:spcPct val="84000"/>
        </a:lnSpc>
        <a:spcAft>
          <a:spcPts val="2500"/>
        </a:spcAft>
        <a:buClr>
          <a:schemeClr val="accent1"/>
        </a:buClr>
        <a:buFont typeface="Arial" panose="020B0604020202020204" pitchFamily="34" charset="0"/>
        <a:buChar char="•"/>
        <a:defRPr sz="3200" spc="-110" baseline="0">
          <a:latin typeface="+mn-lt"/>
          <a:ea typeface="+mn-ea"/>
          <a:cs typeface="+mn-cs"/>
        </a:defRPr>
      </a:lvl3pPr>
      <a:lvl4pPr marL="1458000" indent="-259200" eaLnBrk="1" hangingPunct="1">
        <a:lnSpc>
          <a:spcPct val="84000"/>
        </a:lnSpc>
        <a:spcAft>
          <a:spcPts val="2600"/>
        </a:spcAft>
        <a:buClr>
          <a:schemeClr val="accent1"/>
        </a:buClr>
        <a:buFont typeface="Arial" panose="020B0604020202020204" pitchFamily="34" charset="0"/>
        <a:buChar char="•"/>
        <a:defRPr sz="2800" spc="-110" baseline="0">
          <a:latin typeface="+mn-lt"/>
          <a:ea typeface="+mn-ea"/>
          <a:cs typeface="+mn-cs"/>
        </a:defRPr>
      </a:lvl4pPr>
      <a:lvl5pPr marL="1764000" indent="-252000" eaLnBrk="1" hangingPunct="1">
        <a:lnSpc>
          <a:spcPct val="86000"/>
        </a:lnSpc>
        <a:spcAft>
          <a:spcPts val="1500"/>
        </a:spcAft>
        <a:buClr>
          <a:schemeClr val="accent1"/>
        </a:buClr>
        <a:buFont typeface="Arial" panose="020B0604020202020204" pitchFamily="34" charset="0"/>
        <a:buChar char="•"/>
        <a:defRPr sz="2400" spc="-110" baseline="0"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tshållare för text 2">
            <a:extLst>
              <a:ext uri="{FF2B5EF4-FFF2-40B4-BE49-F238E27FC236}">
                <a16:creationId xmlns:a16="http://schemas.microsoft.com/office/drawing/2014/main" id="{098AE977-5D5B-4533-993B-CA82249B2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000" y="3148676"/>
            <a:ext cx="17640000" cy="540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793760" y="10548000"/>
            <a:ext cx="792000" cy="187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3E1DA4E-B23A-42CD-82EE-75C65057215D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60360" y="10548000"/>
            <a:ext cx="360000" cy="187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3" name="Platshållare för rubrik 32">
            <a:extLst>
              <a:ext uri="{FF2B5EF4-FFF2-40B4-BE49-F238E27FC236}">
                <a16:creationId xmlns:a16="http://schemas.microsoft.com/office/drawing/2014/main" id="{C491F119-4C65-4AD3-AE6A-6BA07AAF8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974155"/>
            <a:ext cx="17640000" cy="205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noProof="0" dirty="0"/>
              <a:t>Klicka här för att ändra mall för rubrikformat</a:t>
            </a:r>
          </a:p>
        </p:txBody>
      </p:sp>
      <p:grpSp>
        <p:nvGrpSpPr>
          <p:cNvPr id="57" name="Grupp 56">
            <a:extLst>
              <a:ext uri="{FF2B5EF4-FFF2-40B4-BE49-F238E27FC236}">
                <a16:creationId xmlns:a16="http://schemas.microsoft.com/office/drawing/2014/main" id="{916489A0-86E8-8B8D-E38F-32F76FD29A5E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58" name="Bild 57">
              <a:extLst>
                <a:ext uri="{FF2B5EF4-FFF2-40B4-BE49-F238E27FC236}">
                  <a16:creationId xmlns:a16="http://schemas.microsoft.com/office/drawing/2014/main" id="{86944D53-AAE4-66FD-DACB-E32C26E040F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59" name="Bild 58">
              <a:extLst>
                <a:ext uri="{FF2B5EF4-FFF2-40B4-BE49-F238E27FC236}">
                  <a16:creationId xmlns:a16="http://schemas.microsoft.com/office/drawing/2014/main" id="{4B611E57-5374-F5B9-4EF0-688584B1CB4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133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  <p:sldLayoutId id="2147483996" r:id="rId12"/>
    <p:sldLayoutId id="2147483997" r:id="rId13"/>
    <p:sldLayoutId id="2147483998" r:id="rId14"/>
    <p:sldLayoutId id="2147483999" r:id="rId15"/>
    <p:sldLayoutId id="2147484000" r:id="rId16"/>
    <p:sldLayoutId id="2147484001" r:id="rId17"/>
    <p:sldLayoutId id="2147484002" r:id="rId18"/>
    <p:sldLayoutId id="2147484003" r:id="rId19"/>
    <p:sldLayoutId id="2147484004" r:id="rId20"/>
    <p:sldLayoutId id="2147484005" r:id="rId21"/>
    <p:sldLayoutId id="2147484006" r:id="rId22"/>
    <p:sldLayoutId id="2147484007" r:id="rId23"/>
    <p:sldLayoutId id="2147484008" r:id="rId24"/>
    <p:sldLayoutId id="2147484009" r:id="rId25"/>
  </p:sldLayoutIdLst>
  <p:hf hdr="0" ftr="0"/>
  <p:txStyles>
    <p:titleStyle>
      <a:lvl1pPr eaLnBrk="1" hangingPunct="1">
        <a:lnSpc>
          <a:spcPct val="85000"/>
        </a:lnSpc>
        <a:defRPr sz="6000" b="1" spc="-280" baseline="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345600" indent="-345600" eaLnBrk="1" hangingPunct="1">
        <a:lnSpc>
          <a:spcPct val="84000"/>
        </a:lnSpc>
        <a:spcAft>
          <a:spcPts val="2300"/>
        </a:spcAft>
        <a:buClr>
          <a:schemeClr val="accent1"/>
        </a:buClr>
        <a:buSzPct val="100000"/>
        <a:buFont typeface="Arial" panose="020B0604020202020204" pitchFamily="34" charset="0"/>
        <a:buChar char="•"/>
        <a:tabLst/>
        <a:defRPr sz="4000" spc="-110" baseline="0">
          <a:latin typeface="+mn-lt"/>
          <a:ea typeface="+mn-ea"/>
          <a:cs typeface="+mn-cs"/>
        </a:defRPr>
      </a:lvl1pPr>
      <a:lvl2pPr marL="756000" indent="-324000" eaLnBrk="1" hangingPunct="1">
        <a:lnSpc>
          <a:spcPct val="84000"/>
        </a:lnSpc>
        <a:spcAft>
          <a:spcPts val="2400"/>
        </a:spcAft>
        <a:buClr>
          <a:schemeClr val="accent1"/>
        </a:buClr>
        <a:buFont typeface="Arial" panose="020B0604020202020204" pitchFamily="34" charset="0"/>
        <a:buChar char="•"/>
        <a:defRPr sz="3600" spc="-110" baseline="0">
          <a:latin typeface="+mn-lt"/>
          <a:ea typeface="+mn-ea"/>
          <a:cs typeface="+mn-cs"/>
        </a:defRPr>
      </a:lvl2pPr>
      <a:lvl3pPr marL="1116000" indent="-288000" eaLnBrk="1" hangingPunct="1">
        <a:lnSpc>
          <a:spcPct val="84000"/>
        </a:lnSpc>
        <a:spcAft>
          <a:spcPts val="2500"/>
        </a:spcAft>
        <a:buClr>
          <a:schemeClr val="accent1"/>
        </a:buClr>
        <a:buFont typeface="Arial" panose="020B0604020202020204" pitchFamily="34" charset="0"/>
        <a:buChar char="•"/>
        <a:defRPr sz="3200" spc="-110" baseline="0">
          <a:latin typeface="+mn-lt"/>
          <a:ea typeface="+mn-ea"/>
          <a:cs typeface="+mn-cs"/>
        </a:defRPr>
      </a:lvl3pPr>
      <a:lvl4pPr marL="1458000" indent="-259200" eaLnBrk="1" hangingPunct="1">
        <a:lnSpc>
          <a:spcPct val="84000"/>
        </a:lnSpc>
        <a:spcAft>
          <a:spcPts val="2600"/>
        </a:spcAft>
        <a:buClr>
          <a:schemeClr val="accent1"/>
        </a:buClr>
        <a:buFont typeface="Arial" panose="020B0604020202020204" pitchFamily="34" charset="0"/>
        <a:buChar char="•"/>
        <a:defRPr sz="2800" spc="-110" baseline="0">
          <a:latin typeface="+mn-lt"/>
          <a:ea typeface="+mn-ea"/>
          <a:cs typeface="+mn-cs"/>
        </a:defRPr>
      </a:lvl4pPr>
      <a:lvl5pPr marL="1764000" indent="-252000" eaLnBrk="1" hangingPunct="1">
        <a:lnSpc>
          <a:spcPct val="86000"/>
        </a:lnSpc>
        <a:spcAft>
          <a:spcPts val="1500"/>
        </a:spcAft>
        <a:buClr>
          <a:schemeClr val="accent1"/>
        </a:buClr>
        <a:buFont typeface="Arial" panose="020B0604020202020204" pitchFamily="34" charset="0"/>
        <a:buChar char="•"/>
        <a:defRPr sz="2400" spc="-110" baseline="0"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tshållare för text 2">
            <a:extLst>
              <a:ext uri="{FF2B5EF4-FFF2-40B4-BE49-F238E27FC236}">
                <a16:creationId xmlns:a16="http://schemas.microsoft.com/office/drawing/2014/main" id="{098AE977-5D5B-4533-993B-CA82249B2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000" y="3148676"/>
            <a:ext cx="17640000" cy="540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793760" y="10548000"/>
            <a:ext cx="792000" cy="187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3E1DA4E-B23A-42CD-82EE-75C65057215D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60360" y="10548000"/>
            <a:ext cx="360000" cy="187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3" name="Platshållare för rubrik 32">
            <a:extLst>
              <a:ext uri="{FF2B5EF4-FFF2-40B4-BE49-F238E27FC236}">
                <a16:creationId xmlns:a16="http://schemas.microsoft.com/office/drawing/2014/main" id="{C491F119-4C65-4AD3-AE6A-6BA07AAF8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974155"/>
            <a:ext cx="17640000" cy="205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noProof="0" dirty="0"/>
              <a:t>Klicka här för att ändra mall för rubrikformat</a:t>
            </a:r>
          </a:p>
        </p:txBody>
      </p:sp>
      <p:grpSp>
        <p:nvGrpSpPr>
          <p:cNvPr id="57" name="Grupp 56">
            <a:extLst>
              <a:ext uri="{FF2B5EF4-FFF2-40B4-BE49-F238E27FC236}">
                <a16:creationId xmlns:a16="http://schemas.microsoft.com/office/drawing/2014/main" id="{916489A0-86E8-8B8D-E38F-32F76FD29A5E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58" name="Bild 57">
              <a:extLst>
                <a:ext uri="{FF2B5EF4-FFF2-40B4-BE49-F238E27FC236}">
                  <a16:creationId xmlns:a16="http://schemas.microsoft.com/office/drawing/2014/main" id="{86944D53-AAE4-66FD-DACB-E32C26E040F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59" name="Bild 58">
              <a:extLst>
                <a:ext uri="{FF2B5EF4-FFF2-40B4-BE49-F238E27FC236}">
                  <a16:creationId xmlns:a16="http://schemas.microsoft.com/office/drawing/2014/main" id="{4B611E57-5374-F5B9-4EF0-688584B1CB4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633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  <p:sldLayoutId id="2147484026" r:id="rId16"/>
    <p:sldLayoutId id="2147484027" r:id="rId17"/>
    <p:sldLayoutId id="2147484028" r:id="rId18"/>
    <p:sldLayoutId id="2147484029" r:id="rId19"/>
    <p:sldLayoutId id="2147484030" r:id="rId20"/>
    <p:sldLayoutId id="2147484031" r:id="rId21"/>
    <p:sldLayoutId id="2147484032" r:id="rId22"/>
    <p:sldLayoutId id="2147484033" r:id="rId23"/>
    <p:sldLayoutId id="2147484034" r:id="rId24"/>
    <p:sldLayoutId id="2147484035" r:id="rId25"/>
  </p:sldLayoutIdLst>
  <p:hf hdr="0" ftr="0"/>
  <p:txStyles>
    <p:titleStyle>
      <a:lvl1pPr eaLnBrk="1" hangingPunct="1">
        <a:lnSpc>
          <a:spcPct val="85000"/>
        </a:lnSpc>
        <a:defRPr sz="6000" b="1" spc="-280" baseline="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345600" indent="-345600" eaLnBrk="1" hangingPunct="1">
        <a:lnSpc>
          <a:spcPct val="84000"/>
        </a:lnSpc>
        <a:spcAft>
          <a:spcPts val="2300"/>
        </a:spcAft>
        <a:buClr>
          <a:schemeClr val="accent3"/>
        </a:buClr>
        <a:buSzPct val="100000"/>
        <a:buFont typeface="Arial" panose="020B0604020202020204" pitchFamily="34" charset="0"/>
        <a:buChar char="•"/>
        <a:tabLst/>
        <a:defRPr sz="4000" spc="-110" baseline="0">
          <a:latin typeface="+mn-lt"/>
          <a:ea typeface="+mn-ea"/>
          <a:cs typeface="+mn-cs"/>
        </a:defRPr>
      </a:lvl1pPr>
      <a:lvl2pPr marL="756000" indent="-324000" eaLnBrk="1" hangingPunct="1">
        <a:lnSpc>
          <a:spcPct val="84000"/>
        </a:lnSpc>
        <a:spcAft>
          <a:spcPts val="2400"/>
        </a:spcAft>
        <a:buClr>
          <a:schemeClr val="accent3"/>
        </a:buClr>
        <a:buFont typeface="Arial" panose="020B0604020202020204" pitchFamily="34" charset="0"/>
        <a:buChar char="•"/>
        <a:defRPr sz="3600" spc="-110" baseline="0">
          <a:latin typeface="+mn-lt"/>
          <a:ea typeface="+mn-ea"/>
          <a:cs typeface="+mn-cs"/>
        </a:defRPr>
      </a:lvl2pPr>
      <a:lvl3pPr marL="1116000" indent="-288000" eaLnBrk="1" hangingPunct="1">
        <a:lnSpc>
          <a:spcPct val="84000"/>
        </a:lnSpc>
        <a:spcAft>
          <a:spcPts val="2500"/>
        </a:spcAft>
        <a:buClr>
          <a:schemeClr val="accent3"/>
        </a:buClr>
        <a:buFont typeface="Arial" panose="020B0604020202020204" pitchFamily="34" charset="0"/>
        <a:buChar char="•"/>
        <a:defRPr sz="3200" spc="-110" baseline="0">
          <a:latin typeface="+mn-lt"/>
          <a:ea typeface="+mn-ea"/>
          <a:cs typeface="+mn-cs"/>
        </a:defRPr>
      </a:lvl3pPr>
      <a:lvl4pPr marL="1458000" indent="-259200" eaLnBrk="1" hangingPunct="1">
        <a:lnSpc>
          <a:spcPct val="84000"/>
        </a:lnSpc>
        <a:spcAft>
          <a:spcPts val="2600"/>
        </a:spcAft>
        <a:buClr>
          <a:schemeClr val="accent3"/>
        </a:buClr>
        <a:buFont typeface="Arial" panose="020B0604020202020204" pitchFamily="34" charset="0"/>
        <a:buChar char="•"/>
        <a:defRPr sz="2800" spc="-110" baseline="0">
          <a:latin typeface="+mn-lt"/>
          <a:ea typeface="+mn-ea"/>
          <a:cs typeface="+mn-cs"/>
        </a:defRPr>
      </a:lvl4pPr>
      <a:lvl5pPr marL="1764000" indent="-252000" eaLnBrk="1" hangingPunct="1">
        <a:lnSpc>
          <a:spcPct val="86000"/>
        </a:lnSpc>
        <a:spcAft>
          <a:spcPts val="1500"/>
        </a:spcAft>
        <a:buClr>
          <a:schemeClr val="accent3"/>
        </a:buClr>
        <a:buFont typeface="Arial" panose="020B0604020202020204" pitchFamily="34" charset="0"/>
        <a:buChar char="•"/>
        <a:defRPr sz="2400" spc="-110" baseline="0"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tshållare för text 2">
            <a:extLst>
              <a:ext uri="{FF2B5EF4-FFF2-40B4-BE49-F238E27FC236}">
                <a16:creationId xmlns:a16="http://schemas.microsoft.com/office/drawing/2014/main" id="{098AE977-5D5B-4533-993B-CA82249B2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000" y="3148676"/>
            <a:ext cx="17640000" cy="540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59161" y="10548000"/>
            <a:ext cx="14587200" cy="187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793760" y="10548000"/>
            <a:ext cx="792000" cy="187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3E1DA4E-B23A-42CD-82EE-75C65057215D}" type="datetime1">
              <a:rPr lang="sv-SE" smtClean="0"/>
              <a:pPr/>
              <a:t>2026-09-03</a:t>
            </a:fld>
            <a:endParaRPr lang="sv-SE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60360" y="10548000"/>
            <a:ext cx="360000" cy="187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3" name="Platshållare för rubrik 32">
            <a:extLst>
              <a:ext uri="{FF2B5EF4-FFF2-40B4-BE49-F238E27FC236}">
                <a16:creationId xmlns:a16="http://schemas.microsoft.com/office/drawing/2014/main" id="{C491F119-4C65-4AD3-AE6A-6BA07AAF8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00" y="974155"/>
            <a:ext cx="17640000" cy="205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noProof="0" dirty="0"/>
              <a:t>Klicka här för att ändra mall för rubrikformat</a:t>
            </a:r>
          </a:p>
        </p:txBody>
      </p:sp>
      <p:grpSp>
        <p:nvGrpSpPr>
          <p:cNvPr id="57" name="Grupp 56">
            <a:extLst>
              <a:ext uri="{FF2B5EF4-FFF2-40B4-BE49-F238E27FC236}">
                <a16:creationId xmlns:a16="http://schemas.microsoft.com/office/drawing/2014/main" id="{916489A0-86E8-8B8D-E38F-32F76FD29A5E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7756906" y="8967043"/>
            <a:ext cx="1800000" cy="1800000"/>
            <a:chOff x="17958809" y="9070148"/>
            <a:chExt cx="2052001" cy="2052001"/>
          </a:xfrm>
          <a:effectLst>
            <a:outerShdw blurRad="1270000" sx="59064" sy="59064" algn="ctr" rotWithShape="0">
              <a:prstClr val="black">
                <a:alpha val="25000"/>
              </a:prstClr>
            </a:outerShdw>
          </a:effectLst>
        </p:grpSpPr>
        <p:pic>
          <p:nvPicPr>
            <p:cNvPr id="58" name="Bild 57">
              <a:extLst>
                <a:ext uri="{FF2B5EF4-FFF2-40B4-BE49-F238E27FC236}">
                  <a16:creationId xmlns:a16="http://schemas.microsoft.com/office/drawing/2014/main" id="{86944D53-AAE4-66FD-DACB-E32C26E040F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58809" y="9070148"/>
              <a:ext cx="2052001" cy="2052001"/>
            </a:xfrm>
            <a:prstGeom prst="rect">
              <a:avLst/>
            </a:prstGeom>
          </p:spPr>
        </p:pic>
        <p:pic>
          <p:nvPicPr>
            <p:cNvPr id="59" name="Bild 58">
              <a:extLst>
                <a:ext uri="{FF2B5EF4-FFF2-40B4-BE49-F238E27FC236}">
                  <a16:creationId xmlns:a16="http://schemas.microsoft.com/office/drawing/2014/main" id="{4B611E57-5374-F5B9-4EF0-688584B1CB4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8074003" y="9371886"/>
              <a:ext cx="1550353" cy="1474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37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6" r:id="rId5"/>
    <p:sldLayoutId id="2147484044" r:id="rId6"/>
    <p:sldLayoutId id="2147484045" r:id="rId7"/>
    <p:sldLayoutId id="2147484047" r:id="rId8"/>
    <p:sldLayoutId id="2147484048" r:id="rId9"/>
    <p:sldLayoutId id="2147484049" r:id="rId10"/>
    <p:sldLayoutId id="2147484050" r:id="rId11"/>
    <p:sldLayoutId id="2147484051" r:id="rId12"/>
    <p:sldLayoutId id="2147484052" r:id="rId13"/>
    <p:sldLayoutId id="2147484053" r:id="rId14"/>
    <p:sldLayoutId id="2147484054" r:id="rId15"/>
    <p:sldLayoutId id="2147484055" r:id="rId16"/>
    <p:sldLayoutId id="2147484056" r:id="rId17"/>
    <p:sldLayoutId id="2147484057" r:id="rId18"/>
    <p:sldLayoutId id="2147484058" r:id="rId19"/>
    <p:sldLayoutId id="2147484059" r:id="rId20"/>
    <p:sldLayoutId id="2147484060" r:id="rId21"/>
    <p:sldLayoutId id="2147484061" r:id="rId22"/>
    <p:sldLayoutId id="2147484062" r:id="rId23"/>
    <p:sldLayoutId id="2147484063" r:id="rId24"/>
    <p:sldLayoutId id="2147484064" r:id="rId25"/>
  </p:sldLayoutIdLst>
  <p:hf hdr="0" ftr="0"/>
  <p:txStyles>
    <p:titleStyle>
      <a:lvl1pPr eaLnBrk="1" hangingPunct="1">
        <a:lnSpc>
          <a:spcPct val="85000"/>
        </a:lnSpc>
        <a:defRPr sz="6000" b="1" spc="-280" baseline="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345600" indent="-345600" eaLnBrk="1" hangingPunct="1">
        <a:lnSpc>
          <a:spcPct val="84000"/>
        </a:lnSpc>
        <a:spcAft>
          <a:spcPts val="2300"/>
        </a:spcAft>
        <a:buClr>
          <a:schemeClr val="accent3"/>
        </a:buClr>
        <a:buSzPct val="100000"/>
        <a:buFont typeface="Arial" panose="020B0604020202020204" pitchFamily="34" charset="0"/>
        <a:buChar char="•"/>
        <a:tabLst/>
        <a:defRPr sz="4000" spc="-110" baseline="0">
          <a:latin typeface="+mn-lt"/>
          <a:ea typeface="+mn-ea"/>
          <a:cs typeface="+mn-cs"/>
        </a:defRPr>
      </a:lvl1pPr>
      <a:lvl2pPr marL="756000" indent="-324000" eaLnBrk="1" hangingPunct="1">
        <a:lnSpc>
          <a:spcPct val="84000"/>
        </a:lnSpc>
        <a:spcAft>
          <a:spcPts val="2400"/>
        </a:spcAft>
        <a:buClr>
          <a:schemeClr val="accent3"/>
        </a:buClr>
        <a:buFont typeface="Arial" panose="020B0604020202020204" pitchFamily="34" charset="0"/>
        <a:buChar char="•"/>
        <a:defRPr sz="3600" spc="-110" baseline="0">
          <a:latin typeface="+mn-lt"/>
          <a:ea typeface="+mn-ea"/>
          <a:cs typeface="+mn-cs"/>
        </a:defRPr>
      </a:lvl2pPr>
      <a:lvl3pPr marL="1116000" indent="-288000" eaLnBrk="1" hangingPunct="1">
        <a:lnSpc>
          <a:spcPct val="84000"/>
        </a:lnSpc>
        <a:spcAft>
          <a:spcPts val="2500"/>
        </a:spcAft>
        <a:buClr>
          <a:schemeClr val="accent3"/>
        </a:buClr>
        <a:buFont typeface="Arial" panose="020B0604020202020204" pitchFamily="34" charset="0"/>
        <a:buChar char="•"/>
        <a:defRPr sz="3200" spc="-110" baseline="0">
          <a:latin typeface="+mn-lt"/>
          <a:ea typeface="+mn-ea"/>
          <a:cs typeface="+mn-cs"/>
        </a:defRPr>
      </a:lvl3pPr>
      <a:lvl4pPr marL="1458000" indent="-259200" eaLnBrk="1" hangingPunct="1">
        <a:lnSpc>
          <a:spcPct val="84000"/>
        </a:lnSpc>
        <a:spcAft>
          <a:spcPts val="2600"/>
        </a:spcAft>
        <a:buClr>
          <a:schemeClr val="accent3"/>
        </a:buClr>
        <a:buFont typeface="Arial" panose="020B0604020202020204" pitchFamily="34" charset="0"/>
        <a:buChar char="•"/>
        <a:defRPr sz="2800" spc="-110" baseline="0">
          <a:latin typeface="+mn-lt"/>
          <a:ea typeface="+mn-ea"/>
          <a:cs typeface="+mn-cs"/>
        </a:defRPr>
      </a:lvl4pPr>
      <a:lvl5pPr marL="1764000" indent="-252000" eaLnBrk="1" hangingPunct="1">
        <a:lnSpc>
          <a:spcPct val="86000"/>
        </a:lnSpc>
        <a:spcAft>
          <a:spcPts val="1500"/>
        </a:spcAft>
        <a:buClr>
          <a:schemeClr val="accent3"/>
        </a:buClr>
        <a:buFont typeface="Arial" panose="020B0604020202020204" pitchFamily="34" charset="0"/>
        <a:buChar char="•"/>
        <a:defRPr sz="2400" spc="-110" baseline="0"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AC236D2-66C9-99F3-1C5E-6C7D5E86A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Bild 142">
            <a:extLst>
              <a:ext uri="{FF2B5EF4-FFF2-40B4-BE49-F238E27FC236}">
                <a16:creationId xmlns:a16="http://schemas.microsoft.com/office/drawing/2014/main" id="{58CB6F04-0182-0855-93DF-BC31C7A13B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1125" t="15557" r="26243" b="36566"/>
          <a:stretch/>
        </p:blipFill>
        <p:spPr>
          <a:xfrm>
            <a:off x="-35716" y="0"/>
            <a:ext cx="20139816" cy="11309350"/>
          </a:xfrm>
          <a:prstGeom prst="rect">
            <a:avLst/>
          </a:prstGeom>
        </p:spPr>
      </p:pic>
      <p:sp>
        <p:nvSpPr>
          <p:cNvPr id="141" name="Platshållare för innehåll 140">
            <a:extLst>
              <a:ext uri="{FF2B5EF4-FFF2-40B4-BE49-F238E27FC236}">
                <a16:creationId xmlns:a16="http://schemas.microsoft.com/office/drawing/2014/main" id="{367DF13C-3937-FE4E-1BDE-F29F0B3E28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793AFA4-B101-98AD-A3CC-BC9F7E5903AC}"/>
              </a:ext>
            </a:extLst>
          </p:cNvPr>
          <p:cNvSpPr>
            <a:spLocks noChangeAspect="1"/>
          </p:cNvSpPr>
          <p:nvPr userDrawn="1"/>
        </p:nvSpPr>
        <p:spPr>
          <a:xfrm>
            <a:off x="6195456" y="2978290"/>
            <a:ext cx="12497553" cy="343199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E68F6CED-E894-1533-1A65-82E843DE123F}"/>
              </a:ext>
            </a:extLst>
          </p:cNvPr>
          <p:cNvSpPr>
            <a:spLocks noChangeAspect="1"/>
          </p:cNvSpPr>
          <p:nvPr userDrawn="1"/>
        </p:nvSpPr>
        <p:spPr>
          <a:xfrm>
            <a:off x="12459597" y="2978710"/>
            <a:ext cx="342358" cy="34235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F5D877FC-99EA-47AF-7504-DE0EDCF81DB8}"/>
              </a:ext>
            </a:extLst>
          </p:cNvPr>
          <p:cNvSpPr>
            <a:spLocks noChangeAspect="1"/>
          </p:cNvSpPr>
          <p:nvPr userDrawn="1"/>
        </p:nvSpPr>
        <p:spPr>
          <a:xfrm>
            <a:off x="12640056" y="2978710"/>
            <a:ext cx="2921047" cy="3423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F7B4EB2E-98A6-6B74-5903-1CFB9F19F91E}"/>
              </a:ext>
            </a:extLst>
          </p:cNvPr>
          <p:cNvSpPr>
            <a:spLocks noChangeAspect="1"/>
          </p:cNvSpPr>
          <p:nvPr userDrawn="1"/>
        </p:nvSpPr>
        <p:spPr>
          <a:xfrm>
            <a:off x="6014996" y="2978290"/>
            <a:ext cx="343234" cy="343199"/>
          </a:xfrm>
          <a:prstGeom prst="ellipse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294DFCF8-7479-9E2D-87D6-1936F795157C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5999696" y="2029131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2025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02D6BA2F-0BAB-D5E3-B3FF-36B0C7A21717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7372868" y="2029131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2026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4B5A71CE-BD03-0874-3D2E-58A9CF3DAA7D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8746040" y="2029131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2027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51430EAB-0541-F92E-DAB5-D42D212EE8E9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0119212" y="2029131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2028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B4FBD64B-F65E-D459-7602-01DA99BC70AA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1492384" y="2029131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2029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7F8B453B-DE08-1E13-A7AC-6B35BEFF57AC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2865556" y="2029131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2030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5FCCACC5-2E1C-8F1E-E631-49B30F3A0002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4238728" y="2029131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2031</a:t>
            </a:r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A436E3D1-FB6A-FEFA-4C89-39ED3999FEFE}"/>
              </a:ext>
            </a:extLst>
          </p:cNvPr>
          <p:cNvSpPr>
            <a:spLocks noChangeAspect="1"/>
          </p:cNvSpPr>
          <p:nvPr userDrawn="1"/>
        </p:nvSpPr>
        <p:spPr>
          <a:xfrm>
            <a:off x="6006568" y="2978710"/>
            <a:ext cx="342358" cy="34235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A87B9418-D550-ADCF-5DD7-3FFA33C2ACE3}"/>
              </a:ext>
            </a:extLst>
          </p:cNvPr>
          <p:cNvSpPr>
            <a:spLocks noChangeAspect="1"/>
          </p:cNvSpPr>
          <p:nvPr userDrawn="1"/>
        </p:nvSpPr>
        <p:spPr>
          <a:xfrm>
            <a:off x="9477255" y="2978710"/>
            <a:ext cx="342395" cy="3423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01279A74-7DAD-569D-C4A2-1C19A3A2479A}"/>
              </a:ext>
            </a:extLst>
          </p:cNvPr>
          <p:cNvSpPr>
            <a:spLocks noChangeAspect="1"/>
          </p:cNvSpPr>
          <p:nvPr userDrawn="1"/>
        </p:nvSpPr>
        <p:spPr>
          <a:xfrm>
            <a:off x="6195457" y="2978710"/>
            <a:ext cx="3428857" cy="3423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4C79D4F1-E990-7996-A69E-4D22EBA4A3F3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5969851" y="3385206"/>
            <a:ext cx="3149252" cy="17152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defTabSz="108000"/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Kartläggning och analys pågår</a:t>
            </a:r>
          </a:p>
          <a:p>
            <a:pPr marL="285750" indent="-285750" defTabSz="108000">
              <a:buFont typeface="Arial" panose="020B0604020202020204" pitchFamily="34" charset="0"/>
              <a:buChar char="•"/>
            </a:pPr>
            <a:r>
              <a:rPr lang="sv-SE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Utreda vilka byggnader som är lämpliga att behålla.</a:t>
            </a:r>
          </a:p>
          <a:p>
            <a:pPr marL="285750" indent="-285750" defTabSz="108000">
              <a:buFont typeface="Arial" panose="020B0604020202020204" pitchFamily="34" charset="0"/>
              <a:buChar char="•"/>
            </a:pPr>
            <a:r>
              <a:rPr lang="sv-SE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Identifiera behov av renovering och upprustning.</a:t>
            </a:r>
          </a:p>
          <a:p>
            <a:pPr marL="285750" indent="-285750" defTabSz="108000">
              <a:buFont typeface="Arial" panose="020B0604020202020204" pitchFamily="34" charset="0"/>
              <a:buChar char="•"/>
            </a:pPr>
            <a:r>
              <a:rPr lang="sv-SE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Inplaceringar av verksamheter</a:t>
            </a:r>
          </a:p>
          <a:p>
            <a:pPr marL="285750" indent="-285750" defTabSz="108000">
              <a:buFont typeface="Arial" panose="020B0604020202020204" pitchFamily="34" charset="0"/>
              <a:buChar char="•"/>
            </a:pPr>
            <a:r>
              <a:rPr lang="sv-SE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Utreda etappvist genomförande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D972BEBE-58DF-220F-CE1F-70A418E39821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2750615" y="3380110"/>
            <a:ext cx="3149252" cy="96589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defTabSz="108000"/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Upprustning av äldre byggnader på sjukhusområdet</a:t>
            </a:r>
          </a:p>
          <a:p>
            <a:pPr defTabSz="108000"/>
            <a:r>
              <a:rPr lang="sv-SE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Arbetet sträcker sig över flera år.</a:t>
            </a:r>
            <a:endParaRPr lang="sv-SE" sz="15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731C8D36-FAB9-EB42-3CFC-54137331F4C6}"/>
              </a:ext>
            </a:extLst>
          </p:cNvPr>
          <p:cNvSpPr>
            <a:spLocks noChangeAspect="1"/>
          </p:cNvSpPr>
          <p:nvPr userDrawn="1"/>
        </p:nvSpPr>
        <p:spPr>
          <a:xfrm>
            <a:off x="6195456" y="5409216"/>
            <a:ext cx="12569562" cy="343199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Ellips 32">
            <a:extLst>
              <a:ext uri="{FF2B5EF4-FFF2-40B4-BE49-F238E27FC236}">
                <a16:creationId xmlns:a16="http://schemas.microsoft.com/office/drawing/2014/main" id="{AC59F36F-6710-8219-A8F5-986741361955}"/>
              </a:ext>
            </a:extLst>
          </p:cNvPr>
          <p:cNvSpPr>
            <a:spLocks noChangeAspect="1"/>
          </p:cNvSpPr>
          <p:nvPr userDrawn="1"/>
        </p:nvSpPr>
        <p:spPr>
          <a:xfrm>
            <a:off x="6014996" y="5409216"/>
            <a:ext cx="343234" cy="343199"/>
          </a:xfrm>
          <a:prstGeom prst="ellipse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Ellips 33">
            <a:extLst>
              <a:ext uri="{FF2B5EF4-FFF2-40B4-BE49-F238E27FC236}">
                <a16:creationId xmlns:a16="http://schemas.microsoft.com/office/drawing/2014/main" id="{6A9A238B-AB9C-DE9A-C353-35EBDA5A2331}"/>
              </a:ext>
            </a:extLst>
          </p:cNvPr>
          <p:cNvSpPr>
            <a:spLocks noChangeAspect="1"/>
          </p:cNvSpPr>
          <p:nvPr userDrawn="1"/>
        </p:nvSpPr>
        <p:spPr>
          <a:xfrm>
            <a:off x="18541450" y="5409215"/>
            <a:ext cx="343234" cy="343199"/>
          </a:xfrm>
          <a:prstGeom prst="ellipse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5" name="Rak 34">
            <a:extLst>
              <a:ext uri="{FF2B5EF4-FFF2-40B4-BE49-F238E27FC236}">
                <a16:creationId xmlns:a16="http://schemas.microsoft.com/office/drawing/2014/main" id="{B3E113FD-9D1F-D3A1-DEAD-8ED274D9BFF9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6014995" y="2561885"/>
            <a:ext cx="1303805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ruta 35">
            <a:extLst>
              <a:ext uri="{FF2B5EF4-FFF2-40B4-BE49-F238E27FC236}">
                <a16:creationId xmlns:a16="http://schemas.microsoft.com/office/drawing/2014/main" id="{E7B7DE86-CB88-7534-4199-DFDB283B8AC8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532233" y="2858836"/>
            <a:ext cx="2222117" cy="6999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ts val="2200"/>
              </a:lnSpc>
            </a:pPr>
            <a:r>
              <a:rPr lang="sv-SE" sz="2000" b="1" dirty="0">
                <a:solidFill>
                  <a:schemeClr val="accent1"/>
                </a:solidFill>
                <a:latin typeface="+mj-lt"/>
              </a:rPr>
              <a:t>Fastighets arbete med lokalplanering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6F2A2F54-D108-9799-7541-8810C95990B1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2241564" y="5361085"/>
            <a:ext cx="3526374" cy="5539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>
              <a:lnSpc>
                <a:spcPts val="2200"/>
              </a:lnSpc>
            </a:pPr>
            <a:r>
              <a:rPr lang="sv-SE" sz="2000" b="1" dirty="0">
                <a:solidFill>
                  <a:schemeClr val="accent4"/>
                </a:solidFill>
                <a:latin typeface="+mj-lt"/>
              </a:rPr>
              <a:t>Planerad flytt till nybyggda sjukhus samt beslutade rivningar</a:t>
            </a:r>
          </a:p>
        </p:txBody>
      </p:sp>
      <p:sp>
        <p:nvSpPr>
          <p:cNvPr id="44" name="textruta 43">
            <a:extLst>
              <a:ext uri="{FF2B5EF4-FFF2-40B4-BE49-F238E27FC236}">
                <a16:creationId xmlns:a16="http://schemas.microsoft.com/office/drawing/2014/main" id="{167DFD9F-AED0-278D-E502-3A1028E5B6E7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1996266" y="5888143"/>
            <a:ext cx="18510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defTabSz="144000">
              <a:buNone/>
            </a:pPr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Etapp 1</a:t>
            </a:r>
            <a:b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</a:br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Nya akutsjukhuse</a:t>
            </a:r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 redo för inflytt våren 2029</a:t>
            </a:r>
            <a:endParaRPr lang="sv-SE" sz="1500" dirty="0"/>
          </a:p>
        </p:txBody>
      </p:sp>
      <p:sp>
        <p:nvSpPr>
          <p:cNvPr id="51" name="Ellips 50">
            <a:extLst>
              <a:ext uri="{FF2B5EF4-FFF2-40B4-BE49-F238E27FC236}">
                <a16:creationId xmlns:a16="http://schemas.microsoft.com/office/drawing/2014/main" id="{B079C0CF-9A4E-10DF-9AED-9BADA5061C99}"/>
              </a:ext>
            </a:extLst>
          </p:cNvPr>
          <p:cNvSpPr>
            <a:spLocks noChangeAspect="1"/>
          </p:cNvSpPr>
          <p:nvPr userDrawn="1"/>
        </p:nvSpPr>
        <p:spPr>
          <a:xfrm>
            <a:off x="12301980" y="5409636"/>
            <a:ext cx="342358" cy="3423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Ellips 1">
            <a:extLst>
              <a:ext uri="{FF2B5EF4-FFF2-40B4-BE49-F238E27FC236}">
                <a16:creationId xmlns:a16="http://schemas.microsoft.com/office/drawing/2014/main" id="{12CB0012-DFB5-C2F8-99DE-E97D44150572}"/>
              </a:ext>
            </a:extLst>
          </p:cNvPr>
          <p:cNvSpPr>
            <a:spLocks noChangeAspect="1"/>
          </p:cNvSpPr>
          <p:nvPr/>
        </p:nvSpPr>
        <p:spPr>
          <a:xfrm>
            <a:off x="14588554" y="5409215"/>
            <a:ext cx="342358" cy="3423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07969C66-A397-E556-ADD3-E271E7170966}"/>
              </a:ext>
            </a:extLst>
          </p:cNvPr>
          <p:cNvSpPr txBox="1">
            <a:spLocks noChangeAspect="1"/>
          </p:cNvSpPr>
          <p:nvPr/>
        </p:nvSpPr>
        <p:spPr>
          <a:xfrm>
            <a:off x="14084498" y="5842130"/>
            <a:ext cx="20835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defTabSz="144000">
              <a:buNone/>
            </a:pPr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Etapp 2</a:t>
            </a:r>
            <a:b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</a:br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Ny vårdbyggnad för cancervård och diagnostik redo för inflytt årsskiftet 2030/2031</a:t>
            </a:r>
            <a:endParaRPr lang="sv-SE" sz="1500" dirty="0"/>
          </a:p>
        </p:txBody>
      </p:sp>
      <p:sp>
        <p:nvSpPr>
          <p:cNvPr id="4" name="Pil: höger 3">
            <a:extLst>
              <a:ext uri="{FF2B5EF4-FFF2-40B4-BE49-F238E27FC236}">
                <a16:creationId xmlns:a16="http://schemas.microsoft.com/office/drawing/2014/main" id="{40297D8C-8742-8DA1-5C1B-7B96D918662E}"/>
              </a:ext>
            </a:extLst>
          </p:cNvPr>
          <p:cNvSpPr/>
          <p:nvPr/>
        </p:nvSpPr>
        <p:spPr>
          <a:xfrm>
            <a:off x="15122695" y="1990112"/>
            <a:ext cx="3761989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Pil: höger 27">
            <a:extLst>
              <a:ext uri="{FF2B5EF4-FFF2-40B4-BE49-F238E27FC236}">
                <a16:creationId xmlns:a16="http://schemas.microsoft.com/office/drawing/2014/main" id="{F2C4C1E8-55EC-2761-7B2B-B62E885050B2}"/>
              </a:ext>
            </a:extLst>
          </p:cNvPr>
          <p:cNvSpPr/>
          <p:nvPr/>
        </p:nvSpPr>
        <p:spPr>
          <a:xfrm>
            <a:off x="15441902" y="2804427"/>
            <a:ext cx="802836" cy="69092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1820D580-D6DF-A9A3-A2AB-A84582133EA5}"/>
              </a:ext>
            </a:extLst>
          </p:cNvPr>
          <p:cNvSpPr>
            <a:spLocks noChangeAspect="1"/>
          </p:cNvSpPr>
          <p:nvPr/>
        </p:nvSpPr>
        <p:spPr>
          <a:xfrm>
            <a:off x="16057713" y="5409215"/>
            <a:ext cx="342358" cy="3423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10F99330-5535-4752-0437-9C3317C3B6BF}"/>
              </a:ext>
            </a:extLst>
          </p:cNvPr>
          <p:cNvSpPr txBox="1">
            <a:spLocks noChangeAspect="1"/>
          </p:cNvSpPr>
          <p:nvPr/>
        </p:nvSpPr>
        <p:spPr>
          <a:xfrm>
            <a:off x="15977056" y="5888143"/>
            <a:ext cx="8437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defTabSz="144000">
              <a:buNone/>
            </a:pPr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Etapp 3</a:t>
            </a:r>
          </a:p>
          <a:p>
            <a:pPr marL="0" indent="0" defTabSz="144000">
              <a:buNone/>
            </a:pPr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2036</a:t>
            </a:r>
            <a:endParaRPr lang="sv-SE" sz="1500" dirty="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7F536ABF-BB61-A901-6B2F-5F5767620885}"/>
              </a:ext>
            </a:extLst>
          </p:cNvPr>
          <p:cNvSpPr>
            <a:spLocks noChangeAspect="1"/>
          </p:cNvSpPr>
          <p:nvPr/>
        </p:nvSpPr>
        <p:spPr>
          <a:xfrm>
            <a:off x="16528583" y="2978290"/>
            <a:ext cx="342358" cy="34235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14FE93B7-9959-F1F7-233C-1D51404FD592}"/>
              </a:ext>
            </a:extLst>
          </p:cNvPr>
          <p:cNvSpPr>
            <a:spLocks noChangeAspect="1"/>
          </p:cNvSpPr>
          <p:nvPr/>
        </p:nvSpPr>
        <p:spPr>
          <a:xfrm>
            <a:off x="16709043" y="2978290"/>
            <a:ext cx="1132284" cy="3423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" name="Pil: höger 37">
            <a:extLst>
              <a:ext uri="{FF2B5EF4-FFF2-40B4-BE49-F238E27FC236}">
                <a16:creationId xmlns:a16="http://schemas.microsoft.com/office/drawing/2014/main" id="{DD9508CB-4F81-6465-588A-A2A1DBA43854}"/>
              </a:ext>
            </a:extLst>
          </p:cNvPr>
          <p:cNvSpPr/>
          <p:nvPr/>
        </p:nvSpPr>
        <p:spPr>
          <a:xfrm>
            <a:off x="17666844" y="2804007"/>
            <a:ext cx="802836" cy="69092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4CCD8BDA-04CC-64F4-BD98-0AB710226BC4}"/>
              </a:ext>
            </a:extLst>
          </p:cNvPr>
          <p:cNvSpPr>
            <a:spLocks noChangeAspect="1"/>
          </p:cNvSpPr>
          <p:nvPr/>
        </p:nvSpPr>
        <p:spPr>
          <a:xfrm>
            <a:off x="6183900" y="7659395"/>
            <a:ext cx="12569562" cy="633960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Ellips 55">
            <a:extLst>
              <a:ext uri="{FF2B5EF4-FFF2-40B4-BE49-F238E27FC236}">
                <a16:creationId xmlns:a16="http://schemas.microsoft.com/office/drawing/2014/main" id="{A50F2C77-B7C0-08C3-D552-9A2CD23647AB}"/>
              </a:ext>
            </a:extLst>
          </p:cNvPr>
          <p:cNvSpPr>
            <a:spLocks noChangeAspect="1"/>
          </p:cNvSpPr>
          <p:nvPr/>
        </p:nvSpPr>
        <p:spPr>
          <a:xfrm>
            <a:off x="6003440" y="7659395"/>
            <a:ext cx="343234" cy="633960"/>
          </a:xfrm>
          <a:prstGeom prst="ellipse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8" name="Ellips 57">
            <a:extLst>
              <a:ext uri="{FF2B5EF4-FFF2-40B4-BE49-F238E27FC236}">
                <a16:creationId xmlns:a16="http://schemas.microsoft.com/office/drawing/2014/main" id="{CF88B241-0267-C2B7-45E3-8F81542F18AE}"/>
              </a:ext>
            </a:extLst>
          </p:cNvPr>
          <p:cNvSpPr>
            <a:spLocks noChangeAspect="1"/>
          </p:cNvSpPr>
          <p:nvPr/>
        </p:nvSpPr>
        <p:spPr>
          <a:xfrm>
            <a:off x="18529894" y="7659394"/>
            <a:ext cx="343234" cy="633960"/>
          </a:xfrm>
          <a:prstGeom prst="ellipse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17920D99-3254-6183-7010-572D99C18EA5}"/>
              </a:ext>
            </a:extLst>
          </p:cNvPr>
          <p:cNvSpPr txBox="1">
            <a:spLocks noChangeAspect="1"/>
          </p:cNvSpPr>
          <p:nvPr/>
        </p:nvSpPr>
        <p:spPr>
          <a:xfrm>
            <a:off x="16499826" y="3378246"/>
            <a:ext cx="3149252" cy="96589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defTabSz="108000"/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Rivning av äldre byggnader på sjukhusområdet</a:t>
            </a:r>
          </a:p>
          <a:p>
            <a:pPr defTabSz="108000"/>
            <a:r>
              <a:rPr lang="sv-SE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Arbetet sträcker sig över flera år.</a:t>
            </a:r>
            <a:endParaRPr lang="sv-SE" sz="15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2" name="Ellips 41">
            <a:extLst>
              <a:ext uri="{FF2B5EF4-FFF2-40B4-BE49-F238E27FC236}">
                <a16:creationId xmlns:a16="http://schemas.microsoft.com/office/drawing/2014/main" id="{49CF9A15-F9A6-6AD5-2420-9D776D88F10A}"/>
              </a:ext>
            </a:extLst>
          </p:cNvPr>
          <p:cNvSpPr>
            <a:spLocks noChangeAspect="1"/>
          </p:cNvSpPr>
          <p:nvPr/>
        </p:nvSpPr>
        <p:spPr>
          <a:xfrm>
            <a:off x="18541451" y="2978289"/>
            <a:ext cx="343234" cy="343199"/>
          </a:xfrm>
          <a:prstGeom prst="ellipse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" name="Pil: femhörning 44">
            <a:extLst>
              <a:ext uri="{FF2B5EF4-FFF2-40B4-BE49-F238E27FC236}">
                <a16:creationId xmlns:a16="http://schemas.microsoft.com/office/drawing/2014/main" id="{7DD2AFE7-589F-E65B-B9A9-B6C22834F7EF}"/>
              </a:ext>
            </a:extLst>
          </p:cNvPr>
          <p:cNvSpPr/>
          <p:nvPr/>
        </p:nvSpPr>
        <p:spPr>
          <a:xfrm>
            <a:off x="16531423" y="7616335"/>
            <a:ext cx="1801547" cy="677020"/>
          </a:xfrm>
          <a:prstGeom prst="homePlate">
            <a:avLst/>
          </a:prstGeom>
          <a:solidFill>
            <a:srgbClr val="4185B1"/>
          </a:solidFill>
          <a:ln>
            <a:solidFill>
              <a:schemeClr val="bg2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50" dirty="0"/>
              <a:t>Uppföljning</a:t>
            </a:r>
          </a:p>
        </p:txBody>
      </p:sp>
      <p:sp>
        <p:nvSpPr>
          <p:cNvPr id="46" name="Pil: femhörning 45">
            <a:extLst>
              <a:ext uri="{FF2B5EF4-FFF2-40B4-BE49-F238E27FC236}">
                <a16:creationId xmlns:a16="http://schemas.microsoft.com/office/drawing/2014/main" id="{A371BB6D-5878-F950-8735-DFCB4AC94A53}"/>
              </a:ext>
            </a:extLst>
          </p:cNvPr>
          <p:cNvSpPr/>
          <p:nvPr/>
        </p:nvSpPr>
        <p:spPr>
          <a:xfrm>
            <a:off x="12145941" y="7619639"/>
            <a:ext cx="4764923" cy="677020"/>
          </a:xfrm>
          <a:prstGeom prst="homePlate">
            <a:avLst/>
          </a:prstGeom>
          <a:solidFill>
            <a:srgbClr val="504A80"/>
          </a:solidFill>
          <a:ln>
            <a:solidFill>
              <a:schemeClr val="bg2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50" dirty="0"/>
              <a:t>Genomförande</a:t>
            </a:r>
          </a:p>
        </p:txBody>
      </p:sp>
      <p:sp>
        <p:nvSpPr>
          <p:cNvPr id="47" name="Pil: femhörning 46">
            <a:extLst>
              <a:ext uri="{FF2B5EF4-FFF2-40B4-BE49-F238E27FC236}">
                <a16:creationId xmlns:a16="http://schemas.microsoft.com/office/drawing/2014/main" id="{18159D44-FEFB-9ED9-6BFD-CE001B267696}"/>
              </a:ext>
            </a:extLst>
          </p:cNvPr>
          <p:cNvSpPr/>
          <p:nvPr/>
        </p:nvSpPr>
        <p:spPr>
          <a:xfrm>
            <a:off x="10700122" y="7619639"/>
            <a:ext cx="1900432" cy="677020"/>
          </a:xfrm>
          <a:prstGeom prst="homePlate">
            <a:avLst/>
          </a:prstGeom>
          <a:solidFill>
            <a:srgbClr val="4185B1"/>
          </a:solidFill>
          <a:ln>
            <a:solidFill>
              <a:schemeClr val="bg2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/>
              <a:t>         RFP* och Projektering</a:t>
            </a:r>
          </a:p>
        </p:txBody>
      </p:sp>
      <p:sp>
        <p:nvSpPr>
          <p:cNvPr id="49" name="Pil: femhörning 48">
            <a:extLst>
              <a:ext uri="{FF2B5EF4-FFF2-40B4-BE49-F238E27FC236}">
                <a16:creationId xmlns:a16="http://schemas.microsoft.com/office/drawing/2014/main" id="{2D8E1943-382A-CE69-B401-375FD7BA509F}"/>
              </a:ext>
            </a:extLst>
          </p:cNvPr>
          <p:cNvSpPr/>
          <p:nvPr/>
        </p:nvSpPr>
        <p:spPr>
          <a:xfrm>
            <a:off x="9680902" y="7616335"/>
            <a:ext cx="1445819" cy="687744"/>
          </a:xfrm>
          <a:prstGeom prst="homePlate">
            <a:avLst/>
          </a:prstGeom>
          <a:solidFill>
            <a:srgbClr val="504A80"/>
          </a:solidFill>
          <a:ln>
            <a:solidFill>
              <a:schemeClr val="bg2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v-SE" sz="1050" dirty="0"/>
              <a:t>Lokalplanering</a:t>
            </a:r>
            <a:endParaRPr lang="sv-SE" sz="1200" dirty="0"/>
          </a:p>
        </p:txBody>
      </p:sp>
      <p:sp>
        <p:nvSpPr>
          <p:cNvPr id="52" name="textruta 51">
            <a:extLst>
              <a:ext uri="{FF2B5EF4-FFF2-40B4-BE49-F238E27FC236}">
                <a16:creationId xmlns:a16="http://schemas.microsoft.com/office/drawing/2014/main" id="{B4223E16-94E6-9413-97A4-0BB2BA7524EC}"/>
              </a:ext>
            </a:extLst>
          </p:cNvPr>
          <p:cNvSpPr txBox="1">
            <a:spLocks noChangeAspect="1"/>
          </p:cNvSpPr>
          <p:nvPr/>
        </p:nvSpPr>
        <p:spPr>
          <a:xfrm>
            <a:off x="2275186" y="7790540"/>
            <a:ext cx="3628880" cy="51353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>
              <a:lnSpc>
                <a:spcPts val="2200"/>
              </a:lnSpc>
            </a:pPr>
            <a:r>
              <a:rPr lang="sv-SE" sz="2000" b="1" dirty="0">
                <a:solidFill>
                  <a:schemeClr val="accent1"/>
                </a:solidFill>
                <a:latin typeface="+mj-lt"/>
              </a:rPr>
              <a:t>Princip process för arbete i linje med Regionfastigheters process vid investeringsprojekt</a:t>
            </a:r>
          </a:p>
        </p:txBody>
      </p:sp>
      <p:sp>
        <p:nvSpPr>
          <p:cNvPr id="60" name="textruta 59">
            <a:extLst>
              <a:ext uri="{FF2B5EF4-FFF2-40B4-BE49-F238E27FC236}">
                <a16:creationId xmlns:a16="http://schemas.microsoft.com/office/drawing/2014/main" id="{11D61F14-A294-08F3-15F6-1D3D0B1641F5}"/>
              </a:ext>
            </a:extLst>
          </p:cNvPr>
          <p:cNvSpPr txBox="1">
            <a:spLocks noChangeAspect="1"/>
          </p:cNvSpPr>
          <p:nvPr/>
        </p:nvSpPr>
        <p:spPr>
          <a:xfrm>
            <a:off x="7844180" y="8403941"/>
            <a:ext cx="3149252" cy="10407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defTabSz="108000"/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Kommande arbete</a:t>
            </a:r>
          </a:p>
          <a:p>
            <a:pPr marL="285750" indent="-285750" defTabSz="108000">
              <a:buFont typeface="Arial" panose="020B0604020202020204" pitchFamily="34" charset="0"/>
              <a:buChar char="•"/>
            </a:pPr>
            <a:r>
              <a:rPr lang="sv-SE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Behovsbeskrivningar</a:t>
            </a:r>
          </a:p>
          <a:p>
            <a:pPr marL="285750" indent="-285750" defTabSz="108000">
              <a:buFont typeface="Arial" panose="020B0604020202020204" pitchFamily="34" charset="0"/>
              <a:buChar char="•"/>
            </a:pPr>
            <a:r>
              <a:rPr lang="sv-SE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Mötesserie med verksamhetsrepresentanter</a:t>
            </a:r>
          </a:p>
        </p:txBody>
      </p:sp>
      <p:grpSp>
        <p:nvGrpSpPr>
          <p:cNvPr id="128" name="Grupp 127">
            <a:extLst>
              <a:ext uri="{FF2B5EF4-FFF2-40B4-BE49-F238E27FC236}">
                <a16:creationId xmlns:a16="http://schemas.microsoft.com/office/drawing/2014/main" id="{09C19518-890E-FFEA-85CD-F9C283347E0B}"/>
              </a:ext>
            </a:extLst>
          </p:cNvPr>
          <p:cNvGrpSpPr/>
          <p:nvPr/>
        </p:nvGrpSpPr>
        <p:grpSpPr>
          <a:xfrm>
            <a:off x="13255858" y="5401769"/>
            <a:ext cx="972656" cy="342358"/>
            <a:chOff x="12301732" y="5401769"/>
            <a:chExt cx="972656" cy="342358"/>
          </a:xfrm>
        </p:grpSpPr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E3EE23DD-5F9F-ADE2-C98B-BE24CE3E0E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301732" y="5401769"/>
              <a:ext cx="342358" cy="342358"/>
            </a:xfrm>
            <a:prstGeom prst="ellipse">
              <a:avLst/>
            </a:prstGeom>
            <a:solidFill>
              <a:srgbClr val="D2E6F5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Rektangel 20">
              <a:extLst>
                <a:ext uri="{FF2B5EF4-FFF2-40B4-BE49-F238E27FC236}">
                  <a16:creationId xmlns:a16="http://schemas.microsoft.com/office/drawing/2014/main" id="{FE1BBE25-0E82-D45B-30CA-136BF1369C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482192" y="5401769"/>
              <a:ext cx="580200" cy="342358"/>
            </a:xfrm>
            <a:prstGeom prst="rect">
              <a:avLst/>
            </a:prstGeom>
            <a:solidFill>
              <a:srgbClr val="D2E6F5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" name="Ellips 40">
              <a:extLst>
                <a:ext uri="{FF2B5EF4-FFF2-40B4-BE49-F238E27FC236}">
                  <a16:creationId xmlns:a16="http://schemas.microsoft.com/office/drawing/2014/main" id="{7904318F-BA01-B873-48DE-6AA12F802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932030" y="5401769"/>
              <a:ext cx="342358" cy="342358"/>
            </a:xfrm>
            <a:prstGeom prst="ellipse">
              <a:avLst/>
            </a:prstGeom>
            <a:solidFill>
              <a:srgbClr val="D2E6F5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3" name="textruta 52">
            <a:extLst>
              <a:ext uri="{FF2B5EF4-FFF2-40B4-BE49-F238E27FC236}">
                <a16:creationId xmlns:a16="http://schemas.microsoft.com/office/drawing/2014/main" id="{96CD0394-D16A-3C52-11A8-F9ABA1E00DA6}"/>
              </a:ext>
            </a:extLst>
          </p:cNvPr>
          <p:cNvSpPr txBox="1">
            <a:spLocks noChangeAspect="1"/>
          </p:cNvSpPr>
          <p:nvPr/>
        </p:nvSpPr>
        <p:spPr>
          <a:xfrm>
            <a:off x="13345088" y="4839483"/>
            <a:ext cx="12434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defTabSz="144000">
              <a:buNone/>
            </a:pPr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Rivning </a:t>
            </a:r>
          </a:p>
          <a:p>
            <a:pPr marL="0" indent="0" defTabSz="144000">
              <a:buNone/>
            </a:pPr>
            <a:r>
              <a:rPr lang="sv-SE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sv-S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y 11, 12</a:t>
            </a:r>
            <a:endParaRPr lang="sv-SE" sz="1500" dirty="0">
              <a:highlight>
                <a:srgbClr val="FFFF00"/>
              </a:highlight>
            </a:endParaRPr>
          </a:p>
        </p:txBody>
      </p:sp>
      <p:sp>
        <p:nvSpPr>
          <p:cNvPr id="57" name="Ellips 56">
            <a:extLst>
              <a:ext uri="{FF2B5EF4-FFF2-40B4-BE49-F238E27FC236}">
                <a16:creationId xmlns:a16="http://schemas.microsoft.com/office/drawing/2014/main" id="{B8612FFF-D73F-9FCC-E5DD-FA0F0B42B9FA}"/>
              </a:ext>
            </a:extLst>
          </p:cNvPr>
          <p:cNvSpPr>
            <a:spLocks noChangeAspect="1"/>
          </p:cNvSpPr>
          <p:nvPr/>
        </p:nvSpPr>
        <p:spPr>
          <a:xfrm>
            <a:off x="16651666" y="5401769"/>
            <a:ext cx="342358" cy="342358"/>
          </a:xfrm>
          <a:prstGeom prst="ellipse">
            <a:avLst/>
          </a:prstGeom>
          <a:solidFill>
            <a:srgbClr val="D2E6F5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B3990EB2-7176-AB6F-91E2-B4E31EA067AA}"/>
              </a:ext>
            </a:extLst>
          </p:cNvPr>
          <p:cNvSpPr>
            <a:spLocks noChangeAspect="1"/>
          </p:cNvSpPr>
          <p:nvPr/>
        </p:nvSpPr>
        <p:spPr>
          <a:xfrm>
            <a:off x="16832126" y="5401769"/>
            <a:ext cx="580200" cy="342358"/>
          </a:xfrm>
          <a:prstGeom prst="rect">
            <a:avLst/>
          </a:prstGeom>
          <a:solidFill>
            <a:srgbClr val="D2E6F5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Ellips 62">
            <a:extLst>
              <a:ext uri="{FF2B5EF4-FFF2-40B4-BE49-F238E27FC236}">
                <a16:creationId xmlns:a16="http://schemas.microsoft.com/office/drawing/2014/main" id="{302F5D84-1C38-6FAC-8C25-173E55CD9B5F}"/>
              </a:ext>
            </a:extLst>
          </p:cNvPr>
          <p:cNvSpPr>
            <a:spLocks noChangeAspect="1"/>
          </p:cNvSpPr>
          <p:nvPr/>
        </p:nvSpPr>
        <p:spPr>
          <a:xfrm>
            <a:off x="17281964" y="5401769"/>
            <a:ext cx="342358" cy="342358"/>
          </a:xfrm>
          <a:prstGeom prst="ellipse">
            <a:avLst/>
          </a:prstGeom>
          <a:solidFill>
            <a:srgbClr val="D2E6F5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9" name="textruta 128">
            <a:extLst>
              <a:ext uri="{FF2B5EF4-FFF2-40B4-BE49-F238E27FC236}">
                <a16:creationId xmlns:a16="http://schemas.microsoft.com/office/drawing/2014/main" id="{489D51D7-D3BB-AF63-8F6A-83301FE0156A}"/>
              </a:ext>
            </a:extLst>
          </p:cNvPr>
          <p:cNvSpPr txBox="1">
            <a:spLocks noChangeAspect="1"/>
          </p:cNvSpPr>
          <p:nvPr/>
        </p:nvSpPr>
        <p:spPr>
          <a:xfrm>
            <a:off x="16806661" y="4790579"/>
            <a:ext cx="8176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defTabSz="144000">
              <a:buNone/>
            </a:pPr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Rivning </a:t>
            </a:r>
          </a:p>
          <a:p>
            <a:pPr marL="0" indent="0" defTabSz="144000">
              <a:buNone/>
            </a:pPr>
            <a:r>
              <a:rPr lang="sv-SE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sv-S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y 13</a:t>
            </a:r>
            <a:endParaRPr lang="sv-SE" sz="1500" dirty="0"/>
          </a:p>
        </p:txBody>
      </p:sp>
      <p:sp>
        <p:nvSpPr>
          <p:cNvPr id="132" name="textruta 131">
            <a:extLst>
              <a:ext uri="{FF2B5EF4-FFF2-40B4-BE49-F238E27FC236}">
                <a16:creationId xmlns:a16="http://schemas.microsoft.com/office/drawing/2014/main" id="{8D76D5A7-41A2-C9DD-88D8-9E23FDABB264}"/>
              </a:ext>
            </a:extLst>
          </p:cNvPr>
          <p:cNvSpPr txBox="1">
            <a:spLocks noChangeAspect="1"/>
          </p:cNvSpPr>
          <p:nvPr/>
        </p:nvSpPr>
        <p:spPr>
          <a:xfrm>
            <a:off x="14876586" y="4651477"/>
            <a:ext cx="18306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defTabSz="144000">
              <a:buNone/>
            </a:pPr>
            <a:r>
              <a:rPr lang="sv-SE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Rivning </a:t>
            </a:r>
          </a:p>
          <a:p>
            <a:pPr marL="0" indent="0" defTabSz="144000">
              <a:buNone/>
            </a:pPr>
            <a:r>
              <a:rPr lang="sv-SE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sv-S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y 09 (</a:t>
            </a:r>
            <a:r>
              <a:rPr lang="sv-SE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lågdel</a:t>
            </a:r>
            <a:r>
              <a:rPr lang="sv-S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),</a:t>
            </a:r>
            <a:br>
              <a:rPr lang="sv-S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</a:br>
            <a:r>
              <a:rPr lang="sv-S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10 (</a:t>
            </a:r>
            <a:r>
              <a:rPr lang="sv-SE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lågdel</a:t>
            </a:r>
            <a:r>
              <a:rPr lang="sv-S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rPr>
              <a:t>), 14, 15, 16</a:t>
            </a:r>
            <a:endParaRPr lang="sv-SE" sz="1500" dirty="0"/>
          </a:p>
        </p:txBody>
      </p:sp>
      <p:grpSp>
        <p:nvGrpSpPr>
          <p:cNvPr id="131" name="Grupp 130">
            <a:extLst>
              <a:ext uri="{FF2B5EF4-FFF2-40B4-BE49-F238E27FC236}">
                <a16:creationId xmlns:a16="http://schemas.microsoft.com/office/drawing/2014/main" id="{AC7111F5-66A0-2A63-8B61-C6AF5998FA39}"/>
              </a:ext>
            </a:extLst>
          </p:cNvPr>
          <p:cNvGrpSpPr/>
          <p:nvPr/>
        </p:nvGrpSpPr>
        <p:grpSpPr>
          <a:xfrm>
            <a:off x="15056058" y="5401769"/>
            <a:ext cx="972656" cy="342358"/>
            <a:chOff x="14681242" y="5401769"/>
            <a:chExt cx="972656" cy="342358"/>
          </a:xfrm>
        </p:grpSpPr>
        <p:sp>
          <p:nvSpPr>
            <p:cNvPr id="134" name="Ellips 133">
              <a:extLst>
                <a:ext uri="{FF2B5EF4-FFF2-40B4-BE49-F238E27FC236}">
                  <a16:creationId xmlns:a16="http://schemas.microsoft.com/office/drawing/2014/main" id="{2F1B969D-D07C-D1B2-4576-4BD6B4279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81242" y="5401769"/>
              <a:ext cx="342358" cy="342358"/>
            </a:xfrm>
            <a:prstGeom prst="ellipse">
              <a:avLst/>
            </a:prstGeom>
            <a:solidFill>
              <a:srgbClr val="D2E6F5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6" name="Rektangel 135">
              <a:extLst>
                <a:ext uri="{FF2B5EF4-FFF2-40B4-BE49-F238E27FC236}">
                  <a16:creationId xmlns:a16="http://schemas.microsoft.com/office/drawing/2014/main" id="{135D2608-2A2D-2EF4-104D-859A4575E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861702" y="5401769"/>
              <a:ext cx="580200" cy="342358"/>
            </a:xfrm>
            <a:prstGeom prst="rect">
              <a:avLst/>
            </a:prstGeom>
            <a:solidFill>
              <a:srgbClr val="D2E6F5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8" name="Ellips 137">
              <a:extLst>
                <a:ext uri="{FF2B5EF4-FFF2-40B4-BE49-F238E27FC236}">
                  <a16:creationId xmlns:a16="http://schemas.microsoft.com/office/drawing/2014/main" id="{FE45CDE9-EC57-CAF7-01EF-5D482355EA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311540" y="5401769"/>
              <a:ext cx="342358" cy="342358"/>
            </a:xfrm>
            <a:prstGeom prst="ellipse">
              <a:avLst/>
            </a:prstGeom>
            <a:solidFill>
              <a:srgbClr val="D2E6F5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8" name="Pil: femhörning 47">
            <a:extLst>
              <a:ext uri="{FF2B5EF4-FFF2-40B4-BE49-F238E27FC236}">
                <a16:creationId xmlns:a16="http://schemas.microsoft.com/office/drawing/2014/main" id="{CD7F68ED-DB77-444E-494A-EC7BCFB64896}"/>
              </a:ext>
            </a:extLst>
          </p:cNvPr>
          <p:cNvSpPr/>
          <p:nvPr/>
        </p:nvSpPr>
        <p:spPr>
          <a:xfrm>
            <a:off x="8899923" y="7619640"/>
            <a:ext cx="1152128" cy="673714"/>
          </a:xfrm>
          <a:prstGeom prst="homePlate">
            <a:avLst/>
          </a:prstGeom>
          <a:solidFill>
            <a:srgbClr val="4185B1"/>
          </a:solidFill>
          <a:ln>
            <a:solidFill>
              <a:schemeClr val="bg2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v-SE" sz="1000" dirty="0"/>
              <a:t>         Förstudie</a:t>
            </a:r>
          </a:p>
        </p:txBody>
      </p:sp>
      <p:sp>
        <p:nvSpPr>
          <p:cNvPr id="50" name="Pil: femhörning 49">
            <a:extLst>
              <a:ext uri="{FF2B5EF4-FFF2-40B4-BE49-F238E27FC236}">
                <a16:creationId xmlns:a16="http://schemas.microsoft.com/office/drawing/2014/main" id="{02B34CD5-AFDF-6948-BAA2-CC73583AF3FB}"/>
              </a:ext>
            </a:extLst>
          </p:cNvPr>
          <p:cNvSpPr/>
          <p:nvPr/>
        </p:nvSpPr>
        <p:spPr>
          <a:xfrm>
            <a:off x="8511298" y="7616335"/>
            <a:ext cx="780979" cy="677020"/>
          </a:xfrm>
          <a:prstGeom prst="homePlate">
            <a:avLst/>
          </a:prstGeom>
          <a:solidFill>
            <a:srgbClr val="504A80"/>
          </a:solidFill>
          <a:ln>
            <a:solidFill>
              <a:schemeClr val="bg2">
                <a:lumMod val="8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/>
              <a:t>Behovs-beskrivning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6EEF605-1584-6433-02FF-1012D62127C5}"/>
              </a:ext>
            </a:extLst>
          </p:cNvPr>
          <p:cNvSpPr txBox="1">
            <a:spLocks noChangeAspect="1"/>
          </p:cNvSpPr>
          <p:nvPr/>
        </p:nvSpPr>
        <p:spPr>
          <a:xfrm>
            <a:off x="6007732" y="9745566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2025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6AA3549C-D793-BC25-C24D-F3B71E5750A4}"/>
              </a:ext>
            </a:extLst>
          </p:cNvPr>
          <p:cNvSpPr txBox="1">
            <a:spLocks noChangeAspect="1"/>
          </p:cNvSpPr>
          <p:nvPr/>
        </p:nvSpPr>
        <p:spPr>
          <a:xfrm>
            <a:off x="7380904" y="9745566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2026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3B616985-2E44-73BB-6982-ACE0C050BE8F}"/>
              </a:ext>
            </a:extLst>
          </p:cNvPr>
          <p:cNvSpPr txBox="1">
            <a:spLocks noChangeAspect="1"/>
          </p:cNvSpPr>
          <p:nvPr/>
        </p:nvSpPr>
        <p:spPr>
          <a:xfrm>
            <a:off x="8754076" y="9745566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2027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4001997D-C417-1A82-3ADC-6C6573B95826}"/>
              </a:ext>
            </a:extLst>
          </p:cNvPr>
          <p:cNvSpPr txBox="1">
            <a:spLocks noChangeAspect="1"/>
          </p:cNvSpPr>
          <p:nvPr/>
        </p:nvSpPr>
        <p:spPr>
          <a:xfrm>
            <a:off x="10127248" y="9745566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2028</a:t>
            </a:r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750DFC5E-1CF5-2014-E023-D5A5FB65ABC4}"/>
              </a:ext>
            </a:extLst>
          </p:cNvPr>
          <p:cNvSpPr txBox="1">
            <a:spLocks noChangeAspect="1"/>
          </p:cNvSpPr>
          <p:nvPr/>
        </p:nvSpPr>
        <p:spPr>
          <a:xfrm>
            <a:off x="11500420" y="9745566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2029</a:t>
            </a:r>
          </a:p>
        </p:txBody>
      </p:sp>
      <p:sp>
        <p:nvSpPr>
          <p:cNvPr id="43" name="textruta 42">
            <a:extLst>
              <a:ext uri="{FF2B5EF4-FFF2-40B4-BE49-F238E27FC236}">
                <a16:creationId xmlns:a16="http://schemas.microsoft.com/office/drawing/2014/main" id="{26F3C570-D559-133A-A551-3BD970BD6AD6}"/>
              </a:ext>
            </a:extLst>
          </p:cNvPr>
          <p:cNvSpPr txBox="1">
            <a:spLocks noChangeAspect="1"/>
          </p:cNvSpPr>
          <p:nvPr/>
        </p:nvSpPr>
        <p:spPr>
          <a:xfrm>
            <a:off x="12873592" y="9745566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2030</a:t>
            </a:r>
          </a:p>
        </p:txBody>
      </p:sp>
      <p:sp>
        <p:nvSpPr>
          <p:cNvPr id="55" name="textruta 54">
            <a:extLst>
              <a:ext uri="{FF2B5EF4-FFF2-40B4-BE49-F238E27FC236}">
                <a16:creationId xmlns:a16="http://schemas.microsoft.com/office/drawing/2014/main" id="{E5D02B0E-9A7C-AB0B-415E-18D635F74D43}"/>
              </a:ext>
            </a:extLst>
          </p:cNvPr>
          <p:cNvSpPr txBox="1">
            <a:spLocks noChangeAspect="1"/>
          </p:cNvSpPr>
          <p:nvPr/>
        </p:nvSpPr>
        <p:spPr>
          <a:xfrm>
            <a:off x="14246764" y="9745566"/>
            <a:ext cx="6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1"/>
                </a:solidFill>
                <a:latin typeface="+mj-lt"/>
              </a:rPr>
              <a:t>2031</a:t>
            </a:r>
          </a:p>
        </p:txBody>
      </p:sp>
      <p:cxnSp>
        <p:nvCxnSpPr>
          <p:cNvPr id="59" name="Rak 34">
            <a:extLst>
              <a:ext uri="{FF2B5EF4-FFF2-40B4-BE49-F238E27FC236}">
                <a16:creationId xmlns:a16="http://schemas.microsoft.com/office/drawing/2014/main" id="{88677719-BD52-9AB2-ADE9-729772CE4CD7}"/>
              </a:ext>
            </a:extLst>
          </p:cNvPr>
          <p:cNvCxnSpPr>
            <a:cxnSpLocks noChangeAspect="1"/>
          </p:cNvCxnSpPr>
          <p:nvPr/>
        </p:nvCxnSpPr>
        <p:spPr>
          <a:xfrm>
            <a:off x="6023031" y="9595113"/>
            <a:ext cx="1303805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Pil: höger 61">
            <a:extLst>
              <a:ext uri="{FF2B5EF4-FFF2-40B4-BE49-F238E27FC236}">
                <a16:creationId xmlns:a16="http://schemas.microsoft.com/office/drawing/2014/main" id="{AFC42E20-DFA3-9CFC-A0B8-73C42D2E679E}"/>
              </a:ext>
            </a:extLst>
          </p:cNvPr>
          <p:cNvSpPr/>
          <p:nvPr/>
        </p:nvSpPr>
        <p:spPr>
          <a:xfrm>
            <a:off x="15130731" y="9706547"/>
            <a:ext cx="3761989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0" name="textruta 129">
            <a:extLst>
              <a:ext uri="{FF2B5EF4-FFF2-40B4-BE49-F238E27FC236}">
                <a16:creationId xmlns:a16="http://schemas.microsoft.com/office/drawing/2014/main" id="{39235914-2AA9-3C2F-9141-2E804FB79F77}"/>
              </a:ext>
            </a:extLst>
          </p:cNvPr>
          <p:cNvSpPr txBox="1">
            <a:spLocks noChangeAspect="1"/>
          </p:cNvSpPr>
          <p:nvPr/>
        </p:nvSpPr>
        <p:spPr>
          <a:xfrm>
            <a:off x="5904066" y="10336515"/>
            <a:ext cx="3149252" cy="76676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defTabSz="108000"/>
            <a:r>
              <a:rPr lang="sv-S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RFP (Rumsfunktionsprogram) definierar verksamhetens krav på lokalutformning, utrustning, inredning och teknik inför projektering och genomförande. </a:t>
            </a:r>
          </a:p>
        </p:txBody>
      </p:sp>
    </p:spTree>
    <p:extLst>
      <p:ext uri="{BB962C8B-B14F-4D97-AF65-F5344CB8AC3E}">
        <p14:creationId xmlns:p14="http://schemas.microsoft.com/office/powerpoint/2010/main" val="4220165334"/>
      </p:ext>
    </p:extLst>
  </p:cSld>
  <p:clrMapOvr>
    <a:masterClrMapping/>
  </p:clrMapOvr>
</p:sld>
</file>

<file path=ppt/theme/theme1.xml><?xml version="1.0" encoding="utf-8"?>
<a:theme xmlns:a="http://schemas.openxmlformats.org/drawingml/2006/main" name="RV-Vinröd_mörk">
  <a:themeElements>
    <a:clrScheme name="Region Västmanland 2025">
      <a:dk1>
        <a:srgbClr val="000000"/>
      </a:dk1>
      <a:lt1>
        <a:srgbClr val="FFFFFF"/>
      </a:lt1>
      <a:dk2>
        <a:srgbClr val="7F7F7F"/>
      </a:dk2>
      <a:lt2>
        <a:srgbClr val="FFFFFF"/>
      </a:lt2>
      <a:accent1>
        <a:srgbClr val="670F3B"/>
      </a:accent1>
      <a:accent2>
        <a:srgbClr val="4B467D"/>
      </a:accent2>
      <a:accent3>
        <a:srgbClr val="339D94"/>
      </a:accent3>
      <a:accent4>
        <a:srgbClr val="3C82AF"/>
      </a:accent4>
      <a:accent5>
        <a:srgbClr val="F5AA3C"/>
      </a:accent5>
      <a:accent6>
        <a:srgbClr val="B2A39A"/>
      </a:accent6>
      <a:hlink>
        <a:srgbClr val="31599B"/>
      </a:hlink>
      <a:folHlink>
        <a:srgbClr val="7F7F7F"/>
      </a:folHlink>
    </a:clrScheme>
    <a:fontScheme name="ReVä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a:style>
    </a:spDef>
    <a:lnDef>
      <a:spPr>
        <a:ln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 korr skiss tidslinjer.potx" id="{2A0E5EA5-87AB-4FE5-A8FF-4FF9D77AA0E0}" vid="{F463D524-6F85-466E-AE30-064AF395CFFA}"/>
    </a:ext>
  </a:extLst>
</a:theme>
</file>

<file path=ppt/theme/theme2.xml><?xml version="1.0" encoding="utf-8"?>
<a:theme xmlns:a="http://schemas.openxmlformats.org/drawingml/2006/main" name="RV-Vinröd_ljus">
  <a:themeElements>
    <a:clrScheme name="Region Västmanland 2025">
      <a:dk1>
        <a:srgbClr val="000000"/>
      </a:dk1>
      <a:lt1>
        <a:srgbClr val="FFFFFF"/>
      </a:lt1>
      <a:dk2>
        <a:srgbClr val="7F7F7F"/>
      </a:dk2>
      <a:lt2>
        <a:srgbClr val="FFFFFF"/>
      </a:lt2>
      <a:accent1>
        <a:srgbClr val="670F3B"/>
      </a:accent1>
      <a:accent2>
        <a:srgbClr val="4B467D"/>
      </a:accent2>
      <a:accent3>
        <a:srgbClr val="339D94"/>
      </a:accent3>
      <a:accent4>
        <a:srgbClr val="3C82AF"/>
      </a:accent4>
      <a:accent5>
        <a:srgbClr val="F5AA3C"/>
      </a:accent5>
      <a:accent6>
        <a:srgbClr val="B2A39A"/>
      </a:accent6>
      <a:hlink>
        <a:srgbClr val="31599B"/>
      </a:hlink>
      <a:folHlink>
        <a:srgbClr val="7F7F7F"/>
      </a:folHlink>
    </a:clrScheme>
    <a:fontScheme name="ReVä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a:style>
    </a:spDef>
    <a:lnDef>
      <a:spPr>
        <a:ln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 korr skiss tidslinjer.potx" id="{2A0E5EA5-87AB-4FE5-A8FF-4FF9D77AA0E0}" vid="{3660942A-736E-4D23-B565-8A9345DE91BD}"/>
    </a:ext>
  </a:extLst>
</a:theme>
</file>

<file path=ppt/theme/theme3.xml><?xml version="1.0" encoding="utf-8"?>
<a:theme xmlns:a="http://schemas.openxmlformats.org/drawingml/2006/main" name="RV-Turkos_mörk">
  <a:themeElements>
    <a:clrScheme name="Region Västmanland 2025">
      <a:dk1>
        <a:srgbClr val="000000"/>
      </a:dk1>
      <a:lt1>
        <a:srgbClr val="FFFFFF"/>
      </a:lt1>
      <a:dk2>
        <a:srgbClr val="7F7F7F"/>
      </a:dk2>
      <a:lt2>
        <a:srgbClr val="FFFFFF"/>
      </a:lt2>
      <a:accent1>
        <a:srgbClr val="670F3B"/>
      </a:accent1>
      <a:accent2>
        <a:srgbClr val="4B467D"/>
      </a:accent2>
      <a:accent3>
        <a:srgbClr val="339D94"/>
      </a:accent3>
      <a:accent4>
        <a:srgbClr val="3C82AF"/>
      </a:accent4>
      <a:accent5>
        <a:srgbClr val="F5AA3C"/>
      </a:accent5>
      <a:accent6>
        <a:srgbClr val="B2A39A"/>
      </a:accent6>
      <a:hlink>
        <a:srgbClr val="31599B"/>
      </a:hlink>
      <a:folHlink>
        <a:srgbClr val="7F7F7F"/>
      </a:folHlink>
    </a:clrScheme>
    <a:fontScheme name="ReVä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a:style>
    </a:spDef>
    <a:lnDef>
      <a:spPr>
        <a:ln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 korr skiss tidslinjer.potx" id="{2A0E5EA5-87AB-4FE5-A8FF-4FF9D77AA0E0}" vid="{EF5DE629-EF3D-449C-969C-65514CB58916}"/>
    </a:ext>
  </a:extLst>
</a:theme>
</file>

<file path=ppt/theme/theme4.xml><?xml version="1.0" encoding="utf-8"?>
<a:theme xmlns:a="http://schemas.openxmlformats.org/drawingml/2006/main" name="RV-Turkos_ljus">
  <a:themeElements>
    <a:clrScheme name="Region Västmanland 2025">
      <a:dk1>
        <a:srgbClr val="000000"/>
      </a:dk1>
      <a:lt1>
        <a:srgbClr val="FFFFFF"/>
      </a:lt1>
      <a:dk2>
        <a:srgbClr val="7F7F7F"/>
      </a:dk2>
      <a:lt2>
        <a:srgbClr val="FFFFFF"/>
      </a:lt2>
      <a:accent1>
        <a:srgbClr val="670F3B"/>
      </a:accent1>
      <a:accent2>
        <a:srgbClr val="4B467D"/>
      </a:accent2>
      <a:accent3>
        <a:srgbClr val="339D94"/>
      </a:accent3>
      <a:accent4>
        <a:srgbClr val="3C82AF"/>
      </a:accent4>
      <a:accent5>
        <a:srgbClr val="F5AA3C"/>
      </a:accent5>
      <a:accent6>
        <a:srgbClr val="B2A39A"/>
      </a:accent6>
      <a:hlink>
        <a:srgbClr val="31599B"/>
      </a:hlink>
      <a:folHlink>
        <a:srgbClr val="7F7F7F"/>
      </a:folHlink>
    </a:clrScheme>
    <a:fontScheme name="ReVä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a:style>
    </a:spDef>
    <a:lnDef>
      <a:spPr>
        <a:ln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mall korr skiss tidslinjer.potx" id="{2A0E5EA5-87AB-4FE5-A8FF-4FF9D77AA0E0}" vid="{07481603-4181-4729-9517-1D7F6D046374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77ADD2855E5F3488E0BFDC37457980A" ma:contentTypeVersion="17" ma:contentTypeDescription="Skapa ett nytt dokument." ma:contentTypeScope="" ma:versionID="7ba07771feded9c3a556f1ee6ad9ef6d">
  <xsd:schema xmlns:xsd="http://www.w3.org/2001/XMLSchema" xmlns:xs="http://www.w3.org/2001/XMLSchema" xmlns:p="http://schemas.microsoft.com/office/2006/metadata/properties" xmlns:ns2="e0e3545d-7f3b-4128-ae0a-cd63db91f7b0" xmlns:ns3="87c262bc-5f12-4436-8d0e-e843dfeb3c9d" targetNamespace="http://schemas.microsoft.com/office/2006/metadata/properties" ma:root="true" ma:fieldsID="5c03e7a35b2b9ca21c698a6dbbb49ac1" ns2:_="" ns3:_="">
    <xsd:import namespace="e0e3545d-7f3b-4128-ae0a-cd63db91f7b0"/>
    <xsd:import namespace="87c262bc-5f12-4436-8d0e-e843dfeb3c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e3545d-7f3b-4128-ae0a-cd63db91f7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4274cc01-0f4e-4ad1-9628-b8fa6d1695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c262bc-5f12-4436-8d0e-e843dfeb3c9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fbdd3b4-9e73-4a19-909d-6ef360f43b28}" ma:internalName="TaxCatchAll" ma:showField="CatchAllData" ma:web="87c262bc-5f12-4436-8d0e-e843dfeb3c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7c262bc-5f12-4436-8d0e-e843dfeb3c9d" xsi:nil="true"/>
    <lcf76f155ced4ddcb4097134ff3c332f xmlns="e0e3545d-7f3b-4128-ae0a-cd63db91f7b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58F0639-16C6-463D-874C-470014B8A4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e3545d-7f3b-4128-ae0a-cd63db91f7b0"/>
    <ds:schemaRef ds:uri="87c262bc-5f12-4436-8d0e-e843dfeb3c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EA104E-A45B-4558-A410-EC35C19388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D12D62-F2A9-4E61-90C4-1186D9EB7509}">
  <ds:schemaRefs>
    <ds:schemaRef ds:uri="http://schemas.microsoft.com/office/2006/metadata/properties"/>
    <ds:schemaRef ds:uri="http://schemas.microsoft.com/office/infopath/2007/PartnerControls"/>
    <ds:schemaRef ds:uri="87c262bc-5f12-4436-8d0e-e843dfeb3c9d"/>
    <ds:schemaRef ds:uri="e0e3545d-7f3b-4128-ae0a-cd63db91f7b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Powerpointmall korr skiss tidslinjer</Template>
  <TotalTime>607</TotalTime>
  <Words>179</Words>
  <Application>Microsoft Office PowerPoint</Application>
  <PresentationFormat>Anpassad</PresentationFormat>
  <Paragraphs>47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1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RV-Vinröd_mörk</vt:lpstr>
      <vt:lpstr>RV-Vinröd_ljus</vt:lpstr>
      <vt:lpstr>RV-Turkos_mörk</vt:lpstr>
      <vt:lpstr>RV-Turkos_ljus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Mall</dc:subject>
  <dc:creator>Sara Gyldberg</dc:creator>
  <cp:keywords/>
  <dc:description/>
  <cp:lastModifiedBy>Therese Eriksson</cp:lastModifiedBy>
  <cp:revision>26</cp:revision>
  <dcterms:created xsi:type="dcterms:W3CDTF">2025-11-03T12:30:31Z</dcterms:created>
  <dcterms:modified xsi:type="dcterms:W3CDTF">2026-09-03T06:25:10Z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2019-05-20T10:00:00Z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2019-05-29T10:00:00Z</vt:filetime>
  </property>
  <property fmtid="{D5CDD505-2E9C-101B-9397-08002B2CF9AE}" pid="5" name="ContentTypeId">
    <vt:lpwstr>0x010100F77ADD2855E5F3488E0BFDC37457980A</vt:lpwstr>
  </property>
</Properties>
</file>