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1" r:id="rId5"/>
    <p:sldId id="265" r:id="rId6"/>
    <p:sldId id="270" r:id="rId7"/>
    <p:sldId id="27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Hektor Gardell" userId="efca60bd-6692-4f0f-9244-d4fd5093a5c6" providerId="ADAL" clId="{7B8B3123-F329-4657-BD4D-3A4B46B382B0}"/>
    <pc:docChg chg="delSld">
      <pc:chgData name="Anja Hektor Gardell" userId="efca60bd-6692-4f0f-9244-d4fd5093a5c6" providerId="ADAL" clId="{7B8B3123-F329-4657-BD4D-3A4B46B382B0}" dt="2025-01-22T12:32:33.930" v="0" actId="47"/>
      <pc:docMkLst>
        <pc:docMk/>
      </pc:docMkLst>
      <pc:sldChg chg="del">
        <pc:chgData name="Anja Hektor Gardell" userId="efca60bd-6692-4f0f-9244-d4fd5093a5c6" providerId="ADAL" clId="{7B8B3123-F329-4657-BD4D-3A4B46B382B0}" dt="2025-01-22T12:32:33.930" v="0" actId="47"/>
        <pc:sldMkLst>
          <pc:docMk/>
          <pc:sldMk cId="4038946944" sldId="256"/>
        </pc:sldMkLst>
      </pc:sldChg>
    </pc:docChg>
  </pc:docChgLst>
  <pc:docChgLst>
    <pc:chgData name="Anja Hektor Gardell" userId="efca60bd-6692-4f0f-9244-d4fd5093a5c6" providerId="ADAL" clId="{EBFE11C7-C13C-4CAB-8014-E0569A22CEBF}"/>
    <pc:docChg chg="undo custSel addSld delSld modSld">
      <pc:chgData name="Anja Hektor Gardell" userId="efca60bd-6692-4f0f-9244-d4fd5093a5c6" providerId="ADAL" clId="{EBFE11C7-C13C-4CAB-8014-E0569A22CEBF}" dt="2025-01-21T09:34:44.975" v="113"/>
      <pc:docMkLst>
        <pc:docMk/>
      </pc:docMkLst>
      <pc:sldChg chg="add del">
        <pc:chgData name="Anja Hektor Gardell" userId="efca60bd-6692-4f0f-9244-d4fd5093a5c6" providerId="ADAL" clId="{EBFE11C7-C13C-4CAB-8014-E0569A22CEBF}" dt="2025-01-15T15:34:13.789" v="2" actId="47"/>
        <pc:sldMkLst>
          <pc:docMk/>
          <pc:sldMk cId="3145727308" sldId="257"/>
        </pc:sldMkLst>
      </pc:sldChg>
      <pc:sldChg chg="add del">
        <pc:chgData name="Anja Hektor Gardell" userId="efca60bd-6692-4f0f-9244-d4fd5093a5c6" providerId="ADAL" clId="{EBFE11C7-C13C-4CAB-8014-E0569A22CEBF}" dt="2025-01-15T15:34:13.789" v="2" actId="47"/>
        <pc:sldMkLst>
          <pc:docMk/>
          <pc:sldMk cId="3524953958" sldId="258"/>
        </pc:sldMkLst>
      </pc:sldChg>
      <pc:sldChg chg="add del">
        <pc:chgData name="Anja Hektor Gardell" userId="efca60bd-6692-4f0f-9244-d4fd5093a5c6" providerId="ADAL" clId="{EBFE11C7-C13C-4CAB-8014-E0569A22CEBF}" dt="2025-01-15T15:34:13.789" v="2" actId="47"/>
        <pc:sldMkLst>
          <pc:docMk/>
          <pc:sldMk cId="2615424933" sldId="259"/>
        </pc:sldMkLst>
      </pc:sldChg>
      <pc:sldChg chg="add del">
        <pc:chgData name="Anja Hektor Gardell" userId="efca60bd-6692-4f0f-9244-d4fd5093a5c6" providerId="ADAL" clId="{EBFE11C7-C13C-4CAB-8014-E0569A22CEBF}" dt="2025-01-15T15:34:13.789" v="2" actId="47"/>
        <pc:sldMkLst>
          <pc:docMk/>
          <pc:sldMk cId="3083079747" sldId="260"/>
        </pc:sldMkLst>
      </pc:sldChg>
      <pc:sldChg chg="add del">
        <pc:chgData name="Anja Hektor Gardell" userId="efca60bd-6692-4f0f-9244-d4fd5093a5c6" providerId="ADAL" clId="{EBFE11C7-C13C-4CAB-8014-E0569A22CEBF}" dt="2025-01-15T15:34:13.789" v="2" actId="47"/>
        <pc:sldMkLst>
          <pc:docMk/>
          <pc:sldMk cId="3990014389" sldId="261"/>
        </pc:sldMkLst>
      </pc:sldChg>
      <pc:sldChg chg="add del">
        <pc:chgData name="Anja Hektor Gardell" userId="efca60bd-6692-4f0f-9244-d4fd5093a5c6" providerId="ADAL" clId="{EBFE11C7-C13C-4CAB-8014-E0569A22CEBF}" dt="2025-01-15T15:34:13.789" v="2" actId="47"/>
        <pc:sldMkLst>
          <pc:docMk/>
          <pc:sldMk cId="3570328220" sldId="262"/>
        </pc:sldMkLst>
      </pc:sldChg>
      <pc:sldChg chg="add del">
        <pc:chgData name="Anja Hektor Gardell" userId="efca60bd-6692-4f0f-9244-d4fd5093a5c6" providerId="ADAL" clId="{EBFE11C7-C13C-4CAB-8014-E0569A22CEBF}" dt="2025-01-15T15:34:13.789" v="2" actId="47"/>
        <pc:sldMkLst>
          <pc:docMk/>
          <pc:sldMk cId="462872649" sldId="263"/>
        </pc:sldMkLst>
      </pc:sldChg>
      <pc:sldChg chg="add del">
        <pc:chgData name="Anja Hektor Gardell" userId="efca60bd-6692-4f0f-9244-d4fd5093a5c6" providerId="ADAL" clId="{EBFE11C7-C13C-4CAB-8014-E0569A22CEBF}" dt="2025-01-15T15:34:13.789" v="2" actId="47"/>
        <pc:sldMkLst>
          <pc:docMk/>
          <pc:sldMk cId="359167424" sldId="264"/>
        </pc:sldMkLst>
      </pc:sldChg>
      <pc:sldChg chg="add del">
        <pc:chgData name="Anja Hektor Gardell" userId="efca60bd-6692-4f0f-9244-d4fd5093a5c6" providerId="ADAL" clId="{EBFE11C7-C13C-4CAB-8014-E0569A22CEBF}" dt="2025-01-15T15:34:13.789" v="2" actId="47"/>
        <pc:sldMkLst>
          <pc:docMk/>
          <pc:sldMk cId="3469556884" sldId="266"/>
        </pc:sldMkLst>
      </pc:sldChg>
      <pc:sldChg chg="add del">
        <pc:chgData name="Anja Hektor Gardell" userId="efca60bd-6692-4f0f-9244-d4fd5093a5c6" providerId="ADAL" clId="{EBFE11C7-C13C-4CAB-8014-E0569A22CEBF}" dt="2025-01-15T15:34:13.789" v="2" actId="47"/>
        <pc:sldMkLst>
          <pc:docMk/>
          <pc:sldMk cId="1351546238" sldId="267"/>
        </pc:sldMkLst>
      </pc:sldChg>
      <pc:sldChg chg="add del">
        <pc:chgData name="Anja Hektor Gardell" userId="efca60bd-6692-4f0f-9244-d4fd5093a5c6" providerId="ADAL" clId="{EBFE11C7-C13C-4CAB-8014-E0569A22CEBF}" dt="2025-01-15T15:34:13.789" v="2" actId="47"/>
        <pc:sldMkLst>
          <pc:docMk/>
          <pc:sldMk cId="1976748452" sldId="268"/>
        </pc:sldMkLst>
      </pc:sldChg>
      <pc:sldChg chg="add del">
        <pc:chgData name="Anja Hektor Gardell" userId="efca60bd-6692-4f0f-9244-d4fd5093a5c6" providerId="ADAL" clId="{EBFE11C7-C13C-4CAB-8014-E0569A22CEBF}" dt="2025-01-15T15:34:13.789" v="2" actId="47"/>
        <pc:sldMkLst>
          <pc:docMk/>
          <pc:sldMk cId="4131809445" sldId="269"/>
        </pc:sldMkLst>
      </pc:sldChg>
      <pc:sldChg chg="addSp delSp modSp mod">
        <pc:chgData name="Anja Hektor Gardell" userId="efca60bd-6692-4f0f-9244-d4fd5093a5c6" providerId="ADAL" clId="{EBFE11C7-C13C-4CAB-8014-E0569A22CEBF}" dt="2025-01-21T09:34:44.975" v="113"/>
        <pc:sldMkLst>
          <pc:docMk/>
          <pc:sldMk cId="3334100176" sldId="270"/>
        </pc:sldMkLst>
        <pc:spChg chg="add del mod">
          <ac:chgData name="Anja Hektor Gardell" userId="efca60bd-6692-4f0f-9244-d4fd5093a5c6" providerId="ADAL" clId="{EBFE11C7-C13C-4CAB-8014-E0569A22CEBF}" dt="2025-01-21T09:34:44.975" v="113"/>
          <ac:spMkLst>
            <pc:docMk/>
            <pc:sldMk cId="3334100176" sldId="270"/>
            <ac:spMk id="4" creationId="{A5C9C24C-9327-38E6-195E-233531640016}"/>
          </ac:spMkLst>
        </pc:spChg>
        <pc:picChg chg="add mod">
          <ac:chgData name="Anja Hektor Gardell" userId="efca60bd-6692-4f0f-9244-d4fd5093a5c6" providerId="ADAL" clId="{EBFE11C7-C13C-4CAB-8014-E0569A22CEBF}" dt="2025-01-21T09:34:44.975" v="113"/>
          <ac:picMkLst>
            <pc:docMk/>
            <pc:sldMk cId="3334100176" sldId="270"/>
            <ac:picMk id="6" creationId="{2F660905-1767-F8A8-A8F7-6D7F7CAA0C03}"/>
          </ac:picMkLst>
        </pc:picChg>
        <pc:picChg chg="del">
          <ac:chgData name="Anja Hektor Gardell" userId="efca60bd-6692-4f0f-9244-d4fd5093a5c6" providerId="ADAL" clId="{EBFE11C7-C13C-4CAB-8014-E0569A22CEBF}" dt="2025-01-21T09:34:34.905" v="112" actId="478"/>
          <ac:picMkLst>
            <pc:docMk/>
            <pc:sldMk cId="3334100176" sldId="270"/>
            <ac:picMk id="7" creationId="{4F1227B1-E0B8-CF3C-1DA8-BD311A9D3854}"/>
          </ac:picMkLst>
        </pc:picChg>
      </pc:sldChg>
      <pc:sldChg chg="addSp delSp modSp add del mod">
        <pc:chgData name="Anja Hektor Gardell" userId="efca60bd-6692-4f0f-9244-d4fd5093a5c6" providerId="ADAL" clId="{EBFE11C7-C13C-4CAB-8014-E0569A22CEBF}" dt="2025-01-16T06:52:04.144" v="110" actId="1076"/>
        <pc:sldMkLst>
          <pc:docMk/>
          <pc:sldMk cId="3182966105" sldId="272"/>
        </pc:sldMkLst>
        <pc:spChg chg="del mod ord">
          <ac:chgData name="Anja Hektor Gardell" userId="efca60bd-6692-4f0f-9244-d4fd5093a5c6" providerId="ADAL" clId="{EBFE11C7-C13C-4CAB-8014-E0569A22CEBF}" dt="2025-01-16T06:51:52.641" v="105" actId="478"/>
          <ac:spMkLst>
            <pc:docMk/>
            <pc:sldMk cId="3182966105" sldId="272"/>
            <ac:spMk id="2" creationId="{56573EA7-C0D5-4A99-856B-5428F6A2DAB2}"/>
          </ac:spMkLst>
        </pc:spChg>
        <pc:spChg chg="add del mod">
          <ac:chgData name="Anja Hektor Gardell" userId="efca60bd-6692-4f0f-9244-d4fd5093a5c6" providerId="ADAL" clId="{EBFE11C7-C13C-4CAB-8014-E0569A22CEBF}" dt="2025-01-15T15:35:08.509" v="4"/>
          <ac:spMkLst>
            <pc:docMk/>
            <pc:sldMk cId="3182966105" sldId="272"/>
            <ac:spMk id="4" creationId="{265C621B-9798-B03B-F88D-2F54DE92B97D}"/>
          </ac:spMkLst>
        </pc:spChg>
        <pc:spChg chg="add del mod">
          <ac:chgData name="Anja Hektor Gardell" userId="efca60bd-6692-4f0f-9244-d4fd5093a5c6" providerId="ADAL" clId="{EBFE11C7-C13C-4CAB-8014-E0569A22CEBF}" dt="2025-01-16T06:48:24.822" v="29"/>
          <ac:spMkLst>
            <pc:docMk/>
            <pc:sldMk cId="3182966105" sldId="272"/>
            <ac:spMk id="9" creationId="{85E88AC5-A5C6-51C9-899C-6E5A3A1CCE52}"/>
          </ac:spMkLst>
        </pc:spChg>
        <pc:spChg chg="add del mod">
          <ac:chgData name="Anja Hektor Gardell" userId="efca60bd-6692-4f0f-9244-d4fd5093a5c6" providerId="ADAL" clId="{EBFE11C7-C13C-4CAB-8014-E0569A22CEBF}" dt="2025-01-16T06:49:58.405" v="91"/>
          <ac:spMkLst>
            <pc:docMk/>
            <pc:sldMk cId="3182966105" sldId="272"/>
            <ac:spMk id="15" creationId="{FA3450E0-BED7-DA0E-75E4-867097C917E5}"/>
          </ac:spMkLst>
        </pc:spChg>
        <pc:spChg chg="add del mod">
          <ac:chgData name="Anja Hektor Gardell" userId="efca60bd-6692-4f0f-9244-d4fd5093a5c6" providerId="ADAL" clId="{EBFE11C7-C13C-4CAB-8014-E0569A22CEBF}" dt="2025-01-16T06:50:56.767" v="101"/>
          <ac:spMkLst>
            <pc:docMk/>
            <pc:sldMk cId="3182966105" sldId="272"/>
            <ac:spMk id="23" creationId="{7E1A48BA-08F8-369F-0E9B-702CA268E69C}"/>
          </ac:spMkLst>
        </pc:spChg>
        <pc:spChg chg="add del">
          <ac:chgData name="Anja Hektor Gardell" userId="efca60bd-6692-4f0f-9244-d4fd5093a5c6" providerId="ADAL" clId="{EBFE11C7-C13C-4CAB-8014-E0569A22CEBF}" dt="2025-01-16T06:49:39.898" v="88" actId="26606"/>
          <ac:spMkLst>
            <pc:docMk/>
            <pc:sldMk cId="3182966105" sldId="272"/>
            <ac:spMk id="24" creationId="{D2B5CA72-CD05-5ABE-78F6-C58803B213F1}"/>
          </ac:spMkLst>
        </pc:spChg>
        <pc:spChg chg="add del mod">
          <ac:chgData name="Anja Hektor Gardell" userId="efca60bd-6692-4f0f-9244-d4fd5093a5c6" providerId="ADAL" clId="{EBFE11C7-C13C-4CAB-8014-E0569A22CEBF}" dt="2025-01-16T06:51:59.516" v="109" actId="478"/>
          <ac:spMkLst>
            <pc:docMk/>
            <pc:sldMk cId="3182966105" sldId="272"/>
            <ac:spMk id="28" creationId="{57AFE209-5FAF-91A1-A0B3-CE02979B3590}"/>
          </ac:spMkLst>
        </pc:spChg>
        <pc:spChg chg="add mod">
          <ac:chgData name="Anja Hektor Gardell" userId="efca60bd-6692-4f0f-9244-d4fd5093a5c6" providerId="ADAL" clId="{EBFE11C7-C13C-4CAB-8014-E0569A22CEBF}" dt="2025-01-16T06:52:04.144" v="110" actId="1076"/>
          <ac:spMkLst>
            <pc:docMk/>
            <pc:sldMk cId="3182966105" sldId="272"/>
            <ac:spMk id="29" creationId="{CE18E83B-8150-3133-304B-3FEEC51F29E6}"/>
          </ac:spMkLst>
        </pc:spChg>
        <pc:spChg chg="add">
          <ac:chgData name="Anja Hektor Gardell" userId="efca60bd-6692-4f0f-9244-d4fd5093a5c6" providerId="ADAL" clId="{EBFE11C7-C13C-4CAB-8014-E0569A22CEBF}" dt="2025-01-16T06:51:29.126" v="104" actId="26606"/>
          <ac:spMkLst>
            <pc:docMk/>
            <pc:sldMk cId="3182966105" sldId="272"/>
            <ac:spMk id="31" creationId="{8B3A404D-994D-0AF2-F112-D83475859AB1}"/>
          </ac:spMkLst>
        </pc:spChg>
        <pc:picChg chg="add del mod">
          <ac:chgData name="Anja Hektor Gardell" userId="efca60bd-6692-4f0f-9244-d4fd5093a5c6" providerId="ADAL" clId="{EBFE11C7-C13C-4CAB-8014-E0569A22CEBF}" dt="2025-01-16T06:47:50.856" v="5" actId="478"/>
          <ac:picMkLst>
            <pc:docMk/>
            <pc:sldMk cId="3182966105" sldId="272"/>
            <ac:picMk id="6" creationId="{611E7E8D-0803-C549-D40A-63D9DCC0CA8A}"/>
          </ac:picMkLst>
        </pc:picChg>
        <pc:picChg chg="del">
          <ac:chgData name="Anja Hektor Gardell" userId="efca60bd-6692-4f0f-9244-d4fd5093a5c6" providerId="ADAL" clId="{EBFE11C7-C13C-4CAB-8014-E0569A22CEBF}" dt="2025-01-15T15:35:04.816" v="3" actId="478"/>
          <ac:picMkLst>
            <pc:docMk/>
            <pc:sldMk cId="3182966105" sldId="272"/>
            <ac:picMk id="7" creationId="{4F1227B1-E0B8-CF3C-1DA8-BD311A9D3854}"/>
          </ac:picMkLst>
        </pc:picChg>
        <pc:picChg chg="add del mod">
          <ac:chgData name="Anja Hektor Gardell" userId="efca60bd-6692-4f0f-9244-d4fd5093a5c6" providerId="ADAL" clId="{EBFE11C7-C13C-4CAB-8014-E0569A22CEBF}" dt="2025-01-16T06:48:12.105" v="28"/>
          <ac:picMkLst>
            <pc:docMk/>
            <pc:sldMk cId="3182966105" sldId="272"/>
            <ac:picMk id="11" creationId="{63836C01-F7F2-EFAF-7FC2-FFAC3ACBF319}"/>
          </ac:picMkLst>
        </pc:picChg>
        <pc:picChg chg="add del mod">
          <ac:chgData name="Anja Hektor Gardell" userId="efca60bd-6692-4f0f-9244-d4fd5093a5c6" providerId="ADAL" clId="{EBFE11C7-C13C-4CAB-8014-E0569A22CEBF}" dt="2025-01-16T06:48:38.083" v="37" actId="478"/>
          <ac:picMkLst>
            <pc:docMk/>
            <pc:sldMk cId="3182966105" sldId="272"/>
            <ac:picMk id="13" creationId="{2774E208-2761-6844-C92E-C25220508455}"/>
          </ac:picMkLst>
        </pc:picChg>
        <pc:picChg chg="add del mod">
          <ac:chgData name="Anja Hektor Gardell" userId="efca60bd-6692-4f0f-9244-d4fd5093a5c6" providerId="ADAL" clId="{EBFE11C7-C13C-4CAB-8014-E0569A22CEBF}" dt="2025-01-16T06:49:23.639" v="85" actId="931"/>
          <ac:picMkLst>
            <pc:docMk/>
            <pc:sldMk cId="3182966105" sldId="272"/>
            <ac:picMk id="17" creationId="{37D708FF-A5E9-B180-CF80-C8A6D5BF6DC0}"/>
          </ac:picMkLst>
        </pc:picChg>
        <pc:picChg chg="add del mod">
          <ac:chgData name="Anja Hektor Gardell" userId="efca60bd-6692-4f0f-9244-d4fd5093a5c6" providerId="ADAL" clId="{EBFE11C7-C13C-4CAB-8014-E0569A22CEBF}" dt="2025-01-16T06:49:41.949" v="89"/>
          <ac:picMkLst>
            <pc:docMk/>
            <pc:sldMk cId="3182966105" sldId="272"/>
            <ac:picMk id="19" creationId="{FC18F443-EFC3-1F84-EAEC-5432CE63EBA5}"/>
          </ac:picMkLst>
        </pc:picChg>
        <pc:picChg chg="add del mod">
          <ac:chgData name="Anja Hektor Gardell" userId="efca60bd-6692-4f0f-9244-d4fd5093a5c6" providerId="ADAL" clId="{EBFE11C7-C13C-4CAB-8014-E0569A22CEBF}" dt="2025-01-16T06:50:29.491" v="98" actId="478"/>
          <ac:picMkLst>
            <pc:docMk/>
            <pc:sldMk cId="3182966105" sldId="272"/>
            <ac:picMk id="21" creationId="{77AE08FE-4059-84F3-EDFF-DD35ACF31703}"/>
          </ac:picMkLst>
        </pc:picChg>
        <pc:picChg chg="add mod">
          <ac:chgData name="Anja Hektor Gardell" userId="efca60bd-6692-4f0f-9244-d4fd5093a5c6" providerId="ADAL" clId="{EBFE11C7-C13C-4CAB-8014-E0569A22CEBF}" dt="2025-01-16T06:51:29.126" v="104" actId="26606"/>
          <ac:picMkLst>
            <pc:docMk/>
            <pc:sldMk cId="3182966105" sldId="272"/>
            <ac:picMk id="26" creationId="{87E59BFC-67FA-43E9-6D0C-1FAE4F5A27AF}"/>
          </ac:picMkLst>
        </pc:picChg>
      </pc:sldChg>
      <pc:sldChg chg="add del">
        <pc:chgData name="Anja Hektor Gardell" userId="efca60bd-6692-4f0f-9244-d4fd5093a5c6" providerId="ADAL" clId="{EBFE11C7-C13C-4CAB-8014-E0569A22CEBF}" dt="2025-01-16T06:52:06.927" v="111" actId="47"/>
        <pc:sldMkLst>
          <pc:docMk/>
          <pc:sldMk cId="2714138045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EAF8ADE-DFB0-6344-91AF-C2340D4A7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2F8833-CBDB-8E44-991E-7719DBE5D6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629D-E35B-0940-BCF8-E9D569AAAE2E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D6739B-AC65-D24B-AC64-71E56FA32A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3F9890-91E1-FA43-9F16-0BBCFAAAA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80A0-A5E7-3B49-AD2F-70CF6E629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18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D13-F35E-4529-B3F7-0633FF5C8FD7}" type="datetimeFigureOut">
              <a:rPr lang="sv-SE" smtClean="0"/>
              <a:t>2025-01-22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DCF4-EC53-45ED-9657-3068B2115E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 spc="0"/>
            </a:lvl1pPr>
          </a:lstStyle>
          <a:p>
            <a:r>
              <a:rPr lang="sv-SE" dirty="0"/>
              <a:t>En rubrik kommer</a:t>
            </a:r>
            <a:br>
              <a:rPr lang="sv-SE" dirty="0"/>
            </a:br>
            <a:r>
              <a:rPr lang="sv-SE" dirty="0"/>
              <a:t>att stå här och kan</a:t>
            </a:r>
            <a:br>
              <a:rPr lang="sv-SE" dirty="0"/>
            </a:br>
            <a:r>
              <a:rPr lang="sv-SE" dirty="0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6" name="Bildobjekt 5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681A010A-9841-0739-F8AC-F00D0F9923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3" y="5809500"/>
            <a:ext cx="4149645" cy="7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8" y="1693273"/>
            <a:ext cx="5958536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79EAE5D-FEC0-4EF7-BBA5-3270B4215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95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Rubrik</a:t>
            </a:r>
            <a:r>
              <a:rPr lang="sv-SE" dirty="0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79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D53075D1-8D15-FCE3-4378-9F629B982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00" y="2768706"/>
            <a:ext cx="6974352" cy="13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4" name="Bildobjekt 3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74A7EAA1-131E-4E87-3414-BE40AE8564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13" y="5809500"/>
            <a:ext cx="4149645" cy="7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68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3" name="Bildobjekt 2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227AE8EC-D27C-87FB-62C1-8EFF3AD942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89" y="6272388"/>
            <a:ext cx="2507462" cy="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3" name="Bildobjekt 2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D24AE2CB-4CAF-449D-9056-E2957860B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89" y="6272388"/>
            <a:ext cx="2507462" cy="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13EFC0E-885A-43B5-9260-07804A71EAA3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6" name="Bildobjekt 5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8EAB9FB8-D997-7344-D9A2-A41F2C7F89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89" y="6272388"/>
            <a:ext cx="2507462" cy="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1505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D7C6379A-E5B9-4DBE-87E3-D8A0F4B3241B}"/>
              </a:ext>
            </a:extLst>
          </p:cNvPr>
          <p:cNvSpPr/>
          <p:nvPr userDrawn="1"/>
        </p:nvSpPr>
        <p:spPr>
          <a:xfrm>
            <a:off x="0" y="6129797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98DE3D41-C2B5-4D95-91B2-B0834D588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3" name="Bildobjekt 2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42F45AA6-8055-2F3C-E94C-30C75143AE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89" y="6272388"/>
            <a:ext cx="2507462" cy="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4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Vi finns på</a:t>
            </a:r>
            <a:br>
              <a:rPr lang="sv-SE" dirty="0"/>
            </a:br>
            <a:r>
              <a:rPr lang="sv-SE" dirty="0"/>
              <a:t>webb och telefon och</a:t>
            </a:r>
            <a:br>
              <a:rPr lang="sv-SE" dirty="0"/>
            </a:br>
            <a:r>
              <a:rPr lang="sv-SE" dirty="0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2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65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B36DCB9-B0BC-4692-9E94-7E0F650AAE02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809" y="6450806"/>
            <a:ext cx="16637" cy="81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8" name="Bildobjekt 7" descr="En bild som visar Teckensnitt, text, Grafik, grafisk design&#10;&#10;Automatiskt genererad beskrivning">
            <a:extLst>
              <a:ext uri="{FF2B5EF4-FFF2-40B4-BE49-F238E27FC236}">
                <a16:creationId xmlns:a16="http://schemas.microsoft.com/office/drawing/2014/main" id="{B3447DCA-FB78-15CD-09EE-7A173212C0E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89" y="6272388"/>
            <a:ext cx="2507462" cy="4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6" r:id="rId5"/>
    <p:sldLayoutId id="2147483657" r:id="rId6"/>
    <p:sldLayoutId id="2147483660" r:id="rId7"/>
    <p:sldLayoutId id="2147483653" r:id="rId8"/>
    <p:sldLayoutId id="2147483654" r:id="rId9"/>
    <p:sldLayoutId id="2147483650" r:id="rId10"/>
    <p:sldLayoutId id="2147483652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73EA7-C0D5-4A99-856B-5428F6A2DA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Fortsätt skydda </a:t>
            </a:r>
            <a:br>
              <a:rPr lang="sv-SE" dirty="0">
                <a:solidFill>
                  <a:schemeClr val="accent1"/>
                </a:solidFill>
              </a:rPr>
            </a:br>
            <a:r>
              <a:rPr lang="sv-SE" dirty="0">
                <a:solidFill>
                  <a:schemeClr val="accent1"/>
                </a:solidFill>
              </a:rPr>
              <a:t>dig själv </a:t>
            </a:r>
            <a:r>
              <a:rPr lang="sv-SE" dirty="0"/>
              <a:t>och andra</a:t>
            </a:r>
          </a:p>
        </p:txBody>
      </p:sp>
    </p:spTree>
    <p:extLst>
      <p:ext uri="{BB962C8B-B14F-4D97-AF65-F5344CB8AC3E}">
        <p14:creationId xmlns:p14="http://schemas.microsoft.com/office/powerpoint/2010/main" val="12191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 descr="En bild som visar Rörmokeritillbehör, person, inomhus, diskho&#10;&#10;Automatiskt genererad beskrivning">
            <a:extLst>
              <a:ext uri="{FF2B5EF4-FFF2-40B4-BE49-F238E27FC236}">
                <a16:creationId xmlns:a16="http://schemas.microsoft.com/office/drawing/2014/main" id="{5532D225-B6BC-C2B9-C72C-891A412236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r="20577"/>
          <a:stretch>
            <a:fillRect/>
          </a:stretch>
        </p:blipFill>
        <p:spPr>
          <a:xfrm>
            <a:off x="0" y="-9525"/>
            <a:ext cx="5408613" cy="6124575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6573EA7-C0D5-4A99-856B-5428F6A2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929" y="2438399"/>
            <a:ext cx="5937394" cy="2518839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Tvätta händerna</a:t>
            </a:r>
            <a:br>
              <a:rPr lang="sv-SE" dirty="0"/>
            </a:br>
            <a:r>
              <a:rPr lang="sv-SE" dirty="0"/>
              <a:t>i minst 30 sekunder.</a:t>
            </a:r>
          </a:p>
        </p:txBody>
      </p:sp>
    </p:spTree>
    <p:extLst>
      <p:ext uri="{BB962C8B-B14F-4D97-AF65-F5344CB8AC3E}">
        <p14:creationId xmlns:p14="http://schemas.microsoft.com/office/powerpoint/2010/main" val="4586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73EA7-C0D5-4A99-856B-5428F6A2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929" y="2438399"/>
            <a:ext cx="5937394" cy="2518839"/>
          </a:xfrm>
        </p:spPr>
        <p:txBody>
          <a:bodyPr anchor="t">
            <a:normAutofit fontScale="90000"/>
          </a:bodyPr>
          <a:lstStyle/>
          <a:p>
            <a:r>
              <a:rPr lang="sv-SE" dirty="0">
                <a:solidFill>
                  <a:schemeClr val="accent1"/>
                </a:solidFill>
              </a:rPr>
              <a:t>Hosta och nys</a:t>
            </a:r>
            <a:br>
              <a:rPr lang="sv-SE" dirty="0"/>
            </a:br>
            <a:r>
              <a:rPr lang="sv-SE" dirty="0"/>
              <a:t>i armvecket.</a:t>
            </a:r>
            <a:br>
              <a:rPr lang="sv-SE" dirty="0"/>
            </a:br>
            <a:br>
              <a:rPr lang="sv-SE" dirty="0"/>
            </a:br>
            <a:r>
              <a:rPr lang="sv-SE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Då kan du hindra att små droppar med virus sprids.</a:t>
            </a:r>
          </a:p>
        </p:txBody>
      </p:sp>
      <p:pic>
        <p:nvPicPr>
          <p:cNvPr id="6" name="Platshållare för bild 5" descr="En bild som visar person, inomhus, vägg, Människoansikte&#10;&#10;Automatiskt genererad beskrivning">
            <a:extLst>
              <a:ext uri="{FF2B5EF4-FFF2-40B4-BE49-F238E27FC236}">
                <a16:creationId xmlns:a16="http://schemas.microsoft.com/office/drawing/2014/main" id="{2F660905-1767-F8A8-A8F7-6D7F7CAA0C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3" r="20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41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latshållare för bild 25" descr="En bild som visar person, inomhus, Människoansikte, klädsel&#10;&#10;Automatiskt genererad beskrivning">
            <a:extLst>
              <a:ext uri="{FF2B5EF4-FFF2-40B4-BE49-F238E27FC236}">
                <a16:creationId xmlns:a16="http://schemas.microsoft.com/office/drawing/2014/main" id="{87E59BFC-67FA-43E9-6D0C-1FAE4F5A27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0" b="1"/>
          <a:stretch/>
        </p:blipFill>
        <p:spPr>
          <a:xfrm>
            <a:off x="20" y="10"/>
            <a:ext cx="5409024" cy="6124565"/>
          </a:xfrm>
          <a:noFill/>
        </p:spPr>
      </p:pic>
      <p:sp>
        <p:nvSpPr>
          <p:cNvPr id="31" name="Subtitle 3">
            <a:extLst>
              <a:ext uri="{FF2B5EF4-FFF2-40B4-BE49-F238E27FC236}">
                <a16:creationId xmlns:a16="http://schemas.microsoft.com/office/drawing/2014/main" id="{8B3A404D-994D-0AF2-F112-D83475859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40" y="6284797"/>
            <a:ext cx="5717628" cy="410286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Rubrik 1">
            <a:extLst>
              <a:ext uri="{FF2B5EF4-FFF2-40B4-BE49-F238E27FC236}">
                <a16:creationId xmlns:a16="http://schemas.microsoft.com/office/drawing/2014/main" id="{CE18E83B-8150-3133-304B-3FEEC51F29E6}"/>
              </a:ext>
            </a:extLst>
          </p:cNvPr>
          <p:cNvSpPr txBox="1">
            <a:spLocks/>
          </p:cNvSpPr>
          <p:nvPr/>
        </p:nvSpPr>
        <p:spPr>
          <a:xfrm>
            <a:off x="6103468" y="2169580"/>
            <a:ext cx="5937394" cy="2518839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 spc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chemeClr val="accent1"/>
                </a:solidFill>
              </a:rPr>
              <a:t>Stanna hemma </a:t>
            </a:r>
            <a:r>
              <a:rPr lang="sv-SE" dirty="0"/>
              <a:t>om </a:t>
            </a:r>
            <a:br>
              <a:rPr lang="sv-SE" dirty="0"/>
            </a:br>
            <a:r>
              <a:rPr lang="sv-SE" dirty="0"/>
              <a:t>du får symtom.</a:t>
            </a:r>
            <a:br>
              <a:rPr lang="sv-SE" dirty="0"/>
            </a:br>
            <a:br>
              <a:rPr lang="sv-SE" dirty="0"/>
            </a:br>
            <a:r>
              <a:rPr lang="sv-SE" sz="36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Till exempel feber, hosta, halsont eller snuva.</a:t>
            </a:r>
          </a:p>
        </p:txBody>
      </p:sp>
    </p:spTree>
    <p:extLst>
      <p:ext uri="{BB962C8B-B14F-4D97-AF65-F5344CB8AC3E}">
        <p14:creationId xmlns:p14="http://schemas.microsoft.com/office/powerpoint/2010/main" val="31829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177mall.pptm" id="{B8078586-10A1-406B-B9C0-5C8C8B2E75A3}" vid="{B784A0ED-AC3D-4790-B523-3094CC943FE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DD9DDF3816EE4B8179876AA5AEC0A1" ma:contentTypeVersion="20" ma:contentTypeDescription="Skapa ett nytt dokument." ma:contentTypeScope="" ma:versionID="c7f2d2bd7a427dc94627e967c1f60b21">
  <xsd:schema xmlns:xsd="http://www.w3.org/2001/XMLSchema" xmlns:xs="http://www.w3.org/2001/XMLSchema" xmlns:p="http://schemas.microsoft.com/office/2006/metadata/properties" xmlns:ns2="234703e7-9e48-4889-b458-e4f1ab235c03" xmlns:ns3="eb912acb-de3e-4f64-bf3c-82d24afba72b" targetNamespace="http://schemas.microsoft.com/office/2006/metadata/properties" ma:root="true" ma:fieldsID="71de6c277d37bdbc0860a9b97b182b63" ns2:_="" ns3:_="">
    <xsd:import namespace="234703e7-9e48-4889-b458-e4f1ab235c03"/>
    <xsd:import namespace="eb912acb-de3e-4f64-bf3c-82d24afba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Valavbild" minOccurs="0"/>
                <xsd:element ref="ns2:Val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703e7-9e48-4889-b458-e4f1ab235c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Valavbild" ma:index="21" nillable="true" ma:displayName="Val av bild" ma:default="1" ma:format="Dropdown" ma:internalName="Valavbild">
      <xsd:simpleType>
        <xsd:restriction base="dms:Boolean"/>
      </xsd:simpleType>
    </xsd:element>
    <xsd:element name="Val" ma:index="22" nillable="true" ma:displayName="Val" ma:format="Dropdown" ma:internalName="Val">
      <xsd:simpleType>
        <xsd:restriction base="dms:Choice">
          <xsd:enumeration value="Ja"/>
          <xsd:enumeration value="Nej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dmarkeringar" ma:readOnly="false" ma:fieldId="{5cf76f15-5ced-4ddc-b409-7134ff3c332f}" ma:taxonomyMulti="true" ma:sspId="e12c2e29-3876-4f0c-ba25-f8f57cb655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12acb-de3e-4f64-bf3c-82d24afba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a56b091-3052-43d1-a445-3a14152cd47a}" ma:internalName="TaxCatchAll" ma:showField="CatchAllData" ma:web="eb912acb-de3e-4f64-bf3c-82d24afba7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al xmlns="234703e7-9e48-4889-b458-e4f1ab235c03" xsi:nil="true"/>
    <Valavbild xmlns="234703e7-9e48-4889-b458-e4f1ab235c03">true</Valavbild>
    <TaxCatchAll xmlns="eb912acb-de3e-4f64-bf3c-82d24afba72b" xsi:nil="true"/>
    <lcf76f155ced4ddcb4097134ff3c332f xmlns="234703e7-9e48-4889-b458-e4f1ab235c03">
      <Terms xmlns="http://schemas.microsoft.com/office/infopath/2007/PartnerControls"/>
    </lcf76f155ced4ddcb4097134ff3c332f>
    <SharedWithUsers xmlns="eb912acb-de3e-4f64-bf3c-82d24afba72b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ED7078-637B-4278-9AE8-AA411AD12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703e7-9e48-4889-b458-e4f1ab235c03"/>
    <ds:schemaRef ds:uri="eb912acb-de3e-4f64-bf3c-82d24afba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B51253-C475-4E9F-AD42-569B53EA3B08}">
  <ds:schemaRefs>
    <ds:schemaRef ds:uri="http://schemas.microsoft.com/office/2006/metadata/properties"/>
    <ds:schemaRef ds:uri="http://schemas.microsoft.com/office/infopath/2007/PartnerControls"/>
    <ds:schemaRef ds:uri="234703e7-9e48-4889-b458-e4f1ab235c03"/>
    <ds:schemaRef ds:uri="eb912acb-de3e-4f64-bf3c-82d24afba72b"/>
  </ds:schemaRefs>
</ds:datastoreItem>
</file>

<file path=customXml/itemProps3.xml><?xml version="1.0" encoding="utf-8"?>
<ds:datastoreItem xmlns:ds="http://schemas.openxmlformats.org/officeDocument/2006/customXml" ds:itemID="{0D5D11BE-77BE-44F8-AC20-EA50BFAF71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1177mall</Template>
  <TotalTime>935</TotalTime>
  <Words>55</Words>
  <Application>Microsoft Office PowerPoint</Application>
  <PresentationFormat>Bredbild</PresentationFormat>
  <Paragraphs>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Inter</vt:lpstr>
      <vt:lpstr>Open Sans</vt:lpstr>
      <vt:lpstr>1177 Vårguiden</vt:lpstr>
      <vt:lpstr>Fortsätt skydda  dig själv och andra</vt:lpstr>
      <vt:lpstr>Tvätta händerna i minst 30 sekunder.</vt:lpstr>
      <vt:lpstr>Hosta och nys i armvecket.  Då kan du hindra att små droppar med virus sprids.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rubrik kommer att stå här och kan vara på tre rader</dc:title>
  <dc:creator>Anja Hektor Gardell</dc:creator>
  <cp:lastModifiedBy>Anja Hektor Gardell</cp:lastModifiedBy>
  <cp:revision>2</cp:revision>
  <dcterms:created xsi:type="dcterms:W3CDTF">2025-01-15T15:16:54Z</dcterms:created>
  <dcterms:modified xsi:type="dcterms:W3CDTF">2025-01-22T12:32:40Z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0x010100E4DD9DDF3816EE4B8179876AA5AEC0A1</vt:lpwstr>
  </property>
  <property fmtid="{D5CDD505-2E9C-101B-9397-08002B2CF9AE}" pid="3" name="MediaServiceImageTags">
    <vt:lpwstr/>
  </property>
</Properties>
</file>