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BB2A6-83B8-4A3E-B807-2988FDF88497}" v="100" dt="2025-01-22T12:34:33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ja Hektor Gardell" userId="efca60bd-6692-4f0f-9244-d4fd5093a5c6" providerId="ADAL" clId="{C6ABB2A6-83B8-4A3E-B807-2988FDF88497}"/>
    <pc:docChg chg="undo custSel delSld modSld">
      <pc:chgData name="Anja Hektor Gardell" userId="efca60bd-6692-4f0f-9244-d4fd5093a5c6" providerId="ADAL" clId="{C6ABB2A6-83B8-4A3E-B807-2988FDF88497}" dt="2025-01-22T12:34:33.695" v="206" actId="1036"/>
      <pc:docMkLst>
        <pc:docMk/>
      </pc:docMkLst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4038946944" sldId="256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3145727308" sldId="257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3524953958" sldId="258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2615424933" sldId="259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3083079747" sldId="260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3990014389" sldId="261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3570328220" sldId="262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462872649" sldId="263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359167424" sldId="264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458674459" sldId="265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3469556884" sldId="266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1351546238" sldId="267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1976748452" sldId="268"/>
        </pc:sldMkLst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4131809445" sldId="269"/>
        </pc:sldMkLst>
      </pc:sldChg>
      <pc:sldChg chg="addSp delSp modSp del mod">
        <pc:chgData name="Anja Hektor Gardell" userId="efca60bd-6692-4f0f-9244-d4fd5093a5c6" providerId="ADAL" clId="{C6ABB2A6-83B8-4A3E-B807-2988FDF88497}" dt="2025-01-21T09:54:34.498" v="118" actId="47"/>
        <pc:sldMkLst>
          <pc:docMk/>
          <pc:sldMk cId="3334100176" sldId="270"/>
        </pc:sldMkLst>
        <pc:spChg chg="add del mod">
          <ac:chgData name="Anja Hektor Gardell" userId="efca60bd-6692-4f0f-9244-d4fd5093a5c6" providerId="ADAL" clId="{C6ABB2A6-83B8-4A3E-B807-2988FDF88497}" dt="2025-01-21T09:46:40.423" v="18"/>
          <ac:spMkLst>
            <pc:docMk/>
            <pc:sldMk cId="3334100176" sldId="270"/>
            <ac:spMk id="4" creationId="{A601E639-D5B8-2FA7-3F38-63B726FBE266}"/>
          </ac:spMkLst>
        </pc:spChg>
        <pc:picChg chg="add mod">
          <ac:chgData name="Anja Hektor Gardell" userId="efca60bd-6692-4f0f-9244-d4fd5093a5c6" providerId="ADAL" clId="{C6ABB2A6-83B8-4A3E-B807-2988FDF88497}" dt="2025-01-21T09:46:40.423" v="18"/>
          <ac:picMkLst>
            <pc:docMk/>
            <pc:sldMk cId="3334100176" sldId="270"/>
            <ac:picMk id="6" creationId="{F4081592-2801-DDE7-163F-1A934883638C}"/>
          </ac:picMkLst>
        </pc:picChg>
        <pc:picChg chg="del">
          <ac:chgData name="Anja Hektor Gardell" userId="efca60bd-6692-4f0f-9244-d4fd5093a5c6" providerId="ADAL" clId="{C6ABB2A6-83B8-4A3E-B807-2988FDF88497}" dt="2025-01-21T09:46:12.442" v="17" actId="478"/>
          <ac:picMkLst>
            <pc:docMk/>
            <pc:sldMk cId="3334100176" sldId="270"/>
            <ac:picMk id="7" creationId="{4F1227B1-E0B8-CF3C-1DA8-BD311A9D3854}"/>
          </ac:picMkLst>
        </pc:picChg>
      </pc:sldChg>
      <pc:sldChg chg="addSp delSp modSp mod">
        <pc:chgData name="Anja Hektor Gardell" userId="efca60bd-6692-4f0f-9244-d4fd5093a5c6" providerId="ADAL" clId="{C6ABB2A6-83B8-4A3E-B807-2988FDF88497}" dt="2025-01-22T12:34:33.695" v="206" actId="1036"/>
        <pc:sldMkLst>
          <pc:docMk/>
          <pc:sldMk cId="1219131468" sldId="271"/>
        </pc:sldMkLst>
        <pc:spChg chg="mod">
          <ac:chgData name="Anja Hektor Gardell" userId="efca60bd-6692-4f0f-9244-d4fd5093a5c6" providerId="ADAL" clId="{C6ABB2A6-83B8-4A3E-B807-2988FDF88497}" dt="2025-01-22T12:34:22.475" v="191" actId="1076"/>
          <ac:spMkLst>
            <pc:docMk/>
            <pc:sldMk cId="1219131468" sldId="271"/>
            <ac:spMk id="2" creationId="{56573EA7-C0D5-4A99-856B-5428F6A2DAB2}"/>
          </ac:spMkLst>
        </pc:spChg>
        <pc:spChg chg="add mod">
          <ac:chgData name="Anja Hektor Gardell" userId="efca60bd-6692-4f0f-9244-d4fd5093a5c6" providerId="ADAL" clId="{C6ABB2A6-83B8-4A3E-B807-2988FDF88497}" dt="2025-01-22T12:34:33.695" v="206" actId="1036"/>
          <ac:spMkLst>
            <pc:docMk/>
            <pc:sldMk cId="1219131468" sldId="271"/>
            <ac:spMk id="3" creationId="{A98DBE45-610F-45CA-2A68-A250D481AE0F}"/>
          </ac:spMkLst>
        </pc:spChg>
        <pc:spChg chg="add del">
          <ac:chgData name="Anja Hektor Gardell" userId="efca60bd-6692-4f0f-9244-d4fd5093a5c6" providerId="ADAL" clId="{C6ABB2A6-83B8-4A3E-B807-2988FDF88497}" dt="2025-01-21T09:43:38.589" v="13" actId="22"/>
          <ac:spMkLst>
            <pc:docMk/>
            <pc:sldMk cId="1219131468" sldId="271"/>
            <ac:spMk id="5" creationId="{9BD27710-6846-5296-385B-0C876FB699E1}"/>
          </ac:spMkLst>
        </pc:spChg>
        <pc:spChg chg="add del mod">
          <ac:chgData name="Anja Hektor Gardell" userId="efca60bd-6692-4f0f-9244-d4fd5093a5c6" providerId="ADAL" clId="{C6ABB2A6-83B8-4A3E-B807-2988FDF88497}" dt="2025-01-21T09:46:56.405" v="19" actId="478"/>
          <ac:spMkLst>
            <pc:docMk/>
            <pc:sldMk cId="1219131468" sldId="271"/>
            <ac:spMk id="6" creationId="{80EDAD53-A02D-8373-0514-E9CADCD4781A}"/>
          </ac:spMkLst>
        </pc:spChg>
        <pc:spChg chg="add mod">
          <ac:chgData name="Anja Hektor Gardell" userId="efca60bd-6692-4f0f-9244-d4fd5093a5c6" providerId="ADAL" clId="{C6ABB2A6-83B8-4A3E-B807-2988FDF88497}" dt="2025-01-22T12:34:33.695" v="206" actId="1036"/>
          <ac:spMkLst>
            <pc:docMk/>
            <pc:sldMk cId="1219131468" sldId="271"/>
            <ac:spMk id="7" creationId="{66534237-9A4B-4466-8C2F-3CC8917F1DBB}"/>
          </ac:spMkLst>
        </pc:spChg>
        <pc:spChg chg="add del mod">
          <ac:chgData name="Anja Hektor Gardell" userId="efca60bd-6692-4f0f-9244-d4fd5093a5c6" providerId="ADAL" clId="{C6ABB2A6-83B8-4A3E-B807-2988FDF88497}" dt="2025-01-22T12:32:52.120" v="119" actId="478"/>
          <ac:spMkLst>
            <pc:docMk/>
            <pc:sldMk cId="1219131468" sldId="271"/>
            <ac:spMk id="8" creationId="{5EC20E7F-C02E-54C9-19A9-36215D2BFF90}"/>
          </ac:spMkLst>
        </pc:spChg>
        <pc:spChg chg="add del mod">
          <ac:chgData name="Anja Hektor Gardell" userId="efca60bd-6692-4f0f-9244-d4fd5093a5c6" providerId="ADAL" clId="{C6ABB2A6-83B8-4A3E-B807-2988FDF88497}" dt="2025-01-21T09:51:01.164" v="64"/>
          <ac:spMkLst>
            <pc:docMk/>
            <pc:sldMk cId="1219131468" sldId="271"/>
            <ac:spMk id="9" creationId="{65FC625D-51FE-12BC-ACF3-A56E3C6E3DD9}"/>
          </ac:spMkLst>
        </pc:spChg>
        <pc:spChg chg="add mod">
          <ac:chgData name="Anja Hektor Gardell" userId="efca60bd-6692-4f0f-9244-d4fd5093a5c6" providerId="ADAL" clId="{C6ABB2A6-83B8-4A3E-B807-2988FDF88497}" dt="2025-01-22T12:34:33.695" v="206" actId="1036"/>
          <ac:spMkLst>
            <pc:docMk/>
            <pc:sldMk cId="1219131468" sldId="271"/>
            <ac:spMk id="10" creationId="{96825EC9-11D5-1A06-8C49-4C8DA044EA2E}"/>
          </ac:spMkLst>
        </pc:spChg>
        <pc:picChg chg="add mod">
          <ac:chgData name="Anja Hektor Gardell" userId="efca60bd-6692-4f0f-9244-d4fd5093a5c6" providerId="ADAL" clId="{C6ABB2A6-83B8-4A3E-B807-2988FDF88497}" dt="2025-01-22T12:34:33.695" v="206" actId="1036"/>
          <ac:picMkLst>
            <pc:docMk/>
            <pc:sldMk cId="1219131468" sldId="271"/>
            <ac:picMk id="12" creationId="{245E94E1-7CD7-6F20-1191-5B4F2F1CBFE0}"/>
          </ac:picMkLst>
        </pc:picChg>
        <pc:picChg chg="add mod">
          <ac:chgData name="Anja Hektor Gardell" userId="efca60bd-6692-4f0f-9244-d4fd5093a5c6" providerId="ADAL" clId="{C6ABB2A6-83B8-4A3E-B807-2988FDF88497}" dt="2025-01-22T12:34:33.695" v="206" actId="1036"/>
          <ac:picMkLst>
            <pc:docMk/>
            <pc:sldMk cId="1219131468" sldId="271"/>
            <ac:picMk id="14" creationId="{451C3DDA-3E8A-BAC1-FE0B-1E213A285F02}"/>
          </ac:picMkLst>
        </pc:picChg>
        <pc:picChg chg="add del mod">
          <ac:chgData name="Anja Hektor Gardell" userId="efca60bd-6692-4f0f-9244-d4fd5093a5c6" providerId="ADAL" clId="{C6ABB2A6-83B8-4A3E-B807-2988FDF88497}" dt="2025-01-22T12:32:54.348" v="120" actId="478"/>
          <ac:picMkLst>
            <pc:docMk/>
            <pc:sldMk cId="1219131468" sldId="271"/>
            <ac:picMk id="16" creationId="{618E4736-4094-4F9B-9941-D8538E1BC72B}"/>
          </ac:picMkLst>
        </pc:picChg>
        <pc:picChg chg="add mod">
          <ac:chgData name="Anja Hektor Gardell" userId="efca60bd-6692-4f0f-9244-d4fd5093a5c6" providerId="ADAL" clId="{C6ABB2A6-83B8-4A3E-B807-2988FDF88497}" dt="2025-01-22T12:34:33.695" v="206" actId="1036"/>
          <ac:picMkLst>
            <pc:docMk/>
            <pc:sldMk cId="1219131468" sldId="271"/>
            <ac:picMk id="18" creationId="{25665FFC-F4F6-BA67-D31F-A02DBC36B33F}"/>
          </ac:picMkLst>
        </pc:picChg>
      </pc:sldChg>
      <pc:sldChg chg="del">
        <pc:chgData name="Anja Hektor Gardell" userId="efca60bd-6692-4f0f-9244-d4fd5093a5c6" providerId="ADAL" clId="{C6ABB2A6-83B8-4A3E-B807-2988FDF88497}" dt="2025-01-21T09:54:34.498" v="118" actId="47"/>
        <pc:sldMkLst>
          <pc:docMk/>
          <pc:sldMk cId="3182966105" sldId="272"/>
        </pc:sldMkLst>
      </pc:sldChg>
    </pc:docChg>
  </pc:docChgLst>
  <pc:docChgLst>
    <pc:chgData name="Anja Hektor Gardell" userId="efca60bd-6692-4f0f-9244-d4fd5093a5c6" providerId="ADAL" clId="{956BC304-D3D5-4636-99EE-88F80DA12A97}"/>
    <pc:docChg chg="undo custSel addSld modSld sldOrd">
      <pc:chgData name="Anja Hektor Gardell" userId="efca60bd-6692-4f0f-9244-d4fd5093a5c6" providerId="ADAL" clId="{956BC304-D3D5-4636-99EE-88F80DA12A97}" dt="2025-01-15T15:33:25.771" v="432" actId="20577"/>
      <pc:docMkLst>
        <pc:docMk/>
      </pc:docMkLst>
      <pc:sldChg chg="addSp delSp modSp mod ord">
        <pc:chgData name="Anja Hektor Gardell" userId="efca60bd-6692-4f0f-9244-d4fd5093a5c6" providerId="ADAL" clId="{956BC304-D3D5-4636-99EE-88F80DA12A97}" dt="2025-01-15T15:32:18.164" v="364" actId="20577"/>
        <pc:sldMkLst>
          <pc:docMk/>
          <pc:sldMk cId="4038946944" sldId="256"/>
        </pc:sldMkLst>
        <pc:spChg chg="mod">
          <ac:chgData name="Anja Hektor Gardell" userId="efca60bd-6692-4f0f-9244-d4fd5093a5c6" providerId="ADAL" clId="{956BC304-D3D5-4636-99EE-88F80DA12A97}" dt="2025-01-15T15:32:18.164" v="364" actId="20577"/>
          <ac:spMkLst>
            <pc:docMk/>
            <pc:sldMk cId="4038946944" sldId="256"/>
            <ac:spMk id="2" creationId="{56573EA7-C0D5-4A99-856B-5428F6A2DAB2}"/>
          </ac:spMkLst>
        </pc:spChg>
        <pc:spChg chg="del">
          <ac:chgData name="Anja Hektor Gardell" userId="efca60bd-6692-4f0f-9244-d4fd5093a5c6" providerId="ADAL" clId="{956BC304-D3D5-4636-99EE-88F80DA12A97}" dt="2025-01-15T15:17:56.202" v="0" actId="478"/>
          <ac:spMkLst>
            <pc:docMk/>
            <pc:sldMk cId="4038946944" sldId="256"/>
            <ac:spMk id="3" creationId="{123E1004-F5BC-4652-B27F-49B816CB40A9}"/>
          </ac:spMkLst>
        </pc:spChg>
        <pc:spChg chg="add mod">
          <ac:chgData name="Anja Hektor Gardell" userId="efca60bd-6692-4f0f-9244-d4fd5093a5c6" providerId="ADAL" clId="{956BC304-D3D5-4636-99EE-88F80DA12A97}" dt="2025-01-15T15:31:43.821" v="349" actId="1035"/>
          <ac:spMkLst>
            <pc:docMk/>
            <pc:sldMk cId="4038946944" sldId="256"/>
            <ac:spMk id="5" creationId="{9635C195-E91F-DAB7-6E3E-5CF3AE2DDA86}"/>
          </ac:spMkLst>
        </pc:spChg>
        <pc:picChg chg="add del mod">
          <ac:chgData name="Anja Hektor Gardell" userId="efca60bd-6692-4f0f-9244-d4fd5093a5c6" providerId="ADAL" clId="{956BC304-D3D5-4636-99EE-88F80DA12A97}" dt="2025-01-15T15:30:20.329" v="328" actId="478"/>
          <ac:picMkLst>
            <pc:docMk/>
            <pc:sldMk cId="4038946944" sldId="256"/>
            <ac:picMk id="7" creationId="{A4F7463B-7C28-3114-BF41-DE9336A37E95}"/>
          </ac:picMkLst>
        </pc:picChg>
        <pc:picChg chg="add mod">
          <ac:chgData name="Anja Hektor Gardell" userId="efca60bd-6692-4f0f-9244-d4fd5093a5c6" providerId="ADAL" clId="{956BC304-D3D5-4636-99EE-88F80DA12A97}" dt="2025-01-15T15:31:39.836" v="343" actId="1036"/>
          <ac:picMkLst>
            <pc:docMk/>
            <pc:sldMk cId="4038946944" sldId="256"/>
            <ac:picMk id="9" creationId="{BA25EF11-C769-0A8A-C727-5C8C71C943B1}"/>
          </ac:picMkLst>
        </pc:picChg>
      </pc:sldChg>
      <pc:sldChg chg="addSp delSp modSp mod">
        <pc:chgData name="Anja Hektor Gardell" userId="efca60bd-6692-4f0f-9244-d4fd5093a5c6" providerId="ADAL" clId="{956BC304-D3D5-4636-99EE-88F80DA12A97}" dt="2025-01-15T15:20:42.496" v="88" actId="478"/>
        <pc:sldMkLst>
          <pc:docMk/>
          <pc:sldMk cId="458674459" sldId="265"/>
        </pc:sldMkLst>
        <pc:spChg chg="mod">
          <ac:chgData name="Anja Hektor Gardell" userId="efca60bd-6692-4f0f-9244-d4fd5093a5c6" providerId="ADAL" clId="{956BC304-D3D5-4636-99EE-88F80DA12A97}" dt="2025-01-15T15:20:36.640" v="87" actId="255"/>
          <ac:spMkLst>
            <pc:docMk/>
            <pc:sldMk cId="458674459" sldId="265"/>
            <ac:spMk id="2" creationId="{56573EA7-C0D5-4A99-856B-5428F6A2DAB2}"/>
          </ac:spMkLst>
        </pc:spChg>
        <pc:spChg chg="del">
          <ac:chgData name="Anja Hektor Gardell" userId="efca60bd-6692-4f0f-9244-d4fd5093a5c6" providerId="ADAL" clId="{956BC304-D3D5-4636-99EE-88F80DA12A97}" dt="2025-01-15T15:19:41.078" v="46"/>
          <ac:spMkLst>
            <pc:docMk/>
            <pc:sldMk cId="458674459" sldId="265"/>
            <ac:spMk id="13" creationId="{0E2F0E63-56B0-266E-F8EB-359B0944627F}"/>
          </ac:spMkLst>
        </pc:spChg>
        <pc:spChg chg="del">
          <ac:chgData name="Anja Hektor Gardell" userId="efca60bd-6692-4f0f-9244-d4fd5093a5c6" providerId="ADAL" clId="{956BC304-D3D5-4636-99EE-88F80DA12A97}" dt="2025-01-15T15:20:42.496" v="88" actId="478"/>
          <ac:spMkLst>
            <pc:docMk/>
            <pc:sldMk cId="458674459" sldId="265"/>
            <ac:spMk id="14" creationId="{BDF93EAC-9D39-2167-5930-0E4436B0884C}"/>
          </ac:spMkLst>
        </pc:spChg>
        <pc:picChg chg="add mod">
          <ac:chgData name="Anja Hektor Gardell" userId="efca60bd-6692-4f0f-9244-d4fd5093a5c6" providerId="ADAL" clId="{956BC304-D3D5-4636-99EE-88F80DA12A97}" dt="2025-01-15T15:19:41.078" v="46"/>
          <ac:picMkLst>
            <pc:docMk/>
            <pc:sldMk cId="458674459" sldId="265"/>
            <ac:picMk id="4" creationId="{5532D225-B6BC-C2B9-C72C-891A4122361E}"/>
          </ac:picMkLst>
        </pc:picChg>
      </pc:sldChg>
      <pc:sldChg chg="addSp delSp modSp add mod">
        <pc:chgData name="Anja Hektor Gardell" userId="efca60bd-6692-4f0f-9244-d4fd5093a5c6" providerId="ADAL" clId="{956BC304-D3D5-4636-99EE-88F80DA12A97}" dt="2025-01-15T15:25:46.287" v="213"/>
        <pc:sldMkLst>
          <pc:docMk/>
          <pc:sldMk cId="3334100176" sldId="270"/>
        </pc:sldMkLst>
        <pc:spChg chg="mod">
          <ac:chgData name="Anja Hektor Gardell" userId="efca60bd-6692-4f0f-9244-d4fd5093a5c6" providerId="ADAL" clId="{956BC304-D3D5-4636-99EE-88F80DA12A97}" dt="2025-01-15T15:25:15.717" v="210" actId="27636"/>
          <ac:spMkLst>
            <pc:docMk/>
            <pc:sldMk cId="3334100176" sldId="270"/>
            <ac:spMk id="2" creationId="{56573EA7-C0D5-4A99-856B-5428F6A2DAB2}"/>
          </ac:spMkLst>
        </pc:spChg>
        <pc:spChg chg="add del mod">
          <ac:chgData name="Anja Hektor Gardell" userId="efca60bd-6692-4f0f-9244-d4fd5093a5c6" providerId="ADAL" clId="{956BC304-D3D5-4636-99EE-88F80DA12A97}" dt="2025-01-15T15:25:46.287" v="213"/>
          <ac:spMkLst>
            <pc:docMk/>
            <pc:sldMk cId="3334100176" sldId="270"/>
            <ac:spMk id="5" creationId="{03CF8228-B68D-4B35-283D-4F8DF21238E7}"/>
          </ac:spMkLst>
        </pc:spChg>
        <pc:picChg chg="del">
          <ac:chgData name="Anja Hektor Gardell" userId="efca60bd-6692-4f0f-9244-d4fd5093a5c6" providerId="ADAL" clId="{956BC304-D3D5-4636-99EE-88F80DA12A97}" dt="2025-01-15T15:25:38.833" v="212" actId="478"/>
          <ac:picMkLst>
            <pc:docMk/>
            <pc:sldMk cId="3334100176" sldId="270"/>
            <ac:picMk id="4" creationId="{5532D225-B6BC-C2B9-C72C-891A4122361E}"/>
          </ac:picMkLst>
        </pc:picChg>
        <pc:picChg chg="add mod">
          <ac:chgData name="Anja Hektor Gardell" userId="efca60bd-6692-4f0f-9244-d4fd5093a5c6" providerId="ADAL" clId="{956BC304-D3D5-4636-99EE-88F80DA12A97}" dt="2025-01-15T15:25:46.287" v="213"/>
          <ac:picMkLst>
            <pc:docMk/>
            <pc:sldMk cId="3334100176" sldId="270"/>
            <ac:picMk id="7" creationId="{4F1227B1-E0B8-CF3C-1DA8-BD311A9D3854}"/>
          </ac:picMkLst>
        </pc:picChg>
      </pc:sldChg>
      <pc:sldChg chg="add ord">
        <pc:chgData name="Anja Hektor Gardell" userId="efca60bd-6692-4f0f-9244-d4fd5093a5c6" providerId="ADAL" clId="{956BC304-D3D5-4636-99EE-88F80DA12A97}" dt="2025-01-15T15:26:49.312" v="244"/>
        <pc:sldMkLst>
          <pc:docMk/>
          <pc:sldMk cId="1219131468" sldId="271"/>
        </pc:sldMkLst>
      </pc:sldChg>
      <pc:sldChg chg="modSp add mod">
        <pc:chgData name="Anja Hektor Gardell" userId="efca60bd-6692-4f0f-9244-d4fd5093a5c6" providerId="ADAL" clId="{956BC304-D3D5-4636-99EE-88F80DA12A97}" dt="2025-01-15T15:33:25.771" v="432" actId="20577"/>
        <pc:sldMkLst>
          <pc:docMk/>
          <pc:sldMk cId="3182966105" sldId="272"/>
        </pc:sldMkLst>
        <pc:spChg chg="mod">
          <ac:chgData name="Anja Hektor Gardell" userId="efca60bd-6692-4f0f-9244-d4fd5093a5c6" providerId="ADAL" clId="{956BC304-D3D5-4636-99EE-88F80DA12A97}" dt="2025-01-15T15:33:25.771" v="432" actId="20577"/>
          <ac:spMkLst>
            <pc:docMk/>
            <pc:sldMk cId="3182966105" sldId="272"/>
            <ac:spMk id="2" creationId="{56573EA7-C0D5-4A99-856B-5428F6A2DAB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EAF8ADE-DFB0-6344-91AF-C2340D4A73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2F8833-CBDB-8E44-991E-7719DBE5D6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D629D-E35B-0940-BCF8-E9D569AAAE2E}" type="datetimeFigureOut">
              <a:rPr lang="sv-SE" smtClean="0"/>
              <a:t>2025-01-22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3D6739B-AC65-D24B-AC64-71E56FA32A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D3F9890-91E1-FA43-9F16-0BBCFAAAAB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680A0-A5E7-3B49-AD2F-70CF6E629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180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3D13-F35E-4529-B3F7-0633FF5C8FD7}" type="datetimeFigureOut">
              <a:rPr lang="sv-SE" smtClean="0"/>
              <a:t>2025-01-22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DCF4-EC53-45ED-9657-3068B2115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 spc="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  <p:pic>
        <p:nvPicPr>
          <p:cNvPr id="6" name="Bildobjekt 5" descr="En bild som visar Teckensnitt, text, Grafik, grafisk design&#10;&#10;Automatiskt genererad beskrivning">
            <a:extLst>
              <a:ext uri="{FF2B5EF4-FFF2-40B4-BE49-F238E27FC236}">
                <a16:creationId xmlns:a16="http://schemas.microsoft.com/office/drawing/2014/main" id="{681A010A-9841-0739-F8AC-F00D0F9923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613" y="5809500"/>
            <a:ext cx="4149645" cy="78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955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 spc="0"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9791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 descr="En bild som visar Teckensnitt, text, Grafik, grafisk design&#10;&#10;Automatiskt genererad beskrivning">
            <a:extLst>
              <a:ext uri="{FF2B5EF4-FFF2-40B4-BE49-F238E27FC236}">
                <a16:creationId xmlns:a16="http://schemas.microsoft.com/office/drawing/2014/main" id="{D53075D1-8D15-FCE3-4378-9F629B9822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200" y="2768706"/>
            <a:ext cx="6974352" cy="132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49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  <p:pic>
        <p:nvPicPr>
          <p:cNvPr id="4" name="Bildobjekt 3" descr="En bild som visar Teckensnitt, text, Grafik, grafisk design&#10;&#10;Automatiskt genererad beskrivning">
            <a:extLst>
              <a:ext uri="{FF2B5EF4-FFF2-40B4-BE49-F238E27FC236}">
                <a16:creationId xmlns:a16="http://schemas.microsoft.com/office/drawing/2014/main" id="{74A7EAA1-131E-4E87-3414-BE40AE8564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613" y="5809500"/>
            <a:ext cx="4149645" cy="78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9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0545"/>
            <a:ext cx="121968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pic>
        <p:nvPicPr>
          <p:cNvPr id="3" name="Bildobjekt 2" descr="En bild som visar Teckensnitt, text, Grafik, grafisk design&#10;&#10;Automatiskt genererad beskrivning">
            <a:extLst>
              <a:ext uri="{FF2B5EF4-FFF2-40B4-BE49-F238E27FC236}">
                <a16:creationId xmlns:a16="http://schemas.microsoft.com/office/drawing/2014/main" id="{227AE8EC-D27C-87FB-62C1-8EFF3AD942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389" y="6272388"/>
            <a:ext cx="2507462" cy="47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8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0545"/>
            <a:ext cx="121932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pic>
        <p:nvPicPr>
          <p:cNvPr id="3" name="Bildobjekt 2" descr="En bild som visar Teckensnitt, text, Grafik, grafisk design&#10;&#10;Automatiskt genererad beskrivning">
            <a:extLst>
              <a:ext uri="{FF2B5EF4-FFF2-40B4-BE49-F238E27FC236}">
                <a16:creationId xmlns:a16="http://schemas.microsoft.com/office/drawing/2014/main" id="{D24AE2CB-4CAF-449D-9056-E2957860B2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389" y="6272388"/>
            <a:ext cx="2507462" cy="47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28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32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6" name="Bildobjekt 5" descr="En bild som visar Teckensnitt, text, Grafik, grafisk design&#10;&#10;Automatiskt genererad beskrivning">
            <a:extLst>
              <a:ext uri="{FF2B5EF4-FFF2-40B4-BE49-F238E27FC236}">
                <a16:creationId xmlns:a16="http://schemas.microsoft.com/office/drawing/2014/main" id="{8EAB9FB8-D997-7344-D9A2-A41F2C7F89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389" y="6272388"/>
            <a:ext cx="2507462" cy="47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23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29797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" name="Bildobjekt 2" descr="En bild som visar Teckensnitt, text, Grafik, grafisk design&#10;&#10;Automatiskt genererad beskrivning">
            <a:extLst>
              <a:ext uri="{FF2B5EF4-FFF2-40B4-BE49-F238E27FC236}">
                <a16:creationId xmlns:a16="http://schemas.microsoft.com/office/drawing/2014/main" id="{42F45AA6-8055-2F3C-E94C-30C75143AEA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389" y="6272388"/>
            <a:ext cx="2507462" cy="47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85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46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3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 spc="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65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32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  <p:pic>
        <p:nvPicPr>
          <p:cNvPr id="8" name="Bildobjekt 7" descr="En bild som visar Teckensnitt, text, Grafik, grafisk design&#10;&#10;Automatiskt genererad beskrivning">
            <a:extLst>
              <a:ext uri="{FF2B5EF4-FFF2-40B4-BE49-F238E27FC236}">
                <a16:creationId xmlns:a16="http://schemas.microsoft.com/office/drawing/2014/main" id="{B3447DCA-FB78-15CD-09EE-7A173212C0E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389" y="6272388"/>
            <a:ext cx="2507462" cy="47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9" r:id="rId4"/>
    <p:sldLayoutId id="2147483656" r:id="rId5"/>
    <p:sldLayoutId id="2147483657" r:id="rId6"/>
    <p:sldLayoutId id="2147483660" r:id="rId7"/>
    <p:sldLayoutId id="2147483653" r:id="rId8"/>
    <p:sldLayoutId id="2147483654" r:id="rId9"/>
    <p:sldLayoutId id="2147483650" r:id="rId10"/>
    <p:sldLayoutId id="2147483652" r:id="rId11"/>
    <p:sldLayoutId id="2147483655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73EA7-C0D5-4A99-856B-5428F6A2D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0606"/>
            <a:ext cx="12192000" cy="911641"/>
          </a:xfrm>
        </p:spPr>
        <p:txBody>
          <a:bodyPr/>
          <a:lstStyle/>
          <a:p>
            <a:r>
              <a:rPr lang="sv-SE" sz="5000">
                <a:solidFill>
                  <a:schemeClr val="accent1"/>
                </a:solidFill>
              </a:rPr>
              <a:t>Fortsätt skydda </a:t>
            </a:r>
            <a:br>
              <a:rPr lang="sv-SE" sz="5000">
                <a:solidFill>
                  <a:schemeClr val="accent1"/>
                </a:solidFill>
              </a:rPr>
            </a:br>
            <a:r>
              <a:rPr lang="sv-SE" sz="5000">
                <a:solidFill>
                  <a:schemeClr val="accent1"/>
                </a:solidFill>
              </a:rPr>
              <a:t>dig själv </a:t>
            </a:r>
            <a:r>
              <a:rPr lang="sv-SE" sz="5000"/>
              <a:t>och andra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A98DBE45-610F-45CA-2A68-A250D481AE0F}"/>
              </a:ext>
            </a:extLst>
          </p:cNvPr>
          <p:cNvSpPr txBox="1">
            <a:spLocks/>
          </p:cNvSpPr>
          <p:nvPr/>
        </p:nvSpPr>
        <p:spPr>
          <a:xfrm>
            <a:off x="4391459" y="2396252"/>
            <a:ext cx="2418452" cy="65602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spc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800">
                <a:solidFill>
                  <a:schemeClr val="accent1"/>
                </a:solidFill>
              </a:rPr>
              <a:t>Tvätta händerna</a:t>
            </a:r>
            <a:br>
              <a:rPr lang="sv-SE" sz="1800"/>
            </a:br>
            <a:r>
              <a:rPr lang="sv-SE" sz="1800"/>
              <a:t>i minst 30 sekunder.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66534237-9A4B-4466-8C2F-3CC8917F1DBB}"/>
              </a:ext>
            </a:extLst>
          </p:cNvPr>
          <p:cNvSpPr txBox="1">
            <a:spLocks/>
          </p:cNvSpPr>
          <p:nvPr/>
        </p:nvSpPr>
        <p:spPr>
          <a:xfrm>
            <a:off x="4391459" y="3272722"/>
            <a:ext cx="5821716" cy="1067810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spc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800">
                <a:solidFill>
                  <a:schemeClr val="accent1"/>
                </a:solidFill>
              </a:rPr>
              <a:t>Hosta och nys</a:t>
            </a:r>
            <a:br>
              <a:rPr lang="sv-SE" sz="1800"/>
            </a:br>
            <a:r>
              <a:rPr lang="sv-SE" sz="1800"/>
              <a:t>i armvecket.</a:t>
            </a:r>
            <a:br>
              <a:rPr lang="sv-SE" sz="1800"/>
            </a:br>
            <a:r>
              <a:rPr lang="sv-SE" sz="1400" b="0">
                <a:solidFill>
                  <a:schemeClr val="tx1">
                    <a:lumMod val="85000"/>
                    <a:lumOff val="15000"/>
                  </a:schemeClr>
                </a:solidFill>
              </a:rPr>
              <a:t>Då kan du hindra att små droppar med virus sprids.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96825EC9-11D5-1A06-8C49-4C8DA044EA2E}"/>
              </a:ext>
            </a:extLst>
          </p:cNvPr>
          <p:cNvSpPr txBox="1">
            <a:spLocks/>
          </p:cNvSpPr>
          <p:nvPr/>
        </p:nvSpPr>
        <p:spPr>
          <a:xfrm>
            <a:off x="4391459" y="4288420"/>
            <a:ext cx="4404698" cy="9116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spc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800">
                <a:solidFill>
                  <a:schemeClr val="accent1"/>
                </a:solidFill>
              </a:rPr>
              <a:t>Stanna hemma </a:t>
            </a:r>
            <a:r>
              <a:rPr lang="sv-SE" sz="1800"/>
              <a:t>om </a:t>
            </a:r>
            <a:br>
              <a:rPr lang="sv-SE" sz="1800"/>
            </a:br>
            <a:r>
              <a:rPr lang="sv-SE" sz="1800"/>
              <a:t>du får symtom.</a:t>
            </a:r>
          </a:p>
          <a:p>
            <a:pPr algn="l"/>
            <a:r>
              <a:rPr lang="sv-SE" sz="1400" b="0">
                <a:solidFill>
                  <a:schemeClr val="tx1">
                    <a:lumMod val="85000"/>
                    <a:lumOff val="15000"/>
                  </a:schemeClr>
                </a:solidFill>
              </a:rPr>
              <a:t>Till exempel feber, hosta, halsont eller snuva.</a:t>
            </a:r>
          </a:p>
        </p:txBody>
      </p:sp>
      <p:pic>
        <p:nvPicPr>
          <p:cNvPr id="12" name="Bildobjekt 11" descr="En bild som visar cirkel, Grafik, Färggrann, röd&#10;&#10;Automatiskt genererad beskrivning">
            <a:extLst>
              <a:ext uri="{FF2B5EF4-FFF2-40B4-BE49-F238E27FC236}">
                <a16:creationId xmlns:a16="http://schemas.microsoft.com/office/drawing/2014/main" id="{245E94E1-7CD7-6F20-1191-5B4F2F1CB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127" y="2366985"/>
            <a:ext cx="609600" cy="609600"/>
          </a:xfrm>
          <a:prstGeom prst="rect">
            <a:avLst/>
          </a:prstGeom>
        </p:spPr>
      </p:pic>
      <p:pic>
        <p:nvPicPr>
          <p:cNvPr id="14" name="Bildobjekt 13" descr="En bild som visar cirkel, Grafik, Färggrann, röd&#10;&#10;Automatiskt genererad beskrivning">
            <a:extLst>
              <a:ext uri="{FF2B5EF4-FFF2-40B4-BE49-F238E27FC236}">
                <a16:creationId xmlns:a16="http://schemas.microsoft.com/office/drawing/2014/main" id="{451C3DDA-3E8A-BAC1-FE0B-1E213A285F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52" y="3272722"/>
            <a:ext cx="609600" cy="609600"/>
          </a:xfrm>
          <a:prstGeom prst="rect">
            <a:avLst/>
          </a:prstGeom>
        </p:spPr>
      </p:pic>
      <p:pic>
        <p:nvPicPr>
          <p:cNvPr id="18" name="Bildobjekt 17" descr="En bild som visar cirkel, Grafik, Färggrann, röd&#10;&#10;Automatiskt genererad beskrivning">
            <a:extLst>
              <a:ext uri="{FF2B5EF4-FFF2-40B4-BE49-F238E27FC236}">
                <a16:creationId xmlns:a16="http://schemas.microsoft.com/office/drawing/2014/main" id="{25665FFC-F4F6-BA67-D31F-A02DBC36B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52" y="430153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3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177mall.pptm" id="{B8078586-10A1-406B-B9C0-5C8C8B2E75A3}" vid="{B784A0ED-AC3D-4790-B523-3094CC943FE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 xmlns="234703e7-9e48-4889-b458-e4f1ab235c03" xsi:nil="true"/>
    <Valavbild xmlns="234703e7-9e48-4889-b458-e4f1ab235c03">true</Valavbild>
    <TaxCatchAll xmlns="eb912acb-de3e-4f64-bf3c-82d24afba72b" xsi:nil="true"/>
    <lcf76f155ced4ddcb4097134ff3c332f xmlns="234703e7-9e48-4889-b458-e4f1ab235c03">
      <Terms xmlns="http://schemas.microsoft.com/office/infopath/2007/PartnerControls"/>
    </lcf76f155ced4ddcb4097134ff3c332f>
    <SharedWithUsers xmlns="eb912acb-de3e-4f64-bf3c-82d24afba72b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4DD9DDF3816EE4B8179876AA5AEC0A1" ma:contentTypeVersion="20" ma:contentTypeDescription="Skapa ett nytt dokument." ma:contentTypeScope="" ma:versionID="c7f2d2bd7a427dc94627e967c1f60b21">
  <xsd:schema xmlns:xsd="http://www.w3.org/2001/XMLSchema" xmlns:xs="http://www.w3.org/2001/XMLSchema" xmlns:p="http://schemas.microsoft.com/office/2006/metadata/properties" xmlns:ns2="234703e7-9e48-4889-b458-e4f1ab235c03" xmlns:ns3="eb912acb-de3e-4f64-bf3c-82d24afba72b" targetNamespace="http://schemas.microsoft.com/office/2006/metadata/properties" ma:root="true" ma:fieldsID="71de6c277d37bdbc0860a9b97b182b63" ns2:_="" ns3:_="">
    <xsd:import namespace="234703e7-9e48-4889-b458-e4f1ab235c03"/>
    <xsd:import namespace="eb912acb-de3e-4f64-bf3c-82d24afba7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Valavbild" minOccurs="0"/>
                <xsd:element ref="ns2:Val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703e7-9e48-4889-b458-e4f1ab235c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Valavbild" ma:index="21" nillable="true" ma:displayName="Val av bild" ma:default="1" ma:format="Dropdown" ma:internalName="Valavbild">
      <xsd:simpleType>
        <xsd:restriction base="dms:Boolean"/>
      </xsd:simpleType>
    </xsd:element>
    <xsd:element name="Val" ma:index="22" nillable="true" ma:displayName="Val" ma:format="Dropdown" ma:internalName="Val">
      <xsd:simpleType>
        <xsd:restriction base="dms:Choice">
          <xsd:enumeration value="Ja"/>
          <xsd:enumeration value="Nej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2acb-de3e-4f64-bf3c-82d24afba72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ea56b091-3052-43d1-a445-3a14152cd47a}" ma:internalName="TaxCatchAll" ma:showField="CatchAllData" ma:web="eb912acb-de3e-4f64-bf3c-82d24afba7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B51253-C475-4E9F-AD42-569B53EA3B08}">
  <ds:schemaRefs>
    <ds:schemaRef ds:uri="234703e7-9e48-4889-b458-e4f1ab235c03"/>
    <ds:schemaRef ds:uri="eb912acb-de3e-4f64-bf3c-82d24afba72b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D5D11BE-77BE-44F8-AC20-EA50BFAF71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ED7078-637B-4278-9AE8-AA411AD1226A}">
  <ds:schemaRefs>
    <ds:schemaRef ds:uri="234703e7-9e48-4889-b458-e4f1ab235c03"/>
    <ds:schemaRef ds:uri="eb912acb-de3e-4f64-bf3c-82d24afba7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1177mall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1177 Vårguiden</vt:lpstr>
      <vt:lpstr>Fortsätt skydda  dig själv och andra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rubrik kommer att stå här och kan vara på tre rader</dc:title>
  <dc:creator>Anja Hektor Gardell</dc:creator>
  <cp:revision>1</cp:revision>
  <dcterms:created xsi:type="dcterms:W3CDTF">2025-01-15T15:16:54Z</dcterms:created>
  <dcterms:modified xsi:type="dcterms:W3CDTF">2025-01-22T12:34:42Z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0x010100E4DD9DDF3816EE4B8179876AA5AEC0A1</vt:lpwstr>
  </property>
  <property fmtid="{D5CDD505-2E9C-101B-9397-08002B2CF9AE}" pid="3" name="MediaServiceImageTags">
    <vt:lpwstr/>
  </property>
</Properties>
</file>