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7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03F66B-B15A-4076-86F7-23B5A5584E7C}" v="12" dt="2026-03-02T11:06:31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6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EAF8ADE-DFB0-6344-91AF-C2340D4A7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2F8833-CBDB-8E44-991E-7719DBE5D6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629D-E35B-0940-BCF8-E9D569AAAE2E}" type="datetimeFigureOut">
              <a:rPr lang="sv-SE" smtClean="0"/>
              <a:t>2026-03-09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D6739B-AC65-D24B-AC64-71E56FA32A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3F9890-91E1-FA43-9F16-0BBCFAAAA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80A0-A5E7-3B49-AD2F-70CF6E629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18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D13-F35E-4529-B3F7-0633FF5C8FD7}" type="datetimeFigureOut">
              <a:rPr lang="sv-SE" smtClean="0"/>
              <a:t>2026-03-09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DCF4-EC53-45ED-9657-3068B2115E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 spc="0"/>
            </a:lvl1pPr>
          </a:lstStyle>
          <a:p>
            <a:r>
              <a:rPr lang="sv-SE" dirty="0"/>
              <a:t>En rubrik kommer</a:t>
            </a:r>
            <a:br>
              <a:rPr lang="sv-SE" dirty="0"/>
            </a:br>
            <a:r>
              <a:rPr lang="sv-SE" dirty="0"/>
              <a:t>att stå här och kan</a:t>
            </a:r>
            <a:br>
              <a:rPr lang="sv-SE" dirty="0"/>
            </a:br>
            <a:r>
              <a:rPr lang="sv-SE" dirty="0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6" name="Bildobjekt 5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681A010A-9841-0739-F8AC-F00D0F9923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3" y="5809500"/>
            <a:ext cx="4149645" cy="7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8" y="1693273"/>
            <a:ext cx="5958536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79EAE5D-FEC0-4EF7-BBA5-3270B4215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9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79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D53075D1-8D15-FCE3-4378-9F629B982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00" y="2768706"/>
            <a:ext cx="6974352" cy="13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4" name="Bildobjekt 3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74A7EAA1-131E-4E87-3414-BE40AE8564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3" y="5809500"/>
            <a:ext cx="4149645" cy="7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68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3" name="Bildobjekt 2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227AE8EC-D27C-87FB-62C1-8EFF3AD942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89" y="6272388"/>
            <a:ext cx="2507462" cy="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3" name="Bildobjekt 2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D24AE2CB-4CAF-449D-9056-E2957860B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89" y="6272388"/>
            <a:ext cx="2507462" cy="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13EFC0E-885A-43B5-9260-07804A71EAA3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6" name="Bildobjekt 5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8EAB9FB8-D997-7344-D9A2-A41F2C7F8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89" y="6272388"/>
            <a:ext cx="2507462" cy="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1505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D7C6379A-E5B9-4DBE-87E3-D8A0F4B3241B}"/>
              </a:ext>
            </a:extLst>
          </p:cNvPr>
          <p:cNvSpPr/>
          <p:nvPr userDrawn="1"/>
        </p:nvSpPr>
        <p:spPr>
          <a:xfrm>
            <a:off x="0" y="6129797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98DE3D41-C2B5-4D95-91B2-B0834D588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3" name="Bildobjekt 2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42F45AA6-8055-2F3C-E94C-30C75143AE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89" y="6272388"/>
            <a:ext cx="2507462" cy="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Vi finns på</a:t>
            </a:r>
            <a:br>
              <a:rPr lang="sv-SE" dirty="0"/>
            </a:br>
            <a:r>
              <a:rPr lang="sv-SE" dirty="0"/>
              <a:t>webb och telefon och</a:t>
            </a:r>
            <a:br>
              <a:rPr lang="sv-SE" dirty="0"/>
            </a:br>
            <a:r>
              <a:rPr lang="sv-SE" dirty="0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6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B36DCB9-B0BC-4692-9E94-7E0F650AAE02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809" y="6450806"/>
            <a:ext cx="16637" cy="81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8" name="Bildobjekt 7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B3447DCA-FB78-15CD-09EE-7A173212C0E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89" y="6272388"/>
            <a:ext cx="2507462" cy="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6" r:id="rId5"/>
    <p:sldLayoutId id="2147483657" r:id="rId6"/>
    <p:sldLayoutId id="2147483660" r:id="rId7"/>
    <p:sldLayoutId id="2147483653" r:id="rId8"/>
    <p:sldLayoutId id="2147483654" r:id="rId9"/>
    <p:sldLayoutId id="2147483650" r:id="rId10"/>
    <p:sldLayoutId id="2147483652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E62B6578-6CDA-E909-D473-7D447E48F402}"/>
              </a:ext>
            </a:extLst>
          </p:cNvPr>
          <p:cNvSpPr/>
          <p:nvPr/>
        </p:nvSpPr>
        <p:spPr>
          <a:xfrm>
            <a:off x="0" y="0"/>
            <a:ext cx="12192000" cy="6910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6573EA7-C0D5-4A99-856B-5428F6A2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207" y="475149"/>
            <a:ext cx="5732929" cy="1699411"/>
          </a:xfrm>
        </p:spPr>
        <p:txBody>
          <a:bodyPr anchor="t">
            <a:normAutofit/>
          </a:bodyPr>
          <a:lstStyle/>
          <a:p>
            <a:r>
              <a:rPr lang="sv-SE" spc="-150" dirty="0" err="1">
                <a:solidFill>
                  <a:srgbClr val="C00000"/>
                </a:solidFill>
              </a:rPr>
              <a:t>FaR</a:t>
            </a:r>
            <a:r>
              <a:rPr lang="sv-SE" spc="-150" dirty="0"/>
              <a:t> – fysisk aktivitet på recept</a:t>
            </a:r>
          </a:p>
        </p:txBody>
      </p:sp>
      <p:pic>
        <p:nvPicPr>
          <p:cNvPr id="17" name="Platshållare för bild 16" descr="En bild som visar träd, utomhus, byggnad, bro&#10;&#10;AI-genererat innehåll kan vara felaktigt.">
            <a:extLst>
              <a:ext uri="{FF2B5EF4-FFF2-40B4-BE49-F238E27FC236}">
                <a16:creationId xmlns:a16="http://schemas.microsoft.com/office/drawing/2014/main" id="{B350C65E-BAED-D144-C181-0FC11F056E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5" r="20563"/>
          <a:stretch>
            <a:fillRect/>
          </a:stretch>
        </p:blipFill>
        <p:spPr>
          <a:xfrm>
            <a:off x="-1" y="0"/>
            <a:ext cx="5458364" cy="6910772"/>
          </a:xfrm>
        </p:spPr>
      </p:pic>
      <p:sp>
        <p:nvSpPr>
          <p:cNvPr id="18" name="Rubrik 1">
            <a:extLst>
              <a:ext uri="{FF2B5EF4-FFF2-40B4-BE49-F238E27FC236}">
                <a16:creationId xmlns:a16="http://schemas.microsoft.com/office/drawing/2014/main" id="{216EBA72-6EA7-C6C0-A3B2-14431C82E0A5}"/>
              </a:ext>
            </a:extLst>
          </p:cNvPr>
          <p:cNvSpPr txBox="1">
            <a:spLocks/>
          </p:cNvSpPr>
          <p:nvPr/>
        </p:nvSpPr>
        <p:spPr>
          <a:xfrm>
            <a:off x="5781207" y="1925250"/>
            <a:ext cx="6410794" cy="1783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 spc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200" dirty="0">
                <a:latin typeface="+mn-lt"/>
                <a:ea typeface="+mn-ea"/>
                <a:cs typeface="+mn-cs"/>
              </a:rPr>
              <a:t>Vill du röra dig mer?</a:t>
            </a:r>
          </a:p>
          <a:p>
            <a:pPr>
              <a:lnSpc>
                <a:spcPct val="100000"/>
              </a:lnSpc>
            </a:pPr>
            <a:endParaRPr lang="sv-SE" sz="2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sv-SE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få </a:t>
            </a:r>
            <a:r>
              <a:rPr lang="sv-SE" sz="2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</a:t>
            </a:r>
            <a:r>
              <a:rPr lang="sv-SE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 din vårdkontakt. </a:t>
            </a:r>
            <a:r>
              <a:rPr lang="sv-SE" sz="2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</a:t>
            </a:r>
            <a:r>
              <a:rPr lang="sv-SE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är ett recept på fysisk aktivitet som utgår från dina behov och vad som passar dig.</a:t>
            </a:r>
          </a:p>
          <a:p>
            <a:pPr>
              <a:lnSpc>
                <a:spcPct val="100000"/>
              </a:lnSpc>
            </a:pPr>
            <a:endParaRPr lang="sv-SE" sz="2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7E96862-218D-740B-1F5F-326132A957B9}"/>
              </a:ext>
            </a:extLst>
          </p:cNvPr>
          <p:cNvSpPr txBox="1"/>
          <p:nvPr/>
        </p:nvSpPr>
        <p:spPr>
          <a:xfrm>
            <a:off x="5614231" y="5939603"/>
            <a:ext cx="4074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Scanna QR-koden, </a:t>
            </a:r>
          </a:p>
          <a:p>
            <a:pPr>
              <a:lnSpc>
                <a:spcPct val="100000"/>
              </a:lnSpc>
            </a:pPr>
            <a:r>
              <a:rPr lang="sv-SE" dirty="0"/>
              <a:t>läs mer på 1177.se/</a:t>
            </a:r>
            <a:r>
              <a:rPr lang="sv-SE" dirty="0" err="1"/>
              <a:t>vastmanland</a:t>
            </a:r>
            <a:r>
              <a:rPr lang="sv-SE" dirty="0"/>
              <a:t>/far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378F8BA7-44E6-ECF3-0754-4004C189F660}"/>
              </a:ext>
            </a:extLst>
          </p:cNvPr>
          <p:cNvGrpSpPr/>
          <p:nvPr/>
        </p:nvGrpSpPr>
        <p:grpSpPr>
          <a:xfrm>
            <a:off x="10203975" y="5082280"/>
            <a:ext cx="1519548" cy="1503654"/>
            <a:chOff x="569626" y="4021658"/>
            <a:chExt cx="1843790" cy="1824505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73418DE1-BECA-F533-D6A7-EE6B70330952}"/>
                </a:ext>
              </a:extLst>
            </p:cNvPr>
            <p:cNvSpPr/>
            <p:nvPr/>
          </p:nvSpPr>
          <p:spPr>
            <a:xfrm>
              <a:off x="569626" y="4062334"/>
              <a:ext cx="1813810" cy="1783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4" name="Bildobjekt 23" descr="En bild som visar svart, mörker&#10;&#10;AI-genererat innehåll kan vara felaktigt.">
              <a:extLst>
                <a:ext uri="{FF2B5EF4-FFF2-40B4-BE49-F238E27FC236}">
                  <a16:creationId xmlns:a16="http://schemas.microsoft.com/office/drawing/2014/main" id="{58383FF6-648F-6CB4-8A27-762580BAB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77"/>
            <a:stretch>
              <a:fillRect/>
            </a:stretch>
          </p:blipFill>
          <p:spPr>
            <a:xfrm>
              <a:off x="634904" y="4021658"/>
              <a:ext cx="1778512" cy="1783830"/>
            </a:xfrm>
            <a:prstGeom prst="rect">
              <a:avLst/>
            </a:prstGeom>
          </p:spPr>
        </p:pic>
      </p:grpSp>
      <p:pic>
        <p:nvPicPr>
          <p:cNvPr id="27" name="Bildobjekt 26" descr="En bild som visar Teckensnitt, text, Grafik, grafisk design&#10;&#10;AI-genererat innehåll kan vara felaktigt.">
            <a:extLst>
              <a:ext uri="{FF2B5EF4-FFF2-40B4-BE49-F238E27FC236}">
                <a16:creationId xmlns:a16="http://schemas.microsoft.com/office/drawing/2014/main" id="{88AB875B-ADA9-EBB3-BAC9-5A5DF392D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01" y="5917051"/>
            <a:ext cx="3355502" cy="635361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CA99E82F-9064-5EB5-EF14-609BB9D4D31A}"/>
              </a:ext>
            </a:extLst>
          </p:cNvPr>
          <p:cNvSpPr txBox="1">
            <a:spLocks/>
          </p:cNvSpPr>
          <p:nvPr/>
        </p:nvSpPr>
        <p:spPr>
          <a:xfrm>
            <a:off x="5781207" y="3749756"/>
            <a:ext cx="6410794" cy="1503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 spc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får: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rådgivning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förslag på aktiviteter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uppföljning av hur det går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B9D2986-F890-2A6C-F3D2-A812681D9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5031F-34BF-6935-6480-413E576489A5}"/>
              </a:ext>
            </a:extLst>
          </p:cNvPr>
          <p:cNvSpPr/>
          <p:nvPr/>
        </p:nvSpPr>
        <p:spPr>
          <a:xfrm>
            <a:off x="0" y="0"/>
            <a:ext cx="12192000" cy="6919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B0C069F-AB3B-9FB7-5BBB-27E5029D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80" y="327454"/>
            <a:ext cx="5732929" cy="1534088"/>
          </a:xfrm>
        </p:spPr>
        <p:txBody>
          <a:bodyPr anchor="t">
            <a:normAutofit/>
          </a:bodyPr>
          <a:lstStyle/>
          <a:p>
            <a:r>
              <a:rPr lang="sv-SE" spc="-150" dirty="0">
                <a:solidFill>
                  <a:schemeClr val="accent1"/>
                </a:solidFill>
              </a:rPr>
              <a:t>Fysisk aktivitet </a:t>
            </a:r>
            <a:r>
              <a:rPr lang="sv-SE" spc="-150" dirty="0"/>
              <a:t>är bra för din hälsa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F8C648F5-89CA-D9E2-CAAD-4CA540AEA823}"/>
              </a:ext>
            </a:extLst>
          </p:cNvPr>
          <p:cNvSpPr txBox="1">
            <a:spLocks/>
          </p:cNvSpPr>
          <p:nvPr/>
        </p:nvSpPr>
        <p:spPr>
          <a:xfrm>
            <a:off x="713895" y="1582417"/>
            <a:ext cx="6410794" cy="13277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 spc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200" dirty="0">
                <a:latin typeface="+mn-lt"/>
                <a:ea typeface="+mn-ea"/>
                <a:cs typeface="+mn-cs"/>
              </a:rPr>
              <a:t>Att röra på sig kan göra att du mår</a:t>
            </a:r>
          </a:p>
          <a:p>
            <a:pPr>
              <a:lnSpc>
                <a:spcPct val="100000"/>
              </a:lnSpc>
            </a:pPr>
            <a:r>
              <a:rPr lang="sv-SE" sz="2200" dirty="0">
                <a:latin typeface="+mn-lt"/>
                <a:ea typeface="+mn-ea"/>
                <a:cs typeface="+mn-cs"/>
              </a:rPr>
              <a:t>bättre, både fysiskt och psykiskt.</a:t>
            </a:r>
          </a:p>
          <a:p>
            <a:pPr>
              <a:lnSpc>
                <a:spcPct val="100000"/>
              </a:lnSpc>
            </a:pPr>
            <a:endParaRPr lang="sv-SE" sz="2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endParaRPr lang="sv-SE" sz="2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636C7F0F-1BFF-8C91-15A7-298CE723B1C1}"/>
              </a:ext>
            </a:extLst>
          </p:cNvPr>
          <p:cNvSpPr txBox="1"/>
          <p:nvPr/>
        </p:nvSpPr>
        <p:spPr>
          <a:xfrm>
            <a:off x="606289" y="5731942"/>
            <a:ext cx="11813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Scanna QR-koden, läs mer på </a:t>
            </a:r>
          </a:p>
          <a:p>
            <a:pPr>
              <a:lnSpc>
                <a:spcPct val="100000"/>
              </a:lnSpc>
            </a:pPr>
            <a:r>
              <a:rPr lang="sv-SE" dirty="0"/>
              <a:t>1177.se/</a:t>
            </a:r>
            <a:r>
              <a:rPr lang="sv-SE" dirty="0" err="1"/>
              <a:t>vastmanland</a:t>
            </a:r>
            <a:r>
              <a:rPr lang="sv-SE" dirty="0"/>
              <a:t>/far</a:t>
            </a:r>
          </a:p>
        </p:txBody>
      </p:sp>
      <p:pic>
        <p:nvPicPr>
          <p:cNvPr id="6" name="Platshållare för bild 16">
            <a:extLst>
              <a:ext uri="{FF2B5EF4-FFF2-40B4-BE49-F238E27FC236}">
                <a16:creationId xmlns:a16="http://schemas.microsoft.com/office/drawing/2014/main" id="{66DBAADB-D134-1852-CC3B-0137F90D49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7" r="20557"/>
          <a:stretch/>
        </p:blipFill>
        <p:spPr>
          <a:xfrm flipH="1">
            <a:off x="6136557" y="-11450"/>
            <a:ext cx="6066896" cy="6869450"/>
          </a:xfr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F621D68F-F157-753D-A777-286FA67ABBC8}"/>
              </a:ext>
            </a:extLst>
          </p:cNvPr>
          <p:cNvGrpSpPr/>
          <p:nvPr/>
        </p:nvGrpSpPr>
        <p:grpSpPr>
          <a:xfrm>
            <a:off x="4204584" y="4953436"/>
            <a:ext cx="1408679" cy="1393945"/>
            <a:chOff x="569626" y="4021658"/>
            <a:chExt cx="1843790" cy="1824505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B8715218-4CD0-390F-55C1-02AA29847672}"/>
                </a:ext>
              </a:extLst>
            </p:cNvPr>
            <p:cNvSpPr/>
            <p:nvPr/>
          </p:nvSpPr>
          <p:spPr>
            <a:xfrm>
              <a:off x="569626" y="4062334"/>
              <a:ext cx="1813810" cy="1783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pic>
          <p:nvPicPr>
            <p:cNvPr id="24" name="Bildobjekt 23" descr="En bild som visar svart, mörker&#10;&#10;AI-genererat innehåll kan vara felaktigt.">
              <a:extLst>
                <a:ext uri="{FF2B5EF4-FFF2-40B4-BE49-F238E27FC236}">
                  <a16:creationId xmlns:a16="http://schemas.microsoft.com/office/drawing/2014/main" id="{595DB9AA-251C-A2EB-D8B8-E41926222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77"/>
            <a:stretch>
              <a:fillRect/>
            </a:stretch>
          </p:blipFill>
          <p:spPr>
            <a:xfrm>
              <a:off x="634904" y="4021658"/>
              <a:ext cx="1778512" cy="1783830"/>
            </a:xfrm>
            <a:prstGeom prst="rect">
              <a:avLst/>
            </a:prstGeom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0451E3F2-9175-1435-5B3A-44967FA01CAB}"/>
              </a:ext>
            </a:extLst>
          </p:cNvPr>
          <p:cNvSpPr txBox="1"/>
          <p:nvPr/>
        </p:nvSpPr>
        <p:spPr>
          <a:xfrm>
            <a:off x="606289" y="4050767"/>
            <a:ext cx="53503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v-SE" sz="2200" dirty="0"/>
              <a:t>Du kan få </a:t>
            </a:r>
            <a:r>
              <a:rPr lang="sv-SE" sz="2200" dirty="0" err="1"/>
              <a:t>FaR</a:t>
            </a:r>
            <a:r>
              <a:rPr lang="sv-SE" sz="2200" dirty="0"/>
              <a:t> – fysisk aktivitet</a:t>
            </a:r>
          </a:p>
          <a:p>
            <a:pPr>
              <a:lnSpc>
                <a:spcPct val="100000"/>
              </a:lnSpc>
            </a:pPr>
            <a:r>
              <a:rPr lang="sv-SE" sz="2200" dirty="0"/>
              <a:t>på recept. Prata med din vårdkontakt.</a:t>
            </a:r>
          </a:p>
        </p:txBody>
      </p:sp>
      <p:pic>
        <p:nvPicPr>
          <p:cNvPr id="11" name="Bildobjekt 10" descr="En bild som visar Teckensnitt, text, Grafik, grafisk design&#10;&#10;AI-genererat innehåll kan vara felaktigt.">
            <a:extLst>
              <a:ext uri="{FF2B5EF4-FFF2-40B4-BE49-F238E27FC236}">
                <a16:creationId xmlns:a16="http://schemas.microsoft.com/office/drawing/2014/main" id="{228A8BAD-7250-89EB-57AD-ECB0B0E9F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57" y="5731942"/>
            <a:ext cx="3355502" cy="635361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F45E8423-1ECD-743A-8324-D5EEA0C08E64}"/>
              </a:ext>
            </a:extLst>
          </p:cNvPr>
          <p:cNvSpPr txBox="1">
            <a:spLocks/>
          </p:cNvSpPr>
          <p:nvPr/>
        </p:nvSpPr>
        <p:spPr>
          <a:xfrm>
            <a:off x="693115" y="2491083"/>
            <a:ext cx="6410794" cy="1944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 spc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sv-SE" sz="2200" b="0" dirty="0">
                <a:solidFill>
                  <a:schemeClr val="tx1"/>
                </a:solidFill>
              </a:rPr>
              <a:t>Fysisk aktivitet kan:</a:t>
            </a:r>
          </a:p>
          <a:p>
            <a:pPr marL="342900" indent="-34290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förebygga sjukdom</a:t>
            </a:r>
          </a:p>
          <a:p>
            <a:pPr marL="342900" indent="-34290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vara en del av din behandling</a:t>
            </a:r>
          </a:p>
          <a:p>
            <a:pPr marL="342900" indent="-34290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minska behovet av läkemedel</a:t>
            </a:r>
          </a:p>
          <a:p>
            <a:pPr>
              <a:lnSpc>
                <a:spcPct val="100000"/>
              </a:lnSpc>
            </a:pPr>
            <a:endParaRPr lang="sv-SE" sz="2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6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177mall.pptm" id="{B8078586-10A1-406B-B9C0-5C8C8B2E75A3}" vid="{B784A0ED-AC3D-4790-B523-3094CC943FE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6D0D2FF-E378-40E9-8BC1-8EF625039A1B}">
  <we:reference id="a61de75b-4aa1-4223-afb4-cccb7aa6be4f" version="1.1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DD9DDF3816EE4B8179876AA5AEC0A1" ma:contentTypeVersion="21" ma:contentTypeDescription="Skapa ett nytt dokument." ma:contentTypeScope="" ma:versionID="41908bf9f72af7a64e8873034f467d14">
  <xsd:schema xmlns:xsd="http://www.w3.org/2001/XMLSchema" xmlns:xs="http://www.w3.org/2001/XMLSchema" xmlns:p="http://schemas.microsoft.com/office/2006/metadata/properties" xmlns:ns2="234703e7-9e48-4889-b458-e4f1ab235c03" xmlns:ns3="eb912acb-de3e-4f64-bf3c-82d24afba72b" targetNamespace="http://schemas.microsoft.com/office/2006/metadata/properties" ma:root="true" ma:fieldsID="06ee4e2ff94bc7a689f1839868b5ee1f" ns2:_="" ns3:_="">
    <xsd:import namespace="234703e7-9e48-4889-b458-e4f1ab235c03"/>
    <xsd:import namespace="eb912acb-de3e-4f64-bf3c-82d24afba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Valavbild" minOccurs="0"/>
                <xsd:element ref="ns2:Va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703e7-9e48-4889-b458-e4f1ab235c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Valavbild" ma:index="21" nillable="true" ma:displayName="Val av bild" ma:default="1" ma:format="Dropdown" ma:internalName="Valavbild">
      <xsd:simpleType>
        <xsd:restriction base="dms:Boolean"/>
      </xsd:simpleType>
    </xsd:element>
    <xsd:element name="Val" ma:index="22" nillable="true" ma:displayName="Val" ma:format="Dropdown" ma:internalName="Val">
      <xsd:simpleType>
        <xsd:restriction base="dms:Choice">
          <xsd:enumeration value="Ja"/>
          <xsd:enumeration value="Nej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12acb-de3e-4f64-bf3c-82d24afba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a56b091-3052-43d1-a445-3a14152cd47a}" ma:internalName="TaxCatchAll" ma:showField="CatchAllData" ma:web="eb912acb-de3e-4f64-bf3c-82d24afba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avbild xmlns="234703e7-9e48-4889-b458-e4f1ab235c03">true</Valavbild>
    <Val xmlns="234703e7-9e48-4889-b458-e4f1ab235c03" xsi:nil="true"/>
    <TaxCatchAll xmlns="eb912acb-de3e-4f64-bf3c-82d24afba72b" xsi:nil="true"/>
    <lcf76f155ced4ddcb4097134ff3c332f xmlns="234703e7-9e48-4889-b458-e4f1ab235c0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3322A5-4CA2-4E06-A661-FEC562C9C5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703e7-9e48-4889-b458-e4f1ab235c03"/>
    <ds:schemaRef ds:uri="eb912acb-de3e-4f64-bf3c-82d24afba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340B7B-4BD3-4C72-94F2-826C258013F2}">
  <ds:schemaRefs>
    <ds:schemaRef ds:uri="http://schemas.microsoft.com/office/2006/metadata/properties"/>
    <ds:schemaRef ds:uri="http://schemas.microsoft.com/office/infopath/2007/PartnerControls"/>
    <ds:schemaRef ds:uri="234703e7-9e48-4889-b458-e4f1ab235c03"/>
    <ds:schemaRef ds:uri="eb912acb-de3e-4f64-bf3c-82d24afba72b"/>
  </ds:schemaRefs>
</ds:datastoreItem>
</file>

<file path=customXml/itemProps3.xml><?xml version="1.0" encoding="utf-8"?>
<ds:datastoreItem xmlns:ds="http://schemas.openxmlformats.org/officeDocument/2006/customXml" ds:itemID="{28139BFB-5755-45F7-BF52-399ED7592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1177mall</Template>
  <TotalTime>76</TotalTime>
  <Words>130</Words>
  <Application>Microsoft Office PowerPoint</Application>
  <PresentationFormat>Bredbild</PresentationFormat>
  <Paragraphs>21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Calibri</vt:lpstr>
      <vt:lpstr>Inter</vt:lpstr>
      <vt:lpstr>Open Sans</vt:lpstr>
      <vt:lpstr>1177 Vårguiden</vt:lpstr>
      <vt:lpstr>FaR – fysisk aktivitet på recept</vt:lpstr>
      <vt:lpstr>Fysisk aktivitet är bra för din hälsa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Anja Hektor Gardell</dc:creator>
  <cp:lastModifiedBy>Anja Hektor Gardell</cp:lastModifiedBy>
  <cp:revision>3</cp:revision>
  <dcterms:created xsi:type="dcterms:W3CDTF">2026-02-27T13:07:42Z</dcterms:created>
  <dcterms:modified xsi:type="dcterms:W3CDTF">2026-03-09T14:08:48Z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0x010100E4DD9DDF3816EE4B8179876AA5AEC0A1</vt:lpwstr>
  </property>
  <property fmtid="{D5CDD505-2E9C-101B-9397-08002B2CF9AE}" pid="3" name="MediaServiceImageTags">
    <vt:lpwstr/>
  </property>
</Properties>
</file>