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74791B-5257-001D-D97B-C23D9F533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AD5402-4B61-FEF8-9F26-6DBE7A5B6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DF15DF-0A56-E1FB-A64B-2348EC4D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723A38-3093-EF91-EF27-0F9C9B7D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82AAF-5BEA-3EBC-8177-7449F932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42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3BB9EC-DAE7-1159-2EFF-B115F43F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D3B442E-4C5E-A137-9381-04227EE1C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602A25-4019-E63E-4D68-3BD5C224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4C5A49-2834-C318-3260-2A8CE067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2D09C-E145-C453-2223-FA939B88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489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00C7255-56FA-66F8-717F-B465546EA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110081-46D8-4386-08D5-65FD857E5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5ACAD8-3887-CD76-4168-AC4B49B9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867DAF-E799-2C1D-94C8-30CFCC2A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CAF5B5-4ECF-1D0A-3DA1-B8C6E6EE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38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E0187-5A5C-E074-CD4A-8788F296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426B0-2757-8C00-3F44-4F807DDF7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D9A305-CC9D-DC17-8899-6EE1F7D8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4A4B84-8883-2BAD-CC23-85C288C9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306895-5709-37EF-D92C-98067AD6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6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99834-A787-D268-20BA-AC6FE1C8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0723AF-B98B-4BA2-86AD-ED0505DFA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D5E283-CC35-37C5-F5B3-647F01BA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5DF15-B653-F3B0-BBF3-D7F99634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EE4938-9D92-C9AD-6EA3-5E300295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911728-58B1-8736-0148-404958DB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A38070-3092-85DD-FBCB-94D8CF811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3C66B3-05B3-1CCB-1E07-9EB0D53B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345723-A6C9-23B4-8FD8-64FE4D61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F34CE6-3970-A52F-A032-83F40C38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62D58C-25C7-771F-9C0E-30C68E10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08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46E77-4E86-1092-1088-32052630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8EF26A-AF98-3AF7-9DF1-119FBF24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CB3792-368A-D068-1900-FFD0CABAB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BC12CA-9C5E-2A5E-A6DF-F2049307E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DDB38F-7ACA-23B9-8D83-63742E86A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ECAAD7-2138-4475-9045-38FA804E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6561FC-BD80-AF5C-36B6-F04D52DB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1F51FB1-343C-2269-6832-A960F467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62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5A489-42A3-AA12-E752-C46F7322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325F03-656E-1DB7-3A9A-33C0DDDB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2BB973-3D9B-CBDA-0673-CCABEB56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EA74FE-3FCF-EF82-6204-D2253814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01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660F8-3A67-2305-48E1-FAF8C1A7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63CF0FC-782C-9AB3-9FAA-C8E0AA1C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654382-8218-7AA6-C828-9BB941F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5919E-AA97-CC95-8E25-8B26D9E8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29FDC8-BFBD-4A93-B2EF-60D3D158F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70C7F4-4A38-287F-EB34-747F6875E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DDE813-C152-5EA1-FD8B-BA406A42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E05257-F4AC-0A16-508F-24E3D807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FA5B141-2F17-020F-E206-9B5CD2FB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69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21C7F5-A957-5C52-69A5-B503F09F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335342-08F0-B980-C9AF-618E507B6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E6FA7D-2BDD-6A32-E185-C1986E98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EDFA41-B1DC-7B8B-C723-7CA9AFE1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41F259-B400-85E5-3C88-457D6E62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EF2393-0B52-3CEA-1F75-3157F5AA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23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9C2FF28-547D-984C-FB27-3F3DC6BF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6E19FC-4884-1B9C-09E1-D25F12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D0430D-7E85-36A6-CC5B-6B3B12FE2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A961-64E1-42A0-B680-63A3BAC2C75F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78DE10-EED7-3BAE-C1A1-A3E1B577E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7B45EA-EF31-AC80-C1A5-EB7C4785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90EE-103C-45B2-8BAF-9EC0E4BE8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0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Människoansikte, klädsel, leende&#10;&#10;Automatiskt genererad beskrivning">
            <a:extLst>
              <a:ext uri="{FF2B5EF4-FFF2-40B4-BE49-F238E27FC236}">
                <a16:creationId xmlns:a16="http://schemas.microsoft.com/office/drawing/2014/main" id="{552F5DCD-32BA-9F37-5D60-9FF62D0B2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2024-08-27T14:02:18Z</dcterms:created>
  <dcterms:modified xsi:type="dcterms:W3CDTF">2024-08-27T14:03:42Z</dcterms:modified>
</cp:coreProperties>
</file>