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5BCE5-417C-CBAA-7251-4C005698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26BE0F-0249-ECE7-594E-118CC7A60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9EBC8B-5CBC-FE2E-E083-32E80B8E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FA67A-154E-7D0D-1CE1-B0AEFD97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8F0118-531A-FE0D-35B5-B0C463B1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62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00403-6795-CE4F-C509-283675BD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330E2B-E14D-990F-F0A6-244081EF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B9A17B-106D-307F-E87A-1E88969F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04E20A-743E-1DDF-3B6C-3D610302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80ED6-22F6-55E2-C618-A155C47A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6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939AE1-E44F-F833-4C83-FA55718A0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04AF483-3591-0157-69A7-B7182372A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7CEEBF-BAEB-C678-87BD-011F78CC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2A3B60-BC9E-569B-9C42-7361B555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995D1E-0587-CA1D-8E2E-6D5B86BD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69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6F5AF8-E4C5-0956-444E-768A4F60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91052-7857-E8DC-AA8D-18DC9B0B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75E014-50E3-F5B5-F5E9-C6D335F3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90F53-8737-C8B1-D290-762059FE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57C2CD-8C3F-ABDF-D9B1-E034E087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17A2E-76F6-5C64-4854-4856B7ED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E5176F-69E7-0DE6-4255-318E2249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904D8E-2864-D0EF-87C0-35E50C33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2DF811-993E-E955-90FA-DE24B19F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76B70D-D687-EA1E-E3DC-DCE45C50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8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BE6D7-3104-7C77-7630-FD377682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645279-097D-1196-EA03-0BE06F1F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FF723A-71A7-C150-DC5C-6160DC50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E50201-319A-3596-F393-C24DEF41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451EFA-5B6B-4601-FD25-7E96F36A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25E584-73C6-94B8-D2C6-55809367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1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CBA91-BDC9-DCE2-1D0E-64A05634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E52924-8087-C5D5-874C-1F8DF60D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FADB4-02F9-7D8F-76C7-5F3047F5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E0A2B7-9C46-3EB3-BD04-BD9F4DAC5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C35238-AA2B-9C85-3E83-2E3E2A73D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E8765A7-6DCC-6446-2499-EC375640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75FB245-BE9C-0276-BB61-9863486A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27A7BD2-8811-6AAE-7F2D-44EBA34D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69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C1F37C-A628-0C05-7565-E1FCA9A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B6705-F914-07BE-BF94-35110865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7A6B2E-E6BF-28EC-4FF1-EE616338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0CEC6F-AB35-A6EA-9D4E-BE4FA300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1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F9A470C-4F76-28FB-B14F-E44ED851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6654F5-4219-47DA-2309-3E9CB8D5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46DBD0-9ED8-A42D-977D-3E7967FD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42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EE951-1376-B63C-7D2E-46A3A65B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2D3002-CBD5-EF3B-BBC1-F4034092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3783C4-89B6-606C-D906-311D5B76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671C0D-2B71-2B79-5739-C8FBE9F7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8E1834-BE73-6453-E0AB-63677DB3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0383AB-8B2B-59D5-BAB8-F83EB02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80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169E3-2143-EDB1-03CF-4B5AFE30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5FE058-08F7-D5B1-DACD-40FCF1CD9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FEEB08-0E31-D3C9-8916-B33F54B58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F965BB-634C-DD15-BFCF-0C7D94C2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C804F2-A6C6-AF7E-AFCD-75509B48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553D1A-22A1-D6CD-20DA-270B0497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A907ABC-6140-97EC-8DF5-74B54002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CF3A81-BF41-33B5-39A4-91F7B50C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A1DC7A-31BD-BCA1-18D7-6B9DD9530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0BC0-CD98-4E60-A57F-833024006687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DA392A-80BE-7BCE-7280-602B931B7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2766C3-2FDE-226C-00E7-046E082B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2030-8CC5-419A-9499-FBC9507798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6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jul, klädsel, rullstol&#10;&#10;Automatiskt genererad beskrivning">
            <a:extLst>
              <a:ext uri="{FF2B5EF4-FFF2-40B4-BE49-F238E27FC236}">
                <a16:creationId xmlns:a16="http://schemas.microsoft.com/office/drawing/2014/main" id="{170DDBB3-0EC5-D4F1-4CFC-B51E31FB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2024-09-17T10:40:18Z</dcterms:created>
  <dcterms:modified xsi:type="dcterms:W3CDTF">2024-09-17T10:41:33Z</dcterms:modified>
</cp:coreProperties>
</file>