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0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6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ja Hektor Gardell" userId="efca60bd-6692-4f0f-9244-d4fd5093a5c6" providerId="ADAL" clId="{3ED56A9B-9F00-4065-96D0-D4838F714C3E}"/>
    <pc:docChg chg="custSel delSld modSld">
      <pc:chgData name="Anja Hektor Gardell" userId="efca60bd-6692-4f0f-9244-d4fd5093a5c6" providerId="ADAL" clId="{3ED56A9B-9F00-4065-96D0-D4838F714C3E}" dt="2026-01-13T09:51:18.129" v="5" actId="1076"/>
      <pc:docMkLst>
        <pc:docMk/>
      </pc:docMkLst>
      <pc:sldChg chg="del">
        <pc:chgData name="Anja Hektor Gardell" userId="efca60bd-6692-4f0f-9244-d4fd5093a5c6" providerId="ADAL" clId="{3ED56A9B-9F00-4065-96D0-D4838F714C3E}" dt="2026-01-13T09:50:48.182" v="0" actId="47"/>
        <pc:sldMkLst>
          <pc:docMk/>
          <pc:sldMk cId="4131809445" sldId="269"/>
        </pc:sldMkLst>
      </pc:sldChg>
      <pc:sldChg chg="delSp modSp mod">
        <pc:chgData name="Anja Hektor Gardell" userId="efca60bd-6692-4f0f-9244-d4fd5093a5c6" providerId="ADAL" clId="{3ED56A9B-9F00-4065-96D0-D4838F714C3E}" dt="2026-01-13T09:51:18.129" v="5" actId="1076"/>
        <pc:sldMkLst>
          <pc:docMk/>
          <pc:sldMk cId="1679510952" sldId="270"/>
        </pc:sldMkLst>
        <pc:picChg chg="mod">
          <ac:chgData name="Anja Hektor Gardell" userId="efca60bd-6692-4f0f-9244-d4fd5093a5c6" providerId="ADAL" clId="{3ED56A9B-9F00-4065-96D0-D4838F714C3E}" dt="2026-01-13T09:51:18.129" v="5" actId="1076"/>
          <ac:picMkLst>
            <pc:docMk/>
            <pc:sldMk cId="1679510952" sldId="270"/>
            <ac:picMk id="11" creationId="{C269DF6E-5257-2924-E55D-7D95BCC44F7B}"/>
          </ac:picMkLst>
        </pc:picChg>
        <pc:picChg chg="del">
          <ac:chgData name="Anja Hektor Gardell" userId="efca60bd-6692-4f0f-9244-d4fd5093a5c6" providerId="ADAL" clId="{3ED56A9B-9F00-4065-96D0-D4838F714C3E}" dt="2026-01-13T09:50:55.890" v="1" actId="478"/>
          <ac:picMkLst>
            <pc:docMk/>
            <pc:sldMk cId="1679510952" sldId="270"/>
            <ac:picMk id="14" creationId="{07E3F2F2-69B6-16E7-B77F-00C76E50630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EAF8ADE-DFB0-6344-91AF-C2340D4A73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2F8833-CBDB-8E44-991E-7719DBE5D6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D629D-E35B-0940-BCF8-E9D569AAAE2E}" type="datetimeFigureOut">
              <a:rPr lang="sv-SE" smtClean="0"/>
              <a:t>2026-01-13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3D6739B-AC65-D24B-AC64-71E56FA32A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D3F9890-91E1-FA43-9F16-0BBCFAAAAB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680A0-A5E7-3B49-AD2F-70CF6E6299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1180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23D13-F35E-4529-B3F7-0633FF5C8FD7}" type="datetimeFigureOut">
              <a:rPr lang="sv-SE" smtClean="0"/>
              <a:t>2026-01-13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EDCF4-EC53-45ED-9657-3068B2115E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8782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sida utan bild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>
            <a:extLst>
              <a:ext uri="{FF2B5EF4-FFF2-40B4-BE49-F238E27FC236}">
                <a16:creationId xmlns:a16="http://schemas.microsoft.com/office/drawing/2014/main" id="{F6D261CD-7475-462D-96A6-570AC61F5569}"/>
              </a:ext>
            </a:extLst>
          </p:cNvPr>
          <p:cNvSpPr/>
          <p:nvPr userDrawn="1"/>
        </p:nvSpPr>
        <p:spPr>
          <a:xfrm>
            <a:off x="0" y="0"/>
            <a:ext cx="12192000" cy="56440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0C5D4EC2-9FA8-4FE8-96F7-29DCCDEDDB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78728"/>
            <a:ext cx="12202510" cy="220029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4679F00-E121-4F6A-8D29-D9E7E550A9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52672"/>
            <a:ext cx="9144000" cy="2387600"/>
          </a:xfrm>
        </p:spPr>
        <p:txBody>
          <a:bodyPr anchor="t"/>
          <a:lstStyle>
            <a:lvl1pPr algn="ctr">
              <a:defRPr sz="5400" spc="0"/>
            </a:lvl1pPr>
          </a:lstStyle>
          <a:p>
            <a:r>
              <a:rPr lang="sv-SE" dirty="0"/>
              <a:t>En rubrik kommer</a:t>
            </a:r>
            <a:br>
              <a:rPr lang="sv-SE" dirty="0"/>
            </a:br>
            <a:r>
              <a:rPr lang="sv-SE" dirty="0"/>
              <a:t>att stå här och kan</a:t>
            </a:r>
            <a:br>
              <a:rPr lang="sv-SE" dirty="0"/>
            </a:br>
            <a:r>
              <a:rPr lang="sv-SE" dirty="0"/>
              <a:t>vara på tre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F3B956-728F-4271-9E5F-A466177507C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176772"/>
            <a:ext cx="9144000" cy="410286"/>
          </a:xfrm>
        </p:spPr>
        <p:txBody>
          <a:bodyPr anchor="b"/>
          <a:lstStyle>
            <a:lvl1pPr marL="0" indent="0" algn="ctr">
              <a:buNone/>
              <a:defRPr sz="1400" b="1" cap="all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5C65CF8-0829-4AB6-891A-190544AC3286}"/>
              </a:ext>
            </a:extLst>
          </p:cNvPr>
          <p:cNvSpPr/>
          <p:nvPr userDrawn="1"/>
        </p:nvSpPr>
        <p:spPr>
          <a:xfrm>
            <a:off x="-2575249" y="841599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EBE118A1-F797-4EAF-B63F-697D3863BC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1808804"/>
            <a:ext cx="1685925" cy="628650"/>
          </a:xfrm>
          <a:prstGeom prst="rect">
            <a:avLst/>
          </a:prstGeom>
        </p:spPr>
      </p:pic>
      <p:pic>
        <p:nvPicPr>
          <p:cNvPr id="6" name="Bildobjekt 5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681A010A-9841-0739-F8AC-F00D0F9923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613" y="5809500"/>
            <a:ext cx="4149645" cy="78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01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sida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sv-SE" dirty="0">
                <a:solidFill>
                  <a:schemeClr val="accent1"/>
                </a:solidFill>
              </a:rPr>
              <a:t>Rubrik</a:t>
            </a:r>
            <a:r>
              <a:rPr lang="sv-SE" dirty="0"/>
              <a:t>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91B10F-9AE3-44F1-83B7-0D36638C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3338" y="1693273"/>
            <a:ext cx="5958536" cy="356452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8D24B6-D2A2-49C9-BA42-DB7B3202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7E05EC-B5C7-4E5C-99AF-DAA72183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E79EAE5D-FEC0-4EF7-BBA5-3270B4215AD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5038" y="1619250"/>
            <a:ext cx="4110037" cy="3709988"/>
          </a:xfrm>
          <a:prstGeom prst="roundRect">
            <a:avLst>
              <a:gd name="adj" fmla="val 1369"/>
            </a:avLst>
          </a:prstGeom>
          <a:noFill/>
        </p:spPr>
        <p:txBody>
          <a:bodyPr tIns="576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5795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sida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296" y="84221"/>
            <a:ext cx="10567736" cy="1149264"/>
          </a:xfrm>
        </p:spPr>
        <p:txBody>
          <a:bodyPr/>
          <a:lstStyle>
            <a:lvl1pPr>
              <a:defRPr spc="0"/>
            </a:lvl1pPr>
          </a:lstStyle>
          <a:p>
            <a:r>
              <a:rPr lang="sv-SE" dirty="0">
                <a:solidFill>
                  <a:schemeClr val="accent1"/>
                </a:solidFill>
              </a:rPr>
              <a:t>Rubrik</a:t>
            </a:r>
            <a:r>
              <a:rPr lang="sv-SE" dirty="0"/>
              <a:t>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91B10F-9AE3-44F1-83B7-0D36638C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24" y="1693273"/>
            <a:ext cx="5919810" cy="356452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8D24B6-D2A2-49C9-BA42-DB7B3202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7E05EC-B5C7-4E5C-99AF-DAA72183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DCD0C5FE-126D-416C-9A5B-02C9EAD42FB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46348" y="1619250"/>
            <a:ext cx="4110037" cy="3709988"/>
          </a:xfrm>
          <a:prstGeom prst="roundRect">
            <a:avLst>
              <a:gd name="adj" fmla="val 1369"/>
            </a:avLst>
          </a:prstGeom>
          <a:noFill/>
        </p:spPr>
        <p:txBody>
          <a:bodyPr tIns="576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419791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8D5545B1-EC61-4586-B3F7-6354B25D50F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" name="Bildobjekt 1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D53075D1-8D15-FCE3-4378-9F629B9822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1200" y="2768706"/>
            <a:ext cx="6974352" cy="132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849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sida utan bild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0C5D4EC2-9FA8-4FE8-96F7-29DCCDEDDB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78728"/>
            <a:ext cx="12202510" cy="220029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4679F00-E121-4F6A-8D29-D9E7E550A9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52672"/>
            <a:ext cx="9144000" cy="2387600"/>
          </a:xfrm>
        </p:spPr>
        <p:txBody>
          <a:bodyPr anchor="t"/>
          <a:lstStyle>
            <a:lvl1pPr algn="ctr">
              <a:defRPr sz="54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kan</a:t>
            </a:r>
            <a:br>
              <a:rPr lang="sv-SE"/>
            </a:br>
            <a:r>
              <a:rPr lang="sv-SE"/>
              <a:t>vara på tre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F3B956-728F-4271-9E5F-A466177507C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176772"/>
            <a:ext cx="9144000" cy="410286"/>
          </a:xfrm>
        </p:spPr>
        <p:txBody>
          <a:bodyPr anchor="b"/>
          <a:lstStyle>
            <a:lvl1pPr marL="0" indent="0" algn="ctr">
              <a:buNone/>
              <a:defRPr sz="1400" b="1" cap="all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5C65CF8-0829-4AB6-891A-190544AC3286}"/>
              </a:ext>
            </a:extLst>
          </p:cNvPr>
          <p:cNvSpPr/>
          <p:nvPr userDrawn="1"/>
        </p:nvSpPr>
        <p:spPr>
          <a:xfrm>
            <a:off x="-2575249" y="841599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EBE118A1-F797-4EAF-B63F-697D3863BC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1808804"/>
            <a:ext cx="1685925" cy="628650"/>
          </a:xfrm>
          <a:prstGeom prst="rect">
            <a:avLst/>
          </a:prstGeom>
        </p:spPr>
      </p:pic>
      <p:pic>
        <p:nvPicPr>
          <p:cNvPr id="4" name="Bildobjekt 3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74A7EAA1-131E-4E87-3414-BE40AE8564F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613" y="5809500"/>
            <a:ext cx="4149645" cy="78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64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198FF978-7AC6-4A7A-943A-D6BAC9303385}"/>
              </a:ext>
            </a:extLst>
          </p:cNvPr>
          <p:cNvSpPr/>
          <p:nvPr userDrawn="1"/>
        </p:nvSpPr>
        <p:spPr>
          <a:xfrm>
            <a:off x="0" y="6120545"/>
            <a:ext cx="121968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733B926C-A7EB-4393-AE91-4468A5CB5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0510" y="0"/>
            <a:ext cx="12202510" cy="4781496"/>
          </a:xfrm>
          <a:custGeom>
            <a:avLst/>
            <a:gdLst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18234"/>
              <a:gd name="connsiteX1" fmla="*/ 12192000 w 12192000"/>
              <a:gd name="connsiteY1" fmla="*/ 0 h 5318234"/>
              <a:gd name="connsiteX2" fmla="*/ 12192000 w 12192000"/>
              <a:gd name="connsiteY2" fmla="*/ 5307013 h 5318234"/>
              <a:gd name="connsiteX3" fmla="*/ 6243145 w 12192000"/>
              <a:gd name="connsiteY3" fmla="*/ 5318234 h 5318234"/>
              <a:gd name="connsiteX4" fmla="*/ 0 w 12192000"/>
              <a:gd name="connsiteY4" fmla="*/ 5307013 h 5318234"/>
              <a:gd name="connsiteX5" fmla="*/ 0 w 12192000"/>
              <a:gd name="connsiteY5" fmla="*/ 0 h 5318234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10510 w 12202510"/>
              <a:gd name="connsiteY0" fmla="*/ 0 h 4781496"/>
              <a:gd name="connsiteX1" fmla="*/ 12202510 w 12202510"/>
              <a:gd name="connsiteY1" fmla="*/ 0 h 4781496"/>
              <a:gd name="connsiteX2" fmla="*/ 12202510 w 12202510"/>
              <a:gd name="connsiteY2" fmla="*/ 4781496 h 4781496"/>
              <a:gd name="connsiteX3" fmla="*/ 0 w 12202510"/>
              <a:gd name="connsiteY3" fmla="*/ 4686903 h 4781496"/>
              <a:gd name="connsiteX4" fmla="*/ 10510 w 12202510"/>
              <a:gd name="connsiteY4" fmla="*/ 0 h 4781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2510" h="4781496">
                <a:moveTo>
                  <a:pt x="10510" y="0"/>
                </a:moveTo>
                <a:lnTo>
                  <a:pt x="12202510" y="0"/>
                </a:lnTo>
                <a:lnTo>
                  <a:pt x="12202510" y="4781496"/>
                </a:lnTo>
                <a:cubicBezTo>
                  <a:pt x="10755586" y="4140365"/>
                  <a:pt x="5598509" y="2490241"/>
                  <a:pt x="0" y="4686903"/>
                </a:cubicBezTo>
                <a:cubicBezTo>
                  <a:pt x="3503" y="3124602"/>
                  <a:pt x="7007" y="1562301"/>
                  <a:pt x="10510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tIns="133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435504"/>
            <a:ext cx="10515600" cy="1149264"/>
          </a:xfrm>
        </p:spPr>
        <p:txBody>
          <a:bodyPr/>
          <a:lstStyle>
            <a:lvl1pPr algn="ctr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två rader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A1446BD1-50A4-40FE-9679-6F29CE2913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30272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pic>
        <p:nvPicPr>
          <p:cNvPr id="3" name="Bildobjekt 2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227AE8EC-D27C-87FB-62C1-8EFF3AD942A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389" y="6272388"/>
            <a:ext cx="2507462" cy="47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13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198FF978-7AC6-4A7A-943A-D6BAC9303385}"/>
              </a:ext>
            </a:extLst>
          </p:cNvPr>
          <p:cNvSpPr/>
          <p:nvPr userDrawn="1"/>
        </p:nvSpPr>
        <p:spPr>
          <a:xfrm>
            <a:off x="0" y="6120545"/>
            <a:ext cx="121932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733B926C-A7EB-4393-AE91-4468A5CB5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0510" y="0"/>
            <a:ext cx="12202510" cy="4781496"/>
          </a:xfrm>
          <a:custGeom>
            <a:avLst/>
            <a:gdLst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18234"/>
              <a:gd name="connsiteX1" fmla="*/ 12192000 w 12192000"/>
              <a:gd name="connsiteY1" fmla="*/ 0 h 5318234"/>
              <a:gd name="connsiteX2" fmla="*/ 12192000 w 12192000"/>
              <a:gd name="connsiteY2" fmla="*/ 5307013 h 5318234"/>
              <a:gd name="connsiteX3" fmla="*/ 6243145 w 12192000"/>
              <a:gd name="connsiteY3" fmla="*/ 5318234 h 5318234"/>
              <a:gd name="connsiteX4" fmla="*/ 0 w 12192000"/>
              <a:gd name="connsiteY4" fmla="*/ 5307013 h 5318234"/>
              <a:gd name="connsiteX5" fmla="*/ 0 w 12192000"/>
              <a:gd name="connsiteY5" fmla="*/ 0 h 5318234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10510 w 12202510"/>
              <a:gd name="connsiteY0" fmla="*/ 0 h 4781496"/>
              <a:gd name="connsiteX1" fmla="*/ 12202510 w 12202510"/>
              <a:gd name="connsiteY1" fmla="*/ 0 h 4781496"/>
              <a:gd name="connsiteX2" fmla="*/ 12202510 w 12202510"/>
              <a:gd name="connsiteY2" fmla="*/ 4781496 h 4781496"/>
              <a:gd name="connsiteX3" fmla="*/ 0 w 12202510"/>
              <a:gd name="connsiteY3" fmla="*/ 4686903 h 4781496"/>
              <a:gd name="connsiteX4" fmla="*/ 10510 w 12202510"/>
              <a:gd name="connsiteY4" fmla="*/ 0 h 4781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2510" h="4781496">
                <a:moveTo>
                  <a:pt x="10510" y="0"/>
                </a:moveTo>
                <a:lnTo>
                  <a:pt x="12202510" y="0"/>
                </a:lnTo>
                <a:lnTo>
                  <a:pt x="12202510" y="4781496"/>
                </a:lnTo>
                <a:cubicBezTo>
                  <a:pt x="10755586" y="4140365"/>
                  <a:pt x="5598509" y="2490241"/>
                  <a:pt x="0" y="4686903"/>
                </a:cubicBezTo>
                <a:cubicBezTo>
                  <a:pt x="3503" y="3124602"/>
                  <a:pt x="7007" y="1562301"/>
                  <a:pt x="1051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tIns="133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435504"/>
            <a:ext cx="10515600" cy="1149264"/>
          </a:xfrm>
        </p:spPr>
        <p:txBody>
          <a:bodyPr/>
          <a:lstStyle>
            <a:lvl1pPr algn="ctr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två rader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A1446BD1-50A4-40FE-9679-6F29CE2913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30272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pic>
        <p:nvPicPr>
          <p:cNvPr id="3" name="Bildobjekt 2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D24AE2CB-4CAF-449D-9056-E2957860B2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389" y="6272388"/>
            <a:ext cx="2507462" cy="47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32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, stående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2B9B1E09-5306-4C10-87AB-2A88B20FDCA3}"/>
              </a:ext>
            </a:extLst>
          </p:cNvPr>
          <p:cNvSpPr/>
          <p:nvPr userDrawn="1"/>
        </p:nvSpPr>
        <p:spPr>
          <a:xfrm>
            <a:off x="4534293" y="0"/>
            <a:ext cx="7657707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A6D5D8B6-D25B-4C93-B295-E27694AD21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409044" cy="6124575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9044" h="6858000">
                <a:moveTo>
                  <a:pt x="0" y="0"/>
                </a:moveTo>
                <a:lnTo>
                  <a:pt x="4724633" y="0"/>
                </a:lnTo>
                <a:cubicBezTo>
                  <a:pt x="5544943" y="1510553"/>
                  <a:pt x="5691367" y="5015753"/>
                  <a:pt x="4814281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tIns="61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3929" y="2438399"/>
            <a:ext cx="5732929" cy="2518839"/>
          </a:xfrm>
        </p:spPr>
        <p:txBody>
          <a:bodyPr anchor="t"/>
          <a:lstStyle>
            <a:lvl1pPr algn="l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tre rader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5B9738A-C3E8-4B02-8BAA-0C250B908C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9317" y="6316726"/>
            <a:ext cx="811630" cy="329318"/>
          </a:xfrm>
          <a:prstGeom prst="rect">
            <a:avLst/>
          </a:prstGeom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sp>
        <p:nvSpPr>
          <p:cNvPr id="32" name="Rektangel 31">
            <a:extLst>
              <a:ext uri="{FF2B5EF4-FFF2-40B4-BE49-F238E27FC236}">
                <a16:creationId xmlns:a16="http://schemas.microsoft.com/office/drawing/2014/main" id="{813EFC0E-885A-43B5-9260-07804A71EAA3}"/>
              </a:ext>
            </a:extLst>
          </p:cNvPr>
          <p:cNvSpPr/>
          <p:nvPr userDrawn="1"/>
        </p:nvSpPr>
        <p:spPr>
          <a:xfrm>
            <a:off x="0" y="6112042"/>
            <a:ext cx="121932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Underrubrik 2">
            <a:extLst>
              <a:ext uri="{FF2B5EF4-FFF2-40B4-BE49-F238E27FC236}">
                <a16:creationId xmlns:a16="http://schemas.microsoft.com/office/drawing/2014/main" id="{B8308509-CDE4-4C50-93DD-8185D403238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28479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pic>
        <p:nvPicPr>
          <p:cNvPr id="6" name="Bildobjekt 5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8EAB9FB8-D997-7344-D9A2-A41F2C7F891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389" y="6272388"/>
            <a:ext cx="2507462" cy="47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2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, stående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2B9B1E09-5306-4C10-87AB-2A88B20FDCA3}"/>
              </a:ext>
            </a:extLst>
          </p:cNvPr>
          <p:cNvSpPr/>
          <p:nvPr userDrawn="1"/>
        </p:nvSpPr>
        <p:spPr>
          <a:xfrm>
            <a:off x="4534293" y="0"/>
            <a:ext cx="765770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A6D5D8B6-D25B-4C93-B295-E27694AD21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409044" cy="6115050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9044" h="6858000">
                <a:moveTo>
                  <a:pt x="0" y="0"/>
                </a:moveTo>
                <a:lnTo>
                  <a:pt x="4724633" y="0"/>
                </a:lnTo>
                <a:cubicBezTo>
                  <a:pt x="5544943" y="1510553"/>
                  <a:pt x="5691367" y="5015753"/>
                  <a:pt x="4814281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tIns="61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3929" y="2438399"/>
            <a:ext cx="5732929" cy="2518839"/>
          </a:xfrm>
        </p:spPr>
        <p:txBody>
          <a:bodyPr anchor="t"/>
          <a:lstStyle>
            <a:lvl1pPr algn="l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tre rader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5B9738A-C3E8-4B02-8BAA-0C250B908C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9317" y="6316726"/>
            <a:ext cx="811630" cy="329318"/>
          </a:xfrm>
          <a:prstGeom prst="rect">
            <a:avLst/>
          </a:prstGeom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sp>
        <p:nvSpPr>
          <p:cNvPr id="32" name="Rektangel 31">
            <a:extLst>
              <a:ext uri="{FF2B5EF4-FFF2-40B4-BE49-F238E27FC236}">
                <a16:creationId xmlns:a16="http://schemas.microsoft.com/office/drawing/2014/main" id="{D7C6379A-E5B9-4DBE-87E3-D8A0F4B3241B}"/>
              </a:ext>
            </a:extLst>
          </p:cNvPr>
          <p:cNvSpPr/>
          <p:nvPr userDrawn="1"/>
        </p:nvSpPr>
        <p:spPr>
          <a:xfrm>
            <a:off x="0" y="6129797"/>
            <a:ext cx="121920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Underrubrik 2">
            <a:extLst>
              <a:ext uri="{FF2B5EF4-FFF2-40B4-BE49-F238E27FC236}">
                <a16:creationId xmlns:a16="http://schemas.microsoft.com/office/drawing/2014/main" id="{98DE3D41-C2B5-4D95-91B2-B0834D588D4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28479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pic>
        <p:nvPicPr>
          <p:cNvPr id="3" name="Bildobjekt 2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42F45AA6-8055-2F3C-E94C-30C75143AEA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389" y="6272388"/>
            <a:ext cx="2507462" cy="47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8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sida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B980B2C3-6720-4B17-BCEF-D058EE6EA5EF}"/>
              </a:ext>
            </a:extLst>
          </p:cNvPr>
          <p:cNvSpPr/>
          <p:nvPr userDrawn="1"/>
        </p:nvSpPr>
        <p:spPr>
          <a:xfrm>
            <a:off x="0" y="0"/>
            <a:ext cx="12192000" cy="611702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40043"/>
            <a:ext cx="10515600" cy="2679331"/>
          </a:xfrm>
        </p:spPr>
        <p:txBody>
          <a:bodyPr anchor="ctr"/>
          <a:lstStyle>
            <a:lvl1pPr algn="ctr">
              <a:defRPr sz="4600"/>
            </a:lvl1pPr>
          </a:lstStyle>
          <a:p>
            <a:r>
              <a:rPr lang="sv-SE">
                <a:solidFill>
                  <a:schemeClr val="accent1"/>
                </a:solidFill>
              </a:rPr>
              <a:t>Vi finns på</a:t>
            </a:r>
            <a:br>
              <a:rPr lang="sv-SE"/>
            </a:br>
            <a:r>
              <a:rPr lang="sv-SE"/>
              <a:t>webb och telefon och</a:t>
            </a:r>
            <a:br>
              <a:rPr lang="sv-SE"/>
            </a:br>
            <a:r>
              <a:rPr lang="sv-SE"/>
              <a:t>har öppet dygnet runt</a:t>
            </a:r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E744CDB5-661C-4791-9896-07C2BE046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722" y="6311973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B7223757-76B0-47E7-AE0D-6C3F025C02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6721" y="6311994"/>
            <a:ext cx="390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7FF155A8-5C6D-4241-95DF-81E4F2B16EE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184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40043"/>
            <a:ext cx="10515600" cy="2679331"/>
          </a:xfrm>
        </p:spPr>
        <p:txBody>
          <a:bodyPr anchor="ctr"/>
          <a:lstStyle>
            <a:lvl1pPr algn="ctr">
              <a:defRPr sz="4600"/>
            </a:lvl1pPr>
          </a:lstStyle>
          <a:p>
            <a:r>
              <a:rPr lang="sv-SE" dirty="0">
                <a:solidFill>
                  <a:schemeClr val="accent1"/>
                </a:solidFill>
              </a:rPr>
              <a:t>Vi finns på</a:t>
            </a:r>
            <a:br>
              <a:rPr lang="sv-SE" dirty="0"/>
            </a:br>
            <a:r>
              <a:rPr lang="sv-SE" dirty="0"/>
              <a:t>webb och telefon och</a:t>
            </a:r>
            <a:br>
              <a:rPr lang="sv-SE" dirty="0"/>
            </a:br>
            <a:r>
              <a:rPr lang="sv-SE" dirty="0"/>
              <a:t>har öppet dygnet runt</a:t>
            </a:r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E744CDB5-661C-4791-9896-07C2BE046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722" y="6311973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B7223757-76B0-47E7-AE0D-6C3F025C02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6721" y="6311994"/>
            <a:ext cx="390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7FF155A8-5C6D-4241-95DF-81E4F2B16EE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423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296" y="84221"/>
            <a:ext cx="10072630" cy="1149264"/>
          </a:xfrm>
        </p:spPr>
        <p:txBody>
          <a:bodyPr/>
          <a:lstStyle>
            <a:lvl1pPr>
              <a:defRPr spc="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91B10F-9AE3-44F1-83B7-0D36638C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23" y="1693273"/>
            <a:ext cx="10018845" cy="356452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8D24B6-D2A2-49C9-BA42-DB7B3202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7E05EC-B5C7-4E5C-99AF-DAA72183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3657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113D54B3-3F29-493D-B9C7-8FF2C8DE3569}"/>
              </a:ext>
            </a:extLst>
          </p:cNvPr>
          <p:cNvSpPr/>
          <p:nvPr userDrawn="1"/>
        </p:nvSpPr>
        <p:spPr>
          <a:xfrm>
            <a:off x="0" y="6112042"/>
            <a:ext cx="121932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C7C7845-42F2-47E4-96D5-7F5977D34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296" y="84221"/>
            <a:ext cx="10515600" cy="114926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2B6E503-A6AE-440E-9524-D5848DBA3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2424" y="1693273"/>
            <a:ext cx="10459450" cy="35645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3F6A5D-1C51-4365-ABBC-26E2E26DE4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722" y="6311973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E1800B5-0CC4-499E-AD85-61BE4A07F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6721" y="6311994"/>
            <a:ext cx="390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7FF155A8-5C6D-4241-95DF-81E4F2B16EE5}" type="slidenum">
              <a:rPr lang="sv-SE" smtClean="0"/>
              <a:pPr/>
              <a:t>‹#›</a:t>
            </a:fld>
            <a:endParaRPr lang="sv-SE"/>
          </a:p>
        </p:txBody>
      </p:sp>
      <p:cxnSp>
        <p:nvCxnSpPr>
          <p:cNvPr id="16" name="Rak koppling 15">
            <a:extLst>
              <a:ext uri="{FF2B5EF4-FFF2-40B4-BE49-F238E27FC236}">
                <a16:creationId xmlns:a16="http://schemas.microsoft.com/office/drawing/2014/main" id="{FB36DCB9-B0BC-4692-9E94-7E0F650AAE02}"/>
              </a:ext>
            </a:extLst>
          </p:cNvPr>
          <p:cNvCxnSpPr>
            <a:cxnSpLocks/>
          </p:cNvCxnSpPr>
          <p:nvPr userDrawn="1"/>
        </p:nvCxnSpPr>
        <p:spPr>
          <a:xfrm flipH="1">
            <a:off x="642809" y="6450806"/>
            <a:ext cx="16637" cy="813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el 3">
            <a:extLst>
              <a:ext uri="{FF2B5EF4-FFF2-40B4-BE49-F238E27FC236}">
                <a16:creationId xmlns:a16="http://schemas.microsoft.com/office/drawing/2014/main" id="{EB9E73E2-B998-4067-931F-01E9716BB421}"/>
              </a:ext>
            </a:extLst>
          </p:cNvPr>
          <p:cNvSpPr/>
          <p:nvPr userDrawn="1"/>
        </p:nvSpPr>
        <p:spPr>
          <a:xfrm>
            <a:off x="-2575249" y="841599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857C6E5-A5AF-4290-829D-C981D052ABE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1808804"/>
            <a:ext cx="1685925" cy="628650"/>
          </a:xfrm>
          <a:prstGeom prst="rect">
            <a:avLst/>
          </a:prstGeom>
        </p:spPr>
      </p:pic>
      <p:pic>
        <p:nvPicPr>
          <p:cNvPr id="8" name="Bildobjekt 7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B3447DCA-FB78-15CD-09EE-7A173212C0E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389" y="6272388"/>
            <a:ext cx="2507462" cy="47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58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9" r:id="rId4"/>
    <p:sldLayoutId id="2147483656" r:id="rId5"/>
    <p:sldLayoutId id="2147483657" r:id="rId6"/>
    <p:sldLayoutId id="2147483660" r:id="rId7"/>
    <p:sldLayoutId id="2147483653" r:id="rId8"/>
    <p:sldLayoutId id="2147483654" r:id="rId9"/>
    <p:sldLayoutId id="2147483650" r:id="rId10"/>
    <p:sldLayoutId id="2147483652" r:id="rId11"/>
    <p:sldLayoutId id="214748365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 spc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16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16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F1D9A-48B9-BFC8-B07F-F56CAD9D6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E6B6F8-7EDF-0161-9DD2-7250B5122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6228"/>
            <a:ext cx="12192000" cy="1285453"/>
          </a:xfrm>
        </p:spPr>
        <p:txBody>
          <a:bodyPr/>
          <a:lstStyle/>
          <a:p>
            <a:r>
              <a:rPr lang="sv-SE" sz="5000" dirty="0">
                <a:solidFill>
                  <a:schemeClr val="accent1"/>
                </a:solidFill>
              </a:rPr>
              <a:t>Har du synpunkter</a:t>
            </a:r>
            <a:r>
              <a:rPr lang="sv-SE" sz="5000" dirty="0"/>
              <a:t> på vården?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BE753F6D-808C-A27F-175C-30301A7D805D}"/>
              </a:ext>
            </a:extLst>
          </p:cNvPr>
          <p:cNvSpPr/>
          <p:nvPr/>
        </p:nvSpPr>
        <p:spPr>
          <a:xfrm>
            <a:off x="329184" y="6345936"/>
            <a:ext cx="1133856" cy="2834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9C1F0A43-CFA5-2E4C-B35A-08042133BFCB}"/>
              </a:ext>
            </a:extLst>
          </p:cNvPr>
          <p:cNvSpPr txBox="1"/>
          <p:nvPr/>
        </p:nvSpPr>
        <p:spPr>
          <a:xfrm>
            <a:off x="1376313" y="1007888"/>
            <a:ext cx="8592847" cy="7642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sv-SE" sz="2800" dirty="0"/>
          </a:p>
          <a:p>
            <a:r>
              <a:rPr lang="sv-SE" sz="2800" dirty="0"/>
              <a:t>Om du är nöjd eller missnöjd med den vård du fått vill vi </a:t>
            </a:r>
          </a:p>
          <a:p>
            <a:r>
              <a:rPr lang="sv-SE" sz="2800" dirty="0"/>
              <a:t>gärna få veta det. Det är så vi blir bättre. </a:t>
            </a:r>
          </a:p>
          <a:p>
            <a:endParaRPr lang="sv-SE" dirty="0"/>
          </a:p>
          <a:p>
            <a:pPr algn="ctr"/>
            <a:endParaRPr lang="sv-SE" sz="2200" dirty="0"/>
          </a:p>
          <a:p>
            <a:pPr algn="ctr"/>
            <a:endParaRPr lang="sv-SE" sz="2200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B5791A-85EE-DAF7-2949-F8846E42DF18}"/>
              </a:ext>
            </a:extLst>
          </p:cNvPr>
          <p:cNvSpPr/>
          <p:nvPr/>
        </p:nvSpPr>
        <p:spPr>
          <a:xfrm>
            <a:off x="8924544" y="6217920"/>
            <a:ext cx="3008376" cy="548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 descr="En bild som visar Teckensnitt, text, Grafik, grafisk design&#10;&#10;AI-genererat innehåll kan vara felaktigt.">
            <a:extLst>
              <a:ext uri="{FF2B5EF4-FFF2-40B4-BE49-F238E27FC236}">
                <a16:creationId xmlns:a16="http://schemas.microsoft.com/office/drawing/2014/main" id="{C269DF6E-5257-2924-E55D-7D95BCC44F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3" y="6196926"/>
            <a:ext cx="2695108" cy="510317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FE01D5FD-036E-B2AF-5D45-01CBCDAE8189}"/>
              </a:ext>
            </a:extLst>
          </p:cNvPr>
          <p:cNvSpPr txBox="1"/>
          <p:nvPr/>
        </p:nvSpPr>
        <p:spPr>
          <a:xfrm>
            <a:off x="0" y="2671764"/>
            <a:ext cx="1219200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/>
              <a:t>Scanna QR-koden för att läsa mer på </a:t>
            </a:r>
            <a:r>
              <a:rPr lang="sv-SE" b="1" dirty="0">
                <a:solidFill>
                  <a:schemeClr val="accent1"/>
                </a:solidFill>
              </a:rPr>
              <a:t>1177.se/synpunkter-</a:t>
            </a:r>
            <a:r>
              <a:rPr lang="sv-SE" b="1" dirty="0" err="1">
                <a:solidFill>
                  <a:schemeClr val="accent1"/>
                </a:solidFill>
              </a:rPr>
              <a:t>pa</a:t>
            </a:r>
            <a:r>
              <a:rPr lang="sv-SE" b="1" dirty="0">
                <a:solidFill>
                  <a:schemeClr val="accent1"/>
                </a:solidFill>
              </a:rPr>
              <a:t>-varden</a:t>
            </a:r>
            <a:r>
              <a:rPr lang="sv-SE" dirty="0"/>
              <a:t>. </a:t>
            </a:r>
            <a:br>
              <a:rPr lang="sv-SE" sz="1600" dirty="0"/>
            </a:br>
            <a:endParaRPr lang="sv-SE" sz="1600" dirty="0"/>
          </a:p>
        </p:txBody>
      </p:sp>
      <p:pic>
        <p:nvPicPr>
          <p:cNvPr id="16" name="Bildobjekt 15" descr="En bild som visar svart, mörker&#10;&#10;AI-genererat innehåll kan vara felaktigt.">
            <a:extLst>
              <a:ext uri="{FF2B5EF4-FFF2-40B4-BE49-F238E27FC236}">
                <a16:creationId xmlns:a16="http://schemas.microsoft.com/office/drawing/2014/main" id="{AD95E66B-4785-9935-A2BB-81D993C2C2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130" y="2988616"/>
            <a:ext cx="1762195" cy="1762195"/>
          </a:xfrm>
          <a:prstGeom prst="rect">
            <a:avLst/>
          </a:prstGeom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55533716-3EC7-BB52-F0CB-F4DC3DF6E532}"/>
              </a:ext>
            </a:extLst>
          </p:cNvPr>
          <p:cNvSpPr txBox="1"/>
          <p:nvPr/>
        </p:nvSpPr>
        <p:spPr>
          <a:xfrm>
            <a:off x="1" y="5058370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1600" dirty="0"/>
              <a:t>Vill du ha personlig hjälp vänder du dig till patientnämnden,</a:t>
            </a:r>
            <a:br>
              <a:rPr lang="sv-SE" sz="1600" dirty="0"/>
            </a:br>
            <a:r>
              <a:rPr lang="sv-SE" sz="1600" dirty="0"/>
              <a:t>en fristående och opartisk instans som arbetar för dina rättigheter.</a:t>
            </a:r>
          </a:p>
          <a:p>
            <a:pPr algn="ctr"/>
            <a:r>
              <a:rPr lang="sv-SE" sz="1600" b="1" dirty="0"/>
              <a:t>Patientnämndens kansli, </a:t>
            </a:r>
            <a:r>
              <a:rPr lang="sv-SE" sz="1600" dirty="0"/>
              <a:t>Telefon: 021-17 59 00, patientnamnden@regionvastmanland.se</a:t>
            </a:r>
          </a:p>
        </p:txBody>
      </p:sp>
    </p:spTree>
    <p:extLst>
      <p:ext uri="{BB962C8B-B14F-4D97-AF65-F5344CB8AC3E}">
        <p14:creationId xmlns:p14="http://schemas.microsoft.com/office/powerpoint/2010/main" val="167951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177 Vårguiden">
  <a:themeElements>
    <a:clrScheme name="1177">
      <a:dk1>
        <a:sysClr val="windowText" lastClr="000000"/>
      </a:dk1>
      <a:lt1>
        <a:sysClr val="window" lastClr="FFFFFF"/>
      </a:lt1>
      <a:dk2>
        <a:srgbClr val="FA8100"/>
      </a:dk2>
      <a:lt2>
        <a:srgbClr val="636466"/>
      </a:lt2>
      <a:accent1>
        <a:srgbClr val="C12143"/>
      </a:accent1>
      <a:accent2>
        <a:srgbClr val="6A0032"/>
      </a:accent2>
      <a:accent3>
        <a:srgbClr val="FAEEF0"/>
      </a:accent3>
      <a:accent4>
        <a:srgbClr val="396291"/>
      </a:accent4>
      <a:accent5>
        <a:srgbClr val="438F2C"/>
      </a:accent5>
      <a:accent6>
        <a:srgbClr val="A9428B"/>
      </a:accent6>
      <a:hlink>
        <a:srgbClr val="C12143"/>
      </a:hlink>
      <a:folHlink>
        <a:srgbClr val="6A0032"/>
      </a:folHlink>
    </a:clrScheme>
    <a:fontScheme name="1177">
      <a:majorFont>
        <a:latin typeface="Inter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1177mall.potx" id="{958082C9-32A1-4ABE-9D2B-4A712E7E155B}" vid="{9BD0061F-908A-4E8D-B4B7-628997E8165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al xmlns="234703e7-9e48-4889-b458-e4f1ab235c03" xsi:nil="true"/>
    <Valavbild xmlns="234703e7-9e48-4889-b458-e4f1ab235c03">true</Valavbild>
    <TaxCatchAll xmlns="eb912acb-de3e-4f64-bf3c-82d24afba72b" xsi:nil="true"/>
    <lcf76f155ced4ddcb4097134ff3c332f xmlns="234703e7-9e48-4889-b458-e4f1ab235c0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4DD9DDF3816EE4B8179876AA5AEC0A1" ma:contentTypeVersion="21" ma:contentTypeDescription="Skapa ett nytt dokument." ma:contentTypeScope="" ma:versionID="41908bf9f72af7a64e8873034f467d14">
  <xsd:schema xmlns:xsd="http://www.w3.org/2001/XMLSchema" xmlns:xs="http://www.w3.org/2001/XMLSchema" xmlns:p="http://schemas.microsoft.com/office/2006/metadata/properties" xmlns:ns2="234703e7-9e48-4889-b458-e4f1ab235c03" xmlns:ns3="eb912acb-de3e-4f64-bf3c-82d24afba72b" targetNamespace="http://schemas.microsoft.com/office/2006/metadata/properties" ma:root="true" ma:fieldsID="06ee4e2ff94bc7a689f1839868b5ee1f" ns2:_="" ns3:_="">
    <xsd:import namespace="234703e7-9e48-4889-b458-e4f1ab235c03"/>
    <xsd:import namespace="eb912acb-de3e-4f64-bf3c-82d24afba7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Valavbild" minOccurs="0"/>
                <xsd:element ref="ns2:Val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4703e7-9e48-4889-b458-e4f1ab235c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Valavbild" ma:index="21" nillable="true" ma:displayName="Val av bild" ma:default="1" ma:format="Dropdown" ma:internalName="Valavbild">
      <xsd:simpleType>
        <xsd:restriction base="dms:Boolean"/>
      </xsd:simpleType>
    </xsd:element>
    <xsd:element name="Val" ma:index="22" nillable="true" ma:displayName="Val" ma:format="Dropdown" ma:internalName="Val">
      <xsd:simpleType>
        <xsd:restriction base="dms:Choice">
          <xsd:enumeration value="Ja"/>
          <xsd:enumeration value="Nej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Bildmarkeringar" ma:readOnly="false" ma:fieldId="{5cf76f15-5ced-4ddc-b409-7134ff3c332f}" ma:taxonomyMulti="true" ma:sspId="e12c2e29-3876-4f0c-ba25-f8f57cb655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912acb-de3e-4f64-bf3c-82d24afba72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ea56b091-3052-43d1-a445-3a14152cd47a}" ma:internalName="TaxCatchAll" ma:showField="CatchAllData" ma:web="eb912acb-de3e-4f64-bf3c-82d24afba7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5D11BE-77BE-44F8-AC20-EA50BFAF71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B51253-C475-4E9F-AD42-569B53EA3B08}">
  <ds:schemaRefs>
    <ds:schemaRef ds:uri="http://schemas.microsoft.com/office/2006/metadata/properties"/>
    <ds:schemaRef ds:uri="http://schemas.microsoft.com/office/infopath/2007/PartnerControls"/>
    <ds:schemaRef ds:uri="234703e7-9e48-4889-b458-e4f1ab235c03"/>
    <ds:schemaRef ds:uri="eb912acb-de3e-4f64-bf3c-82d24afba72b"/>
  </ds:schemaRefs>
</ds:datastoreItem>
</file>

<file path=customXml/itemProps3.xml><?xml version="1.0" encoding="utf-8"?>
<ds:datastoreItem xmlns:ds="http://schemas.openxmlformats.org/officeDocument/2006/customXml" ds:itemID="{C60060B9-3EA2-4F30-B374-35EA59659ECC}"/>
</file>

<file path=docProps/app.xml><?xml version="1.0" encoding="utf-8"?>
<Properties xmlns="http://schemas.openxmlformats.org/officeDocument/2006/extended-properties" xmlns:vt="http://schemas.openxmlformats.org/officeDocument/2006/docPropsVTypes">
  <Template>1177</Template>
  <TotalTime>175</TotalTime>
  <Words>82</Words>
  <Application>Microsoft Office PowerPoint</Application>
  <PresentationFormat>Bredbild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Inter</vt:lpstr>
      <vt:lpstr>Open Sans</vt:lpstr>
      <vt:lpstr>1177 Vårguiden</vt:lpstr>
      <vt:lpstr>Har du synpunkter på vården?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Anja Hektor Gardell</dc:creator>
  <cp:lastModifiedBy>Anja Hektor Gardell</cp:lastModifiedBy>
  <cp:revision>3</cp:revision>
  <dcterms:created xsi:type="dcterms:W3CDTF">2026-01-13T06:56:22Z</dcterms:created>
  <dcterms:modified xsi:type="dcterms:W3CDTF">2026-01-13T09:51:24Z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0x010100E4DD9DDF3816EE4B8179876AA5AEC0A1</vt:lpwstr>
  </property>
  <property fmtid="{D5CDD505-2E9C-101B-9397-08002B2CF9AE}" pid="3" name="MediaServiceImageTags">
    <vt:lpwstr/>
  </property>
</Properties>
</file>