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1C023D-8D39-486D-8E06-415F5840DDA5}" v="1" dt="2025-10-10T08:26:11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99" d="100"/>
          <a:sy n="99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0F1067-8F27-4A1B-4C76-F2E6A8858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FE10153-1246-1C68-2667-5198A8327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3B0FB2-F9B6-D988-6347-6C817B450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9E1C60-E3BD-69C9-A949-45AA00F82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65AA59-F572-17AD-879F-E18F7E42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95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E9D2B0-F883-97C6-8094-9301D34D7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F593A10-C377-25A9-A1D4-B1E2CA802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8132FA-C275-2E7F-DACB-C81D91521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2C137C-15C6-596C-EC60-6B40ACC1B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8A2004-BFBE-E155-BF95-6C92CA644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367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01339FE-5BF9-FD9B-B2F6-41BAD33894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2639EC-10AB-5C1F-775C-4EC979123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DB157BB-87E4-3936-AB42-0DEFA680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02A340-1F5C-EC3F-BB06-C7B758DA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7F768B-77FE-3446-C3DD-0070774C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935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404B12-616B-C73A-92FC-855DCB01E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B8A7BD-D4C2-2D7F-ECBC-F49E91062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C1ACBE-6F39-07DC-993E-1D068C4D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57B239-7DDE-59F4-4DD4-29CC910D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0020F5-1E26-B500-3AE8-809619179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753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49D9E0-6D75-A155-7AB0-404C6D993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C9DABE-859C-4D0F-53B3-E25A4436E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044D60-9B05-E998-945A-89F17D467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05FB9FC-EEE2-B00A-D192-0873919A8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086F0D-CFC0-3A00-DE80-66325CB3E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84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BE1E84-415C-117B-347C-4E968816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E04E4B-10DB-A46F-ECE1-CB8DDB5FB6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028CDE-48F7-A3E3-07EE-A3E40523A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B02002-0B07-6B94-A6E2-B3B16E62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2D9A1E-E6A8-6A2D-5E42-B046CBD3F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93892C5-6EEC-22CB-602D-75FEA031E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688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A86B33-71E6-090C-971F-9C8AD27DC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250A7D4-FDE1-E766-712A-71FC25424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6157C57-B971-DCD9-67CA-07B3B0230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0461640-58E8-5DA3-64DE-BA554B547A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DF5ECA2-5C02-9A1E-42A8-4F369C6219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A73ABF8-5B9C-DE0E-31B6-79FD5CB3E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21221C-96D0-92A9-81E4-0B24BDEB6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3BB3FEF-D691-7C45-6178-E502B54C9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021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6C6AA-ADFA-CE21-ACCB-2354E44BA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DE76834-7544-8218-7899-EE1104FB0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585C01-FD9F-FE19-94C8-7C9FA742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25E116B-BC70-47F2-AC46-E059AD22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99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D71444E-C61C-7F2A-269D-1475ABCA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7CF111A-0EEA-514D-5282-33CA55EC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698DAD-1249-0C79-03A2-BABC7022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61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E42BE9-2A3B-EDA2-C853-CCFC8FD87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4FD844-E0D3-C296-9D13-75ED7349D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01C55B-6D0B-EB00-6CD0-06802AE54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807F31-4AB1-A582-2179-0C7783C1B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A0F0B3-1EC8-4E0A-00D9-3500252C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724283F-74DA-8F24-A181-DE3FFBB8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811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590DB0-A42C-E11E-55B1-D4FC9CBB0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106C657-224C-3A62-FBA1-B533D4207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6F9D8A-FF0B-F8A4-9BA8-B10DB5D45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C902432-2C28-F60A-8D95-DBF326D5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56BF3C9-BD61-3383-5FC0-949FE27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EACA8E8-67E5-7E52-B56E-4756A54C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556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1A308BA-8FB2-C60E-D792-40AB52FFB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F62337E-F2FA-EB40-B2F1-8C57C0177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F4F6482-A291-B512-8232-DD98FDBDE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953AB0-AF95-4A39-A172-1258E5D1038A}" type="datetimeFigureOut">
              <a:rPr lang="sv-SE" smtClean="0"/>
              <a:t>2025-10-10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B53E29-BC89-BD01-E1AA-DF5A336B9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E8D21A-B063-5067-AC6B-431B59A92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D1DEA4-9EB3-4049-99E9-2A00D676BE0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988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, visitkort, skärmbild&#10;&#10;AI-genererat innehåll kan vara felaktigt.">
            <a:extLst>
              <a:ext uri="{FF2B5EF4-FFF2-40B4-BE49-F238E27FC236}">
                <a16:creationId xmlns:a16="http://schemas.microsoft.com/office/drawing/2014/main" id="{8A6F68E6-F430-D7CE-8AC8-1D7991FED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0"/>
            <a:ext cx="12192000" cy="685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45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4DD9DDF3816EE4B8179876AA5AEC0A1" ma:contentTypeVersion="21" ma:contentTypeDescription="Skapa ett nytt dokument." ma:contentTypeScope="" ma:versionID="df711279890c1d2f6a6ea59bb94457e7">
  <xsd:schema xmlns:xsd="http://www.w3.org/2001/XMLSchema" xmlns:xs="http://www.w3.org/2001/XMLSchema" xmlns:p="http://schemas.microsoft.com/office/2006/metadata/properties" xmlns:ns2="234703e7-9e48-4889-b458-e4f1ab235c03" xmlns:ns3="eb912acb-de3e-4f64-bf3c-82d24afba72b" targetNamespace="http://schemas.microsoft.com/office/2006/metadata/properties" ma:root="true" ma:fieldsID="ce16b03458bb2b47fbbddf541bccafae" ns2:_="" ns3:_="">
    <xsd:import namespace="234703e7-9e48-4889-b458-e4f1ab235c03"/>
    <xsd:import namespace="eb912acb-de3e-4f64-bf3c-82d24afba7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Valavbild" minOccurs="0"/>
                <xsd:element ref="ns2:Val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4703e7-9e48-4889-b458-e4f1ab235c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Valavbild" ma:index="21" nillable="true" ma:displayName="Val av bild" ma:default="1" ma:format="Dropdown" ma:internalName="Valavbild">
      <xsd:simpleType>
        <xsd:restriction base="dms:Boolean"/>
      </xsd:simpleType>
    </xsd:element>
    <xsd:element name="Val" ma:index="22" nillable="true" ma:displayName="Val" ma:format="Dropdown" ma:internalName="Val">
      <xsd:simpleType>
        <xsd:restriction base="dms:Choice">
          <xsd:enumeration value="Ja"/>
          <xsd:enumeration value="Nej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Bildmarkeringar" ma:readOnly="false" ma:fieldId="{5cf76f15-5ced-4ddc-b409-7134ff3c332f}" ma:taxonomyMulti="true" ma:sspId="e12c2e29-3876-4f0c-ba25-f8f57cb655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912acb-de3e-4f64-bf3c-82d24afba72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a56b091-3052-43d1-a445-3a14152cd47a}" ma:internalName="TaxCatchAll" ma:showField="CatchAllData" ma:web="eb912acb-de3e-4f64-bf3c-82d24afba7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al xmlns="234703e7-9e48-4889-b458-e4f1ab235c03" xsi:nil="true"/>
    <Valavbild xmlns="234703e7-9e48-4889-b458-e4f1ab235c03">true</Valavbild>
    <TaxCatchAll xmlns="eb912acb-de3e-4f64-bf3c-82d24afba72b" xsi:nil="true"/>
    <lcf76f155ced4ddcb4097134ff3c332f xmlns="234703e7-9e48-4889-b458-e4f1ab235c0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18C899-792F-4A14-B9E8-260764A1E6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3C103-ACF6-4E04-948F-4371EFC7763B}"/>
</file>

<file path=customXml/itemProps3.xml><?xml version="1.0" encoding="utf-8"?>
<ds:datastoreItem xmlns:ds="http://schemas.openxmlformats.org/officeDocument/2006/customXml" ds:itemID="{43658C7A-FEED-48EE-95CA-4A6E6B3FF29B}">
  <ds:schemaRefs>
    <ds:schemaRef ds:uri="http://schemas.microsoft.com/office/2006/metadata/properties"/>
    <ds:schemaRef ds:uri="http://schemas.microsoft.com/office/infopath/2007/PartnerControls"/>
    <ds:schemaRef ds:uri="234703e7-9e48-4889-b458-e4f1ab235c03"/>
    <ds:schemaRef ds:uri="eb912acb-de3e-4f64-bf3c-82d24afba72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Hektor Gardell</dc:creator>
  <cp:lastModifiedBy>Anja Hektor Gardell</cp:lastModifiedBy>
  <cp:revision>3</cp:revision>
  <dcterms:created xsi:type="dcterms:W3CDTF">2025-10-10T08:22:04Z</dcterms:created>
  <dcterms:modified xsi:type="dcterms:W3CDTF">2025-10-10T08:26:31Z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0x010100E4DD9DDF3816EE4B8179876AA5AEC0A1</vt:lpwstr>
  </property>
  <property fmtid="{D5CDD505-2E9C-101B-9397-08002B2CF9AE}" pid="3" name="MediaServiceImageTags">
    <vt:lpwstr/>
  </property>
</Properties>
</file>