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EE0AA2-097C-7425-B7D8-9A4F288B9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C6A9EF-E9B6-C27B-74EF-C07EB9EB9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D6B9ED7-728E-B227-4C34-9536EA931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420E6F-8273-D44D-7251-6FD06BD71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9C2F820-506A-5604-BCAB-74022F939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641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C9D01A-11C4-0350-E52F-22BEB7AD5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F9B8F89-75E8-E039-6F49-3072D696A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AE4892-F6BB-D1FF-4287-C18ADDD7B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0BBC72-6050-5D71-6BEB-CDC8710A1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FC49B2-5CD0-66A1-2B9B-B8F8F6DF9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229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343EAD3-E54A-EF0D-11E2-5A6984C47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3A9977-4616-8AC9-4D9F-523E03BE4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679C19-EE54-60FC-EA90-0CB50CE19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4416ED-9214-8AA8-8F39-6D5C07BF5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0C8B7A-59EE-CF35-5810-553EA24B4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601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2F435C-7539-C0D0-1C33-40BA7AE72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DA0990-51EB-BA17-1B99-2E022E815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7F2DC03-1799-AD33-94FA-3FA304210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DFF34E-F6A8-E78B-D4C7-878DF20FB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339374-C68B-0A0C-ABA7-B5FE5C12F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09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A049F4-2D64-997D-27BA-42618C3AD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36F50EB-2ADE-5EF6-410E-B70078D35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3AD11F-A04A-ED48-51F4-1326BB39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12CE235-EB58-AEEA-B198-AF703A6B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72666E-70B1-106E-C829-E776A07D0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4100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78F3D9-D2EB-71E9-3082-52E7C9DBC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2FF83B-765F-B67F-D247-86635DFF9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A1EC9C0-DC4B-821D-511D-73A70AF46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BA2A78-AB54-61D2-F79B-BAFADC2C8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F140A4-72B7-7395-E239-2AAA217D0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D41AA67-1ADA-C8D4-0760-C27396ED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7824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000285-DA89-0A8E-F1F6-7D9819E94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AA3D996-8261-0750-C856-23E9C207F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A84AD9A-4E00-5427-C837-52BC99462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C90BC6D-5CB4-975D-F7D5-323D5CD39F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F625109-35D4-7B72-EC50-1FD2FE1E9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BC01D7B-3609-09E3-7C46-B19010F01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8F09844-F8BB-A825-BC6A-C6AD7B8F0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80818C4-8D5D-BEB2-161B-7DC940707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723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20D989-04E1-5F38-7A4E-56297DBEF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371D2FF-B112-84E0-E8B1-19B12924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E646516-3A38-A3E3-29A9-A1E479EB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1B6AE74-2B95-2CFC-EF21-445E317E4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010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868CCF3-A00D-9232-7051-6B8902FF7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72C5354-CF2D-5545-DBEE-86776E9F5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E584E19-735F-31BF-B2C4-A9EB3833D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9929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D4B287-B9C8-0506-42BD-DF2060B18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36DBF8B-AC4F-BC41-C605-FB9700356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80B81F-0A53-E132-192D-99D5747CD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E599915-F280-3B43-AEBB-2F966769E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2E07C5A-31FE-8357-84E3-6FAEE3D35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0980924-75D7-802D-6EBB-49CA487F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104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A538C5-6D40-B528-AC1F-D5DCB8D35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CD703-4C42-E68D-12C6-EF59B460E3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54414F-08B0-2D49-71BA-250B12C43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5C30EEA-C026-6BCA-8622-724268A59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FA9FEB-2525-40BE-87DF-0D1194ED0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7232066-E527-9F11-0525-A9726E635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018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C0B83CE-D6AC-B939-020B-6FAA1E2DF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1CA35D1-B5F8-FF18-49B1-1AEA38EE1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7B10E7-D249-B199-7D2C-50C138058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F6FE27-A574-46B8-8F99-EB5D5C061416}" type="datetimeFigureOut">
              <a:rPr lang="sv-SE" smtClean="0"/>
              <a:t>2026-01-12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18AE06-C3EF-AB13-BF35-D7175094FE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21B9617-D3B1-3F2D-F94D-2163110D4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27005E-8542-4E9E-A9A4-B1BFBA2F68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7252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BB2E47-DE77-C7D7-FC43-46B05A3551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9DDF226-7F69-67A0-4459-D3CF2AED06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n bild som visar text, skärmbild, design&#10;&#10;AI-genererat innehåll kan vara felaktigt.">
            <a:extLst>
              <a:ext uri="{FF2B5EF4-FFF2-40B4-BE49-F238E27FC236}">
                <a16:creationId xmlns:a16="http://schemas.microsoft.com/office/drawing/2014/main" id="{D13FE776-51C4-48D0-1556-24CE12692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24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Lina Andersson</dc:creator>
  <cp:lastModifiedBy>Lina Andersson</cp:lastModifiedBy>
  <cp:revision>1</cp:revision>
  <dcterms:created xsi:type="dcterms:W3CDTF">2026-01-12T11:08:49Z</dcterms:created>
  <dcterms:modified xsi:type="dcterms:W3CDTF">2026-01-12T11:10:08Z</dcterms:modified>
</cp:coreProperties>
</file>