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9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6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ja Hektor Gardell" userId="efca60bd-6692-4f0f-9244-d4fd5093a5c6" providerId="ADAL" clId="{3ED56A9B-9F00-4065-96D0-D4838F714C3E}"/>
    <pc:docChg chg="delSld">
      <pc:chgData name="Anja Hektor Gardell" userId="efca60bd-6692-4f0f-9244-d4fd5093a5c6" providerId="ADAL" clId="{3ED56A9B-9F00-4065-96D0-D4838F714C3E}" dt="2026-01-13T09:16:14.264" v="1" actId="47"/>
      <pc:docMkLst>
        <pc:docMk/>
      </pc:docMkLst>
      <pc:sldChg chg="del">
        <pc:chgData name="Anja Hektor Gardell" userId="efca60bd-6692-4f0f-9244-d4fd5093a5c6" providerId="ADAL" clId="{3ED56A9B-9F00-4065-96D0-D4838F714C3E}" dt="2026-01-13T09:16:09.629" v="0" actId="47"/>
        <pc:sldMkLst>
          <pc:docMk/>
          <pc:sldMk cId="4038946944" sldId="256"/>
        </pc:sldMkLst>
      </pc:sldChg>
      <pc:sldChg chg="del">
        <pc:chgData name="Anja Hektor Gardell" userId="efca60bd-6692-4f0f-9244-d4fd5093a5c6" providerId="ADAL" clId="{3ED56A9B-9F00-4065-96D0-D4838F714C3E}" dt="2026-01-13T09:16:09.629" v="0" actId="47"/>
        <pc:sldMkLst>
          <pc:docMk/>
          <pc:sldMk cId="3145727308" sldId="257"/>
        </pc:sldMkLst>
      </pc:sldChg>
      <pc:sldChg chg="del">
        <pc:chgData name="Anja Hektor Gardell" userId="efca60bd-6692-4f0f-9244-d4fd5093a5c6" providerId="ADAL" clId="{3ED56A9B-9F00-4065-96D0-D4838F714C3E}" dt="2026-01-13T09:16:14.264" v="1" actId="47"/>
        <pc:sldMkLst>
          <pc:docMk/>
          <pc:sldMk cId="3524953958" sldId="258"/>
        </pc:sldMkLst>
      </pc:sldChg>
      <pc:sldChg chg="del">
        <pc:chgData name="Anja Hektor Gardell" userId="efca60bd-6692-4f0f-9244-d4fd5093a5c6" providerId="ADAL" clId="{3ED56A9B-9F00-4065-96D0-D4838F714C3E}" dt="2026-01-13T09:16:14.264" v="1" actId="47"/>
        <pc:sldMkLst>
          <pc:docMk/>
          <pc:sldMk cId="2615424933" sldId="259"/>
        </pc:sldMkLst>
      </pc:sldChg>
      <pc:sldChg chg="del">
        <pc:chgData name="Anja Hektor Gardell" userId="efca60bd-6692-4f0f-9244-d4fd5093a5c6" providerId="ADAL" clId="{3ED56A9B-9F00-4065-96D0-D4838F714C3E}" dt="2026-01-13T09:16:14.264" v="1" actId="47"/>
        <pc:sldMkLst>
          <pc:docMk/>
          <pc:sldMk cId="3083079747" sldId="260"/>
        </pc:sldMkLst>
      </pc:sldChg>
      <pc:sldChg chg="del">
        <pc:chgData name="Anja Hektor Gardell" userId="efca60bd-6692-4f0f-9244-d4fd5093a5c6" providerId="ADAL" clId="{3ED56A9B-9F00-4065-96D0-D4838F714C3E}" dt="2026-01-13T09:16:14.264" v="1" actId="47"/>
        <pc:sldMkLst>
          <pc:docMk/>
          <pc:sldMk cId="3990014389" sldId="261"/>
        </pc:sldMkLst>
      </pc:sldChg>
      <pc:sldChg chg="del">
        <pc:chgData name="Anja Hektor Gardell" userId="efca60bd-6692-4f0f-9244-d4fd5093a5c6" providerId="ADAL" clId="{3ED56A9B-9F00-4065-96D0-D4838F714C3E}" dt="2026-01-13T09:16:14.264" v="1" actId="47"/>
        <pc:sldMkLst>
          <pc:docMk/>
          <pc:sldMk cId="3570328220" sldId="262"/>
        </pc:sldMkLst>
      </pc:sldChg>
      <pc:sldChg chg="del">
        <pc:chgData name="Anja Hektor Gardell" userId="efca60bd-6692-4f0f-9244-d4fd5093a5c6" providerId="ADAL" clId="{3ED56A9B-9F00-4065-96D0-D4838F714C3E}" dt="2026-01-13T09:16:14.264" v="1" actId="47"/>
        <pc:sldMkLst>
          <pc:docMk/>
          <pc:sldMk cId="462872649" sldId="263"/>
        </pc:sldMkLst>
      </pc:sldChg>
      <pc:sldChg chg="del">
        <pc:chgData name="Anja Hektor Gardell" userId="efca60bd-6692-4f0f-9244-d4fd5093a5c6" providerId="ADAL" clId="{3ED56A9B-9F00-4065-96D0-D4838F714C3E}" dt="2026-01-13T09:16:14.264" v="1" actId="47"/>
        <pc:sldMkLst>
          <pc:docMk/>
          <pc:sldMk cId="359167424" sldId="264"/>
        </pc:sldMkLst>
      </pc:sldChg>
      <pc:sldChg chg="del">
        <pc:chgData name="Anja Hektor Gardell" userId="efca60bd-6692-4f0f-9244-d4fd5093a5c6" providerId="ADAL" clId="{3ED56A9B-9F00-4065-96D0-D4838F714C3E}" dt="2026-01-13T09:16:09.629" v="0" actId="47"/>
        <pc:sldMkLst>
          <pc:docMk/>
          <pc:sldMk cId="458674459" sldId="265"/>
        </pc:sldMkLst>
      </pc:sldChg>
      <pc:sldChg chg="del">
        <pc:chgData name="Anja Hektor Gardell" userId="efca60bd-6692-4f0f-9244-d4fd5093a5c6" providerId="ADAL" clId="{3ED56A9B-9F00-4065-96D0-D4838F714C3E}" dt="2026-01-13T09:16:14.264" v="1" actId="47"/>
        <pc:sldMkLst>
          <pc:docMk/>
          <pc:sldMk cId="3469556884" sldId="266"/>
        </pc:sldMkLst>
      </pc:sldChg>
      <pc:sldChg chg="del">
        <pc:chgData name="Anja Hektor Gardell" userId="efca60bd-6692-4f0f-9244-d4fd5093a5c6" providerId="ADAL" clId="{3ED56A9B-9F00-4065-96D0-D4838F714C3E}" dt="2026-01-13T09:16:14.264" v="1" actId="47"/>
        <pc:sldMkLst>
          <pc:docMk/>
          <pc:sldMk cId="1351546238" sldId="267"/>
        </pc:sldMkLst>
      </pc:sldChg>
      <pc:sldChg chg="del">
        <pc:chgData name="Anja Hektor Gardell" userId="efca60bd-6692-4f0f-9244-d4fd5093a5c6" providerId="ADAL" clId="{3ED56A9B-9F00-4065-96D0-D4838F714C3E}" dt="2026-01-13T09:16:14.264" v="1" actId="47"/>
        <pc:sldMkLst>
          <pc:docMk/>
          <pc:sldMk cId="1976748452" sldId="268"/>
        </pc:sldMkLst>
      </pc:sldChg>
      <pc:sldChg chg="del">
        <pc:chgData name="Anja Hektor Gardell" userId="efca60bd-6692-4f0f-9244-d4fd5093a5c6" providerId="ADAL" clId="{3ED56A9B-9F00-4065-96D0-D4838F714C3E}" dt="2026-01-13T09:16:09.629" v="0" actId="47"/>
        <pc:sldMkLst>
          <pc:docMk/>
          <pc:sldMk cId="162883764" sldId="27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DEAF8ADE-DFB0-6344-91AF-C2340D4A735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2F8833-CBDB-8E44-991E-7719DBE5D6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D629D-E35B-0940-BCF8-E9D569AAAE2E}" type="datetimeFigureOut">
              <a:rPr lang="sv-SE" smtClean="0"/>
              <a:t>2026-01-13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3D6739B-AC65-D24B-AC64-71E56FA32A5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D3F9890-91E1-FA43-9F16-0BBCFAAAAB2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680A0-A5E7-3B49-AD2F-70CF6E6299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1180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023D13-F35E-4529-B3F7-0633FF5C8FD7}" type="datetimeFigureOut">
              <a:rPr lang="sv-SE" smtClean="0"/>
              <a:t>2026-01-13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EDCF4-EC53-45ED-9657-3068B2115E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8782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tartsida utan bild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ktangel 17">
            <a:extLst>
              <a:ext uri="{FF2B5EF4-FFF2-40B4-BE49-F238E27FC236}">
                <a16:creationId xmlns:a16="http://schemas.microsoft.com/office/drawing/2014/main" id="{F6D261CD-7475-462D-96A6-570AC61F5569}"/>
              </a:ext>
            </a:extLst>
          </p:cNvPr>
          <p:cNvSpPr/>
          <p:nvPr userDrawn="1"/>
        </p:nvSpPr>
        <p:spPr>
          <a:xfrm>
            <a:off x="0" y="0"/>
            <a:ext cx="12192000" cy="564405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0C5D4EC2-9FA8-4FE8-96F7-29DCCDEDDB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78728"/>
            <a:ext cx="12202510" cy="2200292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C4679F00-E121-4F6A-8D29-D9E7E550A9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52672"/>
            <a:ext cx="9144000" cy="2387600"/>
          </a:xfrm>
        </p:spPr>
        <p:txBody>
          <a:bodyPr anchor="t"/>
          <a:lstStyle>
            <a:lvl1pPr algn="ctr">
              <a:defRPr sz="5400" spc="0"/>
            </a:lvl1pPr>
          </a:lstStyle>
          <a:p>
            <a:r>
              <a:rPr lang="sv-SE" dirty="0"/>
              <a:t>En rubrik kommer</a:t>
            </a:r>
            <a:br>
              <a:rPr lang="sv-SE" dirty="0"/>
            </a:br>
            <a:r>
              <a:rPr lang="sv-SE" dirty="0"/>
              <a:t>att stå här och kan</a:t>
            </a:r>
            <a:br>
              <a:rPr lang="sv-SE" dirty="0"/>
            </a:br>
            <a:r>
              <a:rPr lang="sv-SE" dirty="0"/>
              <a:t>vara på tre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9F3B956-728F-4271-9E5F-A466177507C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176772"/>
            <a:ext cx="9144000" cy="410286"/>
          </a:xfrm>
        </p:spPr>
        <p:txBody>
          <a:bodyPr anchor="b"/>
          <a:lstStyle>
            <a:lvl1pPr marL="0" indent="0" algn="ctr">
              <a:buNone/>
              <a:defRPr sz="1400" b="1" cap="all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Ämne/titel/namn/datum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25C65CF8-0829-4AB6-891A-190544AC3286}"/>
              </a:ext>
            </a:extLst>
          </p:cNvPr>
          <p:cNvSpPr/>
          <p:nvPr userDrawn="1"/>
        </p:nvSpPr>
        <p:spPr>
          <a:xfrm>
            <a:off x="-2575249" y="841599"/>
            <a:ext cx="24476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Varje rubrik inleds </a:t>
            </a:r>
            <a:r>
              <a:rPr lang="sv-SE" sz="100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med ljusare röd</a:t>
            </a: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bild. (Bild på inringad färg i paletten)</a:t>
            </a:r>
          </a:p>
          <a:p>
            <a:pPr algn="r">
              <a:spcAft>
                <a:spcPts val="0"/>
              </a:spcAft>
            </a:pPr>
            <a:endParaRPr lang="sv-SE" sz="1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Detta måste göras manuellt genom att markera texten.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EBE118A1-F797-4EAF-B63F-697D3863BC3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767" y="1808804"/>
            <a:ext cx="1685925" cy="628650"/>
          </a:xfrm>
          <a:prstGeom prst="rect">
            <a:avLst/>
          </a:prstGeom>
        </p:spPr>
      </p:pic>
      <p:pic>
        <p:nvPicPr>
          <p:cNvPr id="6" name="Bildobjekt 5" descr="En bild som visar Teckensnitt, text, Grafik, grafisk design&#10;&#10;Automatiskt genererad beskrivning">
            <a:extLst>
              <a:ext uri="{FF2B5EF4-FFF2-40B4-BE49-F238E27FC236}">
                <a16:creationId xmlns:a16="http://schemas.microsoft.com/office/drawing/2014/main" id="{681A010A-9841-0739-F8AC-F00D0F9923D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6613" y="5809500"/>
            <a:ext cx="4149645" cy="78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013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sida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pc="0"/>
            </a:lvl1pPr>
          </a:lstStyle>
          <a:p>
            <a:r>
              <a:rPr lang="sv-SE" dirty="0">
                <a:solidFill>
                  <a:schemeClr val="accent1"/>
                </a:solidFill>
              </a:rPr>
              <a:t>Rubrik</a:t>
            </a:r>
            <a:r>
              <a:rPr lang="sv-SE" dirty="0"/>
              <a:t>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591B10F-9AE3-44F1-83B7-0D36638C5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3338" y="1693273"/>
            <a:ext cx="5958536" cy="356452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8D24B6-D2A2-49C9-BA42-DB7B32029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77E05EC-B5C7-4E5C-99AF-DAA72183B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55A8-5C6D-4241-95DF-81E4F2B16EE5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E79EAE5D-FEC0-4EF7-BBA5-3270B4215AD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5038" y="1619250"/>
            <a:ext cx="4110037" cy="3709988"/>
          </a:xfrm>
          <a:prstGeom prst="roundRect">
            <a:avLst>
              <a:gd name="adj" fmla="val 1369"/>
            </a:avLst>
          </a:prstGeom>
          <a:noFill/>
        </p:spPr>
        <p:txBody>
          <a:bodyPr tIns="57600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57955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sida bild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296" y="84221"/>
            <a:ext cx="10567736" cy="1149264"/>
          </a:xfrm>
        </p:spPr>
        <p:txBody>
          <a:bodyPr/>
          <a:lstStyle>
            <a:lvl1pPr>
              <a:defRPr spc="0"/>
            </a:lvl1pPr>
          </a:lstStyle>
          <a:p>
            <a:r>
              <a:rPr lang="sv-SE" dirty="0">
                <a:solidFill>
                  <a:schemeClr val="accent1"/>
                </a:solidFill>
              </a:rPr>
              <a:t>Rubrik</a:t>
            </a:r>
            <a:r>
              <a:rPr lang="sv-SE" dirty="0"/>
              <a:t>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591B10F-9AE3-44F1-83B7-0D36638C5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424" y="1693273"/>
            <a:ext cx="5919810" cy="356452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8D24B6-D2A2-49C9-BA42-DB7B32029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77E05EC-B5C7-4E5C-99AF-DAA72183B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55A8-5C6D-4241-95DF-81E4F2B16EE5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DCD0C5FE-126D-416C-9A5B-02C9EAD42FB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46348" y="1619250"/>
            <a:ext cx="4110037" cy="3709988"/>
          </a:xfrm>
          <a:prstGeom prst="roundRect">
            <a:avLst>
              <a:gd name="adj" fmla="val 1369"/>
            </a:avLst>
          </a:prstGeom>
          <a:noFill/>
        </p:spPr>
        <p:txBody>
          <a:bodyPr tIns="57600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419791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u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8D5545B1-EC61-4586-B3F7-6354B25D50F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2" name="Bildobjekt 1" descr="En bild som visar Teckensnitt, text, Grafik, grafisk design&#10;&#10;Automatiskt genererad beskrivning">
            <a:extLst>
              <a:ext uri="{FF2B5EF4-FFF2-40B4-BE49-F238E27FC236}">
                <a16:creationId xmlns:a16="http://schemas.microsoft.com/office/drawing/2014/main" id="{D53075D1-8D15-FCE3-4378-9F629B9822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1200" y="2768706"/>
            <a:ext cx="6974352" cy="1320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849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tartsida utan bild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>
            <a:extLst>
              <a:ext uri="{FF2B5EF4-FFF2-40B4-BE49-F238E27FC236}">
                <a16:creationId xmlns:a16="http://schemas.microsoft.com/office/drawing/2014/main" id="{0C5D4EC2-9FA8-4FE8-96F7-29DCCDEDDB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78728"/>
            <a:ext cx="12202510" cy="2200292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C4679F00-E121-4F6A-8D29-D9E7E550A9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52672"/>
            <a:ext cx="9144000" cy="2387600"/>
          </a:xfrm>
        </p:spPr>
        <p:txBody>
          <a:bodyPr anchor="t"/>
          <a:lstStyle>
            <a:lvl1pPr algn="ctr">
              <a:defRPr sz="5400"/>
            </a:lvl1pPr>
          </a:lstStyle>
          <a:p>
            <a:r>
              <a:rPr lang="sv-SE"/>
              <a:t>En rubrik kommer</a:t>
            </a:r>
            <a:br>
              <a:rPr lang="sv-SE"/>
            </a:br>
            <a:r>
              <a:rPr lang="sv-SE"/>
              <a:t>att stå här och kan</a:t>
            </a:r>
            <a:br>
              <a:rPr lang="sv-SE"/>
            </a:br>
            <a:r>
              <a:rPr lang="sv-SE"/>
              <a:t>vara på tre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9F3B956-728F-4271-9E5F-A466177507C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176772"/>
            <a:ext cx="9144000" cy="410286"/>
          </a:xfrm>
        </p:spPr>
        <p:txBody>
          <a:bodyPr anchor="b"/>
          <a:lstStyle>
            <a:lvl1pPr marL="0" indent="0" algn="ctr">
              <a:buNone/>
              <a:defRPr sz="1400" b="1" cap="all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Ämne/titel/namn/datum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25C65CF8-0829-4AB6-891A-190544AC3286}"/>
              </a:ext>
            </a:extLst>
          </p:cNvPr>
          <p:cNvSpPr/>
          <p:nvPr userDrawn="1"/>
        </p:nvSpPr>
        <p:spPr>
          <a:xfrm>
            <a:off x="-2575249" y="841599"/>
            <a:ext cx="24476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Varje rubrik inleds </a:t>
            </a:r>
            <a:r>
              <a:rPr lang="sv-SE" sz="100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med ljusare röd</a:t>
            </a: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bild. (Bild på inringad färg i paletten)</a:t>
            </a:r>
          </a:p>
          <a:p>
            <a:pPr algn="r">
              <a:spcAft>
                <a:spcPts val="0"/>
              </a:spcAft>
            </a:pPr>
            <a:endParaRPr lang="sv-SE" sz="1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Detta måste göras manuellt genom att markera texten.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EBE118A1-F797-4EAF-B63F-697D3863BC3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767" y="1808804"/>
            <a:ext cx="1685925" cy="628650"/>
          </a:xfrm>
          <a:prstGeom prst="rect">
            <a:avLst/>
          </a:prstGeom>
        </p:spPr>
      </p:pic>
      <p:pic>
        <p:nvPicPr>
          <p:cNvPr id="4" name="Bildobjekt 3" descr="En bild som visar Teckensnitt, text, Grafik, grafisk design&#10;&#10;Automatiskt genererad beskrivning">
            <a:extLst>
              <a:ext uri="{FF2B5EF4-FFF2-40B4-BE49-F238E27FC236}">
                <a16:creationId xmlns:a16="http://schemas.microsoft.com/office/drawing/2014/main" id="{74A7EAA1-131E-4E87-3414-BE40AE8564F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6613" y="5809500"/>
            <a:ext cx="4149645" cy="78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649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med bild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198FF978-7AC6-4A7A-943A-D6BAC9303385}"/>
              </a:ext>
            </a:extLst>
          </p:cNvPr>
          <p:cNvSpPr/>
          <p:nvPr userDrawn="1"/>
        </p:nvSpPr>
        <p:spPr>
          <a:xfrm>
            <a:off x="0" y="6120545"/>
            <a:ext cx="12196800" cy="7459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733B926C-A7EB-4393-AE91-4468A5CB55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0510" y="0"/>
            <a:ext cx="12202510" cy="4781496"/>
          </a:xfrm>
          <a:custGeom>
            <a:avLst/>
            <a:gdLst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0 w 12192000"/>
              <a:gd name="connsiteY3" fmla="*/ 5307013 h 5307013"/>
              <a:gd name="connsiteX4" fmla="*/ 0 w 12192000"/>
              <a:gd name="connsiteY4" fmla="*/ 0 h 5307013"/>
              <a:gd name="connsiteX0" fmla="*/ 0 w 12192000"/>
              <a:gd name="connsiteY0" fmla="*/ 0 h 5318234"/>
              <a:gd name="connsiteX1" fmla="*/ 12192000 w 12192000"/>
              <a:gd name="connsiteY1" fmla="*/ 0 h 5318234"/>
              <a:gd name="connsiteX2" fmla="*/ 12192000 w 12192000"/>
              <a:gd name="connsiteY2" fmla="*/ 5307013 h 5318234"/>
              <a:gd name="connsiteX3" fmla="*/ 6243145 w 12192000"/>
              <a:gd name="connsiteY3" fmla="*/ 5318234 h 5318234"/>
              <a:gd name="connsiteX4" fmla="*/ 0 w 12192000"/>
              <a:gd name="connsiteY4" fmla="*/ 5307013 h 5318234"/>
              <a:gd name="connsiteX5" fmla="*/ 0 w 12192000"/>
              <a:gd name="connsiteY5" fmla="*/ 0 h 5318234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6264166 w 12192000"/>
              <a:gd name="connsiteY3" fmla="*/ 4183117 h 5307013"/>
              <a:gd name="connsiteX4" fmla="*/ 0 w 12192000"/>
              <a:gd name="connsiteY4" fmla="*/ 5307013 h 5307013"/>
              <a:gd name="connsiteX5" fmla="*/ 0 w 12192000"/>
              <a:gd name="connsiteY5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6264166 w 12192000"/>
              <a:gd name="connsiteY3" fmla="*/ 4183117 h 5307013"/>
              <a:gd name="connsiteX4" fmla="*/ 0 w 12192000"/>
              <a:gd name="connsiteY4" fmla="*/ 5307013 h 5307013"/>
              <a:gd name="connsiteX5" fmla="*/ 0 w 12192000"/>
              <a:gd name="connsiteY5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6264166 w 12192000"/>
              <a:gd name="connsiteY3" fmla="*/ 4183117 h 5307013"/>
              <a:gd name="connsiteX4" fmla="*/ 0 w 12192000"/>
              <a:gd name="connsiteY4" fmla="*/ 5307013 h 5307013"/>
              <a:gd name="connsiteX5" fmla="*/ 0 w 12192000"/>
              <a:gd name="connsiteY5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0 w 12192000"/>
              <a:gd name="connsiteY3" fmla="*/ 5307013 h 5307013"/>
              <a:gd name="connsiteX4" fmla="*/ 0 w 12192000"/>
              <a:gd name="connsiteY4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0 w 12192000"/>
              <a:gd name="connsiteY3" fmla="*/ 5307013 h 5307013"/>
              <a:gd name="connsiteX4" fmla="*/ 0 w 12192000"/>
              <a:gd name="connsiteY4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21021 w 12192000"/>
              <a:gd name="connsiteY3" fmla="*/ 4686903 h 5307013"/>
              <a:gd name="connsiteX4" fmla="*/ 0 w 12192000"/>
              <a:gd name="connsiteY4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21021 w 12192000"/>
              <a:gd name="connsiteY3" fmla="*/ 4686903 h 5307013"/>
              <a:gd name="connsiteX4" fmla="*/ 0 w 12192000"/>
              <a:gd name="connsiteY4" fmla="*/ 0 h 5307013"/>
              <a:gd name="connsiteX0" fmla="*/ 0 w 12192000"/>
              <a:gd name="connsiteY0" fmla="*/ 0 h 4781496"/>
              <a:gd name="connsiteX1" fmla="*/ 12192000 w 12192000"/>
              <a:gd name="connsiteY1" fmla="*/ 0 h 4781496"/>
              <a:gd name="connsiteX2" fmla="*/ 12192000 w 12192000"/>
              <a:gd name="connsiteY2" fmla="*/ 4781496 h 4781496"/>
              <a:gd name="connsiteX3" fmla="*/ 21021 w 12192000"/>
              <a:gd name="connsiteY3" fmla="*/ 4686903 h 4781496"/>
              <a:gd name="connsiteX4" fmla="*/ 0 w 12192000"/>
              <a:gd name="connsiteY4" fmla="*/ 0 h 4781496"/>
              <a:gd name="connsiteX0" fmla="*/ 0 w 12192000"/>
              <a:gd name="connsiteY0" fmla="*/ 0 h 4781496"/>
              <a:gd name="connsiteX1" fmla="*/ 12192000 w 12192000"/>
              <a:gd name="connsiteY1" fmla="*/ 0 h 4781496"/>
              <a:gd name="connsiteX2" fmla="*/ 12192000 w 12192000"/>
              <a:gd name="connsiteY2" fmla="*/ 4781496 h 4781496"/>
              <a:gd name="connsiteX3" fmla="*/ 21021 w 12192000"/>
              <a:gd name="connsiteY3" fmla="*/ 4686903 h 4781496"/>
              <a:gd name="connsiteX4" fmla="*/ 0 w 12192000"/>
              <a:gd name="connsiteY4" fmla="*/ 0 h 4781496"/>
              <a:gd name="connsiteX0" fmla="*/ 0 w 12192000"/>
              <a:gd name="connsiteY0" fmla="*/ 0 h 4781496"/>
              <a:gd name="connsiteX1" fmla="*/ 12192000 w 12192000"/>
              <a:gd name="connsiteY1" fmla="*/ 0 h 4781496"/>
              <a:gd name="connsiteX2" fmla="*/ 12192000 w 12192000"/>
              <a:gd name="connsiteY2" fmla="*/ 4781496 h 4781496"/>
              <a:gd name="connsiteX3" fmla="*/ 21021 w 12192000"/>
              <a:gd name="connsiteY3" fmla="*/ 4686903 h 4781496"/>
              <a:gd name="connsiteX4" fmla="*/ 0 w 12192000"/>
              <a:gd name="connsiteY4" fmla="*/ 0 h 4781496"/>
              <a:gd name="connsiteX0" fmla="*/ 10510 w 12202510"/>
              <a:gd name="connsiteY0" fmla="*/ 0 h 4781496"/>
              <a:gd name="connsiteX1" fmla="*/ 12202510 w 12202510"/>
              <a:gd name="connsiteY1" fmla="*/ 0 h 4781496"/>
              <a:gd name="connsiteX2" fmla="*/ 12202510 w 12202510"/>
              <a:gd name="connsiteY2" fmla="*/ 4781496 h 4781496"/>
              <a:gd name="connsiteX3" fmla="*/ 0 w 12202510"/>
              <a:gd name="connsiteY3" fmla="*/ 4686903 h 4781496"/>
              <a:gd name="connsiteX4" fmla="*/ 10510 w 12202510"/>
              <a:gd name="connsiteY4" fmla="*/ 0 h 4781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02510" h="4781496">
                <a:moveTo>
                  <a:pt x="10510" y="0"/>
                </a:moveTo>
                <a:lnTo>
                  <a:pt x="12202510" y="0"/>
                </a:lnTo>
                <a:lnTo>
                  <a:pt x="12202510" y="4781496"/>
                </a:lnTo>
                <a:cubicBezTo>
                  <a:pt x="10755586" y="4140365"/>
                  <a:pt x="5598509" y="2490241"/>
                  <a:pt x="0" y="4686903"/>
                </a:cubicBezTo>
                <a:cubicBezTo>
                  <a:pt x="3503" y="3124602"/>
                  <a:pt x="7007" y="1562301"/>
                  <a:pt x="10510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tIns="133200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435504"/>
            <a:ext cx="10515600" cy="1149264"/>
          </a:xfrm>
        </p:spPr>
        <p:txBody>
          <a:bodyPr/>
          <a:lstStyle>
            <a:lvl1pPr algn="ctr">
              <a:defRPr sz="4600"/>
            </a:lvl1pPr>
          </a:lstStyle>
          <a:p>
            <a:r>
              <a:rPr lang="sv-SE"/>
              <a:t>En rubrik kommer</a:t>
            </a:r>
            <a:br>
              <a:rPr lang="sv-SE"/>
            </a:br>
            <a:r>
              <a:rPr lang="sv-SE"/>
              <a:t>att stå här och vara på två rader</a:t>
            </a:r>
          </a:p>
        </p:txBody>
      </p:sp>
      <p:sp>
        <p:nvSpPr>
          <p:cNvPr id="10" name="Underrubrik 2">
            <a:extLst>
              <a:ext uri="{FF2B5EF4-FFF2-40B4-BE49-F238E27FC236}">
                <a16:creationId xmlns:a16="http://schemas.microsoft.com/office/drawing/2014/main" id="{A1446BD1-50A4-40FE-9679-6F29CE2913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5840" y="6302727"/>
            <a:ext cx="5717628" cy="410286"/>
          </a:xfrm>
        </p:spPr>
        <p:txBody>
          <a:bodyPr anchor="ctr"/>
          <a:lstStyle>
            <a:lvl1pPr marL="0" indent="0" algn="l">
              <a:buNone/>
              <a:defRPr sz="1100" b="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Ämne/titel/namn/datum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F6D4D3BE-D90B-473D-BD5E-AE8A9BD8150E}"/>
              </a:ext>
            </a:extLst>
          </p:cNvPr>
          <p:cNvSpPr/>
          <p:nvPr userDrawn="1"/>
        </p:nvSpPr>
        <p:spPr>
          <a:xfrm>
            <a:off x="-2575249" y="4294662"/>
            <a:ext cx="24476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Varje rubrik inleds </a:t>
            </a:r>
            <a:r>
              <a:rPr lang="sv-SE" sz="100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med ljusare röd</a:t>
            </a: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bild. (Bild på inringad färg i paletten)</a:t>
            </a:r>
          </a:p>
          <a:p>
            <a:pPr algn="r">
              <a:spcAft>
                <a:spcPts val="0"/>
              </a:spcAft>
            </a:pPr>
            <a:endParaRPr lang="sv-SE" sz="1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Detta måste göras manuellt genom att markera texten.</a:t>
            </a:r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F559ADBB-AE9C-4433-8521-A9B004D10A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767" y="5261867"/>
            <a:ext cx="1685925" cy="628650"/>
          </a:xfrm>
          <a:prstGeom prst="rect">
            <a:avLst/>
          </a:prstGeom>
        </p:spPr>
      </p:pic>
      <p:pic>
        <p:nvPicPr>
          <p:cNvPr id="3" name="Bildobjekt 2" descr="En bild som visar Teckensnitt, text, Grafik, grafisk design&#10;&#10;Automatiskt genererad beskrivning">
            <a:extLst>
              <a:ext uri="{FF2B5EF4-FFF2-40B4-BE49-F238E27FC236}">
                <a16:creationId xmlns:a16="http://schemas.microsoft.com/office/drawing/2014/main" id="{227AE8EC-D27C-87FB-62C1-8EFF3AD942A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389" y="6272388"/>
            <a:ext cx="2507462" cy="47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138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med bild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198FF978-7AC6-4A7A-943A-D6BAC9303385}"/>
              </a:ext>
            </a:extLst>
          </p:cNvPr>
          <p:cNvSpPr/>
          <p:nvPr userDrawn="1"/>
        </p:nvSpPr>
        <p:spPr>
          <a:xfrm>
            <a:off x="0" y="6120545"/>
            <a:ext cx="12193200" cy="7459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733B926C-A7EB-4393-AE91-4468A5CB55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0510" y="0"/>
            <a:ext cx="12202510" cy="4781496"/>
          </a:xfrm>
          <a:custGeom>
            <a:avLst/>
            <a:gdLst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0 w 12192000"/>
              <a:gd name="connsiteY3" fmla="*/ 5307013 h 5307013"/>
              <a:gd name="connsiteX4" fmla="*/ 0 w 12192000"/>
              <a:gd name="connsiteY4" fmla="*/ 0 h 5307013"/>
              <a:gd name="connsiteX0" fmla="*/ 0 w 12192000"/>
              <a:gd name="connsiteY0" fmla="*/ 0 h 5318234"/>
              <a:gd name="connsiteX1" fmla="*/ 12192000 w 12192000"/>
              <a:gd name="connsiteY1" fmla="*/ 0 h 5318234"/>
              <a:gd name="connsiteX2" fmla="*/ 12192000 w 12192000"/>
              <a:gd name="connsiteY2" fmla="*/ 5307013 h 5318234"/>
              <a:gd name="connsiteX3" fmla="*/ 6243145 w 12192000"/>
              <a:gd name="connsiteY3" fmla="*/ 5318234 h 5318234"/>
              <a:gd name="connsiteX4" fmla="*/ 0 w 12192000"/>
              <a:gd name="connsiteY4" fmla="*/ 5307013 h 5318234"/>
              <a:gd name="connsiteX5" fmla="*/ 0 w 12192000"/>
              <a:gd name="connsiteY5" fmla="*/ 0 h 5318234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6264166 w 12192000"/>
              <a:gd name="connsiteY3" fmla="*/ 4183117 h 5307013"/>
              <a:gd name="connsiteX4" fmla="*/ 0 w 12192000"/>
              <a:gd name="connsiteY4" fmla="*/ 5307013 h 5307013"/>
              <a:gd name="connsiteX5" fmla="*/ 0 w 12192000"/>
              <a:gd name="connsiteY5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6264166 w 12192000"/>
              <a:gd name="connsiteY3" fmla="*/ 4183117 h 5307013"/>
              <a:gd name="connsiteX4" fmla="*/ 0 w 12192000"/>
              <a:gd name="connsiteY4" fmla="*/ 5307013 h 5307013"/>
              <a:gd name="connsiteX5" fmla="*/ 0 w 12192000"/>
              <a:gd name="connsiteY5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6264166 w 12192000"/>
              <a:gd name="connsiteY3" fmla="*/ 4183117 h 5307013"/>
              <a:gd name="connsiteX4" fmla="*/ 0 w 12192000"/>
              <a:gd name="connsiteY4" fmla="*/ 5307013 h 5307013"/>
              <a:gd name="connsiteX5" fmla="*/ 0 w 12192000"/>
              <a:gd name="connsiteY5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0 w 12192000"/>
              <a:gd name="connsiteY3" fmla="*/ 5307013 h 5307013"/>
              <a:gd name="connsiteX4" fmla="*/ 0 w 12192000"/>
              <a:gd name="connsiteY4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0 w 12192000"/>
              <a:gd name="connsiteY3" fmla="*/ 5307013 h 5307013"/>
              <a:gd name="connsiteX4" fmla="*/ 0 w 12192000"/>
              <a:gd name="connsiteY4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21021 w 12192000"/>
              <a:gd name="connsiteY3" fmla="*/ 4686903 h 5307013"/>
              <a:gd name="connsiteX4" fmla="*/ 0 w 12192000"/>
              <a:gd name="connsiteY4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21021 w 12192000"/>
              <a:gd name="connsiteY3" fmla="*/ 4686903 h 5307013"/>
              <a:gd name="connsiteX4" fmla="*/ 0 w 12192000"/>
              <a:gd name="connsiteY4" fmla="*/ 0 h 5307013"/>
              <a:gd name="connsiteX0" fmla="*/ 0 w 12192000"/>
              <a:gd name="connsiteY0" fmla="*/ 0 h 4781496"/>
              <a:gd name="connsiteX1" fmla="*/ 12192000 w 12192000"/>
              <a:gd name="connsiteY1" fmla="*/ 0 h 4781496"/>
              <a:gd name="connsiteX2" fmla="*/ 12192000 w 12192000"/>
              <a:gd name="connsiteY2" fmla="*/ 4781496 h 4781496"/>
              <a:gd name="connsiteX3" fmla="*/ 21021 w 12192000"/>
              <a:gd name="connsiteY3" fmla="*/ 4686903 h 4781496"/>
              <a:gd name="connsiteX4" fmla="*/ 0 w 12192000"/>
              <a:gd name="connsiteY4" fmla="*/ 0 h 4781496"/>
              <a:gd name="connsiteX0" fmla="*/ 0 w 12192000"/>
              <a:gd name="connsiteY0" fmla="*/ 0 h 4781496"/>
              <a:gd name="connsiteX1" fmla="*/ 12192000 w 12192000"/>
              <a:gd name="connsiteY1" fmla="*/ 0 h 4781496"/>
              <a:gd name="connsiteX2" fmla="*/ 12192000 w 12192000"/>
              <a:gd name="connsiteY2" fmla="*/ 4781496 h 4781496"/>
              <a:gd name="connsiteX3" fmla="*/ 21021 w 12192000"/>
              <a:gd name="connsiteY3" fmla="*/ 4686903 h 4781496"/>
              <a:gd name="connsiteX4" fmla="*/ 0 w 12192000"/>
              <a:gd name="connsiteY4" fmla="*/ 0 h 4781496"/>
              <a:gd name="connsiteX0" fmla="*/ 0 w 12192000"/>
              <a:gd name="connsiteY0" fmla="*/ 0 h 4781496"/>
              <a:gd name="connsiteX1" fmla="*/ 12192000 w 12192000"/>
              <a:gd name="connsiteY1" fmla="*/ 0 h 4781496"/>
              <a:gd name="connsiteX2" fmla="*/ 12192000 w 12192000"/>
              <a:gd name="connsiteY2" fmla="*/ 4781496 h 4781496"/>
              <a:gd name="connsiteX3" fmla="*/ 21021 w 12192000"/>
              <a:gd name="connsiteY3" fmla="*/ 4686903 h 4781496"/>
              <a:gd name="connsiteX4" fmla="*/ 0 w 12192000"/>
              <a:gd name="connsiteY4" fmla="*/ 0 h 4781496"/>
              <a:gd name="connsiteX0" fmla="*/ 10510 w 12202510"/>
              <a:gd name="connsiteY0" fmla="*/ 0 h 4781496"/>
              <a:gd name="connsiteX1" fmla="*/ 12202510 w 12202510"/>
              <a:gd name="connsiteY1" fmla="*/ 0 h 4781496"/>
              <a:gd name="connsiteX2" fmla="*/ 12202510 w 12202510"/>
              <a:gd name="connsiteY2" fmla="*/ 4781496 h 4781496"/>
              <a:gd name="connsiteX3" fmla="*/ 0 w 12202510"/>
              <a:gd name="connsiteY3" fmla="*/ 4686903 h 4781496"/>
              <a:gd name="connsiteX4" fmla="*/ 10510 w 12202510"/>
              <a:gd name="connsiteY4" fmla="*/ 0 h 4781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02510" h="4781496">
                <a:moveTo>
                  <a:pt x="10510" y="0"/>
                </a:moveTo>
                <a:lnTo>
                  <a:pt x="12202510" y="0"/>
                </a:lnTo>
                <a:lnTo>
                  <a:pt x="12202510" y="4781496"/>
                </a:lnTo>
                <a:cubicBezTo>
                  <a:pt x="10755586" y="4140365"/>
                  <a:pt x="5598509" y="2490241"/>
                  <a:pt x="0" y="4686903"/>
                </a:cubicBezTo>
                <a:cubicBezTo>
                  <a:pt x="3503" y="3124602"/>
                  <a:pt x="7007" y="1562301"/>
                  <a:pt x="10510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tIns="133200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435504"/>
            <a:ext cx="10515600" cy="1149264"/>
          </a:xfrm>
        </p:spPr>
        <p:txBody>
          <a:bodyPr/>
          <a:lstStyle>
            <a:lvl1pPr algn="ctr">
              <a:defRPr sz="4600"/>
            </a:lvl1pPr>
          </a:lstStyle>
          <a:p>
            <a:r>
              <a:rPr lang="sv-SE"/>
              <a:t>En rubrik kommer</a:t>
            </a:r>
            <a:br>
              <a:rPr lang="sv-SE"/>
            </a:br>
            <a:r>
              <a:rPr lang="sv-SE"/>
              <a:t>att stå här och vara på två rader</a:t>
            </a:r>
          </a:p>
        </p:txBody>
      </p:sp>
      <p:sp>
        <p:nvSpPr>
          <p:cNvPr id="10" name="Underrubrik 2">
            <a:extLst>
              <a:ext uri="{FF2B5EF4-FFF2-40B4-BE49-F238E27FC236}">
                <a16:creationId xmlns:a16="http://schemas.microsoft.com/office/drawing/2014/main" id="{A1446BD1-50A4-40FE-9679-6F29CE2913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5840" y="6302727"/>
            <a:ext cx="5717628" cy="410286"/>
          </a:xfrm>
        </p:spPr>
        <p:txBody>
          <a:bodyPr anchor="ctr"/>
          <a:lstStyle>
            <a:lvl1pPr marL="0" indent="0" algn="l">
              <a:buNone/>
              <a:defRPr sz="1100" b="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Ämne/titel/namn/datum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F6D4D3BE-D90B-473D-BD5E-AE8A9BD8150E}"/>
              </a:ext>
            </a:extLst>
          </p:cNvPr>
          <p:cNvSpPr/>
          <p:nvPr userDrawn="1"/>
        </p:nvSpPr>
        <p:spPr>
          <a:xfrm>
            <a:off x="-2575249" y="4294662"/>
            <a:ext cx="24476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Varje rubrik inleds </a:t>
            </a:r>
            <a:r>
              <a:rPr lang="sv-SE" sz="100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med ljusare röd</a:t>
            </a: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bild. (Bild på inringad färg i paletten)</a:t>
            </a:r>
          </a:p>
          <a:p>
            <a:pPr algn="r">
              <a:spcAft>
                <a:spcPts val="0"/>
              </a:spcAft>
            </a:pPr>
            <a:endParaRPr lang="sv-SE" sz="1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Detta måste göras manuellt genom att markera texten.</a:t>
            </a:r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F559ADBB-AE9C-4433-8521-A9B004D10A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767" y="5261867"/>
            <a:ext cx="1685925" cy="628650"/>
          </a:xfrm>
          <a:prstGeom prst="rect">
            <a:avLst/>
          </a:prstGeom>
        </p:spPr>
      </p:pic>
      <p:pic>
        <p:nvPicPr>
          <p:cNvPr id="3" name="Bildobjekt 2" descr="En bild som visar Teckensnitt, text, Grafik, grafisk design&#10;&#10;Automatiskt genererad beskrivning">
            <a:extLst>
              <a:ext uri="{FF2B5EF4-FFF2-40B4-BE49-F238E27FC236}">
                <a16:creationId xmlns:a16="http://schemas.microsoft.com/office/drawing/2014/main" id="{D24AE2CB-4CAF-449D-9056-E2957860B23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389" y="6272388"/>
            <a:ext cx="2507462" cy="47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328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med bild, stående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2B9B1E09-5306-4C10-87AB-2A88B20FDCA3}"/>
              </a:ext>
            </a:extLst>
          </p:cNvPr>
          <p:cNvSpPr/>
          <p:nvPr userDrawn="1"/>
        </p:nvSpPr>
        <p:spPr>
          <a:xfrm>
            <a:off x="4534293" y="0"/>
            <a:ext cx="7657707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A6D5D8B6-D25B-4C93-B295-E27694AD218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409044" cy="6124575"/>
          </a:xfrm>
          <a:custGeom>
            <a:avLst/>
            <a:gdLst>
              <a:gd name="connsiteX0" fmla="*/ 0 w 5468938"/>
              <a:gd name="connsiteY0" fmla="*/ 0 h 6858000"/>
              <a:gd name="connsiteX1" fmla="*/ 2734469 w 5468938"/>
              <a:gd name="connsiteY1" fmla="*/ 0 h 6858000"/>
              <a:gd name="connsiteX2" fmla="*/ 5468938 w 5468938"/>
              <a:gd name="connsiteY2" fmla="*/ 3429000 h 6858000"/>
              <a:gd name="connsiteX3" fmla="*/ 2734469 w 5468938"/>
              <a:gd name="connsiteY3" fmla="*/ 6858000 h 6858000"/>
              <a:gd name="connsiteX4" fmla="*/ 0 w 5468938"/>
              <a:gd name="connsiteY4" fmla="*/ 6858000 h 6858000"/>
              <a:gd name="connsiteX5" fmla="*/ 0 w 5468938"/>
              <a:gd name="connsiteY5" fmla="*/ 0 h 6858000"/>
              <a:gd name="connsiteX0" fmla="*/ 0 w 5792556"/>
              <a:gd name="connsiteY0" fmla="*/ 0 h 6858000"/>
              <a:gd name="connsiteX1" fmla="*/ 4724633 w 5792556"/>
              <a:gd name="connsiteY1" fmla="*/ 0 h 6858000"/>
              <a:gd name="connsiteX2" fmla="*/ 5468938 w 5792556"/>
              <a:gd name="connsiteY2" fmla="*/ 3429000 h 6858000"/>
              <a:gd name="connsiteX3" fmla="*/ 2734469 w 5792556"/>
              <a:gd name="connsiteY3" fmla="*/ 6858000 h 6858000"/>
              <a:gd name="connsiteX4" fmla="*/ 0 w 5792556"/>
              <a:gd name="connsiteY4" fmla="*/ 6858000 h 6858000"/>
              <a:gd name="connsiteX5" fmla="*/ 0 w 5792556"/>
              <a:gd name="connsiteY5" fmla="*/ 0 h 6858000"/>
              <a:gd name="connsiteX0" fmla="*/ 0 w 5715582"/>
              <a:gd name="connsiteY0" fmla="*/ 0 h 6858000"/>
              <a:gd name="connsiteX1" fmla="*/ 4724633 w 5715582"/>
              <a:gd name="connsiteY1" fmla="*/ 0 h 6858000"/>
              <a:gd name="connsiteX2" fmla="*/ 5468938 w 5715582"/>
              <a:gd name="connsiteY2" fmla="*/ 3429000 h 6858000"/>
              <a:gd name="connsiteX3" fmla="*/ 4814281 w 5715582"/>
              <a:gd name="connsiteY3" fmla="*/ 6858000 h 6858000"/>
              <a:gd name="connsiteX4" fmla="*/ 0 w 5715582"/>
              <a:gd name="connsiteY4" fmla="*/ 6858000 h 6858000"/>
              <a:gd name="connsiteX5" fmla="*/ 0 w 5715582"/>
              <a:gd name="connsiteY5" fmla="*/ 0 h 6858000"/>
              <a:gd name="connsiteX0" fmla="*/ 0 w 5657592"/>
              <a:gd name="connsiteY0" fmla="*/ 0 h 6858000"/>
              <a:gd name="connsiteX1" fmla="*/ 4724633 w 5657592"/>
              <a:gd name="connsiteY1" fmla="*/ 0 h 6858000"/>
              <a:gd name="connsiteX2" fmla="*/ 5468938 w 5657592"/>
              <a:gd name="connsiteY2" fmla="*/ 3429000 h 6858000"/>
              <a:gd name="connsiteX3" fmla="*/ 4814281 w 5657592"/>
              <a:gd name="connsiteY3" fmla="*/ 6858000 h 6858000"/>
              <a:gd name="connsiteX4" fmla="*/ 0 w 5657592"/>
              <a:gd name="connsiteY4" fmla="*/ 6858000 h 6858000"/>
              <a:gd name="connsiteX5" fmla="*/ 0 w 5657592"/>
              <a:gd name="connsiteY5" fmla="*/ 0 h 6858000"/>
              <a:gd name="connsiteX0" fmla="*/ 0 w 5540797"/>
              <a:gd name="connsiteY0" fmla="*/ 0 h 6858000"/>
              <a:gd name="connsiteX1" fmla="*/ 4724633 w 5540797"/>
              <a:gd name="connsiteY1" fmla="*/ 0 h 6858000"/>
              <a:gd name="connsiteX2" fmla="*/ 5468938 w 5540797"/>
              <a:gd name="connsiteY2" fmla="*/ 3429000 h 6858000"/>
              <a:gd name="connsiteX3" fmla="*/ 4814281 w 5540797"/>
              <a:gd name="connsiteY3" fmla="*/ 6858000 h 6858000"/>
              <a:gd name="connsiteX4" fmla="*/ 0 w 5540797"/>
              <a:gd name="connsiteY4" fmla="*/ 6858000 h 6858000"/>
              <a:gd name="connsiteX5" fmla="*/ 0 w 5540797"/>
              <a:gd name="connsiteY5" fmla="*/ 0 h 6858000"/>
              <a:gd name="connsiteX0" fmla="*/ 0 w 5367229"/>
              <a:gd name="connsiteY0" fmla="*/ 0 h 6858000"/>
              <a:gd name="connsiteX1" fmla="*/ 4724633 w 5367229"/>
              <a:gd name="connsiteY1" fmla="*/ 0 h 6858000"/>
              <a:gd name="connsiteX2" fmla="*/ 4814281 w 5367229"/>
              <a:gd name="connsiteY2" fmla="*/ 6858000 h 6858000"/>
              <a:gd name="connsiteX3" fmla="*/ 0 w 5367229"/>
              <a:gd name="connsiteY3" fmla="*/ 6858000 h 6858000"/>
              <a:gd name="connsiteX4" fmla="*/ 0 w 5367229"/>
              <a:gd name="connsiteY4" fmla="*/ 0 h 6858000"/>
              <a:gd name="connsiteX0" fmla="*/ 0 w 5373612"/>
              <a:gd name="connsiteY0" fmla="*/ 0 h 6858000"/>
              <a:gd name="connsiteX1" fmla="*/ 4724633 w 5373612"/>
              <a:gd name="connsiteY1" fmla="*/ 0 h 6858000"/>
              <a:gd name="connsiteX2" fmla="*/ 4814281 w 5373612"/>
              <a:gd name="connsiteY2" fmla="*/ 6858000 h 6858000"/>
              <a:gd name="connsiteX3" fmla="*/ 0 w 5373612"/>
              <a:gd name="connsiteY3" fmla="*/ 6858000 h 6858000"/>
              <a:gd name="connsiteX4" fmla="*/ 0 w 5373612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09044" h="6858000">
                <a:moveTo>
                  <a:pt x="0" y="0"/>
                </a:moveTo>
                <a:lnTo>
                  <a:pt x="4724633" y="0"/>
                </a:lnTo>
                <a:cubicBezTo>
                  <a:pt x="5544943" y="1510553"/>
                  <a:pt x="5691367" y="5015753"/>
                  <a:pt x="4814281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tIns="61200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13929" y="2438399"/>
            <a:ext cx="5732929" cy="2518839"/>
          </a:xfrm>
        </p:spPr>
        <p:txBody>
          <a:bodyPr anchor="t"/>
          <a:lstStyle>
            <a:lvl1pPr algn="l">
              <a:defRPr sz="4600"/>
            </a:lvl1pPr>
          </a:lstStyle>
          <a:p>
            <a:r>
              <a:rPr lang="sv-SE"/>
              <a:t>En rubrik kommer</a:t>
            </a:r>
            <a:br>
              <a:rPr lang="sv-SE"/>
            </a:br>
            <a:r>
              <a:rPr lang="sv-SE"/>
              <a:t>att stå här och vara på tre rader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25B9738A-C3E8-4B02-8BAA-0C250B908C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9317" y="6316726"/>
            <a:ext cx="811630" cy="329318"/>
          </a:xfrm>
          <a:prstGeom prst="rect">
            <a:avLst/>
          </a:prstGeom>
        </p:spPr>
      </p:pic>
      <p:sp>
        <p:nvSpPr>
          <p:cNvPr id="13" name="Rektangel 12">
            <a:extLst>
              <a:ext uri="{FF2B5EF4-FFF2-40B4-BE49-F238E27FC236}">
                <a16:creationId xmlns:a16="http://schemas.microsoft.com/office/drawing/2014/main" id="{F6D4D3BE-D90B-473D-BD5E-AE8A9BD8150E}"/>
              </a:ext>
            </a:extLst>
          </p:cNvPr>
          <p:cNvSpPr/>
          <p:nvPr userDrawn="1"/>
        </p:nvSpPr>
        <p:spPr>
          <a:xfrm>
            <a:off x="-2575249" y="4294662"/>
            <a:ext cx="24476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Varje rubrik inleds </a:t>
            </a:r>
            <a:r>
              <a:rPr lang="sv-SE" sz="100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med ljusare röd</a:t>
            </a: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bild. (Bild på inringad färg i paletten)</a:t>
            </a:r>
          </a:p>
          <a:p>
            <a:pPr algn="r">
              <a:spcAft>
                <a:spcPts val="0"/>
              </a:spcAft>
            </a:pPr>
            <a:endParaRPr lang="sv-SE" sz="1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Detta måste göras manuellt genom att markera texten.</a:t>
            </a:r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F559ADBB-AE9C-4433-8521-A9B004D10A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767" y="5261867"/>
            <a:ext cx="1685925" cy="628650"/>
          </a:xfrm>
          <a:prstGeom prst="rect">
            <a:avLst/>
          </a:prstGeom>
        </p:spPr>
      </p:pic>
      <p:sp>
        <p:nvSpPr>
          <p:cNvPr id="32" name="Rektangel 31">
            <a:extLst>
              <a:ext uri="{FF2B5EF4-FFF2-40B4-BE49-F238E27FC236}">
                <a16:creationId xmlns:a16="http://schemas.microsoft.com/office/drawing/2014/main" id="{813EFC0E-885A-43B5-9260-07804A71EAA3}"/>
              </a:ext>
            </a:extLst>
          </p:cNvPr>
          <p:cNvSpPr/>
          <p:nvPr userDrawn="1"/>
        </p:nvSpPr>
        <p:spPr>
          <a:xfrm>
            <a:off x="0" y="6112042"/>
            <a:ext cx="12193200" cy="7459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Underrubrik 2">
            <a:extLst>
              <a:ext uri="{FF2B5EF4-FFF2-40B4-BE49-F238E27FC236}">
                <a16:creationId xmlns:a16="http://schemas.microsoft.com/office/drawing/2014/main" id="{B8308509-CDE4-4C50-93DD-8185D403238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5840" y="6284797"/>
            <a:ext cx="5717628" cy="410286"/>
          </a:xfrm>
        </p:spPr>
        <p:txBody>
          <a:bodyPr anchor="ctr"/>
          <a:lstStyle>
            <a:lvl1pPr marL="0" indent="0" algn="l">
              <a:buNone/>
              <a:defRPr sz="1100" b="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Ämne/titel/namn/datum</a:t>
            </a:r>
          </a:p>
        </p:txBody>
      </p:sp>
      <p:pic>
        <p:nvPicPr>
          <p:cNvPr id="6" name="Bildobjekt 5" descr="En bild som visar Teckensnitt, text, Grafik, grafisk design&#10;&#10;Automatiskt genererad beskrivning">
            <a:extLst>
              <a:ext uri="{FF2B5EF4-FFF2-40B4-BE49-F238E27FC236}">
                <a16:creationId xmlns:a16="http://schemas.microsoft.com/office/drawing/2014/main" id="{8EAB9FB8-D997-7344-D9A2-A41F2C7F891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389" y="6272388"/>
            <a:ext cx="2507462" cy="47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223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med bild, stående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2B9B1E09-5306-4C10-87AB-2A88B20FDCA3}"/>
              </a:ext>
            </a:extLst>
          </p:cNvPr>
          <p:cNvSpPr/>
          <p:nvPr userDrawn="1"/>
        </p:nvSpPr>
        <p:spPr>
          <a:xfrm>
            <a:off x="4534293" y="0"/>
            <a:ext cx="765770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A6D5D8B6-D25B-4C93-B295-E27694AD218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409044" cy="6115050"/>
          </a:xfrm>
          <a:custGeom>
            <a:avLst/>
            <a:gdLst>
              <a:gd name="connsiteX0" fmla="*/ 0 w 5468938"/>
              <a:gd name="connsiteY0" fmla="*/ 0 h 6858000"/>
              <a:gd name="connsiteX1" fmla="*/ 2734469 w 5468938"/>
              <a:gd name="connsiteY1" fmla="*/ 0 h 6858000"/>
              <a:gd name="connsiteX2" fmla="*/ 5468938 w 5468938"/>
              <a:gd name="connsiteY2" fmla="*/ 3429000 h 6858000"/>
              <a:gd name="connsiteX3" fmla="*/ 2734469 w 5468938"/>
              <a:gd name="connsiteY3" fmla="*/ 6858000 h 6858000"/>
              <a:gd name="connsiteX4" fmla="*/ 0 w 5468938"/>
              <a:gd name="connsiteY4" fmla="*/ 6858000 h 6858000"/>
              <a:gd name="connsiteX5" fmla="*/ 0 w 5468938"/>
              <a:gd name="connsiteY5" fmla="*/ 0 h 6858000"/>
              <a:gd name="connsiteX0" fmla="*/ 0 w 5792556"/>
              <a:gd name="connsiteY0" fmla="*/ 0 h 6858000"/>
              <a:gd name="connsiteX1" fmla="*/ 4724633 w 5792556"/>
              <a:gd name="connsiteY1" fmla="*/ 0 h 6858000"/>
              <a:gd name="connsiteX2" fmla="*/ 5468938 w 5792556"/>
              <a:gd name="connsiteY2" fmla="*/ 3429000 h 6858000"/>
              <a:gd name="connsiteX3" fmla="*/ 2734469 w 5792556"/>
              <a:gd name="connsiteY3" fmla="*/ 6858000 h 6858000"/>
              <a:gd name="connsiteX4" fmla="*/ 0 w 5792556"/>
              <a:gd name="connsiteY4" fmla="*/ 6858000 h 6858000"/>
              <a:gd name="connsiteX5" fmla="*/ 0 w 5792556"/>
              <a:gd name="connsiteY5" fmla="*/ 0 h 6858000"/>
              <a:gd name="connsiteX0" fmla="*/ 0 w 5715582"/>
              <a:gd name="connsiteY0" fmla="*/ 0 h 6858000"/>
              <a:gd name="connsiteX1" fmla="*/ 4724633 w 5715582"/>
              <a:gd name="connsiteY1" fmla="*/ 0 h 6858000"/>
              <a:gd name="connsiteX2" fmla="*/ 5468938 w 5715582"/>
              <a:gd name="connsiteY2" fmla="*/ 3429000 h 6858000"/>
              <a:gd name="connsiteX3" fmla="*/ 4814281 w 5715582"/>
              <a:gd name="connsiteY3" fmla="*/ 6858000 h 6858000"/>
              <a:gd name="connsiteX4" fmla="*/ 0 w 5715582"/>
              <a:gd name="connsiteY4" fmla="*/ 6858000 h 6858000"/>
              <a:gd name="connsiteX5" fmla="*/ 0 w 5715582"/>
              <a:gd name="connsiteY5" fmla="*/ 0 h 6858000"/>
              <a:gd name="connsiteX0" fmla="*/ 0 w 5657592"/>
              <a:gd name="connsiteY0" fmla="*/ 0 h 6858000"/>
              <a:gd name="connsiteX1" fmla="*/ 4724633 w 5657592"/>
              <a:gd name="connsiteY1" fmla="*/ 0 h 6858000"/>
              <a:gd name="connsiteX2" fmla="*/ 5468938 w 5657592"/>
              <a:gd name="connsiteY2" fmla="*/ 3429000 h 6858000"/>
              <a:gd name="connsiteX3" fmla="*/ 4814281 w 5657592"/>
              <a:gd name="connsiteY3" fmla="*/ 6858000 h 6858000"/>
              <a:gd name="connsiteX4" fmla="*/ 0 w 5657592"/>
              <a:gd name="connsiteY4" fmla="*/ 6858000 h 6858000"/>
              <a:gd name="connsiteX5" fmla="*/ 0 w 5657592"/>
              <a:gd name="connsiteY5" fmla="*/ 0 h 6858000"/>
              <a:gd name="connsiteX0" fmla="*/ 0 w 5540797"/>
              <a:gd name="connsiteY0" fmla="*/ 0 h 6858000"/>
              <a:gd name="connsiteX1" fmla="*/ 4724633 w 5540797"/>
              <a:gd name="connsiteY1" fmla="*/ 0 h 6858000"/>
              <a:gd name="connsiteX2" fmla="*/ 5468938 w 5540797"/>
              <a:gd name="connsiteY2" fmla="*/ 3429000 h 6858000"/>
              <a:gd name="connsiteX3" fmla="*/ 4814281 w 5540797"/>
              <a:gd name="connsiteY3" fmla="*/ 6858000 h 6858000"/>
              <a:gd name="connsiteX4" fmla="*/ 0 w 5540797"/>
              <a:gd name="connsiteY4" fmla="*/ 6858000 h 6858000"/>
              <a:gd name="connsiteX5" fmla="*/ 0 w 5540797"/>
              <a:gd name="connsiteY5" fmla="*/ 0 h 6858000"/>
              <a:gd name="connsiteX0" fmla="*/ 0 w 5367229"/>
              <a:gd name="connsiteY0" fmla="*/ 0 h 6858000"/>
              <a:gd name="connsiteX1" fmla="*/ 4724633 w 5367229"/>
              <a:gd name="connsiteY1" fmla="*/ 0 h 6858000"/>
              <a:gd name="connsiteX2" fmla="*/ 4814281 w 5367229"/>
              <a:gd name="connsiteY2" fmla="*/ 6858000 h 6858000"/>
              <a:gd name="connsiteX3" fmla="*/ 0 w 5367229"/>
              <a:gd name="connsiteY3" fmla="*/ 6858000 h 6858000"/>
              <a:gd name="connsiteX4" fmla="*/ 0 w 5367229"/>
              <a:gd name="connsiteY4" fmla="*/ 0 h 6858000"/>
              <a:gd name="connsiteX0" fmla="*/ 0 w 5373612"/>
              <a:gd name="connsiteY0" fmla="*/ 0 h 6858000"/>
              <a:gd name="connsiteX1" fmla="*/ 4724633 w 5373612"/>
              <a:gd name="connsiteY1" fmla="*/ 0 h 6858000"/>
              <a:gd name="connsiteX2" fmla="*/ 4814281 w 5373612"/>
              <a:gd name="connsiteY2" fmla="*/ 6858000 h 6858000"/>
              <a:gd name="connsiteX3" fmla="*/ 0 w 5373612"/>
              <a:gd name="connsiteY3" fmla="*/ 6858000 h 6858000"/>
              <a:gd name="connsiteX4" fmla="*/ 0 w 5373612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09044" h="6858000">
                <a:moveTo>
                  <a:pt x="0" y="0"/>
                </a:moveTo>
                <a:lnTo>
                  <a:pt x="4724633" y="0"/>
                </a:lnTo>
                <a:cubicBezTo>
                  <a:pt x="5544943" y="1510553"/>
                  <a:pt x="5691367" y="5015753"/>
                  <a:pt x="4814281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tIns="61200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13929" y="2438399"/>
            <a:ext cx="5732929" cy="2518839"/>
          </a:xfrm>
        </p:spPr>
        <p:txBody>
          <a:bodyPr anchor="t"/>
          <a:lstStyle>
            <a:lvl1pPr algn="l">
              <a:defRPr sz="4600"/>
            </a:lvl1pPr>
          </a:lstStyle>
          <a:p>
            <a:r>
              <a:rPr lang="sv-SE"/>
              <a:t>En rubrik kommer</a:t>
            </a:r>
            <a:br>
              <a:rPr lang="sv-SE"/>
            </a:br>
            <a:r>
              <a:rPr lang="sv-SE"/>
              <a:t>att stå här och vara på tre rader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25B9738A-C3E8-4B02-8BAA-0C250B908C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9317" y="6316726"/>
            <a:ext cx="811630" cy="329318"/>
          </a:xfrm>
          <a:prstGeom prst="rect">
            <a:avLst/>
          </a:prstGeom>
        </p:spPr>
      </p:pic>
      <p:sp>
        <p:nvSpPr>
          <p:cNvPr id="13" name="Rektangel 12">
            <a:extLst>
              <a:ext uri="{FF2B5EF4-FFF2-40B4-BE49-F238E27FC236}">
                <a16:creationId xmlns:a16="http://schemas.microsoft.com/office/drawing/2014/main" id="{F6D4D3BE-D90B-473D-BD5E-AE8A9BD8150E}"/>
              </a:ext>
            </a:extLst>
          </p:cNvPr>
          <p:cNvSpPr/>
          <p:nvPr userDrawn="1"/>
        </p:nvSpPr>
        <p:spPr>
          <a:xfrm>
            <a:off x="-2575249" y="4294662"/>
            <a:ext cx="24476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Varje rubrik inleds </a:t>
            </a:r>
            <a:r>
              <a:rPr lang="sv-SE" sz="100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med ljusare röd</a:t>
            </a: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bild. (Bild på inringad färg i paletten)</a:t>
            </a:r>
          </a:p>
          <a:p>
            <a:pPr algn="r">
              <a:spcAft>
                <a:spcPts val="0"/>
              </a:spcAft>
            </a:pPr>
            <a:endParaRPr lang="sv-SE" sz="1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Detta måste göras manuellt genom att markera texten.</a:t>
            </a:r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F559ADBB-AE9C-4433-8521-A9B004D10A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767" y="5261867"/>
            <a:ext cx="1685925" cy="628650"/>
          </a:xfrm>
          <a:prstGeom prst="rect">
            <a:avLst/>
          </a:prstGeom>
        </p:spPr>
      </p:pic>
      <p:sp>
        <p:nvSpPr>
          <p:cNvPr id="32" name="Rektangel 31">
            <a:extLst>
              <a:ext uri="{FF2B5EF4-FFF2-40B4-BE49-F238E27FC236}">
                <a16:creationId xmlns:a16="http://schemas.microsoft.com/office/drawing/2014/main" id="{D7C6379A-E5B9-4DBE-87E3-D8A0F4B3241B}"/>
              </a:ext>
            </a:extLst>
          </p:cNvPr>
          <p:cNvSpPr/>
          <p:nvPr userDrawn="1"/>
        </p:nvSpPr>
        <p:spPr>
          <a:xfrm>
            <a:off x="0" y="6129797"/>
            <a:ext cx="12192000" cy="7459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Underrubrik 2">
            <a:extLst>
              <a:ext uri="{FF2B5EF4-FFF2-40B4-BE49-F238E27FC236}">
                <a16:creationId xmlns:a16="http://schemas.microsoft.com/office/drawing/2014/main" id="{98DE3D41-C2B5-4D95-91B2-B0834D588D4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5840" y="6284797"/>
            <a:ext cx="5717628" cy="410286"/>
          </a:xfrm>
        </p:spPr>
        <p:txBody>
          <a:bodyPr anchor="ctr"/>
          <a:lstStyle>
            <a:lvl1pPr marL="0" indent="0" algn="l">
              <a:buNone/>
              <a:defRPr sz="1100" b="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Ämne/titel/namn/datum</a:t>
            </a:r>
          </a:p>
        </p:txBody>
      </p:sp>
      <p:pic>
        <p:nvPicPr>
          <p:cNvPr id="3" name="Bildobjekt 2" descr="En bild som visar Teckensnitt, text, Grafik, grafisk design&#10;&#10;Automatiskt genererad beskrivning">
            <a:extLst>
              <a:ext uri="{FF2B5EF4-FFF2-40B4-BE49-F238E27FC236}">
                <a16:creationId xmlns:a16="http://schemas.microsoft.com/office/drawing/2014/main" id="{42F45AA6-8055-2F3C-E94C-30C75143AEA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389" y="6272388"/>
            <a:ext cx="2507462" cy="47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685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pitelsida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B980B2C3-6720-4B17-BCEF-D058EE6EA5EF}"/>
              </a:ext>
            </a:extLst>
          </p:cNvPr>
          <p:cNvSpPr/>
          <p:nvPr userDrawn="1"/>
        </p:nvSpPr>
        <p:spPr>
          <a:xfrm>
            <a:off x="0" y="0"/>
            <a:ext cx="12192000" cy="611702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40043"/>
            <a:ext cx="10515600" cy="2679331"/>
          </a:xfrm>
        </p:spPr>
        <p:txBody>
          <a:bodyPr anchor="ctr"/>
          <a:lstStyle>
            <a:lvl1pPr algn="ctr">
              <a:defRPr sz="4600"/>
            </a:lvl1pPr>
          </a:lstStyle>
          <a:p>
            <a:r>
              <a:rPr lang="sv-SE">
                <a:solidFill>
                  <a:schemeClr val="accent1"/>
                </a:solidFill>
              </a:rPr>
              <a:t>Vi finns på</a:t>
            </a:r>
            <a:br>
              <a:rPr lang="sv-SE"/>
            </a:br>
            <a:r>
              <a:rPr lang="sv-SE"/>
              <a:t>webb och telefon och</a:t>
            </a:r>
            <a:br>
              <a:rPr lang="sv-SE"/>
            </a:br>
            <a:r>
              <a:rPr lang="sv-SE"/>
              <a:t>har öppet dygnet runt</a:t>
            </a:r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E744CDB5-661C-4791-9896-07C2BE0466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1722" y="6311973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B7223757-76B0-47E7-AE0D-6C3F025C02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76721" y="6311994"/>
            <a:ext cx="3900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fld id="{7FF155A8-5C6D-4241-95DF-81E4F2B16EE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1846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40043"/>
            <a:ext cx="10515600" cy="2679331"/>
          </a:xfrm>
        </p:spPr>
        <p:txBody>
          <a:bodyPr anchor="ctr"/>
          <a:lstStyle>
            <a:lvl1pPr algn="ctr">
              <a:defRPr sz="4600"/>
            </a:lvl1pPr>
          </a:lstStyle>
          <a:p>
            <a:r>
              <a:rPr lang="sv-SE" dirty="0">
                <a:solidFill>
                  <a:schemeClr val="accent1"/>
                </a:solidFill>
              </a:rPr>
              <a:t>Vi finns på</a:t>
            </a:r>
            <a:br>
              <a:rPr lang="sv-SE" dirty="0"/>
            </a:br>
            <a:r>
              <a:rPr lang="sv-SE" dirty="0"/>
              <a:t>webb och telefon och</a:t>
            </a:r>
            <a:br>
              <a:rPr lang="sv-SE" dirty="0"/>
            </a:br>
            <a:r>
              <a:rPr lang="sv-SE" dirty="0"/>
              <a:t>har öppet dygnet runt</a:t>
            </a:r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E744CDB5-661C-4791-9896-07C2BE0466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1722" y="6311973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B7223757-76B0-47E7-AE0D-6C3F025C02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76721" y="6311994"/>
            <a:ext cx="3900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fld id="{7FF155A8-5C6D-4241-95DF-81E4F2B16EE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4231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296" y="84221"/>
            <a:ext cx="10072630" cy="1149264"/>
          </a:xfrm>
        </p:spPr>
        <p:txBody>
          <a:bodyPr/>
          <a:lstStyle>
            <a:lvl1pPr>
              <a:defRPr spc="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591B10F-9AE3-44F1-83B7-0D36638C5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423" y="1693273"/>
            <a:ext cx="10018845" cy="356452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8D24B6-D2A2-49C9-BA42-DB7B32029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77E05EC-B5C7-4E5C-99AF-DAA72183B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55A8-5C6D-4241-95DF-81E4F2B16E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3657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113D54B3-3F29-493D-B9C7-8FF2C8DE3569}"/>
              </a:ext>
            </a:extLst>
          </p:cNvPr>
          <p:cNvSpPr/>
          <p:nvPr userDrawn="1"/>
        </p:nvSpPr>
        <p:spPr>
          <a:xfrm>
            <a:off x="0" y="6112042"/>
            <a:ext cx="12193200" cy="7459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C7C7845-42F2-47E4-96D5-7F5977D34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296" y="84221"/>
            <a:ext cx="10515600" cy="114926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2B6E503-A6AE-440E-9524-D5848DBA3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2424" y="1693273"/>
            <a:ext cx="10459450" cy="356452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83F6A5D-1C51-4365-ABBC-26E2E26DE4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1722" y="6311973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E1800B5-0CC4-499E-AD85-61BE4A07F5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76721" y="6311994"/>
            <a:ext cx="3900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fld id="{7FF155A8-5C6D-4241-95DF-81E4F2B16EE5}" type="slidenum">
              <a:rPr lang="sv-SE" smtClean="0"/>
              <a:pPr/>
              <a:t>‹#›</a:t>
            </a:fld>
            <a:endParaRPr lang="sv-SE"/>
          </a:p>
        </p:txBody>
      </p:sp>
      <p:cxnSp>
        <p:nvCxnSpPr>
          <p:cNvPr id="16" name="Rak koppling 15">
            <a:extLst>
              <a:ext uri="{FF2B5EF4-FFF2-40B4-BE49-F238E27FC236}">
                <a16:creationId xmlns:a16="http://schemas.microsoft.com/office/drawing/2014/main" id="{FB36DCB9-B0BC-4692-9E94-7E0F650AAE02}"/>
              </a:ext>
            </a:extLst>
          </p:cNvPr>
          <p:cNvCxnSpPr>
            <a:cxnSpLocks/>
          </p:cNvCxnSpPr>
          <p:nvPr userDrawn="1"/>
        </p:nvCxnSpPr>
        <p:spPr>
          <a:xfrm flipH="1">
            <a:off x="642809" y="6450806"/>
            <a:ext cx="16637" cy="813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ktangel 3">
            <a:extLst>
              <a:ext uri="{FF2B5EF4-FFF2-40B4-BE49-F238E27FC236}">
                <a16:creationId xmlns:a16="http://schemas.microsoft.com/office/drawing/2014/main" id="{EB9E73E2-B998-4067-931F-01E9716BB421}"/>
              </a:ext>
            </a:extLst>
          </p:cNvPr>
          <p:cNvSpPr/>
          <p:nvPr userDrawn="1"/>
        </p:nvSpPr>
        <p:spPr>
          <a:xfrm>
            <a:off x="-2575249" y="841599"/>
            <a:ext cx="24476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Varje rubrik inleds </a:t>
            </a:r>
            <a:r>
              <a:rPr lang="sv-SE" sz="100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med ljusare röd</a:t>
            </a: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bild. (Bild på inringad färg i paletten)</a:t>
            </a:r>
          </a:p>
          <a:p>
            <a:pPr algn="r">
              <a:spcAft>
                <a:spcPts val="0"/>
              </a:spcAft>
            </a:pPr>
            <a:endParaRPr lang="sv-SE" sz="1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Detta måste göras manuellt genom att markera texten.</a:t>
            </a: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4857C6E5-A5AF-4290-829D-C981D052ABE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767" y="1808804"/>
            <a:ext cx="1685925" cy="628650"/>
          </a:xfrm>
          <a:prstGeom prst="rect">
            <a:avLst/>
          </a:prstGeom>
        </p:spPr>
      </p:pic>
      <p:pic>
        <p:nvPicPr>
          <p:cNvPr id="8" name="Bildobjekt 7" descr="En bild som visar Teckensnitt, text, Grafik, grafisk design&#10;&#10;Automatiskt genererad beskrivning">
            <a:extLst>
              <a:ext uri="{FF2B5EF4-FFF2-40B4-BE49-F238E27FC236}">
                <a16:creationId xmlns:a16="http://schemas.microsoft.com/office/drawing/2014/main" id="{B3447DCA-FB78-15CD-09EE-7A173212C0E3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389" y="6272388"/>
            <a:ext cx="2507462" cy="47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584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9" r:id="rId4"/>
    <p:sldLayoutId id="2147483656" r:id="rId5"/>
    <p:sldLayoutId id="2147483657" r:id="rId6"/>
    <p:sldLayoutId id="2147483660" r:id="rId7"/>
    <p:sldLayoutId id="2147483653" r:id="rId8"/>
    <p:sldLayoutId id="2147483654" r:id="rId9"/>
    <p:sldLayoutId id="2147483650" r:id="rId10"/>
    <p:sldLayoutId id="2147483652" r:id="rId11"/>
    <p:sldLayoutId id="214748365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b="1" kern="1200" spc="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–"/>
        <a:defRPr sz="20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–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–"/>
        <a:defRPr sz="16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–"/>
        <a:defRPr sz="16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2860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4000C3-CC95-7C48-A9D5-0593961D3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8171"/>
            <a:ext cx="10515600" cy="1285453"/>
          </a:xfrm>
        </p:spPr>
        <p:txBody>
          <a:bodyPr/>
          <a:lstStyle/>
          <a:p>
            <a:r>
              <a:rPr lang="sv-SE" sz="5000" dirty="0">
                <a:solidFill>
                  <a:schemeClr val="accent1"/>
                </a:solidFill>
              </a:rPr>
              <a:t>Gratis </a:t>
            </a:r>
            <a:r>
              <a:rPr lang="sv-SE" sz="5000" dirty="0" err="1">
                <a:solidFill>
                  <a:schemeClr val="accent1"/>
                </a:solidFill>
              </a:rPr>
              <a:t>wifi</a:t>
            </a:r>
            <a:r>
              <a:rPr lang="sv-SE" sz="5000" dirty="0">
                <a:solidFill>
                  <a:schemeClr val="accent1"/>
                </a:solidFill>
              </a:rPr>
              <a:t> </a:t>
            </a:r>
            <a:r>
              <a:rPr lang="sv-SE" sz="5000" dirty="0"/>
              <a:t>i våra lokaler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D2F2C697-DCD7-E669-80BF-98A78AD5B14F}"/>
              </a:ext>
            </a:extLst>
          </p:cNvPr>
          <p:cNvSpPr/>
          <p:nvPr/>
        </p:nvSpPr>
        <p:spPr>
          <a:xfrm>
            <a:off x="329184" y="6345936"/>
            <a:ext cx="1133856" cy="2834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 descr="En bild som visar svart, mörker&#10;&#10;AI-genererat innehåll kan vara felaktigt.">
            <a:extLst>
              <a:ext uri="{FF2B5EF4-FFF2-40B4-BE49-F238E27FC236}">
                <a16:creationId xmlns:a16="http://schemas.microsoft.com/office/drawing/2014/main" id="{447CFA34-A524-C78B-BE05-504D97C4877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6591" y="1358623"/>
            <a:ext cx="3061761" cy="3061761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6868D83F-78F0-1A2D-CF62-74AC6E63F4EE}"/>
              </a:ext>
            </a:extLst>
          </p:cNvPr>
          <p:cNvSpPr txBox="1"/>
          <p:nvPr/>
        </p:nvSpPr>
        <p:spPr>
          <a:xfrm>
            <a:off x="3242820" y="4626675"/>
            <a:ext cx="8506120" cy="7642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200" dirty="0"/>
              <a:t>Välj </a:t>
            </a:r>
            <a:r>
              <a:rPr lang="sv-SE" sz="2200" b="1" dirty="0" err="1"/>
              <a:t>WiFi_RegionVastmanland</a:t>
            </a:r>
            <a:endParaRPr lang="sv-SE" sz="2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200" dirty="0"/>
              <a:t>Godkänn användaravtalet på sidan som visas.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200" dirty="0"/>
              <a:t>Välkommen att surfa gratis!</a:t>
            </a:r>
          </a:p>
          <a:p>
            <a:pPr algn="ctr"/>
            <a:endParaRPr lang="sv-SE" sz="2200" dirty="0"/>
          </a:p>
          <a:p>
            <a:pPr algn="ctr"/>
            <a:endParaRPr lang="sv-SE" sz="2200" dirty="0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633E6E4-463C-268A-5E0E-641396EABB41}"/>
              </a:ext>
            </a:extLst>
          </p:cNvPr>
          <p:cNvSpPr/>
          <p:nvPr/>
        </p:nvSpPr>
        <p:spPr>
          <a:xfrm>
            <a:off x="8924544" y="6217920"/>
            <a:ext cx="3008376" cy="5486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1" name="Bildobjekt 10" descr="En bild som visar Teckensnitt, text, Grafik, grafisk design&#10;&#10;AI-genererat innehåll kan vara felaktigt.">
            <a:extLst>
              <a:ext uri="{FF2B5EF4-FFF2-40B4-BE49-F238E27FC236}">
                <a16:creationId xmlns:a16="http://schemas.microsoft.com/office/drawing/2014/main" id="{DF9EF3D4-B51E-5BD9-50AA-A168C28390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8796" y="6196926"/>
            <a:ext cx="3008376" cy="569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809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177 Vårguiden">
  <a:themeElements>
    <a:clrScheme name="1177">
      <a:dk1>
        <a:sysClr val="windowText" lastClr="000000"/>
      </a:dk1>
      <a:lt1>
        <a:sysClr val="window" lastClr="FFFFFF"/>
      </a:lt1>
      <a:dk2>
        <a:srgbClr val="FA8100"/>
      </a:dk2>
      <a:lt2>
        <a:srgbClr val="636466"/>
      </a:lt2>
      <a:accent1>
        <a:srgbClr val="C12143"/>
      </a:accent1>
      <a:accent2>
        <a:srgbClr val="6A0032"/>
      </a:accent2>
      <a:accent3>
        <a:srgbClr val="FAEEF0"/>
      </a:accent3>
      <a:accent4>
        <a:srgbClr val="396291"/>
      </a:accent4>
      <a:accent5>
        <a:srgbClr val="438F2C"/>
      </a:accent5>
      <a:accent6>
        <a:srgbClr val="A9428B"/>
      </a:accent6>
      <a:hlink>
        <a:srgbClr val="C12143"/>
      </a:hlink>
      <a:folHlink>
        <a:srgbClr val="6A0032"/>
      </a:folHlink>
    </a:clrScheme>
    <a:fontScheme name="1177">
      <a:majorFont>
        <a:latin typeface="Inter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1177mall.potx" id="{958082C9-32A1-4ABE-9D2B-4A712E7E155B}" vid="{9BD0061F-908A-4E8D-B4B7-628997E8165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al xmlns="234703e7-9e48-4889-b458-e4f1ab235c03" xsi:nil="true"/>
    <Valavbild xmlns="234703e7-9e48-4889-b458-e4f1ab235c03">true</Valavbild>
    <TaxCatchAll xmlns="eb912acb-de3e-4f64-bf3c-82d24afba72b" xsi:nil="true"/>
    <lcf76f155ced4ddcb4097134ff3c332f xmlns="234703e7-9e48-4889-b458-e4f1ab235c0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4DD9DDF3816EE4B8179876AA5AEC0A1" ma:contentTypeVersion="21" ma:contentTypeDescription="Skapa ett nytt dokument." ma:contentTypeScope="" ma:versionID="41908bf9f72af7a64e8873034f467d14">
  <xsd:schema xmlns:xsd="http://www.w3.org/2001/XMLSchema" xmlns:xs="http://www.w3.org/2001/XMLSchema" xmlns:p="http://schemas.microsoft.com/office/2006/metadata/properties" xmlns:ns2="234703e7-9e48-4889-b458-e4f1ab235c03" xmlns:ns3="eb912acb-de3e-4f64-bf3c-82d24afba72b" targetNamespace="http://schemas.microsoft.com/office/2006/metadata/properties" ma:root="true" ma:fieldsID="06ee4e2ff94bc7a689f1839868b5ee1f" ns2:_="" ns3:_="">
    <xsd:import namespace="234703e7-9e48-4889-b458-e4f1ab235c03"/>
    <xsd:import namespace="eb912acb-de3e-4f64-bf3c-82d24afba7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Valavbild" minOccurs="0"/>
                <xsd:element ref="ns2:Val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4703e7-9e48-4889-b458-e4f1ab235c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Valavbild" ma:index="21" nillable="true" ma:displayName="Val av bild" ma:default="1" ma:format="Dropdown" ma:internalName="Valavbild">
      <xsd:simpleType>
        <xsd:restriction base="dms:Boolean"/>
      </xsd:simpleType>
    </xsd:element>
    <xsd:element name="Val" ma:index="22" nillable="true" ma:displayName="Val" ma:format="Dropdown" ma:internalName="Val">
      <xsd:simpleType>
        <xsd:restriction base="dms:Choice">
          <xsd:enumeration value="Ja"/>
          <xsd:enumeration value="Nej"/>
        </xsd:restriction>
      </xsd:simpleType>
    </xsd:element>
    <xsd:element name="lcf76f155ced4ddcb4097134ff3c332f" ma:index="24" nillable="true" ma:taxonomy="true" ma:internalName="lcf76f155ced4ddcb4097134ff3c332f" ma:taxonomyFieldName="MediaServiceImageTags" ma:displayName="Bildmarkeringar" ma:readOnly="false" ma:fieldId="{5cf76f15-5ced-4ddc-b409-7134ff3c332f}" ma:taxonomyMulti="true" ma:sspId="e12c2e29-3876-4f0c-ba25-f8f57cb655d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912acb-de3e-4f64-bf3c-82d24afba72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ea56b091-3052-43d1-a445-3a14152cd47a}" ma:internalName="TaxCatchAll" ma:showField="CatchAllData" ma:web="eb912acb-de3e-4f64-bf3c-82d24afba7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D5D11BE-77BE-44F8-AC20-EA50BFAF71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7B51253-C475-4E9F-AD42-569B53EA3B08}">
  <ds:schemaRefs>
    <ds:schemaRef ds:uri="http://schemas.microsoft.com/office/2006/metadata/properties"/>
    <ds:schemaRef ds:uri="http://schemas.microsoft.com/office/infopath/2007/PartnerControls"/>
    <ds:schemaRef ds:uri="234703e7-9e48-4889-b458-e4f1ab235c03"/>
    <ds:schemaRef ds:uri="eb912acb-de3e-4f64-bf3c-82d24afba72b"/>
  </ds:schemaRefs>
</ds:datastoreItem>
</file>

<file path=customXml/itemProps3.xml><?xml version="1.0" encoding="utf-8"?>
<ds:datastoreItem xmlns:ds="http://schemas.openxmlformats.org/officeDocument/2006/customXml" ds:itemID="{CE3CFE6D-0554-418B-B513-7BF92BAA5CC4}"/>
</file>

<file path=docProps/app.xml><?xml version="1.0" encoding="utf-8"?>
<Properties xmlns="http://schemas.openxmlformats.org/officeDocument/2006/extended-properties" xmlns:vt="http://schemas.openxmlformats.org/officeDocument/2006/docPropsVTypes">
  <Template>1177</Template>
  <TotalTime>139</TotalTime>
  <Words>21</Words>
  <Application>Microsoft Office PowerPoint</Application>
  <PresentationFormat>Bredbild</PresentationFormat>
  <Paragraphs>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Inter</vt:lpstr>
      <vt:lpstr>Open Sans</vt:lpstr>
      <vt:lpstr>1177 Vårguiden</vt:lpstr>
      <vt:lpstr>Gratis wifi i våra lokaler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Anja Hektor Gardell</dc:creator>
  <cp:lastModifiedBy>Anja Hektor Gardell</cp:lastModifiedBy>
  <cp:revision>1</cp:revision>
  <dcterms:created xsi:type="dcterms:W3CDTF">2026-01-13T06:56:22Z</dcterms:created>
  <dcterms:modified xsi:type="dcterms:W3CDTF">2026-01-13T09:16:18Z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0x010100E4DD9DDF3816EE4B8179876AA5AEC0A1</vt:lpwstr>
  </property>
  <property fmtid="{D5CDD505-2E9C-101B-9397-08002B2CF9AE}" pid="3" name="MediaServiceImageTags">
    <vt:lpwstr/>
  </property>
</Properties>
</file>