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7FFE08-7A09-6FA4-3A54-8009FD472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26C2A35-A9C6-7699-F049-A70E1BF06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9D18C4-061B-766F-FDA9-A2EC3D8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AFB614-A405-88A6-CC19-B19867C7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AF6F81-6409-2E7E-CA6C-1EF105F4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342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6A753D-9024-B7EC-6485-5C76C4E0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1661F6-9525-1BB9-6B24-AAF55F723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9785B1-EEC3-7E50-BD86-E8982E08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493873-0C8D-B393-D3AC-BB64FDA7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50B712-F70B-CA9A-B4B1-153AF962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64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F5CDA0C-2D60-6D42-60D2-26F57DDF5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6E36D3A-7C93-8F32-D860-1E350EBCF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5DF214-4F4A-5B84-C31F-1EE015CF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DE65F8-7276-42BE-ED6F-3E495600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5B2BDA-ECE2-8AE7-AB05-3074AF9E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1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2A900B-293E-B886-1E36-B3B877CC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5D7E24-7AA7-31BE-D559-59F868F6F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FAA718-32F9-F601-9695-4912CDF5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9F1CBD-BCCF-FDC5-0917-9CF5D62D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D4BE8A-9062-8CBA-422B-23BF68A2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78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9A8133-5372-8855-50EB-36426251F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2E6CAA-DC34-DD8F-F952-0F9457D0A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C84B1E-F384-3415-5776-3899A71D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500C22-810A-5ECA-7B79-B215B590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0A397A-F4ED-E0EB-0E66-27F29AB1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03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E2D99A-9427-CA97-1BCE-A951A089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D7C6FF-6CBA-A87F-E29D-D80EF49CE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7DEE46-CDFD-14E3-3508-2C19097F2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608A73-3A97-2A45-3F42-6220EDC9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778644E-823B-DE00-006D-E5EDD5CC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F6D5F4-87CC-9605-27D1-9C05CAE0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12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F64192-BFD8-9D93-40A0-29338517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3F3E54-687A-A7F4-F259-5A84CC06B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A5712C-C453-37EE-BDD9-2715CEBE1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96A89A1-B403-CE48-E7DC-946A2C8F4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4CB0439-0062-84CC-6701-9889E01AA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69D7AFF-62DD-89AD-7727-1369E2BB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99F7AC7-E933-10C1-AB54-8411E985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79FFF2-38A6-6A2C-6AC8-0952C773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0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013F23-56E2-7C67-1CEC-EC373DAF0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CAF7125-BE28-F2AA-86A1-0ACC8918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43C269-A3B1-548D-364F-EA35CD19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6DDC0E-59F2-21FF-4BAC-5B8D10B4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48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7DB521B-1C5B-3EF3-14EE-8E8110656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03EC21-DEFF-BB6B-2E3A-6634ED9E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4BFDB7-E1D0-D53D-2A2A-D0711D15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09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3B46B-E69B-58D6-6E27-5C8310A9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59B7E-44EE-FFBA-9BEE-91C09D157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D7ADF7-5E9C-A666-1A40-8DD5222FA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CFA3C82-02E3-D980-EAF9-DD1D22E5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5D6229-FA90-BC94-2F4E-9527D378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4AA0A98-E758-1281-25B9-6D936089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07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F6A6E2-E693-F3ED-A636-8CD39707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F576006-59F2-4839-2130-1A31FBA3A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21DEE3-BA63-7480-EA0C-F82262E26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C2E874-71D8-7155-A527-B6148072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2558F2-0E4B-D62F-1A26-58D9493F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B704B4-70CE-2AC8-581E-1EFF0C75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44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7F776DD-ADC2-CAA3-E443-DE9BAC2E2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55A1E3-7A96-759E-24CB-6B0FB4567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00CD98-D1B6-C679-DA61-43B5AAFD6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CCE3-1A26-4FE6-A532-25C691FD213D}" type="datetimeFigureOut">
              <a:rPr lang="sv-SE" smtClean="0"/>
              <a:t>2023-11-20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F170B4-BC7D-BD01-F6A6-ED1F87BE8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1DFEE3-4ADD-46E6-6D8B-B841C17FA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CDE4-C420-4727-8FC3-3FE0059EF12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5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n bild som visar text, klädsel, Människoansikte, person&#10;&#10;Automatiskt genererad beskrivning">
            <a:extLst>
              <a:ext uri="{FF2B5EF4-FFF2-40B4-BE49-F238E27FC236}">
                <a16:creationId xmlns:a16="http://schemas.microsoft.com/office/drawing/2014/main" id="{E45CA3E1-DDC9-1C99-98A9-6938D4886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761" y="-89453"/>
            <a:ext cx="12529194" cy="704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0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2023-11-20T09:35:05Z</dcterms:created>
  <dcterms:modified xsi:type="dcterms:W3CDTF">2023-11-20T09:40:08Z</dcterms:modified>
</cp:coreProperties>
</file>