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9E14C-8D91-43C0-9957-5B38275AABC9}" v="3" dt="2025-10-10T08:39:14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Hektor Gardell" userId="efca60bd-6692-4f0f-9244-d4fd5093a5c6" providerId="ADAL" clId="{53F9E14C-8D91-43C0-9957-5B38275AABC9}"/>
    <pc:docChg chg="custSel modSld">
      <pc:chgData name="Anja Hektor Gardell" userId="efca60bd-6692-4f0f-9244-d4fd5093a5c6" providerId="ADAL" clId="{53F9E14C-8D91-43C0-9957-5B38275AABC9}" dt="2025-10-10T08:39:14.624" v="11" actId="962"/>
      <pc:docMkLst>
        <pc:docMk/>
      </pc:docMkLst>
      <pc:sldChg chg="addSp delSp modSp mod">
        <pc:chgData name="Anja Hektor Gardell" userId="efca60bd-6692-4f0f-9244-d4fd5093a5c6" providerId="ADAL" clId="{53F9E14C-8D91-43C0-9957-5B38275AABC9}" dt="2025-10-10T08:39:14.624" v="11" actId="962"/>
        <pc:sldMkLst>
          <pc:docMk/>
          <pc:sldMk cId="1066452497" sldId="256"/>
        </pc:sldMkLst>
        <pc:picChg chg="add del mod">
          <ac:chgData name="Anja Hektor Gardell" userId="efca60bd-6692-4f0f-9244-d4fd5093a5c6" providerId="ADAL" clId="{53F9E14C-8D91-43C0-9957-5B38275AABC9}" dt="2025-10-10T08:25:14.548" v="4" actId="478"/>
          <ac:picMkLst>
            <pc:docMk/>
            <pc:sldMk cId="1066452497" sldId="256"/>
            <ac:picMk id="3" creationId="{84DBF010-4284-EF23-0828-D9C732015DEA}"/>
          </ac:picMkLst>
        </pc:picChg>
        <pc:picChg chg="add mod">
          <ac:chgData name="Anja Hektor Gardell" userId="efca60bd-6692-4f0f-9244-d4fd5093a5c6" providerId="ADAL" clId="{53F9E14C-8D91-43C0-9957-5B38275AABC9}" dt="2025-10-10T08:39:14.624" v="11" actId="962"/>
          <ac:picMkLst>
            <pc:docMk/>
            <pc:sldMk cId="1066452497" sldId="256"/>
            <ac:picMk id="3" creationId="{E9B9A7A7-B8FA-5F04-31B2-01BE0D5F6524}"/>
          </ac:picMkLst>
        </pc:picChg>
        <pc:picChg chg="add del mod">
          <ac:chgData name="Anja Hektor Gardell" userId="efca60bd-6692-4f0f-9244-d4fd5093a5c6" providerId="ADAL" clId="{53F9E14C-8D91-43C0-9957-5B38275AABC9}" dt="2025-10-10T08:38:39.584" v="8" actId="478"/>
          <ac:picMkLst>
            <pc:docMk/>
            <pc:sldMk cId="1066452497" sldId="256"/>
            <ac:picMk id="5" creationId="{03D4FF3D-41CC-3348-5D81-1AB421D5D8ED}"/>
          </ac:picMkLst>
        </pc:picChg>
        <pc:picChg chg="del">
          <ac:chgData name="Anja Hektor Gardell" userId="efca60bd-6692-4f0f-9244-d4fd5093a5c6" providerId="ADAL" clId="{53F9E14C-8D91-43C0-9957-5B38275AABC9}" dt="2025-10-10T08:24:40.819" v="0" actId="478"/>
          <ac:picMkLst>
            <pc:docMk/>
            <pc:sldMk cId="1066452497" sldId="256"/>
            <ac:picMk id="7" creationId="{304C527A-FA96-01F6-6B68-8E541FA78A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F1067-8F27-4A1B-4C76-F2E6A885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E10153-1246-1C68-2667-5198A8327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3B0FB2-F9B6-D988-6347-6C817B45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9E1C60-E3BD-69C9-A949-45AA00F8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65AA59-F572-17AD-879F-E18F7E42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95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9D2B0-F883-97C6-8094-9301D34D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593A10-C377-25A9-A1D4-B1E2CA802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8132FA-C275-2E7F-DACB-C81D9152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2C137C-15C6-596C-EC60-6B40ACC1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8A2004-BFBE-E155-BF95-6C92CA64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3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1339FE-5BF9-FD9B-B2F6-41BAD3389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2639EC-10AB-5C1F-775C-4EC97912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B157BB-87E4-3936-AB42-0DEFA680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02A340-1F5C-EC3F-BB06-C7B758D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7F768B-77FE-3446-C3DD-0070774C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35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04B12-616B-C73A-92FC-855DCB01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8A7BD-D4C2-2D7F-ECBC-F49E9106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C1ACBE-6F39-07DC-993E-1D068C4D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57B239-7DDE-59F4-4DD4-29CC910D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0020F5-1E26-B500-3AE8-80961917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5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49D9E0-6D75-A155-7AB0-404C6D99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9DABE-859C-4D0F-53B3-E25A4436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044D60-9B05-E998-945A-89F17D46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5FB9FC-EEE2-B00A-D192-0873919A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86F0D-CFC0-3A00-DE80-66325CB3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E1E84-415C-117B-347C-4E968816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04E4B-10DB-A46F-ECE1-CB8DDB5FB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028CDE-48F7-A3E3-07EE-A3E40523A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B02002-0B07-6B94-A6E2-B3B16E62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2D9A1E-E6A8-6A2D-5E42-B046CBD3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3892C5-6EEC-22CB-602D-75FEA03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8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86B33-71E6-090C-971F-9C8AD27D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50A7D4-FDE1-E766-712A-71FC2542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157C57-B971-DCD9-67CA-07B3B0230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461640-58E8-5DA3-64DE-BA554B54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F5ECA2-5C02-9A1E-42A8-4F369C62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73ABF8-5B9C-DE0E-31B6-79FD5CB3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821221C-96D0-92A9-81E4-0B24BDEB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BB3FEF-D691-7C45-6178-E502B54C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21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6C6AA-ADFA-CE21-ACCB-2354E44B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E76834-7544-8218-7899-EE1104FB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C585C01-FD9F-FE19-94C8-7C9FA742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25E116B-BC70-47F2-AC46-E059AD22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9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D71444E-C61C-7F2A-269D-1475ABCA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7CF111A-0EEA-514D-5282-33CA55EC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698DAD-1249-0C79-03A2-BABC7022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6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42BE9-2A3B-EDA2-C853-CCFC8FD8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4FD844-E0D3-C296-9D13-75ED7349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01C55B-6D0B-EB00-6CD0-06802AE54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807F31-4AB1-A582-2179-0C7783C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A0F0B3-1EC8-4E0A-00D9-3500252C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24283F-74DA-8F24-A181-DE3FFBB8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1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90DB0-A42C-E11E-55B1-D4FC9CBB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06C657-224C-3A62-FBA1-B533D4207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6F9D8A-FF0B-F8A4-9BA8-B10DB5D45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902432-2C28-F60A-8D95-DBF326D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6BF3C9-BD61-3383-5FC0-949FE278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ACA8E8-67E5-7E52-B56E-4756A54C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5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A308BA-8FB2-C60E-D792-40AB52FF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62337E-F2FA-EB40-B2F1-8C57C017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F6482-A291-B512-8232-DD98FDBD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53AB0-AF95-4A39-A172-1258E5D1038A}" type="datetimeFigureOut">
              <a:rPr lang="sv-SE" smtClean="0"/>
              <a:t>2025-10-10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B53E29-BC89-BD01-E1AA-DF5A336B9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E8D21A-B063-5067-AC6B-431B59A92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1DEA4-9EB3-4049-99E9-2A00D676B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8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mat&#10;&#10;AI-genererat innehåll kan vara felaktigt.">
            <a:extLst>
              <a:ext uri="{FF2B5EF4-FFF2-40B4-BE49-F238E27FC236}">
                <a16:creationId xmlns:a16="http://schemas.microsoft.com/office/drawing/2014/main" id="{E9B9A7A7-B8FA-5F04-31B2-01BE0D5F6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1" ma:contentTypeDescription="Skapa ett nytt dokument." ma:contentTypeScope="" ma:versionID="df711279890c1d2f6a6ea59bb94457e7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ce16b03458bb2b47fbbddf541bccafae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58C7A-FEED-48EE-95CA-4A6E6B3FF29B}">
  <ds:schemaRefs>
    <ds:schemaRef ds:uri="http://schemas.microsoft.com/office/2006/metadata/properties"/>
    <ds:schemaRef ds:uri="http://schemas.microsoft.com/office/infopath/2007/PartnerControls"/>
    <ds:schemaRef ds:uri="234703e7-9e48-4889-b458-e4f1ab235c03"/>
    <ds:schemaRef ds:uri="eb912acb-de3e-4f64-bf3c-82d24afba72b"/>
  </ds:schemaRefs>
</ds:datastoreItem>
</file>

<file path=customXml/itemProps2.xml><?xml version="1.0" encoding="utf-8"?>
<ds:datastoreItem xmlns:ds="http://schemas.openxmlformats.org/officeDocument/2006/customXml" ds:itemID="{DF818C41-AD0B-4091-B04A-FE9ACDA0F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703e7-9e48-4889-b458-e4f1ab235c03"/>
    <ds:schemaRef ds:uri="eb912acb-de3e-4f64-bf3c-82d24afb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8C899-792F-4A14-B9E8-260764A1E6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Hektor Gardell</dc:creator>
  <cp:lastModifiedBy>Anja Hektor Gardell</cp:lastModifiedBy>
  <cp:revision>1</cp:revision>
  <dcterms:created xsi:type="dcterms:W3CDTF">2025-10-10T08:22:04Z</dcterms:created>
  <dcterms:modified xsi:type="dcterms:W3CDTF">2025-10-10T08:39:24Z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  <property fmtid="{D5CDD505-2E9C-101B-9397-08002B2CF9AE}" pid="3" name="MediaServiceImageTags">
    <vt:lpwstr/>
  </property>
</Properties>
</file>