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30BD7-37E1-B9FA-07F0-D95CF3BF9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0B8EEE2-FF31-8403-729F-1DDEAB4F2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DBCFA8-27AE-7B92-BE71-78F4A884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AEE076-331D-6FBE-5714-9BF6EC92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0E79BB-C504-0064-035E-3A5ECC3D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3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3F562C-1875-9560-573E-6A3E7C50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D6F8D2-1CD4-3A84-DF99-1BF72D697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B304B-91F4-2037-5058-2D7F1EEA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2DD59B-44FE-9ED4-7E1D-5F69075D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380CB1-BAA9-96CD-3E92-0ABC2918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0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F3F2A17-E639-8D62-41FE-EED37F15E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7DE860F-4496-7B93-4F18-147597235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76364C-8636-3D40-E868-7723E472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105CF0-FDEC-EDF4-C16D-7F3D338A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1022F-C21C-B6EA-17FF-0AEA0E20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80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599501-6862-8C87-4503-4C6959E0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737D2A-84B3-A8C9-DE2F-BD42C7BD5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22A277-03BD-C487-B234-8BE61F3E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D5432C-26A9-1E10-5239-41BB9B96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168B9A-FA19-F121-326E-AFE3DB12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55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E7AA8F-AD98-EAC2-04C6-89FD362B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FF4DC5-971D-1669-8CC3-BB7175A88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B04FC1-9651-4B61-8D87-9A2B2FB1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1D2258-14DD-BBE4-7527-D175B468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42B209-054A-3E39-E9EC-BD1577F0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58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C2FE2-98A7-5C1B-0D64-B6ED9B18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2396D0-8B4F-C764-230F-A73DBE3C4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EBA3BB-F3C6-E452-FB34-079A6996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1D821A-EC02-C4BA-4A67-F36D64EC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6C5CCE-D62C-D885-65D7-CFF7AA6D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D43692-2E14-A4E7-70C0-16F5A077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25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6BB566-E943-8089-D3B4-AC2BC589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BC254C-659A-9C1A-E83D-0C35E40A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6F4D73-5FC4-7554-88B3-99DAAF4BF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23BB077-81E6-F7AE-5748-715C4B2E4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E657AB6-4885-BAFB-D0FF-303962E80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F840001-59D8-2890-E3D0-6FE06760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0A60A25-CE80-9559-1CD4-F96A9275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2A2724-6E54-4E8F-5EF2-E7C974EA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61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75C7C-39DE-B882-7C41-2A6B3AB9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1CB83B-79FB-109E-CEC3-9B3D9A31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30566E-CB45-9D38-5CE3-D34C3AD4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EE26650-6825-96D1-564B-20CF1322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1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A170F2B-837A-1AF4-4812-A0F2B37D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7572B6-6373-4FA2-F311-3955F41D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EA7076-A5C5-4F3D-3210-7FCF17FF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09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39F75-AF0D-01BE-6D79-AA5CC086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47333B-20DC-293A-0E77-70486634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3726D5-28D2-8989-5463-BA2B352C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992AA8-F9B6-6160-79A8-CF6AC5ED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16B99C-B2E5-CD00-0A37-DBEA1C70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972807-3D98-BE17-AC2B-A327C520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37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B9DAC6-32AE-F2D4-CD62-3343A3F0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694A2C1-89DF-593D-05D3-13D868AF6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2F53E7-0DC8-C250-F6FB-8F74DC0D0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D4B8BE-86D3-C4EE-0EBD-04EEF48D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CCBA9B-DDDD-C65F-BE1B-C8707527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4FD074-E3CF-782C-0D75-4D3FA6AF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00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6D47B1C-D9D2-5A33-8821-F8F7BC41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D8F13C-450D-3A35-57DC-7EEAB2EA5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4248D-7A7B-3B87-5AF2-EF7669CC0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A8CA34-41B5-4024-9B99-19D6A5401F83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E2B81E-919D-B297-9FAC-1C301923F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C8B020-EED6-C1EE-9728-8B9E50156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21FEA-B7CB-4069-AC07-96A1695BD2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291B0B-442D-BC03-C253-B5155D825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020319-E761-495C-97C3-9BA475DD8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Mobiltelefon, skärmbild, Mobil enhet&#10;&#10;AI-genererat innehåll kan vara felaktigt.">
            <a:extLst>
              <a:ext uri="{FF2B5EF4-FFF2-40B4-BE49-F238E27FC236}">
                <a16:creationId xmlns:a16="http://schemas.microsoft.com/office/drawing/2014/main" id="{61444C0D-41C4-1826-DAF3-9961E279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Andersson</dc:creator>
  <cp:lastModifiedBy>Lina Andersson</cp:lastModifiedBy>
  <cp:revision>1</cp:revision>
  <dcterms:created xsi:type="dcterms:W3CDTF">2026-02-20T11:00:25Z</dcterms:created>
  <dcterms:modified xsi:type="dcterms:W3CDTF">2026-02-20T11:01:17Z</dcterms:modified>
</cp:coreProperties>
</file>