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DC0DD0-021B-27A7-10B2-D4D81EAD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936B17-6023-1173-B395-BB35D062E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561789-14EE-EC6D-214A-D99F90EB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6E7CF0-8D8A-1DB0-8B48-326D1B91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1172-5164-58E0-F737-94E33F47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93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5BEE7-AEF9-F5F2-B5FE-1DF7DD6B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54C164-D05E-4E4B-FFDF-BEB7267E9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965A58-C89A-0A84-77F1-395D387A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D3D6AF-245B-ED3F-540D-6533BEEB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E7C4A9-EE5D-99B4-C384-40490FDF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63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5E389A3-02CC-0255-DABC-2F6626951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54C470F-7047-5FBE-9F98-E425A3E06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0819B5-75D1-05B7-0705-5A02FCA0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A50B05-EF25-621A-414A-1CC5D8A7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F9720-EC95-A548-22FD-D2110126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01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739B5-29D1-6AD1-4174-1B9F1783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896CDF-9753-53D3-4A34-4410CDB97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6DA10-8F20-83B1-9900-AB104053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EEE28F-D3C5-4DA7-8595-FF12C975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EBB9A7-2427-EBF7-49B7-0405DE73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29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BD712-54BA-B6D9-5BAD-BC671E92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B09754-DE88-6B96-95D8-CB99D08AA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34920B-0F69-3442-A977-8A0582CF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859889-1784-D202-EA2D-AE581589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FEE349-B447-3464-5DC9-EA39DA24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3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23E45C-E743-C08E-8840-0AA45529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005902-0E42-3677-F8FB-D8CAFC47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51192B-9390-D00A-B93E-EBE622350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AA7DBC-7769-5D6F-FBCF-21E0762C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E25F64-7DB4-AC18-1FF2-46665A80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90A8AD-F138-CDE5-26F5-D47827D3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7A879-9E46-B8C2-4BF8-5BF0E656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096EE6-8178-7CF9-1EBA-83F8FEB0A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468B3E-F6AD-ACDE-B525-77F00EEC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AA8856-8D6B-954F-80A0-50280E061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3854256-47E2-9D9E-07A8-B1194902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F79954E-B6DF-3DA6-CB05-3FA10F00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8979F88-D268-5926-6EBE-9D66E024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0002B77-F391-9ACC-986F-FEAF8AD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93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3193DC-7D37-5DED-AA37-436291F1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9C0F6C-3C9A-4524-CE29-D84F4517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DC2E9F-3F09-4A32-66AE-52A789BC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F9ADD0-7374-24B6-B91E-265ABBDA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2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1E62262-7899-C845-671C-D3D02053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6AF33F-C83F-D6A2-8617-BDA8CC0C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E9E6EA9-8515-C1C0-AEAF-655E4900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10605-4D02-A2B4-68B9-CB404F3D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E64F67-2632-EF48-2547-4EB0F215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A07B08-451A-6436-EF4F-56EE77938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B41E3C-450E-102D-EA71-9500E9B6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680B39-B751-6F73-351B-808E67B4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F47D83-E933-445F-A7D4-C4B09F86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75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8E0E4-8528-2026-DA29-D0F8B41E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BD884A6-86AC-233A-DE08-FA83F24A4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ADF214-2829-F4DE-82F1-89F01C720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A1C30A-63D7-53CD-16EC-7ECB776D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E78516-A0D9-61A7-CBB4-2C2613AB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113EAB-31BA-8206-28B5-0351B468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8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74F4656-66B5-77A7-D7D7-D0671E3F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22856D-99EA-70DA-4100-FEA3ED79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4C2796-C3D0-51D0-C994-BFDD71E5A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0E26D-434A-4D2C-8157-60C3EC960733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993CDE-6B5E-1642-2DDB-0B953BBE6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EFA3CA-6414-9225-1F8A-8D8288746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2FDB6-8CC6-4404-B93F-C416D3233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2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vatten, sjö, träd&#10;&#10;AI-genererat innehåll kan vara felaktigt.">
            <a:extLst>
              <a:ext uri="{FF2B5EF4-FFF2-40B4-BE49-F238E27FC236}">
                <a16:creationId xmlns:a16="http://schemas.microsoft.com/office/drawing/2014/main" id="{3BC6F8AA-20E0-E802-E11B-AF58D0C3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räd, skärmbild, utomhus&#10;&#10;AI-genererat innehåll kan vara felaktigt.">
            <a:extLst>
              <a:ext uri="{FF2B5EF4-FFF2-40B4-BE49-F238E27FC236}">
                <a16:creationId xmlns:a16="http://schemas.microsoft.com/office/drawing/2014/main" id="{9DCA9505-76D2-B223-257B-E00FF698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6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räd, skärmbild, utomhus&#10;&#10;AI-genererat innehåll kan vara felaktigt.">
            <a:extLst>
              <a:ext uri="{FF2B5EF4-FFF2-40B4-BE49-F238E27FC236}">
                <a16:creationId xmlns:a16="http://schemas.microsoft.com/office/drawing/2014/main" id="{D06D9A9E-F9E1-3DC2-3ADC-C4DF1753B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Bredbild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Lindberg</dc:creator>
  <cp:lastModifiedBy>Lina Andersson</cp:lastModifiedBy>
  <cp:revision>5</cp:revision>
  <dcterms:created xsi:type="dcterms:W3CDTF">2026-01-27T09:15:14Z</dcterms:created>
  <dcterms:modified xsi:type="dcterms:W3CDTF">2026-03-12T09:50:40Z</dcterms:modified>
</cp:coreProperties>
</file>