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080686-C7AE-B7CE-523C-3EE744AF2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8C1456C-AED3-4EB1-2851-4A38A77EF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03C9C1-3BFA-C495-7FD6-26DFE97B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03E2FB-B670-2713-5A2C-F0D31145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3A27E1-75CC-1CDF-D5F2-C415EE1D0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15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692DB-1909-50D9-00BB-E2A167186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D238388-55D4-F382-20EF-AB1DFDFCD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85411A-D187-CC99-0B64-8C8D333C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648FDD-9895-AD01-1536-EB4D529B9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8C0591-A75E-A4CA-833E-1AEC3A37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00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B604AD8-98DB-D292-5A9C-A073C444C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8CE75A-7653-93B8-A546-7EBAA1792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2DDACB-F17D-843B-BD59-2AEFAEA7D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067632-4778-043B-AE67-47D91F223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7ABD51-3186-A218-EC6E-3FDF0A2B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266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D741E2-8974-43CE-67AF-C906DED5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9AA9C0-9B86-5A95-F6B8-134DA2D19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07C91-6639-8082-B1C3-AAC0C5AE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E49A45-F479-4430-8ABF-37887A4D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9FE7CE-C04E-D376-98D2-C5717A68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262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1C2584-3D42-F932-9141-992242D24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49E35A-EE1A-E435-0CCC-F59BAA854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374B92-6F54-35CA-1A2A-A7AAD9D6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DECB11-C4BF-BDB6-5734-B71C77394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98377D-7143-6A75-9DB6-BAAC3DEF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38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BD3B6-FF97-9B34-3010-02DC96DE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F1D35E-026E-CBCB-74ED-75D21E07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EBF81F-6671-C38B-62F2-0B8F7BD4B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EB1257-9091-5803-7188-BF82045C3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896A6D6-2B49-B7B9-3BFC-01E47A045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C2753A4-B2BB-258D-5F9C-B1C8C734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25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89FCF-A204-FFE3-834A-51AEA6E38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4D96D76-B2C4-B162-5DD8-2D6BBAB1C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11B143-66CB-CA87-B803-857787338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DC62CC-A8A2-ED7C-2E72-7C6EE73C8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684ED8D-936A-D605-6A4D-03D25CCB7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57BF03-C77F-3A4E-F3BA-CA54F5FBF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032B181-5CEC-E04D-AAC1-423B7C24C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6D8B2F1-A042-1B17-2F8C-0D08522B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760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24B0D4-47AC-C358-BB09-02EBFE91F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5AADA72-A8DD-8F84-D3C2-F290AAD5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7B1AA8-7800-FCB8-8730-DCC9E4BB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192C952-ABF5-6FE3-332E-BE47C6F8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391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7AE19E5-5FE3-823D-FD12-B344A1894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9CDB4D7-CDAE-C5C6-186E-E5FD1B92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6D3DB1B-D94A-14E0-78CB-8B33E255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98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D97091-C59E-3534-569D-F7B4F8BC0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4E5EA-B803-5E5A-861C-8F8CC007A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EA4E1C-B394-FE10-0B97-284C57291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A52444-579D-2F4A-4B55-16817DF8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A1E186-F8E4-1D2E-6DC7-D7DF0289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FCDB48-00C1-6D4C-64F2-11BC40C6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50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AB1DD-F178-C3B3-C58F-FF49C20F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EF63710-2735-B432-E844-A50CF2B70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B7FCE5-F8C3-FEF9-29E9-F4B3B2A6E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FE7C9D-6C13-6976-3960-C4FD9E6D1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79AB263-2DA3-DB77-3598-A7380DBE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65D71DA-F108-FD61-7EAC-B44BA99D7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952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C5B62DC-7072-8E77-35AD-A0C5BF59E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BBAC18-6268-2480-9F58-38E3A5EB2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A4EB3A-BBA5-AFF1-A239-B9EEDB1C1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56554C-501F-4359-BE7E-52291B2291E5}" type="datetimeFigureOut">
              <a:rPr lang="sv-SE" smtClean="0"/>
              <a:t>2025-11-18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A7E143-321B-07F4-9142-61DA92689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EF3745-63AD-6FEC-AA3F-632D831CC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92A54-43C8-4D77-85A2-F4B945BE0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CE6CB5-2DD5-9D97-4138-A885F574E2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E788916-ACFD-622D-2CAE-85986325BC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Bildobjekt 6" descr="En bild som visar text, Teckensnitt, skärmbild, logotyp&#10;&#10;AI-genererat innehåll kan vara felaktigt.">
            <a:extLst>
              <a:ext uri="{FF2B5EF4-FFF2-40B4-BE49-F238E27FC236}">
                <a16:creationId xmlns:a16="http://schemas.microsoft.com/office/drawing/2014/main" id="{AAA42D9C-8894-0438-FAAD-2AEE283CB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" y="0"/>
            <a:ext cx="1218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78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Andersson</dc:creator>
  <cp:lastModifiedBy>Lina Andersson</cp:lastModifiedBy>
  <cp:revision>1</cp:revision>
  <dcterms:created xsi:type="dcterms:W3CDTF">2025-11-18T10:03:07Z</dcterms:created>
  <dcterms:modified xsi:type="dcterms:W3CDTF">2025-11-18T10:06:54Z</dcterms:modified>
</cp:coreProperties>
</file>