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4"/>
    <p:sldMasterId id="2147483648" r:id="rId5"/>
    <p:sldMasterId id="2147483703" r:id="rId6"/>
    <p:sldMasterId id="2147483742" r:id="rId7"/>
    <p:sldMasterId id="2147483748" r:id="rId8"/>
    <p:sldMasterId id="2147483766" r:id="rId9"/>
    <p:sldMasterId id="2147483772" r:id="rId10"/>
    <p:sldMasterId id="2147483784" r:id="rId11"/>
  </p:sldMasterIdLst>
  <p:notesMasterIdLst>
    <p:notesMasterId r:id="rId25"/>
  </p:notesMasterIdLst>
  <p:sldIdLst>
    <p:sldId id="1709" r:id="rId12"/>
    <p:sldId id="1737" r:id="rId13"/>
    <p:sldId id="1724" r:id="rId14"/>
    <p:sldId id="1728" r:id="rId15"/>
    <p:sldId id="1744" r:id="rId16"/>
    <p:sldId id="1738" r:id="rId17"/>
    <p:sldId id="1740" r:id="rId18"/>
    <p:sldId id="1741" r:id="rId19"/>
    <p:sldId id="1750" r:id="rId20"/>
    <p:sldId id="1742" r:id="rId21"/>
    <p:sldId id="1747" r:id="rId22"/>
    <p:sldId id="1751" r:id="rId23"/>
    <p:sldId id="1743" r:id="rId24"/>
  </p:sldIdLst>
  <p:sldSz cx="20105688" cy="11309350"/>
  <p:notesSz cx="9926638" cy="6797675"/>
  <p:defaultTextStyle>
    <a:defPPr>
      <a:defRPr lang="sv-SE"/>
    </a:defPPr>
    <a:lvl1pPr marL="0" algn="l" defTabSz="914317" rtl="0" eaLnBrk="1" latinLnBrk="0" hangingPunct="1">
      <a:defRPr sz="1800" kern="1200">
        <a:solidFill>
          <a:schemeClr val="tx1"/>
        </a:solidFill>
        <a:latin typeface="+mn-lt"/>
        <a:ea typeface="+mn-ea"/>
        <a:cs typeface="+mn-cs"/>
      </a:defRPr>
    </a:lvl1pPr>
    <a:lvl2pPr marL="457158" algn="l" defTabSz="914317" rtl="0" eaLnBrk="1" latinLnBrk="0" hangingPunct="1">
      <a:defRPr sz="1800" kern="1200">
        <a:solidFill>
          <a:schemeClr val="tx1"/>
        </a:solidFill>
        <a:latin typeface="+mn-lt"/>
        <a:ea typeface="+mn-ea"/>
        <a:cs typeface="+mn-cs"/>
      </a:defRPr>
    </a:lvl2pPr>
    <a:lvl3pPr marL="914317" algn="l" defTabSz="914317" rtl="0" eaLnBrk="1" latinLnBrk="0" hangingPunct="1">
      <a:defRPr sz="1800" kern="1200">
        <a:solidFill>
          <a:schemeClr val="tx1"/>
        </a:solidFill>
        <a:latin typeface="+mn-lt"/>
        <a:ea typeface="+mn-ea"/>
        <a:cs typeface="+mn-cs"/>
      </a:defRPr>
    </a:lvl3pPr>
    <a:lvl4pPr marL="1371475" algn="l" defTabSz="914317" rtl="0" eaLnBrk="1" latinLnBrk="0" hangingPunct="1">
      <a:defRPr sz="1800" kern="1200">
        <a:solidFill>
          <a:schemeClr val="tx1"/>
        </a:solidFill>
        <a:latin typeface="+mn-lt"/>
        <a:ea typeface="+mn-ea"/>
        <a:cs typeface="+mn-cs"/>
      </a:defRPr>
    </a:lvl4pPr>
    <a:lvl5pPr marL="1828633" algn="l" defTabSz="914317" rtl="0" eaLnBrk="1" latinLnBrk="0" hangingPunct="1">
      <a:defRPr sz="1800" kern="1200">
        <a:solidFill>
          <a:schemeClr val="tx1"/>
        </a:solidFill>
        <a:latin typeface="+mn-lt"/>
        <a:ea typeface="+mn-ea"/>
        <a:cs typeface="+mn-cs"/>
      </a:defRPr>
    </a:lvl5pPr>
    <a:lvl6pPr marL="2285792" algn="l" defTabSz="914317" rtl="0" eaLnBrk="1" latinLnBrk="0" hangingPunct="1">
      <a:defRPr sz="1800" kern="1200">
        <a:solidFill>
          <a:schemeClr val="tx1"/>
        </a:solidFill>
        <a:latin typeface="+mn-lt"/>
        <a:ea typeface="+mn-ea"/>
        <a:cs typeface="+mn-cs"/>
      </a:defRPr>
    </a:lvl6pPr>
    <a:lvl7pPr marL="2742950" algn="l" defTabSz="914317" rtl="0" eaLnBrk="1" latinLnBrk="0" hangingPunct="1">
      <a:defRPr sz="1800" kern="1200">
        <a:solidFill>
          <a:schemeClr val="tx1"/>
        </a:solidFill>
        <a:latin typeface="+mn-lt"/>
        <a:ea typeface="+mn-ea"/>
        <a:cs typeface="+mn-cs"/>
      </a:defRPr>
    </a:lvl7pPr>
    <a:lvl8pPr marL="3200108" algn="l" defTabSz="914317" rtl="0" eaLnBrk="1" latinLnBrk="0" hangingPunct="1">
      <a:defRPr sz="1800" kern="1200">
        <a:solidFill>
          <a:schemeClr val="tx1"/>
        </a:solidFill>
        <a:latin typeface="+mn-lt"/>
        <a:ea typeface="+mn-ea"/>
        <a:cs typeface="+mn-cs"/>
      </a:defRPr>
    </a:lvl8pPr>
    <a:lvl9pPr marL="3657267" algn="l" defTabSz="91431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10773F4D-B50D-45C3-9827-8E92D432E866}">
          <p14:sldIdLst>
            <p14:sldId id="1709"/>
            <p14:sldId id="1737"/>
            <p14:sldId id="1724"/>
            <p14:sldId id="1728"/>
            <p14:sldId id="1744"/>
            <p14:sldId id="1738"/>
            <p14:sldId id="1740"/>
            <p14:sldId id="1741"/>
            <p14:sldId id="1750"/>
            <p14:sldId id="1742"/>
            <p14:sldId id="1747"/>
            <p14:sldId id="1751"/>
            <p14:sldId id="1743"/>
          </p14:sldIdLst>
        </p14:section>
      </p14:sectionLst>
    </p:ext>
    <p:ext uri="{EFAFB233-063F-42B5-8137-9DF3F51BA10A}">
      <p15:sldGuideLst xmlns:p15="http://schemas.microsoft.com/office/powerpoint/2012/main">
        <p15:guide id="1" orient="horz" pos="5036" userDrawn="1">
          <p15:clr>
            <a:srgbClr val="A4A3A4"/>
          </p15:clr>
        </p15:guide>
        <p15:guide id="2" pos="22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FE1"/>
    <a:srgbClr val="7DC9CD"/>
    <a:srgbClr val="F5AB3D"/>
    <a:srgbClr val="F7B85B"/>
    <a:srgbClr val="8D89BD"/>
    <a:srgbClr val="F39B19"/>
    <a:srgbClr val="7571AF"/>
    <a:srgbClr val="E8F0EF"/>
    <a:srgbClr val="BCBAD8"/>
    <a:srgbClr val="3C96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Format med tema 2 - dekorfärg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7853C-536D-4A76-A0AE-DD22124D55A5}" styleName="Format med tema 1 - dekorfär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just format 1 - Dekorfär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1" autoAdjust="0"/>
    <p:restoredTop sz="75000" autoAdjust="0"/>
  </p:normalViewPr>
  <p:slideViewPr>
    <p:cSldViewPr snapToGrid="0">
      <p:cViewPr varScale="1">
        <p:scale>
          <a:sx n="36" d="100"/>
          <a:sy n="36" d="100"/>
        </p:scale>
        <p:origin x="752" y="40"/>
      </p:cViewPr>
      <p:guideLst>
        <p:guide orient="horz" pos="5036"/>
        <p:guide pos="220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4301752" cy="340647"/>
          </a:xfrm>
          <a:prstGeom prst="rect">
            <a:avLst/>
          </a:prstGeom>
        </p:spPr>
        <p:txBody>
          <a:bodyPr vert="horz" lIns="48669" tIns="24334" rIns="48669" bIns="24334" rtlCol="0"/>
          <a:lstStyle>
            <a:lvl1pPr algn="l">
              <a:defRPr sz="600"/>
            </a:lvl1pPr>
          </a:lstStyle>
          <a:p>
            <a:endParaRPr lang="sv-SE" dirty="0"/>
          </a:p>
        </p:txBody>
      </p:sp>
      <p:sp>
        <p:nvSpPr>
          <p:cNvPr id="3" name="Platshållare för datum 2"/>
          <p:cNvSpPr>
            <a:spLocks noGrp="1"/>
          </p:cNvSpPr>
          <p:nvPr>
            <p:ph type="dt" idx="1"/>
          </p:nvPr>
        </p:nvSpPr>
        <p:spPr>
          <a:xfrm>
            <a:off x="5622535" y="1"/>
            <a:ext cx="4301752" cy="340647"/>
          </a:xfrm>
          <a:prstGeom prst="rect">
            <a:avLst/>
          </a:prstGeom>
        </p:spPr>
        <p:txBody>
          <a:bodyPr vert="horz" lIns="48669" tIns="24334" rIns="48669" bIns="24334" rtlCol="0"/>
          <a:lstStyle>
            <a:lvl1pPr algn="r">
              <a:defRPr sz="600"/>
            </a:lvl1pPr>
          </a:lstStyle>
          <a:p>
            <a:fld id="{991EA50A-7ED8-4297-A6D8-C39D2C596180}" type="datetimeFigureOut">
              <a:rPr lang="sv-SE" smtClean="0"/>
              <a:t>2023-11-22</a:t>
            </a:fld>
            <a:endParaRPr lang="sv-SE" dirty="0"/>
          </a:p>
        </p:txBody>
      </p:sp>
      <p:sp>
        <p:nvSpPr>
          <p:cNvPr id="4" name="Platshållare för bildobjekt 3"/>
          <p:cNvSpPr>
            <a:spLocks noGrp="1" noRot="1" noChangeAspect="1"/>
          </p:cNvSpPr>
          <p:nvPr>
            <p:ph type="sldImg" idx="2"/>
          </p:nvPr>
        </p:nvSpPr>
        <p:spPr>
          <a:xfrm>
            <a:off x="2924175" y="850900"/>
            <a:ext cx="4078288" cy="2293938"/>
          </a:xfrm>
          <a:prstGeom prst="rect">
            <a:avLst/>
          </a:prstGeom>
          <a:noFill/>
          <a:ln w="12700">
            <a:solidFill>
              <a:prstClr val="black"/>
            </a:solidFill>
          </a:ln>
        </p:spPr>
        <p:txBody>
          <a:bodyPr vert="horz" lIns="48669" tIns="24334" rIns="48669" bIns="24334" rtlCol="0" anchor="ctr"/>
          <a:lstStyle/>
          <a:p>
            <a:endParaRPr lang="sv-SE" dirty="0"/>
          </a:p>
        </p:txBody>
      </p:sp>
      <p:sp>
        <p:nvSpPr>
          <p:cNvPr id="5" name="Platshållare för anteckningar 4"/>
          <p:cNvSpPr>
            <a:spLocks noGrp="1"/>
          </p:cNvSpPr>
          <p:nvPr>
            <p:ph type="body" sz="quarter" idx="3"/>
          </p:nvPr>
        </p:nvSpPr>
        <p:spPr>
          <a:xfrm>
            <a:off x="992352" y="3270977"/>
            <a:ext cx="7941937" cy="2677467"/>
          </a:xfrm>
          <a:prstGeom prst="rect">
            <a:avLst/>
          </a:prstGeom>
        </p:spPr>
        <p:txBody>
          <a:bodyPr vert="horz" lIns="48669" tIns="24334" rIns="48669" bIns="2433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6457029"/>
            <a:ext cx="4301752" cy="340647"/>
          </a:xfrm>
          <a:prstGeom prst="rect">
            <a:avLst/>
          </a:prstGeom>
        </p:spPr>
        <p:txBody>
          <a:bodyPr vert="horz" lIns="48669" tIns="24334" rIns="48669" bIns="24334" rtlCol="0" anchor="b"/>
          <a:lstStyle>
            <a:lvl1pPr algn="l">
              <a:defRPr sz="600"/>
            </a:lvl1pPr>
          </a:lstStyle>
          <a:p>
            <a:endParaRPr lang="sv-SE" dirty="0"/>
          </a:p>
        </p:txBody>
      </p:sp>
      <p:sp>
        <p:nvSpPr>
          <p:cNvPr id="7" name="Platshållare för bildnummer 6"/>
          <p:cNvSpPr>
            <a:spLocks noGrp="1"/>
          </p:cNvSpPr>
          <p:nvPr>
            <p:ph type="sldNum" sz="quarter" idx="5"/>
          </p:nvPr>
        </p:nvSpPr>
        <p:spPr>
          <a:xfrm>
            <a:off x="5622535" y="6457029"/>
            <a:ext cx="4301752" cy="340647"/>
          </a:xfrm>
          <a:prstGeom prst="rect">
            <a:avLst/>
          </a:prstGeom>
        </p:spPr>
        <p:txBody>
          <a:bodyPr vert="horz" lIns="48669" tIns="24334" rIns="48669" bIns="24334" rtlCol="0" anchor="b"/>
          <a:lstStyle>
            <a:lvl1pPr algn="r">
              <a:defRPr sz="600"/>
            </a:lvl1pPr>
          </a:lstStyle>
          <a:p>
            <a:fld id="{B733DB10-64AD-4478-BAF2-10592BD0BA82}" type="slidenum">
              <a:rPr lang="sv-SE" smtClean="0"/>
              <a:t>‹#›</a:t>
            </a:fld>
            <a:endParaRPr lang="sv-SE" dirty="0"/>
          </a:p>
        </p:txBody>
      </p:sp>
    </p:spTree>
    <p:extLst>
      <p:ext uri="{BB962C8B-B14F-4D97-AF65-F5344CB8AC3E}">
        <p14:creationId xmlns:p14="http://schemas.microsoft.com/office/powerpoint/2010/main" val="1857310518"/>
      </p:ext>
    </p:extLst>
  </p:cSld>
  <p:clrMap bg1="lt1" tx1="dk1" bg2="lt2" tx2="dk2" accent1="accent1" accent2="accent2" accent3="accent3" accent4="accent4" accent5="accent5" accent6="accent6" hlink="hlink" folHlink="folHlink"/>
  <p:notesStyle>
    <a:lvl1pPr marL="0" algn="l" defTabSz="914317" rtl="0" eaLnBrk="1" latinLnBrk="0" hangingPunct="1">
      <a:defRPr sz="1200" kern="1200">
        <a:solidFill>
          <a:schemeClr val="tx1"/>
        </a:solidFill>
        <a:latin typeface="+mn-lt"/>
        <a:ea typeface="+mn-ea"/>
        <a:cs typeface="+mn-cs"/>
      </a:defRPr>
    </a:lvl1pPr>
    <a:lvl2pPr marL="457158" algn="l" defTabSz="914317" rtl="0" eaLnBrk="1" latinLnBrk="0" hangingPunct="1">
      <a:defRPr sz="1200" kern="1200">
        <a:solidFill>
          <a:schemeClr val="tx1"/>
        </a:solidFill>
        <a:latin typeface="+mn-lt"/>
        <a:ea typeface="+mn-ea"/>
        <a:cs typeface="+mn-cs"/>
      </a:defRPr>
    </a:lvl2pPr>
    <a:lvl3pPr marL="914317" algn="l" defTabSz="914317" rtl="0" eaLnBrk="1" latinLnBrk="0" hangingPunct="1">
      <a:defRPr sz="1200" kern="1200">
        <a:solidFill>
          <a:schemeClr val="tx1"/>
        </a:solidFill>
        <a:latin typeface="+mn-lt"/>
        <a:ea typeface="+mn-ea"/>
        <a:cs typeface="+mn-cs"/>
      </a:defRPr>
    </a:lvl3pPr>
    <a:lvl4pPr marL="1371475" algn="l" defTabSz="914317" rtl="0" eaLnBrk="1" latinLnBrk="0" hangingPunct="1">
      <a:defRPr sz="1200" kern="1200">
        <a:solidFill>
          <a:schemeClr val="tx1"/>
        </a:solidFill>
        <a:latin typeface="+mn-lt"/>
        <a:ea typeface="+mn-ea"/>
        <a:cs typeface="+mn-cs"/>
      </a:defRPr>
    </a:lvl4pPr>
    <a:lvl5pPr marL="1828633" algn="l" defTabSz="914317" rtl="0" eaLnBrk="1" latinLnBrk="0" hangingPunct="1">
      <a:defRPr sz="1200" kern="1200">
        <a:solidFill>
          <a:schemeClr val="tx1"/>
        </a:solidFill>
        <a:latin typeface="+mn-lt"/>
        <a:ea typeface="+mn-ea"/>
        <a:cs typeface="+mn-cs"/>
      </a:defRPr>
    </a:lvl5pPr>
    <a:lvl6pPr marL="2285792" algn="l" defTabSz="914317" rtl="0" eaLnBrk="1" latinLnBrk="0" hangingPunct="1">
      <a:defRPr sz="1200" kern="1200">
        <a:solidFill>
          <a:schemeClr val="tx1"/>
        </a:solidFill>
        <a:latin typeface="+mn-lt"/>
        <a:ea typeface="+mn-ea"/>
        <a:cs typeface="+mn-cs"/>
      </a:defRPr>
    </a:lvl6pPr>
    <a:lvl7pPr marL="2742950" algn="l" defTabSz="914317" rtl="0" eaLnBrk="1" latinLnBrk="0" hangingPunct="1">
      <a:defRPr sz="1200" kern="1200">
        <a:solidFill>
          <a:schemeClr val="tx1"/>
        </a:solidFill>
        <a:latin typeface="+mn-lt"/>
        <a:ea typeface="+mn-ea"/>
        <a:cs typeface="+mn-cs"/>
      </a:defRPr>
    </a:lvl7pPr>
    <a:lvl8pPr marL="3200108" algn="l" defTabSz="914317" rtl="0" eaLnBrk="1" latinLnBrk="0" hangingPunct="1">
      <a:defRPr sz="1200" kern="1200">
        <a:solidFill>
          <a:schemeClr val="tx1"/>
        </a:solidFill>
        <a:latin typeface="+mn-lt"/>
        <a:ea typeface="+mn-ea"/>
        <a:cs typeface="+mn-cs"/>
      </a:defRPr>
    </a:lvl8pPr>
    <a:lvl9pPr marL="3657267" algn="l" defTabSz="9143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gionvastmanland.se/intranat/medarbetarehsf/oberoende-av-hyrpersona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Vården och övriga tjänster omfattar alla invånare och ska ges på lika villkor.</a:t>
            </a:r>
          </a:p>
        </p:txBody>
      </p:sp>
      <p:sp>
        <p:nvSpPr>
          <p:cNvPr id="4" name="Platshållare för bildnummer 3"/>
          <p:cNvSpPr>
            <a:spLocks noGrp="1"/>
          </p:cNvSpPr>
          <p:nvPr>
            <p:ph type="sldNum" sz="quarter" idx="5"/>
          </p:nvPr>
        </p:nvSpPr>
        <p:spPr/>
        <p:txBody>
          <a:bodyPr/>
          <a:lstStyle/>
          <a:p>
            <a:fld id="{4CC0DD01-D0A6-4729-A7CD-123F63106AE9}" type="slidenum">
              <a:rPr lang="sv-SE" smtClean="0"/>
              <a:t>2</a:t>
            </a:fld>
            <a:endParaRPr lang="sv-SE"/>
          </a:p>
        </p:txBody>
      </p:sp>
    </p:spTree>
    <p:extLst>
      <p:ext uri="{BB962C8B-B14F-4D97-AF65-F5344CB8AC3E}">
        <p14:creationId xmlns:p14="http://schemas.microsoft.com/office/powerpoint/2010/main" val="940599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Alla verksamheter behöver arbeta med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restriktivitet</a:t>
            </a:r>
            <a:r>
              <a:rPr lang="sv-SE" sz="1800" dirty="0">
                <a:effectLst/>
                <a:latin typeface="Calibri" panose="020F0502020204030204" pitchFamily="34" charset="0"/>
                <a:ea typeface="Calibri" panose="020F0502020204030204" pitchFamily="34" charset="0"/>
                <a:cs typeface="Times New Roman" panose="02020603050405020304" pitchFamily="18" charset="0"/>
              </a:rPr>
              <a:t>, vilket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t ex </a:t>
            </a:r>
            <a:r>
              <a:rPr lang="sv-SE" sz="1800" dirty="0">
                <a:effectLst/>
                <a:latin typeface="Calibri" panose="020F0502020204030204" pitchFamily="34" charset="0"/>
                <a:ea typeface="Calibri" panose="020F0502020204030204" pitchFamily="34" charset="0"/>
                <a:cs typeface="Times New Roman" panose="02020603050405020304" pitchFamily="18" charset="0"/>
              </a:rPr>
              <a:t>innebär att minska resor, övernattningar och externa möten.</a:t>
            </a:r>
          </a:p>
          <a:p>
            <a:pPr marL="342900" lvl="0" indent="-342900">
              <a:lnSpc>
                <a:spcPct val="107000"/>
              </a:lnSpc>
              <a:buFont typeface="Symbol" panose="05050102010706020507" pitchFamily="18" charset="2"/>
              <a:buChar char=""/>
            </a:pPr>
            <a:r>
              <a:rPr lang="sv-SE" sz="1800" b="1" dirty="0">
                <a:effectLst/>
                <a:latin typeface="Calibri" panose="020F0502020204030204" pitchFamily="34" charset="0"/>
                <a:ea typeface="Calibri" panose="020F0502020204030204" pitchFamily="34" charset="0"/>
                <a:cs typeface="Times New Roman" panose="02020603050405020304" pitchFamily="18" charset="0"/>
              </a:rPr>
              <a:t>Totalt antal medarbetare i regionen ska minska</a:t>
            </a:r>
            <a:r>
              <a:rPr lang="sv-SE" sz="1800" dirty="0">
                <a:effectLst/>
                <a:latin typeface="Calibri" panose="020F0502020204030204" pitchFamily="34" charset="0"/>
                <a:ea typeface="Calibri" panose="020F0502020204030204" pitchFamily="34" charset="0"/>
                <a:cs typeface="Times New Roman" panose="02020603050405020304" pitchFamily="18" charset="0"/>
              </a:rPr>
              <a:t>, ingen verksamhet får bli fler såvida det inte finns beslutade och finansierade omflyttningar.</a:t>
            </a:r>
          </a:p>
          <a:p>
            <a:pPr marL="342900" lvl="0" indent="-342900">
              <a:lnSpc>
                <a:spcPct val="107000"/>
              </a:lnSpc>
              <a:buFont typeface="Symbol" panose="05050102010706020507" pitchFamily="18" charset="2"/>
              <a:buChar char=""/>
            </a:pPr>
            <a:r>
              <a:rPr lang="sv-SE" sz="1800" b="1" dirty="0">
                <a:effectLst/>
                <a:latin typeface="Calibri" panose="020F0502020204030204" pitchFamily="34" charset="0"/>
                <a:ea typeface="Calibri" panose="020F0502020204030204" pitchFamily="34" charset="0"/>
                <a:cs typeface="Times New Roman" panose="02020603050405020304" pitchFamily="18" charset="0"/>
              </a:rPr>
              <a:t>Fortsatt arbete med att bli oberoende av hyrbemanning</a:t>
            </a:r>
            <a:r>
              <a:rPr lang="sv-SE" sz="1800" dirty="0">
                <a:effectLst/>
                <a:latin typeface="Calibri" panose="020F0502020204030204" pitchFamily="34" charset="0"/>
                <a:ea typeface="Calibri" panose="020F0502020204030204" pitchFamily="34" charset="0"/>
                <a:cs typeface="Times New Roman" panose="02020603050405020304" pitchFamily="18" charset="0"/>
              </a:rPr>
              <a:t>. Alla verksamheter ska minska användningen av hyrpersonal per månad. Läs mer om arbetet under </a:t>
            </a:r>
            <a:r>
              <a:rPr lang="sv-S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oberoende av hyrpersonal</a:t>
            </a:r>
            <a:r>
              <a:rPr lang="sv-SE"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Alla enheter ska arbeta med </a:t>
            </a:r>
            <a:r>
              <a:rPr lang="sv-SE" sz="1800" b="1" dirty="0">
                <a:effectLst/>
                <a:latin typeface="Calibri" panose="020F0502020204030204" pitchFamily="34" charset="0"/>
                <a:ea typeface="Calibri" panose="020F0502020204030204" pitchFamily="34" charset="0"/>
                <a:cs typeface="Times New Roman" panose="02020603050405020304" pitchFamily="18" charset="0"/>
              </a:rPr>
              <a:t>förbättringsarbete/aktiviteter</a:t>
            </a:r>
            <a:r>
              <a:rPr lang="sv-SE" sz="1800" dirty="0">
                <a:effectLst/>
                <a:latin typeface="Calibri" panose="020F0502020204030204" pitchFamily="34" charset="0"/>
                <a:ea typeface="Calibri" panose="020F0502020204030204" pitchFamily="34" charset="0"/>
                <a:cs typeface="Times New Roman" panose="02020603050405020304" pitchFamily="18" charset="0"/>
              </a:rPr>
              <a:t> som med mätbara ekonomiska resultat ska syfta antingen till: minskade kostnader, ökad kapacitet med befintliga resurser och/eller kvalitetsförbättringar som leder till ekonomiska effekter. </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dirty="0">
                <a:effectLst/>
                <a:latin typeface="Calibri" panose="020F0502020204030204" pitchFamily="34" charset="0"/>
                <a:ea typeface="Calibri" panose="020F0502020204030204" pitchFamily="34" charset="0"/>
                <a:cs typeface="Times New Roman" panose="02020603050405020304" pitchFamily="18" charset="0"/>
              </a:rPr>
              <a:t>Dessa fyra områden följs månadsvis, och uppföljning med diagram och statistik från verksamhetsnivå till övergripande nivå kommer att visas på intranätet. </a:t>
            </a:r>
            <a:endParaRPr lang="sv-SE" sz="1000" dirty="0">
              <a:effectLst/>
              <a:latin typeface="Calibri" panose="020F0502020204030204" pitchFamily="34" charset="0"/>
              <a:ea typeface="Calibri" panose="020F0502020204030204" pitchFamily="34" charset="0"/>
            </a:endParaRPr>
          </a:p>
        </p:txBody>
      </p:sp>
      <p:sp>
        <p:nvSpPr>
          <p:cNvPr id="4" name="Platshållare för bildnummer 3"/>
          <p:cNvSpPr>
            <a:spLocks noGrp="1"/>
          </p:cNvSpPr>
          <p:nvPr>
            <p:ph type="sldNum" sz="quarter" idx="5"/>
          </p:nvPr>
        </p:nvSpPr>
        <p:spPr/>
        <p:txBody>
          <a:bodyPr/>
          <a:lstStyle/>
          <a:p>
            <a:fld id="{B733DB10-64AD-4478-BAF2-10592BD0BA82}" type="slidenum">
              <a:rPr lang="sv-SE" smtClean="0"/>
              <a:t>11</a:t>
            </a:fld>
            <a:endParaRPr lang="sv-SE" dirty="0"/>
          </a:p>
        </p:txBody>
      </p:sp>
    </p:spTree>
    <p:extLst>
      <p:ext uri="{BB962C8B-B14F-4D97-AF65-F5344CB8AC3E}">
        <p14:creationId xmlns:p14="http://schemas.microsoft.com/office/powerpoint/2010/main" val="1326733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317" rtl="0" eaLnBrk="1" fontAlgn="auto" latinLnBrk="0" hangingPunct="1">
              <a:lnSpc>
                <a:spcPct val="100000"/>
              </a:lnSpc>
              <a:spcBef>
                <a:spcPts val="0"/>
              </a:spcBef>
              <a:spcAft>
                <a:spcPts val="0"/>
              </a:spcAft>
              <a:buClrTx/>
              <a:buSzTx/>
              <a:buFontTx/>
              <a:buNone/>
              <a:tabLst/>
              <a:defRPr/>
            </a:pPr>
            <a:r>
              <a:rPr lang="sv-SE" sz="1200" b="0" dirty="0"/>
              <a:t>Jobba med medarbetarna.</a:t>
            </a:r>
          </a:p>
          <a:p>
            <a:pPr marL="0" marR="0" lvl="0" indent="0" algn="l" defTabSz="914317" rtl="0" eaLnBrk="1" fontAlgn="auto" latinLnBrk="0" hangingPunct="1">
              <a:lnSpc>
                <a:spcPct val="100000"/>
              </a:lnSpc>
              <a:spcBef>
                <a:spcPts val="0"/>
              </a:spcBef>
              <a:spcAft>
                <a:spcPts val="0"/>
              </a:spcAft>
              <a:buClrTx/>
              <a:buSzTx/>
              <a:buFontTx/>
              <a:buNone/>
              <a:tabLst/>
              <a:defRPr/>
            </a:pPr>
            <a:r>
              <a:rPr lang="sv-SE" sz="1200" b="0" dirty="0"/>
              <a:t>Vid behov kan ni lägga till egna presentationsbilder.</a:t>
            </a:r>
          </a:p>
        </p:txBody>
      </p:sp>
      <p:sp>
        <p:nvSpPr>
          <p:cNvPr id="4" name="Platshållare för bildnummer 3"/>
          <p:cNvSpPr>
            <a:spLocks noGrp="1"/>
          </p:cNvSpPr>
          <p:nvPr>
            <p:ph type="sldNum" sz="quarter" idx="5"/>
          </p:nvPr>
        </p:nvSpPr>
        <p:spPr/>
        <p:txBody>
          <a:bodyPr/>
          <a:lstStyle/>
          <a:p>
            <a:fld id="{4CC0DD01-D0A6-4729-A7CD-123F63106AE9}" type="slidenum">
              <a:rPr lang="sv-SE" smtClean="0"/>
              <a:t>12</a:t>
            </a:fld>
            <a:endParaRPr lang="sv-SE"/>
          </a:p>
        </p:txBody>
      </p:sp>
    </p:spTree>
    <p:extLst>
      <p:ext uri="{BB962C8B-B14F-4D97-AF65-F5344CB8AC3E}">
        <p14:creationId xmlns:p14="http://schemas.microsoft.com/office/powerpoint/2010/main" val="528280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317" rtl="0" eaLnBrk="1" fontAlgn="auto" latinLnBrk="0" hangingPunct="1">
              <a:lnSpc>
                <a:spcPct val="100000"/>
              </a:lnSpc>
              <a:spcBef>
                <a:spcPts val="0"/>
              </a:spcBef>
              <a:spcAft>
                <a:spcPts val="0"/>
              </a:spcAft>
              <a:buClrTx/>
              <a:buSzTx/>
              <a:buFontTx/>
              <a:buNone/>
              <a:tabLst/>
              <a:defRPr/>
            </a:pPr>
            <a:endParaRPr lang="sv-SE" sz="1200" b="0" dirty="0"/>
          </a:p>
        </p:txBody>
      </p:sp>
      <p:sp>
        <p:nvSpPr>
          <p:cNvPr id="4" name="Platshållare för bildnummer 3"/>
          <p:cNvSpPr>
            <a:spLocks noGrp="1"/>
          </p:cNvSpPr>
          <p:nvPr>
            <p:ph type="sldNum" sz="quarter" idx="5"/>
          </p:nvPr>
        </p:nvSpPr>
        <p:spPr/>
        <p:txBody>
          <a:bodyPr/>
          <a:lstStyle/>
          <a:p>
            <a:fld id="{4CC0DD01-D0A6-4729-A7CD-123F63106AE9}" type="slidenum">
              <a:rPr lang="sv-SE" smtClean="0"/>
              <a:t>13</a:t>
            </a:fld>
            <a:endParaRPr lang="sv-SE"/>
          </a:p>
        </p:txBody>
      </p:sp>
    </p:spTree>
    <p:extLst>
      <p:ext uri="{BB962C8B-B14F-4D97-AF65-F5344CB8AC3E}">
        <p14:creationId xmlns:p14="http://schemas.microsoft.com/office/powerpoint/2010/main" val="228122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a:t>För att tillhandahålla tjänsterna har </a:t>
            </a:r>
            <a:r>
              <a:rPr lang="sv-SE" dirty="0"/>
              <a:t>regionen rätt att beskatta invånarna i Västmanland. Västmanlänningarna betalar 10 kr och 88 öre per intjänad 100-lapp i regionskatt.</a:t>
            </a:r>
          </a:p>
          <a:p>
            <a:pPr marL="0" marR="0" lvl="0" indent="0" algn="l" defTabSz="914317" rtl="0" eaLnBrk="1" fontAlgn="auto" latinLnBrk="0" hangingPunct="1">
              <a:lnSpc>
                <a:spcPct val="100000"/>
              </a:lnSpc>
              <a:spcBef>
                <a:spcPts val="0"/>
              </a:spcBef>
              <a:spcAft>
                <a:spcPts val="0"/>
              </a:spcAft>
              <a:buClrTx/>
              <a:buSzTx/>
              <a:buFontTx/>
              <a:buNone/>
              <a:tabLst/>
              <a:defRPr/>
            </a:pPr>
            <a:r>
              <a:rPr lang="en-US" dirty="0" err="1"/>
              <a:t>Skatter</a:t>
            </a:r>
            <a:r>
              <a:rPr lang="en-US" dirty="0"/>
              <a:t> </a:t>
            </a:r>
            <a:r>
              <a:rPr lang="en-US" dirty="0" err="1"/>
              <a:t>från</a:t>
            </a:r>
            <a:r>
              <a:rPr lang="en-US" dirty="0"/>
              <a:t> </a:t>
            </a:r>
            <a:r>
              <a:rPr lang="en-US" dirty="0" err="1"/>
              <a:t>invånarna</a:t>
            </a:r>
            <a:r>
              <a:rPr lang="en-US" dirty="0"/>
              <a:t> </a:t>
            </a:r>
            <a:r>
              <a:rPr lang="en-US" dirty="0" err="1"/>
              <a:t>i</a:t>
            </a:r>
            <a:r>
              <a:rPr lang="en-US" dirty="0"/>
              <a:t> Västmanland: </a:t>
            </a:r>
            <a:r>
              <a:rPr lang="en-US" dirty="0" err="1"/>
              <a:t>drygt</a:t>
            </a:r>
            <a:r>
              <a:rPr lang="en-US" dirty="0"/>
              <a:t> 7 </a:t>
            </a:r>
            <a:r>
              <a:rPr lang="en-US" dirty="0" err="1"/>
              <a:t>mdkr</a:t>
            </a:r>
            <a:endParaRPr lang="en-US" dirty="0"/>
          </a:p>
          <a:p>
            <a:pPr marL="0" marR="0" lvl="0" indent="0" algn="l" defTabSz="914317" rtl="0" eaLnBrk="1" fontAlgn="auto" latinLnBrk="0" hangingPunct="1">
              <a:lnSpc>
                <a:spcPct val="100000"/>
              </a:lnSpc>
              <a:spcBef>
                <a:spcPts val="0"/>
              </a:spcBef>
              <a:spcAft>
                <a:spcPts val="0"/>
              </a:spcAft>
              <a:buClrTx/>
              <a:buSzTx/>
              <a:buFontTx/>
              <a:buNone/>
              <a:tabLst/>
              <a:defRPr/>
            </a:pPr>
            <a:r>
              <a:rPr lang="en-US" dirty="0" err="1"/>
              <a:t>Statliga</a:t>
            </a:r>
            <a:r>
              <a:rPr lang="en-US" dirty="0"/>
              <a:t> </a:t>
            </a:r>
            <a:r>
              <a:rPr lang="en-US" dirty="0" err="1"/>
              <a:t>generella</a:t>
            </a:r>
            <a:r>
              <a:rPr lang="en-US" dirty="0"/>
              <a:t> och </a:t>
            </a:r>
            <a:r>
              <a:rPr lang="en-US" dirty="0" err="1"/>
              <a:t>riktade</a:t>
            </a:r>
            <a:r>
              <a:rPr lang="en-US" dirty="0"/>
              <a:t> statsbidrag </a:t>
            </a:r>
            <a:r>
              <a:rPr lang="en-US" dirty="0" err="1"/>
              <a:t>samt</a:t>
            </a:r>
            <a:r>
              <a:rPr lang="en-US" dirty="0"/>
              <a:t> </a:t>
            </a:r>
            <a:r>
              <a:rPr lang="en-US" dirty="0" err="1"/>
              <a:t>utjämning</a:t>
            </a:r>
            <a:r>
              <a:rPr lang="en-US" dirty="0"/>
              <a:t>: </a:t>
            </a:r>
            <a:r>
              <a:rPr lang="en-US" dirty="0" err="1"/>
              <a:t>knappt</a:t>
            </a:r>
            <a:r>
              <a:rPr lang="en-US" dirty="0"/>
              <a:t> 3 </a:t>
            </a:r>
            <a:r>
              <a:rPr lang="en-US" dirty="0" err="1"/>
              <a:t>mdkr</a:t>
            </a:r>
            <a:endParaRPr lang="en-US" dirty="0"/>
          </a:p>
          <a:p>
            <a:pPr marL="0" marR="0" lvl="0" indent="0" algn="l" defTabSz="914317" rtl="0" eaLnBrk="1" fontAlgn="auto" latinLnBrk="0" hangingPunct="1">
              <a:lnSpc>
                <a:spcPct val="100000"/>
              </a:lnSpc>
              <a:spcBef>
                <a:spcPts val="0"/>
              </a:spcBef>
              <a:spcAft>
                <a:spcPts val="0"/>
              </a:spcAft>
              <a:buClrTx/>
              <a:buSzTx/>
              <a:buFontTx/>
              <a:buNone/>
              <a:tabLst/>
              <a:defRPr/>
            </a:pPr>
            <a:endParaRPr lang="en-US" dirty="0"/>
          </a:p>
          <a:p>
            <a:endParaRPr lang="sv-SE" dirty="0"/>
          </a:p>
        </p:txBody>
      </p:sp>
      <p:sp>
        <p:nvSpPr>
          <p:cNvPr id="4" name="Platshållare för bildnummer 3"/>
          <p:cNvSpPr>
            <a:spLocks noGrp="1"/>
          </p:cNvSpPr>
          <p:nvPr>
            <p:ph type="sldNum" sz="quarter" idx="5"/>
          </p:nvPr>
        </p:nvSpPr>
        <p:spPr/>
        <p:txBody>
          <a:bodyPr/>
          <a:lstStyle/>
          <a:p>
            <a:fld id="{4CC0DD01-D0A6-4729-A7CD-123F63106AE9}" type="slidenum">
              <a:rPr lang="sv-SE" smtClean="0"/>
              <a:t>3</a:t>
            </a:fld>
            <a:endParaRPr lang="sv-SE"/>
          </a:p>
        </p:txBody>
      </p:sp>
    </p:spTree>
    <p:extLst>
      <p:ext uri="{BB962C8B-B14F-4D97-AF65-F5344CB8AC3E}">
        <p14:creationId xmlns:p14="http://schemas.microsoft.com/office/powerpoint/2010/main" val="10885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317" rtl="0" eaLnBrk="1" fontAlgn="auto" latinLnBrk="0" hangingPunct="1">
              <a:lnSpc>
                <a:spcPct val="100000"/>
              </a:lnSpc>
              <a:spcBef>
                <a:spcPts val="0"/>
              </a:spcBef>
              <a:spcAft>
                <a:spcPts val="0"/>
              </a:spcAft>
              <a:buClrTx/>
              <a:buSzTx/>
              <a:buFontTx/>
              <a:buNone/>
              <a:tabLst/>
              <a:defRPr/>
            </a:pPr>
            <a:r>
              <a:rPr lang="sv-SE" dirty="0"/>
              <a:t>Precis som i den egna hushållsekonomin måste regionens intäkter och kostnader gå ihop.</a:t>
            </a:r>
          </a:p>
          <a:p>
            <a:r>
              <a:rPr lang="sv-SE" dirty="0"/>
              <a:t>Om intäkterna inte räcker till för allt vi vill göra, behöver </a:t>
            </a:r>
            <a:r>
              <a:rPr lang="sv-SE" dirty="0">
                <a:highlight>
                  <a:srgbClr val="FFFF00"/>
                </a:highlight>
              </a:rPr>
              <a:t>vi anpassa kostnaderna och prioritera. Detta för att v</a:t>
            </a:r>
            <a:r>
              <a:rPr lang="sv-SE" dirty="0"/>
              <a:t>älfärden ska tryggas på både kort och lång sikt. Framtida generationer ska kunna erhålla samma nivå av välfärd som dagens.</a:t>
            </a:r>
          </a:p>
          <a:p>
            <a:endParaRPr lang="sv-SE" dirty="0">
              <a:highlight>
                <a:srgbClr val="FFFF00"/>
              </a:highlight>
            </a:endParaRPr>
          </a:p>
        </p:txBody>
      </p:sp>
      <p:sp>
        <p:nvSpPr>
          <p:cNvPr id="4" name="Platshållare för bildnummer 3"/>
          <p:cNvSpPr>
            <a:spLocks noGrp="1"/>
          </p:cNvSpPr>
          <p:nvPr>
            <p:ph type="sldNum" sz="quarter" idx="5"/>
          </p:nvPr>
        </p:nvSpPr>
        <p:spPr/>
        <p:txBody>
          <a:bodyPr/>
          <a:lstStyle/>
          <a:p>
            <a:fld id="{4CC0DD01-D0A6-4729-A7CD-123F63106AE9}" type="slidenum">
              <a:rPr lang="sv-SE" smtClean="0"/>
              <a:t>4</a:t>
            </a:fld>
            <a:endParaRPr lang="sv-SE"/>
          </a:p>
        </p:txBody>
      </p:sp>
    </p:spTree>
    <p:extLst>
      <p:ext uri="{BB962C8B-B14F-4D97-AF65-F5344CB8AC3E}">
        <p14:creationId xmlns:p14="http://schemas.microsoft.com/office/powerpoint/2010/main" val="152884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ska alla bidra till helheten, även när det gäller ekonomin.</a:t>
            </a:r>
          </a:p>
          <a:p>
            <a:r>
              <a:rPr lang="sv-SE" dirty="0"/>
              <a:t>För få balans i regionens ekonomi måste vi sänka kostnaderna, prioritera och utveckla våra arbetssätt. </a:t>
            </a:r>
            <a:endParaRPr lang="sv-SE" dirty="0">
              <a:highlight>
                <a:srgbClr val="FFFF00"/>
              </a:highlight>
            </a:endParaRPr>
          </a:p>
          <a:p>
            <a:endParaRPr lang="sv-SE" dirty="0"/>
          </a:p>
        </p:txBody>
      </p:sp>
      <p:sp>
        <p:nvSpPr>
          <p:cNvPr id="4" name="Platshållare för bildnummer 3"/>
          <p:cNvSpPr>
            <a:spLocks noGrp="1"/>
          </p:cNvSpPr>
          <p:nvPr>
            <p:ph type="sldNum" sz="quarter" idx="5"/>
          </p:nvPr>
        </p:nvSpPr>
        <p:spPr/>
        <p:txBody>
          <a:bodyPr/>
          <a:lstStyle/>
          <a:p>
            <a:fld id="{B733DB10-64AD-4478-BAF2-10592BD0BA82}" type="slidenum">
              <a:rPr lang="sv-SE" smtClean="0"/>
              <a:t>5</a:t>
            </a:fld>
            <a:endParaRPr lang="sv-SE" dirty="0"/>
          </a:p>
        </p:txBody>
      </p:sp>
    </p:spTree>
    <p:extLst>
      <p:ext uri="{BB962C8B-B14F-4D97-AF65-F5344CB8AC3E}">
        <p14:creationId xmlns:p14="http://schemas.microsoft.com/office/powerpoint/2010/main" val="302625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Regionens kostnader överstiger intäkterna. Det beror dels på ett omvärldsläge med lågkonjunktur och hög inflation som drivit upp priser, räntor och pensionskostnader, men även på att regionen har ökat antalet anställda och inhyrda mer än vi har råd med. </a:t>
            </a:r>
          </a:p>
        </p:txBody>
      </p:sp>
      <p:sp>
        <p:nvSpPr>
          <p:cNvPr id="4" name="Platshållare för bildnummer 3"/>
          <p:cNvSpPr>
            <a:spLocks noGrp="1"/>
          </p:cNvSpPr>
          <p:nvPr>
            <p:ph type="sldNum" sz="quarter" idx="5"/>
          </p:nvPr>
        </p:nvSpPr>
        <p:spPr/>
        <p:txBody>
          <a:bodyPr/>
          <a:lstStyle/>
          <a:p>
            <a:fld id="{4CC0DD01-D0A6-4729-A7CD-123F63106AE9}" type="slidenum">
              <a:rPr lang="sv-SE" smtClean="0"/>
              <a:t>6</a:t>
            </a:fld>
            <a:endParaRPr lang="sv-SE"/>
          </a:p>
        </p:txBody>
      </p:sp>
    </p:spTree>
    <p:extLst>
      <p:ext uri="{BB962C8B-B14F-4D97-AF65-F5344CB8AC3E}">
        <p14:creationId xmlns:p14="http://schemas.microsoft.com/office/powerpoint/2010/main" val="275054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dirty="0">
                <a:solidFill>
                  <a:schemeClr val="tx1"/>
                </a:solidFill>
              </a:rPr>
              <a:t>Kostnadsökningen är betydligt högre än intäktsökningen. Den höga inflationsdrivna pensionskostnaden påverkar kraftigt, men även om pensionskostnaden exkluderas överstiger kostnadsökningen intäktsökningen.</a:t>
            </a:r>
          </a:p>
        </p:txBody>
      </p:sp>
      <p:sp>
        <p:nvSpPr>
          <p:cNvPr id="4" name="Platshållare för bildnummer 3"/>
          <p:cNvSpPr>
            <a:spLocks noGrp="1"/>
          </p:cNvSpPr>
          <p:nvPr>
            <p:ph type="sldNum" sz="quarter" idx="5"/>
          </p:nvPr>
        </p:nvSpPr>
        <p:spPr/>
        <p:txBody>
          <a:bodyPr/>
          <a:lstStyle/>
          <a:p>
            <a:fld id="{4CC0DD01-D0A6-4729-A7CD-123F63106AE9}" type="slidenum">
              <a:rPr lang="sv-SE" smtClean="0"/>
              <a:t>7</a:t>
            </a:fld>
            <a:endParaRPr lang="sv-SE"/>
          </a:p>
        </p:txBody>
      </p:sp>
    </p:spTree>
    <p:extLst>
      <p:ext uri="{BB962C8B-B14F-4D97-AF65-F5344CB8AC3E}">
        <p14:creationId xmlns:p14="http://schemas.microsoft.com/office/powerpoint/2010/main" val="2604783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317" rtl="0" eaLnBrk="1" fontAlgn="auto" latinLnBrk="0" hangingPunct="1">
              <a:lnSpc>
                <a:spcPct val="100000"/>
              </a:lnSpc>
              <a:spcBef>
                <a:spcPts val="0"/>
              </a:spcBef>
              <a:spcAft>
                <a:spcPts val="0"/>
              </a:spcAft>
              <a:buClrTx/>
              <a:buSzTx/>
              <a:buFontTx/>
              <a:buNone/>
              <a:tabLst/>
              <a:defRPr/>
            </a:pPr>
            <a:r>
              <a:rPr lang="sv-SE" sz="1200" b="0" dirty="0"/>
              <a:t>Enligt kommunallagen får regionens resultat inte vara negativt. Negativa resultat måste återställas inom tre år, d v s kompenseras genom positiva resultat av samma storlek kommande år. </a:t>
            </a:r>
          </a:p>
        </p:txBody>
      </p:sp>
      <p:sp>
        <p:nvSpPr>
          <p:cNvPr id="4" name="Platshållare för bildnummer 3"/>
          <p:cNvSpPr>
            <a:spLocks noGrp="1"/>
          </p:cNvSpPr>
          <p:nvPr>
            <p:ph type="sldNum" sz="quarter" idx="5"/>
          </p:nvPr>
        </p:nvSpPr>
        <p:spPr/>
        <p:txBody>
          <a:bodyPr/>
          <a:lstStyle/>
          <a:p>
            <a:fld id="{4CC0DD01-D0A6-4729-A7CD-123F63106AE9}" type="slidenum">
              <a:rPr lang="sv-SE" smtClean="0"/>
              <a:t>8</a:t>
            </a:fld>
            <a:endParaRPr lang="sv-SE"/>
          </a:p>
        </p:txBody>
      </p:sp>
    </p:spTree>
    <p:extLst>
      <p:ext uri="{BB962C8B-B14F-4D97-AF65-F5344CB8AC3E}">
        <p14:creationId xmlns:p14="http://schemas.microsoft.com/office/powerpoint/2010/main" val="2995184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317" rtl="0" eaLnBrk="1" fontAlgn="auto" latinLnBrk="0" hangingPunct="1">
              <a:lnSpc>
                <a:spcPct val="100000"/>
              </a:lnSpc>
              <a:spcBef>
                <a:spcPts val="0"/>
              </a:spcBef>
              <a:spcAft>
                <a:spcPts val="0"/>
              </a:spcAft>
              <a:buClrTx/>
              <a:buSzTx/>
              <a:buFontTx/>
              <a:buNone/>
              <a:tabLst/>
              <a:defRPr/>
            </a:pPr>
            <a:r>
              <a:rPr lang="sv-SE" sz="1200" b="0" i="0" dirty="0"/>
              <a:t>Den demografiska utvecklingen påverkar förutsättningarna: Gruppen ”äldre” blir större i förhållande till gruppen ”arbetsföra”.</a:t>
            </a:r>
          </a:p>
          <a:p>
            <a:pPr marL="0" marR="0" lvl="0" indent="0" algn="l" defTabSz="914317" rtl="0" eaLnBrk="1" fontAlgn="auto" latinLnBrk="0" hangingPunct="1">
              <a:lnSpc>
                <a:spcPct val="100000"/>
              </a:lnSpc>
              <a:spcBef>
                <a:spcPts val="0"/>
              </a:spcBef>
              <a:spcAft>
                <a:spcPts val="0"/>
              </a:spcAft>
              <a:buClrTx/>
              <a:buSzTx/>
              <a:buFontTx/>
              <a:buNone/>
              <a:tabLst/>
              <a:defRPr/>
            </a:pPr>
            <a:r>
              <a:rPr lang="sv-SE" sz="1200" b="0" i="0" dirty="0"/>
              <a:t>Invånarna förväntar sig att regionens tjänster utvecklas och förnyas på motsvarande sätt som i andra branscher/organisationer vad gäller utbud, service, lösningar och teknikanvändning. Jfr KRY m </a:t>
            </a:r>
            <a:r>
              <a:rPr lang="sv-SE" sz="1200" b="0" i="0" dirty="0" err="1"/>
              <a:t>fl</a:t>
            </a:r>
            <a:r>
              <a:rPr lang="sv-SE" sz="1200" b="0" i="0" dirty="0"/>
              <a:t> och allt fler skaffar privat sjukvårdsförsäkring (se Svensk Försäkring).</a:t>
            </a:r>
          </a:p>
          <a:p>
            <a:pPr marL="0" marR="0" lvl="0" indent="0" algn="l" defTabSz="914317" rtl="0" eaLnBrk="1" fontAlgn="auto" latinLnBrk="0" hangingPunct="1">
              <a:lnSpc>
                <a:spcPct val="100000"/>
              </a:lnSpc>
              <a:spcBef>
                <a:spcPts val="0"/>
              </a:spcBef>
              <a:spcAft>
                <a:spcPts val="0"/>
              </a:spcAft>
              <a:buClrTx/>
              <a:buSzTx/>
              <a:buFontTx/>
              <a:buNone/>
              <a:tabLst/>
              <a:defRPr/>
            </a:pPr>
            <a:r>
              <a:rPr lang="sv-SE" sz="1200" b="0" i="0" dirty="0"/>
              <a:t>Vi behöver arbeta mer med innovation och utveckling.</a:t>
            </a:r>
          </a:p>
          <a:p>
            <a:pPr marL="0" marR="0" lvl="0" indent="0" algn="l" defTabSz="914317" rtl="0" eaLnBrk="1" fontAlgn="auto" latinLnBrk="0" hangingPunct="1">
              <a:lnSpc>
                <a:spcPct val="100000"/>
              </a:lnSpc>
              <a:spcBef>
                <a:spcPts val="0"/>
              </a:spcBef>
              <a:spcAft>
                <a:spcPts val="0"/>
              </a:spcAft>
              <a:buClrTx/>
              <a:buSzTx/>
              <a:buFontTx/>
              <a:buNone/>
              <a:tabLst/>
              <a:defRPr/>
            </a:pPr>
            <a:r>
              <a:rPr lang="sv-SE" sz="1200" b="0" i="0" dirty="0"/>
              <a:t>Kärv ekonomi kan sporra detta arbete.</a:t>
            </a:r>
          </a:p>
          <a:p>
            <a:pPr marL="0" marR="0" lvl="0" indent="0" algn="l" defTabSz="914317" rtl="0" eaLnBrk="1" fontAlgn="auto" latinLnBrk="0" hangingPunct="1">
              <a:lnSpc>
                <a:spcPct val="100000"/>
              </a:lnSpc>
              <a:spcBef>
                <a:spcPts val="0"/>
              </a:spcBef>
              <a:spcAft>
                <a:spcPts val="0"/>
              </a:spcAft>
              <a:buClrTx/>
              <a:buSzTx/>
              <a:buFontTx/>
              <a:buNone/>
              <a:tabLst/>
              <a:defRPr/>
            </a:pPr>
            <a:endParaRPr lang="sv-SE" sz="1200" b="0" dirty="0"/>
          </a:p>
        </p:txBody>
      </p:sp>
      <p:sp>
        <p:nvSpPr>
          <p:cNvPr id="4" name="Platshållare för bildnummer 3"/>
          <p:cNvSpPr>
            <a:spLocks noGrp="1"/>
          </p:cNvSpPr>
          <p:nvPr>
            <p:ph type="sldNum" sz="quarter" idx="5"/>
          </p:nvPr>
        </p:nvSpPr>
        <p:spPr/>
        <p:txBody>
          <a:bodyPr/>
          <a:lstStyle/>
          <a:p>
            <a:fld id="{4CC0DD01-D0A6-4729-A7CD-123F63106AE9}" type="slidenum">
              <a:rPr lang="sv-SE" smtClean="0"/>
              <a:t>9</a:t>
            </a:fld>
            <a:endParaRPr lang="sv-SE"/>
          </a:p>
        </p:txBody>
      </p:sp>
    </p:spTree>
    <p:extLst>
      <p:ext uri="{BB962C8B-B14F-4D97-AF65-F5344CB8AC3E}">
        <p14:creationId xmlns:p14="http://schemas.microsoft.com/office/powerpoint/2010/main" val="3362713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317" rtl="0" eaLnBrk="1" fontAlgn="auto" latinLnBrk="0" hangingPunct="1">
              <a:lnSpc>
                <a:spcPct val="100000"/>
              </a:lnSpc>
              <a:spcBef>
                <a:spcPts val="0"/>
              </a:spcBef>
              <a:spcAft>
                <a:spcPts val="0"/>
              </a:spcAft>
              <a:buClrTx/>
              <a:buSzTx/>
              <a:buFontTx/>
              <a:buNone/>
              <a:tabLst/>
              <a:defRPr/>
            </a:pPr>
            <a:r>
              <a:rPr lang="sv-SE" sz="1050" b="0" dirty="0"/>
              <a:t>- Regionens beräknade underskott 2023 och 2024 är mycket stora. </a:t>
            </a:r>
          </a:p>
          <a:p>
            <a:pPr marL="0" marR="0" lvl="0" indent="0" algn="l" defTabSz="914317"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Times New Roman" panose="02020603050405020304" pitchFamily="18" charset="0"/>
              </a:rPr>
              <a:t>- Vi kan inte löpande ha kostnader som överstiger intäkterna. </a:t>
            </a:r>
          </a:p>
          <a:p>
            <a:pPr marL="0" marR="0" lvl="0" indent="0" algn="l" defTabSz="914317"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Times New Roman" panose="02020603050405020304" pitchFamily="18" charset="0"/>
              </a:rPr>
              <a:t>- Verksamheten måste utvecklas och anpassas till de ekonomiska förutsättningarna. </a:t>
            </a:r>
          </a:p>
          <a:p>
            <a:pPr marL="0" marR="0" lvl="0" indent="0" algn="l" defTabSz="914317"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Times New Roman" panose="02020603050405020304" pitchFamily="18" charset="0"/>
              </a:rPr>
              <a:t>- Arbetet med ekonomi berör alla, kärnverksamheter som stödverksamheter, på alla nivåer. </a:t>
            </a:r>
          </a:p>
          <a:p>
            <a:pPr marL="0" marR="0" lvl="0" indent="0" algn="l" defTabSz="914317"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Times New Roman" panose="02020603050405020304" pitchFamily="18" charset="0"/>
              </a:rPr>
              <a:t>- Alla verksamheter måste bidra genom minskade kostnader, förbättringar och förenklingar. </a:t>
            </a:r>
          </a:p>
          <a:p>
            <a:pPr marL="0" marR="0" lvl="0" indent="0" algn="l" defTabSz="914317" rtl="0" eaLnBrk="1" fontAlgn="auto" latinLnBrk="0" hangingPunct="1">
              <a:lnSpc>
                <a:spcPct val="100000"/>
              </a:lnSpc>
              <a:spcBef>
                <a:spcPts val="0"/>
              </a:spcBef>
              <a:spcAft>
                <a:spcPts val="0"/>
              </a:spcAft>
              <a:buClrTx/>
              <a:buSzTx/>
              <a:buFontTx/>
              <a:buNone/>
              <a:tabLst/>
              <a:defRPr/>
            </a:pPr>
            <a:r>
              <a:rPr lang="sv-SE" sz="1200" i="0" dirty="0">
                <a:effectLst/>
                <a:highlight>
                  <a:srgbClr val="FFFF00"/>
                </a:highlight>
                <a:latin typeface="Calibri" panose="020F0502020204030204" pitchFamily="34" charset="0"/>
                <a:ea typeface="Times New Roman" panose="02020603050405020304" pitchFamily="18" charset="0"/>
              </a:rPr>
              <a:t>- Alla behöver bidra direkt genom att vara sparsamma och minska sina kostnader. Och alla kan bidra kontinuerligt och mer långsiktigt genom ständigt förbättrings- och utvecklingsarbete.</a:t>
            </a:r>
            <a:endParaRPr lang="sv-SE" sz="1200" i="0" dirty="0">
              <a:effectLst/>
              <a:latin typeface="Calibri" panose="020F0502020204030204" pitchFamily="34" charset="0"/>
              <a:ea typeface="Times New Roman" panose="02020603050405020304" pitchFamily="18" charset="0"/>
            </a:endParaRPr>
          </a:p>
          <a:p>
            <a:pPr marL="285750" marR="0" lvl="0" indent="-285750" algn="l" defTabSz="914317" rtl="0" eaLnBrk="1" fontAlgn="auto" latinLnBrk="0" hangingPunct="1">
              <a:lnSpc>
                <a:spcPct val="100000"/>
              </a:lnSpc>
              <a:spcBef>
                <a:spcPts val="0"/>
              </a:spcBef>
              <a:spcAft>
                <a:spcPts val="0"/>
              </a:spcAft>
              <a:buClrTx/>
              <a:buSzTx/>
              <a:buFontTx/>
              <a:buChar char="-"/>
              <a:tabLst/>
              <a:defRPr/>
            </a:pPr>
            <a:endParaRPr lang="sv-SE" sz="1200" dirty="0">
              <a:effectLst/>
              <a:latin typeface="Calibri" panose="020F0502020204030204" pitchFamily="34" charset="0"/>
              <a:ea typeface="Calibri" panose="020F0502020204030204" pitchFamily="34" charset="0"/>
            </a:endParaRPr>
          </a:p>
          <a:p>
            <a:pPr marL="0" marR="0" lvl="0" indent="0" algn="l" defTabSz="914317"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För att se effekten av era förbättringar: Länk till er verksamhets nyckeltal </a:t>
            </a:r>
          </a:p>
          <a:p>
            <a:pPr marL="0" marR="0" lvl="0" indent="0" algn="l" defTabSz="914317" rtl="0" eaLnBrk="1" fontAlgn="auto" latinLnBrk="0" hangingPunct="1">
              <a:lnSpc>
                <a:spcPct val="100000"/>
              </a:lnSpc>
              <a:spcBef>
                <a:spcPts val="0"/>
              </a:spcBef>
              <a:spcAft>
                <a:spcPts val="0"/>
              </a:spcAft>
              <a:buClrTx/>
              <a:buSzTx/>
              <a:buFontTx/>
              <a:buNone/>
              <a:tabLst/>
              <a:defRPr/>
            </a:pPr>
            <a:endParaRPr lang="sv-SE" sz="1200" b="0" dirty="0"/>
          </a:p>
        </p:txBody>
      </p:sp>
      <p:sp>
        <p:nvSpPr>
          <p:cNvPr id="4" name="Platshållare för bildnummer 3"/>
          <p:cNvSpPr>
            <a:spLocks noGrp="1"/>
          </p:cNvSpPr>
          <p:nvPr>
            <p:ph type="sldNum" sz="quarter" idx="5"/>
          </p:nvPr>
        </p:nvSpPr>
        <p:spPr/>
        <p:txBody>
          <a:bodyPr/>
          <a:lstStyle/>
          <a:p>
            <a:fld id="{4CC0DD01-D0A6-4729-A7CD-123F63106AE9}" type="slidenum">
              <a:rPr lang="sv-SE" smtClean="0"/>
              <a:t>10</a:t>
            </a:fld>
            <a:endParaRPr lang="sv-SE"/>
          </a:p>
        </p:txBody>
      </p:sp>
    </p:spTree>
    <p:extLst>
      <p:ext uri="{BB962C8B-B14F-4D97-AF65-F5344CB8AC3E}">
        <p14:creationId xmlns:p14="http://schemas.microsoft.com/office/powerpoint/2010/main" val="528280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AEDF2"/>
        </a:solidFill>
        <a:effectLst/>
      </p:bgPr>
    </p:bg>
    <p:spTree>
      <p:nvGrpSpPr>
        <p:cNvPr id="1" name=""/>
        <p:cNvGrpSpPr/>
        <p:nvPr/>
      </p:nvGrpSpPr>
      <p:grpSpPr>
        <a:xfrm>
          <a:off x="0" y="0"/>
          <a:ext cx="0" cy="0"/>
          <a:chOff x="0" y="0"/>
          <a:chExt cx="0" cy="0"/>
        </a:xfrm>
      </p:grpSpPr>
      <p:pic>
        <p:nvPicPr>
          <p:cNvPr id="113" name="Bildobjekt 112">
            <a:extLst>
              <a:ext uri="{FF2B5EF4-FFF2-40B4-BE49-F238E27FC236}">
                <a16:creationId xmlns:a16="http://schemas.microsoft.com/office/drawing/2014/main" id="{213F865A-82E0-4DE6-BBD6-DA7B3D8F00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88" r="6671" b="4223"/>
          <a:stretch/>
        </p:blipFill>
        <p:spPr>
          <a:xfrm>
            <a:off x="10814905" y="-1"/>
            <a:ext cx="9290784" cy="11309351"/>
          </a:xfrm>
          <a:prstGeom prst="rect">
            <a:avLst/>
          </a:prstGeom>
        </p:spPr>
      </p:pic>
      <p:sp>
        <p:nvSpPr>
          <p:cNvPr id="2" name="Rubrik 1">
            <a:extLst>
              <a:ext uri="{FF2B5EF4-FFF2-40B4-BE49-F238E27FC236}">
                <a16:creationId xmlns:a16="http://schemas.microsoft.com/office/drawing/2014/main" id="{57016142-5590-4F09-AF8B-DB6FD618E5BC}"/>
              </a:ext>
            </a:extLst>
          </p:cNvPr>
          <p:cNvSpPr>
            <a:spLocks noGrp="1"/>
          </p:cNvSpPr>
          <p:nvPr>
            <p:ph type="ctrTitle" hasCustomPrompt="1"/>
          </p:nvPr>
        </p:nvSpPr>
        <p:spPr>
          <a:xfrm>
            <a:off x="2513213" y="2378076"/>
            <a:ext cx="13636114" cy="3409949"/>
          </a:xfrm>
        </p:spPr>
        <p:txBody>
          <a:bodyPr anchor="b">
            <a:normAutofit/>
          </a:bodyPr>
          <a:lstStyle>
            <a:lvl1pPr algn="l">
              <a:lnSpc>
                <a:spcPct val="75000"/>
              </a:lnSpc>
              <a:defRPr sz="11901" spc="-400" baseline="0"/>
            </a:lvl1pPr>
          </a:lstStyle>
          <a:p>
            <a:r>
              <a:rPr lang="sv-SE"/>
              <a:t>Rubrik på en eller två rader</a:t>
            </a:r>
          </a:p>
        </p:txBody>
      </p:sp>
      <p:sp>
        <p:nvSpPr>
          <p:cNvPr id="3" name="Underrubrik 2">
            <a:extLst>
              <a:ext uri="{FF2B5EF4-FFF2-40B4-BE49-F238E27FC236}">
                <a16:creationId xmlns:a16="http://schemas.microsoft.com/office/drawing/2014/main" id="{D27A8EE4-92AA-495F-86F9-6A5C4BD31BDC}"/>
              </a:ext>
            </a:extLst>
          </p:cNvPr>
          <p:cNvSpPr>
            <a:spLocks noGrp="1"/>
          </p:cNvSpPr>
          <p:nvPr>
            <p:ph type="subTitle" idx="1" hasCustomPrompt="1"/>
          </p:nvPr>
        </p:nvSpPr>
        <p:spPr>
          <a:xfrm>
            <a:off x="2513213" y="6279774"/>
            <a:ext cx="13636114" cy="2406650"/>
          </a:xfrm>
        </p:spPr>
        <p:txBody>
          <a:bodyPr>
            <a:normAutofit/>
          </a:bodyPr>
          <a:lstStyle>
            <a:lvl1pPr marL="0" indent="0" algn="l">
              <a:spcAft>
                <a:spcPts val="0"/>
              </a:spcAft>
              <a:buNone/>
              <a:defRPr sz="4500" spc="-200" baseline="0"/>
            </a:lvl1pPr>
            <a:lvl2pPr marL="457246" indent="0" algn="ctr">
              <a:buNone/>
              <a:defRPr sz="2000"/>
            </a:lvl2pPr>
            <a:lvl3pPr marL="914491" indent="0" algn="ctr">
              <a:buNone/>
              <a:defRPr sz="1800"/>
            </a:lvl3pPr>
            <a:lvl4pPr marL="1371737" indent="0" algn="ctr">
              <a:buNone/>
              <a:defRPr sz="1600"/>
            </a:lvl4pPr>
            <a:lvl5pPr marL="1828983" indent="0" algn="ctr">
              <a:buNone/>
              <a:defRPr sz="1600"/>
            </a:lvl5pPr>
            <a:lvl6pPr marL="2286229" indent="0" algn="ctr">
              <a:buNone/>
              <a:defRPr sz="1600"/>
            </a:lvl6pPr>
            <a:lvl7pPr marL="2743474" indent="0" algn="ctr">
              <a:buNone/>
              <a:defRPr sz="1600"/>
            </a:lvl7pPr>
            <a:lvl8pPr marL="3200720" indent="0" algn="ctr">
              <a:buNone/>
              <a:defRPr sz="1600"/>
            </a:lvl8pPr>
            <a:lvl9pPr marL="3657966" indent="0" algn="ctr">
              <a:buNone/>
              <a:defRPr sz="1600"/>
            </a:lvl9pPr>
          </a:lstStyle>
          <a:p>
            <a:r>
              <a:rPr lang="sv-SE"/>
              <a:t>Underrubrik</a:t>
            </a:r>
          </a:p>
        </p:txBody>
      </p:sp>
      <p:sp>
        <p:nvSpPr>
          <p:cNvPr id="115" name="object 38">
            <a:extLst>
              <a:ext uri="{FF2B5EF4-FFF2-40B4-BE49-F238E27FC236}">
                <a16:creationId xmlns:a16="http://schemas.microsoft.com/office/drawing/2014/main" id="{9BDBBCB9-81A0-4B48-8D85-87FE05F29E71}"/>
              </a:ext>
            </a:extLst>
          </p:cNvPr>
          <p:cNvSpPr/>
          <p:nvPr userDrawn="1"/>
        </p:nvSpPr>
        <p:spPr>
          <a:xfrm>
            <a:off x="523585" y="8791289"/>
            <a:ext cx="1988652" cy="1988483"/>
          </a:xfrm>
          <a:prstGeom prst="rect">
            <a:avLst/>
          </a:prstGeom>
          <a:blipFill>
            <a:blip r:embed="rId3" cstate="print"/>
            <a:stretch>
              <a:fillRect/>
            </a:stretch>
          </a:blipFill>
        </p:spPr>
        <p:txBody>
          <a:bodyPr wrap="square" lIns="0" tIns="0" rIns="0" bIns="0" rtlCol="0"/>
          <a:lstStyle/>
          <a:p>
            <a:endParaRPr sz="1800" dirty="0"/>
          </a:p>
        </p:txBody>
      </p:sp>
    </p:spTree>
    <p:extLst>
      <p:ext uri="{BB962C8B-B14F-4D97-AF65-F5344CB8AC3E}">
        <p14:creationId xmlns:p14="http://schemas.microsoft.com/office/powerpoint/2010/main" val="353213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E25708F-A6F2-4D28-886A-05F63F7F1F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3" r="88989" b="40999"/>
          <a:stretch/>
        </p:blipFill>
        <p:spPr>
          <a:xfrm>
            <a:off x="19009502" y="3"/>
            <a:ext cx="1096187" cy="2395474"/>
          </a:xfrm>
          <a:prstGeom prst="rect">
            <a:avLst/>
          </a:prstGeom>
        </p:spPr>
      </p:pic>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82AB491C-47DC-4E17-80D1-CDD4BAF30723}" type="datetime1">
              <a:rPr lang="sv-SE" smtClean="0"/>
              <a:t>2023-11-22</a:t>
            </a:fld>
            <a:endParaRPr lang="sv-SE" dirty="0"/>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dirty="0"/>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1243866" y="877615"/>
            <a:ext cx="17617959" cy="1043260"/>
          </a:xfrm>
        </p:spPr>
        <p:txBody>
          <a:bodyPr/>
          <a:lstStyle>
            <a:lvl1pPr>
              <a:defRPr>
                <a:solidFill>
                  <a:schemeClr val="accent1"/>
                </a:solidFill>
              </a:defRPr>
            </a:lvl1pPr>
          </a:lstStyle>
          <a:p>
            <a:r>
              <a:rPr lang="sv-SE"/>
              <a:t>Klicka här för att ändra mall för rubrikformat</a:t>
            </a:r>
          </a:p>
        </p:txBody>
      </p:sp>
      <p:sp>
        <p:nvSpPr>
          <p:cNvPr id="15" name="Rektangel 14">
            <a:extLst>
              <a:ext uri="{FF2B5EF4-FFF2-40B4-BE49-F238E27FC236}">
                <a16:creationId xmlns:a16="http://schemas.microsoft.com/office/drawing/2014/main" id="{EB7B88AC-ED67-40FC-B207-9A82E4376643}"/>
              </a:ext>
            </a:extLst>
          </p:cNvPr>
          <p:cNvSpPr/>
          <p:nvPr userDrawn="1"/>
        </p:nvSpPr>
        <p:spPr>
          <a:xfrm>
            <a:off x="1245698" y="2491200"/>
            <a:ext cx="17619792" cy="79236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1245698" y="2491200"/>
            <a:ext cx="17619792" cy="7923600"/>
          </a:xfr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1" name="Platshållare för text 6">
            <a:extLst>
              <a:ext uri="{FF2B5EF4-FFF2-40B4-BE49-F238E27FC236}">
                <a16:creationId xmlns:a16="http://schemas.microsoft.com/office/drawing/2014/main" id="{7C6CF22E-C600-40EB-BB5D-A71AE04A4CA3}"/>
              </a:ext>
            </a:extLst>
          </p:cNvPr>
          <p:cNvSpPr>
            <a:spLocks noGrp="1"/>
          </p:cNvSpPr>
          <p:nvPr>
            <p:ph type="body" sz="quarter" idx="14" hasCustomPrompt="1"/>
          </p:nvPr>
        </p:nvSpPr>
        <p:spPr>
          <a:xfrm>
            <a:off x="17641395" y="8791200"/>
            <a:ext cx="1987357" cy="1987200"/>
          </a:xfrm>
          <a:blipFill>
            <a:blip r:embed="rId3" cstate="print"/>
            <a:stretch>
              <a:fillRect/>
            </a:stretch>
          </a:blipFill>
        </p:spPr>
        <p:txBody>
          <a:bodyPr>
            <a:normAutofit/>
          </a:bodyPr>
          <a:lstStyle>
            <a:lvl1pPr>
              <a:buNone/>
              <a:defRPr sz="200"/>
            </a:lvl1pPr>
          </a:lstStyle>
          <a:p>
            <a:pPr lvl="0"/>
            <a:r>
              <a:rPr lang="sv-SE"/>
              <a:t> 4,42</a:t>
            </a:r>
          </a:p>
          <a:p>
            <a:pPr lvl="0"/>
            <a:endParaRPr lang="sv-SE"/>
          </a:p>
        </p:txBody>
      </p:sp>
    </p:spTree>
    <p:extLst>
      <p:ext uri="{BB962C8B-B14F-4D97-AF65-F5344CB8AC3E}">
        <p14:creationId xmlns:p14="http://schemas.microsoft.com/office/powerpoint/2010/main" val="2625363474"/>
      </p:ext>
    </p:extLst>
  </p:cSld>
  <p:clrMapOvr>
    <a:masterClrMapping/>
  </p:clrMapOvr>
  <p:extLst>
    <p:ext uri="{DCECCB84-F9BA-43D5-87BE-67443E8EF086}">
      <p15:sldGuideLst xmlns:p15="http://schemas.microsoft.com/office/powerpoint/2012/main">
        <p15:guide id="1" orient="horz" pos="1210" userDrawn="1">
          <p15:clr>
            <a:srgbClr val="FBAE40"/>
          </p15:clr>
        </p15:guide>
        <p15:guide id="2" pos="6333" userDrawn="1">
          <p15:clr>
            <a:srgbClr val="FBAE40"/>
          </p15:clr>
        </p15:guide>
        <p15:guide id="3" pos="24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D5FBC21F-AA3A-4105-A762-7A4A8EE1E9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64" b="4216"/>
          <a:stretch/>
        </p:blipFill>
        <p:spPr>
          <a:xfrm>
            <a:off x="10815255" y="0"/>
            <a:ext cx="9290434" cy="11309350"/>
          </a:xfrm>
          <a:prstGeom prst="rect">
            <a:avLst/>
          </a:prstGeom>
        </p:spPr>
      </p:pic>
      <p:sp>
        <p:nvSpPr>
          <p:cNvPr id="7" name="object 38">
            <a:extLst>
              <a:ext uri="{FF2B5EF4-FFF2-40B4-BE49-F238E27FC236}">
                <a16:creationId xmlns:a16="http://schemas.microsoft.com/office/drawing/2014/main" id="{58F464F6-1029-4CBD-B3D1-11214085E2B8}"/>
              </a:ext>
            </a:extLst>
          </p:cNvPr>
          <p:cNvSpPr/>
          <p:nvPr userDrawn="1"/>
        </p:nvSpPr>
        <p:spPr>
          <a:xfrm>
            <a:off x="523585" y="8791289"/>
            <a:ext cx="1988652" cy="1988483"/>
          </a:xfrm>
          <a:prstGeom prst="rect">
            <a:avLst/>
          </a:prstGeom>
          <a:blipFill>
            <a:blip r:embed="rId3" cstate="print"/>
            <a:stretch>
              <a:fillRect/>
            </a:stretch>
          </a:blipFill>
        </p:spPr>
        <p:txBody>
          <a:bodyPr wrap="square" lIns="0" tIns="0" rIns="0" bIns="0" rtlCol="0"/>
          <a:lstStyle/>
          <a:p>
            <a:endParaRPr sz="1800" dirty="0"/>
          </a:p>
        </p:txBody>
      </p:sp>
      <p:sp>
        <p:nvSpPr>
          <p:cNvPr id="8" name="Rubrik 1">
            <a:extLst>
              <a:ext uri="{FF2B5EF4-FFF2-40B4-BE49-F238E27FC236}">
                <a16:creationId xmlns:a16="http://schemas.microsoft.com/office/drawing/2014/main" id="{03BB08C3-1CD7-4C53-9E96-43671982CE92}"/>
              </a:ext>
            </a:extLst>
          </p:cNvPr>
          <p:cNvSpPr>
            <a:spLocks noGrp="1"/>
          </p:cNvSpPr>
          <p:nvPr>
            <p:ph type="ctrTitle" hasCustomPrompt="1"/>
          </p:nvPr>
        </p:nvSpPr>
        <p:spPr>
          <a:xfrm>
            <a:off x="2513213" y="2378076"/>
            <a:ext cx="13636114" cy="3409949"/>
          </a:xfrm>
        </p:spPr>
        <p:txBody>
          <a:bodyPr anchor="b">
            <a:normAutofit/>
          </a:bodyPr>
          <a:lstStyle>
            <a:lvl1pPr algn="l">
              <a:lnSpc>
                <a:spcPct val="75000"/>
              </a:lnSpc>
              <a:defRPr sz="11901" spc="-400" baseline="0">
                <a:solidFill>
                  <a:schemeClr val="accent1"/>
                </a:solidFill>
              </a:defRPr>
            </a:lvl1pPr>
          </a:lstStyle>
          <a:p>
            <a:r>
              <a:rPr lang="sv-SE"/>
              <a:t>Rubrik på en eller två rader</a:t>
            </a:r>
          </a:p>
        </p:txBody>
      </p:sp>
      <p:sp>
        <p:nvSpPr>
          <p:cNvPr id="9" name="Underrubrik 2">
            <a:extLst>
              <a:ext uri="{FF2B5EF4-FFF2-40B4-BE49-F238E27FC236}">
                <a16:creationId xmlns:a16="http://schemas.microsoft.com/office/drawing/2014/main" id="{78CC841C-AA65-43FA-BB0E-1A120EBFED78}"/>
              </a:ext>
            </a:extLst>
          </p:cNvPr>
          <p:cNvSpPr>
            <a:spLocks noGrp="1"/>
          </p:cNvSpPr>
          <p:nvPr>
            <p:ph type="subTitle" idx="1" hasCustomPrompt="1"/>
          </p:nvPr>
        </p:nvSpPr>
        <p:spPr>
          <a:xfrm>
            <a:off x="2513213" y="6279774"/>
            <a:ext cx="13636114" cy="2406650"/>
          </a:xfrm>
          <a:prstGeom prst="rect">
            <a:avLst/>
          </a:prstGeom>
        </p:spPr>
        <p:txBody>
          <a:bodyPr>
            <a:normAutofit/>
          </a:bodyPr>
          <a:lstStyle>
            <a:lvl1pPr marL="0" indent="0" algn="l">
              <a:spcAft>
                <a:spcPts val="0"/>
              </a:spcAft>
              <a:buNone/>
              <a:defRPr sz="4500" spc="-200" baseline="0"/>
            </a:lvl1pPr>
            <a:lvl2pPr marL="457246" indent="0" algn="ctr">
              <a:buNone/>
              <a:defRPr sz="2000"/>
            </a:lvl2pPr>
            <a:lvl3pPr marL="914491" indent="0" algn="ctr">
              <a:buNone/>
              <a:defRPr sz="1800"/>
            </a:lvl3pPr>
            <a:lvl4pPr marL="1371737" indent="0" algn="ctr">
              <a:buNone/>
              <a:defRPr sz="1600"/>
            </a:lvl4pPr>
            <a:lvl5pPr marL="1828983" indent="0" algn="ctr">
              <a:buNone/>
              <a:defRPr sz="1600"/>
            </a:lvl5pPr>
            <a:lvl6pPr marL="2286229" indent="0" algn="ctr">
              <a:buNone/>
              <a:defRPr sz="1600"/>
            </a:lvl6pPr>
            <a:lvl7pPr marL="2743474" indent="0" algn="ctr">
              <a:buNone/>
              <a:defRPr sz="1600"/>
            </a:lvl7pPr>
            <a:lvl8pPr marL="3200720" indent="0" algn="ctr">
              <a:buNone/>
              <a:defRPr sz="1600"/>
            </a:lvl8pPr>
            <a:lvl9pPr marL="3657966" indent="0" algn="ctr">
              <a:buNone/>
              <a:defRPr sz="1600"/>
            </a:lvl9pPr>
          </a:lstStyle>
          <a:p>
            <a:r>
              <a:rPr lang="sv-SE"/>
              <a:t>Underrubrik</a:t>
            </a:r>
          </a:p>
        </p:txBody>
      </p:sp>
    </p:spTree>
    <p:extLst>
      <p:ext uri="{BB962C8B-B14F-4D97-AF65-F5344CB8AC3E}">
        <p14:creationId xmlns:p14="http://schemas.microsoft.com/office/powerpoint/2010/main" val="258731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Platshållare för datum 3">
            <a:extLst>
              <a:ext uri="{FF2B5EF4-FFF2-40B4-BE49-F238E27FC236}">
                <a16:creationId xmlns:a16="http://schemas.microsoft.com/office/drawing/2014/main" id="{6EBC20DB-E92A-4595-958F-8F6E1877F275}"/>
              </a:ext>
            </a:extLst>
          </p:cNvPr>
          <p:cNvSpPr>
            <a:spLocks noGrp="1"/>
          </p:cNvSpPr>
          <p:nvPr>
            <p:ph type="dt" sz="half" idx="10"/>
          </p:nvPr>
        </p:nvSpPr>
        <p:spPr>
          <a:xfrm>
            <a:off x="1368611" y="478617"/>
            <a:ext cx="792064" cy="184666"/>
          </a:xfrm>
        </p:spPr>
        <p:txBody>
          <a:bodyPr/>
          <a:lstStyle/>
          <a:p>
            <a:fld id="{27129ABF-34AF-4771-8C65-17474087DDAF}" type="datetime1">
              <a:rPr lang="sv-SE" smtClean="0"/>
              <a:t>2023-11-22</a:t>
            </a:fld>
            <a:endParaRPr lang="sv-SE" dirty="0"/>
          </a:p>
        </p:txBody>
      </p:sp>
      <p:sp>
        <p:nvSpPr>
          <p:cNvPr id="12" name="Platshållare för sidfot 4">
            <a:extLst>
              <a:ext uri="{FF2B5EF4-FFF2-40B4-BE49-F238E27FC236}">
                <a16:creationId xmlns:a16="http://schemas.microsoft.com/office/drawing/2014/main" id="{5382FAD0-A98D-43B4-B432-3582AE5A57A5}"/>
              </a:ext>
            </a:extLst>
          </p:cNvPr>
          <p:cNvSpPr>
            <a:spLocks noGrp="1"/>
          </p:cNvSpPr>
          <p:nvPr>
            <p:ph type="ftr" sz="quarter" idx="11"/>
          </p:nvPr>
        </p:nvSpPr>
        <p:spPr>
          <a:xfrm>
            <a:off x="2334088" y="478617"/>
            <a:ext cx="7704609" cy="184666"/>
          </a:xfrm>
        </p:spPr>
        <p:txBody>
          <a:bodyPr/>
          <a:lstStyle/>
          <a:p>
            <a:endParaRPr lang="sv-SE" dirty="0"/>
          </a:p>
        </p:txBody>
      </p:sp>
      <p:sp>
        <p:nvSpPr>
          <p:cNvPr id="13" name="Platshållare för bildnummer 5">
            <a:extLst>
              <a:ext uri="{FF2B5EF4-FFF2-40B4-BE49-F238E27FC236}">
                <a16:creationId xmlns:a16="http://schemas.microsoft.com/office/drawing/2014/main" id="{50F28032-0600-4C8E-B007-13E1C8110B26}"/>
              </a:ext>
            </a:extLst>
          </p:cNvPr>
          <p:cNvSpPr>
            <a:spLocks noGrp="1"/>
          </p:cNvSpPr>
          <p:nvPr>
            <p:ph type="sldNum" sz="quarter" idx="12"/>
          </p:nvPr>
        </p:nvSpPr>
        <p:spPr>
          <a:xfrm>
            <a:off x="835169" y="478617"/>
            <a:ext cx="360027" cy="184666"/>
          </a:xfrm>
        </p:spPr>
        <p:txBody>
          <a:bodyPr/>
          <a:lstStyle/>
          <a:p>
            <a:fld id="{38480145-259A-47DA-A30D-C906B9DB5C99}" type="slidenum">
              <a:rPr lang="sv-SE" smtClean="0"/>
              <a:t>‹#›</a:t>
            </a:fld>
            <a:endParaRPr lang="sv-SE" dirty="0"/>
          </a:p>
        </p:txBody>
      </p:sp>
      <p:pic>
        <p:nvPicPr>
          <p:cNvPr id="14" name="Bildobjekt 13">
            <a:extLst>
              <a:ext uri="{FF2B5EF4-FFF2-40B4-BE49-F238E27FC236}">
                <a16:creationId xmlns:a16="http://schemas.microsoft.com/office/drawing/2014/main" id="{55FC54DA-D224-4D4F-9D60-B924CADB66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7" b="40999"/>
          <a:stretch/>
        </p:blipFill>
        <p:spPr>
          <a:xfrm>
            <a:off x="19009502" y="2"/>
            <a:ext cx="1096187" cy="3216275"/>
          </a:xfrm>
          <a:prstGeom prst="rect">
            <a:avLst/>
          </a:prstGeom>
        </p:spPr>
      </p:pic>
      <p:sp>
        <p:nvSpPr>
          <p:cNvPr id="15" name="Platshållare för text 10">
            <a:extLst>
              <a:ext uri="{FF2B5EF4-FFF2-40B4-BE49-F238E27FC236}">
                <a16:creationId xmlns:a16="http://schemas.microsoft.com/office/drawing/2014/main" id="{36B6AA50-8739-41DE-A23A-5E3ECC548288}"/>
              </a:ext>
            </a:extLst>
          </p:cNvPr>
          <p:cNvSpPr>
            <a:spLocks noGrp="1"/>
          </p:cNvSpPr>
          <p:nvPr>
            <p:ph type="body" sz="quarter" idx="13"/>
          </p:nvPr>
        </p:nvSpPr>
        <p:spPr>
          <a:xfrm>
            <a:off x="1245700" y="3399672"/>
            <a:ext cx="17619467" cy="5983200"/>
          </a:xfrm>
          <a:prstGeom prst="rect">
            <a:avLst/>
          </a:prstGeo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EF4246BC-36B1-4971-8889-F163FD2A05A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77762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93B712EA-797A-4EA2-BEB0-D486B28AB1CC}"/>
              </a:ext>
            </a:extLst>
          </p:cNvPr>
          <p:cNvSpPr>
            <a:spLocks noGrp="1"/>
          </p:cNvSpPr>
          <p:nvPr>
            <p:ph sz="half" idx="1"/>
          </p:nvPr>
        </p:nvSpPr>
        <p:spPr>
          <a:xfrm>
            <a:off x="1243866" y="3406775"/>
            <a:ext cx="8639102" cy="5975999"/>
          </a:xfrm>
          <a:prstGeom prst="rect">
            <a:avLst/>
          </a:prstGeo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3">
            <a:extLst>
              <a:ext uri="{FF2B5EF4-FFF2-40B4-BE49-F238E27FC236}">
                <a16:creationId xmlns:a16="http://schemas.microsoft.com/office/drawing/2014/main" id="{70C7B567-D67A-42BC-B7FD-E667F05832E1}"/>
              </a:ext>
            </a:extLst>
          </p:cNvPr>
          <p:cNvSpPr>
            <a:spLocks noGrp="1"/>
          </p:cNvSpPr>
          <p:nvPr>
            <p:ph sz="half" idx="2"/>
          </p:nvPr>
        </p:nvSpPr>
        <p:spPr>
          <a:xfrm>
            <a:off x="10222721" y="3406775"/>
            <a:ext cx="8639102" cy="5975999"/>
          </a:xfrm>
          <a:prstGeom prst="rect">
            <a:avLst/>
          </a:prstGeo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Bildobjekt 12">
            <a:extLst>
              <a:ext uri="{FF2B5EF4-FFF2-40B4-BE49-F238E27FC236}">
                <a16:creationId xmlns:a16="http://schemas.microsoft.com/office/drawing/2014/main" id="{EB806AAA-D73D-4CEE-9B56-C22AE8A5376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7674" t="51033" b="-60375"/>
          <a:stretch/>
        </p:blipFill>
        <p:spPr>
          <a:xfrm>
            <a:off x="-19052" y="6264276"/>
            <a:ext cx="1260100" cy="5045075"/>
          </a:xfrm>
          <a:prstGeom prst="rect">
            <a:avLst/>
          </a:prstGeom>
        </p:spPr>
      </p:pic>
      <p:sp>
        <p:nvSpPr>
          <p:cNvPr id="4" name="Platshållare för datum 3">
            <a:extLst>
              <a:ext uri="{FF2B5EF4-FFF2-40B4-BE49-F238E27FC236}">
                <a16:creationId xmlns:a16="http://schemas.microsoft.com/office/drawing/2014/main" id="{A390AB69-5BC0-46B0-B233-B8ED7CBC0C3B}"/>
              </a:ext>
            </a:extLst>
          </p:cNvPr>
          <p:cNvSpPr>
            <a:spLocks noGrp="1"/>
          </p:cNvSpPr>
          <p:nvPr>
            <p:ph type="dt" sz="half" idx="10"/>
          </p:nvPr>
        </p:nvSpPr>
        <p:spPr/>
        <p:txBody>
          <a:bodyPr/>
          <a:lstStyle/>
          <a:p>
            <a:fld id="{DD91084E-ABA3-4AA4-9862-3A3A8F7AC594}" type="datetime1">
              <a:rPr lang="sv-SE" smtClean="0"/>
              <a:t>2023-11-22</a:t>
            </a:fld>
            <a:endParaRPr lang="en-US" dirty="0"/>
          </a:p>
        </p:txBody>
      </p:sp>
      <p:sp>
        <p:nvSpPr>
          <p:cNvPr id="5" name="Platshållare för sidfot 4">
            <a:extLst>
              <a:ext uri="{FF2B5EF4-FFF2-40B4-BE49-F238E27FC236}">
                <a16:creationId xmlns:a16="http://schemas.microsoft.com/office/drawing/2014/main" id="{1E6FFAF7-903A-4658-BEDF-CDBF6357E384}"/>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0432E55E-6E21-45F6-AFF0-C03FD2EA4084}"/>
              </a:ext>
            </a:extLst>
          </p:cNvPr>
          <p:cNvSpPr>
            <a:spLocks noGrp="1"/>
          </p:cNvSpPr>
          <p:nvPr>
            <p:ph type="sldNum" sz="quarter" idx="12"/>
          </p:nvPr>
        </p:nvSpPr>
        <p:spPr/>
        <p:txBody>
          <a:bodyPr/>
          <a:lstStyle/>
          <a:p>
            <a:fld id="{B6F15528-21DE-4FAA-801E-634DDDAF4B2B}" type="slidenum">
              <a:rPr lang="sv-SE" smtClean="0"/>
              <a:pPr/>
              <a:t>‹#›</a:t>
            </a:fld>
            <a:endParaRPr lang="sv-SE" dirty="0"/>
          </a:p>
        </p:txBody>
      </p:sp>
      <p:sp>
        <p:nvSpPr>
          <p:cNvPr id="2" name="Rubrik 1">
            <a:extLst>
              <a:ext uri="{FF2B5EF4-FFF2-40B4-BE49-F238E27FC236}">
                <a16:creationId xmlns:a16="http://schemas.microsoft.com/office/drawing/2014/main" id="{2391A92F-5622-40E4-B88A-05148A90088A}"/>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42372529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88FBE5C1-E706-49C0-BC48-7432DD593723}"/>
              </a:ext>
            </a:extLst>
          </p:cNvPr>
          <p:cNvPicPr>
            <a:picLocks noChangeAspect="1"/>
          </p:cNvPicPr>
          <p:nvPr userDrawn="1"/>
        </p:nvPicPr>
        <p:blipFill rotWithShape="1">
          <a:blip r:embed="rId2"/>
          <a:srcRect l="-135106" t="64211"/>
          <a:stretch/>
        </p:blipFill>
        <p:spPr>
          <a:xfrm>
            <a:off x="0" y="1"/>
            <a:ext cx="6240019" cy="979200"/>
          </a:xfrm>
          <a:prstGeom prst="rect">
            <a:avLst/>
          </a:prstGeom>
        </p:spPr>
      </p:pic>
      <p:sp>
        <p:nvSpPr>
          <p:cNvPr id="14" name="object 38">
            <a:extLst>
              <a:ext uri="{FF2B5EF4-FFF2-40B4-BE49-F238E27FC236}">
                <a16:creationId xmlns:a16="http://schemas.microsoft.com/office/drawing/2014/main" id="{1A5E282F-FC28-45E5-81A7-A28557C59E47}"/>
              </a:ext>
            </a:extLst>
          </p:cNvPr>
          <p:cNvSpPr/>
          <p:nvPr userDrawn="1"/>
        </p:nvSpPr>
        <p:spPr>
          <a:xfrm>
            <a:off x="523585" y="8791289"/>
            <a:ext cx="1988652" cy="1988483"/>
          </a:xfrm>
          <a:prstGeom prst="rect">
            <a:avLst/>
          </a:prstGeom>
          <a:blipFill>
            <a:blip r:embed="rId3" cstate="print"/>
            <a:stretch>
              <a:fillRect/>
            </a:stretch>
          </a:blipFill>
        </p:spPr>
        <p:txBody>
          <a:bodyPr wrap="square" lIns="0" tIns="0" rIns="0" bIns="0" rtlCol="0"/>
          <a:lstStyle/>
          <a:p>
            <a:endParaRPr sz="1800" dirty="0"/>
          </a:p>
        </p:txBody>
      </p:sp>
      <p:sp>
        <p:nvSpPr>
          <p:cNvPr id="3" name="Platshållare för sidfot 2">
            <a:extLst>
              <a:ext uri="{FF2B5EF4-FFF2-40B4-BE49-F238E27FC236}">
                <a16:creationId xmlns:a16="http://schemas.microsoft.com/office/drawing/2014/main" id="{F19CC616-6A81-4F3E-BF5F-34271257EE96}"/>
              </a:ext>
            </a:extLst>
          </p:cNvPr>
          <p:cNvSpPr>
            <a:spLocks noGrp="1"/>
          </p:cNvSpPr>
          <p:nvPr>
            <p:ph type="ftr" sz="quarter" idx="16"/>
          </p:nvPr>
        </p:nvSpPr>
        <p:spPr/>
        <p:txBody>
          <a:bodyPr/>
          <a:lstStyle/>
          <a:p>
            <a:endParaRPr lang="sv-SE" dirty="0"/>
          </a:p>
        </p:txBody>
      </p:sp>
      <p:sp>
        <p:nvSpPr>
          <p:cNvPr id="2" name="Platshållare för datum 1">
            <a:extLst>
              <a:ext uri="{FF2B5EF4-FFF2-40B4-BE49-F238E27FC236}">
                <a16:creationId xmlns:a16="http://schemas.microsoft.com/office/drawing/2014/main" id="{50D26B19-8998-4002-9818-0406EEBB00B5}"/>
              </a:ext>
            </a:extLst>
          </p:cNvPr>
          <p:cNvSpPr>
            <a:spLocks noGrp="1"/>
          </p:cNvSpPr>
          <p:nvPr>
            <p:ph type="dt" sz="half" idx="15"/>
          </p:nvPr>
        </p:nvSpPr>
        <p:spPr/>
        <p:txBody>
          <a:bodyPr/>
          <a:lstStyle/>
          <a:p>
            <a:fld id="{3E32E934-0E34-41D0-99D0-BBB1DE02E0D8}" type="datetime1">
              <a:rPr lang="sv-SE" smtClean="0"/>
              <a:t>2023-11-22</a:t>
            </a:fld>
            <a:endParaRPr lang="en-US" dirty="0"/>
          </a:p>
        </p:txBody>
      </p:sp>
      <p:sp>
        <p:nvSpPr>
          <p:cNvPr id="4" name="Platshållare för bildnummer 3">
            <a:extLst>
              <a:ext uri="{FF2B5EF4-FFF2-40B4-BE49-F238E27FC236}">
                <a16:creationId xmlns:a16="http://schemas.microsoft.com/office/drawing/2014/main" id="{90D7DA48-029C-41BC-BD3D-A195A10DF343}"/>
              </a:ext>
            </a:extLst>
          </p:cNvPr>
          <p:cNvSpPr>
            <a:spLocks noGrp="1"/>
          </p:cNvSpPr>
          <p:nvPr>
            <p:ph type="sldNum" sz="quarter" idx="17"/>
          </p:nvPr>
        </p:nvSpPr>
        <p:spPr/>
        <p:txBody>
          <a:bodyPr/>
          <a:lstStyle/>
          <a:p>
            <a:fld id="{B6F15528-21DE-4FAA-801E-634DDDAF4B2B}" type="slidenum">
              <a:rPr lang="sv-SE" smtClean="0"/>
              <a:pPr/>
              <a:t>‹#›</a:t>
            </a:fld>
            <a:endParaRPr lang="sv-SE" dirty="0"/>
          </a:p>
        </p:txBody>
      </p:sp>
      <p:sp>
        <p:nvSpPr>
          <p:cNvPr id="11" name="Rektangel 10">
            <a:extLst>
              <a:ext uri="{FF2B5EF4-FFF2-40B4-BE49-F238E27FC236}">
                <a16:creationId xmlns:a16="http://schemas.microsoft.com/office/drawing/2014/main" id="{51345448-A017-46A4-AAEE-65BAAA13935B}"/>
              </a:ext>
            </a:extLst>
          </p:cNvPr>
          <p:cNvSpPr/>
          <p:nvPr userDrawn="1"/>
        </p:nvSpPr>
        <p:spPr>
          <a:xfrm>
            <a:off x="10404823" y="702001"/>
            <a:ext cx="9007911" cy="9907200"/>
          </a:xfrm>
          <a:prstGeom prst="rect">
            <a:avLst/>
          </a:prstGeom>
          <a:solidFill>
            <a:srgbClr val="DC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12" name="Platshållare för innehåll 2">
            <a:extLst>
              <a:ext uri="{FF2B5EF4-FFF2-40B4-BE49-F238E27FC236}">
                <a16:creationId xmlns:a16="http://schemas.microsoft.com/office/drawing/2014/main" id="{C261A0B5-3A30-4187-8CDB-DBD6610369E0}"/>
              </a:ext>
            </a:extLst>
          </p:cNvPr>
          <p:cNvSpPr>
            <a:spLocks noGrp="1"/>
          </p:cNvSpPr>
          <p:nvPr>
            <p:ph idx="1" hasCustomPrompt="1"/>
          </p:nvPr>
        </p:nvSpPr>
        <p:spPr>
          <a:xfrm>
            <a:off x="10404823" y="702001"/>
            <a:ext cx="9007911" cy="99072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5" name="Platshållare för text 2">
            <a:extLst>
              <a:ext uri="{FF2B5EF4-FFF2-40B4-BE49-F238E27FC236}">
                <a16:creationId xmlns:a16="http://schemas.microsoft.com/office/drawing/2014/main" id="{3DEFBAF8-794C-4460-BDFB-4AFAF7A4B315}"/>
              </a:ext>
            </a:extLst>
          </p:cNvPr>
          <p:cNvSpPr>
            <a:spLocks noGrp="1"/>
          </p:cNvSpPr>
          <p:nvPr>
            <p:ph type="body" sz="quarter" idx="13"/>
          </p:nvPr>
        </p:nvSpPr>
        <p:spPr>
          <a:xfrm>
            <a:off x="1243866" y="3408148"/>
            <a:ext cx="7829353" cy="5400000"/>
          </a:xfrm>
          <a:prstGeom prst="rect">
            <a:avLst/>
          </a:prstGeo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9" name="Rubrik 7">
            <a:extLst>
              <a:ext uri="{FF2B5EF4-FFF2-40B4-BE49-F238E27FC236}">
                <a16:creationId xmlns:a16="http://schemas.microsoft.com/office/drawing/2014/main" id="{6A68B911-846D-40C0-89C1-092024565A98}"/>
              </a:ext>
            </a:extLst>
          </p:cNvPr>
          <p:cNvSpPr>
            <a:spLocks noGrp="1"/>
          </p:cNvSpPr>
          <p:nvPr>
            <p:ph type="title"/>
          </p:nvPr>
        </p:nvSpPr>
        <p:spPr>
          <a:xfrm>
            <a:off x="1243866" y="1227047"/>
            <a:ext cx="7829353" cy="2043642"/>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494721313"/>
      </p:ext>
    </p:extLst>
  </p:cSld>
  <p:clrMapOvr>
    <a:masterClrMapping/>
  </p:clrMapOvr>
  <p:extLst>
    <p:ext uri="{DCECCB84-F9BA-43D5-87BE-67443E8EF086}">
      <p15:sldGuideLst xmlns:p15="http://schemas.microsoft.com/office/powerpoint/2012/main">
        <p15:guide id="1" orient="horz" pos="1210" userDrawn="1">
          <p15:clr>
            <a:srgbClr val="FBAE40"/>
          </p15:clr>
        </p15:guide>
        <p15:guide id="2" pos="6333" userDrawn="1">
          <p15:clr>
            <a:srgbClr val="FBAE40"/>
          </p15:clr>
        </p15:guide>
        <p15:guide id="3" pos="24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EC5BF2F-A06E-4DBE-BE34-10563FBAB941}"/>
              </a:ext>
            </a:extLst>
          </p:cNvPr>
          <p:cNvSpPr/>
          <p:nvPr userDrawn="1"/>
        </p:nvSpPr>
        <p:spPr>
          <a:xfrm>
            <a:off x="1245698" y="2491200"/>
            <a:ext cx="17619792" cy="7923600"/>
          </a:xfrm>
          <a:prstGeom prst="rect">
            <a:avLst/>
          </a:prstGeom>
          <a:solidFill>
            <a:srgbClr val="DC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11" name="Platshållare för innehåll 2">
            <a:extLst>
              <a:ext uri="{FF2B5EF4-FFF2-40B4-BE49-F238E27FC236}">
                <a16:creationId xmlns:a16="http://schemas.microsoft.com/office/drawing/2014/main" id="{76D3E448-F04D-42F2-A71F-AB7E9594DFAE}"/>
              </a:ext>
            </a:extLst>
          </p:cNvPr>
          <p:cNvSpPr>
            <a:spLocks noGrp="1"/>
          </p:cNvSpPr>
          <p:nvPr>
            <p:ph idx="1" hasCustomPrompt="1"/>
          </p:nvPr>
        </p:nvSpPr>
        <p:spPr>
          <a:xfrm>
            <a:off x="1245698" y="2491200"/>
            <a:ext cx="17619792" cy="79236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pic>
        <p:nvPicPr>
          <p:cNvPr id="19" name="Bildobjekt 18">
            <a:extLst>
              <a:ext uri="{FF2B5EF4-FFF2-40B4-BE49-F238E27FC236}">
                <a16:creationId xmlns:a16="http://schemas.microsoft.com/office/drawing/2014/main" id="{1F92EFCA-73A8-4BBA-8B6E-84A5162570A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66" r="88987" b="40999"/>
          <a:stretch/>
        </p:blipFill>
        <p:spPr>
          <a:xfrm>
            <a:off x="19009502" y="1"/>
            <a:ext cx="1096187" cy="2393950"/>
          </a:xfrm>
          <a:prstGeom prst="rect">
            <a:avLst/>
          </a:prstGeom>
        </p:spPr>
      </p:pic>
      <p:sp>
        <p:nvSpPr>
          <p:cNvPr id="21" name="Rubrik 12">
            <a:extLst>
              <a:ext uri="{FF2B5EF4-FFF2-40B4-BE49-F238E27FC236}">
                <a16:creationId xmlns:a16="http://schemas.microsoft.com/office/drawing/2014/main" id="{56F830A9-B7E5-4459-9325-1EB46228AF10}"/>
              </a:ext>
            </a:extLst>
          </p:cNvPr>
          <p:cNvSpPr>
            <a:spLocks noGrp="1"/>
          </p:cNvSpPr>
          <p:nvPr>
            <p:ph type="title"/>
          </p:nvPr>
        </p:nvSpPr>
        <p:spPr>
          <a:xfrm>
            <a:off x="1243866" y="877615"/>
            <a:ext cx="17617959" cy="1043260"/>
          </a:xfrm>
        </p:spPr>
        <p:txBody>
          <a:bodyPr/>
          <a:lstStyle>
            <a:lvl1pPr>
              <a:defRPr>
                <a:solidFill>
                  <a:schemeClr val="accent1"/>
                </a:solidFill>
              </a:defRPr>
            </a:lvl1pPr>
          </a:lstStyle>
          <a:p>
            <a:r>
              <a:rPr lang="sv-SE"/>
              <a:t>Klicka här för att ändra mall för rubrikformat</a:t>
            </a:r>
          </a:p>
        </p:txBody>
      </p:sp>
      <p:sp>
        <p:nvSpPr>
          <p:cNvPr id="12" name="Platshållare för text 6">
            <a:extLst>
              <a:ext uri="{FF2B5EF4-FFF2-40B4-BE49-F238E27FC236}">
                <a16:creationId xmlns:a16="http://schemas.microsoft.com/office/drawing/2014/main" id="{75DB120C-DE3F-4D0F-9C20-C0178B697AC8}"/>
              </a:ext>
            </a:extLst>
          </p:cNvPr>
          <p:cNvSpPr>
            <a:spLocks noGrp="1"/>
          </p:cNvSpPr>
          <p:nvPr>
            <p:ph type="body" sz="quarter" idx="14" hasCustomPrompt="1"/>
          </p:nvPr>
        </p:nvSpPr>
        <p:spPr>
          <a:xfrm>
            <a:off x="17641395" y="8791200"/>
            <a:ext cx="1987357" cy="1987200"/>
          </a:xfrm>
          <a:prstGeom prst="rect">
            <a:avLst/>
          </a:prstGeom>
          <a:blipFill>
            <a:blip r:embed="rId3" cstate="print"/>
            <a:stretch>
              <a:fillRect/>
            </a:stretch>
          </a:blipFill>
        </p:spPr>
        <p:txBody>
          <a:bodyPr>
            <a:normAutofit/>
          </a:bodyPr>
          <a:lstStyle>
            <a:lvl1pPr>
              <a:buNone/>
              <a:defRPr sz="200"/>
            </a:lvl1pPr>
          </a:lstStyle>
          <a:p>
            <a:pPr lvl="0"/>
            <a:r>
              <a:rPr lang="sv-SE"/>
              <a:t> 4,42</a:t>
            </a:r>
          </a:p>
          <a:p>
            <a:pPr lvl="0"/>
            <a:endParaRPr lang="sv-SE"/>
          </a:p>
        </p:txBody>
      </p:sp>
      <p:sp>
        <p:nvSpPr>
          <p:cNvPr id="3" name="Platshållare för datum 2">
            <a:extLst>
              <a:ext uri="{FF2B5EF4-FFF2-40B4-BE49-F238E27FC236}">
                <a16:creationId xmlns:a16="http://schemas.microsoft.com/office/drawing/2014/main" id="{209B9E0E-3BE5-4815-9771-B94D5C0DE40C}"/>
              </a:ext>
            </a:extLst>
          </p:cNvPr>
          <p:cNvSpPr>
            <a:spLocks noGrp="1"/>
          </p:cNvSpPr>
          <p:nvPr>
            <p:ph type="dt" sz="half" idx="15"/>
          </p:nvPr>
        </p:nvSpPr>
        <p:spPr/>
        <p:txBody>
          <a:bodyPr/>
          <a:lstStyle/>
          <a:p>
            <a:fld id="{6EF6D5CF-9778-494C-91EA-967A5AD360D0}" type="datetime1">
              <a:rPr lang="sv-SE" smtClean="0"/>
              <a:t>2023-11-22</a:t>
            </a:fld>
            <a:endParaRPr lang="en-US" dirty="0"/>
          </a:p>
        </p:txBody>
      </p:sp>
      <p:sp>
        <p:nvSpPr>
          <p:cNvPr id="4" name="Platshållare för sidfot 3">
            <a:extLst>
              <a:ext uri="{FF2B5EF4-FFF2-40B4-BE49-F238E27FC236}">
                <a16:creationId xmlns:a16="http://schemas.microsoft.com/office/drawing/2014/main" id="{6EF21FC5-B1ED-41D6-83B6-FD9D859FF93F}"/>
              </a:ext>
            </a:extLst>
          </p:cNvPr>
          <p:cNvSpPr>
            <a:spLocks noGrp="1"/>
          </p:cNvSpPr>
          <p:nvPr>
            <p:ph type="ftr" sz="quarter" idx="16"/>
          </p:nvPr>
        </p:nvSpPr>
        <p:spPr/>
        <p:txBody>
          <a:bodyPr/>
          <a:lstStyle/>
          <a:p>
            <a:endParaRPr lang="sv-SE" dirty="0"/>
          </a:p>
        </p:txBody>
      </p:sp>
      <p:sp>
        <p:nvSpPr>
          <p:cNvPr id="5" name="Platshållare för bildnummer 4">
            <a:extLst>
              <a:ext uri="{FF2B5EF4-FFF2-40B4-BE49-F238E27FC236}">
                <a16:creationId xmlns:a16="http://schemas.microsoft.com/office/drawing/2014/main" id="{4605CF9C-A296-49D6-8F7C-7E99496CBACA}"/>
              </a:ext>
            </a:extLst>
          </p:cNvPr>
          <p:cNvSpPr>
            <a:spLocks noGrp="1"/>
          </p:cNvSpPr>
          <p:nvPr>
            <p:ph type="sldNum" sz="quarter" idx="17"/>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3670029104"/>
      </p:ext>
    </p:extLst>
  </p:cSld>
  <p:clrMapOvr>
    <a:masterClrMapping/>
  </p:clrMapOvr>
  <p:extLst>
    <p:ext uri="{DCECCB84-F9BA-43D5-87BE-67443E8EF086}">
      <p15:sldGuideLst xmlns:p15="http://schemas.microsoft.com/office/powerpoint/2012/main">
        <p15:guide id="1" orient="horz" pos="1258" userDrawn="1">
          <p15:clr>
            <a:srgbClr val="FBAE40"/>
          </p15:clr>
        </p15:guide>
        <p15:guide id="2" pos="6333" userDrawn="1">
          <p15:clr>
            <a:srgbClr val="FBAE40"/>
          </p15:clr>
        </p15:guide>
        <p15:guide id="3" pos="24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117" name="Bildobjekt 116">
            <a:extLst>
              <a:ext uri="{FF2B5EF4-FFF2-40B4-BE49-F238E27FC236}">
                <a16:creationId xmlns:a16="http://schemas.microsoft.com/office/drawing/2014/main" id="{33477E7E-42C3-4788-A1BB-FDC82EC597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74" b="4216"/>
          <a:stretch/>
        </p:blipFill>
        <p:spPr>
          <a:xfrm>
            <a:off x="10815254" y="0"/>
            <a:ext cx="9290434" cy="11309350"/>
          </a:xfrm>
          <a:prstGeom prst="rect">
            <a:avLst/>
          </a:prstGeom>
        </p:spPr>
      </p:pic>
      <p:sp>
        <p:nvSpPr>
          <p:cNvPr id="118" name="object 38">
            <a:extLst>
              <a:ext uri="{FF2B5EF4-FFF2-40B4-BE49-F238E27FC236}">
                <a16:creationId xmlns:a16="http://schemas.microsoft.com/office/drawing/2014/main" id="{72F77CA4-0BCE-4432-8426-61300A583404}"/>
              </a:ext>
            </a:extLst>
          </p:cNvPr>
          <p:cNvSpPr/>
          <p:nvPr userDrawn="1"/>
        </p:nvSpPr>
        <p:spPr>
          <a:xfrm>
            <a:off x="523584" y="8791288"/>
            <a:ext cx="1988651" cy="1988483"/>
          </a:xfrm>
          <a:prstGeom prst="rect">
            <a:avLst/>
          </a:prstGeom>
          <a:blipFill>
            <a:blip r:embed="rId3" cstate="print"/>
            <a:stretch>
              <a:fillRect/>
            </a:stretch>
          </a:blipFill>
        </p:spPr>
        <p:txBody>
          <a:bodyPr wrap="square" lIns="0" tIns="0" rIns="0" bIns="0" rtlCol="0"/>
          <a:lstStyle/>
          <a:p>
            <a:endParaRPr sz="1800" dirty="0"/>
          </a:p>
        </p:txBody>
      </p:sp>
      <p:sp>
        <p:nvSpPr>
          <p:cNvPr id="119" name="Rubrik 1">
            <a:extLst>
              <a:ext uri="{FF2B5EF4-FFF2-40B4-BE49-F238E27FC236}">
                <a16:creationId xmlns:a16="http://schemas.microsoft.com/office/drawing/2014/main" id="{656A818D-9B35-4279-A10A-068A34BAA297}"/>
              </a:ext>
            </a:extLst>
          </p:cNvPr>
          <p:cNvSpPr>
            <a:spLocks noGrp="1"/>
          </p:cNvSpPr>
          <p:nvPr>
            <p:ph type="ctrTitle" hasCustomPrompt="1"/>
          </p:nvPr>
        </p:nvSpPr>
        <p:spPr>
          <a:xfrm>
            <a:off x="2513212" y="2378075"/>
            <a:ext cx="13636114" cy="3409950"/>
          </a:xfrm>
        </p:spPr>
        <p:txBody>
          <a:bodyPr anchor="b">
            <a:normAutofit/>
          </a:bodyPr>
          <a:lstStyle>
            <a:lvl1pPr algn="l">
              <a:lnSpc>
                <a:spcPct val="75000"/>
              </a:lnSpc>
              <a:defRPr sz="11900" spc="-400" baseline="0">
                <a:solidFill>
                  <a:schemeClr val="accent1"/>
                </a:solidFill>
              </a:defRPr>
            </a:lvl1pPr>
          </a:lstStyle>
          <a:p>
            <a:r>
              <a:rPr lang="sv-SE"/>
              <a:t>Rubrik på en eller två rader</a:t>
            </a:r>
          </a:p>
        </p:txBody>
      </p:sp>
      <p:sp>
        <p:nvSpPr>
          <p:cNvPr id="120" name="Underrubrik 2">
            <a:extLst>
              <a:ext uri="{FF2B5EF4-FFF2-40B4-BE49-F238E27FC236}">
                <a16:creationId xmlns:a16="http://schemas.microsoft.com/office/drawing/2014/main" id="{3DE99F72-0CDC-477B-85F2-1E356EF224FA}"/>
              </a:ext>
            </a:extLst>
          </p:cNvPr>
          <p:cNvSpPr>
            <a:spLocks noGrp="1"/>
          </p:cNvSpPr>
          <p:nvPr>
            <p:ph type="subTitle" idx="1" hasCustomPrompt="1"/>
          </p:nvPr>
        </p:nvSpPr>
        <p:spPr>
          <a:xfrm>
            <a:off x="2513212" y="6279773"/>
            <a:ext cx="13636114" cy="2406650"/>
          </a:xfrm>
        </p:spPr>
        <p:txBody>
          <a:bodyPr>
            <a:norm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Tree>
    <p:extLst>
      <p:ext uri="{BB962C8B-B14F-4D97-AF65-F5344CB8AC3E}">
        <p14:creationId xmlns:p14="http://schemas.microsoft.com/office/powerpoint/2010/main" val="4015088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4A2BB9E4-4D0C-429C-86B2-73D19EAEC8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9" b="40999"/>
          <a:stretch/>
        </p:blipFill>
        <p:spPr>
          <a:xfrm>
            <a:off x="19009501" y="1"/>
            <a:ext cx="1096187" cy="3216275"/>
          </a:xfrm>
          <a:prstGeom prst="rect">
            <a:avLst/>
          </a:prstGeom>
        </p:spPr>
      </p:pic>
      <p:sp>
        <p:nvSpPr>
          <p:cNvPr id="17" name="Platshållare för text 10">
            <a:extLst>
              <a:ext uri="{FF2B5EF4-FFF2-40B4-BE49-F238E27FC236}">
                <a16:creationId xmlns:a16="http://schemas.microsoft.com/office/drawing/2014/main" id="{C9E204E3-63A1-4474-A22C-5B6EBCE2EED5}"/>
              </a:ext>
            </a:extLst>
          </p:cNvPr>
          <p:cNvSpPr>
            <a:spLocks noGrp="1"/>
          </p:cNvSpPr>
          <p:nvPr>
            <p:ph type="body" sz="quarter" idx="13"/>
          </p:nvPr>
        </p:nvSpPr>
        <p:spPr>
          <a:xfrm>
            <a:off x="1243864" y="3399671"/>
            <a:ext cx="17617958" cy="59832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9A8E34-5052-4F38-988C-0D97C66154E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307201E-B19A-4211-B823-348FBA9EC29E}"/>
              </a:ext>
            </a:extLst>
          </p:cNvPr>
          <p:cNvSpPr>
            <a:spLocks noGrp="1"/>
          </p:cNvSpPr>
          <p:nvPr>
            <p:ph type="dt" sz="half" idx="14"/>
          </p:nvPr>
        </p:nvSpPr>
        <p:spPr/>
        <p:txBody>
          <a:bodyPr/>
          <a:lstStyle/>
          <a:p>
            <a:fld id="{995C967C-67C7-4621-A3F4-421FC821AE41}" type="datetime1">
              <a:rPr lang="sv-SE" smtClean="0"/>
              <a:t>2023-11-22</a:t>
            </a:fld>
            <a:endParaRPr lang="en-US" dirty="0"/>
          </a:p>
        </p:txBody>
      </p:sp>
      <p:sp>
        <p:nvSpPr>
          <p:cNvPr id="4" name="Platshållare för sidfot 3">
            <a:extLst>
              <a:ext uri="{FF2B5EF4-FFF2-40B4-BE49-F238E27FC236}">
                <a16:creationId xmlns:a16="http://schemas.microsoft.com/office/drawing/2014/main" id="{30AA7B2E-985F-4673-A4FB-6FC32C2C34ED}"/>
              </a:ext>
            </a:extLst>
          </p:cNvPr>
          <p:cNvSpPr>
            <a:spLocks noGrp="1"/>
          </p:cNvSpPr>
          <p:nvPr>
            <p:ph type="ftr" sz="quarter" idx="15"/>
          </p:nvPr>
        </p:nvSpPr>
        <p:spPr/>
        <p:txBody>
          <a:bodyPr/>
          <a:lstStyle/>
          <a:p>
            <a:endParaRPr lang="sv-SE" dirty="0"/>
          </a:p>
        </p:txBody>
      </p:sp>
      <p:sp>
        <p:nvSpPr>
          <p:cNvPr id="5" name="Platshållare för bildnummer 4">
            <a:extLst>
              <a:ext uri="{FF2B5EF4-FFF2-40B4-BE49-F238E27FC236}">
                <a16:creationId xmlns:a16="http://schemas.microsoft.com/office/drawing/2014/main" id="{9B649E5A-1919-43B2-BBF2-01932005A467}"/>
              </a:ext>
            </a:extLst>
          </p:cNvPr>
          <p:cNvSpPr>
            <a:spLocks noGrp="1"/>
          </p:cNvSpPr>
          <p:nvPr>
            <p:ph type="sldNum" sz="quarter" idx="16"/>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2112738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5" name="AutoShape 18">
            <a:extLst>
              <a:ext uri="{FF2B5EF4-FFF2-40B4-BE49-F238E27FC236}">
                <a16:creationId xmlns:a16="http://schemas.microsoft.com/office/drawing/2014/main" id="{3137100E-AD01-4413-A769-147ED2DBD7FF}"/>
              </a:ext>
            </a:extLst>
          </p:cNvPr>
          <p:cNvSpPr>
            <a:spLocks noChangeAspect="1" noChangeArrowheads="1" noTextEdit="1"/>
          </p:cNvSpPr>
          <p:nvPr userDrawn="1"/>
        </p:nvSpPr>
        <p:spPr bwMode="auto">
          <a:xfrm>
            <a:off x="0" y="0"/>
            <a:ext cx="1214534"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sz="1800" dirty="0"/>
          </a:p>
        </p:txBody>
      </p:sp>
      <p:sp>
        <p:nvSpPr>
          <p:cNvPr id="86" name="AutoShape 18">
            <a:extLst>
              <a:ext uri="{FF2B5EF4-FFF2-40B4-BE49-F238E27FC236}">
                <a16:creationId xmlns:a16="http://schemas.microsoft.com/office/drawing/2014/main" id="{72A7E8A6-C02F-4DDB-893A-A2DE3452A3B3}"/>
              </a:ext>
            </a:extLst>
          </p:cNvPr>
          <p:cNvSpPr>
            <a:spLocks noChangeAspect="1" noChangeArrowheads="1" noTextEdit="1"/>
          </p:cNvSpPr>
          <p:nvPr userDrawn="1"/>
        </p:nvSpPr>
        <p:spPr bwMode="auto">
          <a:xfrm>
            <a:off x="152412" y="152400"/>
            <a:ext cx="1214534"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sz="1800" dirty="0"/>
          </a:p>
        </p:txBody>
      </p:sp>
      <p:sp>
        <p:nvSpPr>
          <p:cNvPr id="87" name="AutoShape 18">
            <a:extLst>
              <a:ext uri="{FF2B5EF4-FFF2-40B4-BE49-F238E27FC236}">
                <a16:creationId xmlns:a16="http://schemas.microsoft.com/office/drawing/2014/main" id="{B680042A-CED3-424E-BC74-1F9AD53398B7}"/>
              </a:ext>
            </a:extLst>
          </p:cNvPr>
          <p:cNvSpPr>
            <a:spLocks noChangeAspect="1" noChangeArrowheads="1" noTextEdit="1"/>
          </p:cNvSpPr>
          <p:nvPr userDrawn="1"/>
        </p:nvSpPr>
        <p:spPr bwMode="auto">
          <a:xfrm>
            <a:off x="304824" y="304800"/>
            <a:ext cx="1214534"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sz="1800" dirty="0"/>
          </a:p>
        </p:txBody>
      </p:sp>
      <p:sp>
        <p:nvSpPr>
          <p:cNvPr id="88" name="Platshållare för innehåll 2">
            <a:extLst>
              <a:ext uri="{FF2B5EF4-FFF2-40B4-BE49-F238E27FC236}">
                <a16:creationId xmlns:a16="http://schemas.microsoft.com/office/drawing/2014/main" id="{EDEB1E76-DA8C-4821-B2EB-EED0A44C494E}"/>
              </a:ext>
            </a:extLst>
          </p:cNvPr>
          <p:cNvSpPr>
            <a:spLocks noGrp="1"/>
          </p:cNvSpPr>
          <p:nvPr>
            <p:ph sz="half" idx="1"/>
          </p:nvPr>
        </p:nvSpPr>
        <p:spPr>
          <a:xfrm>
            <a:off x="1243865" y="3406775"/>
            <a:ext cx="8639103"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0" name="Bildobjekt 89">
            <a:extLst>
              <a:ext uri="{FF2B5EF4-FFF2-40B4-BE49-F238E27FC236}">
                <a16:creationId xmlns:a16="http://schemas.microsoft.com/office/drawing/2014/main" id="{52C1F324-DEFA-416F-B72F-6051C31AFF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221" t="51033" b="-60375"/>
          <a:stretch/>
        </p:blipFill>
        <p:spPr>
          <a:xfrm>
            <a:off x="0" y="6264276"/>
            <a:ext cx="1238741" cy="5045074"/>
          </a:xfrm>
          <a:prstGeom prst="rect">
            <a:avLst/>
          </a:prstGeom>
        </p:spPr>
      </p:pic>
      <p:sp>
        <p:nvSpPr>
          <p:cNvPr id="2" name="Rubrik 1">
            <a:extLst>
              <a:ext uri="{FF2B5EF4-FFF2-40B4-BE49-F238E27FC236}">
                <a16:creationId xmlns:a16="http://schemas.microsoft.com/office/drawing/2014/main" id="{199169CA-2D7A-43B7-AB45-92143F3B1B07}"/>
              </a:ext>
            </a:extLst>
          </p:cNvPr>
          <p:cNvSpPr>
            <a:spLocks noGrp="1"/>
          </p:cNvSpPr>
          <p:nvPr>
            <p:ph type="title"/>
          </p:nvPr>
        </p:nvSpPr>
        <p:spPr/>
        <p:txBody>
          <a:bodyPr/>
          <a:lstStyle/>
          <a:p>
            <a:r>
              <a:rPr lang="sv-SE"/>
              <a:t>Klicka här för att ändra mall för rubrikformat</a:t>
            </a:r>
          </a:p>
        </p:txBody>
      </p:sp>
      <p:sp>
        <p:nvSpPr>
          <p:cNvPr id="12" name="Platshållare för innehåll 2">
            <a:extLst>
              <a:ext uri="{FF2B5EF4-FFF2-40B4-BE49-F238E27FC236}">
                <a16:creationId xmlns:a16="http://schemas.microsoft.com/office/drawing/2014/main" id="{C2266FDE-E7E1-4894-A463-420093AA5D7B}"/>
              </a:ext>
            </a:extLst>
          </p:cNvPr>
          <p:cNvSpPr>
            <a:spLocks noGrp="1"/>
          </p:cNvSpPr>
          <p:nvPr>
            <p:ph sz="half" idx="12"/>
          </p:nvPr>
        </p:nvSpPr>
        <p:spPr>
          <a:xfrm>
            <a:off x="10222723" y="3406776"/>
            <a:ext cx="8639103"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AFD0371-4BC2-4B1E-AF08-C39AD685810B}"/>
              </a:ext>
            </a:extLst>
          </p:cNvPr>
          <p:cNvSpPr>
            <a:spLocks noGrp="1"/>
          </p:cNvSpPr>
          <p:nvPr>
            <p:ph type="dt" sz="half" idx="13"/>
          </p:nvPr>
        </p:nvSpPr>
        <p:spPr/>
        <p:txBody>
          <a:bodyPr/>
          <a:lstStyle/>
          <a:p>
            <a:fld id="{3929E917-5370-4653-ABC0-4F0AA954FE77}" type="datetime1">
              <a:rPr lang="sv-SE" smtClean="0"/>
              <a:t>2023-11-22</a:t>
            </a:fld>
            <a:endParaRPr lang="en-US" dirty="0"/>
          </a:p>
        </p:txBody>
      </p:sp>
      <p:sp>
        <p:nvSpPr>
          <p:cNvPr id="8" name="Platshållare för sidfot 7">
            <a:extLst>
              <a:ext uri="{FF2B5EF4-FFF2-40B4-BE49-F238E27FC236}">
                <a16:creationId xmlns:a16="http://schemas.microsoft.com/office/drawing/2014/main" id="{9B503087-80B1-4939-BF99-75E89592FC50}"/>
              </a:ext>
            </a:extLst>
          </p:cNvPr>
          <p:cNvSpPr>
            <a:spLocks noGrp="1"/>
          </p:cNvSpPr>
          <p:nvPr>
            <p:ph type="ftr" sz="quarter" idx="14"/>
          </p:nvPr>
        </p:nvSpPr>
        <p:spPr/>
        <p:txBody>
          <a:bodyPr/>
          <a:lstStyle/>
          <a:p>
            <a:endParaRPr lang="sv-SE" dirty="0"/>
          </a:p>
        </p:txBody>
      </p:sp>
      <p:sp>
        <p:nvSpPr>
          <p:cNvPr id="9" name="Platshållare för bildnummer 8">
            <a:extLst>
              <a:ext uri="{FF2B5EF4-FFF2-40B4-BE49-F238E27FC236}">
                <a16:creationId xmlns:a16="http://schemas.microsoft.com/office/drawing/2014/main" id="{67DA98C4-0904-4159-B0D2-48927D0D4B23}"/>
              </a:ext>
            </a:extLst>
          </p:cNvPr>
          <p:cNvSpPr>
            <a:spLocks noGrp="1"/>
          </p:cNvSpPr>
          <p:nvPr>
            <p:ph type="sldNum" sz="quarter" idx="15"/>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125843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16" name="Bildobjekt 115">
            <a:extLst>
              <a:ext uri="{FF2B5EF4-FFF2-40B4-BE49-F238E27FC236}">
                <a16:creationId xmlns:a16="http://schemas.microsoft.com/office/drawing/2014/main" id="{C737B2F4-9EA7-4502-85F3-D663E2EA07D1}"/>
              </a:ext>
            </a:extLst>
          </p:cNvPr>
          <p:cNvPicPr>
            <a:picLocks noChangeAspect="1"/>
          </p:cNvPicPr>
          <p:nvPr userDrawn="1"/>
        </p:nvPicPr>
        <p:blipFill rotWithShape="1">
          <a:blip r:embed="rId2"/>
          <a:srcRect l="-135106" t="64211"/>
          <a:stretch/>
        </p:blipFill>
        <p:spPr>
          <a:xfrm>
            <a:off x="0" y="0"/>
            <a:ext cx="6240019" cy="979200"/>
          </a:xfrm>
          <a:prstGeom prst="rect">
            <a:avLst/>
          </a:prstGeom>
        </p:spPr>
      </p:pic>
      <p:sp>
        <p:nvSpPr>
          <p:cNvPr id="17" name="object 38">
            <a:extLst>
              <a:ext uri="{FF2B5EF4-FFF2-40B4-BE49-F238E27FC236}">
                <a16:creationId xmlns:a16="http://schemas.microsoft.com/office/drawing/2014/main" id="{ED408A77-E9D9-4ECD-9EAC-8F17AA6FF688}"/>
              </a:ext>
            </a:extLst>
          </p:cNvPr>
          <p:cNvSpPr/>
          <p:nvPr userDrawn="1"/>
        </p:nvSpPr>
        <p:spPr>
          <a:xfrm>
            <a:off x="523584" y="8791288"/>
            <a:ext cx="1988651" cy="1988483"/>
          </a:xfrm>
          <a:prstGeom prst="rect">
            <a:avLst/>
          </a:prstGeom>
          <a:blipFill>
            <a:blip r:embed="rId3" cstate="print"/>
            <a:stretch>
              <a:fillRect/>
            </a:stretch>
          </a:blipFill>
        </p:spPr>
        <p:txBody>
          <a:bodyPr wrap="square" lIns="0" tIns="0" rIns="0" bIns="0" rtlCol="0"/>
          <a:lstStyle/>
          <a:p>
            <a:endParaRPr sz="1800" dirty="0"/>
          </a:p>
        </p:txBody>
      </p:sp>
      <p:sp>
        <p:nvSpPr>
          <p:cNvPr id="113" name="Platshållare för sidfot 5">
            <a:extLst>
              <a:ext uri="{FF2B5EF4-FFF2-40B4-BE49-F238E27FC236}">
                <a16:creationId xmlns:a16="http://schemas.microsoft.com/office/drawing/2014/main" id="{BB34CA2A-42E7-429D-A977-94E73516AD85}"/>
              </a:ext>
            </a:extLst>
          </p:cNvPr>
          <p:cNvSpPr>
            <a:spLocks noGrp="1"/>
          </p:cNvSpPr>
          <p:nvPr>
            <p:ph type="ftr" sz="quarter" idx="11"/>
          </p:nvPr>
        </p:nvSpPr>
        <p:spPr>
          <a:xfrm>
            <a:off x="2334087" y="478617"/>
            <a:ext cx="7704609" cy="187200"/>
          </a:xfrm>
        </p:spPr>
        <p:txBody>
          <a:bodyPr/>
          <a:lstStyle/>
          <a:p>
            <a:endParaRPr lang="sv-SE" dirty="0"/>
          </a:p>
        </p:txBody>
      </p:sp>
      <p:sp>
        <p:nvSpPr>
          <p:cNvPr id="112" name="Platshållare för datum 4">
            <a:extLst>
              <a:ext uri="{FF2B5EF4-FFF2-40B4-BE49-F238E27FC236}">
                <a16:creationId xmlns:a16="http://schemas.microsoft.com/office/drawing/2014/main" id="{D2CC2258-1CAC-42DF-AA86-10F59DEC79B5}"/>
              </a:ext>
            </a:extLst>
          </p:cNvPr>
          <p:cNvSpPr>
            <a:spLocks noGrp="1"/>
          </p:cNvSpPr>
          <p:nvPr>
            <p:ph type="dt" sz="half" idx="10"/>
          </p:nvPr>
        </p:nvSpPr>
        <p:spPr>
          <a:xfrm>
            <a:off x="1368610" y="478617"/>
            <a:ext cx="792063" cy="187200"/>
          </a:xfrm>
        </p:spPr>
        <p:txBody>
          <a:bodyPr/>
          <a:lstStyle/>
          <a:p>
            <a:fld id="{9D00964E-CD7C-4BCA-A53D-05A9094492BF}" type="datetime1">
              <a:rPr lang="sv-SE" smtClean="0"/>
              <a:t>2023-11-22</a:t>
            </a:fld>
            <a:endParaRPr lang="sv-SE" dirty="0"/>
          </a:p>
        </p:txBody>
      </p:sp>
      <p:sp>
        <p:nvSpPr>
          <p:cNvPr id="114" name="Platshållare för bildnummer 6">
            <a:extLst>
              <a:ext uri="{FF2B5EF4-FFF2-40B4-BE49-F238E27FC236}">
                <a16:creationId xmlns:a16="http://schemas.microsoft.com/office/drawing/2014/main" id="{0CFDA38F-887E-4A37-9D96-25B2B6B67F63}"/>
              </a:ext>
            </a:extLst>
          </p:cNvPr>
          <p:cNvSpPr>
            <a:spLocks noGrp="1"/>
          </p:cNvSpPr>
          <p:nvPr>
            <p:ph type="sldNum" sz="quarter" idx="12"/>
          </p:nvPr>
        </p:nvSpPr>
        <p:spPr>
          <a:xfrm>
            <a:off x="835168" y="478617"/>
            <a:ext cx="360028" cy="187200"/>
          </a:xfrm>
        </p:spPr>
        <p:txBody>
          <a:bodyPr/>
          <a:lstStyle/>
          <a:p>
            <a:fld id="{38480145-259A-47DA-A30D-C906B9DB5C99}" type="slidenum">
              <a:rPr lang="sv-SE" smtClean="0"/>
              <a:t>‹#›</a:t>
            </a:fld>
            <a:endParaRPr lang="sv-SE" dirty="0"/>
          </a:p>
        </p:txBody>
      </p:sp>
      <p:sp>
        <p:nvSpPr>
          <p:cNvPr id="12" name="Rektangel 11">
            <a:extLst>
              <a:ext uri="{FF2B5EF4-FFF2-40B4-BE49-F238E27FC236}">
                <a16:creationId xmlns:a16="http://schemas.microsoft.com/office/drawing/2014/main" id="{5E9C919A-0768-457E-8FE4-A8E97EA955FB}"/>
              </a:ext>
            </a:extLst>
          </p:cNvPr>
          <p:cNvSpPr/>
          <p:nvPr userDrawn="1"/>
        </p:nvSpPr>
        <p:spPr>
          <a:xfrm>
            <a:off x="10404822" y="702000"/>
            <a:ext cx="9007911" cy="99072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13" name="Platshållare för innehåll 2">
            <a:extLst>
              <a:ext uri="{FF2B5EF4-FFF2-40B4-BE49-F238E27FC236}">
                <a16:creationId xmlns:a16="http://schemas.microsoft.com/office/drawing/2014/main" id="{A9A918AC-8D77-44A2-A4FE-5285D4086A12}"/>
              </a:ext>
            </a:extLst>
          </p:cNvPr>
          <p:cNvSpPr>
            <a:spLocks noGrp="1"/>
          </p:cNvSpPr>
          <p:nvPr>
            <p:ph idx="1" hasCustomPrompt="1"/>
          </p:nvPr>
        </p:nvSpPr>
        <p:spPr>
          <a:xfrm>
            <a:off x="10404822" y="702000"/>
            <a:ext cx="9007911" cy="99072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4" name="Platshållare för text 2">
            <a:extLst>
              <a:ext uri="{FF2B5EF4-FFF2-40B4-BE49-F238E27FC236}">
                <a16:creationId xmlns:a16="http://schemas.microsoft.com/office/drawing/2014/main" id="{F2DA647D-DDF5-4570-9F2E-0535FAD82AEC}"/>
              </a:ext>
            </a:extLst>
          </p:cNvPr>
          <p:cNvSpPr>
            <a:spLocks noGrp="1"/>
          </p:cNvSpPr>
          <p:nvPr>
            <p:ph type="body" sz="quarter" idx="13"/>
          </p:nvPr>
        </p:nvSpPr>
        <p:spPr>
          <a:xfrm>
            <a:off x="1243865" y="3408147"/>
            <a:ext cx="7829352" cy="5400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7" name="Rubrik 7">
            <a:extLst>
              <a:ext uri="{FF2B5EF4-FFF2-40B4-BE49-F238E27FC236}">
                <a16:creationId xmlns:a16="http://schemas.microsoft.com/office/drawing/2014/main" id="{A8C94F33-3648-4C31-AEF3-2EBA538581A4}"/>
              </a:ext>
            </a:extLst>
          </p:cNvPr>
          <p:cNvSpPr>
            <a:spLocks noGrp="1"/>
          </p:cNvSpPr>
          <p:nvPr>
            <p:ph type="title"/>
          </p:nvPr>
        </p:nvSpPr>
        <p:spPr>
          <a:xfrm>
            <a:off x="1243865" y="1227047"/>
            <a:ext cx="7829352" cy="2043642"/>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2659401259"/>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90990-52D6-401D-B150-7B54C658090C}"/>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p:txBody>
          <a:bodyPr/>
          <a:lstStyle/>
          <a:p>
            <a:fld id="{22A7701B-8AEB-47E6-B4CC-5A851E887FD1}" type="datetime1">
              <a:rPr lang="sv-SE" smtClean="0"/>
              <a:t>2023-11-22</a:t>
            </a:fld>
            <a:endParaRPr lang="sv-SE" dirty="0"/>
          </a:p>
        </p:txBody>
      </p:sp>
      <p:sp>
        <p:nvSpPr>
          <p:cNvPr id="5" name="Platshållare för sidfot 4">
            <a:extLst>
              <a:ext uri="{FF2B5EF4-FFF2-40B4-BE49-F238E27FC236}">
                <a16:creationId xmlns:a16="http://schemas.microsoft.com/office/drawing/2014/main" id="{C14280DC-5966-49BD-AB8E-60113DB565CB}"/>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p:txBody>
          <a:bodyPr/>
          <a:lstStyle/>
          <a:p>
            <a:fld id="{38480145-259A-47DA-A30D-C906B9DB5C99}" type="slidenum">
              <a:rPr lang="sv-SE" smtClean="0"/>
              <a:t>‹#›</a:t>
            </a:fld>
            <a:endParaRPr lang="sv-SE" dirty="0"/>
          </a:p>
        </p:txBody>
      </p:sp>
      <p:pic>
        <p:nvPicPr>
          <p:cNvPr id="8" name="Bildobjekt 7">
            <a:extLst>
              <a:ext uri="{FF2B5EF4-FFF2-40B4-BE49-F238E27FC236}">
                <a16:creationId xmlns:a16="http://schemas.microsoft.com/office/drawing/2014/main" id="{14FA10E6-DC00-4A4C-A2EE-A3F53C17D5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60" r="88999" b="40995"/>
          <a:stretch/>
        </p:blipFill>
        <p:spPr>
          <a:xfrm>
            <a:off x="19010558" y="1"/>
            <a:ext cx="1095130" cy="3216274"/>
          </a:xfrm>
          <a:prstGeom prst="rect">
            <a:avLst/>
          </a:prstGeom>
        </p:spPr>
      </p:pic>
      <p:sp>
        <p:nvSpPr>
          <p:cNvPr id="11" name="Platshållare för text 10">
            <a:extLst>
              <a:ext uri="{FF2B5EF4-FFF2-40B4-BE49-F238E27FC236}">
                <a16:creationId xmlns:a16="http://schemas.microsoft.com/office/drawing/2014/main" id="{7A2CC002-8FB6-40A7-A6F3-C046623D4712}"/>
              </a:ext>
            </a:extLst>
          </p:cNvPr>
          <p:cNvSpPr>
            <a:spLocks noGrp="1"/>
          </p:cNvSpPr>
          <p:nvPr>
            <p:ph type="body" sz="quarter" idx="13" hasCustomPrompt="1"/>
          </p:nvPr>
        </p:nvSpPr>
        <p:spPr>
          <a:xfrm>
            <a:off x="1243863" y="3399671"/>
            <a:ext cx="17617958" cy="5975999"/>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74316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E25708F-A6F2-4D28-886A-05F63F7F1F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3" r="88989" b="40999"/>
          <a:stretch/>
        </p:blipFill>
        <p:spPr>
          <a:xfrm>
            <a:off x="19009501" y="1"/>
            <a:ext cx="1096187" cy="2395475"/>
          </a:xfrm>
          <a:prstGeom prst="rect">
            <a:avLst/>
          </a:prstGeom>
        </p:spPr>
      </p:pic>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82AB491C-47DC-4E17-80D1-CDD4BAF30723}" type="datetime1">
              <a:rPr lang="sv-SE" smtClean="0"/>
              <a:t>2023-11-22</a:t>
            </a:fld>
            <a:endParaRPr lang="sv-SE" dirty="0"/>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dirty="0"/>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1243865" y="877615"/>
            <a:ext cx="17617959" cy="1043260"/>
          </a:xfrm>
        </p:spPr>
        <p:txBody>
          <a:bodyPr/>
          <a:lstStyle>
            <a:lvl1pPr>
              <a:defRPr>
                <a:solidFill>
                  <a:schemeClr val="accent1"/>
                </a:solidFill>
              </a:defRPr>
            </a:lvl1pPr>
          </a:lstStyle>
          <a:p>
            <a:r>
              <a:rPr lang="sv-SE"/>
              <a:t>Klicka här för att ändra mall för rubrikformat</a:t>
            </a:r>
          </a:p>
        </p:txBody>
      </p:sp>
      <p:sp>
        <p:nvSpPr>
          <p:cNvPr id="15" name="Rektangel 14">
            <a:extLst>
              <a:ext uri="{FF2B5EF4-FFF2-40B4-BE49-F238E27FC236}">
                <a16:creationId xmlns:a16="http://schemas.microsoft.com/office/drawing/2014/main" id="{EB7B88AC-ED67-40FC-B207-9A82E4376643}"/>
              </a:ext>
            </a:extLst>
          </p:cNvPr>
          <p:cNvSpPr/>
          <p:nvPr userDrawn="1"/>
        </p:nvSpPr>
        <p:spPr>
          <a:xfrm>
            <a:off x="1245698" y="2491200"/>
            <a:ext cx="17619792" cy="79236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1245698" y="2491200"/>
            <a:ext cx="17619792" cy="7923600"/>
          </a:xfr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1" name="Platshållare för text 6">
            <a:extLst>
              <a:ext uri="{FF2B5EF4-FFF2-40B4-BE49-F238E27FC236}">
                <a16:creationId xmlns:a16="http://schemas.microsoft.com/office/drawing/2014/main" id="{7C6CF22E-C600-40EB-BB5D-A71AE04A4CA3}"/>
              </a:ext>
            </a:extLst>
          </p:cNvPr>
          <p:cNvSpPr>
            <a:spLocks noGrp="1"/>
          </p:cNvSpPr>
          <p:nvPr>
            <p:ph type="body" sz="quarter" idx="14" hasCustomPrompt="1"/>
          </p:nvPr>
        </p:nvSpPr>
        <p:spPr>
          <a:xfrm>
            <a:off x="17641393" y="8791200"/>
            <a:ext cx="1987357" cy="1987200"/>
          </a:xfrm>
          <a:blipFill>
            <a:blip r:embed="rId3" cstate="print"/>
            <a:stretch>
              <a:fillRect/>
            </a:stretch>
          </a:blipFill>
        </p:spPr>
        <p:txBody>
          <a:bodyPr>
            <a:normAutofit/>
          </a:bodyPr>
          <a:lstStyle>
            <a:lvl1pPr>
              <a:buNone/>
              <a:defRPr sz="200"/>
            </a:lvl1pPr>
          </a:lstStyle>
          <a:p>
            <a:pPr lvl="0"/>
            <a:r>
              <a:rPr lang="sv-SE"/>
              <a:t> 4,42</a:t>
            </a:r>
          </a:p>
          <a:p>
            <a:pPr lvl="0"/>
            <a:endParaRPr lang="sv-SE"/>
          </a:p>
        </p:txBody>
      </p:sp>
    </p:spTree>
    <p:extLst>
      <p:ext uri="{BB962C8B-B14F-4D97-AF65-F5344CB8AC3E}">
        <p14:creationId xmlns:p14="http://schemas.microsoft.com/office/powerpoint/2010/main" val="331023865"/>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117" name="Bildobjekt 116">
            <a:extLst>
              <a:ext uri="{FF2B5EF4-FFF2-40B4-BE49-F238E27FC236}">
                <a16:creationId xmlns:a16="http://schemas.microsoft.com/office/drawing/2014/main" id="{33477E7E-42C3-4788-A1BB-FDC82EC597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74" b="4216"/>
          <a:stretch/>
        </p:blipFill>
        <p:spPr>
          <a:xfrm>
            <a:off x="10815254" y="0"/>
            <a:ext cx="9290434" cy="11309350"/>
          </a:xfrm>
          <a:prstGeom prst="rect">
            <a:avLst/>
          </a:prstGeom>
        </p:spPr>
      </p:pic>
      <p:sp>
        <p:nvSpPr>
          <p:cNvPr id="118" name="object 38">
            <a:extLst>
              <a:ext uri="{FF2B5EF4-FFF2-40B4-BE49-F238E27FC236}">
                <a16:creationId xmlns:a16="http://schemas.microsoft.com/office/drawing/2014/main" id="{72F77CA4-0BCE-4432-8426-61300A583404}"/>
              </a:ext>
            </a:extLst>
          </p:cNvPr>
          <p:cNvSpPr/>
          <p:nvPr userDrawn="1"/>
        </p:nvSpPr>
        <p:spPr>
          <a:xfrm>
            <a:off x="523585" y="8791288"/>
            <a:ext cx="1988651" cy="1988483"/>
          </a:xfrm>
          <a:prstGeom prst="rect">
            <a:avLst/>
          </a:prstGeom>
          <a:blipFill>
            <a:blip r:embed="rId3" cstate="print"/>
            <a:stretch>
              <a:fillRect/>
            </a:stretch>
          </a:blipFill>
        </p:spPr>
        <p:txBody>
          <a:bodyPr wrap="square" lIns="0" tIns="0" rIns="0" bIns="0" rtlCol="0"/>
          <a:lstStyle/>
          <a:p>
            <a:endParaRPr sz="1801" dirty="0"/>
          </a:p>
        </p:txBody>
      </p:sp>
      <p:sp>
        <p:nvSpPr>
          <p:cNvPr id="119" name="Rubrik 1">
            <a:extLst>
              <a:ext uri="{FF2B5EF4-FFF2-40B4-BE49-F238E27FC236}">
                <a16:creationId xmlns:a16="http://schemas.microsoft.com/office/drawing/2014/main" id="{656A818D-9B35-4279-A10A-068A34BAA297}"/>
              </a:ext>
            </a:extLst>
          </p:cNvPr>
          <p:cNvSpPr>
            <a:spLocks noGrp="1"/>
          </p:cNvSpPr>
          <p:nvPr>
            <p:ph type="ctrTitle" hasCustomPrompt="1"/>
          </p:nvPr>
        </p:nvSpPr>
        <p:spPr>
          <a:xfrm>
            <a:off x="2513215" y="2378076"/>
            <a:ext cx="13636114" cy="3409950"/>
          </a:xfrm>
        </p:spPr>
        <p:txBody>
          <a:bodyPr anchor="b">
            <a:normAutofit/>
          </a:bodyPr>
          <a:lstStyle>
            <a:lvl1pPr algn="l">
              <a:lnSpc>
                <a:spcPct val="75000"/>
              </a:lnSpc>
              <a:defRPr sz="11900" spc="-401" baseline="0">
                <a:solidFill>
                  <a:schemeClr val="accent1"/>
                </a:solidFill>
              </a:defRPr>
            </a:lvl1pPr>
          </a:lstStyle>
          <a:p>
            <a:r>
              <a:rPr lang="sv-SE"/>
              <a:t>Rubrik på en eller två rader</a:t>
            </a:r>
          </a:p>
        </p:txBody>
      </p:sp>
      <p:sp>
        <p:nvSpPr>
          <p:cNvPr id="120" name="Underrubrik 2">
            <a:extLst>
              <a:ext uri="{FF2B5EF4-FFF2-40B4-BE49-F238E27FC236}">
                <a16:creationId xmlns:a16="http://schemas.microsoft.com/office/drawing/2014/main" id="{3DE99F72-0CDC-477B-85F2-1E356EF224FA}"/>
              </a:ext>
            </a:extLst>
          </p:cNvPr>
          <p:cNvSpPr>
            <a:spLocks noGrp="1"/>
          </p:cNvSpPr>
          <p:nvPr>
            <p:ph type="subTitle" idx="1" hasCustomPrompt="1"/>
          </p:nvPr>
        </p:nvSpPr>
        <p:spPr>
          <a:xfrm>
            <a:off x="2513215" y="6279774"/>
            <a:ext cx="13636114" cy="2406650"/>
          </a:xfrm>
        </p:spPr>
        <p:txBody>
          <a:bodyPr>
            <a:normAutofit/>
          </a:bodyPr>
          <a:lstStyle>
            <a:lvl1pPr marL="0" indent="0" algn="l">
              <a:spcAft>
                <a:spcPts val="0"/>
              </a:spcAft>
              <a:buNone/>
              <a:defRPr sz="4500" spc="-200" baseline="0"/>
            </a:lvl1pPr>
            <a:lvl2pPr marL="457185" indent="0" algn="ctr">
              <a:buNone/>
              <a:defRPr sz="2000"/>
            </a:lvl2pPr>
            <a:lvl3pPr marL="914370" indent="0" algn="ctr">
              <a:buNone/>
              <a:defRPr sz="1801"/>
            </a:lvl3pPr>
            <a:lvl4pPr marL="1371555" indent="0" algn="ctr">
              <a:buNone/>
              <a:defRPr sz="1600"/>
            </a:lvl4pPr>
            <a:lvl5pPr marL="1828741" indent="0" algn="ctr">
              <a:buNone/>
              <a:defRPr sz="1600"/>
            </a:lvl5pPr>
            <a:lvl6pPr marL="2285926" indent="0" algn="ctr">
              <a:buNone/>
              <a:defRPr sz="1600"/>
            </a:lvl6pPr>
            <a:lvl7pPr marL="2743111" indent="0" algn="ctr">
              <a:buNone/>
              <a:defRPr sz="1600"/>
            </a:lvl7pPr>
            <a:lvl8pPr marL="3200298" indent="0" algn="ctr">
              <a:buNone/>
              <a:defRPr sz="1600"/>
            </a:lvl8pPr>
            <a:lvl9pPr marL="3657483" indent="0" algn="ctr">
              <a:buNone/>
              <a:defRPr sz="1600"/>
            </a:lvl9pPr>
          </a:lstStyle>
          <a:p>
            <a:r>
              <a:rPr lang="sv-SE"/>
              <a:t>Underrubrik</a:t>
            </a:r>
          </a:p>
        </p:txBody>
      </p:sp>
    </p:spTree>
    <p:extLst>
      <p:ext uri="{BB962C8B-B14F-4D97-AF65-F5344CB8AC3E}">
        <p14:creationId xmlns:p14="http://schemas.microsoft.com/office/powerpoint/2010/main" val="979746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4A2BB9E4-4D0C-429C-86B2-73D19EAEC8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9" b="40999"/>
          <a:stretch/>
        </p:blipFill>
        <p:spPr>
          <a:xfrm>
            <a:off x="19009503" y="0"/>
            <a:ext cx="1096187" cy="3216275"/>
          </a:xfrm>
          <a:prstGeom prst="rect">
            <a:avLst/>
          </a:prstGeom>
        </p:spPr>
      </p:pic>
      <p:sp>
        <p:nvSpPr>
          <p:cNvPr id="17" name="Platshållare för text 10">
            <a:extLst>
              <a:ext uri="{FF2B5EF4-FFF2-40B4-BE49-F238E27FC236}">
                <a16:creationId xmlns:a16="http://schemas.microsoft.com/office/drawing/2014/main" id="{C9E204E3-63A1-4474-A22C-5B6EBCE2EED5}"/>
              </a:ext>
            </a:extLst>
          </p:cNvPr>
          <p:cNvSpPr>
            <a:spLocks noGrp="1"/>
          </p:cNvSpPr>
          <p:nvPr>
            <p:ph type="body" sz="quarter" idx="13"/>
          </p:nvPr>
        </p:nvSpPr>
        <p:spPr>
          <a:xfrm>
            <a:off x="1243867" y="3399670"/>
            <a:ext cx="17617957" cy="59832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9A8E34-5052-4F38-988C-0D97C66154E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307201E-B19A-4211-B823-348FBA9EC29E}"/>
              </a:ext>
            </a:extLst>
          </p:cNvPr>
          <p:cNvSpPr>
            <a:spLocks noGrp="1"/>
          </p:cNvSpPr>
          <p:nvPr>
            <p:ph type="dt" sz="half" idx="14"/>
          </p:nvPr>
        </p:nvSpPr>
        <p:spPr/>
        <p:txBody>
          <a:bodyPr/>
          <a:lstStyle/>
          <a:p>
            <a:fld id="{995C967C-67C7-4621-A3F4-421FC821AE41}" type="datetime1">
              <a:rPr lang="sv-SE" smtClean="0"/>
              <a:t>2023-11-22</a:t>
            </a:fld>
            <a:endParaRPr lang="en-US" dirty="0"/>
          </a:p>
        </p:txBody>
      </p:sp>
      <p:sp>
        <p:nvSpPr>
          <p:cNvPr id="4" name="Platshållare för sidfot 3">
            <a:extLst>
              <a:ext uri="{FF2B5EF4-FFF2-40B4-BE49-F238E27FC236}">
                <a16:creationId xmlns:a16="http://schemas.microsoft.com/office/drawing/2014/main" id="{30AA7B2E-985F-4673-A4FB-6FC32C2C34ED}"/>
              </a:ext>
            </a:extLst>
          </p:cNvPr>
          <p:cNvSpPr>
            <a:spLocks noGrp="1"/>
          </p:cNvSpPr>
          <p:nvPr>
            <p:ph type="ftr" sz="quarter" idx="15"/>
          </p:nvPr>
        </p:nvSpPr>
        <p:spPr/>
        <p:txBody>
          <a:bodyPr/>
          <a:lstStyle/>
          <a:p>
            <a:endParaRPr lang="sv-SE" dirty="0"/>
          </a:p>
        </p:txBody>
      </p:sp>
      <p:sp>
        <p:nvSpPr>
          <p:cNvPr id="5" name="Platshållare för bildnummer 4">
            <a:extLst>
              <a:ext uri="{FF2B5EF4-FFF2-40B4-BE49-F238E27FC236}">
                <a16:creationId xmlns:a16="http://schemas.microsoft.com/office/drawing/2014/main" id="{9B649E5A-1919-43B2-BBF2-01932005A467}"/>
              </a:ext>
            </a:extLst>
          </p:cNvPr>
          <p:cNvSpPr>
            <a:spLocks noGrp="1"/>
          </p:cNvSpPr>
          <p:nvPr>
            <p:ph type="sldNum" sz="quarter" idx="16"/>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2080113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5" name="AutoShape 18">
            <a:extLst>
              <a:ext uri="{FF2B5EF4-FFF2-40B4-BE49-F238E27FC236}">
                <a16:creationId xmlns:a16="http://schemas.microsoft.com/office/drawing/2014/main" id="{3137100E-AD01-4413-A769-147ED2DBD7FF}"/>
              </a:ext>
            </a:extLst>
          </p:cNvPr>
          <p:cNvSpPr>
            <a:spLocks noChangeAspect="1" noChangeArrowheads="1" noTextEdit="1"/>
          </p:cNvSpPr>
          <p:nvPr userDrawn="1"/>
        </p:nvSpPr>
        <p:spPr bwMode="auto">
          <a:xfrm>
            <a:off x="0" y="0"/>
            <a:ext cx="1214534"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t" anchorCtr="0" compatLnSpc="1">
            <a:prstTxWarp prst="textNoShape">
              <a:avLst/>
            </a:prstTxWarp>
          </a:bodyPr>
          <a:lstStyle/>
          <a:p>
            <a:endParaRPr lang="sv-SE" sz="1801" dirty="0"/>
          </a:p>
        </p:txBody>
      </p:sp>
      <p:sp>
        <p:nvSpPr>
          <p:cNvPr id="86" name="AutoShape 18">
            <a:extLst>
              <a:ext uri="{FF2B5EF4-FFF2-40B4-BE49-F238E27FC236}">
                <a16:creationId xmlns:a16="http://schemas.microsoft.com/office/drawing/2014/main" id="{72A7E8A6-C02F-4DDB-893A-A2DE3452A3B3}"/>
              </a:ext>
            </a:extLst>
          </p:cNvPr>
          <p:cNvSpPr>
            <a:spLocks noChangeAspect="1" noChangeArrowheads="1" noTextEdit="1"/>
          </p:cNvSpPr>
          <p:nvPr userDrawn="1"/>
        </p:nvSpPr>
        <p:spPr bwMode="auto">
          <a:xfrm>
            <a:off x="152412" y="152401"/>
            <a:ext cx="1214534"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t" anchorCtr="0" compatLnSpc="1">
            <a:prstTxWarp prst="textNoShape">
              <a:avLst/>
            </a:prstTxWarp>
          </a:bodyPr>
          <a:lstStyle/>
          <a:p>
            <a:endParaRPr lang="sv-SE" sz="1801" dirty="0"/>
          </a:p>
        </p:txBody>
      </p:sp>
      <p:sp>
        <p:nvSpPr>
          <p:cNvPr id="87" name="AutoShape 18">
            <a:extLst>
              <a:ext uri="{FF2B5EF4-FFF2-40B4-BE49-F238E27FC236}">
                <a16:creationId xmlns:a16="http://schemas.microsoft.com/office/drawing/2014/main" id="{B680042A-CED3-424E-BC74-1F9AD53398B7}"/>
              </a:ext>
            </a:extLst>
          </p:cNvPr>
          <p:cNvSpPr>
            <a:spLocks noChangeAspect="1" noChangeArrowheads="1" noTextEdit="1"/>
          </p:cNvSpPr>
          <p:nvPr userDrawn="1"/>
        </p:nvSpPr>
        <p:spPr bwMode="auto">
          <a:xfrm>
            <a:off x="304824" y="304800"/>
            <a:ext cx="1214534"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t" anchorCtr="0" compatLnSpc="1">
            <a:prstTxWarp prst="textNoShape">
              <a:avLst/>
            </a:prstTxWarp>
          </a:bodyPr>
          <a:lstStyle/>
          <a:p>
            <a:endParaRPr lang="sv-SE" sz="1801" dirty="0"/>
          </a:p>
        </p:txBody>
      </p:sp>
      <p:sp>
        <p:nvSpPr>
          <p:cNvPr id="88" name="Platshållare för innehåll 2">
            <a:extLst>
              <a:ext uri="{FF2B5EF4-FFF2-40B4-BE49-F238E27FC236}">
                <a16:creationId xmlns:a16="http://schemas.microsoft.com/office/drawing/2014/main" id="{EDEB1E76-DA8C-4821-B2EB-EED0A44C494E}"/>
              </a:ext>
            </a:extLst>
          </p:cNvPr>
          <p:cNvSpPr>
            <a:spLocks noGrp="1"/>
          </p:cNvSpPr>
          <p:nvPr>
            <p:ph sz="half" idx="1"/>
          </p:nvPr>
        </p:nvSpPr>
        <p:spPr>
          <a:xfrm>
            <a:off x="1243865" y="3406774"/>
            <a:ext cx="8639103"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0" name="Bildobjekt 89">
            <a:extLst>
              <a:ext uri="{FF2B5EF4-FFF2-40B4-BE49-F238E27FC236}">
                <a16:creationId xmlns:a16="http://schemas.microsoft.com/office/drawing/2014/main" id="{52C1F324-DEFA-416F-B72F-6051C31AFF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221" t="51033" b="-60375"/>
          <a:stretch/>
        </p:blipFill>
        <p:spPr>
          <a:xfrm>
            <a:off x="2" y="6264279"/>
            <a:ext cx="1238741" cy="5045073"/>
          </a:xfrm>
          <a:prstGeom prst="rect">
            <a:avLst/>
          </a:prstGeom>
        </p:spPr>
      </p:pic>
      <p:sp>
        <p:nvSpPr>
          <p:cNvPr id="2" name="Rubrik 1">
            <a:extLst>
              <a:ext uri="{FF2B5EF4-FFF2-40B4-BE49-F238E27FC236}">
                <a16:creationId xmlns:a16="http://schemas.microsoft.com/office/drawing/2014/main" id="{199169CA-2D7A-43B7-AB45-92143F3B1B07}"/>
              </a:ext>
            </a:extLst>
          </p:cNvPr>
          <p:cNvSpPr>
            <a:spLocks noGrp="1"/>
          </p:cNvSpPr>
          <p:nvPr>
            <p:ph type="title"/>
          </p:nvPr>
        </p:nvSpPr>
        <p:spPr/>
        <p:txBody>
          <a:bodyPr/>
          <a:lstStyle/>
          <a:p>
            <a:r>
              <a:rPr lang="sv-SE"/>
              <a:t>Klicka här för att ändra mall för rubrikformat</a:t>
            </a:r>
          </a:p>
        </p:txBody>
      </p:sp>
      <p:sp>
        <p:nvSpPr>
          <p:cNvPr id="12" name="Platshållare för innehåll 2">
            <a:extLst>
              <a:ext uri="{FF2B5EF4-FFF2-40B4-BE49-F238E27FC236}">
                <a16:creationId xmlns:a16="http://schemas.microsoft.com/office/drawing/2014/main" id="{C2266FDE-E7E1-4894-A463-420093AA5D7B}"/>
              </a:ext>
            </a:extLst>
          </p:cNvPr>
          <p:cNvSpPr>
            <a:spLocks noGrp="1"/>
          </p:cNvSpPr>
          <p:nvPr>
            <p:ph sz="half" idx="12"/>
          </p:nvPr>
        </p:nvSpPr>
        <p:spPr>
          <a:xfrm>
            <a:off x="10222723" y="3406776"/>
            <a:ext cx="8639103"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AFD0371-4BC2-4B1E-AF08-C39AD685810B}"/>
              </a:ext>
            </a:extLst>
          </p:cNvPr>
          <p:cNvSpPr>
            <a:spLocks noGrp="1"/>
          </p:cNvSpPr>
          <p:nvPr>
            <p:ph type="dt" sz="half" idx="13"/>
          </p:nvPr>
        </p:nvSpPr>
        <p:spPr/>
        <p:txBody>
          <a:bodyPr/>
          <a:lstStyle/>
          <a:p>
            <a:fld id="{3929E917-5370-4653-ABC0-4F0AA954FE77}" type="datetime1">
              <a:rPr lang="sv-SE" smtClean="0"/>
              <a:t>2023-11-22</a:t>
            </a:fld>
            <a:endParaRPr lang="en-US" dirty="0"/>
          </a:p>
        </p:txBody>
      </p:sp>
      <p:sp>
        <p:nvSpPr>
          <p:cNvPr id="8" name="Platshållare för sidfot 7">
            <a:extLst>
              <a:ext uri="{FF2B5EF4-FFF2-40B4-BE49-F238E27FC236}">
                <a16:creationId xmlns:a16="http://schemas.microsoft.com/office/drawing/2014/main" id="{9B503087-80B1-4939-BF99-75E89592FC50}"/>
              </a:ext>
            </a:extLst>
          </p:cNvPr>
          <p:cNvSpPr>
            <a:spLocks noGrp="1"/>
          </p:cNvSpPr>
          <p:nvPr>
            <p:ph type="ftr" sz="quarter" idx="14"/>
          </p:nvPr>
        </p:nvSpPr>
        <p:spPr/>
        <p:txBody>
          <a:bodyPr/>
          <a:lstStyle/>
          <a:p>
            <a:endParaRPr lang="sv-SE" dirty="0"/>
          </a:p>
        </p:txBody>
      </p:sp>
      <p:sp>
        <p:nvSpPr>
          <p:cNvPr id="9" name="Platshållare för bildnummer 8">
            <a:extLst>
              <a:ext uri="{FF2B5EF4-FFF2-40B4-BE49-F238E27FC236}">
                <a16:creationId xmlns:a16="http://schemas.microsoft.com/office/drawing/2014/main" id="{67DA98C4-0904-4159-B0D2-48927D0D4B23}"/>
              </a:ext>
            </a:extLst>
          </p:cNvPr>
          <p:cNvSpPr>
            <a:spLocks noGrp="1"/>
          </p:cNvSpPr>
          <p:nvPr>
            <p:ph type="sldNum" sz="quarter" idx="15"/>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3354883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16" name="Bildobjekt 115">
            <a:extLst>
              <a:ext uri="{FF2B5EF4-FFF2-40B4-BE49-F238E27FC236}">
                <a16:creationId xmlns:a16="http://schemas.microsoft.com/office/drawing/2014/main" id="{C737B2F4-9EA7-4502-85F3-D663E2EA07D1}"/>
              </a:ext>
            </a:extLst>
          </p:cNvPr>
          <p:cNvPicPr>
            <a:picLocks noChangeAspect="1"/>
          </p:cNvPicPr>
          <p:nvPr userDrawn="1"/>
        </p:nvPicPr>
        <p:blipFill rotWithShape="1">
          <a:blip r:embed="rId2"/>
          <a:srcRect l="-135106" t="64211"/>
          <a:stretch/>
        </p:blipFill>
        <p:spPr>
          <a:xfrm>
            <a:off x="0" y="0"/>
            <a:ext cx="6240019" cy="979200"/>
          </a:xfrm>
          <a:prstGeom prst="rect">
            <a:avLst/>
          </a:prstGeom>
        </p:spPr>
      </p:pic>
      <p:sp>
        <p:nvSpPr>
          <p:cNvPr id="17" name="object 38">
            <a:extLst>
              <a:ext uri="{FF2B5EF4-FFF2-40B4-BE49-F238E27FC236}">
                <a16:creationId xmlns:a16="http://schemas.microsoft.com/office/drawing/2014/main" id="{ED408A77-E9D9-4ECD-9EAC-8F17AA6FF688}"/>
              </a:ext>
            </a:extLst>
          </p:cNvPr>
          <p:cNvSpPr/>
          <p:nvPr userDrawn="1"/>
        </p:nvSpPr>
        <p:spPr>
          <a:xfrm>
            <a:off x="523585" y="8791288"/>
            <a:ext cx="1988651" cy="1988483"/>
          </a:xfrm>
          <a:prstGeom prst="rect">
            <a:avLst/>
          </a:prstGeom>
          <a:blipFill>
            <a:blip r:embed="rId3" cstate="print"/>
            <a:stretch>
              <a:fillRect/>
            </a:stretch>
          </a:blipFill>
        </p:spPr>
        <p:txBody>
          <a:bodyPr wrap="square" lIns="0" tIns="0" rIns="0" bIns="0" rtlCol="0"/>
          <a:lstStyle/>
          <a:p>
            <a:endParaRPr sz="1801" dirty="0"/>
          </a:p>
        </p:txBody>
      </p:sp>
      <p:sp>
        <p:nvSpPr>
          <p:cNvPr id="113" name="Platshållare för sidfot 5">
            <a:extLst>
              <a:ext uri="{FF2B5EF4-FFF2-40B4-BE49-F238E27FC236}">
                <a16:creationId xmlns:a16="http://schemas.microsoft.com/office/drawing/2014/main" id="{BB34CA2A-42E7-429D-A977-94E73516AD85}"/>
              </a:ext>
            </a:extLst>
          </p:cNvPr>
          <p:cNvSpPr>
            <a:spLocks noGrp="1"/>
          </p:cNvSpPr>
          <p:nvPr>
            <p:ph type="ftr" sz="quarter" idx="11"/>
          </p:nvPr>
        </p:nvSpPr>
        <p:spPr>
          <a:xfrm>
            <a:off x="2334087" y="478617"/>
            <a:ext cx="7704608" cy="187200"/>
          </a:xfrm>
        </p:spPr>
        <p:txBody>
          <a:bodyPr/>
          <a:lstStyle/>
          <a:p>
            <a:endParaRPr lang="sv-SE" dirty="0"/>
          </a:p>
        </p:txBody>
      </p:sp>
      <p:sp>
        <p:nvSpPr>
          <p:cNvPr id="112" name="Platshållare för datum 4">
            <a:extLst>
              <a:ext uri="{FF2B5EF4-FFF2-40B4-BE49-F238E27FC236}">
                <a16:creationId xmlns:a16="http://schemas.microsoft.com/office/drawing/2014/main" id="{D2CC2258-1CAC-42DF-AA86-10F59DEC79B5}"/>
              </a:ext>
            </a:extLst>
          </p:cNvPr>
          <p:cNvSpPr>
            <a:spLocks noGrp="1"/>
          </p:cNvSpPr>
          <p:nvPr>
            <p:ph type="dt" sz="half" idx="10"/>
          </p:nvPr>
        </p:nvSpPr>
        <p:spPr>
          <a:xfrm>
            <a:off x="1368611" y="478617"/>
            <a:ext cx="792062" cy="187200"/>
          </a:xfrm>
        </p:spPr>
        <p:txBody>
          <a:bodyPr/>
          <a:lstStyle/>
          <a:p>
            <a:fld id="{9D00964E-CD7C-4BCA-A53D-05A9094492BF}" type="datetime1">
              <a:rPr lang="sv-SE" smtClean="0"/>
              <a:t>2023-11-22</a:t>
            </a:fld>
            <a:endParaRPr lang="sv-SE" dirty="0"/>
          </a:p>
        </p:txBody>
      </p:sp>
      <p:sp>
        <p:nvSpPr>
          <p:cNvPr id="114" name="Platshållare för bildnummer 6">
            <a:extLst>
              <a:ext uri="{FF2B5EF4-FFF2-40B4-BE49-F238E27FC236}">
                <a16:creationId xmlns:a16="http://schemas.microsoft.com/office/drawing/2014/main" id="{0CFDA38F-887E-4A37-9D96-25B2B6B67F63}"/>
              </a:ext>
            </a:extLst>
          </p:cNvPr>
          <p:cNvSpPr>
            <a:spLocks noGrp="1"/>
          </p:cNvSpPr>
          <p:nvPr>
            <p:ph type="sldNum" sz="quarter" idx="12"/>
          </p:nvPr>
        </p:nvSpPr>
        <p:spPr>
          <a:xfrm>
            <a:off x="835169" y="478617"/>
            <a:ext cx="360029" cy="187200"/>
          </a:xfrm>
        </p:spPr>
        <p:txBody>
          <a:bodyPr/>
          <a:lstStyle/>
          <a:p>
            <a:fld id="{38480145-259A-47DA-A30D-C906B9DB5C99}" type="slidenum">
              <a:rPr lang="sv-SE" smtClean="0"/>
              <a:t>‹#›</a:t>
            </a:fld>
            <a:endParaRPr lang="sv-SE" dirty="0"/>
          </a:p>
        </p:txBody>
      </p:sp>
      <p:sp>
        <p:nvSpPr>
          <p:cNvPr id="12" name="Rektangel 11">
            <a:extLst>
              <a:ext uri="{FF2B5EF4-FFF2-40B4-BE49-F238E27FC236}">
                <a16:creationId xmlns:a16="http://schemas.microsoft.com/office/drawing/2014/main" id="{5E9C919A-0768-457E-8FE4-A8E97EA955FB}"/>
              </a:ext>
            </a:extLst>
          </p:cNvPr>
          <p:cNvSpPr/>
          <p:nvPr userDrawn="1"/>
        </p:nvSpPr>
        <p:spPr>
          <a:xfrm>
            <a:off x="10404822" y="702000"/>
            <a:ext cx="9007912" cy="99072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dirty="0"/>
          </a:p>
        </p:txBody>
      </p:sp>
      <p:sp>
        <p:nvSpPr>
          <p:cNvPr id="13" name="Platshållare för innehåll 2">
            <a:extLst>
              <a:ext uri="{FF2B5EF4-FFF2-40B4-BE49-F238E27FC236}">
                <a16:creationId xmlns:a16="http://schemas.microsoft.com/office/drawing/2014/main" id="{A9A918AC-8D77-44A2-A4FE-5285D4086A12}"/>
              </a:ext>
            </a:extLst>
          </p:cNvPr>
          <p:cNvSpPr>
            <a:spLocks noGrp="1"/>
          </p:cNvSpPr>
          <p:nvPr>
            <p:ph idx="1" hasCustomPrompt="1"/>
          </p:nvPr>
        </p:nvSpPr>
        <p:spPr>
          <a:xfrm>
            <a:off x="10404822" y="702000"/>
            <a:ext cx="9007912" cy="9907200"/>
          </a:xfrm>
          <a:prstGeom prst="rect">
            <a:avLst/>
          </a:prstGeom>
          <a:noFill/>
        </p:spPr>
        <p:txBody>
          <a:bodyPr/>
          <a:lstStyle>
            <a:lvl1pPr>
              <a:buNone/>
              <a:defRPr sz="3199"/>
            </a:lvl1pPr>
            <a:lvl2pPr>
              <a:defRPr sz="2800"/>
            </a:lvl2pPr>
            <a:lvl3pPr>
              <a:defRPr sz="2399"/>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4" name="Platshållare för text 2">
            <a:extLst>
              <a:ext uri="{FF2B5EF4-FFF2-40B4-BE49-F238E27FC236}">
                <a16:creationId xmlns:a16="http://schemas.microsoft.com/office/drawing/2014/main" id="{F2DA647D-DDF5-4570-9F2E-0535FAD82AEC}"/>
              </a:ext>
            </a:extLst>
          </p:cNvPr>
          <p:cNvSpPr>
            <a:spLocks noGrp="1"/>
          </p:cNvSpPr>
          <p:nvPr>
            <p:ph type="body" sz="quarter" idx="13"/>
          </p:nvPr>
        </p:nvSpPr>
        <p:spPr>
          <a:xfrm>
            <a:off x="1243867" y="3408147"/>
            <a:ext cx="7829353" cy="5400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7" name="Rubrik 7">
            <a:extLst>
              <a:ext uri="{FF2B5EF4-FFF2-40B4-BE49-F238E27FC236}">
                <a16:creationId xmlns:a16="http://schemas.microsoft.com/office/drawing/2014/main" id="{A8C94F33-3648-4C31-AEF3-2EBA538581A4}"/>
              </a:ext>
            </a:extLst>
          </p:cNvPr>
          <p:cNvSpPr>
            <a:spLocks noGrp="1"/>
          </p:cNvSpPr>
          <p:nvPr>
            <p:ph type="title"/>
          </p:nvPr>
        </p:nvSpPr>
        <p:spPr>
          <a:xfrm>
            <a:off x="1243867" y="1227048"/>
            <a:ext cx="7829353" cy="2043641"/>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3257066492"/>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E25708F-A6F2-4D28-886A-05F63F7F1F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3" r="88989" b="40999"/>
          <a:stretch/>
        </p:blipFill>
        <p:spPr>
          <a:xfrm>
            <a:off x="19009503" y="0"/>
            <a:ext cx="1096187" cy="2395475"/>
          </a:xfrm>
          <a:prstGeom prst="rect">
            <a:avLst/>
          </a:prstGeom>
        </p:spPr>
      </p:pic>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82AB491C-47DC-4E17-80D1-CDD4BAF30723}" type="datetime1">
              <a:rPr lang="sv-SE" smtClean="0"/>
              <a:t>2023-11-22</a:t>
            </a:fld>
            <a:endParaRPr lang="sv-SE" dirty="0"/>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dirty="0"/>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1243866" y="877614"/>
            <a:ext cx="17617959" cy="1043260"/>
          </a:xfrm>
        </p:spPr>
        <p:txBody>
          <a:bodyPr/>
          <a:lstStyle>
            <a:lvl1pPr>
              <a:defRPr>
                <a:solidFill>
                  <a:schemeClr val="accent1"/>
                </a:solidFill>
              </a:defRPr>
            </a:lvl1pPr>
          </a:lstStyle>
          <a:p>
            <a:r>
              <a:rPr lang="sv-SE"/>
              <a:t>Klicka här för att ändra mall för rubrikformat</a:t>
            </a:r>
          </a:p>
        </p:txBody>
      </p:sp>
      <p:sp>
        <p:nvSpPr>
          <p:cNvPr id="15" name="Rektangel 14">
            <a:extLst>
              <a:ext uri="{FF2B5EF4-FFF2-40B4-BE49-F238E27FC236}">
                <a16:creationId xmlns:a16="http://schemas.microsoft.com/office/drawing/2014/main" id="{EB7B88AC-ED67-40FC-B207-9A82E4376643}"/>
              </a:ext>
            </a:extLst>
          </p:cNvPr>
          <p:cNvSpPr/>
          <p:nvPr userDrawn="1"/>
        </p:nvSpPr>
        <p:spPr>
          <a:xfrm>
            <a:off x="1245701" y="2491200"/>
            <a:ext cx="17619791" cy="79236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dirty="0"/>
          </a:p>
        </p:txBody>
      </p:sp>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1245701" y="2491200"/>
            <a:ext cx="17619791" cy="7923600"/>
          </a:xfrm>
          <a:noFill/>
        </p:spPr>
        <p:txBody>
          <a:bodyPr/>
          <a:lstStyle>
            <a:lvl1pPr>
              <a:buNone/>
              <a:defRPr sz="3199"/>
            </a:lvl1pPr>
            <a:lvl2pPr>
              <a:defRPr sz="2800"/>
            </a:lvl2pPr>
            <a:lvl3pPr>
              <a:defRPr sz="2399"/>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1" name="Platshållare för text 6">
            <a:extLst>
              <a:ext uri="{FF2B5EF4-FFF2-40B4-BE49-F238E27FC236}">
                <a16:creationId xmlns:a16="http://schemas.microsoft.com/office/drawing/2014/main" id="{7C6CF22E-C600-40EB-BB5D-A71AE04A4CA3}"/>
              </a:ext>
            </a:extLst>
          </p:cNvPr>
          <p:cNvSpPr>
            <a:spLocks noGrp="1"/>
          </p:cNvSpPr>
          <p:nvPr>
            <p:ph type="body" sz="quarter" idx="14" hasCustomPrompt="1"/>
          </p:nvPr>
        </p:nvSpPr>
        <p:spPr>
          <a:xfrm>
            <a:off x="17641394" y="8791201"/>
            <a:ext cx="1987356" cy="1987200"/>
          </a:xfrm>
          <a:blipFill>
            <a:blip r:embed="rId3" cstate="print"/>
            <a:stretch>
              <a:fillRect/>
            </a:stretch>
          </a:blipFill>
        </p:spPr>
        <p:txBody>
          <a:bodyPr>
            <a:normAutofit/>
          </a:bodyPr>
          <a:lstStyle>
            <a:lvl1pPr>
              <a:buNone/>
              <a:defRPr sz="200"/>
            </a:lvl1pPr>
          </a:lstStyle>
          <a:p>
            <a:pPr lvl="0"/>
            <a:r>
              <a:rPr lang="sv-SE"/>
              <a:t> 4,42</a:t>
            </a:r>
          </a:p>
          <a:p>
            <a:pPr lvl="0"/>
            <a:endParaRPr lang="sv-SE"/>
          </a:p>
        </p:txBody>
      </p:sp>
    </p:spTree>
    <p:extLst>
      <p:ext uri="{BB962C8B-B14F-4D97-AF65-F5344CB8AC3E}">
        <p14:creationId xmlns:p14="http://schemas.microsoft.com/office/powerpoint/2010/main" val="1339318063"/>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117" name="Bildobjekt 116">
            <a:extLst>
              <a:ext uri="{FF2B5EF4-FFF2-40B4-BE49-F238E27FC236}">
                <a16:creationId xmlns:a16="http://schemas.microsoft.com/office/drawing/2014/main" id="{33477E7E-42C3-4788-A1BB-FDC82EC597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74" b="4216"/>
          <a:stretch/>
        </p:blipFill>
        <p:spPr>
          <a:xfrm>
            <a:off x="10815254" y="0"/>
            <a:ext cx="9290434" cy="11309350"/>
          </a:xfrm>
          <a:prstGeom prst="rect">
            <a:avLst/>
          </a:prstGeom>
        </p:spPr>
      </p:pic>
      <p:sp>
        <p:nvSpPr>
          <p:cNvPr id="118" name="object 38">
            <a:extLst>
              <a:ext uri="{FF2B5EF4-FFF2-40B4-BE49-F238E27FC236}">
                <a16:creationId xmlns:a16="http://schemas.microsoft.com/office/drawing/2014/main" id="{72F77CA4-0BCE-4432-8426-61300A583404}"/>
              </a:ext>
            </a:extLst>
          </p:cNvPr>
          <p:cNvSpPr/>
          <p:nvPr userDrawn="1"/>
        </p:nvSpPr>
        <p:spPr>
          <a:xfrm>
            <a:off x="523585" y="8791288"/>
            <a:ext cx="1988651" cy="1988483"/>
          </a:xfrm>
          <a:prstGeom prst="rect">
            <a:avLst/>
          </a:prstGeom>
          <a:blipFill>
            <a:blip r:embed="rId3" cstate="print"/>
            <a:stretch>
              <a:fillRect/>
            </a:stretch>
          </a:blipFill>
        </p:spPr>
        <p:txBody>
          <a:bodyPr wrap="square" lIns="0" tIns="0" rIns="0" bIns="0" rtlCol="0"/>
          <a:lstStyle/>
          <a:p>
            <a:endParaRPr sz="1801" dirty="0"/>
          </a:p>
        </p:txBody>
      </p:sp>
      <p:sp>
        <p:nvSpPr>
          <p:cNvPr id="119" name="Rubrik 1">
            <a:extLst>
              <a:ext uri="{FF2B5EF4-FFF2-40B4-BE49-F238E27FC236}">
                <a16:creationId xmlns:a16="http://schemas.microsoft.com/office/drawing/2014/main" id="{656A818D-9B35-4279-A10A-068A34BAA297}"/>
              </a:ext>
            </a:extLst>
          </p:cNvPr>
          <p:cNvSpPr>
            <a:spLocks noGrp="1"/>
          </p:cNvSpPr>
          <p:nvPr>
            <p:ph type="ctrTitle" hasCustomPrompt="1"/>
          </p:nvPr>
        </p:nvSpPr>
        <p:spPr>
          <a:xfrm>
            <a:off x="2513213" y="2378076"/>
            <a:ext cx="13636114" cy="3409950"/>
          </a:xfrm>
        </p:spPr>
        <p:txBody>
          <a:bodyPr anchor="b">
            <a:normAutofit/>
          </a:bodyPr>
          <a:lstStyle>
            <a:lvl1pPr algn="l">
              <a:lnSpc>
                <a:spcPct val="75000"/>
              </a:lnSpc>
              <a:defRPr sz="11900" spc="-401" baseline="0">
                <a:solidFill>
                  <a:schemeClr val="accent1"/>
                </a:solidFill>
              </a:defRPr>
            </a:lvl1pPr>
          </a:lstStyle>
          <a:p>
            <a:r>
              <a:rPr lang="sv-SE"/>
              <a:t>Rubrik på en eller två rader</a:t>
            </a:r>
          </a:p>
        </p:txBody>
      </p:sp>
      <p:sp>
        <p:nvSpPr>
          <p:cNvPr id="120" name="Underrubrik 2">
            <a:extLst>
              <a:ext uri="{FF2B5EF4-FFF2-40B4-BE49-F238E27FC236}">
                <a16:creationId xmlns:a16="http://schemas.microsoft.com/office/drawing/2014/main" id="{3DE99F72-0CDC-477B-85F2-1E356EF224FA}"/>
              </a:ext>
            </a:extLst>
          </p:cNvPr>
          <p:cNvSpPr>
            <a:spLocks noGrp="1"/>
          </p:cNvSpPr>
          <p:nvPr>
            <p:ph type="subTitle" idx="1" hasCustomPrompt="1"/>
          </p:nvPr>
        </p:nvSpPr>
        <p:spPr>
          <a:xfrm>
            <a:off x="2513213" y="6279774"/>
            <a:ext cx="13636114" cy="2406650"/>
          </a:xfrm>
        </p:spPr>
        <p:txBody>
          <a:bodyPr>
            <a:normAutofit/>
          </a:bodyPr>
          <a:lstStyle>
            <a:lvl1pPr marL="0" indent="0" algn="l">
              <a:spcAft>
                <a:spcPts val="0"/>
              </a:spcAft>
              <a:buNone/>
              <a:defRPr sz="4500" spc="-200" baseline="0"/>
            </a:lvl1pPr>
            <a:lvl2pPr marL="457206" indent="0" algn="ctr">
              <a:buNone/>
              <a:defRPr sz="2000"/>
            </a:lvl2pPr>
            <a:lvl3pPr marL="914413" indent="0" algn="ctr">
              <a:buNone/>
              <a:defRPr sz="1801"/>
            </a:lvl3pPr>
            <a:lvl4pPr marL="1371619" indent="0" algn="ctr">
              <a:buNone/>
              <a:defRPr sz="1600"/>
            </a:lvl4pPr>
            <a:lvl5pPr marL="1828826" indent="0" algn="ctr">
              <a:buNone/>
              <a:defRPr sz="1600"/>
            </a:lvl5pPr>
            <a:lvl6pPr marL="2286032" indent="0" algn="ctr">
              <a:buNone/>
              <a:defRPr sz="1600"/>
            </a:lvl6pPr>
            <a:lvl7pPr marL="2743238" indent="0" algn="ctr">
              <a:buNone/>
              <a:defRPr sz="1600"/>
            </a:lvl7pPr>
            <a:lvl8pPr marL="3200446" indent="0" algn="ctr">
              <a:buNone/>
              <a:defRPr sz="1600"/>
            </a:lvl8pPr>
            <a:lvl9pPr marL="3657653" indent="0" algn="ctr">
              <a:buNone/>
              <a:defRPr sz="1600"/>
            </a:lvl9pPr>
          </a:lstStyle>
          <a:p>
            <a:r>
              <a:rPr lang="sv-SE"/>
              <a:t>Underrubrik</a:t>
            </a:r>
          </a:p>
        </p:txBody>
      </p:sp>
    </p:spTree>
    <p:extLst>
      <p:ext uri="{BB962C8B-B14F-4D97-AF65-F5344CB8AC3E}">
        <p14:creationId xmlns:p14="http://schemas.microsoft.com/office/powerpoint/2010/main" val="1430019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4A2BB9E4-4D0C-429C-86B2-73D19EAEC8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9" b="40999"/>
          <a:stretch/>
        </p:blipFill>
        <p:spPr>
          <a:xfrm>
            <a:off x="19009502" y="0"/>
            <a:ext cx="1096187" cy="3216275"/>
          </a:xfrm>
          <a:prstGeom prst="rect">
            <a:avLst/>
          </a:prstGeom>
        </p:spPr>
      </p:pic>
      <p:sp>
        <p:nvSpPr>
          <p:cNvPr id="17" name="Platshållare för text 10">
            <a:extLst>
              <a:ext uri="{FF2B5EF4-FFF2-40B4-BE49-F238E27FC236}">
                <a16:creationId xmlns:a16="http://schemas.microsoft.com/office/drawing/2014/main" id="{C9E204E3-63A1-4474-A22C-5B6EBCE2EED5}"/>
              </a:ext>
            </a:extLst>
          </p:cNvPr>
          <p:cNvSpPr>
            <a:spLocks noGrp="1"/>
          </p:cNvSpPr>
          <p:nvPr>
            <p:ph type="body" sz="quarter" idx="13"/>
          </p:nvPr>
        </p:nvSpPr>
        <p:spPr>
          <a:xfrm>
            <a:off x="1243866" y="3399670"/>
            <a:ext cx="17617957" cy="59832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9A8E34-5052-4F38-988C-0D97C66154E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307201E-B19A-4211-B823-348FBA9EC29E}"/>
              </a:ext>
            </a:extLst>
          </p:cNvPr>
          <p:cNvSpPr>
            <a:spLocks noGrp="1"/>
          </p:cNvSpPr>
          <p:nvPr>
            <p:ph type="dt" sz="half" idx="14"/>
          </p:nvPr>
        </p:nvSpPr>
        <p:spPr/>
        <p:txBody>
          <a:bodyPr/>
          <a:lstStyle/>
          <a:p>
            <a:fld id="{995C967C-67C7-4621-A3F4-421FC821AE41}" type="datetime1">
              <a:rPr lang="sv-SE" smtClean="0"/>
              <a:t>2023-11-22</a:t>
            </a:fld>
            <a:endParaRPr lang="en-US" dirty="0"/>
          </a:p>
        </p:txBody>
      </p:sp>
      <p:sp>
        <p:nvSpPr>
          <p:cNvPr id="4" name="Platshållare för sidfot 3">
            <a:extLst>
              <a:ext uri="{FF2B5EF4-FFF2-40B4-BE49-F238E27FC236}">
                <a16:creationId xmlns:a16="http://schemas.microsoft.com/office/drawing/2014/main" id="{30AA7B2E-985F-4673-A4FB-6FC32C2C34ED}"/>
              </a:ext>
            </a:extLst>
          </p:cNvPr>
          <p:cNvSpPr>
            <a:spLocks noGrp="1"/>
          </p:cNvSpPr>
          <p:nvPr>
            <p:ph type="ftr" sz="quarter" idx="15"/>
          </p:nvPr>
        </p:nvSpPr>
        <p:spPr/>
        <p:txBody>
          <a:bodyPr/>
          <a:lstStyle/>
          <a:p>
            <a:endParaRPr lang="sv-SE" dirty="0"/>
          </a:p>
        </p:txBody>
      </p:sp>
      <p:sp>
        <p:nvSpPr>
          <p:cNvPr id="5" name="Platshållare för bildnummer 4">
            <a:extLst>
              <a:ext uri="{FF2B5EF4-FFF2-40B4-BE49-F238E27FC236}">
                <a16:creationId xmlns:a16="http://schemas.microsoft.com/office/drawing/2014/main" id="{9B649E5A-1919-43B2-BBF2-01932005A467}"/>
              </a:ext>
            </a:extLst>
          </p:cNvPr>
          <p:cNvSpPr>
            <a:spLocks noGrp="1"/>
          </p:cNvSpPr>
          <p:nvPr>
            <p:ph type="sldNum" sz="quarter" idx="16"/>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236990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5" name="AutoShape 18">
            <a:extLst>
              <a:ext uri="{FF2B5EF4-FFF2-40B4-BE49-F238E27FC236}">
                <a16:creationId xmlns:a16="http://schemas.microsoft.com/office/drawing/2014/main" id="{3137100E-AD01-4413-A769-147ED2DBD7FF}"/>
              </a:ext>
            </a:extLst>
          </p:cNvPr>
          <p:cNvSpPr>
            <a:spLocks noChangeAspect="1" noChangeArrowheads="1" noTextEdit="1"/>
          </p:cNvSpPr>
          <p:nvPr userDrawn="1"/>
        </p:nvSpPr>
        <p:spPr bwMode="auto">
          <a:xfrm>
            <a:off x="0" y="0"/>
            <a:ext cx="1214534"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sv-SE" sz="1801" dirty="0"/>
          </a:p>
        </p:txBody>
      </p:sp>
      <p:sp>
        <p:nvSpPr>
          <p:cNvPr id="86" name="AutoShape 18">
            <a:extLst>
              <a:ext uri="{FF2B5EF4-FFF2-40B4-BE49-F238E27FC236}">
                <a16:creationId xmlns:a16="http://schemas.microsoft.com/office/drawing/2014/main" id="{72A7E8A6-C02F-4DDB-893A-A2DE3452A3B3}"/>
              </a:ext>
            </a:extLst>
          </p:cNvPr>
          <p:cNvSpPr>
            <a:spLocks noChangeAspect="1" noChangeArrowheads="1" noTextEdit="1"/>
          </p:cNvSpPr>
          <p:nvPr userDrawn="1"/>
        </p:nvSpPr>
        <p:spPr bwMode="auto">
          <a:xfrm>
            <a:off x="152412" y="152401"/>
            <a:ext cx="1214534"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sv-SE" sz="1801" dirty="0"/>
          </a:p>
        </p:txBody>
      </p:sp>
      <p:sp>
        <p:nvSpPr>
          <p:cNvPr id="87" name="AutoShape 18">
            <a:extLst>
              <a:ext uri="{FF2B5EF4-FFF2-40B4-BE49-F238E27FC236}">
                <a16:creationId xmlns:a16="http://schemas.microsoft.com/office/drawing/2014/main" id="{B680042A-CED3-424E-BC74-1F9AD53398B7}"/>
              </a:ext>
            </a:extLst>
          </p:cNvPr>
          <p:cNvSpPr>
            <a:spLocks noChangeAspect="1" noChangeArrowheads="1" noTextEdit="1"/>
          </p:cNvSpPr>
          <p:nvPr userDrawn="1"/>
        </p:nvSpPr>
        <p:spPr bwMode="auto">
          <a:xfrm>
            <a:off x="304824" y="304800"/>
            <a:ext cx="1214534"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endParaRPr lang="sv-SE" sz="1801" dirty="0"/>
          </a:p>
        </p:txBody>
      </p:sp>
      <p:sp>
        <p:nvSpPr>
          <p:cNvPr id="88" name="Platshållare för innehåll 2">
            <a:extLst>
              <a:ext uri="{FF2B5EF4-FFF2-40B4-BE49-F238E27FC236}">
                <a16:creationId xmlns:a16="http://schemas.microsoft.com/office/drawing/2014/main" id="{EDEB1E76-DA8C-4821-B2EB-EED0A44C494E}"/>
              </a:ext>
            </a:extLst>
          </p:cNvPr>
          <p:cNvSpPr>
            <a:spLocks noGrp="1"/>
          </p:cNvSpPr>
          <p:nvPr>
            <p:ph sz="half" idx="1"/>
          </p:nvPr>
        </p:nvSpPr>
        <p:spPr>
          <a:xfrm>
            <a:off x="1243865" y="3406774"/>
            <a:ext cx="8639103"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0" name="Bildobjekt 89">
            <a:extLst>
              <a:ext uri="{FF2B5EF4-FFF2-40B4-BE49-F238E27FC236}">
                <a16:creationId xmlns:a16="http://schemas.microsoft.com/office/drawing/2014/main" id="{52C1F324-DEFA-416F-B72F-6051C31AFF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221" t="51033" b="-60375"/>
          <a:stretch/>
        </p:blipFill>
        <p:spPr>
          <a:xfrm>
            <a:off x="1" y="6264278"/>
            <a:ext cx="1238741" cy="5045073"/>
          </a:xfrm>
          <a:prstGeom prst="rect">
            <a:avLst/>
          </a:prstGeom>
        </p:spPr>
      </p:pic>
      <p:sp>
        <p:nvSpPr>
          <p:cNvPr id="2" name="Rubrik 1">
            <a:extLst>
              <a:ext uri="{FF2B5EF4-FFF2-40B4-BE49-F238E27FC236}">
                <a16:creationId xmlns:a16="http://schemas.microsoft.com/office/drawing/2014/main" id="{199169CA-2D7A-43B7-AB45-92143F3B1B07}"/>
              </a:ext>
            </a:extLst>
          </p:cNvPr>
          <p:cNvSpPr>
            <a:spLocks noGrp="1"/>
          </p:cNvSpPr>
          <p:nvPr>
            <p:ph type="title"/>
          </p:nvPr>
        </p:nvSpPr>
        <p:spPr/>
        <p:txBody>
          <a:bodyPr/>
          <a:lstStyle/>
          <a:p>
            <a:r>
              <a:rPr lang="sv-SE"/>
              <a:t>Klicka här för att ändra mall för rubrikformat</a:t>
            </a:r>
          </a:p>
        </p:txBody>
      </p:sp>
      <p:sp>
        <p:nvSpPr>
          <p:cNvPr id="12" name="Platshållare för innehåll 2">
            <a:extLst>
              <a:ext uri="{FF2B5EF4-FFF2-40B4-BE49-F238E27FC236}">
                <a16:creationId xmlns:a16="http://schemas.microsoft.com/office/drawing/2014/main" id="{C2266FDE-E7E1-4894-A463-420093AA5D7B}"/>
              </a:ext>
            </a:extLst>
          </p:cNvPr>
          <p:cNvSpPr>
            <a:spLocks noGrp="1"/>
          </p:cNvSpPr>
          <p:nvPr>
            <p:ph sz="half" idx="12"/>
          </p:nvPr>
        </p:nvSpPr>
        <p:spPr>
          <a:xfrm>
            <a:off x="10222723" y="3406776"/>
            <a:ext cx="8639103"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AFD0371-4BC2-4B1E-AF08-C39AD685810B}"/>
              </a:ext>
            </a:extLst>
          </p:cNvPr>
          <p:cNvSpPr>
            <a:spLocks noGrp="1"/>
          </p:cNvSpPr>
          <p:nvPr>
            <p:ph type="dt" sz="half" idx="13"/>
          </p:nvPr>
        </p:nvSpPr>
        <p:spPr/>
        <p:txBody>
          <a:bodyPr/>
          <a:lstStyle/>
          <a:p>
            <a:fld id="{3929E917-5370-4653-ABC0-4F0AA954FE77}" type="datetime1">
              <a:rPr lang="sv-SE" smtClean="0"/>
              <a:t>2023-11-22</a:t>
            </a:fld>
            <a:endParaRPr lang="en-US" dirty="0"/>
          </a:p>
        </p:txBody>
      </p:sp>
      <p:sp>
        <p:nvSpPr>
          <p:cNvPr id="8" name="Platshållare för sidfot 7">
            <a:extLst>
              <a:ext uri="{FF2B5EF4-FFF2-40B4-BE49-F238E27FC236}">
                <a16:creationId xmlns:a16="http://schemas.microsoft.com/office/drawing/2014/main" id="{9B503087-80B1-4939-BF99-75E89592FC50}"/>
              </a:ext>
            </a:extLst>
          </p:cNvPr>
          <p:cNvSpPr>
            <a:spLocks noGrp="1"/>
          </p:cNvSpPr>
          <p:nvPr>
            <p:ph type="ftr" sz="quarter" idx="14"/>
          </p:nvPr>
        </p:nvSpPr>
        <p:spPr/>
        <p:txBody>
          <a:bodyPr/>
          <a:lstStyle/>
          <a:p>
            <a:endParaRPr lang="sv-SE" dirty="0"/>
          </a:p>
        </p:txBody>
      </p:sp>
      <p:sp>
        <p:nvSpPr>
          <p:cNvPr id="9" name="Platshållare för bildnummer 8">
            <a:extLst>
              <a:ext uri="{FF2B5EF4-FFF2-40B4-BE49-F238E27FC236}">
                <a16:creationId xmlns:a16="http://schemas.microsoft.com/office/drawing/2014/main" id="{67DA98C4-0904-4159-B0D2-48927D0D4B23}"/>
              </a:ext>
            </a:extLst>
          </p:cNvPr>
          <p:cNvSpPr>
            <a:spLocks noGrp="1"/>
          </p:cNvSpPr>
          <p:nvPr>
            <p:ph type="sldNum" sz="quarter" idx="15"/>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961874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16" name="Bildobjekt 115">
            <a:extLst>
              <a:ext uri="{FF2B5EF4-FFF2-40B4-BE49-F238E27FC236}">
                <a16:creationId xmlns:a16="http://schemas.microsoft.com/office/drawing/2014/main" id="{C737B2F4-9EA7-4502-85F3-D663E2EA07D1}"/>
              </a:ext>
            </a:extLst>
          </p:cNvPr>
          <p:cNvPicPr>
            <a:picLocks noChangeAspect="1"/>
          </p:cNvPicPr>
          <p:nvPr userDrawn="1"/>
        </p:nvPicPr>
        <p:blipFill rotWithShape="1">
          <a:blip r:embed="rId2"/>
          <a:srcRect l="-135106" t="64211"/>
          <a:stretch/>
        </p:blipFill>
        <p:spPr>
          <a:xfrm>
            <a:off x="0" y="0"/>
            <a:ext cx="6240019" cy="979200"/>
          </a:xfrm>
          <a:prstGeom prst="rect">
            <a:avLst/>
          </a:prstGeom>
        </p:spPr>
      </p:pic>
      <p:sp>
        <p:nvSpPr>
          <p:cNvPr id="17" name="object 38">
            <a:extLst>
              <a:ext uri="{FF2B5EF4-FFF2-40B4-BE49-F238E27FC236}">
                <a16:creationId xmlns:a16="http://schemas.microsoft.com/office/drawing/2014/main" id="{ED408A77-E9D9-4ECD-9EAC-8F17AA6FF688}"/>
              </a:ext>
            </a:extLst>
          </p:cNvPr>
          <p:cNvSpPr/>
          <p:nvPr userDrawn="1"/>
        </p:nvSpPr>
        <p:spPr>
          <a:xfrm>
            <a:off x="523585" y="8791288"/>
            <a:ext cx="1988651" cy="1988483"/>
          </a:xfrm>
          <a:prstGeom prst="rect">
            <a:avLst/>
          </a:prstGeom>
          <a:blipFill>
            <a:blip r:embed="rId3" cstate="print"/>
            <a:stretch>
              <a:fillRect/>
            </a:stretch>
          </a:blipFill>
        </p:spPr>
        <p:txBody>
          <a:bodyPr wrap="square" lIns="0" tIns="0" rIns="0" bIns="0" rtlCol="0"/>
          <a:lstStyle/>
          <a:p>
            <a:endParaRPr sz="1801" dirty="0"/>
          </a:p>
        </p:txBody>
      </p:sp>
      <p:sp>
        <p:nvSpPr>
          <p:cNvPr id="113" name="Platshållare för sidfot 5">
            <a:extLst>
              <a:ext uri="{FF2B5EF4-FFF2-40B4-BE49-F238E27FC236}">
                <a16:creationId xmlns:a16="http://schemas.microsoft.com/office/drawing/2014/main" id="{BB34CA2A-42E7-429D-A977-94E73516AD85}"/>
              </a:ext>
            </a:extLst>
          </p:cNvPr>
          <p:cNvSpPr>
            <a:spLocks noGrp="1"/>
          </p:cNvSpPr>
          <p:nvPr>
            <p:ph type="ftr" sz="quarter" idx="11"/>
          </p:nvPr>
        </p:nvSpPr>
        <p:spPr>
          <a:xfrm>
            <a:off x="2334087" y="478617"/>
            <a:ext cx="7704608" cy="187200"/>
          </a:xfrm>
        </p:spPr>
        <p:txBody>
          <a:bodyPr/>
          <a:lstStyle/>
          <a:p>
            <a:endParaRPr lang="sv-SE" dirty="0"/>
          </a:p>
        </p:txBody>
      </p:sp>
      <p:sp>
        <p:nvSpPr>
          <p:cNvPr id="112" name="Platshållare för datum 4">
            <a:extLst>
              <a:ext uri="{FF2B5EF4-FFF2-40B4-BE49-F238E27FC236}">
                <a16:creationId xmlns:a16="http://schemas.microsoft.com/office/drawing/2014/main" id="{D2CC2258-1CAC-42DF-AA86-10F59DEC79B5}"/>
              </a:ext>
            </a:extLst>
          </p:cNvPr>
          <p:cNvSpPr>
            <a:spLocks noGrp="1"/>
          </p:cNvSpPr>
          <p:nvPr>
            <p:ph type="dt" sz="half" idx="10"/>
          </p:nvPr>
        </p:nvSpPr>
        <p:spPr>
          <a:xfrm>
            <a:off x="1368611" y="478617"/>
            <a:ext cx="792062" cy="187200"/>
          </a:xfrm>
        </p:spPr>
        <p:txBody>
          <a:bodyPr/>
          <a:lstStyle/>
          <a:p>
            <a:fld id="{9D00964E-CD7C-4BCA-A53D-05A9094492BF}" type="datetime1">
              <a:rPr lang="sv-SE" smtClean="0"/>
              <a:t>2023-11-22</a:t>
            </a:fld>
            <a:endParaRPr lang="sv-SE" dirty="0"/>
          </a:p>
        </p:txBody>
      </p:sp>
      <p:sp>
        <p:nvSpPr>
          <p:cNvPr id="114" name="Platshållare för bildnummer 6">
            <a:extLst>
              <a:ext uri="{FF2B5EF4-FFF2-40B4-BE49-F238E27FC236}">
                <a16:creationId xmlns:a16="http://schemas.microsoft.com/office/drawing/2014/main" id="{0CFDA38F-887E-4A37-9D96-25B2B6B67F63}"/>
              </a:ext>
            </a:extLst>
          </p:cNvPr>
          <p:cNvSpPr>
            <a:spLocks noGrp="1"/>
          </p:cNvSpPr>
          <p:nvPr>
            <p:ph type="sldNum" sz="quarter" idx="12"/>
          </p:nvPr>
        </p:nvSpPr>
        <p:spPr>
          <a:xfrm>
            <a:off x="835168" y="478617"/>
            <a:ext cx="360029" cy="187200"/>
          </a:xfrm>
        </p:spPr>
        <p:txBody>
          <a:bodyPr/>
          <a:lstStyle/>
          <a:p>
            <a:fld id="{38480145-259A-47DA-A30D-C906B9DB5C99}" type="slidenum">
              <a:rPr lang="sv-SE" smtClean="0"/>
              <a:t>‹#›</a:t>
            </a:fld>
            <a:endParaRPr lang="sv-SE" dirty="0"/>
          </a:p>
        </p:txBody>
      </p:sp>
      <p:sp>
        <p:nvSpPr>
          <p:cNvPr id="12" name="Rektangel 11">
            <a:extLst>
              <a:ext uri="{FF2B5EF4-FFF2-40B4-BE49-F238E27FC236}">
                <a16:creationId xmlns:a16="http://schemas.microsoft.com/office/drawing/2014/main" id="{5E9C919A-0768-457E-8FE4-A8E97EA955FB}"/>
              </a:ext>
            </a:extLst>
          </p:cNvPr>
          <p:cNvSpPr/>
          <p:nvPr userDrawn="1"/>
        </p:nvSpPr>
        <p:spPr>
          <a:xfrm>
            <a:off x="10404822" y="702000"/>
            <a:ext cx="9007912" cy="99072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dirty="0"/>
          </a:p>
        </p:txBody>
      </p:sp>
      <p:sp>
        <p:nvSpPr>
          <p:cNvPr id="13" name="Platshållare för innehåll 2">
            <a:extLst>
              <a:ext uri="{FF2B5EF4-FFF2-40B4-BE49-F238E27FC236}">
                <a16:creationId xmlns:a16="http://schemas.microsoft.com/office/drawing/2014/main" id="{A9A918AC-8D77-44A2-A4FE-5285D4086A12}"/>
              </a:ext>
            </a:extLst>
          </p:cNvPr>
          <p:cNvSpPr>
            <a:spLocks noGrp="1"/>
          </p:cNvSpPr>
          <p:nvPr>
            <p:ph idx="1" hasCustomPrompt="1"/>
          </p:nvPr>
        </p:nvSpPr>
        <p:spPr>
          <a:xfrm>
            <a:off x="10404822" y="702000"/>
            <a:ext cx="9007912" cy="9907200"/>
          </a:xfrm>
          <a:prstGeom prst="rect">
            <a:avLst/>
          </a:prstGeom>
          <a:noFill/>
        </p:spPr>
        <p:txBody>
          <a:bodyPr/>
          <a:lstStyle>
            <a:lvl1pPr>
              <a:buNone/>
              <a:defRPr sz="3199"/>
            </a:lvl1pPr>
            <a:lvl2pPr>
              <a:defRPr sz="2800"/>
            </a:lvl2pPr>
            <a:lvl3pPr>
              <a:defRPr sz="2399"/>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4" name="Platshållare för text 2">
            <a:extLst>
              <a:ext uri="{FF2B5EF4-FFF2-40B4-BE49-F238E27FC236}">
                <a16:creationId xmlns:a16="http://schemas.microsoft.com/office/drawing/2014/main" id="{F2DA647D-DDF5-4570-9F2E-0535FAD82AEC}"/>
              </a:ext>
            </a:extLst>
          </p:cNvPr>
          <p:cNvSpPr>
            <a:spLocks noGrp="1"/>
          </p:cNvSpPr>
          <p:nvPr>
            <p:ph type="body" sz="quarter" idx="13"/>
          </p:nvPr>
        </p:nvSpPr>
        <p:spPr>
          <a:xfrm>
            <a:off x="1243866" y="3408147"/>
            <a:ext cx="7829353" cy="5400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7" name="Rubrik 7">
            <a:extLst>
              <a:ext uri="{FF2B5EF4-FFF2-40B4-BE49-F238E27FC236}">
                <a16:creationId xmlns:a16="http://schemas.microsoft.com/office/drawing/2014/main" id="{A8C94F33-3648-4C31-AEF3-2EBA538581A4}"/>
              </a:ext>
            </a:extLst>
          </p:cNvPr>
          <p:cNvSpPr>
            <a:spLocks noGrp="1"/>
          </p:cNvSpPr>
          <p:nvPr>
            <p:ph type="title"/>
          </p:nvPr>
        </p:nvSpPr>
        <p:spPr>
          <a:xfrm>
            <a:off x="1243866" y="1227048"/>
            <a:ext cx="7829353" cy="2043641"/>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2572122038"/>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72" name="Bildobjekt 71">
            <a:extLst>
              <a:ext uri="{FF2B5EF4-FFF2-40B4-BE49-F238E27FC236}">
                <a16:creationId xmlns:a16="http://schemas.microsoft.com/office/drawing/2014/main" id="{F9214C34-71FC-4B3B-B2DA-532B9C36A5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004" t="51088" b="-60520"/>
          <a:stretch/>
        </p:blipFill>
        <p:spPr>
          <a:xfrm>
            <a:off x="2" y="6264276"/>
            <a:ext cx="1247254" cy="5045075"/>
          </a:xfrm>
          <a:prstGeom prst="rect">
            <a:avLst/>
          </a:prstGeom>
        </p:spPr>
      </p:pic>
      <p:sp>
        <p:nvSpPr>
          <p:cNvPr id="3" name="Platshållare för innehåll 2">
            <a:extLst>
              <a:ext uri="{FF2B5EF4-FFF2-40B4-BE49-F238E27FC236}">
                <a16:creationId xmlns:a16="http://schemas.microsoft.com/office/drawing/2014/main" id="{2ACC9BDD-2A63-4704-82E4-11575AE2554E}"/>
              </a:ext>
            </a:extLst>
          </p:cNvPr>
          <p:cNvSpPr>
            <a:spLocks noGrp="1"/>
          </p:cNvSpPr>
          <p:nvPr>
            <p:ph sz="half" idx="1"/>
          </p:nvPr>
        </p:nvSpPr>
        <p:spPr>
          <a:xfrm>
            <a:off x="1243866" y="3406775"/>
            <a:ext cx="8639102" cy="5975999"/>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7763FE-5C0D-4543-80BD-2B9936FC6C8E}"/>
              </a:ext>
            </a:extLst>
          </p:cNvPr>
          <p:cNvSpPr>
            <a:spLocks noGrp="1"/>
          </p:cNvSpPr>
          <p:nvPr>
            <p:ph type="title"/>
          </p:nvPr>
        </p:nvSpPr>
        <p:spPr/>
        <p:txBody>
          <a:body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9E9CB98B-6CDA-4906-9342-37A4C0ABF24E}"/>
              </a:ext>
            </a:extLst>
          </p:cNvPr>
          <p:cNvSpPr>
            <a:spLocks noGrp="1"/>
          </p:cNvSpPr>
          <p:nvPr>
            <p:ph sz="half" idx="2"/>
          </p:nvPr>
        </p:nvSpPr>
        <p:spPr>
          <a:xfrm>
            <a:off x="10222721" y="3406775"/>
            <a:ext cx="8639102" cy="5975999"/>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C9495B9-D494-4909-B0F6-C282E34AD721}"/>
              </a:ext>
            </a:extLst>
          </p:cNvPr>
          <p:cNvSpPr>
            <a:spLocks noGrp="1"/>
          </p:cNvSpPr>
          <p:nvPr>
            <p:ph type="dt" sz="half" idx="10"/>
          </p:nvPr>
        </p:nvSpPr>
        <p:spPr/>
        <p:txBody>
          <a:bodyPr/>
          <a:lstStyle/>
          <a:p>
            <a:fld id="{37F15F43-7351-4340-AB7C-1EB441B903A0}" type="datetime1">
              <a:rPr lang="sv-SE" smtClean="0"/>
              <a:t>2023-11-22</a:t>
            </a:fld>
            <a:endParaRPr lang="sv-SE" dirty="0"/>
          </a:p>
        </p:txBody>
      </p:sp>
      <p:sp>
        <p:nvSpPr>
          <p:cNvPr id="6" name="Platshållare för sidfot 5">
            <a:extLst>
              <a:ext uri="{FF2B5EF4-FFF2-40B4-BE49-F238E27FC236}">
                <a16:creationId xmlns:a16="http://schemas.microsoft.com/office/drawing/2014/main" id="{A040E90E-D655-44FC-9710-9E80B0452484}"/>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C8CD1362-079A-44DB-8854-F2DD36BF5797}"/>
              </a:ext>
            </a:extLst>
          </p:cNvPr>
          <p:cNvSpPr>
            <a:spLocks noGrp="1"/>
          </p:cNvSpPr>
          <p:nvPr>
            <p:ph type="sldNum" sz="quarter" idx="12"/>
          </p:nvPr>
        </p:nvSpPr>
        <p:spPr/>
        <p:txBody>
          <a:bodyPr/>
          <a:lstStyle/>
          <a:p>
            <a:fld id="{38480145-259A-47DA-A30D-C906B9DB5C99}" type="slidenum">
              <a:rPr lang="sv-SE" smtClean="0"/>
              <a:t>‹#›</a:t>
            </a:fld>
            <a:endParaRPr lang="sv-SE" dirty="0"/>
          </a:p>
        </p:txBody>
      </p:sp>
    </p:spTree>
    <p:extLst>
      <p:ext uri="{BB962C8B-B14F-4D97-AF65-F5344CB8AC3E}">
        <p14:creationId xmlns:p14="http://schemas.microsoft.com/office/powerpoint/2010/main" val="3639253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E25708F-A6F2-4D28-886A-05F63F7F1F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3" r="88989" b="40999"/>
          <a:stretch/>
        </p:blipFill>
        <p:spPr>
          <a:xfrm>
            <a:off x="19009502" y="0"/>
            <a:ext cx="1096187" cy="2395475"/>
          </a:xfrm>
          <a:prstGeom prst="rect">
            <a:avLst/>
          </a:prstGeom>
        </p:spPr>
      </p:pic>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82AB491C-47DC-4E17-80D1-CDD4BAF30723}" type="datetime1">
              <a:rPr lang="sv-SE" smtClean="0"/>
              <a:t>2023-11-22</a:t>
            </a:fld>
            <a:endParaRPr lang="sv-SE" dirty="0"/>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dirty="0"/>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1243865" y="877614"/>
            <a:ext cx="17617959" cy="1043260"/>
          </a:xfrm>
        </p:spPr>
        <p:txBody>
          <a:bodyPr/>
          <a:lstStyle>
            <a:lvl1pPr>
              <a:defRPr>
                <a:solidFill>
                  <a:schemeClr val="accent1"/>
                </a:solidFill>
              </a:defRPr>
            </a:lvl1pPr>
          </a:lstStyle>
          <a:p>
            <a:r>
              <a:rPr lang="sv-SE"/>
              <a:t>Klicka här för att ändra mall för rubrikformat</a:t>
            </a:r>
          </a:p>
        </p:txBody>
      </p:sp>
      <p:sp>
        <p:nvSpPr>
          <p:cNvPr id="15" name="Rektangel 14">
            <a:extLst>
              <a:ext uri="{FF2B5EF4-FFF2-40B4-BE49-F238E27FC236}">
                <a16:creationId xmlns:a16="http://schemas.microsoft.com/office/drawing/2014/main" id="{EB7B88AC-ED67-40FC-B207-9A82E4376643}"/>
              </a:ext>
            </a:extLst>
          </p:cNvPr>
          <p:cNvSpPr/>
          <p:nvPr userDrawn="1"/>
        </p:nvSpPr>
        <p:spPr>
          <a:xfrm>
            <a:off x="1245699" y="2491200"/>
            <a:ext cx="17619791" cy="79236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dirty="0"/>
          </a:p>
        </p:txBody>
      </p:sp>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1245699" y="2491200"/>
            <a:ext cx="17619791" cy="7923600"/>
          </a:xfrm>
          <a:noFill/>
        </p:spPr>
        <p:txBody>
          <a:bodyPr/>
          <a:lstStyle>
            <a:lvl1pPr>
              <a:buNone/>
              <a:defRPr sz="3199"/>
            </a:lvl1pPr>
            <a:lvl2pPr>
              <a:defRPr sz="2800"/>
            </a:lvl2pPr>
            <a:lvl3pPr>
              <a:defRPr sz="2399"/>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1" name="Platshållare för text 6">
            <a:extLst>
              <a:ext uri="{FF2B5EF4-FFF2-40B4-BE49-F238E27FC236}">
                <a16:creationId xmlns:a16="http://schemas.microsoft.com/office/drawing/2014/main" id="{7C6CF22E-C600-40EB-BB5D-A71AE04A4CA3}"/>
              </a:ext>
            </a:extLst>
          </p:cNvPr>
          <p:cNvSpPr>
            <a:spLocks noGrp="1"/>
          </p:cNvSpPr>
          <p:nvPr>
            <p:ph type="body" sz="quarter" idx="14" hasCustomPrompt="1"/>
          </p:nvPr>
        </p:nvSpPr>
        <p:spPr>
          <a:xfrm>
            <a:off x="17641394" y="8791201"/>
            <a:ext cx="1987356" cy="1987200"/>
          </a:xfrm>
          <a:blipFill>
            <a:blip r:embed="rId3" cstate="print"/>
            <a:stretch>
              <a:fillRect/>
            </a:stretch>
          </a:blipFill>
        </p:spPr>
        <p:txBody>
          <a:bodyPr>
            <a:normAutofit/>
          </a:bodyPr>
          <a:lstStyle>
            <a:lvl1pPr>
              <a:buNone/>
              <a:defRPr sz="200"/>
            </a:lvl1pPr>
          </a:lstStyle>
          <a:p>
            <a:pPr lvl="0"/>
            <a:r>
              <a:rPr lang="sv-SE"/>
              <a:t> 4,42</a:t>
            </a:r>
          </a:p>
          <a:p>
            <a:pPr lvl="0"/>
            <a:endParaRPr lang="sv-SE"/>
          </a:p>
        </p:txBody>
      </p:sp>
    </p:spTree>
    <p:extLst>
      <p:ext uri="{BB962C8B-B14F-4D97-AF65-F5344CB8AC3E}">
        <p14:creationId xmlns:p14="http://schemas.microsoft.com/office/powerpoint/2010/main" val="2445382687"/>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117" name="Bildobjekt 116">
            <a:extLst>
              <a:ext uri="{FF2B5EF4-FFF2-40B4-BE49-F238E27FC236}">
                <a16:creationId xmlns:a16="http://schemas.microsoft.com/office/drawing/2014/main" id="{33477E7E-42C3-4788-A1BB-FDC82EC597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74" b="4216"/>
          <a:stretch/>
        </p:blipFill>
        <p:spPr>
          <a:xfrm>
            <a:off x="10815254" y="0"/>
            <a:ext cx="9290434" cy="11309350"/>
          </a:xfrm>
          <a:prstGeom prst="rect">
            <a:avLst/>
          </a:prstGeom>
        </p:spPr>
      </p:pic>
      <p:sp>
        <p:nvSpPr>
          <p:cNvPr id="118" name="object 38">
            <a:extLst>
              <a:ext uri="{FF2B5EF4-FFF2-40B4-BE49-F238E27FC236}">
                <a16:creationId xmlns:a16="http://schemas.microsoft.com/office/drawing/2014/main" id="{72F77CA4-0BCE-4432-8426-61300A583404}"/>
              </a:ext>
            </a:extLst>
          </p:cNvPr>
          <p:cNvSpPr/>
          <p:nvPr userDrawn="1"/>
        </p:nvSpPr>
        <p:spPr>
          <a:xfrm>
            <a:off x="523584" y="8791288"/>
            <a:ext cx="1988651" cy="1988483"/>
          </a:xfrm>
          <a:prstGeom prst="rect">
            <a:avLst/>
          </a:prstGeom>
          <a:blipFill>
            <a:blip r:embed="rId3" cstate="print"/>
            <a:stretch>
              <a:fillRect/>
            </a:stretch>
          </a:blipFill>
        </p:spPr>
        <p:txBody>
          <a:bodyPr wrap="square" lIns="0" tIns="0" rIns="0" bIns="0" rtlCol="0"/>
          <a:lstStyle/>
          <a:p>
            <a:endParaRPr sz="1800" dirty="0"/>
          </a:p>
        </p:txBody>
      </p:sp>
      <p:sp>
        <p:nvSpPr>
          <p:cNvPr id="119" name="Rubrik 1">
            <a:extLst>
              <a:ext uri="{FF2B5EF4-FFF2-40B4-BE49-F238E27FC236}">
                <a16:creationId xmlns:a16="http://schemas.microsoft.com/office/drawing/2014/main" id="{656A818D-9B35-4279-A10A-068A34BAA297}"/>
              </a:ext>
            </a:extLst>
          </p:cNvPr>
          <p:cNvSpPr>
            <a:spLocks noGrp="1"/>
          </p:cNvSpPr>
          <p:nvPr>
            <p:ph type="ctrTitle" hasCustomPrompt="1"/>
          </p:nvPr>
        </p:nvSpPr>
        <p:spPr>
          <a:xfrm>
            <a:off x="2513212" y="2378075"/>
            <a:ext cx="13636114" cy="3409950"/>
          </a:xfrm>
        </p:spPr>
        <p:txBody>
          <a:bodyPr anchor="b">
            <a:normAutofit/>
          </a:bodyPr>
          <a:lstStyle>
            <a:lvl1pPr algn="l">
              <a:lnSpc>
                <a:spcPct val="75000"/>
              </a:lnSpc>
              <a:defRPr sz="11900" spc="-400" baseline="0">
                <a:solidFill>
                  <a:schemeClr val="accent1"/>
                </a:solidFill>
              </a:defRPr>
            </a:lvl1pPr>
          </a:lstStyle>
          <a:p>
            <a:r>
              <a:rPr lang="sv-SE"/>
              <a:t>Rubrik på en eller två rader</a:t>
            </a:r>
          </a:p>
        </p:txBody>
      </p:sp>
      <p:sp>
        <p:nvSpPr>
          <p:cNvPr id="120" name="Underrubrik 2">
            <a:extLst>
              <a:ext uri="{FF2B5EF4-FFF2-40B4-BE49-F238E27FC236}">
                <a16:creationId xmlns:a16="http://schemas.microsoft.com/office/drawing/2014/main" id="{3DE99F72-0CDC-477B-85F2-1E356EF224FA}"/>
              </a:ext>
            </a:extLst>
          </p:cNvPr>
          <p:cNvSpPr>
            <a:spLocks noGrp="1"/>
          </p:cNvSpPr>
          <p:nvPr>
            <p:ph type="subTitle" idx="1" hasCustomPrompt="1"/>
          </p:nvPr>
        </p:nvSpPr>
        <p:spPr>
          <a:xfrm>
            <a:off x="2513212" y="6279773"/>
            <a:ext cx="13636114" cy="2406650"/>
          </a:xfrm>
        </p:spPr>
        <p:txBody>
          <a:bodyPr>
            <a:norm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Tree>
    <p:extLst>
      <p:ext uri="{BB962C8B-B14F-4D97-AF65-F5344CB8AC3E}">
        <p14:creationId xmlns:p14="http://schemas.microsoft.com/office/powerpoint/2010/main" val="3191803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4A2BB9E4-4D0C-429C-86B2-73D19EAEC8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9" b="40999"/>
          <a:stretch/>
        </p:blipFill>
        <p:spPr>
          <a:xfrm>
            <a:off x="19009501" y="1"/>
            <a:ext cx="1096187" cy="3216275"/>
          </a:xfrm>
          <a:prstGeom prst="rect">
            <a:avLst/>
          </a:prstGeom>
        </p:spPr>
      </p:pic>
      <p:sp>
        <p:nvSpPr>
          <p:cNvPr id="17" name="Platshållare för text 10">
            <a:extLst>
              <a:ext uri="{FF2B5EF4-FFF2-40B4-BE49-F238E27FC236}">
                <a16:creationId xmlns:a16="http://schemas.microsoft.com/office/drawing/2014/main" id="{C9E204E3-63A1-4474-A22C-5B6EBCE2EED5}"/>
              </a:ext>
            </a:extLst>
          </p:cNvPr>
          <p:cNvSpPr>
            <a:spLocks noGrp="1"/>
          </p:cNvSpPr>
          <p:nvPr>
            <p:ph type="body" sz="quarter" idx="13"/>
          </p:nvPr>
        </p:nvSpPr>
        <p:spPr>
          <a:xfrm>
            <a:off x="1243864" y="3399671"/>
            <a:ext cx="17617958" cy="59832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9A8E34-5052-4F38-988C-0D97C66154E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307201E-B19A-4211-B823-348FBA9EC29E}"/>
              </a:ext>
            </a:extLst>
          </p:cNvPr>
          <p:cNvSpPr>
            <a:spLocks noGrp="1"/>
          </p:cNvSpPr>
          <p:nvPr>
            <p:ph type="dt" sz="half" idx="14"/>
          </p:nvPr>
        </p:nvSpPr>
        <p:spPr/>
        <p:txBody>
          <a:bodyPr/>
          <a:lstStyle/>
          <a:p>
            <a:fld id="{995C967C-67C7-4621-A3F4-421FC821AE41}" type="datetime1">
              <a:rPr lang="sv-SE" smtClean="0"/>
              <a:t>2023-11-22</a:t>
            </a:fld>
            <a:endParaRPr lang="en-US" dirty="0"/>
          </a:p>
        </p:txBody>
      </p:sp>
      <p:sp>
        <p:nvSpPr>
          <p:cNvPr id="4" name="Platshållare för sidfot 3">
            <a:extLst>
              <a:ext uri="{FF2B5EF4-FFF2-40B4-BE49-F238E27FC236}">
                <a16:creationId xmlns:a16="http://schemas.microsoft.com/office/drawing/2014/main" id="{30AA7B2E-985F-4673-A4FB-6FC32C2C34ED}"/>
              </a:ext>
            </a:extLst>
          </p:cNvPr>
          <p:cNvSpPr>
            <a:spLocks noGrp="1"/>
          </p:cNvSpPr>
          <p:nvPr>
            <p:ph type="ftr" sz="quarter" idx="15"/>
          </p:nvPr>
        </p:nvSpPr>
        <p:spPr/>
        <p:txBody>
          <a:bodyPr/>
          <a:lstStyle/>
          <a:p>
            <a:endParaRPr lang="sv-SE" dirty="0"/>
          </a:p>
        </p:txBody>
      </p:sp>
      <p:sp>
        <p:nvSpPr>
          <p:cNvPr id="5" name="Platshållare för bildnummer 4">
            <a:extLst>
              <a:ext uri="{FF2B5EF4-FFF2-40B4-BE49-F238E27FC236}">
                <a16:creationId xmlns:a16="http://schemas.microsoft.com/office/drawing/2014/main" id="{9B649E5A-1919-43B2-BBF2-01932005A467}"/>
              </a:ext>
            </a:extLst>
          </p:cNvPr>
          <p:cNvSpPr>
            <a:spLocks noGrp="1"/>
          </p:cNvSpPr>
          <p:nvPr>
            <p:ph type="sldNum" sz="quarter" idx="16"/>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1551824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5" name="AutoShape 18">
            <a:extLst>
              <a:ext uri="{FF2B5EF4-FFF2-40B4-BE49-F238E27FC236}">
                <a16:creationId xmlns:a16="http://schemas.microsoft.com/office/drawing/2014/main" id="{3137100E-AD01-4413-A769-147ED2DBD7FF}"/>
              </a:ext>
            </a:extLst>
          </p:cNvPr>
          <p:cNvSpPr>
            <a:spLocks noChangeAspect="1" noChangeArrowheads="1" noTextEdit="1"/>
          </p:cNvSpPr>
          <p:nvPr userDrawn="1"/>
        </p:nvSpPr>
        <p:spPr bwMode="auto">
          <a:xfrm>
            <a:off x="0" y="0"/>
            <a:ext cx="1214534"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sz="1800" dirty="0"/>
          </a:p>
        </p:txBody>
      </p:sp>
      <p:sp>
        <p:nvSpPr>
          <p:cNvPr id="86" name="AutoShape 18">
            <a:extLst>
              <a:ext uri="{FF2B5EF4-FFF2-40B4-BE49-F238E27FC236}">
                <a16:creationId xmlns:a16="http://schemas.microsoft.com/office/drawing/2014/main" id="{72A7E8A6-C02F-4DDB-893A-A2DE3452A3B3}"/>
              </a:ext>
            </a:extLst>
          </p:cNvPr>
          <p:cNvSpPr>
            <a:spLocks noChangeAspect="1" noChangeArrowheads="1" noTextEdit="1"/>
          </p:cNvSpPr>
          <p:nvPr userDrawn="1"/>
        </p:nvSpPr>
        <p:spPr bwMode="auto">
          <a:xfrm>
            <a:off x="152412" y="152400"/>
            <a:ext cx="1214534"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sz="1800" dirty="0"/>
          </a:p>
        </p:txBody>
      </p:sp>
      <p:sp>
        <p:nvSpPr>
          <p:cNvPr id="87" name="AutoShape 18">
            <a:extLst>
              <a:ext uri="{FF2B5EF4-FFF2-40B4-BE49-F238E27FC236}">
                <a16:creationId xmlns:a16="http://schemas.microsoft.com/office/drawing/2014/main" id="{B680042A-CED3-424E-BC74-1F9AD53398B7}"/>
              </a:ext>
            </a:extLst>
          </p:cNvPr>
          <p:cNvSpPr>
            <a:spLocks noChangeAspect="1" noChangeArrowheads="1" noTextEdit="1"/>
          </p:cNvSpPr>
          <p:nvPr userDrawn="1"/>
        </p:nvSpPr>
        <p:spPr bwMode="auto">
          <a:xfrm>
            <a:off x="304824" y="304800"/>
            <a:ext cx="1214534"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sz="1800" dirty="0"/>
          </a:p>
        </p:txBody>
      </p:sp>
      <p:sp>
        <p:nvSpPr>
          <p:cNvPr id="88" name="Platshållare för innehåll 2">
            <a:extLst>
              <a:ext uri="{FF2B5EF4-FFF2-40B4-BE49-F238E27FC236}">
                <a16:creationId xmlns:a16="http://schemas.microsoft.com/office/drawing/2014/main" id="{EDEB1E76-DA8C-4821-B2EB-EED0A44C494E}"/>
              </a:ext>
            </a:extLst>
          </p:cNvPr>
          <p:cNvSpPr>
            <a:spLocks noGrp="1"/>
          </p:cNvSpPr>
          <p:nvPr>
            <p:ph sz="half" idx="1"/>
          </p:nvPr>
        </p:nvSpPr>
        <p:spPr>
          <a:xfrm>
            <a:off x="1243865" y="3406775"/>
            <a:ext cx="8639103"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0" name="Bildobjekt 89">
            <a:extLst>
              <a:ext uri="{FF2B5EF4-FFF2-40B4-BE49-F238E27FC236}">
                <a16:creationId xmlns:a16="http://schemas.microsoft.com/office/drawing/2014/main" id="{52C1F324-DEFA-416F-B72F-6051C31AFF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221" t="51033" b="-60375"/>
          <a:stretch/>
        </p:blipFill>
        <p:spPr>
          <a:xfrm>
            <a:off x="0" y="6264276"/>
            <a:ext cx="1238741" cy="5045074"/>
          </a:xfrm>
          <a:prstGeom prst="rect">
            <a:avLst/>
          </a:prstGeom>
        </p:spPr>
      </p:pic>
      <p:sp>
        <p:nvSpPr>
          <p:cNvPr id="2" name="Rubrik 1">
            <a:extLst>
              <a:ext uri="{FF2B5EF4-FFF2-40B4-BE49-F238E27FC236}">
                <a16:creationId xmlns:a16="http://schemas.microsoft.com/office/drawing/2014/main" id="{199169CA-2D7A-43B7-AB45-92143F3B1B07}"/>
              </a:ext>
            </a:extLst>
          </p:cNvPr>
          <p:cNvSpPr>
            <a:spLocks noGrp="1"/>
          </p:cNvSpPr>
          <p:nvPr>
            <p:ph type="title"/>
          </p:nvPr>
        </p:nvSpPr>
        <p:spPr/>
        <p:txBody>
          <a:bodyPr/>
          <a:lstStyle/>
          <a:p>
            <a:r>
              <a:rPr lang="sv-SE"/>
              <a:t>Klicka här för att ändra mall för rubrikformat</a:t>
            </a:r>
          </a:p>
        </p:txBody>
      </p:sp>
      <p:sp>
        <p:nvSpPr>
          <p:cNvPr id="12" name="Platshållare för innehåll 2">
            <a:extLst>
              <a:ext uri="{FF2B5EF4-FFF2-40B4-BE49-F238E27FC236}">
                <a16:creationId xmlns:a16="http://schemas.microsoft.com/office/drawing/2014/main" id="{C2266FDE-E7E1-4894-A463-420093AA5D7B}"/>
              </a:ext>
            </a:extLst>
          </p:cNvPr>
          <p:cNvSpPr>
            <a:spLocks noGrp="1"/>
          </p:cNvSpPr>
          <p:nvPr>
            <p:ph sz="half" idx="12"/>
          </p:nvPr>
        </p:nvSpPr>
        <p:spPr>
          <a:xfrm>
            <a:off x="10222723" y="3406776"/>
            <a:ext cx="8639103"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AFD0371-4BC2-4B1E-AF08-C39AD685810B}"/>
              </a:ext>
            </a:extLst>
          </p:cNvPr>
          <p:cNvSpPr>
            <a:spLocks noGrp="1"/>
          </p:cNvSpPr>
          <p:nvPr>
            <p:ph type="dt" sz="half" idx="13"/>
          </p:nvPr>
        </p:nvSpPr>
        <p:spPr/>
        <p:txBody>
          <a:bodyPr/>
          <a:lstStyle/>
          <a:p>
            <a:fld id="{3929E917-5370-4653-ABC0-4F0AA954FE77}" type="datetime1">
              <a:rPr lang="sv-SE" smtClean="0"/>
              <a:t>2023-11-22</a:t>
            </a:fld>
            <a:endParaRPr lang="en-US" dirty="0"/>
          </a:p>
        </p:txBody>
      </p:sp>
      <p:sp>
        <p:nvSpPr>
          <p:cNvPr id="8" name="Platshållare för sidfot 7">
            <a:extLst>
              <a:ext uri="{FF2B5EF4-FFF2-40B4-BE49-F238E27FC236}">
                <a16:creationId xmlns:a16="http://schemas.microsoft.com/office/drawing/2014/main" id="{9B503087-80B1-4939-BF99-75E89592FC50}"/>
              </a:ext>
            </a:extLst>
          </p:cNvPr>
          <p:cNvSpPr>
            <a:spLocks noGrp="1"/>
          </p:cNvSpPr>
          <p:nvPr>
            <p:ph type="ftr" sz="quarter" idx="14"/>
          </p:nvPr>
        </p:nvSpPr>
        <p:spPr/>
        <p:txBody>
          <a:bodyPr/>
          <a:lstStyle/>
          <a:p>
            <a:endParaRPr lang="sv-SE" dirty="0"/>
          </a:p>
        </p:txBody>
      </p:sp>
      <p:sp>
        <p:nvSpPr>
          <p:cNvPr id="9" name="Platshållare för bildnummer 8">
            <a:extLst>
              <a:ext uri="{FF2B5EF4-FFF2-40B4-BE49-F238E27FC236}">
                <a16:creationId xmlns:a16="http://schemas.microsoft.com/office/drawing/2014/main" id="{67DA98C4-0904-4159-B0D2-48927D0D4B23}"/>
              </a:ext>
            </a:extLst>
          </p:cNvPr>
          <p:cNvSpPr>
            <a:spLocks noGrp="1"/>
          </p:cNvSpPr>
          <p:nvPr>
            <p:ph type="sldNum" sz="quarter" idx="15"/>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317639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16" name="Bildobjekt 115">
            <a:extLst>
              <a:ext uri="{FF2B5EF4-FFF2-40B4-BE49-F238E27FC236}">
                <a16:creationId xmlns:a16="http://schemas.microsoft.com/office/drawing/2014/main" id="{C737B2F4-9EA7-4502-85F3-D663E2EA07D1}"/>
              </a:ext>
            </a:extLst>
          </p:cNvPr>
          <p:cNvPicPr>
            <a:picLocks noChangeAspect="1"/>
          </p:cNvPicPr>
          <p:nvPr userDrawn="1"/>
        </p:nvPicPr>
        <p:blipFill rotWithShape="1">
          <a:blip r:embed="rId2"/>
          <a:srcRect l="-135106" t="64211"/>
          <a:stretch/>
        </p:blipFill>
        <p:spPr>
          <a:xfrm>
            <a:off x="0" y="0"/>
            <a:ext cx="6240019" cy="979200"/>
          </a:xfrm>
          <a:prstGeom prst="rect">
            <a:avLst/>
          </a:prstGeom>
        </p:spPr>
      </p:pic>
      <p:sp>
        <p:nvSpPr>
          <p:cNvPr id="17" name="object 38">
            <a:extLst>
              <a:ext uri="{FF2B5EF4-FFF2-40B4-BE49-F238E27FC236}">
                <a16:creationId xmlns:a16="http://schemas.microsoft.com/office/drawing/2014/main" id="{ED408A77-E9D9-4ECD-9EAC-8F17AA6FF688}"/>
              </a:ext>
            </a:extLst>
          </p:cNvPr>
          <p:cNvSpPr/>
          <p:nvPr userDrawn="1"/>
        </p:nvSpPr>
        <p:spPr>
          <a:xfrm>
            <a:off x="523584" y="8791288"/>
            <a:ext cx="1988651" cy="1988483"/>
          </a:xfrm>
          <a:prstGeom prst="rect">
            <a:avLst/>
          </a:prstGeom>
          <a:blipFill>
            <a:blip r:embed="rId3" cstate="print"/>
            <a:stretch>
              <a:fillRect/>
            </a:stretch>
          </a:blipFill>
        </p:spPr>
        <p:txBody>
          <a:bodyPr wrap="square" lIns="0" tIns="0" rIns="0" bIns="0" rtlCol="0"/>
          <a:lstStyle/>
          <a:p>
            <a:endParaRPr sz="1800" dirty="0"/>
          </a:p>
        </p:txBody>
      </p:sp>
      <p:sp>
        <p:nvSpPr>
          <p:cNvPr id="113" name="Platshållare för sidfot 5">
            <a:extLst>
              <a:ext uri="{FF2B5EF4-FFF2-40B4-BE49-F238E27FC236}">
                <a16:creationId xmlns:a16="http://schemas.microsoft.com/office/drawing/2014/main" id="{BB34CA2A-42E7-429D-A977-94E73516AD85}"/>
              </a:ext>
            </a:extLst>
          </p:cNvPr>
          <p:cNvSpPr>
            <a:spLocks noGrp="1"/>
          </p:cNvSpPr>
          <p:nvPr>
            <p:ph type="ftr" sz="quarter" idx="11"/>
          </p:nvPr>
        </p:nvSpPr>
        <p:spPr>
          <a:xfrm>
            <a:off x="2334087" y="478617"/>
            <a:ext cx="7704609" cy="187200"/>
          </a:xfrm>
        </p:spPr>
        <p:txBody>
          <a:bodyPr/>
          <a:lstStyle/>
          <a:p>
            <a:endParaRPr lang="sv-SE" dirty="0"/>
          </a:p>
        </p:txBody>
      </p:sp>
      <p:sp>
        <p:nvSpPr>
          <p:cNvPr id="112" name="Platshållare för datum 4">
            <a:extLst>
              <a:ext uri="{FF2B5EF4-FFF2-40B4-BE49-F238E27FC236}">
                <a16:creationId xmlns:a16="http://schemas.microsoft.com/office/drawing/2014/main" id="{D2CC2258-1CAC-42DF-AA86-10F59DEC79B5}"/>
              </a:ext>
            </a:extLst>
          </p:cNvPr>
          <p:cNvSpPr>
            <a:spLocks noGrp="1"/>
          </p:cNvSpPr>
          <p:nvPr>
            <p:ph type="dt" sz="half" idx="10"/>
          </p:nvPr>
        </p:nvSpPr>
        <p:spPr>
          <a:xfrm>
            <a:off x="1368610" y="478617"/>
            <a:ext cx="792063" cy="187200"/>
          </a:xfrm>
        </p:spPr>
        <p:txBody>
          <a:bodyPr/>
          <a:lstStyle/>
          <a:p>
            <a:fld id="{9D00964E-CD7C-4BCA-A53D-05A9094492BF}" type="datetime1">
              <a:rPr lang="sv-SE" smtClean="0"/>
              <a:t>2023-11-22</a:t>
            </a:fld>
            <a:endParaRPr lang="sv-SE" dirty="0"/>
          </a:p>
        </p:txBody>
      </p:sp>
      <p:sp>
        <p:nvSpPr>
          <p:cNvPr id="114" name="Platshållare för bildnummer 6">
            <a:extLst>
              <a:ext uri="{FF2B5EF4-FFF2-40B4-BE49-F238E27FC236}">
                <a16:creationId xmlns:a16="http://schemas.microsoft.com/office/drawing/2014/main" id="{0CFDA38F-887E-4A37-9D96-25B2B6B67F63}"/>
              </a:ext>
            </a:extLst>
          </p:cNvPr>
          <p:cNvSpPr>
            <a:spLocks noGrp="1"/>
          </p:cNvSpPr>
          <p:nvPr>
            <p:ph type="sldNum" sz="quarter" idx="12"/>
          </p:nvPr>
        </p:nvSpPr>
        <p:spPr>
          <a:xfrm>
            <a:off x="835168" y="478617"/>
            <a:ext cx="360028" cy="187200"/>
          </a:xfrm>
        </p:spPr>
        <p:txBody>
          <a:bodyPr/>
          <a:lstStyle/>
          <a:p>
            <a:fld id="{38480145-259A-47DA-A30D-C906B9DB5C99}" type="slidenum">
              <a:rPr lang="sv-SE" smtClean="0"/>
              <a:t>‹#›</a:t>
            </a:fld>
            <a:endParaRPr lang="sv-SE" dirty="0"/>
          </a:p>
        </p:txBody>
      </p:sp>
      <p:sp>
        <p:nvSpPr>
          <p:cNvPr id="12" name="Rektangel 11">
            <a:extLst>
              <a:ext uri="{FF2B5EF4-FFF2-40B4-BE49-F238E27FC236}">
                <a16:creationId xmlns:a16="http://schemas.microsoft.com/office/drawing/2014/main" id="{5E9C919A-0768-457E-8FE4-A8E97EA955FB}"/>
              </a:ext>
            </a:extLst>
          </p:cNvPr>
          <p:cNvSpPr/>
          <p:nvPr userDrawn="1"/>
        </p:nvSpPr>
        <p:spPr>
          <a:xfrm>
            <a:off x="10404822" y="702000"/>
            <a:ext cx="9007911" cy="99072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13" name="Platshållare för innehåll 2">
            <a:extLst>
              <a:ext uri="{FF2B5EF4-FFF2-40B4-BE49-F238E27FC236}">
                <a16:creationId xmlns:a16="http://schemas.microsoft.com/office/drawing/2014/main" id="{A9A918AC-8D77-44A2-A4FE-5285D4086A12}"/>
              </a:ext>
            </a:extLst>
          </p:cNvPr>
          <p:cNvSpPr>
            <a:spLocks noGrp="1"/>
          </p:cNvSpPr>
          <p:nvPr>
            <p:ph idx="1" hasCustomPrompt="1"/>
          </p:nvPr>
        </p:nvSpPr>
        <p:spPr>
          <a:xfrm>
            <a:off x="10404822" y="702000"/>
            <a:ext cx="9007911" cy="99072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4" name="Platshållare för text 2">
            <a:extLst>
              <a:ext uri="{FF2B5EF4-FFF2-40B4-BE49-F238E27FC236}">
                <a16:creationId xmlns:a16="http://schemas.microsoft.com/office/drawing/2014/main" id="{F2DA647D-DDF5-4570-9F2E-0535FAD82AEC}"/>
              </a:ext>
            </a:extLst>
          </p:cNvPr>
          <p:cNvSpPr>
            <a:spLocks noGrp="1"/>
          </p:cNvSpPr>
          <p:nvPr>
            <p:ph type="body" sz="quarter" idx="13"/>
          </p:nvPr>
        </p:nvSpPr>
        <p:spPr>
          <a:xfrm>
            <a:off x="1243865" y="3408147"/>
            <a:ext cx="7829352" cy="5400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7" name="Rubrik 7">
            <a:extLst>
              <a:ext uri="{FF2B5EF4-FFF2-40B4-BE49-F238E27FC236}">
                <a16:creationId xmlns:a16="http://schemas.microsoft.com/office/drawing/2014/main" id="{A8C94F33-3648-4C31-AEF3-2EBA538581A4}"/>
              </a:ext>
            </a:extLst>
          </p:cNvPr>
          <p:cNvSpPr>
            <a:spLocks noGrp="1"/>
          </p:cNvSpPr>
          <p:nvPr>
            <p:ph type="title"/>
          </p:nvPr>
        </p:nvSpPr>
        <p:spPr>
          <a:xfrm>
            <a:off x="1243865" y="1227047"/>
            <a:ext cx="7829352" cy="2043642"/>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2801785113"/>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E25708F-A6F2-4D28-886A-05F63F7F1F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3" r="88989" b="40999"/>
          <a:stretch/>
        </p:blipFill>
        <p:spPr>
          <a:xfrm>
            <a:off x="19009501" y="1"/>
            <a:ext cx="1096187" cy="2395475"/>
          </a:xfrm>
          <a:prstGeom prst="rect">
            <a:avLst/>
          </a:prstGeom>
        </p:spPr>
      </p:pic>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82AB491C-47DC-4E17-80D1-CDD4BAF30723}" type="datetime1">
              <a:rPr lang="sv-SE" smtClean="0"/>
              <a:t>2023-11-22</a:t>
            </a:fld>
            <a:endParaRPr lang="sv-SE" dirty="0"/>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dirty="0"/>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1243865" y="877615"/>
            <a:ext cx="17617959" cy="1043260"/>
          </a:xfrm>
        </p:spPr>
        <p:txBody>
          <a:bodyPr/>
          <a:lstStyle>
            <a:lvl1pPr>
              <a:defRPr>
                <a:solidFill>
                  <a:schemeClr val="accent1"/>
                </a:solidFill>
              </a:defRPr>
            </a:lvl1pPr>
          </a:lstStyle>
          <a:p>
            <a:r>
              <a:rPr lang="sv-SE"/>
              <a:t>Klicka här för att ändra mall för rubrikformat</a:t>
            </a:r>
          </a:p>
        </p:txBody>
      </p:sp>
      <p:sp>
        <p:nvSpPr>
          <p:cNvPr id="15" name="Rektangel 14">
            <a:extLst>
              <a:ext uri="{FF2B5EF4-FFF2-40B4-BE49-F238E27FC236}">
                <a16:creationId xmlns:a16="http://schemas.microsoft.com/office/drawing/2014/main" id="{EB7B88AC-ED67-40FC-B207-9A82E4376643}"/>
              </a:ext>
            </a:extLst>
          </p:cNvPr>
          <p:cNvSpPr/>
          <p:nvPr userDrawn="1"/>
        </p:nvSpPr>
        <p:spPr>
          <a:xfrm>
            <a:off x="1245698" y="2491200"/>
            <a:ext cx="17619792" cy="79236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1245698" y="2491200"/>
            <a:ext cx="17619792" cy="7923600"/>
          </a:xfr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1" name="Platshållare för text 6">
            <a:extLst>
              <a:ext uri="{FF2B5EF4-FFF2-40B4-BE49-F238E27FC236}">
                <a16:creationId xmlns:a16="http://schemas.microsoft.com/office/drawing/2014/main" id="{7C6CF22E-C600-40EB-BB5D-A71AE04A4CA3}"/>
              </a:ext>
            </a:extLst>
          </p:cNvPr>
          <p:cNvSpPr>
            <a:spLocks noGrp="1"/>
          </p:cNvSpPr>
          <p:nvPr>
            <p:ph type="body" sz="quarter" idx="14" hasCustomPrompt="1"/>
          </p:nvPr>
        </p:nvSpPr>
        <p:spPr>
          <a:xfrm>
            <a:off x="17641393" y="8791200"/>
            <a:ext cx="1987357" cy="1987200"/>
          </a:xfrm>
          <a:blipFill>
            <a:blip r:embed="rId3" cstate="print"/>
            <a:stretch>
              <a:fillRect/>
            </a:stretch>
          </a:blipFill>
        </p:spPr>
        <p:txBody>
          <a:bodyPr>
            <a:normAutofit/>
          </a:bodyPr>
          <a:lstStyle>
            <a:lvl1pPr>
              <a:buNone/>
              <a:defRPr sz="200"/>
            </a:lvl1pPr>
          </a:lstStyle>
          <a:p>
            <a:pPr lvl="0"/>
            <a:r>
              <a:rPr lang="sv-SE"/>
              <a:t> 4,42</a:t>
            </a:r>
          </a:p>
          <a:p>
            <a:pPr lvl="0"/>
            <a:endParaRPr lang="sv-SE"/>
          </a:p>
        </p:txBody>
      </p:sp>
    </p:spTree>
    <p:extLst>
      <p:ext uri="{BB962C8B-B14F-4D97-AF65-F5344CB8AC3E}">
        <p14:creationId xmlns:p14="http://schemas.microsoft.com/office/powerpoint/2010/main" val="3043024158"/>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Kollektivtraf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5811036" y="2077980"/>
            <a:ext cx="13461002" cy="1907240"/>
          </a:xfrm>
        </p:spPr>
        <p:txBody>
          <a:bodyPr anchor="b"/>
          <a:lstStyle>
            <a:lvl1pPr>
              <a:lnSpc>
                <a:spcPct val="80000"/>
              </a:lnSpc>
              <a:defRPr/>
            </a:lvl1pPr>
          </a:lstStyle>
          <a:p>
            <a:r>
              <a:rPr lang="sv-SE"/>
              <a:t>Klicka här för att lägga till rubrik</a:t>
            </a:r>
          </a:p>
        </p:txBody>
      </p:sp>
      <p:sp>
        <p:nvSpPr>
          <p:cNvPr id="9" name="Platshållare för innehåll 2"/>
          <p:cNvSpPr>
            <a:spLocks noGrp="1"/>
          </p:cNvSpPr>
          <p:nvPr>
            <p:ph idx="10" hasCustomPrompt="1"/>
          </p:nvPr>
        </p:nvSpPr>
        <p:spPr>
          <a:xfrm>
            <a:off x="5811036" y="4133673"/>
            <a:ext cx="13461002" cy="6292997"/>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0" name="textruta 9"/>
          <p:cNvSpPr txBox="1"/>
          <p:nvPr/>
        </p:nvSpPr>
        <p:spPr>
          <a:xfrm>
            <a:off x="17123547" y="10583776"/>
            <a:ext cx="5568908" cy="396904"/>
          </a:xfrm>
          <a:prstGeom prst="rect">
            <a:avLst/>
          </a:prstGeom>
          <a:noFill/>
        </p:spPr>
        <p:txBody>
          <a:bodyPr wrap="square" rtlCol="0">
            <a:spAutoFit/>
          </a:bodyPr>
          <a:lstStyle/>
          <a:p>
            <a:r>
              <a:rPr lang="sv-SE" sz="1979" b="0" dirty="0">
                <a:solidFill>
                  <a:srgbClr val="FF0000"/>
                </a:solidFill>
              </a:rPr>
              <a:t>regionvastmanland.se</a:t>
            </a:r>
            <a:endParaRPr lang="sv-SE" sz="1979" b="0" baseline="0" dirty="0">
              <a:solidFill>
                <a:srgbClr val="FF0000"/>
              </a:solidFill>
            </a:endParaRPr>
          </a:p>
        </p:txBody>
      </p:sp>
      <p:sp>
        <p:nvSpPr>
          <p:cNvPr id="11" name="Platshållare för datum 7"/>
          <p:cNvSpPr>
            <a:spLocks noGrp="1"/>
          </p:cNvSpPr>
          <p:nvPr>
            <p:ph type="dt" sz="half" idx="11"/>
          </p:nvPr>
        </p:nvSpPr>
        <p:spPr>
          <a:xfrm>
            <a:off x="3441872" y="1225989"/>
            <a:ext cx="4523780" cy="184666"/>
          </a:xfrm>
        </p:spPr>
        <p:txBody>
          <a:bodyPr/>
          <a:lstStyle/>
          <a:p>
            <a:fld id="{08176BD1-A56A-405D-BBE7-4874BB21E688}" type="datetimeFigureOut">
              <a:rPr lang="sv-SE" smtClean="0"/>
              <a:pPr/>
              <a:t>2023-11-22</a:t>
            </a:fld>
            <a:endParaRPr lang="sv-SE" dirty="0"/>
          </a:p>
        </p:txBody>
      </p:sp>
      <p:sp>
        <p:nvSpPr>
          <p:cNvPr id="12" name="Platshållare för sidfot 8"/>
          <p:cNvSpPr>
            <a:spLocks noGrp="1"/>
          </p:cNvSpPr>
          <p:nvPr>
            <p:ph type="ftr" sz="quarter" idx="12"/>
          </p:nvPr>
        </p:nvSpPr>
        <p:spPr>
          <a:xfrm>
            <a:off x="3441872" y="803411"/>
            <a:ext cx="6785670" cy="184666"/>
          </a:xfrm>
        </p:spPr>
        <p:txBody>
          <a:bodyPr/>
          <a:lstStyle/>
          <a:p>
            <a:endParaRPr lang="sv-SE" dirty="0"/>
          </a:p>
        </p:txBody>
      </p:sp>
      <p:sp>
        <p:nvSpPr>
          <p:cNvPr id="16" name="textruta 15"/>
          <p:cNvSpPr txBox="1"/>
          <p:nvPr/>
        </p:nvSpPr>
        <p:spPr>
          <a:xfrm>
            <a:off x="3441873" y="1546962"/>
            <a:ext cx="5568908" cy="396904"/>
          </a:xfrm>
          <a:prstGeom prst="rect">
            <a:avLst/>
          </a:prstGeom>
          <a:noFill/>
        </p:spPr>
        <p:txBody>
          <a:bodyPr wrap="square" rtlCol="0">
            <a:spAutoFit/>
          </a:bodyPr>
          <a:lstStyle/>
          <a:p>
            <a:r>
              <a:rPr lang="sv-SE" sz="1979" b="0" dirty="0">
                <a:solidFill>
                  <a:srgbClr val="FF0000"/>
                </a:solidFill>
              </a:rPr>
              <a:t>regionvastmanland.se</a:t>
            </a:r>
            <a:endParaRPr lang="sv-SE" sz="1979" b="0" baseline="0" dirty="0">
              <a:solidFill>
                <a:srgbClr val="FF0000"/>
              </a:solidFill>
            </a:endParaRPr>
          </a:p>
        </p:txBody>
      </p:sp>
    </p:spTree>
    <p:extLst>
      <p:ext uri="{BB962C8B-B14F-4D97-AF65-F5344CB8AC3E}">
        <p14:creationId xmlns:p14="http://schemas.microsoft.com/office/powerpoint/2010/main" val="157973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2513212" y="1996901"/>
            <a:ext cx="15079266" cy="6910171"/>
          </a:xfrm>
        </p:spPr>
        <p:txBody>
          <a:bodyPr anchor="ctr">
            <a:normAutofit/>
          </a:bodyPr>
          <a:lstStyle>
            <a:lvl1pPr algn="ctr">
              <a:lnSpc>
                <a:spcPct val="80000"/>
              </a:lnSpc>
              <a:defRPr sz="5936" b="0">
                <a:solidFill>
                  <a:schemeClr val="tx1"/>
                </a:solidFill>
              </a:defRPr>
            </a:lvl1pPr>
          </a:lstStyle>
          <a:p>
            <a:r>
              <a:rPr lang="sv-SE"/>
              <a:t>Klicka här för att lägga till rubrik</a:t>
            </a:r>
          </a:p>
        </p:txBody>
      </p:sp>
      <p:sp>
        <p:nvSpPr>
          <p:cNvPr id="6" name="Platshållare för datum 5"/>
          <p:cNvSpPr>
            <a:spLocks noGrp="1"/>
          </p:cNvSpPr>
          <p:nvPr>
            <p:ph type="dt" sz="half" idx="10"/>
          </p:nvPr>
        </p:nvSpPr>
        <p:spPr/>
        <p:txBody>
          <a:bodyPr/>
          <a:lstStyle/>
          <a:p>
            <a:fld id="{08176BD1-A56A-405D-BBE7-4874BB21E688}" type="datetimeFigureOut">
              <a:rPr lang="sv-SE" smtClean="0"/>
              <a:pPr/>
              <a:t>2023-11-22</a:t>
            </a:fld>
            <a:endParaRPr lang="sv-SE" dirty="0"/>
          </a:p>
        </p:txBody>
      </p:sp>
      <p:sp>
        <p:nvSpPr>
          <p:cNvPr id="7" name="Platshållare för sidfot 6"/>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dirty="0"/>
          </a:p>
        </p:txBody>
      </p:sp>
    </p:spTree>
    <p:extLst>
      <p:ext uri="{BB962C8B-B14F-4D97-AF65-F5344CB8AC3E}">
        <p14:creationId xmlns:p14="http://schemas.microsoft.com/office/powerpoint/2010/main" val="221519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jänsteperson allmä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5811036" y="2077980"/>
            <a:ext cx="13461002" cy="1907240"/>
          </a:xfrm>
        </p:spPr>
        <p:txBody>
          <a:bodyPr anchor="b"/>
          <a:lstStyle>
            <a:lvl1pPr>
              <a:lnSpc>
                <a:spcPct val="80000"/>
              </a:lnSpc>
              <a:defRPr/>
            </a:lvl1pPr>
          </a:lstStyle>
          <a:p>
            <a:r>
              <a:rPr lang="sv-SE"/>
              <a:t>Klicka här för att lägga till rubrik</a:t>
            </a:r>
          </a:p>
        </p:txBody>
      </p:sp>
      <p:sp>
        <p:nvSpPr>
          <p:cNvPr id="9" name="Platshållare för innehåll 2"/>
          <p:cNvSpPr>
            <a:spLocks noGrp="1"/>
          </p:cNvSpPr>
          <p:nvPr>
            <p:ph idx="10" hasCustomPrompt="1"/>
          </p:nvPr>
        </p:nvSpPr>
        <p:spPr>
          <a:xfrm>
            <a:off x="5811036" y="4133673"/>
            <a:ext cx="13461002" cy="6292997"/>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1" name="Platshållare för datum 7"/>
          <p:cNvSpPr>
            <a:spLocks noGrp="1"/>
          </p:cNvSpPr>
          <p:nvPr>
            <p:ph type="dt" sz="half" idx="11"/>
          </p:nvPr>
        </p:nvSpPr>
        <p:spPr>
          <a:xfrm>
            <a:off x="3441872" y="1225989"/>
            <a:ext cx="4523780" cy="184666"/>
          </a:xfrm>
        </p:spPr>
        <p:txBody>
          <a:bodyPr/>
          <a:lstStyle/>
          <a:p>
            <a:fld id="{08176BD1-A56A-405D-BBE7-4874BB21E688}" type="datetimeFigureOut">
              <a:rPr lang="sv-SE" smtClean="0"/>
              <a:pPr/>
              <a:t>2023-11-22</a:t>
            </a:fld>
            <a:endParaRPr lang="sv-SE" dirty="0"/>
          </a:p>
        </p:txBody>
      </p:sp>
      <p:sp>
        <p:nvSpPr>
          <p:cNvPr id="12" name="Platshållare för sidfot 8"/>
          <p:cNvSpPr>
            <a:spLocks noGrp="1"/>
          </p:cNvSpPr>
          <p:nvPr>
            <p:ph type="ftr" sz="quarter" idx="12"/>
          </p:nvPr>
        </p:nvSpPr>
        <p:spPr>
          <a:xfrm>
            <a:off x="3441872" y="803411"/>
            <a:ext cx="6785670" cy="184666"/>
          </a:xfrm>
        </p:spPr>
        <p:txBody>
          <a:bodyPr/>
          <a:lstStyle/>
          <a:p>
            <a:endParaRPr lang="sv-SE" dirty="0"/>
          </a:p>
        </p:txBody>
      </p:sp>
      <p:sp>
        <p:nvSpPr>
          <p:cNvPr id="13" name="textruta 12"/>
          <p:cNvSpPr txBox="1"/>
          <p:nvPr/>
        </p:nvSpPr>
        <p:spPr>
          <a:xfrm>
            <a:off x="3441873" y="1546962"/>
            <a:ext cx="5568908" cy="396904"/>
          </a:xfrm>
          <a:prstGeom prst="rect">
            <a:avLst/>
          </a:prstGeom>
          <a:noFill/>
        </p:spPr>
        <p:txBody>
          <a:bodyPr wrap="square" rtlCol="0">
            <a:spAutoFit/>
          </a:bodyPr>
          <a:lstStyle/>
          <a:p>
            <a:r>
              <a:rPr lang="sv-SE" sz="1979" b="0" dirty="0">
                <a:solidFill>
                  <a:srgbClr val="FF0000"/>
                </a:solidFill>
              </a:rPr>
              <a:t>regionvastmanland.se</a:t>
            </a:r>
            <a:endParaRPr lang="sv-SE" sz="1979" b="0" baseline="0" dirty="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dirty="0"/>
          </a:p>
        </p:txBody>
      </p:sp>
    </p:spTree>
    <p:extLst>
      <p:ext uri="{BB962C8B-B14F-4D97-AF65-F5344CB8AC3E}">
        <p14:creationId xmlns:p14="http://schemas.microsoft.com/office/powerpoint/2010/main" val="51185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vå delar">
    <p:spTree>
      <p:nvGrpSpPr>
        <p:cNvPr id="1" name=""/>
        <p:cNvGrpSpPr/>
        <p:nvPr/>
      </p:nvGrpSpPr>
      <p:grpSpPr>
        <a:xfrm>
          <a:off x="0" y="0"/>
          <a:ext cx="0" cy="0"/>
          <a:chOff x="0" y="0"/>
          <a:chExt cx="0" cy="0"/>
        </a:xfrm>
      </p:grpSpPr>
      <p:pic>
        <p:nvPicPr>
          <p:cNvPr id="72" name="Bildobjekt 71">
            <a:extLst>
              <a:ext uri="{FF2B5EF4-FFF2-40B4-BE49-F238E27FC236}">
                <a16:creationId xmlns:a16="http://schemas.microsoft.com/office/drawing/2014/main" id="{F9214C34-71FC-4B3B-B2DA-532B9C36A5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004" t="51088" b="-60520"/>
          <a:stretch/>
        </p:blipFill>
        <p:spPr>
          <a:xfrm>
            <a:off x="0" y="6264275"/>
            <a:ext cx="1247255" cy="5045075"/>
          </a:xfrm>
          <a:prstGeom prst="rect">
            <a:avLst/>
          </a:prstGeom>
        </p:spPr>
      </p:pic>
      <p:sp>
        <p:nvSpPr>
          <p:cNvPr id="3" name="Platshållare för innehåll 2">
            <a:extLst>
              <a:ext uri="{FF2B5EF4-FFF2-40B4-BE49-F238E27FC236}">
                <a16:creationId xmlns:a16="http://schemas.microsoft.com/office/drawing/2014/main" id="{2ACC9BDD-2A63-4704-82E4-11575AE2554E}"/>
              </a:ext>
            </a:extLst>
          </p:cNvPr>
          <p:cNvSpPr>
            <a:spLocks noGrp="1"/>
          </p:cNvSpPr>
          <p:nvPr>
            <p:ph sz="half" idx="1"/>
          </p:nvPr>
        </p:nvSpPr>
        <p:spPr>
          <a:xfrm>
            <a:off x="1243865" y="3406775"/>
            <a:ext cx="8639103"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7763FE-5C0D-4543-80BD-2B9936FC6C8E}"/>
              </a:ext>
            </a:extLst>
          </p:cNvPr>
          <p:cNvSpPr>
            <a:spLocks noGrp="1"/>
          </p:cNvSpPr>
          <p:nvPr>
            <p:ph type="title"/>
          </p:nvPr>
        </p:nvSpPr>
        <p:spPr/>
        <p:txBody>
          <a:body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9E9CB98B-6CDA-4906-9342-37A4C0ABF24E}"/>
              </a:ext>
            </a:extLst>
          </p:cNvPr>
          <p:cNvSpPr>
            <a:spLocks noGrp="1"/>
          </p:cNvSpPr>
          <p:nvPr>
            <p:ph sz="half" idx="2"/>
          </p:nvPr>
        </p:nvSpPr>
        <p:spPr>
          <a:xfrm>
            <a:off x="10222719" y="3406775"/>
            <a:ext cx="8639103"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C9495B9-D494-4909-B0F6-C282E34AD721}"/>
              </a:ext>
            </a:extLst>
          </p:cNvPr>
          <p:cNvSpPr>
            <a:spLocks noGrp="1"/>
          </p:cNvSpPr>
          <p:nvPr>
            <p:ph type="dt" sz="half" idx="10"/>
          </p:nvPr>
        </p:nvSpPr>
        <p:spPr/>
        <p:txBody>
          <a:bodyPr/>
          <a:lstStyle/>
          <a:p>
            <a:fld id="{37F15F43-7351-4340-AB7C-1EB441B903A0}" type="datetime1">
              <a:rPr lang="sv-SE" smtClean="0"/>
              <a:t>2023-11-22</a:t>
            </a:fld>
            <a:endParaRPr lang="sv-SE" dirty="0"/>
          </a:p>
        </p:txBody>
      </p:sp>
      <p:sp>
        <p:nvSpPr>
          <p:cNvPr id="6" name="Platshållare för sidfot 5">
            <a:extLst>
              <a:ext uri="{FF2B5EF4-FFF2-40B4-BE49-F238E27FC236}">
                <a16:creationId xmlns:a16="http://schemas.microsoft.com/office/drawing/2014/main" id="{A040E90E-D655-44FC-9710-9E80B0452484}"/>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C8CD1362-079A-44DB-8854-F2DD36BF5797}"/>
              </a:ext>
            </a:extLst>
          </p:cNvPr>
          <p:cNvSpPr>
            <a:spLocks noGrp="1"/>
          </p:cNvSpPr>
          <p:nvPr>
            <p:ph type="sldNum" sz="quarter" idx="12"/>
          </p:nvPr>
        </p:nvSpPr>
        <p:spPr/>
        <p:txBody>
          <a:bodyPr/>
          <a:lstStyle/>
          <a:p>
            <a:fld id="{38480145-259A-47DA-A30D-C906B9DB5C99}" type="slidenum">
              <a:rPr lang="sv-SE" smtClean="0"/>
              <a:t>‹#›</a:t>
            </a:fld>
            <a:endParaRPr lang="sv-SE" dirty="0"/>
          </a:p>
        </p:txBody>
      </p:sp>
    </p:spTree>
    <p:extLst>
      <p:ext uri="{BB962C8B-B14F-4D97-AF65-F5344CB8AC3E}">
        <p14:creationId xmlns:p14="http://schemas.microsoft.com/office/powerpoint/2010/main" val="4230134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06" name="Bildobjekt 105">
            <a:extLst>
              <a:ext uri="{FF2B5EF4-FFF2-40B4-BE49-F238E27FC236}">
                <a16:creationId xmlns:a16="http://schemas.microsoft.com/office/drawing/2014/main" id="{BEF2884E-1FD5-4C14-8812-60610C2A38CA}"/>
              </a:ext>
            </a:extLst>
          </p:cNvPr>
          <p:cNvPicPr>
            <a:picLocks noChangeAspect="1"/>
          </p:cNvPicPr>
          <p:nvPr userDrawn="1"/>
        </p:nvPicPr>
        <p:blipFill rotWithShape="1">
          <a:blip r:embed="rId2"/>
          <a:srcRect l="-135146" t="64200" r="1"/>
          <a:stretch/>
        </p:blipFill>
        <p:spPr>
          <a:xfrm>
            <a:off x="1" y="0"/>
            <a:ext cx="6241120" cy="979488"/>
          </a:xfrm>
          <a:prstGeom prst="rect">
            <a:avLst/>
          </a:prstGeom>
        </p:spPr>
      </p:pic>
      <p:sp>
        <p:nvSpPr>
          <p:cNvPr id="15" name="object 38">
            <a:extLst>
              <a:ext uri="{FF2B5EF4-FFF2-40B4-BE49-F238E27FC236}">
                <a16:creationId xmlns:a16="http://schemas.microsoft.com/office/drawing/2014/main" id="{FCB10ADE-7E5E-400B-8AA1-BCE8B82F9AC2}"/>
              </a:ext>
            </a:extLst>
          </p:cNvPr>
          <p:cNvSpPr/>
          <p:nvPr userDrawn="1"/>
        </p:nvSpPr>
        <p:spPr>
          <a:xfrm>
            <a:off x="523585" y="8791289"/>
            <a:ext cx="1988652" cy="1988483"/>
          </a:xfrm>
          <a:prstGeom prst="rect">
            <a:avLst/>
          </a:prstGeom>
          <a:blipFill>
            <a:blip r:embed="rId3" cstate="print"/>
            <a:stretch>
              <a:fillRect/>
            </a:stretch>
          </a:blipFill>
        </p:spPr>
        <p:txBody>
          <a:bodyPr wrap="square" lIns="0" tIns="0" rIns="0" bIns="0" rtlCol="0"/>
          <a:lstStyle/>
          <a:p>
            <a:endParaRPr sz="1800" dirty="0"/>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dirty="0"/>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62DD169D-E447-4789-8673-AFA93CC4C0FC}" type="datetime1">
              <a:rPr lang="sv-SE" smtClean="0"/>
              <a:t>2023-11-22</a:t>
            </a:fld>
            <a:endParaRPr lang="sv-SE" dirty="0"/>
          </a:p>
        </p:txBody>
      </p:sp>
      <p:sp>
        <p:nvSpPr>
          <p:cNvPr id="12" name="Rektangel 11">
            <a:extLst>
              <a:ext uri="{FF2B5EF4-FFF2-40B4-BE49-F238E27FC236}">
                <a16:creationId xmlns:a16="http://schemas.microsoft.com/office/drawing/2014/main" id="{669B40A8-44D8-445B-8C02-75F7336F6216}"/>
              </a:ext>
            </a:extLst>
          </p:cNvPr>
          <p:cNvSpPr/>
          <p:nvPr userDrawn="1"/>
        </p:nvSpPr>
        <p:spPr>
          <a:xfrm>
            <a:off x="10404823" y="702000"/>
            <a:ext cx="9000711" cy="9899999"/>
          </a:xfrm>
          <a:prstGeom prst="rect">
            <a:avLst/>
          </a:prstGeom>
          <a:solidFill>
            <a:srgbClr val="FA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dirty="0"/>
          </a:p>
        </p:txBody>
      </p:sp>
      <p:sp>
        <p:nvSpPr>
          <p:cNvPr id="14" name="Platshållare för innehåll 2">
            <a:extLst>
              <a:ext uri="{FF2B5EF4-FFF2-40B4-BE49-F238E27FC236}">
                <a16:creationId xmlns:a16="http://schemas.microsoft.com/office/drawing/2014/main" id="{29954143-B55D-450D-940A-BB896C139DC6}"/>
              </a:ext>
            </a:extLst>
          </p:cNvPr>
          <p:cNvSpPr>
            <a:spLocks noGrp="1"/>
          </p:cNvSpPr>
          <p:nvPr>
            <p:ph idx="1" hasCustomPrompt="1"/>
          </p:nvPr>
        </p:nvSpPr>
        <p:spPr>
          <a:xfrm>
            <a:off x="10404823" y="701677"/>
            <a:ext cx="9000711" cy="9899999"/>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1" name="Platshållare för text 2">
            <a:extLst>
              <a:ext uri="{FF2B5EF4-FFF2-40B4-BE49-F238E27FC236}">
                <a16:creationId xmlns:a16="http://schemas.microsoft.com/office/drawing/2014/main" id="{F05E6BAC-F8CD-4D8F-BF33-F04A9C43E4B1}"/>
              </a:ext>
            </a:extLst>
          </p:cNvPr>
          <p:cNvSpPr>
            <a:spLocks noGrp="1"/>
          </p:cNvSpPr>
          <p:nvPr>
            <p:ph type="body" sz="quarter" idx="13"/>
          </p:nvPr>
        </p:nvSpPr>
        <p:spPr>
          <a:xfrm>
            <a:off x="1243867" y="3408148"/>
            <a:ext cx="7829351" cy="5400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7" name="Rubrik 106">
            <a:extLst>
              <a:ext uri="{FF2B5EF4-FFF2-40B4-BE49-F238E27FC236}">
                <a16:creationId xmlns:a16="http://schemas.microsoft.com/office/drawing/2014/main" id="{6CA9850E-4638-497B-BFB1-76C714BE18EA}"/>
              </a:ext>
            </a:extLst>
          </p:cNvPr>
          <p:cNvSpPr>
            <a:spLocks noGrp="1"/>
          </p:cNvSpPr>
          <p:nvPr>
            <p:ph type="title"/>
          </p:nvPr>
        </p:nvSpPr>
        <p:spPr>
          <a:xfrm>
            <a:off x="1243866" y="1227047"/>
            <a:ext cx="7829353" cy="2043642"/>
          </a:xfrm>
        </p:spPr>
        <p:txBody>
          <a:bodyPr/>
          <a:lstStyle/>
          <a:p>
            <a:r>
              <a:rPr lang="sv-SE"/>
              <a:t>Klicka här för att ändra mall för rubrikformat</a:t>
            </a:r>
          </a:p>
        </p:txBody>
      </p:sp>
    </p:spTree>
    <p:extLst>
      <p:ext uri="{BB962C8B-B14F-4D97-AF65-F5344CB8AC3E}">
        <p14:creationId xmlns:p14="http://schemas.microsoft.com/office/powerpoint/2010/main" val="4204256718"/>
      </p:ext>
    </p:extLst>
  </p:cSld>
  <p:clrMapOvr>
    <a:masterClrMapping/>
  </p:clrMapOvr>
  <p:extLst>
    <p:ext uri="{DCECCB84-F9BA-43D5-87BE-67443E8EF086}">
      <p15:sldGuideLst xmlns:p15="http://schemas.microsoft.com/office/powerpoint/2012/main">
        <p15:guide id="1" orient="horz" pos="1210" userDrawn="1">
          <p15:clr>
            <a:srgbClr val="FBAE40"/>
          </p15:clr>
        </p15:guide>
        <p15:guide id="2" pos="6333" userDrawn="1">
          <p15:clr>
            <a:srgbClr val="FBAE40"/>
          </p15:clr>
        </p15:guide>
        <p15:guide id="3" pos="244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117" name="Bildobjekt 116">
            <a:extLst>
              <a:ext uri="{FF2B5EF4-FFF2-40B4-BE49-F238E27FC236}">
                <a16:creationId xmlns:a16="http://schemas.microsoft.com/office/drawing/2014/main" id="{33477E7E-42C3-4788-A1BB-FDC82EC597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74" b="4216"/>
          <a:stretch/>
        </p:blipFill>
        <p:spPr>
          <a:xfrm>
            <a:off x="10815254" y="0"/>
            <a:ext cx="9290434" cy="11309350"/>
          </a:xfrm>
          <a:prstGeom prst="rect">
            <a:avLst/>
          </a:prstGeom>
        </p:spPr>
      </p:pic>
      <p:sp>
        <p:nvSpPr>
          <p:cNvPr id="118" name="object 38">
            <a:extLst>
              <a:ext uri="{FF2B5EF4-FFF2-40B4-BE49-F238E27FC236}">
                <a16:creationId xmlns:a16="http://schemas.microsoft.com/office/drawing/2014/main" id="{72F77CA4-0BCE-4432-8426-61300A583404}"/>
              </a:ext>
            </a:extLst>
          </p:cNvPr>
          <p:cNvSpPr/>
          <p:nvPr userDrawn="1"/>
        </p:nvSpPr>
        <p:spPr>
          <a:xfrm>
            <a:off x="523584" y="8791288"/>
            <a:ext cx="1988651" cy="1988483"/>
          </a:xfrm>
          <a:prstGeom prst="rect">
            <a:avLst/>
          </a:prstGeom>
          <a:blipFill>
            <a:blip r:embed="rId3" cstate="print"/>
            <a:stretch>
              <a:fillRect/>
            </a:stretch>
          </a:blipFill>
        </p:spPr>
        <p:txBody>
          <a:bodyPr wrap="square" lIns="0" tIns="0" rIns="0" bIns="0" rtlCol="0"/>
          <a:lstStyle/>
          <a:p>
            <a:endParaRPr sz="1800" dirty="0"/>
          </a:p>
        </p:txBody>
      </p:sp>
      <p:sp>
        <p:nvSpPr>
          <p:cNvPr id="119" name="Rubrik 1">
            <a:extLst>
              <a:ext uri="{FF2B5EF4-FFF2-40B4-BE49-F238E27FC236}">
                <a16:creationId xmlns:a16="http://schemas.microsoft.com/office/drawing/2014/main" id="{656A818D-9B35-4279-A10A-068A34BAA297}"/>
              </a:ext>
            </a:extLst>
          </p:cNvPr>
          <p:cNvSpPr>
            <a:spLocks noGrp="1"/>
          </p:cNvSpPr>
          <p:nvPr>
            <p:ph type="ctrTitle" hasCustomPrompt="1"/>
          </p:nvPr>
        </p:nvSpPr>
        <p:spPr>
          <a:xfrm>
            <a:off x="2513212" y="2378075"/>
            <a:ext cx="13636114" cy="3409950"/>
          </a:xfrm>
        </p:spPr>
        <p:txBody>
          <a:bodyPr anchor="b">
            <a:normAutofit/>
          </a:bodyPr>
          <a:lstStyle>
            <a:lvl1pPr algn="l">
              <a:lnSpc>
                <a:spcPct val="75000"/>
              </a:lnSpc>
              <a:defRPr sz="11900" spc="-400" baseline="0">
                <a:solidFill>
                  <a:schemeClr val="accent1"/>
                </a:solidFill>
              </a:defRPr>
            </a:lvl1pPr>
          </a:lstStyle>
          <a:p>
            <a:r>
              <a:rPr lang="sv-SE"/>
              <a:t>Rubrik på en eller två rader</a:t>
            </a:r>
          </a:p>
        </p:txBody>
      </p:sp>
      <p:sp>
        <p:nvSpPr>
          <p:cNvPr id="120" name="Underrubrik 2">
            <a:extLst>
              <a:ext uri="{FF2B5EF4-FFF2-40B4-BE49-F238E27FC236}">
                <a16:creationId xmlns:a16="http://schemas.microsoft.com/office/drawing/2014/main" id="{3DE99F72-0CDC-477B-85F2-1E356EF224FA}"/>
              </a:ext>
            </a:extLst>
          </p:cNvPr>
          <p:cNvSpPr>
            <a:spLocks noGrp="1"/>
          </p:cNvSpPr>
          <p:nvPr>
            <p:ph type="subTitle" idx="1" hasCustomPrompt="1"/>
          </p:nvPr>
        </p:nvSpPr>
        <p:spPr>
          <a:xfrm>
            <a:off x="2513212" y="6279773"/>
            <a:ext cx="13636114" cy="2406650"/>
          </a:xfrm>
        </p:spPr>
        <p:txBody>
          <a:bodyPr>
            <a:norm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Tree>
    <p:extLst>
      <p:ext uri="{BB962C8B-B14F-4D97-AF65-F5344CB8AC3E}">
        <p14:creationId xmlns:p14="http://schemas.microsoft.com/office/powerpoint/2010/main" val="1236444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4A2BB9E4-4D0C-429C-86B2-73D19EAEC8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9" b="40999"/>
          <a:stretch/>
        </p:blipFill>
        <p:spPr>
          <a:xfrm>
            <a:off x="19009501" y="1"/>
            <a:ext cx="1096187" cy="3216275"/>
          </a:xfrm>
          <a:prstGeom prst="rect">
            <a:avLst/>
          </a:prstGeom>
        </p:spPr>
      </p:pic>
      <p:sp>
        <p:nvSpPr>
          <p:cNvPr id="17" name="Platshållare för text 10">
            <a:extLst>
              <a:ext uri="{FF2B5EF4-FFF2-40B4-BE49-F238E27FC236}">
                <a16:creationId xmlns:a16="http://schemas.microsoft.com/office/drawing/2014/main" id="{C9E204E3-63A1-4474-A22C-5B6EBCE2EED5}"/>
              </a:ext>
            </a:extLst>
          </p:cNvPr>
          <p:cNvSpPr>
            <a:spLocks noGrp="1"/>
          </p:cNvSpPr>
          <p:nvPr>
            <p:ph type="body" sz="quarter" idx="13"/>
          </p:nvPr>
        </p:nvSpPr>
        <p:spPr>
          <a:xfrm>
            <a:off x="1243864" y="3399671"/>
            <a:ext cx="17617958" cy="59832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9A8E34-5052-4F38-988C-0D97C66154E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307201E-B19A-4211-B823-348FBA9EC29E}"/>
              </a:ext>
            </a:extLst>
          </p:cNvPr>
          <p:cNvSpPr>
            <a:spLocks noGrp="1"/>
          </p:cNvSpPr>
          <p:nvPr>
            <p:ph type="dt" sz="half" idx="14"/>
          </p:nvPr>
        </p:nvSpPr>
        <p:spPr/>
        <p:txBody>
          <a:bodyPr/>
          <a:lstStyle/>
          <a:p>
            <a:fld id="{995C967C-67C7-4621-A3F4-421FC821AE41}" type="datetime1">
              <a:rPr lang="sv-SE" smtClean="0"/>
              <a:t>2023-11-22</a:t>
            </a:fld>
            <a:endParaRPr lang="en-US" dirty="0"/>
          </a:p>
        </p:txBody>
      </p:sp>
      <p:sp>
        <p:nvSpPr>
          <p:cNvPr id="4" name="Platshållare för sidfot 3">
            <a:extLst>
              <a:ext uri="{FF2B5EF4-FFF2-40B4-BE49-F238E27FC236}">
                <a16:creationId xmlns:a16="http://schemas.microsoft.com/office/drawing/2014/main" id="{30AA7B2E-985F-4673-A4FB-6FC32C2C34ED}"/>
              </a:ext>
            </a:extLst>
          </p:cNvPr>
          <p:cNvSpPr>
            <a:spLocks noGrp="1"/>
          </p:cNvSpPr>
          <p:nvPr>
            <p:ph type="ftr" sz="quarter" idx="15"/>
          </p:nvPr>
        </p:nvSpPr>
        <p:spPr/>
        <p:txBody>
          <a:bodyPr/>
          <a:lstStyle/>
          <a:p>
            <a:endParaRPr lang="sv-SE" dirty="0"/>
          </a:p>
        </p:txBody>
      </p:sp>
      <p:sp>
        <p:nvSpPr>
          <p:cNvPr id="5" name="Platshållare för bildnummer 4">
            <a:extLst>
              <a:ext uri="{FF2B5EF4-FFF2-40B4-BE49-F238E27FC236}">
                <a16:creationId xmlns:a16="http://schemas.microsoft.com/office/drawing/2014/main" id="{9B649E5A-1919-43B2-BBF2-01932005A467}"/>
              </a:ext>
            </a:extLst>
          </p:cNvPr>
          <p:cNvSpPr>
            <a:spLocks noGrp="1"/>
          </p:cNvSpPr>
          <p:nvPr>
            <p:ph type="sldNum" sz="quarter" idx="16"/>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1096846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5" name="AutoShape 18">
            <a:extLst>
              <a:ext uri="{FF2B5EF4-FFF2-40B4-BE49-F238E27FC236}">
                <a16:creationId xmlns:a16="http://schemas.microsoft.com/office/drawing/2014/main" id="{3137100E-AD01-4413-A769-147ED2DBD7FF}"/>
              </a:ext>
            </a:extLst>
          </p:cNvPr>
          <p:cNvSpPr>
            <a:spLocks noChangeAspect="1" noChangeArrowheads="1" noTextEdit="1"/>
          </p:cNvSpPr>
          <p:nvPr userDrawn="1"/>
        </p:nvSpPr>
        <p:spPr bwMode="auto">
          <a:xfrm>
            <a:off x="0" y="0"/>
            <a:ext cx="1214534"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sz="1800" dirty="0"/>
          </a:p>
        </p:txBody>
      </p:sp>
      <p:sp>
        <p:nvSpPr>
          <p:cNvPr id="86" name="AutoShape 18">
            <a:extLst>
              <a:ext uri="{FF2B5EF4-FFF2-40B4-BE49-F238E27FC236}">
                <a16:creationId xmlns:a16="http://schemas.microsoft.com/office/drawing/2014/main" id="{72A7E8A6-C02F-4DDB-893A-A2DE3452A3B3}"/>
              </a:ext>
            </a:extLst>
          </p:cNvPr>
          <p:cNvSpPr>
            <a:spLocks noChangeAspect="1" noChangeArrowheads="1" noTextEdit="1"/>
          </p:cNvSpPr>
          <p:nvPr userDrawn="1"/>
        </p:nvSpPr>
        <p:spPr bwMode="auto">
          <a:xfrm>
            <a:off x="152412" y="152400"/>
            <a:ext cx="1214534"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sz="1800" dirty="0"/>
          </a:p>
        </p:txBody>
      </p:sp>
      <p:sp>
        <p:nvSpPr>
          <p:cNvPr id="87" name="AutoShape 18">
            <a:extLst>
              <a:ext uri="{FF2B5EF4-FFF2-40B4-BE49-F238E27FC236}">
                <a16:creationId xmlns:a16="http://schemas.microsoft.com/office/drawing/2014/main" id="{B680042A-CED3-424E-BC74-1F9AD53398B7}"/>
              </a:ext>
            </a:extLst>
          </p:cNvPr>
          <p:cNvSpPr>
            <a:spLocks noChangeAspect="1" noChangeArrowheads="1" noTextEdit="1"/>
          </p:cNvSpPr>
          <p:nvPr userDrawn="1"/>
        </p:nvSpPr>
        <p:spPr bwMode="auto">
          <a:xfrm>
            <a:off x="304824" y="304800"/>
            <a:ext cx="1214534"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sz="1800" dirty="0"/>
          </a:p>
        </p:txBody>
      </p:sp>
      <p:sp>
        <p:nvSpPr>
          <p:cNvPr id="88" name="Platshållare för innehåll 2">
            <a:extLst>
              <a:ext uri="{FF2B5EF4-FFF2-40B4-BE49-F238E27FC236}">
                <a16:creationId xmlns:a16="http://schemas.microsoft.com/office/drawing/2014/main" id="{EDEB1E76-DA8C-4821-B2EB-EED0A44C494E}"/>
              </a:ext>
            </a:extLst>
          </p:cNvPr>
          <p:cNvSpPr>
            <a:spLocks noGrp="1"/>
          </p:cNvSpPr>
          <p:nvPr>
            <p:ph sz="half" idx="1"/>
          </p:nvPr>
        </p:nvSpPr>
        <p:spPr>
          <a:xfrm>
            <a:off x="1243865" y="3406775"/>
            <a:ext cx="8639103"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0" name="Bildobjekt 89">
            <a:extLst>
              <a:ext uri="{FF2B5EF4-FFF2-40B4-BE49-F238E27FC236}">
                <a16:creationId xmlns:a16="http://schemas.microsoft.com/office/drawing/2014/main" id="{52C1F324-DEFA-416F-B72F-6051C31AFF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221" t="51033" b="-60375"/>
          <a:stretch/>
        </p:blipFill>
        <p:spPr>
          <a:xfrm>
            <a:off x="0" y="6264276"/>
            <a:ext cx="1238741" cy="5045074"/>
          </a:xfrm>
          <a:prstGeom prst="rect">
            <a:avLst/>
          </a:prstGeom>
        </p:spPr>
      </p:pic>
      <p:sp>
        <p:nvSpPr>
          <p:cNvPr id="2" name="Rubrik 1">
            <a:extLst>
              <a:ext uri="{FF2B5EF4-FFF2-40B4-BE49-F238E27FC236}">
                <a16:creationId xmlns:a16="http://schemas.microsoft.com/office/drawing/2014/main" id="{199169CA-2D7A-43B7-AB45-92143F3B1B07}"/>
              </a:ext>
            </a:extLst>
          </p:cNvPr>
          <p:cNvSpPr>
            <a:spLocks noGrp="1"/>
          </p:cNvSpPr>
          <p:nvPr>
            <p:ph type="title"/>
          </p:nvPr>
        </p:nvSpPr>
        <p:spPr/>
        <p:txBody>
          <a:bodyPr/>
          <a:lstStyle/>
          <a:p>
            <a:r>
              <a:rPr lang="sv-SE"/>
              <a:t>Klicka här för att ändra mall för rubrikformat</a:t>
            </a:r>
          </a:p>
        </p:txBody>
      </p:sp>
      <p:sp>
        <p:nvSpPr>
          <p:cNvPr id="12" name="Platshållare för innehåll 2">
            <a:extLst>
              <a:ext uri="{FF2B5EF4-FFF2-40B4-BE49-F238E27FC236}">
                <a16:creationId xmlns:a16="http://schemas.microsoft.com/office/drawing/2014/main" id="{C2266FDE-E7E1-4894-A463-420093AA5D7B}"/>
              </a:ext>
            </a:extLst>
          </p:cNvPr>
          <p:cNvSpPr>
            <a:spLocks noGrp="1"/>
          </p:cNvSpPr>
          <p:nvPr>
            <p:ph sz="half" idx="12"/>
          </p:nvPr>
        </p:nvSpPr>
        <p:spPr>
          <a:xfrm>
            <a:off x="10222723" y="3406776"/>
            <a:ext cx="8639103"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AFD0371-4BC2-4B1E-AF08-C39AD685810B}"/>
              </a:ext>
            </a:extLst>
          </p:cNvPr>
          <p:cNvSpPr>
            <a:spLocks noGrp="1"/>
          </p:cNvSpPr>
          <p:nvPr>
            <p:ph type="dt" sz="half" idx="13"/>
          </p:nvPr>
        </p:nvSpPr>
        <p:spPr/>
        <p:txBody>
          <a:bodyPr/>
          <a:lstStyle/>
          <a:p>
            <a:fld id="{3929E917-5370-4653-ABC0-4F0AA954FE77}" type="datetime1">
              <a:rPr lang="sv-SE" smtClean="0"/>
              <a:t>2023-11-22</a:t>
            </a:fld>
            <a:endParaRPr lang="en-US" dirty="0"/>
          </a:p>
        </p:txBody>
      </p:sp>
      <p:sp>
        <p:nvSpPr>
          <p:cNvPr id="8" name="Platshållare för sidfot 7">
            <a:extLst>
              <a:ext uri="{FF2B5EF4-FFF2-40B4-BE49-F238E27FC236}">
                <a16:creationId xmlns:a16="http://schemas.microsoft.com/office/drawing/2014/main" id="{9B503087-80B1-4939-BF99-75E89592FC50}"/>
              </a:ext>
            </a:extLst>
          </p:cNvPr>
          <p:cNvSpPr>
            <a:spLocks noGrp="1"/>
          </p:cNvSpPr>
          <p:nvPr>
            <p:ph type="ftr" sz="quarter" idx="14"/>
          </p:nvPr>
        </p:nvSpPr>
        <p:spPr/>
        <p:txBody>
          <a:bodyPr/>
          <a:lstStyle/>
          <a:p>
            <a:endParaRPr lang="sv-SE" dirty="0"/>
          </a:p>
        </p:txBody>
      </p:sp>
      <p:sp>
        <p:nvSpPr>
          <p:cNvPr id="9" name="Platshållare för bildnummer 8">
            <a:extLst>
              <a:ext uri="{FF2B5EF4-FFF2-40B4-BE49-F238E27FC236}">
                <a16:creationId xmlns:a16="http://schemas.microsoft.com/office/drawing/2014/main" id="{67DA98C4-0904-4159-B0D2-48927D0D4B23}"/>
              </a:ext>
            </a:extLst>
          </p:cNvPr>
          <p:cNvSpPr>
            <a:spLocks noGrp="1"/>
          </p:cNvSpPr>
          <p:nvPr>
            <p:ph type="sldNum" sz="quarter" idx="15"/>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2157364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16" name="Bildobjekt 115">
            <a:extLst>
              <a:ext uri="{FF2B5EF4-FFF2-40B4-BE49-F238E27FC236}">
                <a16:creationId xmlns:a16="http://schemas.microsoft.com/office/drawing/2014/main" id="{C737B2F4-9EA7-4502-85F3-D663E2EA07D1}"/>
              </a:ext>
            </a:extLst>
          </p:cNvPr>
          <p:cNvPicPr>
            <a:picLocks noChangeAspect="1"/>
          </p:cNvPicPr>
          <p:nvPr userDrawn="1"/>
        </p:nvPicPr>
        <p:blipFill rotWithShape="1">
          <a:blip r:embed="rId2"/>
          <a:srcRect l="-135106" t="64211"/>
          <a:stretch/>
        </p:blipFill>
        <p:spPr>
          <a:xfrm>
            <a:off x="0" y="0"/>
            <a:ext cx="6240019" cy="979200"/>
          </a:xfrm>
          <a:prstGeom prst="rect">
            <a:avLst/>
          </a:prstGeom>
        </p:spPr>
      </p:pic>
      <p:sp>
        <p:nvSpPr>
          <p:cNvPr id="17" name="object 38">
            <a:extLst>
              <a:ext uri="{FF2B5EF4-FFF2-40B4-BE49-F238E27FC236}">
                <a16:creationId xmlns:a16="http://schemas.microsoft.com/office/drawing/2014/main" id="{ED408A77-E9D9-4ECD-9EAC-8F17AA6FF688}"/>
              </a:ext>
            </a:extLst>
          </p:cNvPr>
          <p:cNvSpPr/>
          <p:nvPr userDrawn="1"/>
        </p:nvSpPr>
        <p:spPr>
          <a:xfrm>
            <a:off x="523584" y="8791288"/>
            <a:ext cx="1988651" cy="1988483"/>
          </a:xfrm>
          <a:prstGeom prst="rect">
            <a:avLst/>
          </a:prstGeom>
          <a:blipFill>
            <a:blip r:embed="rId3" cstate="print"/>
            <a:stretch>
              <a:fillRect/>
            </a:stretch>
          </a:blipFill>
        </p:spPr>
        <p:txBody>
          <a:bodyPr wrap="square" lIns="0" tIns="0" rIns="0" bIns="0" rtlCol="0"/>
          <a:lstStyle/>
          <a:p>
            <a:endParaRPr sz="1800" dirty="0"/>
          </a:p>
        </p:txBody>
      </p:sp>
      <p:sp>
        <p:nvSpPr>
          <p:cNvPr id="113" name="Platshållare för sidfot 5">
            <a:extLst>
              <a:ext uri="{FF2B5EF4-FFF2-40B4-BE49-F238E27FC236}">
                <a16:creationId xmlns:a16="http://schemas.microsoft.com/office/drawing/2014/main" id="{BB34CA2A-42E7-429D-A977-94E73516AD85}"/>
              </a:ext>
            </a:extLst>
          </p:cNvPr>
          <p:cNvSpPr>
            <a:spLocks noGrp="1"/>
          </p:cNvSpPr>
          <p:nvPr>
            <p:ph type="ftr" sz="quarter" idx="11"/>
          </p:nvPr>
        </p:nvSpPr>
        <p:spPr>
          <a:xfrm>
            <a:off x="2334087" y="478617"/>
            <a:ext cx="7704609" cy="187200"/>
          </a:xfrm>
        </p:spPr>
        <p:txBody>
          <a:bodyPr/>
          <a:lstStyle/>
          <a:p>
            <a:endParaRPr lang="sv-SE" dirty="0"/>
          </a:p>
        </p:txBody>
      </p:sp>
      <p:sp>
        <p:nvSpPr>
          <p:cNvPr id="112" name="Platshållare för datum 4">
            <a:extLst>
              <a:ext uri="{FF2B5EF4-FFF2-40B4-BE49-F238E27FC236}">
                <a16:creationId xmlns:a16="http://schemas.microsoft.com/office/drawing/2014/main" id="{D2CC2258-1CAC-42DF-AA86-10F59DEC79B5}"/>
              </a:ext>
            </a:extLst>
          </p:cNvPr>
          <p:cNvSpPr>
            <a:spLocks noGrp="1"/>
          </p:cNvSpPr>
          <p:nvPr>
            <p:ph type="dt" sz="half" idx="10"/>
          </p:nvPr>
        </p:nvSpPr>
        <p:spPr>
          <a:xfrm>
            <a:off x="1368610" y="478617"/>
            <a:ext cx="792063" cy="187200"/>
          </a:xfrm>
        </p:spPr>
        <p:txBody>
          <a:bodyPr/>
          <a:lstStyle/>
          <a:p>
            <a:fld id="{9D00964E-CD7C-4BCA-A53D-05A9094492BF}" type="datetime1">
              <a:rPr lang="sv-SE" smtClean="0"/>
              <a:t>2023-11-22</a:t>
            </a:fld>
            <a:endParaRPr lang="sv-SE" dirty="0"/>
          </a:p>
        </p:txBody>
      </p:sp>
      <p:sp>
        <p:nvSpPr>
          <p:cNvPr id="114" name="Platshållare för bildnummer 6">
            <a:extLst>
              <a:ext uri="{FF2B5EF4-FFF2-40B4-BE49-F238E27FC236}">
                <a16:creationId xmlns:a16="http://schemas.microsoft.com/office/drawing/2014/main" id="{0CFDA38F-887E-4A37-9D96-25B2B6B67F63}"/>
              </a:ext>
            </a:extLst>
          </p:cNvPr>
          <p:cNvSpPr>
            <a:spLocks noGrp="1"/>
          </p:cNvSpPr>
          <p:nvPr>
            <p:ph type="sldNum" sz="quarter" idx="12"/>
          </p:nvPr>
        </p:nvSpPr>
        <p:spPr>
          <a:xfrm>
            <a:off x="835168" y="478617"/>
            <a:ext cx="360028" cy="187200"/>
          </a:xfrm>
        </p:spPr>
        <p:txBody>
          <a:bodyPr/>
          <a:lstStyle/>
          <a:p>
            <a:fld id="{38480145-259A-47DA-A30D-C906B9DB5C99}" type="slidenum">
              <a:rPr lang="sv-SE" smtClean="0"/>
              <a:t>‹#›</a:t>
            </a:fld>
            <a:endParaRPr lang="sv-SE" dirty="0"/>
          </a:p>
        </p:txBody>
      </p:sp>
      <p:sp>
        <p:nvSpPr>
          <p:cNvPr id="12" name="Rektangel 11">
            <a:extLst>
              <a:ext uri="{FF2B5EF4-FFF2-40B4-BE49-F238E27FC236}">
                <a16:creationId xmlns:a16="http://schemas.microsoft.com/office/drawing/2014/main" id="{5E9C919A-0768-457E-8FE4-A8E97EA955FB}"/>
              </a:ext>
            </a:extLst>
          </p:cNvPr>
          <p:cNvSpPr/>
          <p:nvPr userDrawn="1"/>
        </p:nvSpPr>
        <p:spPr>
          <a:xfrm>
            <a:off x="10404822" y="702000"/>
            <a:ext cx="9007911" cy="99072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13" name="Platshållare för innehåll 2">
            <a:extLst>
              <a:ext uri="{FF2B5EF4-FFF2-40B4-BE49-F238E27FC236}">
                <a16:creationId xmlns:a16="http://schemas.microsoft.com/office/drawing/2014/main" id="{A9A918AC-8D77-44A2-A4FE-5285D4086A12}"/>
              </a:ext>
            </a:extLst>
          </p:cNvPr>
          <p:cNvSpPr>
            <a:spLocks noGrp="1"/>
          </p:cNvSpPr>
          <p:nvPr>
            <p:ph idx="1" hasCustomPrompt="1"/>
          </p:nvPr>
        </p:nvSpPr>
        <p:spPr>
          <a:xfrm>
            <a:off x="10404822" y="702000"/>
            <a:ext cx="9007911" cy="99072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4" name="Platshållare för text 2">
            <a:extLst>
              <a:ext uri="{FF2B5EF4-FFF2-40B4-BE49-F238E27FC236}">
                <a16:creationId xmlns:a16="http://schemas.microsoft.com/office/drawing/2014/main" id="{F2DA647D-DDF5-4570-9F2E-0535FAD82AEC}"/>
              </a:ext>
            </a:extLst>
          </p:cNvPr>
          <p:cNvSpPr>
            <a:spLocks noGrp="1"/>
          </p:cNvSpPr>
          <p:nvPr>
            <p:ph type="body" sz="quarter" idx="13"/>
          </p:nvPr>
        </p:nvSpPr>
        <p:spPr>
          <a:xfrm>
            <a:off x="1243865" y="3408147"/>
            <a:ext cx="7829352" cy="5400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7" name="Rubrik 7">
            <a:extLst>
              <a:ext uri="{FF2B5EF4-FFF2-40B4-BE49-F238E27FC236}">
                <a16:creationId xmlns:a16="http://schemas.microsoft.com/office/drawing/2014/main" id="{A8C94F33-3648-4C31-AEF3-2EBA538581A4}"/>
              </a:ext>
            </a:extLst>
          </p:cNvPr>
          <p:cNvSpPr>
            <a:spLocks noGrp="1"/>
          </p:cNvSpPr>
          <p:nvPr>
            <p:ph type="title"/>
          </p:nvPr>
        </p:nvSpPr>
        <p:spPr>
          <a:xfrm>
            <a:off x="1243865" y="1227047"/>
            <a:ext cx="7829352" cy="2043642"/>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414716582"/>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E25708F-A6F2-4D28-886A-05F63F7F1F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3" r="88989" b="40999"/>
          <a:stretch/>
        </p:blipFill>
        <p:spPr>
          <a:xfrm>
            <a:off x="19009501" y="1"/>
            <a:ext cx="1096187" cy="2395475"/>
          </a:xfrm>
          <a:prstGeom prst="rect">
            <a:avLst/>
          </a:prstGeom>
        </p:spPr>
      </p:pic>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82AB491C-47DC-4E17-80D1-CDD4BAF30723}" type="datetime1">
              <a:rPr lang="sv-SE" smtClean="0"/>
              <a:t>2023-11-22</a:t>
            </a:fld>
            <a:endParaRPr lang="sv-SE" dirty="0"/>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dirty="0"/>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1243865" y="877615"/>
            <a:ext cx="17617959" cy="1043260"/>
          </a:xfrm>
        </p:spPr>
        <p:txBody>
          <a:bodyPr/>
          <a:lstStyle>
            <a:lvl1pPr>
              <a:defRPr>
                <a:solidFill>
                  <a:schemeClr val="accent1"/>
                </a:solidFill>
              </a:defRPr>
            </a:lvl1pPr>
          </a:lstStyle>
          <a:p>
            <a:r>
              <a:rPr lang="sv-SE"/>
              <a:t>Klicka här för att ändra mall för rubrikformat</a:t>
            </a:r>
          </a:p>
        </p:txBody>
      </p:sp>
      <p:sp>
        <p:nvSpPr>
          <p:cNvPr id="15" name="Rektangel 14">
            <a:extLst>
              <a:ext uri="{FF2B5EF4-FFF2-40B4-BE49-F238E27FC236}">
                <a16:creationId xmlns:a16="http://schemas.microsoft.com/office/drawing/2014/main" id="{EB7B88AC-ED67-40FC-B207-9A82E4376643}"/>
              </a:ext>
            </a:extLst>
          </p:cNvPr>
          <p:cNvSpPr/>
          <p:nvPr userDrawn="1"/>
        </p:nvSpPr>
        <p:spPr>
          <a:xfrm>
            <a:off x="1245698" y="2491200"/>
            <a:ext cx="17619792" cy="79236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1245698" y="2491200"/>
            <a:ext cx="17619792" cy="7923600"/>
          </a:xfr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1" name="Platshållare för text 6">
            <a:extLst>
              <a:ext uri="{FF2B5EF4-FFF2-40B4-BE49-F238E27FC236}">
                <a16:creationId xmlns:a16="http://schemas.microsoft.com/office/drawing/2014/main" id="{7C6CF22E-C600-40EB-BB5D-A71AE04A4CA3}"/>
              </a:ext>
            </a:extLst>
          </p:cNvPr>
          <p:cNvSpPr>
            <a:spLocks noGrp="1"/>
          </p:cNvSpPr>
          <p:nvPr>
            <p:ph type="body" sz="quarter" idx="14" hasCustomPrompt="1"/>
          </p:nvPr>
        </p:nvSpPr>
        <p:spPr>
          <a:xfrm>
            <a:off x="17641393" y="8791200"/>
            <a:ext cx="1987357" cy="1987200"/>
          </a:xfrm>
          <a:blipFill>
            <a:blip r:embed="rId3" cstate="print"/>
            <a:stretch>
              <a:fillRect/>
            </a:stretch>
          </a:blipFill>
        </p:spPr>
        <p:txBody>
          <a:bodyPr>
            <a:normAutofit/>
          </a:bodyPr>
          <a:lstStyle>
            <a:lvl1pPr>
              <a:buNone/>
              <a:defRPr sz="200"/>
            </a:lvl1pPr>
          </a:lstStyle>
          <a:p>
            <a:pPr lvl="0"/>
            <a:r>
              <a:rPr lang="sv-SE"/>
              <a:t> 4,42</a:t>
            </a:r>
          </a:p>
          <a:p>
            <a:pPr lvl="0"/>
            <a:endParaRPr lang="sv-SE"/>
          </a:p>
        </p:txBody>
      </p:sp>
    </p:spTree>
    <p:extLst>
      <p:ext uri="{BB962C8B-B14F-4D97-AF65-F5344CB8AC3E}">
        <p14:creationId xmlns:p14="http://schemas.microsoft.com/office/powerpoint/2010/main" val="2434545660"/>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1245698" y="2491200"/>
            <a:ext cx="17619792" cy="7923600"/>
          </a:xfrm>
          <a:solidFill>
            <a:srgbClr val="FAEDF2"/>
          </a:solid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F5A06FC7-5FC7-4CA8-94E2-9DAA9984D6D0}" type="datetime1">
              <a:rPr lang="sv-SE" smtClean="0"/>
              <a:t>2023-11-22</a:t>
            </a:fld>
            <a:endParaRPr lang="sv-SE" dirty="0"/>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dirty="0"/>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1243866" y="877615"/>
            <a:ext cx="17617959" cy="1043260"/>
          </a:xfrm>
        </p:spPr>
        <p:txBody>
          <a:bodyPr/>
          <a:lstStyle>
            <a:lvl1pPr>
              <a:defRPr>
                <a:solidFill>
                  <a:schemeClr val="accent1"/>
                </a:solidFill>
              </a:defRPr>
            </a:lvl1pPr>
          </a:lstStyle>
          <a:p>
            <a:r>
              <a:rPr lang="sv-SE"/>
              <a:t>Klicka här för att ändra mall för rubrikformat</a:t>
            </a:r>
          </a:p>
        </p:txBody>
      </p:sp>
      <p:pic>
        <p:nvPicPr>
          <p:cNvPr id="16" name="Bildobjekt 15">
            <a:extLst>
              <a:ext uri="{FF2B5EF4-FFF2-40B4-BE49-F238E27FC236}">
                <a16:creationId xmlns:a16="http://schemas.microsoft.com/office/drawing/2014/main" id="{959AE0B8-EF77-4FED-9065-2B19EFE2C1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8" r="88999" b="40995"/>
          <a:stretch/>
        </p:blipFill>
        <p:spPr>
          <a:xfrm>
            <a:off x="19010558" y="1"/>
            <a:ext cx="1095130" cy="2395474"/>
          </a:xfrm>
          <a:prstGeom prst="rect">
            <a:avLst/>
          </a:prstGeom>
        </p:spPr>
      </p:pic>
      <p:sp>
        <p:nvSpPr>
          <p:cNvPr id="14" name="Platshållare för text 6">
            <a:extLst>
              <a:ext uri="{FF2B5EF4-FFF2-40B4-BE49-F238E27FC236}">
                <a16:creationId xmlns:a16="http://schemas.microsoft.com/office/drawing/2014/main" id="{4EB1276E-26FE-4592-99D9-92C82CD70701}"/>
              </a:ext>
            </a:extLst>
          </p:cNvPr>
          <p:cNvSpPr>
            <a:spLocks noGrp="1"/>
          </p:cNvSpPr>
          <p:nvPr>
            <p:ph type="body" sz="quarter" idx="14" hasCustomPrompt="1"/>
          </p:nvPr>
        </p:nvSpPr>
        <p:spPr>
          <a:xfrm>
            <a:off x="17641395" y="8791200"/>
            <a:ext cx="1987357" cy="1987200"/>
          </a:xfrm>
          <a:blipFill>
            <a:blip r:embed="rId3" cstate="print"/>
            <a:stretch>
              <a:fillRect/>
            </a:stretch>
          </a:blipFill>
        </p:spPr>
        <p:txBody>
          <a:bodyPr>
            <a:normAutofit/>
          </a:bodyPr>
          <a:lstStyle>
            <a:lvl1pPr>
              <a:buNone/>
              <a:defRPr sz="200"/>
            </a:lvl1pPr>
          </a:lstStyle>
          <a:p>
            <a:pPr lvl="0"/>
            <a:r>
              <a:rPr lang="sv-SE"/>
              <a:t> 4,42</a:t>
            </a:r>
          </a:p>
          <a:p>
            <a:pPr lvl="0"/>
            <a:endParaRPr lang="sv-SE"/>
          </a:p>
        </p:txBody>
      </p:sp>
    </p:spTree>
    <p:extLst>
      <p:ext uri="{BB962C8B-B14F-4D97-AF65-F5344CB8AC3E}">
        <p14:creationId xmlns:p14="http://schemas.microsoft.com/office/powerpoint/2010/main" val="2702392017"/>
      </p:ext>
    </p:extLst>
  </p:cSld>
  <p:clrMapOvr>
    <a:masterClrMapping/>
  </p:clrMapOvr>
  <p:extLst>
    <p:ext uri="{DCECCB84-F9BA-43D5-87BE-67443E8EF086}">
      <p15:sldGuideLst xmlns:p15="http://schemas.microsoft.com/office/powerpoint/2012/main">
        <p15:guide id="1" orient="horz" pos="1210" userDrawn="1">
          <p15:clr>
            <a:srgbClr val="FBAE40"/>
          </p15:clr>
        </p15:guide>
        <p15:guide id="2" pos="6333" userDrawn="1">
          <p15:clr>
            <a:srgbClr val="FBAE40"/>
          </p15:clr>
        </p15:guide>
        <p15:guide id="3" pos="24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117" name="Bildobjekt 116">
            <a:extLst>
              <a:ext uri="{FF2B5EF4-FFF2-40B4-BE49-F238E27FC236}">
                <a16:creationId xmlns:a16="http://schemas.microsoft.com/office/drawing/2014/main" id="{33477E7E-42C3-4788-A1BB-FDC82EC597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74" b="4216"/>
          <a:stretch/>
        </p:blipFill>
        <p:spPr>
          <a:xfrm>
            <a:off x="10815254" y="0"/>
            <a:ext cx="9290434" cy="11309350"/>
          </a:xfrm>
          <a:prstGeom prst="rect">
            <a:avLst/>
          </a:prstGeom>
        </p:spPr>
      </p:pic>
      <p:sp>
        <p:nvSpPr>
          <p:cNvPr id="118" name="object 38">
            <a:extLst>
              <a:ext uri="{FF2B5EF4-FFF2-40B4-BE49-F238E27FC236}">
                <a16:creationId xmlns:a16="http://schemas.microsoft.com/office/drawing/2014/main" id="{72F77CA4-0BCE-4432-8426-61300A583404}"/>
              </a:ext>
            </a:extLst>
          </p:cNvPr>
          <p:cNvSpPr/>
          <p:nvPr userDrawn="1"/>
        </p:nvSpPr>
        <p:spPr>
          <a:xfrm>
            <a:off x="523585" y="8791289"/>
            <a:ext cx="1988652" cy="1988483"/>
          </a:xfrm>
          <a:prstGeom prst="rect">
            <a:avLst/>
          </a:prstGeom>
          <a:blipFill>
            <a:blip r:embed="rId3" cstate="print"/>
            <a:stretch>
              <a:fillRect/>
            </a:stretch>
          </a:blipFill>
        </p:spPr>
        <p:txBody>
          <a:bodyPr wrap="square" lIns="0" tIns="0" rIns="0" bIns="0" rtlCol="0"/>
          <a:lstStyle/>
          <a:p>
            <a:endParaRPr sz="1800" dirty="0"/>
          </a:p>
        </p:txBody>
      </p:sp>
      <p:sp>
        <p:nvSpPr>
          <p:cNvPr id="119" name="Rubrik 1">
            <a:extLst>
              <a:ext uri="{FF2B5EF4-FFF2-40B4-BE49-F238E27FC236}">
                <a16:creationId xmlns:a16="http://schemas.microsoft.com/office/drawing/2014/main" id="{656A818D-9B35-4279-A10A-068A34BAA297}"/>
              </a:ext>
            </a:extLst>
          </p:cNvPr>
          <p:cNvSpPr>
            <a:spLocks noGrp="1"/>
          </p:cNvSpPr>
          <p:nvPr>
            <p:ph type="ctrTitle" hasCustomPrompt="1"/>
          </p:nvPr>
        </p:nvSpPr>
        <p:spPr>
          <a:xfrm>
            <a:off x="2513213" y="2378076"/>
            <a:ext cx="13636114" cy="3409949"/>
          </a:xfrm>
        </p:spPr>
        <p:txBody>
          <a:bodyPr anchor="b">
            <a:normAutofit/>
          </a:bodyPr>
          <a:lstStyle>
            <a:lvl1pPr algn="l">
              <a:lnSpc>
                <a:spcPct val="75000"/>
              </a:lnSpc>
              <a:defRPr sz="11901" spc="-400" baseline="0">
                <a:solidFill>
                  <a:schemeClr val="accent1"/>
                </a:solidFill>
              </a:defRPr>
            </a:lvl1pPr>
          </a:lstStyle>
          <a:p>
            <a:r>
              <a:rPr lang="sv-SE"/>
              <a:t>Rubrik på en eller två rader</a:t>
            </a:r>
          </a:p>
        </p:txBody>
      </p:sp>
      <p:sp>
        <p:nvSpPr>
          <p:cNvPr id="120" name="Underrubrik 2">
            <a:extLst>
              <a:ext uri="{FF2B5EF4-FFF2-40B4-BE49-F238E27FC236}">
                <a16:creationId xmlns:a16="http://schemas.microsoft.com/office/drawing/2014/main" id="{3DE99F72-0CDC-477B-85F2-1E356EF224FA}"/>
              </a:ext>
            </a:extLst>
          </p:cNvPr>
          <p:cNvSpPr>
            <a:spLocks noGrp="1"/>
          </p:cNvSpPr>
          <p:nvPr>
            <p:ph type="subTitle" idx="1" hasCustomPrompt="1"/>
          </p:nvPr>
        </p:nvSpPr>
        <p:spPr>
          <a:xfrm>
            <a:off x="2513213" y="6279774"/>
            <a:ext cx="13636114" cy="2406650"/>
          </a:xfrm>
        </p:spPr>
        <p:txBody>
          <a:bodyPr>
            <a:normAutofit/>
          </a:bodyPr>
          <a:lstStyle>
            <a:lvl1pPr marL="0" indent="0" algn="l">
              <a:spcAft>
                <a:spcPts val="0"/>
              </a:spcAft>
              <a:buNone/>
              <a:defRPr sz="4500" spc="-200" baseline="0"/>
            </a:lvl1pPr>
            <a:lvl2pPr marL="457246" indent="0" algn="ctr">
              <a:buNone/>
              <a:defRPr sz="2000"/>
            </a:lvl2pPr>
            <a:lvl3pPr marL="914491" indent="0" algn="ctr">
              <a:buNone/>
              <a:defRPr sz="1800"/>
            </a:lvl3pPr>
            <a:lvl4pPr marL="1371737" indent="0" algn="ctr">
              <a:buNone/>
              <a:defRPr sz="1600"/>
            </a:lvl4pPr>
            <a:lvl5pPr marL="1828983" indent="0" algn="ctr">
              <a:buNone/>
              <a:defRPr sz="1600"/>
            </a:lvl5pPr>
            <a:lvl6pPr marL="2286229" indent="0" algn="ctr">
              <a:buNone/>
              <a:defRPr sz="1600"/>
            </a:lvl6pPr>
            <a:lvl7pPr marL="2743474" indent="0" algn="ctr">
              <a:buNone/>
              <a:defRPr sz="1600"/>
            </a:lvl7pPr>
            <a:lvl8pPr marL="3200720" indent="0" algn="ctr">
              <a:buNone/>
              <a:defRPr sz="1600"/>
            </a:lvl8pPr>
            <a:lvl9pPr marL="3657966" indent="0" algn="ctr">
              <a:buNone/>
              <a:defRPr sz="1600"/>
            </a:lvl9pPr>
          </a:lstStyle>
          <a:p>
            <a:r>
              <a:rPr lang="sv-SE"/>
              <a:t>Underrubrik</a:t>
            </a:r>
          </a:p>
        </p:txBody>
      </p:sp>
    </p:spTree>
    <p:extLst>
      <p:ext uri="{BB962C8B-B14F-4D97-AF65-F5344CB8AC3E}">
        <p14:creationId xmlns:p14="http://schemas.microsoft.com/office/powerpoint/2010/main" val="114857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4A2BB9E4-4D0C-429C-86B2-73D19EAEC8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9" b="40999"/>
          <a:stretch/>
        </p:blipFill>
        <p:spPr>
          <a:xfrm>
            <a:off x="19009502" y="2"/>
            <a:ext cx="1096187" cy="3216275"/>
          </a:xfrm>
          <a:prstGeom prst="rect">
            <a:avLst/>
          </a:prstGeom>
        </p:spPr>
      </p:pic>
      <p:sp>
        <p:nvSpPr>
          <p:cNvPr id="17" name="Platshållare för text 10">
            <a:extLst>
              <a:ext uri="{FF2B5EF4-FFF2-40B4-BE49-F238E27FC236}">
                <a16:creationId xmlns:a16="http://schemas.microsoft.com/office/drawing/2014/main" id="{C9E204E3-63A1-4474-A22C-5B6EBCE2EED5}"/>
              </a:ext>
            </a:extLst>
          </p:cNvPr>
          <p:cNvSpPr>
            <a:spLocks noGrp="1"/>
          </p:cNvSpPr>
          <p:nvPr>
            <p:ph type="body" sz="quarter" idx="13"/>
          </p:nvPr>
        </p:nvSpPr>
        <p:spPr>
          <a:xfrm>
            <a:off x="1243863" y="3399672"/>
            <a:ext cx="17617958" cy="59832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9A8E34-5052-4F38-988C-0D97C66154E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307201E-B19A-4211-B823-348FBA9EC29E}"/>
              </a:ext>
            </a:extLst>
          </p:cNvPr>
          <p:cNvSpPr>
            <a:spLocks noGrp="1"/>
          </p:cNvSpPr>
          <p:nvPr>
            <p:ph type="dt" sz="half" idx="14"/>
          </p:nvPr>
        </p:nvSpPr>
        <p:spPr/>
        <p:txBody>
          <a:bodyPr/>
          <a:lstStyle/>
          <a:p>
            <a:fld id="{995C967C-67C7-4621-A3F4-421FC821AE41}" type="datetime1">
              <a:rPr lang="sv-SE" smtClean="0"/>
              <a:t>2023-11-22</a:t>
            </a:fld>
            <a:endParaRPr lang="en-US" dirty="0"/>
          </a:p>
        </p:txBody>
      </p:sp>
      <p:sp>
        <p:nvSpPr>
          <p:cNvPr id="4" name="Platshållare för sidfot 3">
            <a:extLst>
              <a:ext uri="{FF2B5EF4-FFF2-40B4-BE49-F238E27FC236}">
                <a16:creationId xmlns:a16="http://schemas.microsoft.com/office/drawing/2014/main" id="{30AA7B2E-985F-4673-A4FB-6FC32C2C34ED}"/>
              </a:ext>
            </a:extLst>
          </p:cNvPr>
          <p:cNvSpPr>
            <a:spLocks noGrp="1"/>
          </p:cNvSpPr>
          <p:nvPr>
            <p:ph type="ftr" sz="quarter" idx="15"/>
          </p:nvPr>
        </p:nvSpPr>
        <p:spPr/>
        <p:txBody>
          <a:bodyPr/>
          <a:lstStyle/>
          <a:p>
            <a:endParaRPr lang="sv-SE" dirty="0"/>
          </a:p>
        </p:txBody>
      </p:sp>
      <p:sp>
        <p:nvSpPr>
          <p:cNvPr id="5" name="Platshållare för bildnummer 4">
            <a:extLst>
              <a:ext uri="{FF2B5EF4-FFF2-40B4-BE49-F238E27FC236}">
                <a16:creationId xmlns:a16="http://schemas.microsoft.com/office/drawing/2014/main" id="{9B649E5A-1919-43B2-BBF2-01932005A467}"/>
              </a:ext>
            </a:extLst>
          </p:cNvPr>
          <p:cNvSpPr>
            <a:spLocks noGrp="1"/>
          </p:cNvSpPr>
          <p:nvPr>
            <p:ph type="sldNum" sz="quarter" idx="16"/>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420024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5" name="AutoShape 18">
            <a:extLst>
              <a:ext uri="{FF2B5EF4-FFF2-40B4-BE49-F238E27FC236}">
                <a16:creationId xmlns:a16="http://schemas.microsoft.com/office/drawing/2014/main" id="{3137100E-AD01-4413-A769-147ED2DBD7FF}"/>
              </a:ext>
            </a:extLst>
          </p:cNvPr>
          <p:cNvSpPr>
            <a:spLocks noChangeAspect="1" noChangeArrowheads="1" noTextEdit="1"/>
          </p:cNvSpPr>
          <p:nvPr userDrawn="1"/>
        </p:nvSpPr>
        <p:spPr bwMode="auto">
          <a:xfrm>
            <a:off x="0" y="1"/>
            <a:ext cx="1214533" cy="851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7" tIns="45724" rIns="91447" bIns="45724" numCol="1" anchor="t" anchorCtr="0" compatLnSpc="1">
            <a:prstTxWarp prst="textNoShape">
              <a:avLst/>
            </a:prstTxWarp>
          </a:bodyPr>
          <a:lstStyle/>
          <a:p>
            <a:endParaRPr lang="sv-SE" sz="1800" dirty="0"/>
          </a:p>
        </p:txBody>
      </p:sp>
      <p:sp>
        <p:nvSpPr>
          <p:cNvPr id="86" name="AutoShape 18">
            <a:extLst>
              <a:ext uri="{FF2B5EF4-FFF2-40B4-BE49-F238E27FC236}">
                <a16:creationId xmlns:a16="http://schemas.microsoft.com/office/drawing/2014/main" id="{72A7E8A6-C02F-4DDB-893A-A2DE3452A3B3}"/>
              </a:ext>
            </a:extLst>
          </p:cNvPr>
          <p:cNvSpPr>
            <a:spLocks noChangeAspect="1" noChangeArrowheads="1" noTextEdit="1"/>
          </p:cNvSpPr>
          <p:nvPr userDrawn="1"/>
        </p:nvSpPr>
        <p:spPr bwMode="auto">
          <a:xfrm>
            <a:off x="152412" y="152401"/>
            <a:ext cx="1214533" cy="851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7" tIns="45724" rIns="91447" bIns="45724" numCol="1" anchor="t" anchorCtr="0" compatLnSpc="1">
            <a:prstTxWarp prst="textNoShape">
              <a:avLst/>
            </a:prstTxWarp>
          </a:bodyPr>
          <a:lstStyle/>
          <a:p>
            <a:endParaRPr lang="sv-SE" sz="1800" dirty="0"/>
          </a:p>
        </p:txBody>
      </p:sp>
      <p:sp>
        <p:nvSpPr>
          <p:cNvPr id="87" name="AutoShape 18">
            <a:extLst>
              <a:ext uri="{FF2B5EF4-FFF2-40B4-BE49-F238E27FC236}">
                <a16:creationId xmlns:a16="http://schemas.microsoft.com/office/drawing/2014/main" id="{B680042A-CED3-424E-BC74-1F9AD53398B7}"/>
              </a:ext>
            </a:extLst>
          </p:cNvPr>
          <p:cNvSpPr>
            <a:spLocks noChangeAspect="1" noChangeArrowheads="1" noTextEdit="1"/>
          </p:cNvSpPr>
          <p:nvPr userDrawn="1"/>
        </p:nvSpPr>
        <p:spPr bwMode="auto">
          <a:xfrm>
            <a:off x="304824" y="304802"/>
            <a:ext cx="1214533" cy="851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7" tIns="45724" rIns="91447" bIns="45724" numCol="1" anchor="t" anchorCtr="0" compatLnSpc="1">
            <a:prstTxWarp prst="textNoShape">
              <a:avLst/>
            </a:prstTxWarp>
          </a:bodyPr>
          <a:lstStyle/>
          <a:p>
            <a:endParaRPr lang="sv-SE" sz="1800" dirty="0"/>
          </a:p>
        </p:txBody>
      </p:sp>
      <p:sp>
        <p:nvSpPr>
          <p:cNvPr id="88" name="Platshållare för innehåll 2">
            <a:extLst>
              <a:ext uri="{FF2B5EF4-FFF2-40B4-BE49-F238E27FC236}">
                <a16:creationId xmlns:a16="http://schemas.microsoft.com/office/drawing/2014/main" id="{EDEB1E76-DA8C-4821-B2EB-EED0A44C494E}"/>
              </a:ext>
            </a:extLst>
          </p:cNvPr>
          <p:cNvSpPr>
            <a:spLocks noGrp="1"/>
          </p:cNvSpPr>
          <p:nvPr>
            <p:ph sz="half" idx="1"/>
          </p:nvPr>
        </p:nvSpPr>
        <p:spPr>
          <a:xfrm>
            <a:off x="1243866" y="3406775"/>
            <a:ext cx="8639102" cy="5975999"/>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0" name="Bildobjekt 89">
            <a:extLst>
              <a:ext uri="{FF2B5EF4-FFF2-40B4-BE49-F238E27FC236}">
                <a16:creationId xmlns:a16="http://schemas.microsoft.com/office/drawing/2014/main" id="{52C1F324-DEFA-416F-B72F-6051C31AFF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221" t="51033" b="-60375"/>
          <a:stretch/>
        </p:blipFill>
        <p:spPr>
          <a:xfrm>
            <a:off x="3" y="6264276"/>
            <a:ext cx="1238740" cy="5045074"/>
          </a:xfrm>
          <a:prstGeom prst="rect">
            <a:avLst/>
          </a:prstGeom>
        </p:spPr>
      </p:pic>
      <p:sp>
        <p:nvSpPr>
          <p:cNvPr id="2" name="Rubrik 1">
            <a:extLst>
              <a:ext uri="{FF2B5EF4-FFF2-40B4-BE49-F238E27FC236}">
                <a16:creationId xmlns:a16="http://schemas.microsoft.com/office/drawing/2014/main" id="{199169CA-2D7A-43B7-AB45-92143F3B1B07}"/>
              </a:ext>
            </a:extLst>
          </p:cNvPr>
          <p:cNvSpPr>
            <a:spLocks noGrp="1"/>
          </p:cNvSpPr>
          <p:nvPr>
            <p:ph type="title"/>
          </p:nvPr>
        </p:nvSpPr>
        <p:spPr/>
        <p:txBody>
          <a:bodyPr/>
          <a:lstStyle/>
          <a:p>
            <a:r>
              <a:rPr lang="sv-SE"/>
              <a:t>Klicka här för att ändra mall för rubrikformat</a:t>
            </a:r>
          </a:p>
        </p:txBody>
      </p:sp>
      <p:sp>
        <p:nvSpPr>
          <p:cNvPr id="12" name="Platshållare för innehåll 2">
            <a:extLst>
              <a:ext uri="{FF2B5EF4-FFF2-40B4-BE49-F238E27FC236}">
                <a16:creationId xmlns:a16="http://schemas.microsoft.com/office/drawing/2014/main" id="{C2266FDE-E7E1-4894-A463-420093AA5D7B}"/>
              </a:ext>
            </a:extLst>
          </p:cNvPr>
          <p:cNvSpPr>
            <a:spLocks noGrp="1"/>
          </p:cNvSpPr>
          <p:nvPr>
            <p:ph sz="half" idx="12"/>
          </p:nvPr>
        </p:nvSpPr>
        <p:spPr>
          <a:xfrm>
            <a:off x="10222725" y="3406776"/>
            <a:ext cx="8639102" cy="5975999"/>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AFD0371-4BC2-4B1E-AF08-C39AD685810B}"/>
              </a:ext>
            </a:extLst>
          </p:cNvPr>
          <p:cNvSpPr>
            <a:spLocks noGrp="1"/>
          </p:cNvSpPr>
          <p:nvPr>
            <p:ph type="dt" sz="half" idx="13"/>
          </p:nvPr>
        </p:nvSpPr>
        <p:spPr/>
        <p:txBody>
          <a:bodyPr/>
          <a:lstStyle/>
          <a:p>
            <a:fld id="{3929E917-5370-4653-ABC0-4F0AA954FE77}" type="datetime1">
              <a:rPr lang="sv-SE" smtClean="0"/>
              <a:t>2023-11-22</a:t>
            </a:fld>
            <a:endParaRPr lang="en-US" dirty="0"/>
          </a:p>
        </p:txBody>
      </p:sp>
      <p:sp>
        <p:nvSpPr>
          <p:cNvPr id="8" name="Platshållare för sidfot 7">
            <a:extLst>
              <a:ext uri="{FF2B5EF4-FFF2-40B4-BE49-F238E27FC236}">
                <a16:creationId xmlns:a16="http://schemas.microsoft.com/office/drawing/2014/main" id="{9B503087-80B1-4939-BF99-75E89592FC50}"/>
              </a:ext>
            </a:extLst>
          </p:cNvPr>
          <p:cNvSpPr>
            <a:spLocks noGrp="1"/>
          </p:cNvSpPr>
          <p:nvPr>
            <p:ph type="ftr" sz="quarter" idx="14"/>
          </p:nvPr>
        </p:nvSpPr>
        <p:spPr/>
        <p:txBody>
          <a:bodyPr/>
          <a:lstStyle/>
          <a:p>
            <a:endParaRPr lang="sv-SE" dirty="0"/>
          </a:p>
        </p:txBody>
      </p:sp>
      <p:sp>
        <p:nvSpPr>
          <p:cNvPr id="9" name="Platshållare för bildnummer 8">
            <a:extLst>
              <a:ext uri="{FF2B5EF4-FFF2-40B4-BE49-F238E27FC236}">
                <a16:creationId xmlns:a16="http://schemas.microsoft.com/office/drawing/2014/main" id="{67DA98C4-0904-4159-B0D2-48927D0D4B23}"/>
              </a:ext>
            </a:extLst>
          </p:cNvPr>
          <p:cNvSpPr>
            <a:spLocks noGrp="1"/>
          </p:cNvSpPr>
          <p:nvPr>
            <p:ph type="sldNum" sz="quarter" idx="15"/>
          </p:nvPr>
        </p:nvSpPr>
        <p:spPr/>
        <p:txBody>
          <a:bodyPr/>
          <a:lstStyle/>
          <a:p>
            <a:fld id="{B6F15528-21DE-4FAA-801E-634DDDAF4B2B}" type="slidenum">
              <a:rPr lang="sv-SE" smtClean="0"/>
              <a:pPr/>
              <a:t>‹#›</a:t>
            </a:fld>
            <a:endParaRPr lang="sv-SE" dirty="0"/>
          </a:p>
        </p:txBody>
      </p:sp>
    </p:spTree>
    <p:extLst>
      <p:ext uri="{BB962C8B-B14F-4D97-AF65-F5344CB8AC3E}">
        <p14:creationId xmlns:p14="http://schemas.microsoft.com/office/powerpoint/2010/main" val="295790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16" name="Bildobjekt 115">
            <a:extLst>
              <a:ext uri="{FF2B5EF4-FFF2-40B4-BE49-F238E27FC236}">
                <a16:creationId xmlns:a16="http://schemas.microsoft.com/office/drawing/2014/main" id="{C737B2F4-9EA7-4502-85F3-D663E2EA07D1}"/>
              </a:ext>
            </a:extLst>
          </p:cNvPr>
          <p:cNvPicPr>
            <a:picLocks noChangeAspect="1"/>
          </p:cNvPicPr>
          <p:nvPr userDrawn="1"/>
        </p:nvPicPr>
        <p:blipFill rotWithShape="1">
          <a:blip r:embed="rId2"/>
          <a:srcRect l="-135106" t="64211"/>
          <a:stretch/>
        </p:blipFill>
        <p:spPr>
          <a:xfrm>
            <a:off x="0" y="1"/>
            <a:ext cx="6240019" cy="979200"/>
          </a:xfrm>
          <a:prstGeom prst="rect">
            <a:avLst/>
          </a:prstGeom>
        </p:spPr>
      </p:pic>
      <p:sp>
        <p:nvSpPr>
          <p:cNvPr id="17" name="object 38">
            <a:extLst>
              <a:ext uri="{FF2B5EF4-FFF2-40B4-BE49-F238E27FC236}">
                <a16:creationId xmlns:a16="http://schemas.microsoft.com/office/drawing/2014/main" id="{ED408A77-E9D9-4ECD-9EAC-8F17AA6FF688}"/>
              </a:ext>
            </a:extLst>
          </p:cNvPr>
          <p:cNvSpPr/>
          <p:nvPr userDrawn="1"/>
        </p:nvSpPr>
        <p:spPr>
          <a:xfrm>
            <a:off x="523585" y="8791289"/>
            <a:ext cx="1988652" cy="1988483"/>
          </a:xfrm>
          <a:prstGeom prst="rect">
            <a:avLst/>
          </a:prstGeom>
          <a:blipFill>
            <a:blip r:embed="rId3" cstate="print"/>
            <a:stretch>
              <a:fillRect/>
            </a:stretch>
          </a:blipFill>
        </p:spPr>
        <p:txBody>
          <a:bodyPr wrap="square" lIns="0" tIns="0" rIns="0" bIns="0" rtlCol="0"/>
          <a:lstStyle/>
          <a:p>
            <a:endParaRPr sz="1800" dirty="0"/>
          </a:p>
        </p:txBody>
      </p:sp>
      <p:sp>
        <p:nvSpPr>
          <p:cNvPr id="113" name="Platshållare för sidfot 5">
            <a:extLst>
              <a:ext uri="{FF2B5EF4-FFF2-40B4-BE49-F238E27FC236}">
                <a16:creationId xmlns:a16="http://schemas.microsoft.com/office/drawing/2014/main" id="{BB34CA2A-42E7-429D-A977-94E73516AD85}"/>
              </a:ext>
            </a:extLst>
          </p:cNvPr>
          <p:cNvSpPr>
            <a:spLocks noGrp="1"/>
          </p:cNvSpPr>
          <p:nvPr>
            <p:ph type="ftr" sz="quarter" idx="11"/>
          </p:nvPr>
        </p:nvSpPr>
        <p:spPr>
          <a:xfrm>
            <a:off x="2334088" y="478617"/>
            <a:ext cx="7704609" cy="184666"/>
          </a:xfrm>
        </p:spPr>
        <p:txBody>
          <a:bodyPr/>
          <a:lstStyle/>
          <a:p>
            <a:endParaRPr lang="sv-SE" dirty="0"/>
          </a:p>
        </p:txBody>
      </p:sp>
      <p:sp>
        <p:nvSpPr>
          <p:cNvPr id="112" name="Platshållare för datum 4">
            <a:extLst>
              <a:ext uri="{FF2B5EF4-FFF2-40B4-BE49-F238E27FC236}">
                <a16:creationId xmlns:a16="http://schemas.microsoft.com/office/drawing/2014/main" id="{D2CC2258-1CAC-42DF-AA86-10F59DEC79B5}"/>
              </a:ext>
            </a:extLst>
          </p:cNvPr>
          <p:cNvSpPr>
            <a:spLocks noGrp="1"/>
          </p:cNvSpPr>
          <p:nvPr>
            <p:ph type="dt" sz="half" idx="10"/>
          </p:nvPr>
        </p:nvSpPr>
        <p:spPr>
          <a:xfrm>
            <a:off x="1368611" y="478617"/>
            <a:ext cx="792064" cy="184666"/>
          </a:xfrm>
        </p:spPr>
        <p:txBody>
          <a:bodyPr/>
          <a:lstStyle/>
          <a:p>
            <a:fld id="{9D00964E-CD7C-4BCA-A53D-05A9094492BF}" type="datetime1">
              <a:rPr lang="sv-SE" smtClean="0"/>
              <a:t>2023-11-22</a:t>
            </a:fld>
            <a:endParaRPr lang="sv-SE" dirty="0"/>
          </a:p>
        </p:txBody>
      </p:sp>
      <p:sp>
        <p:nvSpPr>
          <p:cNvPr id="114" name="Platshållare för bildnummer 6">
            <a:extLst>
              <a:ext uri="{FF2B5EF4-FFF2-40B4-BE49-F238E27FC236}">
                <a16:creationId xmlns:a16="http://schemas.microsoft.com/office/drawing/2014/main" id="{0CFDA38F-887E-4A37-9D96-25B2B6B67F63}"/>
              </a:ext>
            </a:extLst>
          </p:cNvPr>
          <p:cNvSpPr>
            <a:spLocks noGrp="1"/>
          </p:cNvSpPr>
          <p:nvPr>
            <p:ph type="sldNum" sz="quarter" idx="12"/>
          </p:nvPr>
        </p:nvSpPr>
        <p:spPr>
          <a:xfrm>
            <a:off x="835169" y="478617"/>
            <a:ext cx="360027" cy="184666"/>
          </a:xfrm>
        </p:spPr>
        <p:txBody>
          <a:bodyPr/>
          <a:lstStyle/>
          <a:p>
            <a:fld id="{38480145-259A-47DA-A30D-C906B9DB5C99}" type="slidenum">
              <a:rPr lang="sv-SE" smtClean="0"/>
              <a:t>‹#›</a:t>
            </a:fld>
            <a:endParaRPr lang="sv-SE" dirty="0"/>
          </a:p>
        </p:txBody>
      </p:sp>
      <p:sp>
        <p:nvSpPr>
          <p:cNvPr id="12" name="Rektangel 11">
            <a:extLst>
              <a:ext uri="{FF2B5EF4-FFF2-40B4-BE49-F238E27FC236}">
                <a16:creationId xmlns:a16="http://schemas.microsoft.com/office/drawing/2014/main" id="{5E9C919A-0768-457E-8FE4-A8E97EA955FB}"/>
              </a:ext>
            </a:extLst>
          </p:cNvPr>
          <p:cNvSpPr/>
          <p:nvPr userDrawn="1"/>
        </p:nvSpPr>
        <p:spPr>
          <a:xfrm>
            <a:off x="10404823" y="702001"/>
            <a:ext cx="9007911" cy="99072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13" name="Platshållare för innehåll 2">
            <a:extLst>
              <a:ext uri="{FF2B5EF4-FFF2-40B4-BE49-F238E27FC236}">
                <a16:creationId xmlns:a16="http://schemas.microsoft.com/office/drawing/2014/main" id="{A9A918AC-8D77-44A2-A4FE-5285D4086A12}"/>
              </a:ext>
            </a:extLst>
          </p:cNvPr>
          <p:cNvSpPr>
            <a:spLocks noGrp="1"/>
          </p:cNvSpPr>
          <p:nvPr>
            <p:ph idx="1" hasCustomPrompt="1"/>
          </p:nvPr>
        </p:nvSpPr>
        <p:spPr>
          <a:xfrm>
            <a:off x="10404823" y="702001"/>
            <a:ext cx="9007911" cy="99072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4" name="Platshållare för text 2">
            <a:extLst>
              <a:ext uri="{FF2B5EF4-FFF2-40B4-BE49-F238E27FC236}">
                <a16:creationId xmlns:a16="http://schemas.microsoft.com/office/drawing/2014/main" id="{F2DA647D-DDF5-4570-9F2E-0535FAD82AEC}"/>
              </a:ext>
            </a:extLst>
          </p:cNvPr>
          <p:cNvSpPr>
            <a:spLocks noGrp="1"/>
          </p:cNvSpPr>
          <p:nvPr>
            <p:ph type="body" sz="quarter" idx="13"/>
          </p:nvPr>
        </p:nvSpPr>
        <p:spPr>
          <a:xfrm>
            <a:off x="1243866" y="3408148"/>
            <a:ext cx="7829353" cy="5400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7" name="Rubrik 7">
            <a:extLst>
              <a:ext uri="{FF2B5EF4-FFF2-40B4-BE49-F238E27FC236}">
                <a16:creationId xmlns:a16="http://schemas.microsoft.com/office/drawing/2014/main" id="{A8C94F33-3648-4C31-AEF3-2EBA538581A4}"/>
              </a:ext>
            </a:extLst>
          </p:cNvPr>
          <p:cNvSpPr>
            <a:spLocks noGrp="1"/>
          </p:cNvSpPr>
          <p:nvPr>
            <p:ph type="title"/>
          </p:nvPr>
        </p:nvSpPr>
        <p:spPr>
          <a:xfrm>
            <a:off x="1243866" y="1227047"/>
            <a:ext cx="7829353" cy="2043642"/>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871591192"/>
      </p:ext>
    </p:extLst>
  </p:cSld>
  <p:clrMapOvr>
    <a:masterClrMapping/>
  </p:clrMapOvr>
  <p:extLst>
    <p:ext uri="{DCECCB84-F9BA-43D5-87BE-67443E8EF086}">
      <p15:sldGuideLst xmlns:p15="http://schemas.microsoft.com/office/powerpoint/2012/main">
        <p15:guide id="1" orient="horz" pos="1210" userDrawn="1">
          <p15:clr>
            <a:srgbClr val="FBAE40"/>
          </p15:clr>
        </p15:guide>
        <p15:guide id="2" pos="6333" userDrawn="1">
          <p15:clr>
            <a:srgbClr val="FBAE40"/>
          </p15:clr>
        </p15:guide>
        <p15:guide id="3" pos="24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8.xml"/><Relationship Id="rId7"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23.xml"/><Relationship Id="rId7"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28.xml"/><Relationship Id="rId7"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7.emf"/><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png"/><Relationship Id="rId5" Type="http://schemas.openxmlformats.org/officeDocument/2006/relationships/slideLayout" Target="../slideLayouts/slideLayout35.xml"/><Relationship Id="rId10" Type="http://schemas.openxmlformats.org/officeDocument/2006/relationships/theme" Target="../theme/theme7.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42.xml"/><Relationship Id="rId7" Type="http://schemas.openxmlformats.org/officeDocument/2006/relationships/image" Target="../media/image1.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866" y="3401570"/>
            <a:ext cx="17617959" cy="5986907"/>
          </a:xfrm>
          <a:prstGeom prst="rect">
            <a:avLst/>
          </a:prstGeom>
        </p:spPr>
        <p:txBody>
          <a:bodyPr vert="horz" lIns="0" tIns="0" rIns="0" bIns="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Holder 4"/>
          <p:cNvSpPr>
            <a:spLocks noGrp="1"/>
          </p:cNvSpPr>
          <p:nvPr>
            <p:ph type="ftr" sz="quarter" idx="5"/>
          </p:nvPr>
        </p:nvSpPr>
        <p:spPr>
          <a:xfrm>
            <a:off x="2334088" y="478617"/>
            <a:ext cx="7704609" cy="184666"/>
          </a:xfrm>
          <a:prstGeom prst="rect">
            <a:avLst/>
          </a:prstGeom>
        </p:spPr>
        <p:txBody>
          <a:bodyPr wrap="square" lIns="0" tIns="0" rIns="0" bIns="0">
            <a:spAutoFit/>
          </a:bodyPr>
          <a:lstStyle>
            <a:lvl1pPr algn="l">
              <a:defRPr sz="1200">
                <a:solidFill>
                  <a:schemeClr val="tx1">
                    <a:tint val="75000"/>
                  </a:schemeClr>
                </a:solidFill>
              </a:defRPr>
            </a:lvl1pPr>
          </a:lstStyle>
          <a:p>
            <a:endParaRPr lang="sv-SE" noProof="0" dirty="0"/>
          </a:p>
        </p:txBody>
      </p:sp>
      <p:sp>
        <p:nvSpPr>
          <p:cNvPr id="5" name="Holder 5"/>
          <p:cNvSpPr>
            <a:spLocks noGrp="1"/>
          </p:cNvSpPr>
          <p:nvPr>
            <p:ph type="dt" sz="half" idx="6"/>
          </p:nvPr>
        </p:nvSpPr>
        <p:spPr>
          <a:xfrm>
            <a:off x="1368611" y="478617"/>
            <a:ext cx="792064" cy="184666"/>
          </a:xfrm>
          <a:prstGeom prst="rect">
            <a:avLst/>
          </a:prstGeom>
        </p:spPr>
        <p:txBody>
          <a:bodyPr wrap="square" lIns="0" tIns="0" rIns="0" bIns="0">
            <a:spAutoFit/>
          </a:bodyPr>
          <a:lstStyle>
            <a:lvl1pPr algn="l">
              <a:defRPr sz="1200">
                <a:solidFill>
                  <a:schemeClr val="tx1">
                    <a:tint val="75000"/>
                  </a:schemeClr>
                </a:solidFill>
              </a:defRPr>
            </a:lvl1pPr>
          </a:lstStyle>
          <a:p>
            <a:fld id="{93E1DA4E-B23A-42CD-82EE-75C65057215D}" type="datetime1">
              <a:rPr lang="sv-SE" noProof="0" smtClean="0"/>
              <a:t>2023-11-22</a:t>
            </a:fld>
            <a:endParaRPr lang="sv-SE" noProof="0" dirty="0"/>
          </a:p>
        </p:txBody>
      </p:sp>
      <p:sp>
        <p:nvSpPr>
          <p:cNvPr id="6" name="Holder 6"/>
          <p:cNvSpPr>
            <a:spLocks noGrp="1"/>
          </p:cNvSpPr>
          <p:nvPr>
            <p:ph type="sldNum" sz="quarter" idx="7"/>
          </p:nvPr>
        </p:nvSpPr>
        <p:spPr>
          <a:xfrm>
            <a:off x="835169" y="478617"/>
            <a:ext cx="360027" cy="184666"/>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noProof="0" smtClean="0"/>
              <a:pPr/>
              <a:t>‹#›</a:t>
            </a:fld>
            <a:endParaRPr lang="sv-SE" noProof="0" dirty="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866" y="1227047"/>
            <a:ext cx="17617959" cy="2043642"/>
          </a:xfrm>
          <a:prstGeom prst="rect">
            <a:avLst/>
          </a:prstGeom>
        </p:spPr>
        <p:txBody>
          <a:bodyPr vert="horz" lIns="0" tIns="0" rIns="0" bIns="72000" rtlCol="0" anchor="b" anchorCtr="0">
            <a:normAutofit/>
          </a:bodyPr>
          <a:lstStyle/>
          <a:p>
            <a:r>
              <a:rPr lang="sv-SE" noProof="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4469" y="9528511"/>
            <a:ext cx="1302395" cy="1251281"/>
          </a:xfrm>
          <a:prstGeom prst="rect">
            <a:avLst/>
          </a:prstGeom>
          <a:blipFill>
            <a:blip r:embed="rId7" cstate="print"/>
            <a:stretch>
              <a:fillRect/>
            </a:stretch>
          </a:blipFill>
        </p:spPr>
        <p:txBody>
          <a:bodyPr wrap="square" lIns="0" tIns="0" rIns="0" bIns="0" rtlCol="0"/>
          <a:lstStyle/>
          <a:p>
            <a:endParaRPr sz="1800" dirty="0"/>
          </a:p>
        </p:txBody>
      </p:sp>
    </p:spTree>
    <p:extLst>
      <p:ext uri="{BB962C8B-B14F-4D97-AF65-F5344CB8AC3E}">
        <p14:creationId xmlns:p14="http://schemas.microsoft.com/office/powerpoint/2010/main" val="1773209084"/>
      </p:ext>
    </p:extLst>
  </p:cSld>
  <p:clrMap bg1="lt1" tx1="dk1" bg2="lt2" tx2="dk2" accent1="accent1" accent2="accent2" accent3="accent3" accent4="accent4" accent5="accent5" accent6="accent6" hlink="hlink" folHlink="folHlink"/>
  <p:sldLayoutIdLst>
    <p:sldLayoutId id="2147483729" r:id="rId1"/>
    <p:sldLayoutId id="2147483732" r:id="rId2"/>
    <p:sldLayoutId id="2147483735" r:id="rId3"/>
    <p:sldLayoutId id="2147483738" r:id="rId4"/>
    <p:sldLayoutId id="2147483741" r:id="rId5"/>
  </p:sldLayoutIdLst>
  <p:hf hdr="0" ftr="0"/>
  <p:txStyles>
    <p:titleStyle>
      <a:lvl1pPr eaLnBrk="1" hangingPunct="1">
        <a:lnSpc>
          <a:spcPct val="85000"/>
        </a:lnSpc>
        <a:defRPr sz="6451" b="1" spc="-280" baseline="0">
          <a:solidFill>
            <a:schemeClr val="accent1"/>
          </a:solidFill>
          <a:latin typeface="+mj-lt"/>
          <a:ea typeface="+mj-ea"/>
          <a:cs typeface="+mj-cs"/>
        </a:defRPr>
      </a:lvl1pPr>
    </p:titleStyle>
    <p:bodyStyle>
      <a:lvl1pPr marL="345635" indent="-345635" eaLnBrk="1" hangingPunct="1">
        <a:lnSpc>
          <a:spcPct val="84000"/>
        </a:lnSpc>
        <a:spcAft>
          <a:spcPts val="2300"/>
        </a:spcAft>
        <a:buSzPct val="100000"/>
        <a:buFontTx/>
        <a:buBlip>
          <a:blip r:embed="rId8"/>
        </a:buBlip>
        <a:tabLst/>
        <a:defRPr sz="4250" spc="-110" baseline="0">
          <a:latin typeface="+mn-lt"/>
          <a:ea typeface="+mn-ea"/>
          <a:cs typeface="+mn-cs"/>
        </a:defRPr>
      </a:lvl1pPr>
      <a:lvl2pPr marL="756076" indent="-324032" eaLnBrk="1" hangingPunct="1">
        <a:lnSpc>
          <a:spcPct val="84000"/>
        </a:lnSpc>
        <a:spcAft>
          <a:spcPts val="2400"/>
        </a:spcAft>
        <a:buFontTx/>
        <a:buBlip>
          <a:blip r:embed="rId8"/>
        </a:buBlip>
        <a:defRPr sz="3850" spc="-110" baseline="0">
          <a:latin typeface="+mn-lt"/>
          <a:ea typeface="+mn-ea"/>
          <a:cs typeface="+mn-cs"/>
        </a:defRPr>
      </a:lvl2pPr>
      <a:lvl3pPr marL="1116112" indent="-288029" eaLnBrk="1" hangingPunct="1">
        <a:lnSpc>
          <a:spcPct val="84000"/>
        </a:lnSpc>
        <a:spcAft>
          <a:spcPts val="2500"/>
        </a:spcAft>
        <a:buFontTx/>
        <a:buBlip>
          <a:blip r:embed="rId8"/>
        </a:buBlip>
        <a:defRPr sz="3400" spc="-110" baseline="0">
          <a:latin typeface="+mn-lt"/>
          <a:ea typeface="+mn-ea"/>
          <a:cs typeface="+mn-cs"/>
        </a:defRPr>
      </a:lvl3pPr>
      <a:lvl4pPr marL="1458146" indent="-259226" eaLnBrk="1" hangingPunct="1">
        <a:lnSpc>
          <a:spcPct val="84000"/>
        </a:lnSpc>
        <a:spcAft>
          <a:spcPts val="2600"/>
        </a:spcAft>
        <a:buFontTx/>
        <a:buBlip>
          <a:blip r:embed="rId8"/>
        </a:buBlip>
        <a:defRPr sz="3000" spc="-110" baseline="0">
          <a:latin typeface="+mn-lt"/>
          <a:ea typeface="+mn-ea"/>
          <a:cs typeface="+mn-cs"/>
        </a:defRPr>
      </a:lvl4pPr>
      <a:lvl5pPr marL="1764176" indent="-252025" eaLnBrk="1" hangingPunct="1">
        <a:lnSpc>
          <a:spcPct val="86000"/>
        </a:lnSpc>
        <a:spcAft>
          <a:spcPts val="1500"/>
        </a:spcAft>
        <a:buFontTx/>
        <a:buBlip>
          <a:blip r:embed="rId8"/>
        </a:buBlip>
        <a:defRPr sz="2800" spc="-110" baseline="0">
          <a:latin typeface="+mn-lt"/>
          <a:ea typeface="+mn-ea"/>
          <a:cs typeface="+mn-cs"/>
        </a:defRPr>
      </a:lvl5pPr>
      <a:lvl6pPr marL="2286229" eaLnBrk="1" hangingPunct="1">
        <a:defRPr>
          <a:latin typeface="+mn-lt"/>
          <a:ea typeface="+mn-ea"/>
          <a:cs typeface="+mn-cs"/>
        </a:defRPr>
      </a:lvl6pPr>
      <a:lvl7pPr marL="2743474" eaLnBrk="1" hangingPunct="1">
        <a:defRPr>
          <a:latin typeface="+mn-lt"/>
          <a:ea typeface="+mn-ea"/>
          <a:cs typeface="+mn-cs"/>
        </a:defRPr>
      </a:lvl7pPr>
      <a:lvl8pPr marL="3200720" eaLnBrk="1" hangingPunct="1">
        <a:defRPr>
          <a:latin typeface="+mn-lt"/>
          <a:ea typeface="+mn-ea"/>
          <a:cs typeface="+mn-cs"/>
        </a:defRPr>
      </a:lvl8pPr>
      <a:lvl9pPr marL="3657966" eaLnBrk="1" hangingPunct="1">
        <a:defRPr>
          <a:latin typeface="+mn-lt"/>
          <a:ea typeface="+mn-ea"/>
          <a:cs typeface="+mn-cs"/>
        </a:defRPr>
      </a:lvl9pPr>
    </p:bodyStyle>
    <p:otherStyle>
      <a:lvl1pPr marL="0" eaLnBrk="1" hangingPunct="1">
        <a:defRPr>
          <a:latin typeface="+mn-lt"/>
          <a:ea typeface="+mn-ea"/>
          <a:cs typeface="+mn-cs"/>
        </a:defRPr>
      </a:lvl1pPr>
      <a:lvl2pPr marL="457246" eaLnBrk="1" hangingPunct="1">
        <a:defRPr>
          <a:latin typeface="+mn-lt"/>
          <a:ea typeface="+mn-ea"/>
          <a:cs typeface="+mn-cs"/>
        </a:defRPr>
      </a:lvl2pPr>
      <a:lvl3pPr marL="914491" eaLnBrk="1" hangingPunct="1">
        <a:defRPr>
          <a:latin typeface="+mn-lt"/>
          <a:ea typeface="+mn-ea"/>
          <a:cs typeface="+mn-cs"/>
        </a:defRPr>
      </a:lvl3pPr>
      <a:lvl4pPr marL="1371737" eaLnBrk="1" hangingPunct="1">
        <a:defRPr>
          <a:latin typeface="+mn-lt"/>
          <a:ea typeface="+mn-ea"/>
          <a:cs typeface="+mn-cs"/>
        </a:defRPr>
      </a:lvl4pPr>
      <a:lvl5pPr marL="1828983" eaLnBrk="1" hangingPunct="1">
        <a:defRPr>
          <a:latin typeface="+mn-lt"/>
          <a:ea typeface="+mn-ea"/>
          <a:cs typeface="+mn-cs"/>
        </a:defRPr>
      </a:lvl5pPr>
      <a:lvl6pPr marL="2286229" eaLnBrk="1" hangingPunct="1">
        <a:defRPr>
          <a:latin typeface="+mn-lt"/>
          <a:ea typeface="+mn-ea"/>
          <a:cs typeface="+mn-cs"/>
        </a:defRPr>
      </a:lvl6pPr>
      <a:lvl7pPr marL="2743474" eaLnBrk="1" hangingPunct="1">
        <a:defRPr>
          <a:latin typeface="+mn-lt"/>
          <a:ea typeface="+mn-ea"/>
          <a:cs typeface="+mn-cs"/>
        </a:defRPr>
      </a:lvl7pPr>
      <a:lvl8pPr marL="3200720" eaLnBrk="1" hangingPunct="1">
        <a:defRPr>
          <a:latin typeface="+mn-lt"/>
          <a:ea typeface="+mn-ea"/>
          <a:cs typeface="+mn-cs"/>
        </a:defRPr>
      </a:lvl8pPr>
      <a:lvl9pPr marL="3657966"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866" y="3401570"/>
            <a:ext cx="17617959" cy="5986907"/>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Holder 4"/>
          <p:cNvSpPr>
            <a:spLocks noGrp="1"/>
          </p:cNvSpPr>
          <p:nvPr>
            <p:ph type="ftr" sz="quarter" idx="5"/>
          </p:nvPr>
        </p:nvSpPr>
        <p:spPr>
          <a:xfrm>
            <a:off x="2334088" y="478617"/>
            <a:ext cx="7704609" cy="184666"/>
          </a:xfrm>
          <a:prstGeom prst="rect">
            <a:avLst/>
          </a:prstGeom>
        </p:spPr>
        <p:txBody>
          <a:bodyPr wrap="square" lIns="0" tIns="0" rIns="0" bIns="0">
            <a:spAutoFit/>
          </a:bodyPr>
          <a:lstStyle>
            <a:lvl1pPr algn="l">
              <a:defRPr sz="1200">
                <a:solidFill>
                  <a:schemeClr val="tx1">
                    <a:tint val="75000"/>
                  </a:schemeClr>
                </a:solidFill>
              </a:defRPr>
            </a:lvl1pPr>
          </a:lstStyle>
          <a:p>
            <a:endParaRPr lang="sv-SE" dirty="0"/>
          </a:p>
        </p:txBody>
      </p:sp>
      <p:sp>
        <p:nvSpPr>
          <p:cNvPr id="5" name="Holder 5"/>
          <p:cNvSpPr>
            <a:spLocks noGrp="1"/>
          </p:cNvSpPr>
          <p:nvPr>
            <p:ph type="dt" sz="half" idx="6"/>
          </p:nvPr>
        </p:nvSpPr>
        <p:spPr>
          <a:xfrm>
            <a:off x="1368611" y="478617"/>
            <a:ext cx="792064" cy="184666"/>
          </a:xfrm>
          <a:prstGeom prst="rect">
            <a:avLst/>
          </a:prstGeom>
        </p:spPr>
        <p:txBody>
          <a:bodyPr wrap="square" lIns="0" tIns="0" rIns="0" bIns="0">
            <a:spAutoFit/>
          </a:bodyPr>
          <a:lstStyle>
            <a:lvl1pPr algn="l">
              <a:defRPr sz="1200">
                <a:solidFill>
                  <a:schemeClr val="tx1">
                    <a:tint val="75000"/>
                  </a:schemeClr>
                </a:solidFill>
              </a:defRPr>
            </a:lvl1pPr>
          </a:lstStyle>
          <a:p>
            <a:fld id="{3CB3D5FD-A08D-49A7-8412-76F29BA46CE4}" type="datetime1">
              <a:rPr lang="sv-SE" smtClean="0"/>
              <a:t>2023-11-22</a:t>
            </a:fld>
            <a:endParaRPr lang="en-US" dirty="0"/>
          </a:p>
        </p:txBody>
      </p:sp>
      <p:sp>
        <p:nvSpPr>
          <p:cNvPr id="6" name="Holder 6"/>
          <p:cNvSpPr>
            <a:spLocks noGrp="1"/>
          </p:cNvSpPr>
          <p:nvPr>
            <p:ph type="sldNum" sz="quarter" idx="7"/>
          </p:nvPr>
        </p:nvSpPr>
        <p:spPr>
          <a:xfrm>
            <a:off x="835169" y="478617"/>
            <a:ext cx="360027" cy="184666"/>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smtClean="0"/>
              <a:pPr/>
              <a:t>‹#›</a:t>
            </a:fld>
            <a:endParaRPr lang="sv-SE" dirty="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866" y="1227047"/>
            <a:ext cx="17617959" cy="2043642"/>
          </a:xfrm>
          <a:prstGeom prst="rect">
            <a:avLst/>
          </a:prstGeom>
        </p:spPr>
        <p:txBody>
          <a:bodyPr vert="horz" lIns="0" tIns="0" rIns="0" bIns="72000" rtlCol="0" anchor="b" anchorCtr="0">
            <a:normAutofit/>
          </a:bodyPr>
          <a:lstStyle/>
          <a:p>
            <a:r>
              <a:rPr lang="sv-SE"/>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4469" y="9528511"/>
            <a:ext cx="1302395" cy="1251281"/>
          </a:xfrm>
          <a:prstGeom prst="rect">
            <a:avLst/>
          </a:prstGeom>
          <a:blipFill>
            <a:blip r:embed="rId7" cstate="print"/>
            <a:stretch>
              <a:fillRect/>
            </a:stretch>
          </a:blipFill>
        </p:spPr>
        <p:txBody>
          <a:bodyPr wrap="square" lIns="0" tIns="0" rIns="0" bIns="0" rtlCol="0"/>
          <a:lstStyle/>
          <a:p>
            <a:endParaRPr sz="1800" dirty="0"/>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 id="2147483681" r:id="rId3"/>
    <p:sldLayoutId id="2147483685" r:id="rId4"/>
    <p:sldLayoutId id="2147483701" r:id="rId5"/>
  </p:sldLayoutIdLst>
  <p:hf hdr="0" ftr="0"/>
  <p:txStyles>
    <p:titleStyle>
      <a:lvl1pPr>
        <a:lnSpc>
          <a:spcPct val="85000"/>
        </a:lnSpc>
        <a:defRPr sz="6451" b="1" spc="-280" baseline="0">
          <a:solidFill>
            <a:schemeClr val="accent1"/>
          </a:solidFill>
          <a:latin typeface="+mj-lt"/>
          <a:ea typeface="+mj-ea"/>
          <a:cs typeface="+mj-cs"/>
        </a:defRPr>
      </a:lvl1pPr>
    </p:titleStyle>
    <p:bodyStyle>
      <a:lvl1pPr marL="345635" indent="-345635">
        <a:lnSpc>
          <a:spcPct val="84000"/>
        </a:lnSpc>
        <a:spcAft>
          <a:spcPts val="2300"/>
        </a:spcAft>
        <a:buSzPct val="100000"/>
        <a:buFontTx/>
        <a:buBlip>
          <a:blip r:embed="rId8"/>
        </a:buBlip>
        <a:tabLst/>
        <a:defRPr sz="4250" spc="-110" baseline="0">
          <a:latin typeface="+mn-lt"/>
          <a:ea typeface="+mn-ea"/>
          <a:cs typeface="+mn-cs"/>
        </a:defRPr>
      </a:lvl1pPr>
      <a:lvl2pPr marL="756076" indent="-324032">
        <a:lnSpc>
          <a:spcPct val="84000"/>
        </a:lnSpc>
        <a:spcAft>
          <a:spcPts val="2400"/>
        </a:spcAft>
        <a:buFontTx/>
        <a:buBlip>
          <a:blip r:embed="rId8"/>
        </a:buBlip>
        <a:defRPr sz="3850" spc="-110" baseline="0">
          <a:latin typeface="+mn-lt"/>
          <a:ea typeface="+mn-ea"/>
          <a:cs typeface="+mn-cs"/>
        </a:defRPr>
      </a:lvl2pPr>
      <a:lvl3pPr marL="1116112" indent="-288029">
        <a:lnSpc>
          <a:spcPct val="84000"/>
        </a:lnSpc>
        <a:spcAft>
          <a:spcPts val="2500"/>
        </a:spcAft>
        <a:buFontTx/>
        <a:buBlip>
          <a:blip r:embed="rId8"/>
        </a:buBlip>
        <a:defRPr sz="3400" spc="-110" baseline="0">
          <a:latin typeface="+mn-lt"/>
          <a:ea typeface="+mn-ea"/>
          <a:cs typeface="+mn-cs"/>
        </a:defRPr>
      </a:lvl3pPr>
      <a:lvl4pPr marL="1458146" indent="-259226">
        <a:lnSpc>
          <a:spcPct val="84000"/>
        </a:lnSpc>
        <a:spcAft>
          <a:spcPts val="2600"/>
        </a:spcAft>
        <a:buFontTx/>
        <a:buBlip>
          <a:blip r:embed="rId8"/>
        </a:buBlip>
        <a:defRPr sz="3000" spc="-110" baseline="0">
          <a:latin typeface="+mn-lt"/>
          <a:ea typeface="+mn-ea"/>
          <a:cs typeface="+mn-cs"/>
        </a:defRPr>
      </a:lvl4pPr>
      <a:lvl5pPr marL="1764176" indent="-252025">
        <a:lnSpc>
          <a:spcPct val="86000"/>
        </a:lnSpc>
        <a:spcAft>
          <a:spcPts val="1500"/>
        </a:spcAft>
        <a:buFontTx/>
        <a:buBlip>
          <a:blip r:embed="rId8"/>
        </a:buBlip>
        <a:defRPr sz="2800" spc="-110" baseline="0">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p:bodyStyle>
    <p:otherStyle>
      <a:lvl1pPr marL="0">
        <a:defRPr>
          <a:latin typeface="+mn-lt"/>
          <a:ea typeface="+mn-ea"/>
          <a:cs typeface="+mn-cs"/>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2334088" y="478617"/>
            <a:ext cx="7704609" cy="184666"/>
          </a:xfrm>
          <a:prstGeom prst="rect">
            <a:avLst/>
          </a:prstGeom>
        </p:spPr>
        <p:txBody>
          <a:bodyPr wrap="square" lIns="0" tIns="0" rIns="0" bIns="0">
            <a:spAutoFit/>
          </a:bodyPr>
          <a:lstStyle>
            <a:lvl1pPr algn="l">
              <a:defRPr sz="1200">
                <a:solidFill>
                  <a:schemeClr val="tx1">
                    <a:tint val="75000"/>
                  </a:schemeClr>
                </a:solidFill>
              </a:defRPr>
            </a:lvl1pPr>
          </a:lstStyle>
          <a:p>
            <a:endParaRPr lang="sv-SE" dirty="0"/>
          </a:p>
        </p:txBody>
      </p:sp>
      <p:sp>
        <p:nvSpPr>
          <p:cNvPr id="5" name="Holder 5"/>
          <p:cNvSpPr>
            <a:spLocks noGrp="1"/>
          </p:cNvSpPr>
          <p:nvPr>
            <p:ph type="dt" sz="half" idx="6"/>
          </p:nvPr>
        </p:nvSpPr>
        <p:spPr>
          <a:xfrm>
            <a:off x="1368611" y="478617"/>
            <a:ext cx="792064" cy="184666"/>
          </a:xfrm>
          <a:prstGeom prst="rect">
            <a:avLst/>
          </a:prstGeom>
        </p:spPr>
        <p:txBody>
          <a:bodyPr wrap="square" lIns="0" tIns="0" rIns="0" bIns="0">
            <a:spAutoFit/>
          </a:bodyPr>
          <a:lstStyle>
            <a:lvl1pPr algn="l">
              <a:defRPr sz="1200">
                <a:solidFill>
                  <a:schemeClr val="tx1">
                    <a:tint val="75000"/>
                  </a:schemeClr>
                </a:solidFill>
              </a:defRPr>
            </a:lvl1pPr>
          </a:lstStyle>
          <a:p>
            <a:fld id="{0D5C8A90-D85D-4561-9F0D-D91F6DA549C8}" type="datetime1">
              <a:rPr lang="sv-SE" smtClean="0"/>
              <a:t>2023-11-22</a:t>
            </a:fld>
            <a:endParaRPr lang="en-US" dirty="0"/>
          </a:p>
        </p:txBody>
      </p:sp>
      <p:sp>
        <p:nvSpPr>
          <p:cNvPr id="6" name="Holder 6"/>
          <p:cNvSpPr>
            <a:spLocks noGrp="1"/>
          </p:cNvSpPr>
          <p:nvPr>
            <p:ph type="sldNum" sz="quarter" idx="7"/>
          </p:nvPr>
        </p:nvSpPr>
        <p:spPr>
          <a:xfrm>
            <a:off x="835169" y="478617"/>
            <a:ext cx="360027" cy="184666"/>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smtClean="0"/>
              <a:pPr/>
              <a:t>‹#›</a:t>
            </a:fld>
            <a:endParaRPr lang="sv-SE" dirty="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866" y="1227047"/>
            <a:ext cx="17617959" cy="2043642"/>
          </a:xfrm>
          <a:prstGeom prst="rect">
            <a:avLst/>
          </a:prstGeom>
        </p:spPr>
        <p:txBody>
          <a:bodyPr vert="horz" lIns="0" tIns="0" rIns="0" bIns="72000" rtlCol="0" anchor="b" anchorCtr="0">
            <a:normAutofit/>
          </a:bodyPr>
          <a:lstStyle/>
          <a:p>
            <a:r>
              <a:rPr lang="sv-SE"/>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4469" y="9528511"/>
            <a:ext cx="1302395" cy="1251281"/>
          </a:xfrm>
          <a:prstGeom prst="rect">
            <a:avLst/>
          </a:prstGeom>
          <a:blipFill>
            <a:blip r:embed="rId7" cstate="print"/>
            <a:stretch>
              <a:fillRect/>
            </a:stretch>
          </a:blipFill>
        </p:spPr>
        <p:txBody>
          <a:bodyPr wrap="square" lIns="0" tIns="0" rIns="0" bIns="0" rtlCol="0"/>
          <a:lstStyle/>
          <a:p>
            <a:endParaRPr sz="1800" dirty="0"/>
          </a:p>
        </p:txBody>
      </p:sp>
      <p:sp>
        <p:nvSpPr>
          <p:cNvPr id="2" name="Platshållare för text 1">
            <a:extLst>
              <a:ext uri="{FF2B5EF4-FFF2-40B4-BE49-F238E27FC236}">
                <a16:creationId xmlns:a16="http://schemas.microsoft.com/office/drawing/2014/main" id="{A5BA178A-7D73-4B39-A47A-E9668CC0BE49}"/>
              </a:ext>
            </a:extLst>
          </p:cNvPr>
          <p:cNvSpPr>
            <a:spLocks noGrp="1"/>
          </p:cNvSpPr>
          <p:nvPr>
            <p:ph type="body" idx="1"/>
          </p:nvPr>
        </p:nvSpPr>
        <p:spPr>
          <a:xfrm>
            <a:off x="1243864" y="3402000"/>
            <a:ext cx="17619792" cy="5986800"/>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78783608"/>
      </p:ext>
    </p:extLst>
  </p:cSld>
  <p:clrMap bg1="lt1" tx1="dk1" bg2="lt2" tx2="dk2" accent1="accent1" accent2="accent2" accent3="accent3" accent4="accent4" accent5="accent5" accent6="accent6" hlink="hlink" folHlink="folHlink"/>
  <p:sldLayoutIdLst>
    <p:sldLayoutId id="2147483704" r:id="rId1"/>
    <p:sldLayoutId id="2147483707" r:id="rId2"/>
    <p:sldLayoutId id="2147483710" r:id="rId3"/>
    <p:sldLayoutId id="2147483713" r:id="rId4"/>
    <p:sldLayoutId id="2147483716" r:id="rId5"/>
  </p:sldLayoutIdLst>
  <p:hf hdr="0" ftr="0"/>
  <p:txStyles>
    <p:titleStyle>
      <a:lvl1pPr>
        <a:lnSpc>
          <a:spcPct val="85000"/>
        </a:lnSpc>
        <a:defRPr sz="6451" b="1" spc="-280" baseline="0">
          <a:solidFill>
            <a:schemeClr val="accent1"/>
          </a:solidFill>
          <a:latin typeface="+mj-lt"/>
          <a:ea typeface="+mj-ea"/>
          <a:cs typeface="+mj-cs"/>
        </a:defRPr>
      </a:lvl1pPr>
    </p:titleStyle>
    <p:bodyStyle>
      <a:lvl1pPr marL="345635" indent="-345635">
        <a:lnSpc>
          <a:spcPct val="84000"/>
        </a:lnSpc>
        <a:spcAft>
          <a:spcPts val="2300"/>
        </a:spcAft>
        <a:buSzPct val="100000"/>
        <a:buFontTx/>
        <a:buBlip>
          <a:blip r:embed="rId8"/>
        </a:buBlip>
        <a:tabLst/>
        <a:defRPr lang="sv-SE" sz="4250" spc="-110" baseline="0" dirty="0" smtClean="0">
          <a:latin typeface="+mn-lt"/>
          <a:ea typeface="+mn-ea"/>
          <a:cs typeface="+mn-cs"/>
        </a:defRPr>
      </a:lvl1pPr>
      <a:lvl2pPr marL="756076" indent="-324032">
        <a:lnSpc>
          <a:spcPct val="84000"/>
        </a:lnSpc>
        <a:spcAft>
          <a:spcPts val="2400"/>
        </a:spcAft>
        <a:buFontTx/>
        <a:buBlip>
          <a:blip r:embed="rId8"/>
        </a:buBlip>
        <a:defRPr lang="sv-SE" sz="3850" spc="-110" baseline="0" dirty="0" smtClean="0">
          <a:latin typeface="+mn-lt"/>
          <a:ea typeface="+mn-ea"/>
          <a:cs typeface="+mn-cs"/>
        </a:defRPr>
      </a:lvl2pPr>
      <a:lvl3pPr marL="1116112" indent="-288029">
        <a:lnSpc>
          <a:spcPct val="84000"/>
        </a:lnSpc>
        <a:spcAft>
          <a:spcPts val="2500"/>
        </a:spcAft>
        <a:buFontTx/>
        <a:buBlip>
          <a:blip r:embed="rId8"/>
        </a:buBlip>
        <a:defRPr lang="sv-SE" sz="3400" spc="-110" baseline="0" dirty="0" smtClean="0">
          <a:latin typeface="+mn-lt"/>
          <a:ea typeface="+mn-ea"/>
          <a:cs typeface="+mn-cs"/>
        </a:defRPr>
      </a:lvl3pPr>
      <a:lvl4pPr marL="1458146" indent="-259226">
        <a:lnSpc>
          <a:spcPct val="84000"/>
        </a:lnSpc>
        <a:spcAft>
          <a:spcPts val="2600"/>
        </a:spcAft>
        <a:buFontTx/>
        <a:buBlip>
          <a:blip r:embed="rId8"/>
        </a:buBlip>
        <a:defRPr lang="sv-SE" sz="3000" spc="-110" baseline="0" dirty="0" smtClean="0">
          <a:latin typeface="+mn-lt"/>
          <a:ea typeface="+mn-ea"/>
          <a:cs typeface="+mn-cs"/>
        </a:defRPr>
      </a:lvl4pPr>
      <a:lvl5pPr marL="1764176" indent="-252025">
        <a:lnSpc>
          <a:spcPct val="86000"/>
        </a:lnSpc>
        <a:spcAft>
          <a:spcPts val="1500"/>
        </a:spcAft>
        <a:buFontTx/>
        <a:buBlip>
          <a:blip r:embed="rId8"/>
        </a:buBlip>
        <a:defRPr lang="sv-SE" sz="2800" spc="-110" baseline="0" dirty="0" smtClean="0">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p:bodyStyle>
    <p:otherStyle>
      <a:lvl1pPr marL="0">
        <a:defRPr>
          <a:latin typeface="+mn-lt"/>
          <a:ea typeface="+mn-ea"/>
          <a:cs typeface="+mn-cs"/>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865" y="3401569"/>
            <a:ext cx="17617959" cy="5986907"/>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Holder 4"/>
          <p:cNvSpPr>
            <a:spLocks noGrp="1"/>
          </p:cNvSpPr>
          <p:nvPr>
            <p:ph type="ftr" sz="quarter" idx="5"/>
          </p:nvPr>
        </p:nvSpPr>
        <p:spPr>
          <a:xfrm>
            <a:off x="2334087" y="478617"/>
            <a:ext cx="7704609"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dirty="0"/>
          </a:p>
        </p:txBody>
      </p:sp>
      <p:sp>
        <p:nvSpPr>
          <p:cNvPr id="5" name="Holder 5"/>
          <p:cNvSpPr>
            <a:spLocks noGrp="1"/>
          </p:cNvSpPr>
          <p:nvPr>
            <p:ph type="dt" sz="half" idx="6"/>
          </p:nvPr>
        </p:nvSpPr>
        <p:spPr>
          <a:xfrm>
            <a:off x="1368610" y="478617"/>
            <a:ext cx="792063" cy="187200"/>
          </a:xfrm>
          <a:prstGeom prst="rect">
            <a:avLst/>
          </a:prstGeom>
        </p:spPr>
        <p:txBody>
          <a:bodyPr wrap="square" lIns="0" tIns="0" rIns="0" bIns="0">
            <a:spAutoFit/>
          </a:bodyPr>
          <a:lstStyle>
            <a:lvl1pPr algn="l">
              <a:defRPr sz="1200">
                <a:solidFill>
                  <a:schemeClr val="tx1">
                    <a:tint val="75000"/>
                  </a:schemeClr>
                </a:solidFill>
              </a:defRPr>
            </a:lvl1pPr>
          </a:lstStyle>
          <a:p>
            <a:fld id="{3CB3D5FD-A08D-49A7-8412-76F29BA46CE4}" type="datetime1">
              <a:rPr lang="sv-SE" smtClean="0"/>
              <a:t>2023-11-22</a:t>
            </a:fld>
            <a:endParaRPr lang="en-US" dirty="0"/>
          </a:p>
        </p:txBody>
      </p:sp>
      <p:sp>
        <p:nvSpPr>
          <p:cNvPr id="6" name="Holder 6"/>
          <p:cNvSpPr>
            <a:spLocks noGrp="1"/>
          </p:cNvSpPr>
          <p:nvPr>
            <p:ph type="sldNum" sz="quarter" idx="7"/>
          </p:nvPr>
        </p:nvSpPr>
        <p:spPr>
          <a:xfrm>
            <a:off x="835168" y="478617"/>
            <a:ext cx="360028"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smtClean="0"/>
              <a:pPr/>
              <a:t>‹#›</a:t>
            </a:fld>
            <a:endParaRPr lang="sv-SE" dirty="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865" y="1227047"/>
            <a:ext cx="17617959" cy="2043642"/>
          </a:xfrm>
          <a:prstGeom prst="rect">
            <a:avLst/>
          </a:prstGeom>
        </p:spPr>
        <p:txBody>
          <a:bodyPr vert="horz" lIns="0" tIns="0" rIns="0" bIns="72000" rtlCol="0" anchor="b" anchorCtr="0">
            <a:normAutofit/>
          </a:bodyPr>
          <a:lstStyle/>
          <a:p>
            <a:r>
              <a:rPr lang="sv-SE"/>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4468" y="9528510"/>
            <a:ext cx="1302395" cy="1251281"/>
          </a:xfrm>
          <a:prstGeom prst="rect">
            <a:avLst/>
          </a:prstGeom>
          <a:blipFill>
            <a:blip r:embed="rId7" cstate="print"/>
            <a:stretch>
              <a:fillRect/>
            </a:stretch>
          </a:blipFill>
        </p:spPr>
        <p:txBody>
          <a:bodyPr wrap="square" lIns="0" tIns="0" rIns="0" bIns="0" rtlCol="0"/>
          <a:lstStyle/>
          <a:p>
            <a:endParaRPr sz="1800" dirty="0"/>
          </a:p>
        </p:txBody>
      </p:sp>
    </p:spTree>
    <p:extLst>
      <p:ext uri="{BB962C8B-B14F-4D97-AF65-F5344CB8AC3E}">
        <p14:creationId xmlns:p14="http://schemas.microsoft.com/office/powerpoint/2010/main" val="271066544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hf hdr="0" ftr="0"/>
  <p:txStyles>
    <p:titleStyle>
      <a:lvl1pPr>
        <a:lnSpc>
          <a:spcPct val="85000"/>
        </a:lnSpc>
        <a:defRPr sz="6450" b="1" spc="-280" baseline="0">
          <a:solidFill>
            <a:schemeClr val="accent1"/>
          </a:solidFill>
          <a:latin typeface="+mj-lt"/>
          <a:ea typeface="+mj-ea"/>
          <a:cs typeface="+mj-cs"/>
        </a:defRPr>
      </a:lvl1pPr>
    </p:titleStyle>
    <p:bodyStyle>
      <a:lvl1pPr marL="345600" indent="-345600">
        <a:lnSpc>
          <a:spcPct val="84000"/>
        </a:lnSpc>
        <a:spcAft>
          <a:spcPts val="2300"/>
        </a:spcAft>
        <a:buSzPct val="100000"/>
        <a:buFontTx/>
        <a:buBlip>
          <a:blip r:embed="rId8"/>
        </a:buBlip>
        <a:tabLst/>
        <a:defRPr sz="4250" spc="-110" baseline="0">
          <a:latin typeface="+mn-lt"/>
          <a:ea typeface="+mn-ea"/>
          <a:cs typeface="+mn-cs"/>
        </a:defRPr>
      </a:lvl1pPr>
      <a:lvl2pPr marL="756000" indent="-324000">
        <a:lnSpc>
          <a:spcPct val="84000"/>
        </a:lnSpc>
        <a:spcAft>
          <a:spcPts val="2400"/>
        </a:spcAft>
        <a:buFontTx/>
        <a:buBlip>
          <a:blip r:embed="rId8"/>
        </a:buBlip>
        <a:defRPr sz="3850" spc="-110" baseline="0">
          <a:latin typeface="+mn-lt"/>
          <a:ea typeface="+mn-ea"/>
          <a:cs typeface="+mn-cs"/>
        </a:defRPr>
      </a:lvl2pPr>
      <a:lvl3pPr marL="1116000" indent="-288000">
        <a:lnSpc>
          <a:spcPct val="84000"/>
        </a:lnSpc>
        <a:spcAft>
          <a:spcPts val="2500"/>
        </a:spcAft>
        <a:buFontTx/>
        <a:buBlip>
          <a:blip r:embed="rId8"/>
        </a:buBlip>
        <a:defRPr sz="3400" spc="-110" baseline="0">
          <a:latin typeface="+mn-lt"/>
          <a:ea typeface="+mn-ea"/>
          <a:cs typeface="+mn-cs"/>
        </a:defRPr>
      </a:lvl3pPr>
      <a:lvl4pPr marL="1458000" indent="-259200">
        <a:lnSpc>
          <a:spcPct val="84000"/>
        </a:lnSpc>
        <a:spcAft>
          <a:spcPts val="2600"/>
        </a:spcAft>
        <a:buFontTx/>
        <a:buBlip>
          <a:blip r:embed="rId8"/>
        </a:buBlip>
        <a:defRPr sz="3000" spc="-110" baseline="0">
          <a:latin typeface="+mn-lt"/>
          <a:ea typeface="+mn-ea"/>
          <a:cs typeface="+mn-cs"/>
        </a:defRPr>
      </a:lvl4pPr>
      <a:lvl5pPr marL="1764000" indent="-252000">
        <a:lnSpc>
          <a:spcPct val="86000"/>
        </a:lnSpc>
        <a:spcAft>
          <a:spcPts val="1500"/>
        </a:spcAft>
        <a:buFontTx/>
        <a:buBlip>
          <a:blip r:embed="rId8"/>
        </a:buBlip>
        <a:defRPr sz="2800" spc="-110" baseline="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866" y="3401568"/>
            <a:ext cx="17617959" cy="5986907"/>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Holder 4"/>
          <p:cNvSpPr>
            <a:spLocks noGrp="1"/>
          </p:cNvSpPr>
          <p:nvPr>
            <p:ph type="ftr" sz="quarter" idx="5"/>
          </p:nvPr>
        </p:nvSpPr>
        <p:spPr>
          <a:xfrm>
            <a:off x="2334087" y="478617"/>
            <a:ext cx="7704608" cy="187200"/>
          </a:xfrm>
          <a:prstGeom prst="rect">
            <a:avLst/>
          </a:prstGeom>
        </p:spPr>
        <p:txBody>
          <a:bodyPr wrap="square" lIns="0" tIns="0" rIns="0" bIns="0">
            <a:spAutoFit/>
          </a:bodyPr>
          <a:lstStyle>
            <a:lvl1pPr algn="l">
              <a:defRPr sz="1201">
                <a:solidFill>
                  <a:schemeClr val="tx1">
                    <a:tint val="75000"/>
                  </a:schemeClr>
                </a:solidFill>
              </a:defRPr>
            </a:lvl1pPr>
          </a:lstStyle>
          <a:p>
            <a:endParaRPr lang="sv-SE" dirty="0"/>
          </a:p>
        </p:txBody>
      </p:sp>
      <p:sp>
        <p:nvSpPr>
          <p:cNvPr id="5" name="Holder 5"/>
          <p:cNvSpPr>
            <a:spLocks noGrp="1"/>
          </p:cNvSpPr>
          <p:nvPr>
            <p:ph type="dt" sz="half" idx="6"/>
          </p:nvPr>
        </p:nvSpPr>
        <p:spPr>
          <a:xfrm>
            <a:off x="1368611" y="478617"/>
            <a:ext cx="792062" cy="187200"/>
          </a:xfrm>
          <a:prstGeom prst="rect">
            <a:avLst/>
          </a:prstGeom>
        </p:spPr>
        <p:txBody>
          <a:bodyPr wrap="square" lIns="0" tIns="0" rIns="0" bIns="0">
            <a:spAutoFit/>
          </a:bodyPr>
          <a:lstStyle>
            <a:lvl1pPr algn="l">
              <a:defRPr sz="1201">
                <a:solidFill>
                  <a:schemeClr val="tx1">
                    <a:tint val="75000"/>
                  </a:schemeClr>
                </a:solidFill>
              </a:defRPr>
            </a:lvl1pPr>
          </a:lstStyle>
          <a:p>
            <a:fld id="{3CB3D5FD-A08D-49A7-8412-76F29BA46CE4}" type="datetime1">
              <a:rPr lang="sv-SE" smtClean="0"/>
              <a:t>2023-11-22</a:t>
            </a:fld>
            <a:endParaRPr lang="en-US" dirty="0"/>
          </a:p>
        </p:txBody>
      </p:sp>
      <p:sp>
        <p:nvSpPr>
          <p:cNvPr id="6" name="Holder 6"/>
          <p:cNvSpPr>
            <a:spLocks noGrp="1"/>
          </p:cNvSpPr>
          <p:nvPr>
            <p:ph type="sldNum" sz="quarter" idx="7"/>
          </p:nvPr>
        </p:nvSpPr>
        <p:spPr>
          <a:xfrm>
            <a:off x="835169" y="478617"/>
            <a:ext cx="360029" cy="187200"/>
          </a:xfrm>
          <a:prstGeom prst="rect">
            <a:avLst/>
          </a:prstGeom>
        </p:spPr>
        <p:txBody>
          <a:bodyPr wrap="square" lIns="0" tIns="0" rIns="0" bIns="0">
            <a:spAutoFit/>
          </a:bodyPr>
          <a:lstStyle>
            <a:lvl1pPr algn="r">
              <a:defRPr sz="1201">
                <a:solidFill>
                  <a:schemeClr val="tx1">
                    <a:tint val="75000"/>
                  </a:schemeClr>
                </a:solidFill>
              </a:defRPr>
            </a:lvl1pPr>
          </a:lstStyle>
          <a:p>
            <a:fld id="{B6F15528-21DE-4FAA-801E-634DDDAF4B2B}" type="slidenum">
              <a:rPr lang="sv-SE" smtClean="0"/>
              <a:pPr/>
              <a:t>‹#›</a:t>
            </a:fld>
            <a:endParaRPr lang="sv-SE" dirty="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866" y="1227048"/>
            <a:ext cx="17617959" cy="2043641"/>
          </a:xfrm>
          <a:prstGeom prst="rect">
            <a:avLst/>
          </a:prstGeom>
        </p:spPr>
        <p:txBody>
          <a:bodyPr vert="horz" lIns="0" tIns="0" rIns="0" bIns="72000" rtlCol="0" anchor="b" anchorCtr="0">
            <a:normAutofit/>
          </a:bodyPr>
          <a:lstStyle/>
          <a:p>
            <a:r>
              <a:rPr lang="sv-SE"/>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4469" y="9528510"/>
            <a:ext cx="1302394" cy="1251281"/>
          </a:xfrm>
          <a:prstGeom prst="rect">
            <a:avLst/>
          </a:prstGeom>
          <a:blipFill>
            <a:blip r:embed="rId7" cstate="print"/>
            <a:stretch>
              <a:fillRect/>
            </a:stretch>
          </a:blipFill>
        </p:spPr>
        <p:txBody>
          <a:bodyPr wrap="square" lIns="0" tIns="0" rIns="0" bIns="0" rtlCol="0"/>
          <a:lstStyle/>
          <a:p>
            <a:endParaRPr sz="1801" dirty="0"/>
          </a:p>
        </p:txBody>
      </p:sp>
    </p:spTree>
    <p:extLst>
      <p:ext uri="{BB962C8B-B14F-4D97-AF65-F5344CB8AC3E}">
        <p14:creationId xmlns:p14="http://schemas.microsoft.com/office/powerpoint/2010/main" val="80934546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Lst>
  <p:hf hdr="0" ftr="0"/>
  <p:txStyles>
    <p:titleStyle>
      <a:lvl1pPr>
        <a:lnSpc>
          <a:spcPct val="85000"/>
        </a:lnSpc>
        <a:defRPr sz="6450" b="1" spc="-280" baseline="0">
          <a:solidFill>
            <a:schemeClr val="accent1"/>
          </a:solidFill>
          <a:latin typeface="+mj-lt"/>
          <a:ea typeface="+mj-ea"/>
          <a:cs typeface="+mj-cs"/>
        </a:defRPr>
      </a:lvl1pPr>
    </p:titleStyle>
    <p:bodyStyle>
      <a:lvl1pPr marL="345589" indent="-345589">
        <a:lnSpc>
          <a:spcPct val="84000"/>
        </a:lnSpc>
        <a:spcAft>
          <a:spcPts val="2300"/>
        </a:spcAft>
        <a:buSzPct val="100000"/>
        <a:buFontTx/>
        <a:buBlip>
          <a:blip r:embed="rId8"/>
        </a:buBlip>
        <a:tabLst/>
        <a:defRPr sz="4250" spc="-110" baseline="0">
          <a:latin typeface="+mn-lt"/>
          <a:ea typeface="+mn-ea"/>
          <a:cs typeface="+mn-cs"/>
        </a:defRPr>
      </a:lvl1pPr>
      <a:lvl2pPr marL="755975" indent="-323990">
        <a:lnSpc>
          <a:spcPct val="84000"/>
        </a:lnSpc>
        <a:spcAft>
          <a:spcPts val="2399"/>
        </a:spcAft>
        <a:buFontTx/>
        <a:buBlip>
          <a:blip r:embed="rId8"/>
        </a:buBlip>
        <a:defRPr sz="3851" spc="-110" baseline="0">
          <a:latin typeface="+mn-lt"/>
          <a:ea typeface="+mn-ea"/>
          <a:cs typeface="+mn-cs"/>
        </a:defRPr>
      </a:lvl2pPr>
      <a:lvl3pPr marL="1115964" indent="-287991">
        <a:lnSpc>
          <a:spcPct val="84000"/>
        </a:lnSpc>
        <a:spcAft>
          <a:spcPts val="2500"/>
        </a:spcAft>
        <a:buFontTx/>
        <a:buBlip>
          <a:blip r:embed="rId8"/>
        </a:buBlip>
        <a:defRPr sz="3400" spc="-110" baseline="0">
          <a:latin typeface="+mn-lt"/>
          <a:ea typeface="+mn-ea"/>
          <a:cs typeface="+mn-cs"/>
        </a:defRPr>
      </a:lvl3pPr>
      <a:lvl4pPr marL="1457953" indent="-259192">
        <a:lnSpc>
          <a:spcPct val="84000"/>
        </a:lnSpc>
        <a:spcAft>
          <a:spcPts val="2601"/>
        </a:spcAft>
        <a:buFontTx/>
        <a:buBlip>
          <a:blip r:embed="rId8"/>
        </a:buBlip>
        <a:defRPr sz="3000" spc="-110" baseline="0">
          <a:latin typeface="+mn-lt"/>
          <a:ea typeface="+mn-ea"/>
          <a:cs typeface="+mn-cs"/>
        </a:defRPr>
      </a:lvl4pPr>
      <a:lvl5pPr marL="1763943" indent="-251992">
        <a:lnSpc>
          <a:spcPct val="86000"/>
        </a:lnSpc>
        <a:spcAft>
          <a:spcPts val="1501"/>
        </a:spcAft>
        <a:buFontTx/>
        <a:buBlip>
          <a:blip r:embed="rId8"/>
        </a:buBlip>
        <a:defRPr sz="2800" spc="-110" baseline="0">
          <a:latin typeface="+mn-lt"/>
          <a:ea typeface="+mn-ea"/>
          <a:cs typeface="+mn-cs"/>
        </a:defRPr>
      </a:lvl5pPr>
      <a:lvl6pPr marL="2285926">
        <a:defRPr>
          <a:latin typeface="+mn-lt"/>
          <a:ea typeface="+mn-ea"/>
          <a:cs typeface="+mn-cs"/>
        </a:defRPr>
      </a:lvl6pPr>
      <a:lvl7pPr marL="2743111">
        <a:defRPr>
          <a:latin typeface="+mn-lt"/>
          <a:ea typeface="+mn-ea"/>
          <a:cs typeface="+mn-cs"/>
        </a:defRPr>
      </a:lvl7pPr>
      <a:lvl8pPr marL="3200298">
        <a:defRPr>
          <a:latin typeface="+mn-lt"/>
          <a:ea typeface="+mn-ea"/>
          <a:cs typeface="+mn-cs"/>
        </a:defRPr>
      </a:lvl8pPr>
      <a:lvl9pPr marL="3657483">
        <a:defRPr>
          <a:latin typeface="+mn-lt"/>
          <a:ea typeface="+mn-ea"/>
          <a:cs typeface="+mn-cs"/>
        </a:defRPr>
      </a:lvl9pPr>
    </p:bodyStyle>
    <p:otherStyle>
      <a:lvl1pPr marL="0">
        <a:defRPr>
          <a:latin typeface="+mn-lt"/>
          <a:ea typeface="+mn-ea"/>
          <a:cs typeface="+mn-cs"/>
        </a:defRPr>
      </a:lvl1pPr>
      <a:lvl2pPr marL="457185">
        <a:defRPr>
          <a:latin typeface="+mn-lt"/>
          <a:ea typeface="+mn-ea"/>
          <a:cs typeface="+mn-cs"/>
        </a:defRPr>
      </a:lvl2pPr>
      <a:lvl3pPr marL="914370">
        <a:defRPr>
          <a:latin typeface="+mn-lt"/>
          <a:ea typeface="+mn-ea"/>
          <a:cs typeface="+mn-cs"/>
        </a:defRPr>
      </a:lvl3pPr>
      <a:lvl4pPr marL="1371555">
        <a:defRPr>
          <a:latin typeface="+mn-lt"/>
          <a:ea typeface="+mn-ea"/>
          <a:cs typeface="+mn-cs"/>
        </a:defRPr>
      </a:lvl4pPr>
      <a:lvl5pPr marL="1828741">
        <a:defRPr>
          <a:latin typeface="+mn-lt"/>
          <a:ea typeface="+mn-ea"/>
          <a:cs typeface="+mn-cs"/>
        </a:defRPr>
      </a:lvl5pPr>
      <a:lvl6pPr marL="2285926">
        <a:defRPr>
          <a:latin typeface="+mn-lt"/>
          <a:ea typeface="+mn-ea"/>
          <a:cs typeface="+mn-cs"/>
        </a:defRPr>
      </a:lvl6pPr>
      <a:lvl7pPr marL="2743111">
        <a:defRPr>
          <a:latin typeface="+mn-lt"/>
          <a:ea typeface="+mn-ea"/>
          <a:cs typeface="+mn-cs"/>
        </a:defRPr>
      </a:lvl7pPr>
      <a:lvl8pPr marL="3200298">
        <a:defRPr>
          <a:latin typeface="+mn-lt"/>
          <a:ea typeface="+mn-ea"/>
          <a:cs typeface="+mn-cs"/>
        </a:defRPr>
      </a:lvl8pPr>
      <a:lvl9pPr marL="3657483">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865" y="3401568"/>
            <a:ext cx="17617959" cy="5986907"/>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Holder 4"/>
          <p:cNvSpPr>
            <a:spLocks noGrp="1"/>
          </p:cNvSpPr>
          <p:nvPr>
            <p:ph type="ftr" sz="quarter" idx="5"/>
          </p:nvPr>
        </p:nvSpPr>
        <p:spPr>
          <a:xfrm>
            <a:off x="2334087" y="478617"/>
            <a:ext cx="7704608" cy="187200"/>
          </a:xfrm>
          <a:prstGeom prst="rect">
            <a:avLst/>
          </a:prstGeom>
        </p:spPr>
        <p:txBody>
          <a:bodyPr wrap="square" lIns="0" tIns="0" rIns="0" bIns="0">
            <a:spAutoFit/>
          </a:bodyPr>
          <a:lstStyle>
            <a:lvl1pPr algn="l">
              <a:defRPr sz="1201">
                <a:solidFill>
                  <a:schemeClr val="tx1">
                    <a:tint val="75000"/>
                  </a:schemeClr>
                </a:solidFill>
              </a:defRPr>
            </a:lvl1pPr>
          </a:lstStyle>
          <a:p>
            <a:endParaRPr lang="sv-SE" dirty="0"/>
          </a:p>
        </p:txBody>
      </p:sp>
      <p:sp>
        <p:nvSpPr>
          <p:cNvPr id="5" name="Holder 5"/>
          <p:cNvSpPr>
            <a:spLocks noGrp="1"/>
          </p:cNvSpPr>
          <p:nvPr>
            <p:ph type="dt" sz="half" idx="6"/>
          </p:nvPr>
        </p:nvSpPr>
        <p:spPr>
          <a:xfrm>
            <a:off x="1368611" y="478617"/>
            <a:ext cx="792062" cy="187200"/>
          </a:xfrm>
          <a:prstGeom prst="rect">
            <a:avLst/>
          </a:prstGeom>
        </p:spPr>
        <p:txBody>
          <a:bodyPr wrap="square" lIns="0" tIns="0" rIns="0" bIns="0">
            <a:spAutoFit/>
          </a:bodyPr>
          <a:lstStyle>
            <a:lvl1pPr algn="l">
              <a:defRPr sz="1201">
                <a:solidFill>
                  <a:schemeClr val="tx1">
                    <a:tint val="75000"/>
                  </a:schemeClr>
                </a:solidFill>
              </a:defRPr>
            </a:lvl1pPr>
          </a:lstStyle>
          <a:p>
            <a:fld id="{3CB3D5FD-A08D-49A7-8412-76F29BA46CE4}" type="datetime1">
              <a:rPr lang="sv-SE" smtClean="0"/>
              <a:t>2023-11-22</a:t>
            </a:fld>
            <a:endParaRPr lang="en-US" dirty="0"/>
          </a:p>
        </p:txBody>
      </p:sp>
      <p:sp>
        <p:nvSpPr>
          <p:cNvPr id="6" name="Holder 6"/>
          <p:cNvSpPr>
            <a:spLocks noGrp="1"/>
          </p:cNvSpPr>
          <p:nvPr>
            <p:ph type="sldNum" sz="quarter" idx="7"/>
          </p:nvPr>
        </p:nvSpPr>
        <p:spPr>
          <a:xfrm>
            <a:off x="835168" y="478617"/>
            <a:ext cx="360029" cy="187200"/>
          </a:xfrm>
          <a:prstGeom prst="rect">
            <a:avLst/>
          </a:prstGeom>
        </p:spPr>
        <p:txBody>
          <a:bodyPr wrap="square" lIns="0" tIns="0" rIns="0" bIns="0">
            <a:spAutoFit/>
          </a:bodyPr>
          <a:lstStyle>
            <a:lvl1pPr algn="r">
              <a:defRPr sz="1201">
                <a:solidFill>
                  <a:schemeClr val="tx1">
                    <a:tint val="75000"/>
                  </a:schemeClr>
                </a:solidFill>
              </a:defRPr>
            </a:lvl1pPr>
          </a:lstStyle>
          <a:p>
            <a:fld id="{B6F15528-21DE-4FAA-801E-634DDDAF4B2B}" type="slidenum">
              <a:rPr lang="sv-SE" smtClean="0"/>
              <a:pPr/>
              <a:t>‹#›</a:t>
            </a:fld>
            <a:endParaRPr lang="sv-SE" dirty="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865" y="1227048"/>
            <a:ext cx="17617959" cy="2043641"/>
          </a:xfrm>
          <a:prstGeom prst="rect">
            <a:avLst/>
          </a:prstGeom>
        </p:spPr>
        <p:txBody>
          <a:bodyPr vert="horz" lIns="0" tIns="0" rIns="0" bIns="72000" rtlCol="0" anchor="b" anchorCtr="0">
            <a:normAutofit/>
          </a:bodyPr>
          <a:lstStyle/>
          <a:p>
            <a:r>
              <a:rPr lang="sv-SE"/>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4469" y="9528510"/>
            <a:ext cx="1302394" cy="1251281"/>
          </a:xfrm>
          <a:prstGeom prst="rect">
            <a:avLst/>
          </a:prstGeom>
          <a:blipFill>
            <a:blip r:embed="rId7" cstate="print"/>
            <a:stretch>
              <a:fillRect/>
            </a:stretch>
          </a:blipFill>
        </p:spPr>
        <p:txBody>
          <a:bodyPr wrap="square" lIns="0" tIns="0" rIns="0" bIns="0" rtlCol="0"/>
          <a:lstStyle/>
          <a:p>
            <a:endParaRPr sz="1801" dirty="0"/>
          </a:p>
        </p:txBody>
      </p:sp>
    </p:spTree>
    <p:extLst>
      <p:ext uri="{BB962C8B-B14F-4D97-AF65-F5344CB8AC3E}">
        <p14:creationId xmlns:p14="http://schemas.microsoft.com/office/powerpoint/2010/main" val="358585515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hf hdr="0" ftr="0"/>
  <p:txStyles>
    <p:titleStyle>
      <a:lvl1pPr>
        <a:lnSpc>
          <a:spcPct val="85000"/>
        </a:lnSpc>
        <a:defRPr sz="6450" b="1" spc="-280" baseline="0">
          <a:solidFill>
            <a:schemeClr val="accent1"/>
          </a:solidFill>
          <a:latin typeface="+mj-lt"/>
          <a:ea typeface="+mj-ea"/>
          <a:cs typeface="+mj-cs"/>
        </a:defRPr>
      </a:lvl1pPr>
    </p:titleStyle>
    <p:bodyStyle>
      <a:lvl1pPr marL="345605" indent="-345605">
        <a:lnSpc>
          <a:spcPct val="84000"/>
        </a:lnSpc>
        <a:spcAft>
          <a:spcPts val="2300"/>
        </a:spcAft>
        <a:buSzPct val="100000"/>
        <a:buFontTx/>
        <a:buBlip>
          <a:blip r:embed="rId8"/>
        </a:buBlip>
        <a:tabLst/>
        <a:defRPr sz="4250" spc="-110" baseline="0">
          <a:latin typeface="+mn-lt"/>
          <a:ea typeface="+mn-ea"/>
          <a:cs typeface="+mn-cs"/>
        </a:defRPr>
      </a:lvl1pPr>
      <a:lvl2pPr marL="756010" indent="-324005">
        <a:lnSpc>
          <a:spcPct val="84000"/>
        </a:lnSpc>
        <a:spcAft>
          <a:spcPts val="2399"/>
        </a:spcAft>
        <a:buFontTx/>
        <a:buBlip>
          <a:blip r:embed="rId8"/>
        </a:buBlip>
        <a:defRPr sz="3851" spc="-110" baseline="0">
          <a:latin typeface="+mn-lt"/>
          <a:ea typeface="+mn-ea"/>
          <a:cs typeface="+mn-cs"/>
        </a:defRPr>
      </a:lvl2pPr>
      <a:lvl3pPr marL="1116015" indent="-288004">
        <a:lnSpc>
          <a:spcPct val="84000"/>
        </a:lnSpc>
        <a:spcAft>
          <a:spcPts val="2500"/>
        </a:spcAft>
        <a:buFontTx/>
        <a:buBlip>
          <a:blip r:embed="rId8"/>
        </a:buBlip>
        <a:defRPr sz="3400" spc="-110" baseline="0">
          <a:latin typeface="+mn-lt"/>
          <a:ea typeface="+mn-ea"/>
          <a:cs typeface="+mn-cs"/>
        </a:defRPr>
      </a:lvl3pPr>
      <a:lvl4pPr marL="1458020" indent="-259204">
        <a:lnSpc>
          <a:spcPct val="84000"/>
        </a:lnSpc>
        <a:spcAft>
          <a:spcPts val="2601"/>
        </a:spcAft>
        <a:buFontTx/>
        <a:buBlip>
          <a:blip r:embed="rId8"/>
        </a:buBlip>
        <a:defRPr sz="3000" spc="-110" baseline="0">
          <a:latin typeface="+mn-lt"/>
          <a:ea typeface="+mn-ea"/>
          <a:cs typeface="+mn-cs"/>
        </a:defRPr>
      </a:lvl4pPr>
      <a:lvl5pPr marL="1764026" indent="-252004">
        <a:lnSpc>
          <a:spcPct val="86000"/>
        </a:lnSpc>
        <a:spcAft>
          <a:spcPts val="1501"/>
        </a:spcAft>
        <a:buFontTx/>
        <a:buBlip>
          <a:blip r:embed="rId8"/>
        </a:buBlip>
        <a:defRPr sz="2800" spc="-110" baseline="0">
          <a:latin typeface="+mn-lt"/>
          <a:ea typeface="+mn-ea"/>
          <a:cs typeface="+mn-cs"/>
        </a:defRPr>
      </a:lvl5pPr>
      <a:lvl6pPr marL="2286032">
        <a:defRPr>
          <a:latin typeface="+mn-lt"/>
          <a:ea typeface="+mn-ea"/>
          <a:cs typeface="+mn-cs"/>
        </a:defRPr>
      </a:lvl6pPr>
      <a:lvl7pPr marL="2743238">
        <a:defRPr>
          <a:latin typeface="+mn-lt"/>
          <a:ea typeface="+mn-ea"/>
          <a:cs typeface="+mn-cs"/>
        </a:defRPr>
      </a:lvl7pPr>
      <a:lvl8pPr marL="3200446">
        <a:defRPr>
          <a:latin typeface="+mn-lt"/>
          <a:ea typeface="+mn-ea"/>
          <a:cs typeface="+mn-cs"/>
        </a:defRPr>
      </a:lvl8pPr>
      <a:lvl9pPr marL="3657653">
        <a:defRPr>
          <a:latin typeface="+mn-lt"/>
          <a:ea typeface="+mn-ea"/>
          <a:cs typeface="+mn-cs"/>
        </a:defRPr>
      </a:lvl9pPr>
    </p:bodyStyle>
    <p:otherStyle>
      <a:lvl1pPr marL="0">
        <a:defRPr>
          <a:latin typeface="+mn-lt"/>
          <a:ea typeface="+mn-ea"/>
          <a:cs typeface="+mn-cs"/>
        </a:defRPr>
      </a:lvl1pPr>
      <a:lvl2pPr marL="457206">
        <a:defRPr>
          <a:latin typeface="+mn-lt"/>
          <a:ea typeface="+mn-ea"/>
          <a:cs typeface="+mn-cs"/>
        </a:defRPr>
      </a:lvl2pPr>
      <a:lvl3pPr marL="914413">
        <a:defRPr>
          <a:latin typeface="+mn-lt"/>
          <a:ea typeface="+mn-ea"/>
          <a:cs typeface="+mn-cs"/>
        </a:defRPr>
      </a:lvl3pPr>
      <a:lvl4pPr marL="1371619">
        <a:defRPr>
          <a:latin typeface="+mn-lt"/>
          <a:ea typeface="+mn-ea"/>
          <a:cs typeface="+mn-cs"/>
        </a:defRPr>
      </a:lvl4pPr>
      <a:lvl5pPr marL="1828826">
        <a:defRPr>
          <a:latin typeface="+mn-lt"/>
          <a:ea typeface="+mn-ea"/>
          <a:cs typeface="+mn-cs"/>
        </a:defRPr>
      </a:lvl5pPr>
      <a:lvl6pPr marL="2286032">
        <a:defRPr>
          <a:latin typeface="+mn-lt"/>
          <a:ea typeface="+mn-ea"/>
          <a:cs typeface="+mn-cs"/>
        </a:defRPr>
      </a:lvl6pPr>
      <a:lvl7pPr marL="2743238">
        <a:defRPr>
          <a:latin typeface="+mn-lt"/>
          <a:ea typeface="+mn-ea"/>
          <a:cs typeface="+mn-cs"/>
        </a:defRPr>
      </a:lvl7pPr>
      <a:lvl8pPr marL="3200446">
        <a:defRPr>
          <a:latin typeface="+mn-lt"/>
          <a:ea typeface="+mn-ea"/>
          <a:cs typeface="+mn-cs"/>
        </a:defRPr>
      </a:lvl8pPr>
      <a:lvl9pPr marL="3657653">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865" y="3401569"/>
            <a:ext cx="17617959" cy="5986907"/>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Holder 4"/>
          <p:cNvSpPr>
            <a:spLocks noGrp="1"/>
          </p:cNvSpPr>
          <p:nvPr>
            <p:ph type="ftr" sz="quarter" idx="5"/>
          </p:nvPr>
        </p:nvSpPr>
        <p:spPr>
          <a:xfrm>
            <a:off x="2334087" y="478617"/>
            <a:ext cx="7704609"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dirty="0"/>
          </a:p>
        </p:txBody>
      </p:sp>
      <p:sp>
        <p:nvSpPr>
          <p:cNvPr id="5" name="Holder 5"/>
          <p:cNvSpPr>
            <a:spLocks noGrp="1"/>
          </p:cNvSpPr>
          <p:nvPr>
            <p:ph type="dt" sz="half" idx="6"/>
          </p:nvPr>
        </p:nvSpPr>
        <p:spPr>
          <a:xfrm>
            <a:off x="1368610" y="478617"/>
            <a:ext cx="792063" cy="187200"/>
          </a:xfrm>
          <a:prstGeom prst="rect">
            <a:avLst/>
          </a:prstGeom>
        </p:spPr>
        <p:txBody>
          <a:bodyPr wrap="square" lIns="0" tIns="0" rIns="0" bIns="0">
            <a:spAutoFit/>
          </a:bodyPr>
          <a:lstStyle>
            <a:lvl1pPr algn="l">
              <a:defRPr sz="1200">
                <a:solidFill>
                  <a:schemeClr val="tx1">
                    <a:tint val="75000"/>
                  </a:schemeClr>
                </a:solidFill>
              </a:defRPr>
            </a:lvl1pPr>
          </a:lstStyle>
          <a:p>
            <a:fld id="{3CB3D5FD-A08D-49A7-8412-76F29BA46CE4}" type="datetime1">
              <a:rPr lang="sv-SE" smtClean="0"/>
              <a:t>2023-11-22</a:t>
            </a:fld>
            <a:endParaRPr lang="en-US" dirty="0"/>
          </a:p>
        </p:txBody>
      </p:sp>
      <p:sp>
        <p:nvSpPr>
          <p:cNvPr id="6" name="Holder 6"/>
          <p:cNvSpPr>
            <a:spLocks noGrp="1"/>
          </p:cNvSpPr>
          <p:nvPr>
            <p:ph type="sldNum" sz="quarter" idx="7"/>
          </p:nvPr>
        </p:nvSpPr>
        <p:spPr>
          <a:xfrm>
            <a:off x="835168" y="478617"/>
            <a:ext cx="360028"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smtClean="0"/>
              <a:pPr/>
              <a:t>‹#›</a:t>
            </a:fld>
            <a:endParaRPr lang="sv-SE" dirty="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865" y="1227047"/>
            <a:ext cx="17617959" cy="2043642"/>
          </a:xfrm>
          <a:prstGeom prst="rect">
            <a:avLst/>
          </a:prstGeom>
        </p:spPr>
        <p:txBody>
          <a:bodyPr vert="horz" lIns="0" tIns="0" rIns="0" bIns="72000" rtlCol="0" anchor="b" anchorCtr="0">
            <a:normAutofit/>
          </a:bodyPr>
          <a:lstStyle/>
          <a:p>
            <a:r>
              <a:rPr lang="sv-SE"/>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4468" y="9528510"/>
            <a:ext cx="1302395" cy="1251281"/>
          </a:xfrm>
          <a:prstGeom prst="rect">
            <a:avLst/>
          </a:prstGeom>
          <a:blipFill>
            <a:blip r:embed="rId11" cstate="print"/>
            <a:stretch>
              <a:fillRect/>
            </a:stretch>
          </a:blipFill>
        </p:spPr>
        <p:txBody>
          <a:bodyPr wrap="square" lIns="0" tIns="0" rIns="0" bIns="0" rtlCol="0"/>
          <a:lstStyle/>
          <a:p>
            <a:endParaRPr sz="1800" dirty="0"/>
          </a:p>
        </p:txBody>
      </p:sp>
    </p:spTree>
    <p:extLst>
      <p:ext uri="{BB962C8B-B14F-4D97-AF65-F5344CB8AC3E}">
        <p14:creationId xmlns:p14="http://schemas.microsoft.com/office/powerpoint/2010/main" val="315750559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80" r:id="rId7"/>
    <p:sldLayoutId id="2147483781" r:id="rId8"/>
    <p:sldLayoutId id="2147483782" r:id="rId9"/>
  </p:sldLayoutIdLst>
  <p:hf hdr="0" ftr="0"/>
  <p:txStyles>
    <p:titleStyle>
      <a:lvl1pPr>
        <a:lnSpc>
          <a:spcPct val="85000"/>
        </a:lnSpc>
        <a:defRPr sz="6450" b="1" spc="-280" baseline="0">
          <a:solidFill>
            <a:schemeClr val="accent1"/>
          </a:solidFill>
          <a:latin typeface="+mj-lt"/>
          <a:ea typeface="+mj-ea"/>
          <a:cs typeface="+mj-cs"/>
        </a:defRPr>
      </a:lvl1pPr>
    </p:titleStyle>
    <p:bodyStyle>
      <a:lvl1pPr marL="345600" indent="-345600">
        <a:lnSpc>
          <a:spcPct val="84000"/>
        </a:lnSpc>
        <a:spcAft>
          <a:spcPts val="2300"/>
        </a:spcAft>
        <a:buSzPct val="100000"/>
        <a:buFontTx/>
        <a:buBlip>
          <a:blip r:embed="rId12"/>
        </a:buBlip>
        <a:tabLst/>
        <a:defRPr sz="4250" spc="-110" baseline="0">
          <a:latin typeface="+mn-lt"/>
          <a:ea typeface="+mn-ea"/>
          <a:cs typeface="+mn-cs"/>
        </a:defRPr>
      </a:lvl1pPr>
      <a:lvl2pPr marL="756000" indent="-324000">
        <a:lnSpc>
          <a:spcPct val="84000"/>
        </a:lnSpc>
        <a:spcAft>
          <a:spcPts val="2400"/>
        </a:spcAft>
        <a:buFontTx/>
        <a:buBlip>
          <a:blip r:embed="rId12"/>
        </a:buBlip>
        <a:defRPr sz="3850" spc="-110" baseline="0">
          <a:latin typeface="+mn-lt"/>
          <a:ea typeface="+mn-ea"/>
          <a:cs typeface="+mn-cs"/>
        </a:defRPr>
      </a:lvl2pPr>
      <a:lvl3pPr marL="1116000" indent="-288000">
        <a:lnSpc>
          <a:spcPct val="84000"/>
        </a:lnSpc>
        <a:spcAft>
          <a:spcPts val="2500"/>
        </a:spcAft>
        <a:buFontTx/>
        <a:buBlip>
          <a:blip r:embed="rId12"/>
        </a:buBlip>
        <a:defRPr sz="3400" spc="-110" baseline="0">
          <a:latin typeface="+mn-lt"/>
          <a:ea typeface="+mn-ea"/>
          <a:cs typeface="+mn-cs"/>
        </a:defRPr>
      </a:lvl3pPr>
      <a:lvl4pPr marL="1458000" indent="-259200">
        <a:lnSpc>
          <a:spcPct val="84000"/>
        </a:lnSpc>
        <a:spcAft>
          <a:spcPts val="2600"/>
        </a:spcAft>
        <a:buFontTx/>
        <a:buBlip>
          <a:blip r:embed="rId12"/>
        </a:buBlip>
        <a:defRPr sz="3000" spc="-110" baseline="0">
          <a:latin typeface="+mn-lt"/>
          <a:ea typeface="+mn-ea"/>
          <a:cs typeface="+mn-cs"/>
        </a:defRPr>
      </a:lvl4pPr>
      <a:lvl5pPr marL="1764000" indent="-252000">
        <a:lnSpc>
          <a:spcPct val="86000"/>
        </a:lnSpc>
        <a:spcAft>
          <a:spcPts val="1500"/>
        </a:spcAft>
        <a:buFontTx/>
        <a:buBlip>
          <a:blip r:embed="rId12"/>
        </a:buBlip>
        <a:defRPr sz="2800" spc="-110" baseline="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865" y="3401569"/>
            <a:ext cx="17617959" cy="5986907"/>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Holder 4"/>
          <p:cNvSpPr>
            <a:spLocks noGrp="1"/>
          </p:cNvSpPr>
          <p:nvPr>
            <p:ph type="ftr" sz="quarter" idx="5"/>
          </p:nvPr>
        </p:nvSpPr>
        <p:spPr>
          <a:xfrm>
            <a:off x="2334087" y="478617"/>
            <a:ext cx="7704609"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dirty="0"/>
          </a:p>
        </p:txBody>
      </p:sp>
      <p:sp>
        <p:nvSpPr>
          <p:cNvPr id="5" name="Holder 5"/>
          <p:cNvSpPr>
            <a:spLocks noGrp="1"/>
          </p:cNvSpPr>
          <p:nvPr>
            <p:ph type="dt" sz="half" idx="6"/>
          </p:nvPr>
        </p:nvSpPr>
        <p:spPr>
          <a:xfrm>
            <a:off x="1368610" y="478617"/>
            <a:ext cx="792063" cy="187200"/>
          </a:xfrm>
          <a:prstGeom prst="rect">
            <a:avLst/>
          </a:prstGeom>
        </p:spPr>
        <p:txBody>
          <a:bodyPr wrap="square" lIns="0" tIns="0" rIns="0" bIns="0">
            <a:spAutoFit/>
          </a:bodyPr>
          <a:lstStyle>
            <a:lvl1pPr algn="l">
              <a:defRPr sz="1200">
                <a:solidFill>
                  <a:schemeClr val="tx1">
                    <a:tint val="75000"/>
                  </a:schemeClr>
                </a:solidFill>
              </a:defRPr>
            </a:lvl1pPr>
          </a:lstStyle>
          <a:p>
            <a:fld id="{3CB3D5FD-A08D-49A7-8412-76F29BA46CE4}" type="datetime1">
              <a:rPr lang="sv-SE" smtClean="0"/>
              <a:t>2023-11-22</a:t>
            </a:fld>
            <a:endParaRPr lang="en-US" dirty="0"/>
          </a:p>
        </p:txBody>
      </p:sp>
      <p:sp>
        <p:nvSpPr>
          <p:cNvPr id="6" name="Holder 6"/>
          <p:cNvSpPr>
            <a:spLocks noGrp="1"/>
          </p:cNvSpPr>
          <p:nvPr>
            <p:ph type="sldNum" sz="quarter" idx="7"/>
          </p:nvPr>
        </p:nvSpPr>
        <p:spPr>
          <a:xfrm>
            <a:off x="835168" y="478617"/>
            <a:ext cx="360028"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smtClean="0"/>
              <a:pPr/>
              <a:t>‹#›</a:t>
            </a:fld>
            <a:endParaRPr lang="sv-SE" dirty="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865" y="1227047"/>
            <a:ext cx="17617959" cy="2043642"/>
          </a:xfrm>
          <a:prstGeom prst="rect">
            <a:avLst/>
          </a:prstGeom>
        </p:spPr>
        <p:txBody>
          <a:bodyPr vert="horz" lIns="0" tIns="0" rIns="0" bIns="72000" rtlCol="0" anchor="b" anchorCtr="0">
            <a:normAutofit/>
          </a:bodyPr>
          <a:lstStyle/>
          <a:p>
            <a:r>
              <a:rPr lang="sv-SE"/>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4468" y="9528510"/>
            <a:ext cx="1302395" cy="1251281"/>
          </a:xfrm>
          <a:prstGeom prst="rect">
            <a:avLst/>
          </a:prstGeom>
          <a:blipFill>
            <a:blip r:embed="rId7" cstate="print"/>
            <a:stretch>
              <a:fillRect/>
            </a:stretch>
          </a:blipFill>
        </p:spPr>
        <p:txBody>
          <a:bodyPr wrap="square" lIns="0" tIns="0" rIns="0" bIns="0" rtlCol="0"/>
          <a:lstStyle/>
          <a:p>
            <a:endParaRPr sz="1800" dirty="0"/>
          </a:p>
        </p:txBody>
      </p:sp>
    </p:spTree>
    <p:extLst>
      <p:ext uri="{BB962C8B-B14F-4D97-AF65-F5344CB8AC3E}">
        <p14:creationId xmlns:p14="http://schemas.microsoft.com/office/powerpoint/2010/main" val="389789074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Lst>
  <p:hf hdr="0" ftr="0"/>
  <p:txStyles>
    <p:titleStyle>
      <a:lvl1pPr>
        <a:lnSpc>
          <a:spcPct val="85000"/>
        </a:lnSpc>
        <a:defRPr sz="6450" b="1" spc="-280" baseline="0">
          <a:solidFill>
            <a:schemeClr val="accent1"/>
          </a:solidFill>
          <a:latin typeface="+mj-lt"/>
          <a:ea typeface="+mj-ea"/>
          <a:cs typeface="+mj-cs"/>
        </a:defRPr>
      </a:lvl1pPr>
    </p:titleStyle>
    <p:bodyStyle>
      <a:lvl1pPr marL="345600" indent="-345600">
        <a:lnSpc>
          <a:spcPct val="84000"/>
        </a:lnSpc>
        <a:spcAft>
          <a:spcPts val="2300"/>
        </a:spcAft>
        <a:buSzPct val="100000"/>
        <a:buFontTx/>
        <a:buBlip>
          <a:blip r:embed="rId8"/>
        </a:buBlip>
        <a:tabLst/>
        <a:defRPr sz="4250" spc="-110" baseline="0">
          <a:latin typeface="+mn-lt"/>
          <a:ea typeface="+mn-ea"/>
          <a:cs typeface="+mn-cs"/>
        </a:defRPr>
      </a:lvl1pPr>
      <a:lvl2pPr marL="756000" indent="-324000">
        <a:lnSpc>
          <a:spcPct val="84000"/>
        </a:lnSpc>
        <a:spcAft>
          <a:spcPts val="2400"/>
        </a:spcAft>
        <a:buFontTx/>
        <a:buBlip>
          <a:blip r:embed="rId8"/>
        </a:buBlip>
        <a:defRPr sz="3850" spc="-110" baseline="0">
          <a:latin typeface="+mn-lt"/>
          <a:ea typeface="+mn-ea"/>
          <a:cs typeface="+mn-cs"/>
        </a:defRPr>
      </a:lvl2pPr>
      <a:lvl3pPr marL="1116000" indent="-288000">
        <a:lnSpc>
          <a:spcPct val="84000"/>
        </a:lnSpc>
        <a:spcAft>
          <a:spcPts val="2500"/>
        </a:spcAft>
        <a:buFontTx/>
        <a:buBlip>
          <a:blip r:embed="rId8"/>
        </a:buBlip>
        <a:defRPr sz="3400" spc="-110" baseline="0">
          <a:latin typeface="+mn-lt"/>
          <a:ea typeface="+mn-ea"/>
          <a:cs typeface="+mn-cs"/>
        </a:defRPr>
      </a:lvl3pPr>
      <a:lvl4pPr marL="1458000" indent="-259200">
        <a:lnSpc>
          <a:spcPct val="84000"/>
        </a:lnSpc>
        <a:spcAft>
          <a:spcPts val="2600"/>
        </a:spcAft>
        <a:buFontTx/>
        <a:buBlip>
          <a:blip r:embed="rId8"/>
        </a:buBlip>
        <a:defRPr sz="3000" spc="-110" baseline="0">
          <a:latin typeface="+mn-lt"/>
          <a:ea typeface="+mn-ea"/>
          <a:cs typeface="+mn-cs"/>
        </a:defRPr>
      </a:lvl4pPr>
      <a:lvl5pPr marL="1764000" indent="-252000">
        <a:lnSpc>
          <a:spcPct val="86000"/>
        </a:lnSpc>
        <a:spcAft>
          <a:spcPts val="1500"/>
        </a:spcAft>
        <a:buFontTx/>
        <a:buBlip>
          <a:blip r:embed="rId8"/>
        </a:buBlip>
        <a:defRPr sz="2800" spc="-110" baseline="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duva.ltvastmanland.se:8443/BOE/OpenDocument/opendoc/openDocument.jsp?sIDType=CUID&amp;iDocID=AaTi9EVy_OFFmEGsAnMMHyQ&amp;sReportMode=Light&amp;sType=wid&amp;sRefresh=N&amp;Target=Blank"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EA2384A-EA4F-F286-7731-5A504B2CB12B}"/>
              </a:ext>
            </a:extLst>
          </p:cNvPr>
          <p:cNvSpPr>
            <a:spLocks noGrp="1"/>
          </p:cNvSpPr>
          <p:nvPr>
            <p:ph type="ctrTitle"/>
          </p:nvPr>
        </p:nvSpPr>
        <p:spPr/>
        <p:txBody>
          <a:bodyPr/>
          <a:lstStyle/>
          <a:p>
            <a:r>
              <a:rPr lang="sv-SE" dirty="0"/>
              <a:t>Regionens ekonomi</a:t>
            </a:r>
          </a:p>
        </p:txBody>
      </p:sp>
      <p:sp>
        <p:nvSpPr>
          <p:cNvPr id="8" name="Underrubrik 7">
            <a:extLst>
              <a:ext uri="{FF2B5EF4-FFF2-40B4-BE49-F238E27FC236}">
                <a16:creationId xmlns:a16="http://schemas.microsoft.com/office/drawing/2014/main" id="{30ADAB1B-3256-49AC-8D1C-327EB427CB28}"/>
              </a:ext>
            </a:extLst>
          </p:cNvPr>
          <p:cNvSpPr>
            <a:spLocks noGrp="1"/>
          </p:cNvSpPr>
          <p:nvPr>
            <p:ph type="subTitle" idx="1"/>
          </p:nvPr>
        </p:nvSpPr>
        <p:spPr/>
        <p:txBody>
          <a:bodyPr/>
          <a:lstStyle/>
          <a:p>
            <a:r>
              <a:rPr lang="sv-SE" dirty="0"/>
              <a:t>Hösten 2023</a:t>
            </a:r>
          </a:p>
        </p:txBody>
      </p:sp>
      <p:sp>
        <p:nvSpPr>
          <p:cNvPr id="2" name="Platshållare för datum 1">
            <a:extLst>
              <a:ext uri="{FF2B5EF4-FFF2-40B4-BE49-F238E27FC236}">
                <a16:creationId xmlns:a16="http://schemas.microsoft.com/office/drawing/2014/main" id="{DF340A25-D9C3-4FAC-0F71-6B32C7C3877E}"/>
              </a:ext>
            </a:extLst>
          </p:cNvPr>
          <p:cNvSpPr>
            <a:spLocks noGrp="1"/>
          </p:cNvSpPr>
          <p:nvPr>
            <p:ph type="dt" sz="half" idx="4294967295"/>
          </p:nvPr>
        </p:nvSpPr>
        <p:spPr>
          <a:xfrm>
            <a:off x="0" y="477838"/>
            <a:ext cx="792163" cy="185737"/>
          </a:xfrm>
        </p:spPr>
        <p:txBody>
          <a:bodyPr/>
          <a:lstStyle/>
          <a:p>
            <a:fld id="{62DD169D-E447-4789-8673-AFA93CC4C0FC}" type="datetime1">
              <a:rPr lang="sv-SE" smtClean="0"/>
              <a:t>2023-11-22</a:t>
            </a:fld>
            <a:endParaRPr lang="sv-SE" dirty="0"/>
          </a:p>
        </p:txBody>
      </p:sp>
      <p:sp>
        <p:nvSpPr>
          <p:cNvPr id="3" name="Platshållare för bildnummer 2">
            <a:extLst>
              <a:ext uri="{FF2B5EF4-FFF2-40B4-BE49-F238E27FC236}">
                <a16:creationId xmlns:a16="http://schemas.microsoft.com/office/drawing/2014/main" id="{7DEF4FCF-5BDB-787C-791A-33DA5EED410F}"/>
              </a:ext>
            </a:extLst>
          </p:cNvPr>
          <p:cNvSpPr>
            <a:spLocks noGrp="1"/>
          </p:cNvSpPr>
          <p:nvPr>
            <p:ph type="sldNum" sz="quarter" idx="4294967295"/>
          </p:nvPr>
        </p:nvSpPr>
        <p:spPr>
          <a:xfrm>
            <a:off x="0" y="477838"/>
            <a:ext cx="360363" cy="185737"/>
          </a:xfrm>
        </p:spPr>
        <p:txBody>
          <a:bodyPr/>
          <a:lstStyle/>
          <a:p>
            <a:fld id="{38480145-259A-47DA-A30D-C906B9DB5C99}" type="slidenum">
              <a:rPr lang="sv-SE" smtClean="0"/>
              <a:t>1</a:t>
            </a:fld>
            <a:endParaRPr lang="sv-SE" dirty="0"/>
          </a:p>
        </p:txBody>
      </p:sp>
    </p:spTree>
    <p:extLst>
      <p:ext uri="{BB962C8B-B14F-4D97-AF65-F5344CB8AC3E}">
        <p14:creationId xmlns:p14="http://schemas.microsoft.com/office/powerpoint/2010/main" val="1573850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10ADC4-4786-7171-023A-7B13E7764EA3}"/>
              </a:ext>
            </a:extLst>
          </p:cNvPr>
          <p:cNvSpPr>
            <a:spLocks noGrp="1"/>
          </p:cNvSpPr>
          <p:nvPr>
            <p:ph type="title"/>
          </p:nvPr>
        </p:nvSpPr>
        <p:spPr>
          <a:xfrm>
            <a:off x="1015182" y="904754"/>
            <a:ext cx="17617959" cy="2043642"/>
          </a:xfrm>
        </p:spPr>
        <p:txBody>
          <a:bodyPr anchor="b">
            <a:normAutofit/>
          </a:bodyPr>
          <a:lstStyle/>
          <a:p>
            <a:r>
              <a:rPr lang="sv-SE" sz="6450" dirty="0"/>
              <a:t>Ekonomifokus och helhetsperspektiv</a:t>
            </a:r>
          </a:p>
        </p:txBody>
      </p:sp>
      <p:sp>
        <p:nvSpPr>
          <p:cNvPr id="6" name="Platshållare för innehåll 5">
            <a:extLst>
              <a:ext uri="{FF2B5EF4-FFF2-40B4-BE49-F238E27FC236}">
                <a16:creationId xmlns:a16="http://schemas.microsoft.com/office/drawing/2014/main" id="{8A8C14D9-F54C-AA79-8AF3-E64BC0D38845}"/>
              </a:ext>
            </a:extLst>
          </p:cNvPr>
          <p:cNvSpPr>
            <a:spLocks noGrp="1"/>
          </p:cNvSpPr>
          <p:nvPr>
            <p:ph sz="half" idx="12"/>
          </p:nvPr>
        </p:nvSpPr>
        <p:spPr>
          <a:xfrm>
            <a:off x="1195197" y="3986734"/>
            <a:ext cx="11860404" cy="4767799"/>
          </a:xfrm>
        </p:spPr>
        <p:txBody>
          <a:bodyPr>
            <a:normAutofit fontScale="25000" lnSpcReduction="20000"/>
          </a:bodyPr>
          <a:lstStyle/>
          <a:p>
            <a:pPr marL="828083" lvl="2" indent="0">
              <a:buNone/>
            </a:pPr>
            <a:endParaRPr lang="sv-SE" sz="3150" b="1" dirty="0">
              <a:solidFill>
                <a:schemeClr val="tx1"/>
              </a:solidFill>
            </a:endParaRPr>
          </a:p>
          <a:p>
            <a:pPr marL="345635" lvl="2" indent="-345635">
              <a:spcAft>
                <a:spcPts val="2300"/>
              </a:spcAft>
              <a:buSzPct val="100000"/>
            </a:pPr>
            <a:r>
              <a:rPr lang="sv-SE" sz="16000" dirty="0"/>
              <a:t>Ekonomi ska vara stående punkt på ledningsgrupp/APT (se samverkansavtalet)</a:t>
            </a:r>
          </a:p>
          <a:p>
            <a:pPr marL="345635" lvl="2" indent="-345635">
              <a:spcAft>
                <a:spcPts val="2300"/>
              </a:spcAft>
              <a:buSzPct val="100000"/>
            </a:pPr>
            <a:r>
              <a:rPr lang="sv-SE" sz="16000" dirty="0"/>
              <a:t>Den ekonomiska situationen ska vara känd på alla nivåer i organisationen</a:t>
            </a:r>
          </a:p>
          <a:p>
            <a:pPr marL="345635" lvl="2" indent="-345635">
              <a:spcAft>
                <a:spcPts val="2300"/>
              </a:spcAft>
              <a:buSzPct val="100000"/>
            </a:pPr>
            <a:r>
              <a:rPr lang="sv-SE" sz="16000" dirty="0"/>
              <a:t>Ledningsgrupper ska arbeta med förbättringar och åtgärder för att hantera ekonomiska avvikelser</a:t>
            </a:r>
          </a:p>
          <a:p>
            <a:pPr marL="345635" lvl="2" indent="-345635">
              <a:spcAft>
                <a:spcPts val="2300"/>
              </a:spcAft>
              <a:buSzPct val="100000"/>
            </a:pPr>
            <a:r>
              <a:rPr lang="sv-SE" sz="16000" dirty="0"/>
              <a:t>På arbetsplatsträffar ska förbättrings- och åtgärdsförslag från medarbetarna tas in och diskuteras</a:t>
            </a:r>
          </a:p>
          <a:p>
            <a:pPr marL="828083" lvl="2" indent="0">
              <a:buNone/>
            </a:pPr>
            <a:endParaRPr lang="sv-SE" sz="3150" b="1" dirty="0">
              <a:solidFill>
                <a:schemeClr val="tx1"/>
              </a:solidFill>
            </a:endParaRPr>
          </a:p>
          <a:p>
            <a:pPr lvl="2"/>
            <a:endParaRPr lang="sv-SE" sz="3150" b="1" dirty="0">
              <a:solidFill>
                <a:schemeClr val="tx1"/>
              </a:solidFill>
            </a:endParaRPr>
          </a:p>
        </p:txBody>
      </p:sp>
      <p:sp>
        <p:nvSpPr>
          <p:cNvPr id="11" name="Date Placeholder 1">
            <a:extLst>
              <a:ext uri="{FF2B5EF4-FFF2-40B4-BE49-F238E27FC236}">
                <a16:creationId xmlns:a16="http://schemas.microsoft.com/office/drawing/2014/main" id="{D976BEA4-B7B3-D852-740C-40473FBEF503}"/>
              </a:ext>
            </a:extLst>
          </p:cNvPr>
          <p:cNvSpPr>
            <a:spLocks noGrp="1"/>
          </p:cNvSpPr>
          <p:nvPr>
            <p:ph type="dt" sz="half" idx="13"/>
          </p:nvPr>
        </p:nvSpPr>
        <p:spPr>
          <a:xfrm>
            <a:off x="1368611" y="478617"/>
            <a:ext cx="792064" cy="184666"/>
          </a:xfrm>
        </p:spPr>
        <p:txBody>
          <a:bodyPr wrap="square">
            <a:normAutofit/>
          </a:bodyPr>
          <a:lstStyle/>
          <a:p>
            <a:pPr>
              <a:spcAft>
                <a:spcPts val="600"/>
              </a:spcAft>
            </a:pPr>
            <a:fld id="{9D00964E-CD7C-4BCA-A53D-05A9094492BF}" type="datetime1">
              <a:rPr lang="sv-SE" smtClean="0"/>
              <a:pPr>
                <a:spcAft>
                  <a:spcPts val="600"/>
                </a:spcAft>
              </a:pPr>
              <a:t>2023-11-22</a:t>
            </a:fld>
            <a:endParaRPr lang="sv-SE"/>
          </a:p>
        </p:txBody>
      </p:sp>
      <p:sp>
        <p:nvSpPr>
          <p:cNvPr id="13" name="Slide Number Placeholder 2">
            <a:extLst>
              <a:ext uri="{FF2B5EF4-FFF2-40B4-BE49-F238E27FC236}">
                <a16:creationId xmlns:a16="http://schemas.microsoft.com/office/drawing/2014/main" id="{FB7E6ACB-A4AF-2CBD-5C65-243D9BAF86DD}"/>
              </a:ext>
            </a:extLst>
          </p:cNvPr>
          <p:cNvSpPr>
            <a:spLocks noGrp="1"/>
          </p:cNvSpPr>
          <p:nvPr>
            <p:ph type="sldNum" sz="quarter" idx="15"/>
          </p:nvPr>
        </p:nvSpPr>
        <p:spPr>
          <a:xfrm>
            <a:off x="835169" y="478617"/>
            <a:ext cx="360027" cy="184666"/>
          </a:xfrm>
        </p:spPr>
        <p:txBody>
          <a:bodyPr wrap="square">
            <a:normAutofit/>
          </a:bodyPr>
          <a:lstStyle/>
          <a:p>
            <a:pPr>
              <a:spcAft>
                <a:spcPts val="600"/>
              </a:spcAft>
            </a:pPr>
            <a:fld id="{38480145-259A-47DA-A30D-C906B9DB5C99}" type="slidenum">
              <a:rPr lang="sv-SE" smtClean="0"/>
              <a:pPr>
                <a:spcAft>
                  <a:spcPts val="600"/>
                </a:spcAft>
              </a:pPr>
              <a:t>10</a:t>
            </a:fld>
            <a:endParaRPr lang="sv-SE"/>
          </a:p>
        </p:txBody>
      </p:sp>
      <p:pic>
        <p:nvPicPr>
          <p:cNvPr id="9" name="Bildobjekt 8">
            <a:extLst>
              <a:ext uri="{FF2B5EF4-FFF2-40B4-BE49-F238E27FC236}">
                <a16:creationId xmlns:a16="http://schemas.microsoft.com/office/drawing/2014/main" id="{3B714DEB-430D-3939-1CC3-8D939F72B501}"/>
              </a:ext>
            </a:extLst>
          </p:cNvPr>
          <p:cNvPicPr>
            <a:picLocks noChangeAspect="1"/>
          </p:cNvPicPr>
          <p:nvPr/>
        </p:nvPicPr>
        <p:blipFill>
          <a:blip r:embed="rId3"/>
          <a:stretch>
            <a:fillRect/>
          </a:stretch>
        </p:blipFill>
        <p:spPr>
          <a:xfrm>
            <a:off x="11463425" y="3896527"/>
            <a:ext cx="10304375" cy="3516295"/>
          </a:xfrm>
          <a:prstGeom prst="rect">
            <a:avLst/>
          </a:prstGeom>
        </p:spPr>
      </p:pic>
    </p:spTree>
    <p:extLst>
      <p:ext uri="{BB962C8B-B14F-4D97-AF65-F5344CB8AC3E}">
        <p14:creationId xmlns:p14="http://schemas.microsoft.com/office/powerpoint/2010/main" val="2366597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F3E695F-1C88-C128-B3CB-A9246BFC61A2}"/>
              </a:ext>
            </a:extLst>
          </p:cNvPr>
          <p:cNvSpPr>
            <a:spLocks noGrp="1"/>
          </p:cNvSpPr>
          <p:nvPr>
            <p:ph type="body" sz="quarter" idx="13"/>
          </p:nvPr>
        </p:nvSpPr>
        <p:spPr>
          <a:xfrm>
            <a:off x="1195196" y="2457295"/>
            <a:ext cx="14498460" cy="7697971"/>
          </a:xfrm>
        </p:spPr>
        <p:txBody>
          <a:bodyPr>
            <a:noAutofit/>
          </a:bodyPr>
          <a:lstStyle/>
          <a:p>
            <a:pPr marL="345635" lvl="2" indent="-345635">
              <a:spcAft>
                <a:spcPts val="2300"/>
              </a:spcAft>
              <a:buSzPct val="100000"/>
            </a:pPr>
            <a:r>
              <a:rPr lang="sv-SE" sz="4400" dirty="0"/>
              <a:t>Allmän ekonomisk restriktivitet. Extra fokus på resor, övernattningar och externa möten. Översyn av lokalanvändning.</a:t>
            </a:r>
          </a:p>
          <a:p>
            <a:pPr marL="345635" lvl="2" indent="-345635">
              <a:spcAft>
                <a:spcPts val="2300"/>
              </a:spcAft>
              <a:buSzPct val="100000"/>
            </a:pPr>
            <a:r>
              <a:rPr lang="sv-SE" sz="4400" dirty="0"/>
              <a:t>Hälso- och sjukvården ska bli oberoende av hyrpersonal</a:t>
            </a:r>
          </a:p>
          <a:p>
            <a:pPr marL="345635" lvl="2" indent="-345635">
              <a:spcAft>
                <a:spcPts val="2300"/>
              </a:spcAft>
              <a:buSzPct val="100000"/>
            </a:pPr>
            <a:r>
              <a:rPr lang="sv-SE" sz="4400" dirty="0"/>
              <a:t>Färre antal medarbetare. Återbesättning prövas när någon slutar eller går i pension.</a:t>
            </a:r>
          </a:p>
          <a:p>
            <a:pPr marL="345635" lvl="2" indent="-345635">
              <a:spcAft>
                <a:spcPts val="2300"/>
              </a:spcAft>
              <a:buSzPct val="100000"/>
            </a:pPr>
            <a:r>
              <a:rPr lang="sv-SE" sz="4400" dirty="0"/>
              <a:t>Alla enheter arbetar med förbättringsarbete. Minska kostnader, öka kapaciteten med befintliga resurser och kvalitetsökningar som ger ekonomiska effekter.</a:t>
            </a:r>
          </a:p>
          <a:p>
            <a:pPr marL="345635" lvl="2" indent="-345635">
              <a:spcAft>
                <a:spcPts val="2300"/>
              </a:spcAft>
              <a:buSzPct val="100000"/>
            </a:pPr>
            <a:r>
              <a:rPr lang="sv-SE" sz="4400" dirty="0"/>
              <a:t>Fyra nyckeltal följs upp löpande och visas på intranätet: </a:t>
            </a:r>
            <a:br>
              <a:rPr lang="sv-SE" sz="4400" dirty="0"/>
            </a:br>
            <a:r>
              <a:rPr lang="sv-SE" sz="4400" dirty="0"/>
              <a:t>antal anställda, inhyrd bemanning, rese- och logikostnader samt representation. </a:t>
            </a:r>
          </a:p>
        </p:txBody>
      </p:sp>
      <p:sp>
        <p:nvSpPr>
          <p:cNvPr id="3" name="Rubrik 2">
            <a:extLst>
              <a:ext uri="{FF2B5EF4-FFF2-40B4-BE49-F238E27FC236}">
                <a16:creationId xmlns:a16="http://schemas.microsoft.com/office/drawing/2014/main" id="{82C4AACB-A042-C622-265A-F41D40E08E54}"/>
              </a:ext>
            </a:extLst>
          </p:cNvPr>
          <p:cNvSpPr>
            <a:spLocks noGrp="1"/>
          </p:cNvSpPr>
          <p:nvPr>
            <p:ph type="title"/>
          </p:nvPr>
        </p:nvSpPr>
        <p:spPr>
          <a:xfrm>
            <a:off x="1195196" y="995770"/>
            <a:ext cx="17617959" cy="1197176"/>
          </a:xfrm>
        </p:spPr>
        <p:txBody>
          <a:bodyPr>
            <a:normAutofit/>
          </a:bodyPr>
          <a:lstStyle/>
          <a:p>
            <a:r>
              <a:rPr lang="sv-SE" sz="6450" dirty="0"/>
              <a:t>Särskilda beslutade åtgärder och nyckeltal</a:t>
            </a:r>
          </a:p>
        </p:txBody>
      </p:sp>
      <p:sp>
        <p:nvSpPr>
          <p:cNvPr id="4" name="Platshållare för datum 3">
            <a:extLst>
              <a:ext uri="{FF2B5EF4-FFF2-40B4-BE49-F238E27FC236}">
                <a16:creationId xmlns:a16="http://schemas.microsoft.com/office/drawing/2014/main" id="{DB18D0B6-8556-562F-895D-AEC0C441A7DE}"/>
              </a:ext>
            </a:extLst>
          </p:cNvPr>
          <p:cNvSpPr>
            <a:spLocks noGrp="1"/>
          </p:cNvSpPr>
          <p:nvPr>
            <p:ph type="dt" sz="half" idx="14"/>
          </p:nvPr>
        </p:nvSpPr>
        <p:spPr/>
        <p:txBody>
          <a:bodyPr/>
          <a:lstStyle/>
          <a:p>
            <a:fld id="{995C967C-67C7-4621-A3F4-421FC821AE41}" type="datetime1">
              <a:rPr lang="sv-SE" smtClean="0"/>
              <a:t>2023-11-22</a:t>
            </a:fld>
            <a:endParaRPr lang="en-US" dirty="0"/>
          </a:p>
        </p:txBody>
      </p:sp>
      <p:sp>
        <p:nvSpPr>
          <p:cNvPr id="5" name="Platshållare för bildnummer 4">
            <a:extLst>
              <a:ext uri="{FF2B5EF4-FFF2-40B4-BE49-F238E27FC236}">
                <a16:creationId xmlns:a16="http://schemas.microsoft.com/office/drawing/2014/main" id="{CFB3E7A7-9258-18E0-945F-0EC1CD6C6916}"/>
              </a:ext>
            </a:extLst>
          </p:cNvPr>
          <p:cNvSpPr>
            <a:spLocks noGrp="1"/>
          </p:cNvSpPr>
          <p:nvPr>
            <p:ph type="sldNum" sz="quarter" idx="16"/>
          </p:nvPr>
        </p:nvSpPr>
        <p:spPr/>
        <p:txBody>
          <a:bodyPr/>
          <a:lstStyle/>
          <a:p>
            <a:fld id="{B6F15528-21DE-4FAA-801E-634DDDAF4B2B}" type="slidenum">
              <a:rPr lang="sv-SE" smtClean="0"/>
              <a:pPr/>
              <a:t>11</a:t>
            </a:fld>
            <a:endParaRPr lang="sv-SE" dirty="0"/>
          </a:p>
        </p:txBody>
      </p:sp>
    </p:spTree>
    <p:extLst>
      <p:ext uri="{BB962C8B-B14F-4D97-AF65-F5344CB8AC3E}">
        <p14:creationId xmlns:p14="http://schemas.microsoft.com/office/powerpoint/2010/main" val="2448443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oln 13">
            <a:extLst>
              <a:ext uri="{FF2B5EF4-FFF2-40B4-BE49-F238E27FC236}">
                <a16:creationId xmlns:a16="http://schemas.microsoft.com/office/drawing/2014/main" id="{17C16106-FD12-2402-DAF9-CA753F94D20E}"/>
              </a:ext>
            </a:extLst>
          </p:cNvPr>
          <p:cNvSpPr/>
          <p:nvPr/>
        </p:nvSpPr>
        <p:spPr>
          <a:xfrm>
            <a:off x="424980" y="3058551"/>
            <a:ext cx="18798362" cy="7169970"/>
          </a:xfrm>
          <a:prstGeom prst="cloud">
            <a:avLst/>
          </a:prstGeom>
          <a:solidFill>
            <a:schemeClr val="accent1">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310ADC4-4786-7171-023A-7B13E7764EA3}"/>
              </a:ext>
            </a:extLst>
          </p:cNvPr>
          <p:cNvSpPr>
            <a:spLocks noGrp="1"/>
          </p:cNvSpPr>
          <p:nvPr>
            <p:ph type="title"/>
          </p:nvPr>
        </p:nvSpPr>
        <p:spPr>
          <a:xfrm>
            <a:off x="1015182" y="904754"/>
            <a:ext cx="17617959" cy="1497809"/>
          </a:xfrm>
        </p:spPr>
        <p:txBody>
          <a:bodyPr anchor="b">
            <a:normAutofit/>
          </a:bodyPr>
          <a:lstStyle/>
          <a:p>
            <a:r>
              <a:rPr lang="sv-SE" sz="6000" dirty="0"/>
              <a:t>Vi bidrar i omställningen</a:t>
            </a:r>
          </a:p>
        </p:txBody>
      </p:sp>
      <p:sp>
        <p:nvSpPr>
          <p:cNvPr id="11" name="Date Placeholder 1">
            <a:extLst>
              <a:ext uri="{FF2B5EF4-FFF2-40B4-BE49-F238E27FC236}">
                <a16:creationId xmlns:a16="http://schemas.microsoft.com/office/drawing/2014/main" id="{D976BEA4-B7B3-D852-740C-40473FBEF503}"/>
              </a:ext>
            </a:extLst>
          </p:cNvPr>
          <p:cNvSpPr>
            <a:spLocks noGrp="1"/>
          </p:cNvSpPr>
          <p:nvPr>
            <p:ph type="dt" sz="half" idx="13"/>
          </p:nvPr>
        </p:nvSpPr>
        <p:spPr>
          <a:xfrm>
            <a:off x="1368611" y="478617"/>
            <a:ext cx="792064" cy="184666"/>
          </a:xfrm>
        </p:spPr>
        <p:txBody>
          <a:bodyPr wrap="square">
            <a:normAutofit/>
          </a:bodyPr>
          <a:lstStyle/>
          <a:p>
            <a:pPr>
              <a:spcAft>
                <a:spcPts val="600"/>
              </a:spcAft>
            </a:pPr>
            <a:fld id="{9D00964E-CD7C-4BCA-A53D-05A9094492BF}" type="datetime1">
              <a:rPr lang="sv-SE" smtClean="0"/>
              <a:pPr>
                <a:spcAft>
                  <a:spcPts val="600"/>
                </a:spcAft>
              </a:pPr>
              <a:t>2023-11-22</a:t>
            </a:fld>
            <a:endParaRPr lang="sv-SE"/>
          </a:p>
        </p:txBody>
      </p:sp>
      <p:sp>
        <p:nvSpPr>
          <p:cNvPr id="13" name="Slide Number Placeholder 2">
            <a:extLst>
              <a:ext uri="{FF2B5EF4-FFF2-40B4-BE49-F238E27FC236}">
                <a16:creationId xmlns:a16="http://schemas.microsoft.com/office/drawing/2014/main" id="{FB7E6ACB-A4AF-2CBD-5C65-243D9BAF86DD}"/>
              </a:ext>
            </a:extLst>
          </p:cNvPr>
          <p:cNvSpPr>
            <a:spLocks noGrp="1"/>
          </p:cNvSpPr>
          <p:nvPr>
            <p:ph type="sldNum" sz="quarter" idx="15"/>
          </p:nvPr>
        </p:nvSpPr>
        <p:spPr>
          <a:xfrm>
            <a:off x="835169" y="478617"/>
            <a:ext cx="360027" cy="184666"/>
          </a:xfrm>
        </p:spPr>
        <p:txBody>
          <a:bodyPr wrap="square">
            <a:normAutofit/>
          </a:bodyPr>
          <a:lstStyle/>
          <a:p>
            <a:pPr>
              <a:spcAft>
                <a:spcPts val="600"/>
              </a:spcAft>
            </a:pPr>
            <a:fld id="{38480145-259A-47DA-A30D-C906B9DB5C99}" type="slidenum">
              <a:rPr lang="sv-SE" smtClean="0"/>
              <a:pPr>
                <a:spcAft>
                  <a:spcPts val="600"/>
                </a:spcAft>
              </a:pPr>
              <a:t>12</a:t>
            </a:fld>
            <a:endParaRPr lang="sv-SE"/>
          </a:p>
        </p:txBody>
      </p:sp>
      <p:sp>
        <p:nvSpPr>
          <p:cNvPr id="12" name="textruta 11">
            <a:extLst>
              <a:ext uri="{FF2B5EF4-FFF2-40B4-BE49-F238E27FC236}">
                <a16:creationId xmlns:a16="http://schemas.microsoft.com/office/drawing/2014/main" id="{2BC0DD3F-ABE3-FA55-F2EC-E9E9CA2C7F81}"/>
              </a:ext>
            </a:extLst>
          </p:cNvPr>
          <p:cNvSpPr txBox="1"/>
          <p:nvPr/>
        </p:nvSpPr>
        <p:spPr>
          <a:xfrm>
            <a:off x="4986905" y="4797831"/>
            <a:ext cx="10131878" cy="3046988"/>
          </a:xfrm>
          <a:prstGeom prst="rect">
            <a:avLst/>
          </a:prstGeom>
          <a:noFill/>
        </p:spPr>
        <p:txBody>
          <a:bodyPr wrap="square">
            <a:spAutoFit/>
          </a:bodyPr>
          <a:lstStyle/>
          <a:p>
            <a:r>
              <a:rPr lang="sv-SE" sz="4800" dirty="0">
                <a:latin typeface="Calibri" panose="020F0502020204030204" pitchFamily="34" charset="0"/>
                <a:ea typeface="Calibri" panose="020F0502020204030204" pitchFamily="34" charset="0"/>
                <a:cs typeface="Times New Roman" panose="02020603050405020304" pitchFamily="18" charset="0"/>
              </a:rPr>
              <a:t>Vad kan vi göra hos oss för att våra </a:t>
            </a:r>
            <a:r>
              <a:rPr lang="sv-SE" sz="4800" dirty="0">
                <a:effectLst/>
                <a:latin typeface="Calibri" panose="020F0502020204030204" pitchFamily="34" charset="0"/>
                <a:ea typeface="Calibri" panose="020F0502020204030204" pitchFamily="34" charset="0"/>
                <a:cs typeface="Times New Roman" panose="02020603050405020304" pitchFamily="18" charset="0"/>
              </a:rPr>
              <a:t>invånare ska få ut så mycket välfärd som möjligt för varje skattekrona, </a:t>
            </a:r>
          </a:p>
          <a:p>
            <a:r>
              <a:rPr lang="sv-SE" sz="4800" dirty="0">
                <a:effectLst/>
                <a:latin typeface="Calibri" panose="020F0502020204030204" pitchFamily="34" charset="0"/>
                <a:ea typeface="Calibri" panose="020F0502020204030204" pitchFamily="34" charset="0"/>
                <a:cs typeface="Times New Roman" panose="02020603050405020304" pitchFamily="18" charset="0"/>
              </a:rPr>
              <a:t>idag och i morgon?</a:t>
            </a:r>
          </a:p>
        </p:txBody>
      </p:sp>
    </p:spTree>
    <p:extLst>
      <p:ext uri="{BB962C8B-B14F-4D97-AF65-F5344CB8AC3E}">
        <p14:creationId xmlns:p14="http://schemas.microsoft.com/office/powerpoint/2010/main" val="2368237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10ADC4-4786-7171-023A-7B13E7764EA3}"/>
              </a:ext>
            </a:extLst>
          </p:cNvPr>
          <p:cNvSpPr>
            <a:spLocks noGrp="1"/>
          </p:cNvSpPr>
          <p:nvPr>
            <p:ph type="title"/>
          </p:nvPr>
        </p:nvSpPr>
        <p:spPr>
          <a:xfrm>
            <a:off x="1119118" y="398185"/>
            <a:ext cx="17617959" cy="1154840"/>
          </a:xfrm>
        </p:spPr>
        <p:txBody>
          <a:bodyPr anchor="b">
            <a:normAutofit/>
          </a:bodyPr>
          <a:lstStyle/>
          <a:p>
            <a:r>
              <a:rPr lang="sv-SE" sz="5500" dirty="0"/>
              <a:t>APT – </a:t>
            </a:r>
            <a:r>
              <a:rPr lang="sv-SE" sz="5500" dirty="0" err="1"/>
              <a:t>ekonomimall</a:t>
            </a:r>
            <a:endParaRPr lang="sv-SE" sz="5500" dirty="0"/>
          </a:p>
        </p:txBody>
      </p:sp>
      <p:sp>
        <p:nvSpPr>
          <p:cNvPr id="6" name="Platshållare för innehåll 5">
            <a:extLst>
              <a:ext uri="{FF2B5EF4-FFF2-40B4-BE49-F238E27FC236}">
                <a16:creationId xmlns:a16="http://schemas.microsoft.com/office/drawing/2014/main" id="{8A8C14D9-F54C-AA79-8AF3-E64BC0D38845}"/>
              </a:ext>
            </a:extLst>
          </p:cNvPr>
          <p:cNvSpPr>
            <a:spLocks noGrp="1"/>
          </p:cNvSpPr>
          <p:nvPr>
            <p:ph sz="half" idx="12"/>
          </p:nvPr>
        </p:nvSpPr>
        <p:spPr>
          <a:xfrm>
            <a:off x="2874524" y="5654675"/>
            <a:ext cx="15336134" cy="5975999"/>
          </a:xfrm>
        </p:spPr>
        <p:txBody>
          <a:bodyPr>
            <a:normAutofit/>
          </a:bodyPr>
          <a:lstStyle/>
          <a:p>
            <a:pPr lvl="2"/>
            <a:endParaRPr lang="sv-SE" sz="3150" b="1" dirty="0">
              <a:solidFill>
                <a:schemeClr val="tx1"/>
              </a:solidFill>
            </a:endParaRPr>
          </a:p>
          <a:p>
            <a:pPr lvl="2"/>
            <a:endParaRPr lang="sv-SE" sz="3150" b="1" dirty="0">
              <a:solidFill>
                <a:schemeClr val="tx1"/>
              </a:solidFill>
            </a:endParaRPr>
          </a:p>
          <a:p>
            <a:pPr lvl="2"/>
            <a:endParaRPr lang="sv-SE" sz="3150" b="1" dirty="0">
              <a:solidFill>
                <a:schemeClr val="tx1"/>
              </a:solidFill>
            </a:endParaRPr>
          </a:p>
        </p:txBody>
      </p:sp>
      <p:sp>
        <p:nvSpPr>
          <p:cNvPr id="11" name="Date Placeholder 1">
            <a:extLst>
              <a:ext uri="{FF2B5EF4-FFF2-40B4-BE49-F238E27FC236}">
                <a16:creationId xmlns:a16="http://schemas.microsoft.com/office/drawing/2014/main" id="{D976BEA4-B7B3-D852-740C-40473FBEF503}"/>
              </a:ext>
            </a:extLst>
          </p:cNvPr>
          <p:cNvSpPr>
            <a:spLocks noGrp="1"/>
          </p:cNvSpPr>
          <p:nvPr>
            <p:ph type="dt" sz="half" idx="13"/>
          </p:nvPr>
        </p:nvSpPr>
        <p:spPr>
          <a:xfrm>
            <a:off x="1368611" y="478617"/>
            <a:ext cx="792064" cy="184666"/>
          </a:xfrm>
        </p:spPr>
        <p:txBody>
          <a:bodyPr wrap="square">
            <a:normAutofit/>
          </a:bodyPr>
          <a:lstStyle/>
          <a:p>
            <a:pPr>
              <a:spcAft>
                <a:spcPts val="600"/>
              </a:spcAft>
            </a:pPr>
            <a:fld id="{9D00964E-CD7C-4BCA-A53D-05A9094492BF}" type="datetime1">
              <a:rPr lang="sv-SE" smtClean="0"/>
              <a:pPr>
                <a:spcAft>
                  <a:spcPts val="600"/>
                </a:spcAft>
              </a:pPr>
              <a:t>2023-11-22</a:t>
            </a:fld>
            <a:endParaRPr lang="sv-SE"/>
          </a:p>
        </p:txBody>
      </p:sp>
      <p:sp>
        <p:nvSpPr>
          <p:cNvPr id="13" name="Slide Number Placeholder 2">
            <a:extLst>
              <a:ext uri="{FF2B5EF4-FFF2-40B4-BE49-F238E27FC236}">
                <a16:creationId xmlns:a16="http://schemas.microsoft.com/office/drawing/2014/main" id="{FB7E6ACB-A4AF-2CBD-5C65-243D9BAF86DD}"/>
              </a:ext>
            </a:extLst>
          </p:cNvPr>
          <p:cNvSpPr>
            <a:spLocks noGrp="1"/>
          </p:cNvSpPr>
          <p:nvPr>
            <p:ph type="sldNum" sz="quarter" idx="15"/>
          </p:nvPr>
        </p:nvSpPr>
        <p:spPr>
          <a:xfrm>
            <a:off x="835169" y="478617"/>
            <a:ext cx="360027" cy="184666"/>
          </a:xfrm>
        </p:spPr>
        <p:txBody>
          <a:bodyPr wrap="square">
            <a:normAutofit/>
          </a:bodyPr>
          <a:lstStyle/>
          <a:p>
            <a:pPr>
              <a:spcAft>
                <a:spcPts val="600"/>
              </a:spcAft>
            </a:pPr>
            <a:fld id="{38480145-259A-47DA-A30D-C906B9DB5C99}" type="slidenum">
              <a:rPr lang="sv-SE" smtClean="0"/>
              <a:pPr>
                <a:spcAft>
                  <a:spcPts val="600"/>
                </a:spcAft>
              </a:pPr>
              <a:t>13</a:t>
            </a:fld>
            <a:endParaRPr lang="sv-SE"/>
          </a:p>
        </p:txBody>
      </p:sp>
      <p:graphicFrame>
        <p:nvGraphicFramePr>
          <p:cNvPr id="8" name="Tabell 8">
            <a:extLst>
              <a:ext uri="{FF2B5EF4-FFF2-40B4-BE49-F238E27FC236}">
                <a16:creationId xmlns:a16="http://schemas.microsoft.com/office/drawing/2014/main" id="{745321D2-CAE8-7535-7D25-97DAD53F4049}"/>
              </a:ext>
            </a:extLst>
          </p:cNvPr>
          <p:cNvGraphicFramePr>
            <a:graphicFrameLocks noGrp="1"/>
          </p:cNvGraphicFramePr>
          <p:nvPr>
            <p:extLst>
              <p:ext uri="{D42A27DB-BD31-4B8C-83A1-F6EECF244321}">
                <p14:modId xmlns:p14="http://schemas.microsoft.com/office/powerpoint/2010/main" val="1977167819"/>
              </p:ext>
            </p:extLst>
          </p:nvPr>
        </p:nvGraphicFramePr>
        <p:xfrm>
          <a:off x="1170629" y="2017380"/>
          <a:ext cx="8757468" cy="5140782"/>
        </p:xfrm>
        <a:graphic>
          <a:graphicData uri="http://schemas.openxmlformats.org/drawingml/2006/table">
            <a:tbl>
              <a:tblPr firstRow="1" bandRow="1">
                <a:tableStyleId>{5C22544A-7EE6-4342-B048-85BDC9FD1C3A}</a:tableStyleId>
              </a:tblPr>
              <a:tblGrid>
                <a:gridCol w="4198763">
                  <a:extLst>
                    <a:ext uri="{9D8B030D-6E8A-4147-A177-3AD203B41FA5}">
                      <a16:colId xmlns:a16="http://schemas.microsoft.com/office/drawing/2014/main" val="964989019"/>
                    </a:ext>
                  </a:extLst>
                </a:gridCol>
                <a:gridCol w="2036448">
                  <a:extLst>
                    <a:ext uri="{9D8B030D-6E8A-4147-A177-3AD203B41FA5}">
                      <a16:colId xmlns:a16="http://schemas.microsoft.com/office/drawing/2014/main" val="2835896447"/>
                    </a:ext>
                  </a:extLst>
                </a:gridCol>
                <a:gridCol w="2522257">
                  <a:extLst>
                    <a:ext uri="{9D8B030D-6E8A-4147-A177-3AD203B41FA5}">
                      <a16:colId xmlns:a16="http://schemas.microsoft.com/office/drawing/2014/main" val="1469548826"/>
                    </a:ext>
                  </a:extLst>
                </a:gridCol>
              </a:tblGrid>
              <a:tr h="1016858">
                <a:tc>
                  <a:txBody>
                    <a:bodyPr/>
                    <a:lstStyle/>
                    <a:p>
                      <a:r>
                        <a:rPr lang="sv-SE" sz="2800" dirty="0"/>
                        <a:t>Period: </a:t>
                      </a:r>
                    </a:p>
                  </a:txBody>
                  <a:tcPr/>
                </a:tc>
                <a:tc>
                  <a:txBody>
                    <a:bodyPr/>
                    <a:lstStyle/>
                    <a:p>
                      <a:r>
                        <a:rPr lang="sv-SE" sz="2800" dirty="0"/>
                        <a:t>Resultat</a:t>
                      </a:r>
                    </a:p>
                  </a:txBody>
                  <a:tcPr/>
                </a:tc>
                <a:tc>
                  <a:txBody>
                    <a:bodyPr/>
                    <a:lstStyle/>
                    <a:p>
                      <a:r>
                        <a:rPr lang="sv-SE" sz="2800" dirty="0"/>
                        <a:t>Helårsprognos</a:t>
                      </a:r>
                    </a:p>
                  </a:txBody>
                  <a:tcPr/>
                </a:tc>
                <a:extLst>
                  <a:ext uri="{0D108BD9-81ED-4DB2-BD59-A6C34878D82A}">
                    <a16:rowId xmlns:a16="http://schemas.microsoft.com/office/drawing/2014/main" val="2408713397"/>
                  </a:ext>
                </a:extLst>
              </a:tr>
              <a:tr h="1030981">
                <a:tc>
                  <a:txBody>
                    <a:bodyPr/>
                    <a:lstStyle/>
                    <a:p>
                      <a:r>
                        <a:rPr lang="sv-SE" sz="2800" dirty="0"/>
                        <a:t>Regionövergripande</a:t>
                      </a:r>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409945527"/>
                  </a:ext>
                </a:extLst>
              </a:tr>
              <a:tr h="1030981">
                <a:tc>
                  <a:txBody>
                    <a:bodyPr/>
                    <a:lstStyle/>
                    <a:p>
                      <a:r>
                        <a:rPr lang="sv-SE" sz="2800" dirty="0"/>
                        <a:t>Förvaltning: </a:t>
                      </a:r>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2739757821"/>
                  </a:ext>
                </a:extLst>
              </a:tr>
              <a:tr h="1030981">
                <a:tc>
                  <a:txBody>
                    <a:bodyPr/>
                    <a:lstStyle/>
                    <a:p>
                      <a:r>
                        <a:rPr lang="sv-SE" sz="2800" dirty="0"/>
                        <a:t>Verksamhet:</a:t>
                      </a:r>
                    </a:p>
                  </a:txBody>
                  <a:tcPr/>
                </a:tc>
                <a:tc>
                  <a:txBody>
                    <a:bodyPr/>
                    <a:lstStyle/>
                    <a:p>
                      <a:endParaRPr lang="sv-SE" dirty="0"/>
                    </a:p>
                  </a:txBody>
                  <a:tcPr/>
                </a:tc>
                <a:tc>
                  <a:txBody>
                    <a:bodyPr/>
                    <a:lstStyle/>
                    <a:p>
                      <a:endParaRPr lang="sv-SE"/>
                    </a:p>
                  </a:txBody>
                  <a:tcPr/>
                </a:tc>
                <a:extLst>
                  <a:ext uri="{0D108BD9-81ED-4DB2-BD59-A6C34878D82A}">
                    <a16:rowId xmlns:a16="http://schemas.microsoft.com/office/drawing/2014/main" val="3655569703"/>
                  </a:ext>
                </a:extLst>
              </a:tr>
              <a:tr h="1030981">
                <a:tc>
                  <a:txBody>
                    <a:bodyPr/>
                    <a:lstStyle/>
                    <a:p>
                      <a:r>
                        <a:rPr lang="sv-SE" sz="2800" dirty="0"/>
                        <a:t>Enhet:</a:t>
                      </a:r>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1330411635"/>
                  </a:ext>
                </a:extLst>
              </a:tr>
            </a:tbl>
          </a:graphicData>
        </a:graphic>
      </p:graphicFrame>
      <p:sp>
        <p:nvSpPr>
          <p:cNvPr id="4" name="textruta 3">
            <a:extLst>
              <a:ext uri="{FF2B5EF4-FFF2-40B4-BE49-F238E27FC236}">
                <a16:creationId xmlns:a16="http://schemas.microsoft.com/office/drawing/2014/main" id="{18C826AD-C60F-ED95-B257-89467E1E02C0}"/>
              </a:ext>
            </a:extLst>
          </p:cNvPr>
          <p:cNvSpPr txBox="1"/>
          <p:nvPr/>
        </p:nvSpPr>
        <p:spPr>
          <a:xfrm>
            <a:off x="1195196" y="9165091"/>
            <a:ext cx="11291854" cy="954107"/>
          </a:xfrm>
          <a:prstGeom prst="rect">
            <a:avLst/>
          </a:prstGeom>
          <a:noFill/>
        </p:spPr>
        <p:txBody>
          <a:bodyPr wrap="square" rtlCol="0">
            <a:spAutoFit/>
          </a:bodyPr>
          <a:lstStyle/>
          <a:p>
            <a:r>
              <a:rPr lang="sv-SE" sz="2800" b="1" dirty="0"/>
              <a:t>Vilka åtgärder/förbättringar för ekonomisk effekt eller ökad produktivitet med samma resurser vidtar vi i vår verksamhet?</a:t>
            </a:r>
            <a:endParaRPr lang="sv-SE" b="1" dirty="0"/>
          </a:p>
        </p:txBody>
      </p:sp>
      <p:sp>
        <p:nvSpPr>
          <p:cNvPr id="5" name="textruta 4">
            <a:extLst>
              <a:ext uri="{FF2B5EF4-FFF2-40B4-BE49-F238E27FC236}">
                <a16:creationId xmlns:a16="http://schemas.microsoft.com/office/drawing/2014/main" id="{6CA8BEFC-50D6-A3C2-B4EC-7AFA747CB7C5}"/>
              </a:ext>
            </a:extLst>
          </p:cNvPr>
          <p:cNvSpPr txBox="1"/>
          <p:nvPr/>
        </p:nvSpPr>
        <p:spPr>
          <a:xfrm>
            <a:off x="1195196" y="8069358"/>
            <a:ext cx="11291854" cy="523220"/>
          </a:xfrm>
          <a:prstGeom prst="rect">
            <a:avLst/>
          </a:prstGeom>
          <a:noFill/>
        </p:spPr>
        <p:txBody>
          <a:bodyPr wrap="square" rtlCol="0">
            <a:spAutoFit/>
          </a:bodyPr>
          <a:lstStyle/>
          <a:p>
            <a:r>
              <a:rPr lang="sv-SE" sz="2800" b="1" dirty="0"/>
              <a:t>Nyckeltal att följa</a:t>
            </a:r>
            <a:r>
              <a:rPr lang="sv-SE" sz="2800" dirty="0"/>
              <a:t>: </a:t>
            </a:r>
            <a:r>
              <a:rPr lang="sv-SE" sz="2800" dirty="0">
                <a:hlinkClick r:id="rId3"/>
              </a:rPr>
              <a:t>länk</a:t>
            </a:r>
            <a:endParaRPr lang="sv-SE" sz="2800" dirty="0"/>
          </a:p>
        </p:txBody>
      </p:sp>
    </p:spTree>
    <p:extLst>
      <p:ext uri="{BB962C8B-B14F-4D97-AF65-F5344CB8AC3E}">
        <p14:creationId xmlns:p14="http://schemas.microsoft.com/office/powerpoint/2010/main" val="186770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8989D508-3157-F9BC-F3C1-F3E8874225E9}"/>
              </a:ext>
            </a:extLst>
          </p:cNvPr>
          <p:cNvSpPr>
            <a:spLocks noGrp="1"/>
          </p:cNvSpPr>
          <p:nvPr>
            <p:ph type="dt" sz="half" idx="10"/>
          </p:nvPr>
        </p:nvSpPr>
        <p:spPr>
          <a:xfrm>
            <a:off x="1368611" y="478617"/>
            <a:ext cx="792064" cy="184666"/>
          </a:xfrm>
        </p:spPr>
        <p:txBody>
          <a:bodyPr wrap="square">
            <a:normAutofit/>
          </a:bodyPr>
          <a:lstStyle/>
          <a:p>
            <a:pPr>
              <a:spcAft>
                <a:spcPts val="600"/>
              </a:spcAft>
            </a:pPr>
            <a:fld id="{9D00964E-CD7C-4BCA-A53D-05A9094492BF}" type="datetime1">
              <a:rPr lang="sv-SE" smtClean="0"/>
              <a:pPr>
                <a:spcAft>
                  <a:spcPts val="600"/>
                </a:spcAft>
              </a:pPr>
              <a:t>2023-11-22</a:t>
            </a:fld>
            <a:endParaRPr lang="sv-SE"/>
          </a:p>
        </p:txBody>
      </p:sp>
      <p:sp>
        <p:nvSpPr>
          <p:cNvPr id="10" name="Slide Number Placeholder 2">
            <a:extLst>
              <a:ext uri="{FF2B5EF4-FFF2-40B4-BE49-F238E27FC236}">
                <a16:creationId xmlns:a16="http://schemas.microsoft.com/office/drawing/2014/main" id="{1C08DD8A-89EE-5CF6-640D-048141C43CC5}"/>
              </a:ext>
            </a:extLst>
          </p:cNvPr>
          <p:cNvSpPr>
            <a:spLocks noGrp="1"/>
          </p:cNvSpPr>
          <p:nvPr>
            <p:ph type="sldNum" sz="quarter" idx="12"/>
          </p:nvPr>
        </p:nvSpPr>
        <p:spPr>
          <a:xfrm>
            <a:off x="835169" y="478617"/>
            <a:ext cx="360027" cy="184666"/>
          </a:xfrm>
        </p:spPr>
        <p:txBody>
          <a:bodyPr wrap="square">
            <a:normAutofit/>
          </a:bodyPr>
          <a:lstStyle/>
          <a:p>
            <a:pPr>
              <a:spcAft>
                <a:spcPts val="600"/>
              </a:spcAft>
            </a:pPr>
            <a:fld id="{38480145-259A-47DA-A30D-C906B9DB5C99}" type="slidenum">
              <a:rPr lang="sv-SE" smtClean="0"/>
              <a:pPr>
                <a:spcAft>
                  <a:spcPts val="600"/>
                </a:spcAft>
              </a:pPr>
              <a:t>2</a:t>
            </a:fld>
            <a:endParaRPr lang="sv-SE"/>
          </a:p>
        </p:txBody>
      </p:sp>
      <p:pic>
        <p:nvPicPr>
          <p:cNvPr id="3" name="Picture 2" descr="I år blir vi åtta miljarder människor, men befolkningsökningen går allt långsammare och 2086 minskar antalet människor, visar en ny prognos.">
            <a:extLst>
              <a:ext uri="{FF2B5EF4-FFF2-40B4-BE49-F238E27FC236}">
                <a16:creationId xmlns:a16="http://schemas.microsoft.com/office/drawing/2014/main" id="{0C10585B-F5C3-5E42-8B15-FC6F5E8BB3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25" r="8784" b="1"/>
          <a:stretch/>
        </p:blipFill>
        <p:spPr bwMode="auto">
          <a:xfrm>
            <a:off x="10404823" y="702001"/>
            <a:ext cx="9007911" cy="9907200"/>
          </a:xfrm>
          <a:prstGeom prst="rect">
            <a:avLst/>
          </a:prstGeom>
          <a:solidFill>
            <a:srgbClr val="FFFFFF"/>
          </a:solidFill>
        </p:spPr>
      </p:pic>
      <p:sp>
        <p:nvSpPr>
          <p:cNvPr id="12" name="Text Placeholder 4">
            <a:extLst>
              <a:ext uri="{FF2B5EF4-FFF2-40B4-BE49-F238E27FC236}">
                <a16:creationId xmlns:a16="http://schemas.microsoft.com/office/drawing/2014/main" id="{E57E85FE-1DD0-6ED0-9017-52F176A463B0}"/>
              </a:ext>
            </a:extLst>
          </p:cNvPr>
          <p:cNvSpPr>
            <a:spLocks noGrp="1"/>
          </p:cNvSpPr>
          <p:nvPr>
            <p:ph type="body" sz="quarter" idx="13"/>
          </p:nvPr>
        </p:nvSpPr>
        <p:spPr>
          <a:xfrm>
            <a:off x="1243866" y="3408148"/>
            <a:ext cx="7829353" cy="5400000"/>
          </a:xfrm>
        </p:spPr>
        <p:txBody>
          <a:bodyPr>
            <a:normAutofit/>
          </a:bodyPr>
          <a:lstStyle/>
          <a:p>
            <a:r>
              <a:rPr lang="en-US" dirty="0"/>
              <a:t>…tillgodose invånarnas behov av vård, </a:t>
            </a:r>
            <a:r>
              <a:rPr lang="en-US" dirty="0" err="1"/>
              <a:t>kollektivtrafik</a:t>
            </a:r>
            <a:r>
              <a:rPr lang="en-US" dirty="0"/>
              <a:t> och regional </a:t>
            </a:r>
            <a:r>
              <a:rPr lang="en-US" dirty="0" err="1"/>
              <a:t>utveckling</a:t>
            </a:r>
            <a:endParaRPr lang="en-US" dirty="0"/>
          </a:p>
        </p:txBody>
      </p:sp>
      <p:sp>
        <p:nvSpPr>
          <p:cNvPr id="2" name="Rubrik 1">
            <a:extLst>
              <a:ext uri="{FF2B5EF4-FFF2-40B4-BE49-F238E27FC236}">
                <a16:creationId xmlns:a16="http://schemas.microsoft.com/office/drawing/2014/main" id="{E310ADC4-4786-7171-023A-7B13E7764EA3}"/>
              </a:ext>
            </a:extLst>
          </p:cNvPr>
          <p:cNvSpPr>
            <a:spLocks noGrp="1"/>
          </p:cNvSpPr>
          <p:nvPr>
            <p:ph type="title"/>
          </p:nvPr>
        </p:nvSpPr>
        <p:spPr>
          <a:xfrm>
            <a:off x="1243866" y="1227047"/>
            <a:ext cx="7829353" cy="2043642"/>
          </a:xfrm>
        </p:spPr>
        <p:txBody>
          <a:bodyPr anchor="b">
            <a:normAutofit fontScale="90000"/>
          </a:bodyPr>
          <a:lstStyle/>
          <a:p>
            <a:r>
              <a:rPr lang="sv-SE" sz="6450" dirty="0"/>
              <a:t>Region Västmanlands uppdrag är att …</a:t>
            </a:r>
            <a:br>
              <a:rPr lang="sv-SE" sz="5000" dirty="0"/>
            </a:br>
            <a:endParaRPr lang="sv-SE" sz="5000" dirty="0"/>
          </a:p>
        </p:txBody>
      </p:sp>
    </p:spTree>
    <p:extLst>
      <p:ext uri="{BB962C8B-B14F-4D97-AF65-F5344CB8AC3E}">
        <p14:creationId xmlns:p14="http://schemas.microsoft.com/office/powerpoint/2010/main" val="3368389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8989D508-3157-F9BC-F3C1-F3E8874225E9}"/>
              </a:ext>
            </a:extLst>
          </p:cNvPr>
          <p:cNvSpPr>
            <a:spLocks noGrp="1"/>
          </p:cNvSpPr>
          <p:nvPr>
            <p:ph type="dt" sz="half" idx="10"/>
          </p:nvPr>
        </p:nvSpPr>
        <p:spPr>
          <a:xfrm>
            <a:off x="1368611" y="478617"/>
            <a:ext cx="792064" cy="184666"/>
          </a:xfrm>
        </p:spPr>
        <p:txBody>
          <a:bodyPr/>
          <a:lstStyle/>
          <a:p>
            <a:pPr>
              <a:spcAft>
                <a:spcPts val="600"/>
              </a:spcAft>
            </a:pPr>
            <a:fld id="{9D00964E-CD7C-4BCA-A53D-05A9094492BF}" type="datetime1">
              <a:rPr lang="sv-SE" smtClean="0"/>
              <a:pPr>
                <a:spcAft>
                  <a:spcPts val="600"/>
                </a:spcAft>
              </a:pPr>
              <a:t>2023-11-22</a:t>
            </a:fld>
            <a:endParaRPr lang="sv-SE"/>
          </a:p>
        </p:txBody>
      </p:sp>
      <p:sp>
        <p:nvSpPr>
          <p:cNvPr id="10" name="Slide Number Placeholder 2">
            <a:extLst>
              <a:ext uri="{FF2B5EF4-FFF2-40B4-BE49-F238E27FC236}">
                <a16:creationId xmlns:a16="http://schemas.microsoft.com/office/drawing/2014/main" id="{1C08DD8A-89EE-5CF6-640D-048141C43CC5}"/>
              </a:ext>
            </a:extLst>
          </p:cNvPr>
          <p:cNvSpPr>
            <a:spLocks noGrp="1"/>
          </p:cNvSpPr>
          <p:nvPr>
            <p:ph type="sldNum" sz="quarter" idx="12"/>
          </p:nvPr>
        </p:nvSpPr>
        <p:spPr>
          <a:xfrm>
            <a:off x="835169" y="478617"/>
            <a:ext cx="360027" cy="184666"/>
          </a:xfrm>
        </p:spPr>
        <p:txBody>
          <a:bodyPr/>
          <a:lstStyle/>
          <a:p>
            <a:pPr>
              <a:spcAft>
                <a:spcPts val="600"/>
              </a:spcAft>
            </a:pPr>
            <a:fld id="{38480145-259A-47DA-A30D-C906B9DB5C99}" type="slidenum">
              <a:rPr lang="sv-SE" smtClean="0"/>
              <a:pPr>
                <a:spcAft>
                  <a:spcPts val="600"/>
                </a:spcAft>
              </a:pPr>
              <a:t>3</a:t>
            </a:fld>
            <a:endParaRPr lang="sv-SE"/>
          </a:p>
        </p:txBody>
      </p:sp>
      <p:sp>
        <p:nvSpPr>
          <p:cNvPr id="12" name="Text Placeholder 4">
            <a:extLst>
              <a:ext uri="{FF2B5EF4-FFF2-40B4-BE49-F238E27FC236}">
                <a16:creationId xmlns:a16="http://schemas.microsoft.com/office/drawing/2014/main" id="{E57E85FE-1DD0-6ED0-9017-52F176A463B0}"/>
              </a:ext>
            </a:extLst>
          </p:cNvPr>
          <p:cNvSpPr>
            <a:spLocks noGrp="1"/>
          </p:cNvSpPr>
          <p:nvPr>
            <p:ph type="body" sz="quarter" idx="13"/>
          </p:nvPr>
        </p:nvSpPr>
        <p:spPr>
          <a:xfrm>
            <a:off x="1243866" y="3408148"/>
            <a:ext cx="7829353" cy="5400000"/>
          </a:xfrm>
        </p:spPr>
        <p:txBody>
          <a:bodyPr/>
          <a:lstStyle/>
          <a:p>
            <a:r>
              <a:rPr lang="en-US" dirty="0" err="1"/>
              <a:t>skatter</a:t>
            </a:r>
            <a:r>
              <a:rPr lang="en-US" dirty="0"/>
              <a:t> </a:t>
            </a:r>
            <a:r>
              <a:rPr lang="en-US" dirty="0" err="1"/>
              <a:t>från</a:t>
            </a:r>
            <a:r>
              <a:rPr lang="en-US" dirty="0"/>
              <a:t> </a:t>
            </a:r>
            <a:r>
              <a:rPr lang="en-US" dirty="0" err="1"/>
              <a:t>invånarna</a:t>
            </a:r>
            <a:r>
              <a:rPr lang="en-US" dirty="0"/>
              <a:t> i Västmanland </a:t>
            </a:r>
          </a:p>
          <a:p>
            <a:r>
              <a:rPr lang="en-US" dirty="0" err="1"/>
              <a:t>statliga</a:t>
            </a:r>
            <a:r>
              <a:rPr lang="en-US" dirty="0"/>
              <a:t> </a:t>
            </a:r>
            <a:r>
              <a:rPr lang="en-US" dirty="0" err="1"/>
              <a:t>bidrag</a:t>
            </a:r>
            <a:r>
              <a:rPr lang="en-US" dirty="0"/>
              <a:t> och </a:t>
            </a:r>
            <a:r>
              <a:rPr lang="en-US" dirty="0" err="1"/>
              <a:t>utjämning</a:t>
            </a:r>
            <a:endParaRPr lang="en-US" dirty="0"/>
          </a:p>
        </p:txBody>
      </p:sp>
      <p:sp>
        <p:nvSpPr>
          <p:cNvPr id="2" name="Rubrik 1">
            <a:extLst>
              <a:ext uri="{FF2B5EF4-FFF2-40B4-BE49-F238E27FC236}">
                <a16:creationId xmlns:a16="http://schemas.microsoft.com/office/drawing/2014/main" id="{E310ADC4-4786-7171-023A-7B13E7764EA3}"/>
              </a:ext>
            </a:extLst>
          </p:cNvPr>
          <p:cNvSpPr>
            <a:spLocks noGrp="1"/>
          </p:cNvSpPr>
          <p:nvPr>
            <p:ph type="title"/>
          </p:nvPr>
        </p:nvSpPr>
        <p:spPr>
          <a:xfrm>
            <a:off x="1195196" y="1384060"/>
            <a:ext cx="7829353" cy="1117142"/>
          </a:xfrm>
        </p:spPr>
        <p:txBody>
          <a:bodyPr anchor="b">
            <a:noAutofit/>
          </a:bodyPr>
          <a:lstStyle/>
          <a:p>
            <a:r>
              <a:rPr lang="sv-SE" sz="6450" dirty="0"/>
              <a:t>Vårt uppdrag finansieras främst via …</a:t>
            </a:r>
          </a:p>
        </p:txBody>
      </p:sp>
      <p:pic>
        <p:nvPicPr>
          <p:cNvPr id="4" name="Bildobjekt 3">
            <a:extLst>
              <a:ext uri="{FF2B5EF4-FFF2-40B4-BE49-F238E27FC236}">
                <a16:creationId xmlns:a16="http://schemas.microsoft.com/office/drawing/2014/main" id="{4168C8C6-DBFF-A202-74FA-83317CA9F1C1}"/>
              </a:ext>
            </a:extLst>
          </p:cNvPr>
          <p:cNvPicPr>
            <a:picLocks noChangeAspect="1"/>
          </p:cNvPicPr>
          <p:nvPr/>
        </p:nvPicPr>
        <p:blipFill>
          <a:blip r:embed="rId3"/>
          <a:stretch>
            <a:fillRect/>
          </a:stretch>
        </p:blipFill>
        <p:spPr>
          <a:xfrm>
            <a:off x="10700122" y="3350419"/>
            <a:ext cx="8599587" cy="5256584"/>
          </a:xfrm>
          <a:prstGeom prst="rect">
            <a:avLst/>
          </a:prstGeom>
        </p:spPr>
      </p:pic>
      <p:sp>
        <p:nvSpPr>
          <p:cNvPr id="7" name="Platshållare för innehåll 6">
            <a:extLst>
              <a:ext uri="{FF2B5EF4-FFF2-40B4-BE49-F238E27FC236}">
                <a16:creationId xmlns:a16="http://schemas.microsoft.com/office/drawing/2014/main" id="{524614C3-1000-740B-26E7-9DE5FDECD0C8}"/>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1413958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10ADC4-4786-7171-023A-7B13E7764EA3}"/>
              </a:ext>
            </a:extLst>
          </p:cNvPr>
          <p:cNvSpPr>
            <a:spLocks noGrp="1"/>
          </p:cNvSpPr>
          <p:nvPr>
            <p:ph type="title"/>
          </p:nvPr>
        </p:nvSpPr>
        <p:spPr>
          <a:xfrm>
            <a:off x="1243866" y="1227047"/>
            <a:ext cx="17617959" cy="2043642"/>
          </a:xfrm>
        </p:spPr>
        <p:txBody>
          <a:bodyPr anchor="b">
            <a:normAutofit/>
          </a:bodyPr>
          <a:lstStyle/>
          <a:p>
            <a:r>
              <a:rPr lang="sv-SE" sz="6450" dirty="0"/>
              <a:t>Intäkter och kostnader måste gå ihop både på kort och lång sikt</a:t>
            </a:r>
          </a:p>
        </p:txBody>
      </p:sp>
      <p:sp>
        <p:nvSpPr>
          <p:cNvPr id="6" name="Platshållare för innehåll 5">
            <a:extLst>
              <a:ext uri="{FF2B5EF4-FFF2-40B4-BE49-F238E27FC236}">
                <a16:creationId xmlns:a16="http://schemas.microsoft.com/office/drawing/2014/main" id="{8A8C14D9-F54C-AA79-8AF3-E64BC0D38845}"/>
              </a:ext>
            </a:extLst>
          </p:cNvPr>
          <p:cNvSpPr>
            <a:spLocks noGrp="1"/>
          </p:cNvSpPr>
          <p:nvPr>
            <p:ph sz="half" idx="12"/>
          </p:nvPr>
        </p:nvSpPr>
        <p:spPr>
          <a:xfrm>
            <a:off x="10222725" y="3867584"/>
            <a:ext cx="8639102" cy="5515191"/>
          </a:xfrm>
        </p:spPr>
        <p:txBody>
          <a:bodyPr>
            <a:normAutofit/>
          </a:bodyPr>
          <a:lstStyle/>
          <a:p>
            <a:r>
              <a:rPr lang="sv-SE" dirty="0"/>
              <a:t>Personal-, lokal, materialkostnader mm för att driva vård, kollektivtrafik och regional utveckling måste ständigt anpassas till intäkterna</a:t>
            </a:r>
          </a:p>
        </p:txBody>
      </p:sp>
      <p:sp>
        <p:nvSpPr>
          <p:cNvPr id="11" name="Date Placeholder 1">
            <a:extLst>
              <a:ext uri="{FF2B5EF4-FFF2-40B4-BE49-F238E27FC236}">
                <a16:creationId xmlns:a16="http://schemas.microsoft.com/office/drawing/2014/main" id="{D976BEA4-B7B3-D852-740C-40473FBEF503}"/>
              </a:ext>
            </a:extLst>
          </p:cNvPr>
          <p:cNvSpPr>
            <a:spLocks noGrp="1"/>
          </p:cNvSpPr>
          <p:nvPr>
            <p:ph type="dt" sz="half" idx="13"/>
          </p:nvPr>
        </p:nvSpPr>
        <p:spPr>
          <a:xfrm>
            <a:off x="1368611" y="478617"/>
            <a:ext cx="792064" cy="184666"/>
          </a:xfrm>
        </p:spPr>
        <p:txBody>
          <a:bodyPr wrap="square">
            <a:normAutofit/>
          </a:bodyPr>
          <a:lstStyle/>
          <a:p>
            <a:pPr>
              <a:spcAft>
                <a:spcPts val="600"/>
              </a:spcAft>
            </a:pPr>
            <a:fld id="{9D00964E-CD7C-4BCA-A53D-05A9094492BF}" type="datetime1">
              <a:rPr lang="sv-SE" smtClean="0"/>
              <a:pPr>
                <a:spcAft>
                  <a:spcPts val="600"/>
                </a:spcAft>
              </a:pPr>
              <a:t>2023-11-22</a:t>
            </a:fld>
            <a:endParaRPr lang="sv-SE"/>
          </a:p>
        </p:txBody>
      </p:sp>
      <p:sp>
        <p:nvSpPr>
          <p:cNvPr id="13" name="Slide Number Placeholder 2">
            <a:extLst>
              <a:ext uri="{FF2B5EF4-FFF2-40B4-BE49-F238E27FC236}">
                <a16:creationId xmlns:a16="http://schemas.microsoft.com/office/drawing/2014/main" id="{FB7E6ACB-A4AF-2CBD-5C65-243D9BAF86DD}"/>
              </a:ext>
            </a:extLst>
          </p:cNvPr>
          <p:cNvSpPr>
            <a:spLocks noGrp="1"/>
          </p:cNvSpPr>
          <p:nvPr>
            <p:ph type="sldNum" sz="quarter" idx="15"/>
          </p:nvPr>
        </p:nvSpPr>
        <p:spPr>
          <a:xfrm>
            <a:off x="835169" y="478617"/>
            <a:ext cx="360027" cy="184666"/>
          </a:xfrm>
        </p:spPr>
        <p:txBody>
          <a:bodyPr wrap="square">
            <a:normAutofit/>
          </a:bodyPr>
          <a:lstStyle/>
          <a:p>
            <a:pPr>
              <a:spcAft>
                <a:spcPts val="600"/>
              </a:spcAft>
            </a:pPr>
            <a:fld id="{38480145-259A-47DA-A30D-C906B9DB5C99}" type="slidenum">
              <a:rPr lang="sv-SE" smtClean="0"/>
              <a:pPr>
                <a:spcAft>
                  <a:spcPts val="600"/>
                </a:spcAft>
              </a:pPr>
              <a:t>4</a:t>
            </a:fld>
            <a:endParaRPr lang="sv-SE"/>
          </a:p>
        </p:txBody>
      </p:sp>
      <p:pic>
        <p:nvPicPr>
          <p:cNvPr id="3" name="Picture 2" descr="Vanliga besvär och sjukdomar hos barn - 1177">
            <a:extLst>
              <a:ext uri="{FF2B5EF4-FFF2-40B4-BE49-F238E27FC236}">
                <a16:creationId xmlns:a16="http://schemas.microsoft.com/office/drawing/2014/main" id="{73B60A69-25B6-C3C7-8F9D-FB5FDE4516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0349" y="4034154"/>
            <a:ext cx="3264222" cy="21743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Akutsjukhuset Västerås - Region Västmanland">
            <a:extLst>
              <a:ext uri="{FF2B5EF4-FFF2-40B4-BE49-F238E27FC236}">
                <a16:creationId xmlns:a16="http://schemas.microsoft.com/office/drawing/2014/main" id="{79E2BDE7-AAF1-2FF6-6CBD-67D9867E0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1111" y="5280731"/>
            <a:ext cx="3433916" cy="19099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Tåg i Bergslagen – Fagersta-Posten">
            <a:extLst>
              <a:ext uri="{FF2B5EF4-FFF2-40B4-BE49-F238E27FC236}">
                <a16:creationId xmlns:a16="http://schemas.microsoft.com/office/drawing/2014/main" id="{90EBDC79-628B-6D3A-698E-13BB421B59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471" y="6579613"/>
            <a:ext cx="3433916" cy="1931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1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E280A1DB-7254-59D0-AD1C-429097689B2C}"/>
              </a:ext>
            </a:extLst>
          </p:cNvPr>
          <p:cNvSpPr>
            <a:spLocks noGrp="1"/>
          </p:cNvSpPr>
          <p:nvPr>
            <p:ph sz="half" idx="1"/>
          </p:nvPr>
        </p:nvSpPr>
        <p:spPr>
          <a:xfrm>
            <a:off x="1243866" y="3504408"/>
            <a:ext cx="8639102" cy="5975999"/>
          </a:xfrm>
        </p:spPr>
        <p:txBody>
          <a:bodyPr/>
          <a:lstStyle/>
          <a:p>
            <a:r>
              <a:rPr lang="sv-SE" dirty="0"/>
              <a:t>Varje enhet måste bedriva verksamhet inom beslutad budget för att vi</a:t>
            </a:r>
            <a:r>
              <a:rPr lang="sv-SE" i="1" dirty="0"/>
              <a:t> </a:t>
            </a:r>
            <a:r>
              <a:rPr lang="sv-SE" dirty="0"/>
              <a:t>ska</a:t>
            </a:r>
            <a:r>
              <a:rPr lang="sv-SE" i="1" dirty="0"/>
              <a:t> </a:t>
            </a:r>
            <a:r>
              <a:rPr lang="sv-SE" dirty="0"/>
              <a:t>klara ekonomin för helheten  </a:t>
            </a:r>
          </a:p>
          <a:p>
            <a:endParaRPr lang="sv-SE" dirty="0"/>
          </a:p>
        </p:txBody>
      </p:sp>
      <p:sp>
        <p:nvSpPr>
          <p:cNvPr id="3" name="Rubrik 2">
            <a:extLst>
              <a:ext uri="{FF2B5EF4-FFF2-40B4-BE49-F238E27FC236}">
                <a16:creationId xmlns:a16="http://schemas.microsoft.com/office/drawing/2014/main" id="{26DE067B-8D94-BD1A-9CBB-A6F162F9F37C}"/>
              </a:ext>
            </a:extLst>
          </p:cNvPr>
          <p:cNvSpPr>
            <a:spLocks noGrp="1"/>
          </p:cNvSpPr>
          <p:nvPr>
            <p:ph type="title"/>
          </p:nvPr>
        </p:nvSpPr>
        <p:spPr/>
        <p:txBody>
          <a:bodyPr/>
          <a:lstStyle/>
          <a:p>
            <a:r>
              <a:rPr lang="sv-SE" dirty="0"/>
              <a:t>Gemensamt ansvar för ekonomin</a:t>
            </a:r>
          </a:p>
        </p:txBody>
      </p:sp>
      <p:sp>
        <p:nvSpPr>
          <p:cNvPr id="5" name="Platshållare för datum 4">
            <a:extLst>
              <a:ext uri="{FF2B5EF4-FFF2-40B4-BE49-F238E27FC236}">
                <a16:creationId xmlns:a16="http://schemas.microsoft.com/office/drawing/2014/main" id="{152A1933-9A50-0DEF-835E-5977D787CE2C}"/>
              </a:ext>
            </a:extLst>
          </p:cNvPr>
          <p:cNvSpPr>
            <a:spLocks noGrp="1"/>
          </p:cNvSpPr>
          <p:nvPr>
            <p:ph type="dt" sz="half" idx="13"/>
          </p:nvPr>
        </p:nvSpPr>
        <p:spPr/>
        <p:txBody>
          <a:bodyPr/>
          <a:lstStyle/>
          <a:p>
            <a:fld id="{3929E917-5370-4653-ABC0-4F0AA954FE77}" type="datetime1">
              <a:rPr lang="sv-SE" smtClean="0"/>
              <a:t>2023-11-22</a:t>
            </a:fld>
            <a:endParaRPr lang="en-US" dirty="0"/>
          </a:p>
        </p:txBody>
      </p:sp>
      <p:sp>
        <p:nvSpPr>
          <p:cNvPr id="6" name="Platshållare för bildnummer 5">
            <a:extLst>
              <a:ext uri="{FF2B5EF4-FFF2-40B4-BE49-F238E27FC236}">
                <a16:creationId xmlns:a16="http://schemas.microsoft.com/office/drawing/2014/main" id="{38C8A45F-B218-0834-1441-FCD8842C28B0}"/>
              </a:ext>
            </a:extLst>
          </p:cNvPr>
          <p:cNvSpPr>
            <a:spLocks noGrp="1"/>
          </p:cNvSpPr>
          <p:nvPr>
            <p:ph type="sldNum" sz="quarter" idx="15"/>
          </p:nvPr>
        </p:nvSpPr>
        <p:spPr/>
        <p:txBody>
          <a:bodyPr/>
          <a:lstStyle/>
          <a:p>
            <a:fld id="{B6F15528-21DE-4FAA-801E-634DDDAF4B2B}" type="slidenum">
              <a:rPr lang="sv-SE" smtClean="0"/>
              <a:pPr/>
              <a:t>5</a:t>
            </a:fld>
            <a:endParaRPr lang="sv-SE" dirty="0"/>
          </a:p>
        </p:txBody>
      </p:sp>
      <p:pic>
        <p:nvPicPr>
          <p:cNvPr id="2052" name="Picture 4" descr="Kompositionsfelslutet">
            <a:extLst>
              <a:ext uri="{FF2B5EF4-FFF2-40B4-BE49-F238E27FC236}">
                <a16:creationId xmlns:a16="http://schemas.microsoft.com/office/drawing/2014/main" id="{86831924-1B97-744D-41A4-43E53A9E1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0371" y="3749319"/>
            <a:ext cx="7641451" cy="573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60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a:extLst>
              <a:ext uri="{FF2B5EF4-FFF2-40B4-BE49-F238E27FC236}">
                <a16:creationId xmlns:a16="http://schemas.microsoft.com/office/drawing/2014/main" id="{8989D508-3157-F9BC-F3C1-F3E8874225E9}"/>
              </a:ext>
            </a:extLst>
          </p:cNvPr>
          <p:cNvSpPr>
            <a:spLocks noGrp="1"/>
          </p:cNvSpPr>
          <p:nvPr>
            <p:ph type="dt" sz="half" idx="10"/>
          </p:nvPr>
        </p:nvSpPr>
        <p:spPr>
          <a:xfrm>
            <a:off x="1368611" y="478617"/>
            <a:ext cx="792064" cy="184666"/>
          </a:xfrm>
        </p:spPr>
        <p:txBody>
          <a:bodyPr/>
          <a:lstStyle/>
          <a:p>
            <a:pPr>
              <a:spcAft>
                <a:spcPts val="600"/>
              </a:spcAft>
            </a:pPr>
            <a:fld id="{9D00964E-CD7C-4BCA-A53D-05A9094492BF}" type="datetime1">
              <a:rPr lang="sv-SE" smtClean="0"/>
              <a:pPr>
                <a:spcAft>
                  <a:spcPts val="600"/>
                </a:spcAft>
              </a:pPr>
              <a:t>2023-11-22</a:t>
            </a:fld>
            <a:endParaRPr lang="sv-SE"/>
          </a:p>
        </p:txBody>
      </p:sp>
      <p:sp>
        <p:nvSpPr>
          <p:cNvPr id="10" name="Slide Number Placeholder 2">
            <a:extLst>
              <a:ext uri="{FF2B5EF4-FFF2-40B4-BE49-F238E27FC236}">
                <a16:creationId xmlns:a16="http://schemas.microsoft.com/office/drawing/2014/main" id="{1C08DD8A-89EE-5CF6-640D-048141C43CC5}"/>
              </a:ext>
            </a:extLst>
          </p:cNvPr>
          <p:cNvSpPr>
            <a:spLocks noGrp="1"/>
          </p:cNvSpPr>
          <p:nvPr>
            <p:ph type="sldNum" sz="quarter" idx="12"/>
          </p:nvPr>
        </p:nvSpPr>
        <p:spPr>
          <a:xfrm>
            <a:off x="835169" y="478617"/>
            <a:ext cx="360027" cy="184666"/>
          </a:xfrm>
        </p:spPr>
        <p:txBody>
          <a:bodyPr/>
          <a:lstStyle/>
          <a:p>
            <a:pPr>
              <a:spcAft>
                <a:spcPts val="600"/>
              </a:spcAft>
            </a:pPr>
            <a:fld id="{38480145-259A-47DA-A30D-C906B9DB5C99}" type="slidenum">
              <a:rPr lang="sv-SE" smtClean="0"/>
              <a:pPr>
                <a:spcAft>
                  <a:spcPts val="600"/>
                </a:spcAft>
              </a:pPr>
              <a:t>6</a:t>
            </a:fld>
            <a:endParaRPr lang="sv-SE"/>
          </a:p>
        </p:txBody>
      </p:sp>
      <p:sp>
        <p:nvSpPr>
          <p:cNvPr id="12" name="Text Placeholder 4">
            <a:extLst>
              <a:ext uri="{FF2B5EF4-FFF2-40B4-BE49-F238E27FC236}">
                <a16:creationId xmlns:a16="http://schemas.microsoft.com/office/drawing/2014/main" id="{E57E85FE-1DD0-6ED0-9017-52F176A463B0}"/>
              </a:ext>
            </a:extLst>
          </p:cNvPr>
          <p:cNvSpPr>
            <a:spLocks noGrp="1"/>
          </p:cNvSpPr>
          <p:nvPr>
            <p:ph type="body" sz="quarter" idx="13"/>
          </p:nvPr>
        </p:nvSpPr>
        <p:spPr>
          <a:xfrm>
            <a:off x="1095919" y="3207003"/>
            <a:ext cx="7829353" cy="5400000"/>
          </a:xfrm>
        </p:spPr>
        <p:txBody>
          <a:bodyPr>
            <a:normAutofit/>
          </a:bodyPr>
          <a:lstStyle/>
          <a:p>
            <a:r>
              <a:rPr lang="sv-SE" dirty="0"/>
              <a:t>Regionen behöver ständigt anpassa sina kostnader (sin verksamhet) utifrån tillgängliga medel, men just nu är läget tuffare än vanligt</a:t>
            </a:r>
          </a:p>
        </p:txBody>
      </p:sp>
      <p:sp>
        <p:nvSpPr>
          <p:cNvPr id="2" name="Rubrik 1">
            <a:extLst>
              <a:ext uri="{FF2B5EF4-FFF2-40B4-BE49-F238E27FC236}">
                <a16:creationId xmlns:a16="http://schemas.microsoft.com/office/drawing/2014/main" id="{E310ADC4-4786-7171-023A-7B13E7764EA3}"/>
              </a:ext>
            </a:extLst>
          </p:cNvPr>
          <p:cNvSpPr>
            <a:spLocks noGrp="1"/>
          </p:cNvSpPr>
          <p:nvPr>
            <p:ph type="title"/>
          </p:nvPr>
        </p:nvSpPr>
        <p:spPr>
          <a:xfrm>
            <a:off x="1243866" y="1227047"/>
            <a:ext cx="7829353" cy="2043642"/>
          </a:xfrm>
        </p:spPr>
        <p:txBody>
          <a:bodyPr anchor="b">
            <a:normAutofit/>
          </a:bodyPr>
          <a:lstStyle/>
          <a:p>
            <a:r>
              <a:rPr lang="sv-SE" sz="5500" dirty="0"/>
              <a:t>Ekonomiskt läge 2023-2024</a:t>
            </a:r>
            <a:br>
              <a:rPr lang="sv-SE" sz="5500" dirty="0"/>
            </a:br>
            <a:endParaRPr lang="sv-SE" sz="5500" dirty="0"/>
          </a:p>
        </p:txBody>
      </p:sp>
      <p:pic>
        <p:nvPicPr>
          <p:cNvPr id="2050" name="Picture 2" descr="Samhällskunskap A">
            <a:extLst>
              <a:ext uri="{FF2B5EF4-FFF2-40B4-BE49-F238E27FC236}">
                <a16:creationId xmlns:a16="http://schemas.microsoft.com/office/drawing/2014/main" id="{3F1F4E18-023E-A0BC-C5EB-5CC75AF10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3939" y="972813"/>
            <a:ext cx="8157883" cy="6295059"/>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a:extLst>
              <a:ext uri="{FF2B5EF4-FFF2-40B4-BE49-F238E27FC236}">
                <a16:creationId xmlns:a16="http://schemas.microsoft.com/office/drawing/2014/main" id="{91290CEC-EC62-7914-E657-6A911D99C7D6}"/>
              </a:ext>
            </a:extLst>
          </p:cNvPr>
          <p:cNvPicPr>
            <a:picLocks noChangeAspect="1"/>
          </p:cNvPicPr>
          <p:nvPr/>
        </p:nvPicPr>
        <p:blipFill>
          <a:blip r:embed="rId4"/>
          <a:stretch>
            <a:fillRect/>
          </a:stretch>
        </p:blipFill>
        <p:spPr>
          <a:xfrm>
            <a:off x="11903011" y="7959318"/>
            <a:ext cx="4782792" cy="1970225"/>
          </a:xfrm>
          <a:prstGeom prst="rect">
            <a:avLst/>
          </a:prstGeom>
        </p:spPr>
      </p:pic>
    </p:spTree>
    <p:extLst>
      <p:ext uri="{BB962C8B-B14F-4D97-AF65-F5344CB8AC3E}">
        <p14:creationId xmlns:p14="http://schemas.microsoft.com/office/powerpoint/2010/main" val="375859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a:extLst>
              <a:ext uri="{FF2B5EF4-FFF2-40B4-BE49-F238E27FC236}">
                <a16:creationId xmlns:a16="http://schemas.microsoft.com/office/drawing/2014/main" id="{D976BEA4-B7B3-D852-740C-40473FBEF503}"/>
              </a:ext>
            </a:extLst>
          </p:cNvPr>
          <p:cNvSpPr>
            <a:spLocks noGrp="1"/>
          </p:cNvSpPr>
          <p:nvPr>
            <p:ph type="dt" sz="half" idx="10"/>
          </p:nvPr>
        </p:nvSpPr>
        <p:spPr>
          <a:xfrm>
            <a:off x="1368611" y="478617"/>
            <a:ext cx="792064" cy="184666"/>
          </a:xfrm>
        </p:spPr>
        <p:txBody>
          <a:bodyPr wrap="square">
            <a:normAutofit/>
          </a:bodyPr>
          <a:lstStyle/>
          <a:p>
            <a:pPr>
              <a:spcAft>
                <a:spcPts val="600"/>
              </a:spcAft>
            </a:pPr>
            <a:fld id="{9D00964E-CD7C-4BCA-A53D-05A9094492BF}" type="datetime1">
              <a:rPr lang="sv-SE" smtClean="0"/>
              <a:pPr>
                <a:spcAft>
                  <a:spcPts val="600"/>
                </a:spcAft>
              </a:pPr>
              <a:t>2023-11-22</a:t>
            </a:fld>
            <a:endParaRPr lang="sv-SE"/>
          </a:p>
        </p:txBody>
      </p:sp>
      <p:sp>
        <p:nvSpPr>
          <p:cNvPr id="13" name="Slide Number Placeholder 2">
            <a:extLst>
              <a:ext uri="{FF2B5EF4-FFF2-40B4-BE49-F238E27FC236}">
                <a16:creationId xmlns:a16="http://schemas.microsoft.com/office/drawing/2014/main" id="{FB7E6ACB-A4AF-2CBD-5C65-243D9BAF86DD}"/>
              </a:ext>
            </a:extLst>
          </p:cNvPr>
          <p:cNvSpPr>
            <a:spLocks noGrp="1"/>
          </p:cNvSpPr>
          <p:nvPr>
            <p:ph type="sldNum" sz="quarter" idx="12"/>
          </p:nvPr>
        </p:nvSpPr>
        <p:spPr>
          <a:xfrm>
            <a:off x="835169" y="478617"/>
            <a:ext cx="360027" cy="184666"/>
          </a:xfrm>
        </p:spPr>
        <p:txBody>
          <a:bodyPr wrap="square">
            <a:normAutofit/>
          </a:bodyPr>
          <a:lstStyle/>
          <a:p>
            <a:pPr>
              <a:spcAft>
                <a:spcPts val="600"/>
              </a:spcAft>
            </a:pPr>
            <a:fld id="{38480145-259A-47DA-A30D-C906B9DB5C99}" type="slidenum">
              <a:rPr lang="sv-SE" smtClean="0"/>
              <a:pPr>
                <a:spcAft>
                  <a:spcPts val="600"/>
                </a:spcAft>
              </a:pPr>
              <a:t>7</a:t>
            </a:fld>
            <a:endParaRPr lang="sv-SE"/>
          </a:p>
        </p:txBody>
      </p:sp>
      <p:pic>
        <p:nvPicPr>
          <p:cNvPr id="3074" name="Picture 2" descr="Ett 90-tal kommuner går med underskott 2019 | INDUSTRInyheter.se">
            <a:extLst>
              <a:ext uri="{FF2B5EF4-FFF2-40B4-BE49-F238E27FC236}">
                <a16:creationId xmlns:a16="http://schemas.microsoft.com/office/drawing/2014/main" id="{0FF53913-EE25-3ACD-3F9B-1A1740E61A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04823" y="2649211"/>
            <a:ext cx="9007911" cy="6012780"/>
          </a:xfrm>
          <a:prstGeom prst="rect">
            <a:avLst/>
          </a:prstGeom>
          <a:solidFill>
            <a:srgbClr val="FFFFFF"/>
          </a:solidFill>
        </p:spPr>
      </p:pic>
      <p:sp>
        <p:nvSpPr>
          <p:cNvPr id="6" name="Platshållare för innehåll 5">
            <a:extLst>
              <a:ext uri="{FF2B5EF4-FFF2-40B4-BE49-F238E27FC236}">
                <a16:creationId xmlns:a16="http://schemas.microsoft.com/office/drawing/2014/main" id="{8A8C14D9-F54C-AA79-8AF3-E64BC0D38845}"/>
              </a:ext>
            </a:extLst>
          </p:cNvPr>
          <p:cNvSpPr>
            <a:spLocks noGrp="1"/>
          </p:cNvSpPr>
          <p:nvPr>
            <p:ph type="body" sz="quarter" idx="13"/>
          </p:nvPr>
        </p:nvSpPr>
        <p:spPr>
          <a:xfrm>
            <a:off x="1243866" y="3408148"/>
            <a:ext cx="8149516" cy="5400000"/>
          </a:xfrm>
        </p:spPr>
        <p:txBody>
          <a:bodyPr>
            <a:normAutofit/>
          </a:bodyPr>
          <a:lstStyle/>
          <a:p>
            <a:r>
              <a:rPr lang="sv-SE" dirty="0"/>
              <a:t>Kostnaderna ökar betydligt mer än intäkterna jämfört med föregående år</a:t>
            </a:r>
          </a:p>
          <a:p>
            <a:pPr marL="0" indent="0">
              <a:buNone/>
            </a:pPr>
            <a:endParaRPr lang="sv-SE" dirty="0"/>
          </a:p>
          <a:p>
            <a:pPr lvl="1"/>
            <a:r>
              <a:rPr lang="sv-SE" sz="4250" dirty="0"/>
              <a:t>Kostnadsökning 8 %</a:t>
            </a:r>
          </a:p>
          <a:p>
            <a:pPr lvl="1"/>
            <a:r>
              <a:rPr lang="sv-SE" sz="4250" dirty="0"/>
              <a:t>Intäktsökning 2 %</a:t>
            </a:r>
          </a:p>
          <a:p>
            <a:pPr marL="828083" lvl="2" indent="0">
              <a:buNone/>
            </a:pPr>
            <a:endParaRPr lang="sv-SE" sz="4250" b="1" dirty="0"/>
          </a:p>
        </p:txBody>
      </p:sp>
      <p:sp>
        <p:nvSpPr>
          <p:cNvPr id="2" name="Rubrik 1">
            <a:extLst>
              <a:ext uri="{FF2B5EF4-FFF2-40B4-BE49-F238E27FC236}">
                <a16:creationId xmlns:a16="http://schemas.microsoft.com/office/drawing/2014/main" id="{E310ADC4-4786-7171-023A-7B13E7764EA3}"/>
              </a:ext>
            </a:extLst>
          </p:cNvPr>
          <p:cNvSpPr>
            <a:spLocks noGrp="1"/>
          </p:cNvSpPr>
          <p:nvPr>
            <p:ph type="title"/>
          </p:nvPr>
        </p:nvSpPr>
        <p:spPr>
          <a:xfrm>
            <a:off x="1243866" y="1227047"/>
            <a:ext cx="7829353" cy="1422164"/>
          </a:xfrm>
        </p:spPr>
        <p:txBody>
          <a:bodyPr anchor="b">
            <a:normAutofit/>
          </a:bodyPr>
          <a:lstStyle/>
          <a:p>
            <a:r>
              <a:rPr lang="sv-SE" dirty="0"/>
              <a:t>Prognos 2023</a:t>
            </a:r>
          </a:p>
        </p:txBody>
      </p:sp>
    </p:spTree>
    <p:extLst>
      <p:ext uri="{BB962C8B-B14F-4D97-AF65-F5344CB8AC3E}">
        <p14:creationId xmlns:p14="http://schemas.microsoft.com/office/powerpoint/2010/main" val="3035000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a:extLst>
              <a:ext uri="{FF2B5EF4-FFF2-40B4-BE49-F238E27FC236}">
                <a16:creationId xmlns:a16="http://schemas.microsoft.com/office/drawing/2014/main" id="{D976BEA4-B7B3-D852-740C-40473FBEF503}"/>
              </a:ext>
            </a:extLst>
          </p:cNvPr>
          <p:cNvSpPr>
            <a:spLocks noGrp="1"/>
          </p:cNvSpPr>
          <p:nvPr>
            <p:ph type="dt" sz="half" idx="10"/>
          </p:nvPr>
        </p:nvSpPr>
        <p:spPr>
          <a:xfrm>
            <a:off x="1368611" y="478617"/>
            <a:ext cx="792064" cy="184666"/>
          </a:xfrm>
        </p:spPr>
        <p:txBody>
          <a:bodyPr wrap="square">
            <a:normAutofit/>
          </a:bodyPr>
          <a:lstStyle/>
          <a:p>
            <a:pPr>
              <a:spcAft>
                <a:spcPts val="600"/>
              </a:spcAft>
            </a:pPr>
            <a:fld id="{9D00964E-CD7C-4BCA-A53D-05A9094492BF}" type="datetime1">
              <a:rPr lang="sv-SE" smtClean="0"/>
              <a:pPr>
                <a:spcAft>
                  <a:spcPts val="600"/>
                </a:spcAft>
              </a:pPr>
              <a:t>2023-11-22</a:t>
            </a:fld>
            <a:endParaRPr lang="sv-SE"/>
          </a:p>
        </p:txBody>
      </p:sp>
      <p:sp>
        <p:nvSpPr>
          <p:cNvPr id="13" name="Slide Number Placeholder 2">
            <a:extLst>
              <a:ext uri="{FF2B5EF4-FFF2-40B4-BE49-F238E27FC236}">
                <a16:creationId xmlns:a16="http://schemas.microsoft.com/office/drawing/2014/main" id="{FB7E6ACB-A4AF-2CBD-5C65-243D9BAF86DD}"/>
              </a:ext>
            </a:extLst>
          </p:cNvPr>
          <p:cNvSpPr>
            <a:spLocks noGrp="1"/>
          </p:cNvSpPr>
          <p:nvPr>
            <p:ph type="sldNum" sz="quarter" idx="12"/>
          </p:nvPr>
        </p:nvSpPr>
        <p:spPr>
          <a:xfrm>
            <a:off x="835169" y="478617"/>
            <a:ext cx="360027" cy="184666"/>
          </a:xfrm>
        </p:spPr>
        <p:txBody>
          <a:bodyPr wrap="square">
            <a:normAutofit/>
          </a:bodyPr>
          <a:lstStyle/>
          <a:p>
            <a:pPr>
              <a:spcAft>
                <a:spcPts val="600"/>
              </a:spcAft>
            </a:pPr>
            <a:fld id="{38480145-259A-47DA-A30D-C906B9DB5C99}" type="slidenum">
              <a:rPr lang="sv-SE" smtClean="0"/>
              <a:pPr>
                <a:spcAft>
                  <a:spcPts val="600"/>
                </a:spcAft>
              </a:pPr>
              <a:t>8</a:t>
            </a:fld>
            <a:endParaRPr lang="sv-SE"/>
          </a:p>
        </p:txBody>
      </p:sp>
      <p:pic>
        <p:nvPicPr>
          <p:cNvPr id="2050" name="Picture 2" descr="Om budgeten inte håller - Umeå kommun">
            <a:extLst>
              <a:ext uri="{FF2B5EF4-FFF2-40B4-BE49-F238E27FC236}">
                <a16:creationId xmlns:a16="http://schemas.microsoft.com/office/drawing/2014/main" id="{981AF836-BEAF-A45A-A1D8-BAE56486E48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04823" y="2063696"/>
            <a:ext cx="9007911" cy="7183809"/>
          </a:xfrm>
          <a:prstGeom prst="rect">
            <a:avLst/>
          </a:prstGeom>
          <a:noFill/>
          <a:extLst>
            <a:ext uri="{909E8E84-426E-40DD-AFC4-6F175D3DCCD1}">
              <a14:hiddenFill xmlns:a14="http://schemas.microsoft.com/office/drawing/2010/main">
                <a:solidFill>
                  <a:srgbClr val="FFFFFF"/>
                </a:solidFill>
              </a14:hiddenFill>
            </a:ext>
          </a:extLst>
        </p:spPr>
      </p:pic>
      <p:sp>
        <p:nvSpPr>
          <p:cNvPr id="6" name="Platshållare för innehåll 5">
            <a:extLst>
              <a:ext uri="{FF2B5EF4-FFF2-40B4-BE49-F238E27FC236}">
                <a16:creationId xmlns:a16="http://schemas.microsoft.com/office/drawing/2014/main" id="{8A8C14D9-F54C-AA79-8AF3-E64BC0D38845}"/>
              </a:ext>
            </a:extLst>
          </p:cNvPr>
          <p:cNvSpPr>
            <a:spLocks noGrp="1"/>
          </p:cNvSpPr>
          <p:nvPr>
            <p:ph type="body" sz="quarter" idx="13"/>
          </p:nvPr>
        </p:nvSpPr>
        <p:spPr>
          <a:xfrm>
            <a:off x="1243866" y="3408148"/>
            <a:ext cx="8457000" cy="5400000"/>
          </a:xfrm>
        </p:spPr>
        <p:txBody>
          <a:bodyPr>
            <a:normAutofit/>
          </a:bodyPr>
          <a:lstStyle/>
          <a:p>
            <a:r>
              <a:rPr lang="sv-SE" dirty="0"/>
              <a:t>Stor skillnad i kostnads- och intäktsökningstakt leder till kraftigt negativt resultat 2023</a:t>
            </a:r>
          </a:p>
          <a:p>
            <a:pPr marL="0" indent="0">
              <a:buNone/>
            </a:pPr>
            <a:endParaRPr lang="sv-SE" dirty="0"/>
          </a:p>
          <a:p>
            <a:r>
              <a:rPr lang="sv-SE" dirty="0"/>
              <a:t>Prognos årets resultat:	-626 mnkr	        </a:t>
            </a:r>
          </a:p>
          <a:p>
            <a:pPr marL="828083" lvl="2" indent="0">
              <a:buNone/>
            </a:pPr>
            <a:endParaRPr lang="sv-SE" sz="3600" b="1" dirty="0"/>
          </a:p>
        </p:txBody>
      </p:sp>
      <p:sp>
        <p:nvSpPr>
          <p:cNvPr id="2" name="Rubrik 1">
            <a:extLst>
              <a:ext uri="{FF2B5EF4-FFF2-40B4-BE49-F238E27FC236}">
                <a16:creationId xmlns:a16="http://schemas.microsoft.com/office/drawing/2014/main" id="{E310ADC4-4786-7171-023A-7B13E7764EA3}"/>
              </a:ext>
            </a:extLst>
          </p:cNvPr>
          <p:cNvSpPr>
            <a:spLocks noGrp="1"/>
          </p:cNvSpPr>
          <p:nvPr>
            <p:ph type="title"/>
          </p:nvPr>
        </p:nvSpPr>
        <p:spPr>
          <a:xfrm>
            <a:off x="1243866" y="1227047"/>
            <a:ext cx="9007911" cy="1665782"/>
          </a:xfrm>
        </p:spPr>
        <p:txBody>
          <a:bodyPr anchor="b">
            <a:noAutofit/>
          </a:bodyPr>
          <a:lstStyle/>
          <a:p>
            <a:pPr algn="ctr"/>
            <a:r>
              <a:rPr lang="sv-SE" sz="6450" dirty="0"/>
              <a:t>Prognos ekonomiskt resultat 2023</a:t>
            </a:r>
          </a:p>
        </p:txBody>
      </p:sp>
    </p:spTree>
    <p:extLst>
      <p:ext uri="{BB962C8B-B14F-4D97-AF65-F5344CB8AC3E}">
        <p14:creationId xmlns:p14="http://schemas.microsoft.com/office/powerpoint/2010/main" val="2137179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a:extLst>
              <a:ext uri="{FF2B5EF4-FFF2-40B4-BE49-F238E27FC236}">
                <a16:creationId xmlns:a16="http://schemas.microsoft.com/office/drawing/2014/main" id="{D976BEA4-B7B3-D852-740C-40473FBEF503}"/>
              </a:ext>
            </a:extLst>
          </p:cNvPr>
          <p:cNvSpPr>
            <a:spLocks noGrp="1"/>
          </p:cNvSpPr>
          <p:nvPr>
            <p:ph type="dt" sz="half" idx="10"/>
          </p:nvPr>
        </p:nvSpPr>
        <p:spPr>
          <a:xfrm>
            <a:off x="1368611" y="478617"/>
            <a:ext cx="792064" cy="184666"/>
          </a:xfrm>
        </p:spPr>
        <p:txBody>
          <a:bodyPr wrap="square">
            <a:normAutofit/>
          </a:bodyPr>
          <a:lstStyle/>
          <a:p>
            <a:pPr>
              <a:spcAft>
                <a:spcPts val="600"/>
              </a:spcAft>
            </a:pPr>
            <a:fld id="{9D00964E-CD7C-4BCA-A53D-05A9094492BF}" type="datetime1">
              <a:rPr lang="sv-SE" smtClean="0"/>
              <a:pPr>
                <a:spcAft>
                  <a:spcPts val="600"/>
                </a:spcAft>
              </a:pPr>
              <a:t>2023-11-22</a:t>
            </a:fld>
            <a:endParaRPr lang="sv-SE"/>
          </a:p>
        </p:txBody>
      </p:sp>
      <p:sp>
        <p:nvSpPr>
          <p:cNvPr id="13" name="Slide Number Placeholder 2">
            <a:extLst>
              <a:ext uri="{FF2B5EF4-FFF2-40B4-BE49-F238E27FC236}">
                <a16:creationId xmlns:a16="http://schemas.microsoft.com/office/drawing/2014/main" id="{FB7E6ACB-A4AF-2CBD-5C65-243D9BAF86DD}"/>
              </a:ext>
            </a:extLst>
          </p:cNvPr>
          <p:cNvSpPr>
            <a:spLocks noGrp="1"/>
          </p:cNvSpPr>
          <p:nvPr>
            <p:ph type="sldNum" sz="quarter" idx="12"/>
          </p:nvPr>
        </p:nvSpPr>
        <p:spPr>
          <a:xfrm>
            <a:off x="835169" y="478617"/>
            <a:ext cx="360027" cy="184666"/>
          </a:xfrm>
        </p:spPr>
        <p:txBody>
          <a:bodyPr wrap="square">
            <a:normAutofit/>
          </a:bodyPr>
          <a:lstStyle/>
          <a:p>
            <a:pPr>
              <a:spcAft>
                <a:spcPts val="600"/>
              </a:spcAft>
            </a:pPr>
            <a:fld id="{38480145-259A-47DA-A30D-C906B9DB5C99}" type="slidenum">
              <a:rPr lang="sv-SE" smtClean="0"/>
              <a:pPr>
                <a:spcAft>
                  <a:spcPts val="600"/>
                </a:spcAft>
              </a:pPr>
              <a:t>9</a:t>
            </a:fld>
            <a:endParaRPr lang="sv-SE"/>
          </a:p>
        </p:txBody>
      </p:sp>
      <p:sp>
        <p:nvSpPr>
          <p:cNvPr id="6" name="Platshållare för innehåll 5">
            <a:extLst>
              <a:ext uri="{FF2B5EF4-FFF2-40B4-BE49-F238E27FC236}">
                <a16:creationId xmlns:a16="http://schemas.microsoft.com/office/drawing/2014/main" id="{8A8C14D9-F54C-AA79-8AF3-E64BC0D38845}"/>
              </a:ext>
            </a:extLst>
          </p:cNvPr>
          <p:cNvSpPr>
            <a:spLocks noGrp="1"/>
          </p:cNvSpPr>
          <p:nvPr>
            <p:ph type="body" sz="quarter" idx="13"/>
          </p:nvPr>
        </p:nvSpPr>
        <p:spPr>
          <a:xfrm>
            <a:off x="1243866" y="3408148"/>
            <a:ext cx="7829353" cy="5400000"/>
          </a:xfrm>
        </p:spPr>
        <p:txBody>
          <a:bodyPr>
            <a:normAutofit fontScale="92500" lnSpcReduction="10000"/>
          </a:bodyPr>
          <a:lstStyle/>
          <a:p>
            <a:r>
              <a:rPr lang="sv-SE" sz="3600" dirty="0"/>
              <a:t>Finns inte tillräckligt antal personer med rätt kompetens att anställa</a:t>
            </a:r>
          </a:p>
          <a:p>
            <a:r>
              <a:rPr lang="sv-SE" sz="3600" dirty="0"/>
              <a:t>För att möta invånarnas behov måste vi göra saker på ett annat sätt</a:t>
            </a:r>
          </a:p>
          <a:p>
            <a:r>
              <a:rPr lang="sv-SE" sz="3600" dirty="0"/>
              <a:t>Vi kan inte arbeta hårdare eller snabbare = ohållbar arbetsmiljö. </a:t>
            </a:r>
          </a:p>
          <a:p>
            <a:r>
              <a:rPr lang="sv-SE" sz="3600" dirty="0"/>
              <a:t>Ändrade arbetssätt, nya processer eller stöd i form av digitalisering och AI. </a:t>
            </a:r>
          </a:p>
          <a:p>
            <a:r>
              <a:rPr lang="sv-SE" sz="3600" dirty="0"/>
              <a:t>Hur kan vi hitta nya och annorlunda sätt att lösa våra uppdrag?</a:t>
            </a:r>
          </a:p>
          <a:p>
            <a:pPr marL="828083" lvl="2" indent="0">
              <a:buNone/>
            </a:pPr>
            <a:endParaRPr lang="sv-SE" sz="3600" b="1" dirty="0"/>
          </a:p>
        </p:txBody>
      </p:sp>
      <p:pic>
        <p:nvPicPr>
          <p:cNvPr id="3" name="Picture 2" descr="Minskande befolkning väntas i östra delen av EU">
            <a:extLst>
              <a:ext uri="{FF2B5EF4-FFF2-40B4-BE49-F238E27FC236}">
                <a16:creationId xmlns:a16="http://schemas.microsoft.com/office/drawing/2014/main" id="{B812162F-2EB5-A0CE-149F-8159E2E61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1863" y="3417006"/>
            <a:ext cx="8766915" cy="4934178"/>
          </a:xfrm>
          <a:prstGeom prst="rect">
            <a:avLst/>
          </a:prstGeom>
          <a:noFill/>
          <a:extLst>
            <a:ext uri="{909E8E84-426E-40DD-AFC4-6F175D3DCCD1}">
              <a14:hiddenFill xmlns:a14="http://schemas.microsoft.com/office/drawing/2010/main">
                <a:solidFill>
                  <a:srgbClr val="FFFFFF"/>
                </a:solidFill>
              </a14:hiddenFill>
            </a:ext>
          </a:extLst>
        </p:spPr>
      </p:pic>
      <p:sp>
        <p:nvSpPr>
          <p:cNvPr id="7" name="Rubrik 1">
            <a:extLst>
              <a:ext uri="{FF2B5EF4-FFF2-40B4-BE49-F238E27FC236}">
                <a16:creationId xmlns:a16="http://schemas.microsoft.com/office/drawing/2014/main" id="{2DE58BE3-CB54-B878-DF46-10F1DC8814A9}"/>
              </a:ext>
            </a:extLst>
          </p:cNvPr>
          <p:cNvSpPr>
            <a:spLocks noGrp="1"/>
          </p:cNvSpPr>
          <p:nvPr>
            <p:ph type="title"/>
          </p:nvPr>
        </p:nvSpPr>
        <p:spPr>
          <a:xfrm>
            <a:off x="1195196" y="878004"/>
            <a:ext cx="16494760" cy="2043112"/>
          </a:xfrm>
        </p:spPr>
        <p:txBody>
          <a:bodyPr anchor="b">
            <a:normAutofit fontScale="90000"/>
          </a:bodyPr>
          <a:lstStyle/>
          <a:p>
            <a:br>
              <a:rPr lang="sv-SE" sz="6600" dirty="0"/>
            </a:br>
            <a:r>
              <a:rPr lang="sv-SE" sz="6600" dirty="0"/>
              <a:t>Inte bara ekonomin – s</a:t>
            </a:r>
            <a:r>
              <a:rPr lang="sv-SE" sz="6600" kern="0" dirty="0"/>
              <a:t>tora utmaningar med kompetensförsörjning och tjänsteutveckling/förväntningar</a:t>
            </a:r>
            <a:endParaRPr lang="sv-SE" dirty="0"/>
          </a:p>
        </p:txBody>
      </p:sp>
    </p:spTree>
    <p:extLst>
      <p:ext uri="{BB962C8B-B14F-4D97-AF65-F5344CB8AC3E}">
        <p14:creationId xmlns:p14="http://schemas.microsoft.com/office/powerpoint/2010/main" val="1819864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gion Västmanland Rosa">
  <a:themeElements>
    <a:clrScheme name="Region Västmanland Rosa">
      <a:dk1>
        <a:sysClr val="windowText" lastClr="000000"/>
      </a:dk1>
      <a:lt1>
        <a:sysClr val="window" lastClr="FFFFFF"/>
      </a:lt1>
      <a:dk2>
        <a:srgbClr val="7F7F7F"/>
      </a:dk2>
      <a:lt2>
        <a:srgbClr val="FFFFFF"/>
      </a:lt2>
      <a:accent1>
        <a:srgbClr val="670F3B"/>
      </a:accent1>
      <a:accent2>
        <a:srgbClr val="4B467D"/>
      </a:accent2>
      <a:accent3>
        <a:srgbClr val="339D94"/>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owerpointmall RV -2020" id="{0E9EEEA4-1EBE-4A4C-ADC5-32D9AC3DE881}" vid="{4797EBAE-DBF5-4CC9-B5DA-7A8A29DB145F}"/>
    </a:ext>
  </a:extLst>
</a:theme>
</file>

<file path=ppt/theme/theme2.xml><?xml version="1.0" encoding="utf-8"?>
<a:theme xmlns:a="http://schemas.openxmlformats.org/drawingml/2006/main" name="Region Västmanland Blå">
  <a:themeElements>
    <a:clrScheme name="Region Västmanland Blå">
      <a:dk1>
        <a:sysClr val="windowText" lastClr="000000"/>
      </a:dk1>
      <a:lt1>
        <a:sysClr val="window" lastClr="FFFFFF"/>
      </a:lt1>
      <a:dk2>
        <a:srgbClr val="7F7F7F"/>
      </a:dk2>
      <a:lt2>
        <a:srgbClr val="FFFFFF"/>
      </a:lt2>
      <a:accent1>
        <a:srgbClr val="3C82AF"/>
      </a:accent1>
      <a:accent2>
        <a:srgbClr val="4B467D"/>
      </a:accent2>
      <a:accent3>
        <a:srgbClr val="339D94"/>
      </a:accent3>
      <a:accent4>
        <a:srgbClr val="670F3B"/>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owerpointmall RV -2020" id="{0E9EEEA4-1EBE-4A4C-ADC5-32D9AC3DE881}" vid="{923AAE6D-0803-4149-B08A-C5D6C4081656}"/>
    </a:ext>
  </a:extLst>
</a:theme>
</file>

<file path=ppt/theme/theme3.xml><?xml version="1.0" encoding="utf-8"?>
<a:theme xmlns:a="http://schemas.openxmlformats.org/drawingml/2006/main" name="Region Västmanland Grön">
  <a:themeElements>
    <a:clrScheme name="Region Västmanland Grön">
      <a:dk1>
        <a:sysClr val="windowText" lastClr="000000"/>
      </a:dk1>
      <a:lt1>
        <a:sysClr val="window" lastClr="FFFFFF"/>
      </a:lt1>
      <a:dk2>
        <a:srgbClr val="7F7F7F"/>
      </a:dk2>
      <a:lt2>
        <a:srgbClr val="FFFFFF"/>
      </a:lt2>
      <a:accent1>
        <a:srgbClr val="339D94"/>
      </a:accent1>
      <a:accent2>
        <a:srgbClr val="4B467D"/>
      </a:accent2>
      <a:accent3>
        <a:srgbClr val="670F3B"/>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owerpointmall RV -2020" id="{0E9EEEA4-1EBE-4A4C-ADC5-32D9AC3DE881}" vid="{9C6F0857-575A-4666-A256-DDE773C903DE}"/>
    </a:ext>
  </a:extLst>
</a:theme>
</file>

<file path=ppt/theme/theme4.xml><?xml version="1.0" encoding="utf-8"?>
<a:theme xmlns:a="http://schemas.openxmlformats.org/drawingml/2006/main" name="1_Region Västmanland Blå">
  <a:themeElements>
    <a:clrScheme name="Region Västmanland Blå">
      <a:dk1>
        <a:sysClr val="windowText" lastClr="000000"/>
      </a:dk1>
      <a:lt1>
        <a:sysClr val="window" lastClr="FFFFFF"/>
      </a:lt1>
      <a:dk2>
        <a:srgbClr val="7F7F7F"/>
      </a:dk2>
      <a:lt2>
        <a:srgbClr val="FFFFFF"/>
      </a:lt2>
      <a:accent1>
        <a:srgbClr val="3C82AF"/>
      </a:accent1>
      <a:accent2>
        <a:srgbClr val="4B467D"/>
      </a:accent2>
      <a:accent3>
        <a:srgbClr val="339D94"/>
      </a:accent3>
      <a:accent4>
        <a:srgbClr val="670F3B"/>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F4D34E-64D2-4E66-89DE-390B7421D4FE}" vid="{CE14F18F-32F8-40FB-8FED-61C1C9307226}"/>
    </a:ext>
  </a:extLst>
</a:theme>
</file>

<file path=ppt/theme/theme5.xml><?xml version="1.0" encoding="utf-8"?>
<a:theme xmlns:a="http://schemas.openxmlformats.org/drawingml/2006/main" name="2_Region Västmanland Blå">
  <a:themeElements>
    <a:clrScheme name="Region Västmanland Blå">
      <a:dk1>
        <a:sysClr val="windowText" lastClr="000000"/>
      </a:dk1>
      <a:lt1>
        <a:sysClr val="window" lastClr="FFFFFF"/>
      </a:lt1>
      <a:dk2>
        <a:srgbClr val="7F7F7F"/>
      </a:dk2>
      <a:lt2>
        <a:srgbClr val="FFFFFF"/>
      </a:lt2>
      <a:accent1>
        <a:srgbClr val="3C82AF"/>
      </a:accent1>
      <a:accent2>
        <a:srgbClr val="4B467D"/>
      </a:accent2>
      <a:accent3>
        <a:srgbClr val="339D94"/>
      </a:accent3>
      <a:accent4>
        <a:srgbClr val="670F3B"/>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CB468A0C-3AD1-40F7-951D-9B6CF80846B1}" vid="{2459BC67-DD28-465A-A611-64CAAD410A4A}"/>
    </a:ext>
  </a:extLst>
</a:theme>
</file>

<file path=ppt/theme/theme6.xml><?xml version="1.0" encoding="utf-8"?>
<a:theme xmlns:a="http://schemas.openxmlformats.org/drawingml/2006/main" name="3_Region Västmanland Blå">
  <a:themeElements>
    <a:clrScheme name="Region Västmanland Blå">
      <a:dk1>
        <a:sysClr val="windowText" lastClr="000000"/>
      </a:dk1>
      <a:lt1>
        <a:sysClr val="window" lastClr="FFFFFF"/>
      </a:lt1>
      <a:dk2>
        <a:srgbClr val="7F7F7F"/>
      </a:dk2>
      <a:lt2>
        <a:srgbClr val="FFFFFF"/>
      </a:lt2>
      <a:accent1>
        <a:srgbClr val="3C82AF"/>
      </a:accent1>
      <a:accent2>
        <a:srgbClr val="4B467D"/>
      </a:accent2>
      <a:accent3>
        <a:srgbClr val="339D94"/>
      </a:accent3>
      <a:accent4>
        <a:srgbClr val="670F3B"/>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CB468A0C-3AD1-40F7-951D-9B6CF80846B1}" vid="{2459BC67-DD28-465A-A611-64CAAD410A4A}"/>
    </a:ext>
  </a:extLst>
</a:theme>
</file>

<file path=ppt/theme/theme7.xml><?xml version="1.0" encoding="utf-8"?>
<a:theme xmlns:a="http://schemas.openxmlformats.org/drawingml/2006/main" name="4_Region Västmanland Blå">
  <a:themeElements>
    <a:clrScheme name="Region Västmanland Blå">
      <a:dk1>
        <a:sysClr val="windowText" lastClr="000000"/>
      </a:dk1>
      <a:lt1>
        <a:sysClr val="window" lastClr="FFFFFF"/>
      </a:lt1>
      <a:dk2>
        <a:srgbClr val="7F7F7F"/>
      </a:dk2>
      <a:lt2>
        <a:srgbClr val="FFFFFF"/>
      </a:lt2>
      <a:accent1>
        <a:srgbClr val="3C82AF"/>
      </a:accent1>
      <a:accent2>
        <a:srgbClr val="4B467D"/>
      </a:accent2>
      <a:accent3>
        <a:srgbClr val="339D94"/>
      </a:accent3>
      <a:accent4>
        <a:srgbClr val="670F3B"/>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9-12-09 Powerpointmall RV" id="{3AA8C8CA-A848-4C0F-985E-012A027CFA93}" vid="{8849106D-6ED9-4DF9-A3F8-6D1960B85DC5}"/>
    </a:ext>
  </a:extLst>
</a:theme>
</file>

<file path=ppt/theme/theme8.xml><?xml version="1.0" encoding="utf-8"?>
<a:theme xmlns:a="http://schemas.openxmlformats.org/drawingml/2006/main" name="5_Region Västmanland Blå">
  <a:themeElements>
    <a:clrScheme name="Region Västmanland Blå">
      <a:dk1>
        <a:sysClr val="windowText" lastClr="000000"/>
      </a:dk1>
      <a:lt1>
        <a:sysClr val="window" lastClr="FFFFFF"/>
      </a:lt1>
      <a:dk2>
        <a:srgbClr val="7F7F7F"/>
      </a:dk2>
      <a:lt2>
        <a:srgbClr val="FFFFFF"/>
      </a:lt2>
      <a:accent1>
        <a:srgbClr val="3C82AF"/>
      </a:accent1>
      <a:accent2>
        <a:srgbClr val="4B467D"/>
      </a:accent2>
      <a:accent3>
        <a:srgbClr val="339D94"/>
      </a:accent3>
      <a:accent4>
        <a:srgbClr val="670F3B"/>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CB468A0C-3AD1-40F7-951D-9B6CF80846B1}" vid="{2459BC67-DD28-465A-A611-64CAAD410A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ion Västmanland Grön">
    <a:dk1>
      <a:sysClr val="windowText" lastClr="000000"/>
    </a:dk1>
    <a:lt1>
      <a:sysClr val="window" lastClr="FFFFFF"/>
    </a:lt1>
    <a:dk2>
      <a:srgbClr val="7F7F7F"/>
    </a:dk2>
    <a:lt2>
      <a:srgbClr val="FFFFFF"/>
    </a:lt2>
    <a:accent1>
      <a:srgbClr val="339D94"/>
    </a:accent1>
    <a:accent2>
      <a:srgbClr val="4B467D"/>
    </a:accent2>
    <a:accent3>
      <a:srgbClr val="670F3B"/>
    </a:accent3>
    <a:accent4>
      <a:srgbClr val="3C82AF"/>
    </a:accent4>
    <a:accent5>
      <a:srgbClr val="F5AA3C"/>
    </a:accent5>
    <a:accent6>
      <a:srgbClr val="B2A39A"/>
    </a:accent6>
    <a:hlink>
      <a:srgbClr val="31599B"/>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8B89ED9CA149246ABB7B79692D0E595" ma:contentTypeVersion="4" ma:contentTypeDescription="Skapa ett nytt dokument." ma:contentTypeScope="" ma:versionID="a833a423d71b6397e2234728fbbc5e59">
  <xsd:schema xmlns:xsd="http://www.w3.org/2001/XMLSchema" xmlns:xs="http://www.w3.org/2001/XMLSchema" xmlns:p="http://schemas.microsoft.com/office/2006/metadata/properties" xmlns:ns2="1d33f8e7-bd4f-4307-a67c-eee201f8ee3c" xmlns:ns3="14f05c21-dfb1-4e12-a88a-56f75cd88d4a" targetNamespace="http://schemas.microsoft.com/office/2006/metadata/properties" ma:root="true" ma:fieldsID="6095e876bf86499267ee664b1f20d53b" ns2:_="" ns3:_="">
    <xsd:import namespace="1d33f8e7-bd4f-4307-a67c-eee201f8ee3c"/>
    <xsd:import namespace="14f05c21-dfb1-4e12-a88a-56f75cd88d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3f8e7-bd4f-4307-a67c-eee201f8ee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05c21-dfb1-4e12-a88a-56f75cd88d4a"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298639-A577-4F3F-91F2-8D6ABE55571D}">
  <ds:schemaRef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1d33f8e7-bd4f-4307-a67c-eee201f8ee3c"/>
    <ds:schemaRef ds:uri="http://purl.org/dc/dcmitype/"/>
    <ds:schemaRef ds:uri="14f05c21-dfb1-4e12-a88a-56f75cd88d4a"/>
    <ds:schemaRef ds:uri="http://www.w3.org/XML/1998/namespace"/>
  </ds:schemaRefs>
</ds:datastoreItem>
</file>

<file path=customXml/itemProps2.xml><?xml version="1.0" encoding="utf-8"?>
<ds:datastoreItem xmlns:ds="http://schemas.openxmlformats.org/officeDocument/2006/customXml" ds:itemID="{D041836F-050D-448E-A7B6-564A2A1A1FC4}">
  <ds:schemaRefs>
    <ds:schemaRef ds:uri="http://schemas.microsoft.com/sharepoint/v3/contenttype/forms"/>
  </ds:schemaRefs>
</ds:datastoreItem>
</file>

<file path=customXml/itemProps3.xml><?xml version="1.0" encoding="utf-8"?>
<ds:datastoreItem xmlns:ds="http://schemas.openxmlformats.org/officeDocument/2006/customXml" ds:itemID="{D168157F-45DD-4712-9BCF-19B1279492A1}">
  <ds:schemaRefs>
    <ds:schemaRef ds:uri="14f05c21-dfb1-4e12-a88a-56f75cd88d4a"/>
    <ds:schemaRef ds:uri="1d33f8e7-bd4f-4307-a67c-eee201f8ee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Powerpointmall RV -2020</Template>
  <TotalTime>37240</TotalTime>
  <Words>1047</Words>
  <Application>Microsoft Office PowerPoint</Application>
  <PresentationFormat>Anpassad</PresentationFormat>
  <Paragraphs>123</Paragraphs>
  <Slides>13</Slides>
  <Notes>12</Notes>
  <HiddenSlides>0</HiddenSlides>
  <MMClips>0</MMClips>
  <ScaleCrop>false</ScaleCrop>
  <HeadingPairs>
    <vt:vector size="6" baseType="variant">
      <vt:variant>
        <vt:lpstr>Använt teckensnitt</vt:lpstr>
      </vt:variant>
      <vt:variant>
        <vt:i4>3</vt:i4>
      </vt:variant>
      <vt:variant>
        <vt:lpstr>Tema</vt:lpstr>
      </vt:variant>
      <vt:variant>
        <vt:i4>8</vt:i4>
      </vt:variant>
      <vt:variant>
        <vt:lpstr>Bildrubriker</vt:lpstr>
      </vt:variant>
      <vt:variant>
        <vt:i4>13</vt:i4>
      </vt:variant>
    </vt:vector>
  </HeadingPairs>
  <TitlesOfParts>
    <vt:vector size="24" baseType="lpstr">
      <vt:lpstr>Calibri</vt:lpstr>
      <vt:lpstr>Calibri Light</vt:lpstr>
      <vt:lpstr>Symbol</vt:lpstr>
      <vt:lpstr>Region Västmanland Rosa</vt:lpstr>
      <vt:lpstr>Region Västmanland Blå</vt:lpstr>
      <vt:lpstr>Region Västmanland Grön</vt:lpstr>
      <vt:lpstr>1_Region Västmanland Blå</vt:lpstr>
      <vt:lpstr>2_Region Västmanland Blå</vt:lpstr>
      <vt:lpstr>3_Region Västmanland Blå</vt:lpstr>
      <vt:lpstr>4_Region Västmanland Blå</vt:lpstr>
      <vt:lpstr>5_Region Västmanland Blå</vt:lpstr>
      <vt:lpstr>Regionens ekonomi</vt:lpstr>
      <vt:lpstr>Region Västmanlands uppdrag är att … </vt:lpstr>
      <vt:lpstr>Vårt uppdrag finansieras främst via …</vt:lpstr>
      <vt:lpstr>Intäkter och kostnader måste gå ihop både på kort och lång sikt</vt:lpstr>
      <vt:lpstr>Gemensamt ansvar för ekonomin</vt:lpstr>
      <vt:lpstr>Ekonomiskt läge 2023-2024 </vt:lpstr>
      <vt:lpstr>Prognos 2023</vt:lpstr>
      <vt:lpstr>Prognos ekonomiskt resultat 2023</vt:lpstr>
      <vt:lpstr> Inte bara ekonomin – stora utmaningar med kompetensförsörjning och tjänsteutveckling/förväntningar</vt:lpstr>
      <vt:lpstr>Ekonomifokus och helhetsperspektiv</vt:lpstr>
      <vt:lpstr>Särskilda beslutade åtgärder och nyckeltal</vt:lpstr>
      <vt:lpstr>Vi bidrar i omställningen</vt:lpstr>
      <vt:lpstr>APT – ekonomimall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Sanna Eriksson</dc:creator>
  <cp:lastModifiedBy>Katarina Simert</cp:lastModifiedBy>
  <cp:revision>119</cp:revision>
  <cp:lastPrinted>2022-03-30T07:28:24Z</cp:lastPrinted>
  <dcterms:created xsi:type="dcterms:W3CDTF">2020-01-21T08:53:33Z</dcterms:created>
  <dcterms:modified xsi:type="dcterms:W3CDTF">2023-11-22T22:11:15Z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2019-05-20T00:00:00Z</vt:filetime>
  </property>
  <property fmtid="{D5CDD505-2E9C-101B-9397-08002B2CF9AE}" pid="3" name="Creator">
    <vt:lpwstr>Adobe InDesign 14.0 (Macintosh)</vt:lpwstr>
  </property>
  <property fmtid="{D5CDD505-2E9C-101B-9397-08002B2CF9AE}" pid="4" name="LastSaved">
    <vt:filetime>2019-05-29T00:00:00Z</vt:filetime>
  </property>
  <property fmtid="{D5CDD505-2E9C-101B-9397-08002B2CF9AE}" pid="5" name="ContentTypeId">
    <vt:lpwstr>0x010100E8B89ED9CA149246ABB7B79692D0E595</vt:lpwstr>
  </property>
</Properties>
</file>