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8" r:id="rId4"/>
    <p:sldMasterId id="2147483984" r:id="rId5"/>
    <p:sldMasterId id="2147484010" r:id="rId6"/>
    <p:sldMasterId id="2147484039" r:id="rId7"/>
  </p:sldMasterIdLst>
  <p:notesMasterIdLst>
    <p:notesMasterId r:id="rId34"/>
  </p:notesMasterIdLst>
  <p:sldIdLst>
    <p:sldId id="439" r:id="rId8"/>
    <p:sldId id="440" r:id="rId9"/>
    <p:sldId id="441" r:id="rId10"/>
    <p:sldId id="442" r:id="rId11"/>
    <p:sldId id="443" r:id="rId12"/>
    <p:sldId id="444" r:id="rId13"/>
    <p:sldId id="445" r:id="rId14"/>
    <p:sldId id="446" r:id="rId15"/>
    <p:sldId id="447" r:id="rId16"/>
    <p:sldId id="448" r:id="rId17"/>
    <p:sldId id="449" r:id="rId18"/>
    <p:sldId id="450" r:id="rId19"/>
    <p:sldId id="451" r:id="rId20"/>
    <p:sldId id="452" r:id="rId21"/>
    <p:sldId id="453" r:id="rId22"/>
    <p:sldId id="454" r:id="rId23"/>
    <p:sldId id="455" r:id="rId24"/>
    <p:sldId id="456" r:id="rId25"/>
    <p:sldId id="457" r:id="rId26"/>
    <p:sldId id="458" r:id="rId27"/>
    <p:sldId id="459" r:id="rId28"/>
    <p:sldId id="460" r:id="rId29"/>
    <p:sldId id="461" r:id="rId30"/>
    <p:sldId id="462" r:id="rId31"/>
    <p:sldId id="463" r:id="rId32"/>
    <p:sldId id="464" r:id="rId33"/>
  </p:sldIdLst>
  <p:sldSz cx="20104100" cy="11309350"/>
  <p:notesSz cx="20104100" cy="1130935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RV-Vinröd_mörk" id="{796F5A41-4C26-E447-BB20-12394688469F}">
          <p14:sldIdLst>
            <p14:sldId id="439"/>
            <p14:sldId id="440"/>
            <p14:sldId id="441"/>
            <p14:sldId id="442"/>
            <p14:sldId id="443"/>
            <p14:sldId id="444"/>
            <p14:sldId id="445"/>
            <p14:sldId id="446"/>
            <p14:sldId id="447"/>
            <p14:sldId id="448"/>
            <p14:sldId id="449"/>
            <p14:sldId id="450"/>
            <p14:sldId id="451"/>
            <p14:sldId id="452"/>
            <p14:sldId id="453"/>
            <p14:sldId id="454"/>
            <p14:sldId id="455"/>
            <p14:sldId id="456"/>
            <p14:sldId id="457"/>
            <p14:sldId id="458"/>
            <p14:sldId id="459"/>
            <p14:sldId id="460"/>
            <p14:sldId id="461"/>
            <p14:sldId id="462"/>
            <p14:sldId id="463"/>
            <p14:sldId id="4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2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0F3B"/>
    <a:srgbClr val="E1F6FF"/>
    <a:srgbClr val="DCEEEB"/>
    <a:srgbClr val="F4DEE6"/>
    <a:srgbClr val="E8F5F5"/>
    <a:srgbClr val="DFECF9"/>
    <a:srgbClr val="FAEDF2"/>
    <a:srgbClr val="E9F6F7"/>
    <a:srgbClr val="DFFFFF"/>
    <a:srgbClr val="D2E6F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1A236E8-8875-471A-8A20-AA2E04BC0CD9}" v="28" dt="2026-10-21T06:16:27.341"/>
    <p1510:client id="{C9B19A3B-1AC7-4D9D-A223-8E47950BB5D6}" v="1" dt="2026-10-21T06:18:09.029"/>
    <p1510:client id="{F06FF5DC-B53D-4E0D-938B-F3E641CCD721}" v="52" dt="2026-10-20T08:06:39.07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Format med tema 2 - dekorfärg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110" autoAdjust="0"/>
  </p:normalViewPr>
  <p:slideViewPr>
    <p:cSldViewPr>
      <p:cViewPr varScale="1">
        <p:scale>
          <a:sx n="59" d="100"/>
          <a:sy n="59" d="100"/>
        </p:scale>
        <p:origin x="108" y="168"/>
      </p:cViewPr>
      <p:guideLst>
        <p:guide orient="horz" pos="2880"/>
        <p:guide pos="22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8" d="100"/>
          <a:sy n="68" d="100"/>
        </p:scale>
        <p:origin x="48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5/10/relationships/revisionInfo" Target="revisionInfo.xml"/><Relationship Id="rId21" Type="http://schemas.openxmlformats.org/officeDocument/2006/relationships/slide" Target="slides/slide14.xml"/><Relationship Id="rId34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EA50A-7ED8-4297-A6D8-C39D2C596180}" type="datetimeFigureOut">
              <a:rPr lang="sv-SE" smtClean="0"/>
              <a:t>2026-10-21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659563" y="1414463"/>
            <a:ext cx="6784975" cy="381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2009775" y="5441950"/>
            <a:ext cx="16084550" cy="44545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11387138" y="1074261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33DB10-64AD-4478-BAF2-10592BD0BA8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73105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sv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sv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sv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sv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8.sv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2.svg"/><Relationship Id="rId4" Type="http://schemas.openxmlformats.org/officeDocument/2006/relationships/image" Target="../media/image1.sv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Grafik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B5FC84A3-6718-98CF-9EE3-A8DB0F8FC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830139"/>
            <a:ext cx="10260000" cy="4525838"/>
          </a:xfrm>
        </p:spPr>
        <p:txBody>
          <a:bodyPr bIns="0" anchor="b">
            <a:noAutofit/>
          </a:bodyPr>
          <a:lstStyle>
            <a:lvl1pPr algn="l">
              <a:lnSpc>
                <a:spcPct val="75000"/>
              </a:lnSpc>
              <a:defRPr sz="12000" b="0" spc="-400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 dirty="0"/>
              <a:t>Rubrik på en </a:t>
            </a:r>
            <a:br>
              <a:rPr lang="sv-SE" dirty="0"/>
            </a:br>
            <a:r>
              <a:rPr lang="sv-SE" dirty="0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2000" y="5847725"/>
            <a:ext cx="10260000" cy="240665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4500" spc="-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24" name="Bild 23">
            <a:extLst>
              <a:ext uri="{FF2B5EF4-FFF2-40B4-BE49-F238E27FC236}">
                <a16:creationId xmlns:a16="http://schemas.microsoft.com/office/drawing/2014/main" id="{011A2C97-DDA3-61C2-C188-6F40B1E3263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231" t="28360" r="55508" b="23764"/>
          <a:stretch/>
        </p:blipFill>
        <p:spPr>
          <a:xfrm>
            <a:off x="10556106" y="-1"/>
            <a:ext cx="9547994" cy="11309351"/>
          </a:xfrm>
          <a:prstGeom prst="rect">
            <a:avLst/>
          </a:prstGeom>
        </p:spPr>
      </p:pic>
      <p:grpSp>
        <p:nvGrpSpPr>
          <p:cNvPr id="44" name="Grupp 43">
            <a:extLst>
              <a:ext uri="{FF2B5EF4-FFF2-40B4-BE49-F238E27FC236}">
                <a16:creationId xmlns:a16="http://schemas.microsoft.com/office/drawing/2014/main" id="{1538AC56-7E65-723C-776F-248CC678B0A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7A9E031A-CC55-2EE8-9EA6-B2600A90B4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6" name="Bild 45">
              <a:extLst>
                <a:ext uri="{FF2B5EF4-FFF2-40B4-BE49-F238E27FC236}">
                  <a16:creationId xmlns:a16="http://schemas.microsoft.com/office/drawing/2014/main" id="{C6584C1A-A6D5-74D4-62AF-595A0D83C8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9042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Bild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DA62A74-CD6A-60FA-D88A-16D15496863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20104100" cy="11309350"/>
          </a:xfrm>
          <a:custGeom>
            <a:avLst/>
            <a:gdLst>
              <a:gd name="connsiteX0" fmla="*/ 18655886 w 20104100"/>
              <a:gd name="connsiteY0" fmla="*/ 8967043 h 11309350"/>
              <a:gd name="connsiteX1" fmla="*/ 17756906 w 20104100"/>
              <a:gd name="connsiteY1" fmla="*/ 9866023 h 11309350"/>
              <a:gd name="connsiteX2" fmla="*/ 17756906 w 20104100"/>
              <a:gd name="connsiteY2" fmla="*/ 10765004 h 11309350"/>
              <a:gd name="connsiteX3" fmla="*/ 18655886 w 20104100"/>
              <a:gd name="connsiteY3" fmla="*/ 10765004 h 11309350"/>
              <a:gd name="connsiteX4" fmla="*/ 19554868 w 20104100"/>
              <a:gd name="connsiteY4" fmla="*/ 9866023 h 11309350"/>
              <a:gd name="connsiteX5" fmla="*/ 18655886 w 20104100"/>
              <a:gd name="connsiteY5" fmla="*/ 8967043 h 11309350"/>
              <a:gd name="connsiteX6" fmla="*/ 0 w 20104100"/>
              <a:gd name="connsiteY6" fmla="*/ 0 h 11309350"/>
              <a:gd name="connsiteX7" fmla="*/ 20104100 w 20104100"/>
              <a:gd name="connsiteY7" fmla="*/ 0 h 11309350"/>
              <a:gd name="connsiteX8" fmla="*/ 20104100 w 20104100"/>
              <a:gd name="connsiteY8" fmla="*/ 11309350 h 11309350"/>
              <a:gd name="connsiteX9" fmla="*/ 0 w 20104100"/>
              <a:gd name="connsiteY9" fmla="*/ 11309350 h 1130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0">
                <a:moveTo>
                  <a:pt x="18655886" y="8967043"/>
                </a:moveTo>
                <a:cubicBezTo>
                  <a:pt x="18159392" y="8967043"/>
                  <a:pt x="17756906" y="9369530"/>
                  <a:pt x="17756906" y="9866023"/>
                </a:cubicBezTo>
                <a:lnTo>
                  <a:pt x="17756906" y="10765004"/>
                </a:lnTo>
                <a:cubicBezTo>
                  <a:pt x="17756906" y="10765004"/>
                  <a:pt x="18655886" y="10765004"/>
                  <a:pt x="18655886" y="10765004"/>
                </a:cubicBezTo>
                <a:cubicBezTo>
                  <a:pt x="19152380" y="10765004"/>
                  <a:pt x="19554868" y="10362517"/>
                  <a:pt x="19554868" y="9866023"/>
                </a:cubicBezTo>
                <a:cubicBezTo>
                  <a:pt x="19554868" y="9369530"/>
                  <a:pt x="19152380" y="8967043"/>
                  <a:pt x="18655886" y="8967043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0"/>
                </a:lnTo>
                <a:lnTo>
                  <a:pt x="0" y="11309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830139"/>
            <a:ext cx="10260000" cy="4525838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12000" b="0" spc="-4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på en </a:t>
            </a:r>
            <a:br>
              <a:rPr lang="sv-SE" dirty="0"/>
            </a:br>
            <a:r>
              <a:rPr lang="sv-SE" dirty="0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2000" y="5847725"/>
            <a:ext cx="10260000" cy="240665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4500" spc="-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70A80DFD-2EF3-263F-E0D3-4F2A69095E29}"/>
              </a:ext>
            </a:extLst>
          </p:cNvPr>
          <p:cNvSpPr txBox="1"/>
          <p:nvPr userDrawn="1"/>
        </p:nvSpPr>
        <p:spPr>
          <a:xfrm>
            <a:off x="21497731" y="76324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1C913480-2908-8406-6E25-B7ECDA02D5E2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9" name="Bild 8">
              <a:extLst>
                <a:ext uri="{FF2B5EF4-FFF2-40B4-BE49-F238E27FC236}">
                  <a16:creationId xmlns:a16="http://schemas.microsoft.com/office/drawing/2014/main" id="{B92FEAB0-FE55-BBF5-A189-AB46908364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7DF4329B-88BE-F299-2070-02117A1F0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321304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sida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800A8904-65D5-F704-1F45-6639AF4C75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9E5B939A-F98F-E7E0-597B-386E1E870C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37" t="48723" r="80369" b="24476"/>
          <a:stretch/>
        </p:blipFill>
        <p:spPr>
          <a:xfrm>
            <a:off x="14925596" y="-2875"/>
            <a:ext cx="5178504" cy="6330938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51D9AC0B-9A28-EBC7-DE2D-75AA21BBB7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628" t="-1566" r="-4596" b="83352"/>
          <a:stretch/>
        </p:blipFill>
        <p:spPr>
          <a:xfrm>
            <a:off x="-14479" y="7006840"/>
            <a:ext cx="5178504" cy="4302510"/>
          </a:xfrm>
          <a:prstGeom prst="rect">
            <a:avLst/>
          </a:prstGeom>
        </p:spPr>
      </p:pic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4" name="Rubrik 1">
            <a:extLst>
              <a:ext uri="{FF2B5EF4-FFF2-40B4-BE49-F238E27FC236}">
                <a16:creationId xmlns:a16="http://schemas.microsoft.com/office/drawing/2014/main" id="{122500B5-D652-D912-9670-09854E1D46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4763" y="2414315"/>
            <a:ext cx="14560096" cy="6167560"/>
          </a:xfrm>
        </p:spPr>
        <p:txBody>
          <a:bodyPr anchor="ctr">
            <a:noAutofit/>
          </a:bodyPr>
          <a:lstStyle>
            <a:lvl1pPr algn="ctr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adipiscing</a:t>
            </a:r>
            <a:r>
              <a:rPr lang="sv-SE" dirty="0"/>
              <a:t> elit.  </a:t>
            </a:r>
            <a:r>
              <a:rPr lang="sv-SE" dirty="0" err="1"/>
              <a:t>Curabitur</a:t>
            </a:r>
            <a:r>
              <a:rPr lang="sv-SE" dirty="0"/>
              <a:t> </a:t>
            </a:r>
            <a:r>
              <a:rPr lang="sv-SE" dirty="0" err="1"/>
              <a:t>vel</a:t>
            </a:r>
            <a:r>
              <a:rPr lang="sv-SE" dirty="0"/>
              <a:t> ante et </a:t>
            </a:r>
            <a:r>
              <a:rPr lang="sv-SE" dirty="0" err="1"/>
              <a:t>orci</a:t>
            </a:r>
            <a:r>
              <a:rPr lang="sv-SE" dirty="0"/>
              <a:t> </a:t>
            </a:r>
            <a:r>
              <a:rPr lang="sv-SE" dirty="0" err="1"/>
              <a:t>eleifend</a:t>
            </a:r>
            <a:r>
              <a:rPr lang="sv-SE" dirty="0"/>
              <a:t>. </a:t>
            </a:r>
            <a:br>
              <a:rPr lang="sv-SE" dirty="0"/>
            </a:br>
            <a:r>
              <a:rPr lang="sv-SE" dirty="0" err="1"/>
              <a:t>Suspendisse</a:t>
            </a:r>
            <a:r>
              <a:rPr lang="sv-SE" dirty="0"/>
              <a:t> </a:t>
            </a:r>
            <a:r>
              <a:rPr lang="sv-SE" dirty="0" err="1"/>
              <a:t>potenti</a:t>
            </a:r>
            <a:r>
              <a:rPr lang="sv-SE" dirty="0"/>
              <a:t>. </a:t>
            </a:r>
            <a:r>
              <a:rPr lang="sv-SE" dirty="0" err="1"/>
              <a:t>Aenean</a:t>
            </a:r>
            <a:r>
              <a:rPr lang="sv-SE" dirty="0"/>
              <a:t> </a:t>
            </a:r>
            <a:r>
              <a:rPr lang="sv-SE" dirty="0" err="1"/>
              <a:t>tincidunt</a:t>
            </a:r>
            <a:r>
              <a:rPr lang="sv-SE" dirty="0"/>
              <a:t>, </a:t>
            </a:r>
            <a:r>
              <a:rPr lang="sv-SE" dirty="0" err="1"/>
              <a:t>magna</a:t>
            </a:r>
            <a:r>
              <a:rPr lang="sv-SE" dirty="0"/>
              <a:t> at </a:t>
            </a:r>
            <a:br>
              <a:rPr lang="sv-SE" dirty="0"/>
            </a:br>
            <a:r>
              <a:rPr lang="sv-SE" dirty="0" err="1"/>
              <a:t>vulputate</a:t>
            </a:r>
            <a:r>
              <a:rPr lang="sv-SE" dirty="0"/>
              <a:t>, </a:t>
            </a:r>
            <a:r>
              <a:rPr lang="sv-SE" dirty="0" err="1"/>
              <a:t>nisl</a:t>
            </a:r>
            <a:r>
              <a:rPr lang="sv-SE" dirty="0"/>
              <a:t> elit </a:t>
            </a:r>
            <a:r>
              <a:rPr lang="sv-SE" dirty="0" err="1"/>
              <a:t>luctus</a:t>
            </a:r>
            <a:r>
              <a:rPr lang="sv-SE" dirty="0"/>
              <a:t> </a:t>
            </a:r>
            <a:r>
              <a:rPr lang="sv-SE" dirty="0" err="1"/>
              <a:t>lorem</a:t>
            </a:r>
            <a:r>
              <a:rPr lang="sv-SE" dirty="0"/>
              <a:t>.</a:t>
            </a:r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C3C233AC-CCB6-C6D3-557E-E229A5D2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25810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nehållsförteckning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742950" indent="-7429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1pPr>
            <a:lvl2pPr marL="1174950" indent="-7429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2pPr>
            <a:lvl3pPr marL="1342350" indent="-5143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3pPr>
            <a:lvl4pPr marL="1713150" indent="-5143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4pPr>
            <a:lvl5pPr marL="1969200" indent="-45720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830139"/>
            <a:ext cx="15840000" cy="2052000"/>
          </a:xfrm>
        </p:spPr>
        <p:txBody>
          <a:bodyPr bIns="0">
            <a:noAutofit/>
          </a:bodyPr>
          <a:lstStyle>
            <a:lvl1pPr>
              <a:buClr>
                <a:schemeClr val="bg1"/>
              </a:buClr>
              <a:defRPr sz="72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742950" indent="-7429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1pPr>
            <a:lvl2pPr marL="1174950" indent="-7429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2pPr>
            <a:lvl3pPr marL="1342350" indent="-5143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3pPr>
            <a:lvl4pPr marL="1713150" indent="-5143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4pPr>
            <a:lvl5pPr marL="1969200" indent="-45720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288BB84D-8752-6D1B-89BF-B3A5CE23AE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1479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_och_innehåll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90990-52D6-401D-B150-7B54C658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innehåll 6">
            <a:extLst>
              <a:ext uri="{FF2B5EF4-FFF2-40B4-BE49-F238E27FC236}">
                <a16:creationId xmlns:a16="http://schemas.microsoft.com/office/drawing/2014/main" id="{5B488F52-9C4F-3F42-4B5D-100F22C708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42000" y="3239092"/>
            <a:ext cx="15840000" cy="6840000"/>
          </a:xfrm>
        </p:spPr>
        <p:txBody>
          <a:bodyPr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71137FAD-ABC3-9EB8-4D49-7CF66C27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603504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spaltsida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639253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ida_med_bild_vänste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8A76C47-4FA5-4279-B7ED-1F6CD04E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18603" y="10548000"/>
            <a:ext cx="6084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8B261CB-FEFC-4868-A181-B9DE8D0E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3204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DD169D-E447-4789-8673-AFA93CC4C0FC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C73F62-C798-47FE-A71E-BE7E86BC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19804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36" name="Grupp 35">
            <a:extLst>
              <a:ext uri="{FF2B5EF4-FFF2-40B4-BE49-F238E27FC236}">
                <a16:creationId xmlns:a16="http://schemas.microsoft.com/office/drawing/2014/main" id="{0DB1CF83-948A-3C08-8F45-26B724985FBC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37" name="Bild 36">
              <a:extLst>
                <a:ext uri="{FF2B5EF4-FFF2-40B4-BE49-F238E27FC236}">
                  <a16:creationId xmlns:a16="http://schemas.microsoft.com/office/drawing/2014/main" id="{30D25779-0EE3-115C-0F10-EB3643FA9B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38" name="Bild 37">
              <a:extLst>
                <a:ext uri="{FF2B5EF4-FFF2-40B4-BE49-F238E27FC236}">
                  <a16:creationId xmlns:a16="http://schemas.microsoft.com/office/drawing/2014/main" id="{E3E5DDCE-AC70-2774-BE28-F556695E84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F026782C-3D7A-17F2-5918-28639A7693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091" y="3240000"/>
            <a:ext cx="756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4" name="Rubrik 106">
            <a:extLst>
              <a:ext uri="{FF2B5EF4-FFF2-40B4-BE49-F238E27FC236}">
                <a16:creationId xmlns:a16="http://schemas.microsoft.com/office/drawing/2014/main" id="{F9F80C19-D75E-41AA-A755-74DD2587E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091" y="830139"/>
            <a:ext cx="756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5" name="Platshållare för bild 11">
            <a:extLst>
              <a:ext uri="{FF2B5EF4-FFF2-40B4-BE49-F238E27FC236}">
                <a16:creationId xmlns:a16="http://schemas.microsoft.com/office/drawing/2014/main" id="{BA18EB43-EC39-DEB1-4F75-6CDEE023D6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907"/>
            <a:ext cx="9000000" cy="1131125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83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_med_bild_höge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2371849D-5CFA-C47E-F676-A874570709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4BB72E08-77C3-8B82-913C-313B37DED6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104100" y="-1907"/>
            <a:ext cx="9000000" cy="11311257"/>
          </a:xfrm>
          <a:custGeom>
            <a:avLst/>
            <a:gdLst>
              <a:gd name="connsiteX0" fmla="*/ 7551786 w 9000000"/>
              <a:gd name="connsiteY0" fmla="*/ 8968950 h 11311257"/>
              <a:gd name="connsiteX1" fmla="*/ 6652806 w 9000000"/>
              <a:gd name="connsiteY1" fmla="*/ 9867930 h 11311257"/>
              <a:gd name="connsiteX2" fmla="*/ 6652806 w 9000000"/>
              <a:gd name="connsiteY2" fmla="*/ 10766911 h 11311257"/>
              <a:gd name="connsiteX3" fmla="*/ 7551786 w 9000000"/>
              <a:gd name="connsiteY3" fmla="*/ 10766911 h 11311257"/>
              <a:gd name="connsiteX4" fmla="*/ 8450768 w 9000000"/>
              <a:gd name="connsiteY4" fmla="*/ 9867930 h 11311257"/>
              <a:gd name="connsiteX5" fmla="*/ 7551786 w 9000000"/>
              <a:gd name="connsiteY5" fmla="*/ 8968950 h 11311257"/>
              <a:gd name="connsiteX6" fmla="*/ 0 w 9000000"/>
              <a:gd name="connsiteY6" fmla="*/ 0 h 11311257"/>
              <a:gd name="connsiteX7" fmla="*/ 9000000 w 9000000"/>
              <a:gd name="connsiteY7" fmla="*/ 0 h 11311257"/>
              <a:gd name="connsiteX8" fmla="*/ 9000000 w 9000000"/>
              <a:gd name="connsiteY8" fmla="*/ 11311257 h 11311257"/>
              <a:gd name="connsiteX9" fmla="*/ 0 w 9000000"/>
              <a:gd name="connsiteY9" fmla="*/ 11311257 h 1131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0000" h="11311257">
                <a:moveTo>
                  <a:pt x="7551786" y="8968950"/>
                </a:moveTo>
                <a:cubicBezTo>
                  <a:pt x="7055292" y="8968950"/>
                  <a:pt x="6652806" y="9371437"/>
                  <a:pt x="6652806" y="9867930"/>
                </a:cubicBezTo>
                <a:lnTo>
                  <a:pt x="6652806" y="10766911"/>
                </a:lnTo>
                <a:cubicBezTo>
                  <a:pt x="6652806" y="10766911"/>
                  <a:pt x="7551786" y="10766911"/>
                  <a:pt x="7551786" y="10766911"/>
                </a:cubicBezTo>
                <a:cubicBezTo>
                  <a:pt x="8048280" y="10766911"/>
                  <a:pt x="8450768" y="10364424"/>
                  <a:pt x="8450768" y="9867930"/>
                </a:cubicBezTo>
                <a:cubicBezTo>
                  <a:pt x="8450768" y="9371437"/>
                  <a:pt x="8048280" y="8968950"/>
                  <a:pt x="7551786" y="8968950"/>
                </a:cubicBezTo>
                <a:close/>
                <a:moveTo>
                  <a:pt x="0" y="0"/>
                </a:moveTo>
                <a:lnTo>
                  <a:pt x="9000000" y="0"/>
                </a:lnTo>
                <a:lnTo>
                  <a:pt x="9000000" y="11311257"/>
                </a:lnTo>
                <a:lnTo>
                  <a:pt x="0" y="1131125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6" name="Platshållare för bild 11">
            <a:extLst>
              <a:ext uri="{FF2B5EF4-FFF2-40B4-BE49-F238E27FC236}">
                <a16:creationId xmlns:a16="http://schemas.microsoft.com/office/drawing/2014/main" id="{1225C724-E477-1380-A934-93D3F53CB83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302522" y="0"/>
            <a:ext cx="9000000" cy="11309350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/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000" y="3240000"/>
            <a:ext cx="86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8131"/>
            <a:ext cx="864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4" name="Platshållare för sidfot 2">
            <a:extLst>
              <a:ext uri="{FF2B5EF4-FFF2-40B4-BE49-F238E27FC236}">
                <a16:creationId xmlns:a16="http://schemas.microsoft.com/office/drawing/2014/main" id="{0955F523-DC9C-9A33-971C-E2A5B3FD35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57600" y="10548000"/>
            <a:ext cx="71676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A8609803-2BD2-EE23-740E-802C47BF757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77503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2026-10-21</a:t>
            </a:fld>
            <a:endParaRPr lang="sv-SE" dirty="0"/>
          </a:p>
        </p:txBody>
      </p:sp>
      <p:sp>
        <p:nvSpPr>
          <p:cNvPr id="16" name="Platshållare för bildnummer 4">
            <a:extLst>
              <a:ext uri="{FF2B5EF4-FFF2-40B4-BE49-F238E27FC236}">
                <a16:creationId xmlns:a16="http://schemas.microsoft.com/office/drawing/2014/main" id="{EEDEC0E0-F968-24BA-1865-501F4115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163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19" name="Grupp 18">
            <a:extLst>
              <a:ext uri="{FF2B5EF4-FFF2-40B4-BE49-F238E27FC236}">
                <a16:creationId xmlns:a16="http://schemas.microsoft.com/office/drawing/2014/main" id="{E2D06B91-E4F4-02B0-7B37-218258E307E9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0" name="Bild 19">
              <a:extLst>
                <a:ext uri="{FF2B5EF4-FFF2-40B4-BE49-F238E27FC236}">
                  <a16:creationId xmlns:a16="http://schemas.microsoft.com/office/drawing/2014/main" id="{7580A8A2-6AFE-4A23-58B1-D8184B5FF9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1" name="Bild 20">
              <a:extLst>
                <a:ext uri="{FF2B5EF4-FFF2-40B4-BE49-F238E27FC236}">
                  <a16:creationId xmlns:a16="http://schemas.microsoft.com/office/drawing/2014/main" id="{79ED422F-7D66-F311-2B3F-533B72FF23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88726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sto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 10">
            <a:extLst>
              <a:ext uri="{FF2B5EF4-FFF2-40B4-BE49-F238E27FC236}">
                <a16:creationId xmlns:a16="http://schemas.microsoft.com/office/drawing/2014/main" id="{5FDFB973-E8EF-E17D-C0FB-867D393A7B0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2" name="Bild 11">
              <a:extLst>
                <a:ext uri="{FF2B5EF4-FFF2-40B4-BE49-F238E27FC236}">
                  <a16:creationId xmlns:a16="http://schemas.microsoft.com/office/drawing/2014/main" id="{97E4FEE6-0FF3-1C6D-1DF5-210CA699DD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5" name="Bild 14">
              <a:extLst>
                <a:ext uri="{FF2B5EF4-FFF2-40B4-BE49-F238E27FC236}">
                  <a16:creationId xmlns:a16="http://schemas.microsoft.com/office/drawing/2014/main" id="{15545271-AD95-D88B-2106-FED669C5B0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DFF8D528-3013-8A0C-4A04-9D1407F3E0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42000" y="2089423"/>
            <a:ext cx="15840000" cy="7920000"/>
          </a:xfrm>
          <a:solidFill>
            <a:schemeClr val="bg1">
              <a:alpha val="0"/>
            </a:schemeClr>
          </a:solidFill>
        </p:spPr>
        <p:txBody>
          <a:bodyPr anchor="ctr">
            <a:noAutofit/>
          </a:bodyPr>
          <a:lstStyle>
            <a:lvl1pPr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på en ikon för att infoga innehåll</a:t>
            </a:r>
          </a:p>
        </p:txBody>
      </p:sp>
      <p:sp>
        <p:nvSpPr>
          <p:cNvPr id="4" name="Rubrik 12">
            <a:extLst>
              <a:ext uri="{FF2B5EF4-FFF2-40B4-BE49-F238E27FC236}">
                <a16:creationId xmlns:a16="http://schemas.microsoft.com/office/drawing/2014/main" id="{945D2D78-6FA1-D3B3-6756-7DCAA2530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765" y="758131"/>
            <a:ext cx="15840000" cy="104326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F61C49C4-544E-06FF-D2D3-D6DBFB2E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2BE2F662-9F9D-61DE-18A9-9D7AC61E9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166C0C4C-8FE9-9A7B-C423-14C86646E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600" y="10548000"/>
            <a:ext cx="143244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02392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höge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000" y="3240000"/>
            <a:ext cx="828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8131"/>
            <a:ext cx="828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CA76D545-8EEB-9CD2-2DFC-67DFCD1BC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3" name="Platshållare för bildnummer 5">
            <a:extLst>
              <a:ext uri="{FF2B5EF4-FFF2-40B4-BE49-F238E27FC236}">
                <a16:creationId xmlns:a16="http://schemas.microsoft.com/office/drawing/2014/main" id="{91A99BA0-7BAE-145E-E53F-6FBBD86BF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155DB2E7-956E-4BEC-C369-0056BCAF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866ADBD5-CC6E-EE18-4ADC-BFD204AF4A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231058" y="758131"/>
            <a:ext cx="8874937" cy="9240134"/>
          </a:xfrm>
          <a:custGeom>
            <a:avLst/>
            <a:gdLst>
              <a:gd name="connsiteX0" fmla="*/ 4434141 w 8874937"/>
              <a:gd name="connsiteY0" fmla="*/ 0 h 9240134"/>
              <a:gd name="connsiteX1" fmla="*/ 8868196 w 8874937"/>
              <a:gd name="connsiteY1" fmla="*/ 4434055 h 9240134"/>
              <a:gd name="connsiteX2" fmla="*/ 8868196 w 8874937"/>
              <a:gd name="connsiteY2" fmla="*/ 4767750 h 9240134"/>
              <a:gd name="connsiteX3" fmla="*/ 8863190 w 8874937"/>
              <a:gd name="connsiteY3" fmla="*/ 8214634 h 9240134"/>
              <a:gd name="connsiteX4" fmla="*/ 8860960 w 8874937"/>
              <a:gd name="connsiteY4" fmla="*/ 8326350 h 9240134"/>
              <a:gd name="connsiteX5" fmla="*/ 8774752 w 8874937"/>
              <a:gd name="connsiteY5" fmla="*/ 8279558 h 9240134"/>
              <a:gd name="connsiteX6" fmla="*/ 8424828 w 8874937"/>
              <a:gd name="connsiteY6" fmla="*/ 8208912 h 9240134"/>
              <a:gd name="connsiteX7" fmla="*/ 7525848 w 8874937"/>
              <a:gd name="connsiteY7" fmla="*/ 9107892 h 9240134"/>
              <a:gd name="connsiteX8" fmla="*/ 7525848 w 8874937"/>
              <a:gd name="connsiteY8" fmla="*/ 9236269 h 9240134"/>
              <a:gd name="connsiteX9" fmla="*/ 6773866 w 8874937"/>
              <a:gd name="connsiteY9" fmla="*/ 9240134 h 9240134"/>
              <a:gd name="connsiteX10" fmla="*/ 5038677 w 8874937"/>
              <a:gd name="connsiteY10" fmla="*/ 9229376 h 9240134"/>
              <a:gd name="connsiteX11" fmla="*/ 86 w 8874937"/>
              <a:gd name="connsiteY11" fmla="*/ 4434055 h 9240134"/>
              <a:gd name="connsiteX12" fmla="*/ 4434141 w 8874937"/>
              <a:gd name="connsiteY12" fmla="*/ 0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74937" h="9240134">
                <a:moveTo>
                  <a:pt x="4434141" y="0"/>
                </a:move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6757450"/>
                  <a:pt x="8886290" y="7014056"/>
                  <a:pt x="8863190" y="8214634"/>
                </a:cubicBezTo>
                <a:lnTo>
                  <a:pt x="8860960" y="8326350"/>
                </a:lnTo>
                <a:lnTo>
                  <a:pt x="8774752" y="8279558"/>
                </a:lnTo>
                <a:cubicBezTo>
                  <a:pt x="8667200" y="8234067"/>
                  <a:pt x="8548952" y="8208912"/>
                  <a:pt x="8424828" y="8208912"/>
                </a:cubicBezTo>
                <a:cubicBezTo>
                  <a:pt x="7928334" y="8208912"/>
                  <a:pt x="7525848" y="8611399"/>
                  <a:pt x="7525848" y="9107892"/>
                </a:cubicBezTo>
                <a:lnTo>
                  <a:pt x="7525848" y="9236269"/>
                </a:lnTo>
                <a:lnTo>
                  <a:pt x="6773866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ubicBezTo>
                  <a:pt x="86" y="1985194"/>
                  <a:pt x="1985280" y="0"/>
                  <a:pt x="443414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D6A75E8D-F914-3186-0324-87748F393A58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11B87CC-40C5-2FD9-F74C-9B92F2165A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1EFB36D1-C788-1CA8-6D83-6A03156962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004509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vänster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55">
            <a:extLst>
              <a:ext uri="{FF2B5EF4-FFF2-40B4-BE49-F238E27FC236}">
                <a16:creationId xmlns:a16="http://schemas.microsoft.com/office/drawing/2014/main" id="{89A43912-410F-9E93-0855-6EBEDBBD52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98759" y="758131"/>
            <a:ext cx="8874937" cy="9240134"/>
          </a:xfrm>
          <a:custGeom>
            <a:avLst/>
            <a:gdLst>
              <a:gd name="connsiteX0" fmla="*/ 0 w 8868110"/>
              <a:gd name="connsiteY0" fmla="*/ 4434055 h 9201805"/>
              <a:gd name="connsiteX1" fmla="*/ 4434055 w 8868110"/>
              <a:gd name="connsiteY1" fmla="*/ 0 h 9201805"/>
              <a:gd name="connsiteX2" fmla="*/ 4434055 w 8868110"/>
              <a:gd name="connsiteY2" fmla="*/ 0 h 9201805"/>
              <a:gd name="connsiteX3" fmla="*/ 8868110 w 8868110"/>
              <a:gd name="connsiteY3" fmla="*/ 4434055 h 9201805"/>
              <a:gd name="connsiteX4" fmla="*/ 8868110 w 8868110"/>
              <a:gd name="connsiteY4" fmla="*/ 4767750 h 9201805"/>
              <a:gd name="connsiteX5" fmla="*/ 4434055 w 8868110"/>
              <a:gd name="connsiteY5" fmla="*/ 9201805 h 9201805"/>
              <a:gd name="connsiteX6" fmla="*/ 4434055 w 8868110"/>
              <a:gd name="connsiteY6" fmla="*/ 9201805 h 9201805"/>
              <a:gd name="connsiteX7" fmla="*/ 0 w 8868110"/>
              <a:gd name="connsiteY7" fmla="*/ 4767750 h 9201805"/>
              <a:gd name="connsiteX8" fmla="*/ 0 w 8868110"/>
              <a:gd name="connsiteY8" fmla="*/ 4434055 h 9201805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4434055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9874717"/>
              <a:gd name="connsiteY0" fmla="*/ 4434055 h 9284932"/>
              <a:gd name="connsiteX1" fmla="*/ 4434055 w 9874717"/>
              <a:gd name="connsiteY1" fmla="*/ 0 h 9284932"/>
              <a:gd name="connsiteX2" fmla="*/ 4434055 w 9874717"/>
              <a:gd name="connsiteY2" fmla="*/ 0 h 9284932"/>
              <a:gd name="connsiteX3" fmla="*/ 8868110 w 9874717"/>
              <a:gd name="connsiteY3" fmla="*/ 4434055 h 9284932"/>
              <a:gd name="connsiteX4" fmla="*/ 8868110 w 9874717"/>
              <a:gd name="connsiteY4" fmla="*/ 4767750 h 9284932"/>
              <a:gd name="connsiteX5" fmla="*/ 8756673 w 9874717"/>
              <a:gd name="connsiteY5" fmla="*/ 9146387 h 9284932"/>
              <a:gd name="connsiteX6" fmla="*/ 3270273 w 9874717"/>
              <a:gd name="connsiteY6" fmla="*/ 9284932 h 9284932"/>
              <a:gd name="connsiteX7" fmla="*/ 0 w 9874717"/>
              <a:gd name="connsiteY7" fmla="*/ 4767750 h 9284932"/>
              <a:gd name="connsiteX8" fmla="*/ 0 w 9874717"/>
              <a:gd name="connsiteY8" fmla="*/ 4434055 h 9284932"/>
              <a:gd name="connsiteX0" fmla="*/ 0 w 9100960"/>
              <a:gd name="connsiteY0" fmla="*/ 4434055 h 9284932"/>
              <a:gd name="connsiteX1" fmla="*/ 4434055 w 9100960"/>
              <a:gd name="connsiteY1" fmla="*/ 0 h 9284932"/>
              <a:gd name="connsiteX2" fmla="*/ 4434055 w 9100960"/>
              <a:gd name="connsiteY2" fmla="*/ 0 h 9284932"/>
              <a:gd name="connsiteX3" fmla="*/ 8868110 w 9100960"/>
              <a:gd name="connsiteY3" fmla="*/ 4434055 h 9284932"/>
              <a:gd name="connsiteX4" fmla="*/ 8868110 w 9100960"/>
              <a:gd name="connsiteY4" fmla="*/ 4767750 h 9284932"/>
              <a:gd name="connsiteX5" fmla="*/ 8756673 w 9100960"/>
              <a:gd name="connsiteY5" fmla="*/ 9146387 h 9284932"/>
              <a:gd name="connsiteX6" fmla="*/ 3270273 w 9100960"/>
              <a:gd name="connsiteY6" fmla="*/ 9284932 h 9284932"/>
              <a:gd name="connsiteX7" fmla="*/ 0 w 9100960"/>
              <a:gd name="connsiteY7" fmla="*/ 4767750 h 9284932"/>
              <a:gd name="connsiteX8" fmla="*/ 0 w 9100960"/>
              <a:gd name="connsiteY8" fmla="*/ 4434055 h 9284932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756673 w 8868110"/>
              <a:gd name="connsiteY5" fmla="*/ 9146387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963870"/>
              <a:gd name="connsiteY0" fmla="*/ 4434055 h 9284932"/>
              <a:gd name="connsiteX1" fmla="*/ 4434055 w 8963870"/>
              <a:gd name="connsiteY1" fmla="*/ 0 h 9284932"/>
              <a:gd name="connsiteX2" fmla="*/ 4434055 w 8963870"/>
              <a:gd name="connsiteY2" fmla="*/ 0 h 9284932"/>
              <a:gd name="connsiteX3" fmla="*/ 8868110 w 8963870"/>
              <a:gd name="connsiteY3" fmla="*/ 4434055 h 9284932"/>
              <a:gd name="connsiteX4" fmla="*/ 8868110 w 8963870"/>
              <a:gd name="connsiteY4" fmla="*/ 4767750 h 9284932"/>
              <a:gd name="connsiteX5" fmla="*/ 8950637 w 8963870"/>
              <a:gd name="connsiteY5" fmla="*/ 9201805 h 9284932"/>
              <a:gd name="connsiteX6" fmla="*/ 3270273 w 8963870"/>
              <a:gd name="connsiteY6" fmla="*/ 9284932 h 9284932"/>
              <a:gd name="connsiteX7" fmla="*/ 0 w 8963870"/>
              <a:gd name="connsiteY7" fmla="*/ 4767750 h 9284932"/>
              <a:gd name="connsiteX8" fmla="*/ 0 w 8963870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301964"/>
              <a:gd name="connsiteX1" fmla="*/ 4434055 w 8914489"/>
              <a:gd name="connsiteY1" fmla="*/ 0 h 9301964"/>
              <a:gd name="connsiteX2" fmla="*/ 4434055 w 8914489"/>
              <a:gd name="connsiteY2" fmla="*/ 0 h 9301964"/>
              <a:gd name="connsiteX3" fmla="*/ 8868110 w 8914489"/>
              <a:gd name="connsiteY3" fmla="*/ 4434055 h 9301964"/>
              <a:gd name="connsiteX4" fmla="*/ 8868110 w 8914489"/>
              <a:gd name="connsiteY4" fmla="*/ 4767750 h 9301964"/>
              <a:gd name="connsiteX5" fmla="*/ 8895219 w 8914489"/>
              <a:gd name="connsiteY5" fmla="*/ 9284932 h 9301964"/>
              <a:gd name="connsiteX6" fmla="*/ 3270273 w 8914489"/>
              <a:gd name="connsiteY6" fmla="*/ 9284932 h 9301964"/>
              <a:gd name="connsiteX7" fmla="*/ 0 w 8914489"/>
              <a:gd name="connsiteY7" fmla="*/ 4767750 h 9301964"/>
              <a:gd name="connsiteX8" fmla="*/ 0 w 8914489"/>
              <a:gd name="connsiteY8" fmla="*/ 4434055 h 9301964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812092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3270273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10332012"/>
              <a:gd name="connsiteX1" fmla="*/ 4434055 w 8874851"/>
              <a:gd name="connsiteY1" fmla="*/ 0 h 10332012"/>
              <a:gd name="connsiteX2" fmla="*/ 4434055 w 8874851"/>
              <a:gd name="connsiteY2" fmla="*/ 0 h 10332012"/>
              <a:gd name="connsiteX3" fmla="*/ 8868110 w 8874851"/>
              <a:gd name="connsiteY3" fmla="*/ 4434055 h 10332012"/>
              <a:gd name="connsiteX4" fmla="*/ 8868110 w 8874851"/>
              <a:gd name="connsiteY4" fmla="*/ 4767750 h 10332012"/>
              <a:gd name="connsiteX5" fmla="*/ 8839801 w 8874851"/>
              <a:gd name="connsiteY5" fmla="*/ 9229514 h 10332012"/>
              <a:gd name="connsiteX6" fmla="*/ 4821982 w 8874851"/>
              <a:gd name="connsiteY6" fmla="*/ 9284932 h 10332012"/>
              <a:gd name="connsiteX7" fmla="*/ 2854037 w 8874851"/>
              <a:gd name="connsiteY7" fmla="*/ 9228914 h 10332012"/>
              <a:gd name="connsiteX8" fmla="*/ 0 w 8874851"/>
              <a:gd name="connsiteY8" fmla="*/ 4434055 h 1033201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2854037 w 8874851"/>
              <a:gd name="connsiteY7" fmla="*/ 9228914 h 9284932"/>
              <a:gd name="connsiteX8" fmla="*/ 0 w 8874851"/>
              <a:gd name="connsiteY8" fmla="*/ 4434055 h 9284932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3207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6255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62733"/>
              <a:gd name="connsiteX1" fmla="*/ 4434055 w 8874851"/>
              <a:gd name="connsiteY1" fmla="*/ 0 h 9262733"/>
              <a:gd name="connsiteX2" fmla="*/ 4434055 w 8874851"/>
              <a:gd name="connsiteY2" fmla="*/ 0 h 9262733"/>
              <a:gd name="connsiteX3" fmla="*/ 8868110 w 8874851"/>
              <a:gd name="connsiteY3" fmla="*/ 4434055 h 9262733"/>
              <a:gd name="connsiteX4" fmla="*/ 8868110 w 8874851"/>
              <a:gd name="connsiteY4" fmla="*/ 4767750 h 9262733"/>
              <a:gd name="connsiteX5" fmla="*/ 8839801 w 8874851"/>
              <a:gd name="connsiteY5" fmla="*/ 9229514 h 9262733"/>
              <a:gd name="connsiteX6" fmla="*/ 5625546 w 8874851"/>
              <a:gd name="connsiteY6" fmla="*/ 9257223 h 9262733"/>
              <a:gd name="connsiteX7" fmla="*/ 2854037 w 8874851"/>
              <a:gd name="connsiteY7" fmla="*/ 9228914 h 9262733"/>
              <a:gd name="connsiteX8" fmla="*/ 0 w 8874851"/>
              <a:gd name="connsiteY8" fmla="*/ 4434055 h 9262733"/>
              <a:gd name="connsiteX0" fmla="*/ 0 w 8874851"/>
              <a:gd name="connsiteY0" fmla="*/ 4434055 h 9256267"/>
              <a:gd name="connsiteX1" fmla="*/ 4434055 w 8874851"/>
              <a:gd name="connsiteY1" fmla="*/ 0 h 9256267"/>
              <a:gd name="connsiteX2" fmla="*/ 4434055 w 8874851"/>
              <a:gd name="connsiteY2" fmla="*/ 0 h 9256267"/>
              <a:gd name="connsiteX3" fmla="*/ 8868110 w 8874851"/>
              <a:gd name="connsiteY3" fmla="*/ 4434055 h 9256267"/>
              <a:gd name="connsiteX4" fmla="*/ 8868110 w 8874851"/>
              <a:gd name="connsiteY4" fmla="*/ 4767750 h 9256267"/>
              <a:gd name="connsiteX5" fmla="*/ 8839801 w 8874851"/>
              <a:gd name="connsiteY5" fmla="*/ 9229514 h 9256267"/>
              <a:gd name="connsiteX6" fmla="*/ 5786412 w 8874851"/>
              <a:gd name="connsiteY6" fmla="*/ 9240289 h 9256267"/>
              <a:gd name="connsiteX7" fmla="*/ 2854037 w 8874851"/>
              <a:gd name="connsiteY7" fmla="*/ 9228914 h 9256267"/>
              <a:gd name="connsiteX8" fmla="*/ 0 w 8874851"/>
              <a:gd name="connsiteY8" fmla="*/ 4434055 h 9256267"/>
              <a:gd name="connsiteX0" fmla="*/ 0 w 8874851"/>
              <a:gd name="connsiteY0" fmla="*/ 4434055 h 9259340"/>
              <a:gd name="connsiteX1" fmla="*/ 4434055 w 8874851"/>
              <a:gd name="connsiteY1" fmla="*/ 0 h 9259340"/>
              <a:gd name="connsiteX2" fmla="*/ 4434055 w 8874851"/>
              <a:gd name="connsiteY2" fmla="*/ 0 h 9259340"/>
              <a:gd name="connsiteX3" fmla="*/ 8868110 w 8874851"/>
              <a:gd name="connsiteY3" fmla="*/ 4434055 h 9259340"/>
              <a:gd name="connsiteX4" fmla="*/ 8868110 w 8874851"/>
              <a:gd name="connsiteY4" fmla="*/ 4767750 h 9259340"/>
              <a:gd name="connsiteX5" fmla="*/ 8839801 w 8874851"/>
              <a:gd name="connsiteY5" fmla="*/ 9229514 h 9259340"/>
              <a:gd name="connsiteX6" fmla="*/ 5786412 w 8874851"/>
              <a:gd name="connsiteY6" fmla="*/ 9240289 h 9259340"/>
              <a:gd name="connsiteX7" fmla="*/ 2854037 w 8874851"/>
              <a:gd name="connsiteY7" fmla="*/ 9228914 h 9259340"/>
              <a:gd name="connsiteX8" fmla="*/ 0 w 8874851"/>
              <a:gd name="connsiteY8" fmla="*/ 4434055 h 9259340"/>
              <a:gd name="connsiteX0" fmla="*/ 0 w 8874851"/>
              <a:gd name="connsiteY0" fmla="*/ 4434055 h 9252922"/>
              <a:gd name="connsiteX1" fmla="*/ 4434055 w 8874851"/>
              <a:gd name="connsiteY1" fmla="*/ 0 h 9252922"/>
              <a:gd name="connsiteX2" fmla="*/ 4434055 w 8874851"/>
              <a:gd name="connsiteY2" fmla="*/ 0 h 9252922"/>
              <a:gd name="connsiteX3" fmla="*/ 8868110 w 8874851"/>
              <a:gd name="connsiteY3" fmla="*/ 4434055 h 9252922"/>
              <a:gd name="connsiteX4" fmla="*/ 8868110 w 8874851"/>
              <a:gd name="connsiteY4" fmla="*/ 4767750 h 9252922"/>
              <a:gd name="connsiteX5" fmla="*/ 8839801 w 8874851"/>
              <a:gd name="connsiteY5" fmla="*/ 9229514 h 9252922"/>
              <a:gd name="connsiteX6" fmla="*/ 5786412 w 8874851"/>
              <a:gd name="connsiteY6" fmla="*/ 9240289 h 9252922"/>
              <a:gd name="connsiteX7" fmla="*/ 2854037 w 8874851"/>
              <a:gd name="connsiteY7" fmla="*/ 9228914 h 9252922"/>
              <a:gd name="connsiteX8" fmla="*/ 0 w 8874851"/>
              <a:gd name="connsiteY8" fmla="*/ 4434055 h 9252922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284 w 8875135"/>
              <a:gd name="connsiteY0" fmla="*/ 4434055 h 9240289"/>
              <a:gd name="connsiteX1" fmla="*/ 4434339 w 8875135"/>
              <a:gd name="connsiteY1" fmla="*/ 0 h 9240289"/>
              <a:gd name="connsiteX2" fmla="*/ 4434339 w 8875135"/>
              <a:gd name="connsiteY2" fmla="*/ 0 h 9240289"/>
              <a:gd name="connsiteX3" fmla="*/ 8868394 w 8875135"/>
              <a:gd name="connsiteY3" fmla="*/ 4434055 h 9240289"/>
              <a:gd name="connsiteX4" fmla="*/ 8868394 w 8875135"/>
              <a:gd name="connsiteY4" fmla="*/ 4767750 h 9240289"/>
              <a:gd name="connsiteX5" fmla="*/ 8840085 w 8875135"/>
              <a:gd name="connsiteY5" fmla="*/ 9229514 h 9240289"/>
              <a:gd name="connsiteX6" fmla="*/ 5786696 w 8875135"/>
              <a:gd name="connsiteY6" fmla="*/ 9240289 h 9240289"/>
              <a:gd name="connsiteX7" fmla="*/ 2828921 w 8875135"/>
              <a:gd name="connsiteY7" fmla="*/ 9237381 h 9240289"/>
              <a:gd name="connsiteX8" fmla="*/ 284 w 8875135"/>
              <a:gd name="connsiteY8" fmla="*/ 4434055 h 9240289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5786494 w 8874933"/>
              <a:gd name="connsiteY6" fmla="*/ 9240289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6599294 w 8874933"/>
              <a:gd name="connsiteY6" fmla="*/ 9231822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54 w 8874905"/>
              <a:gd name="connsiteY0" fmla="*/ 4434055 h 9254314"/>
              <a:gd name="connsiteX1" fmla="*/ 4434109 w 8874905"/>
              <a:gd name="connsiteY1" fmla="*/ 0 h 9254314"/>
              <a:gd name="connsiteX2" fmla="*/ 4434109 w 8874905"/>
              <a:gd name="connsiteY2" fmla="*/ 0 h 9254314"/>
              <a:gd name="connsiteX3" fmla="*/ 8868164 w 8874905"/>
              <a:gd name="connsiteY3" fmla="*/ 4434055 h 9254314"/>
              <a:gd name="connsiteX4" fmla="*/ 8868164 w 8874905"/>
              <a:gd name="connsiteY4" fmla="*/ 4767750 h 9254314"/>
              <a:gd name="connsiteX5" fmla="*/ 8839855 w 8874905"/>
              <a:gd name="connsiteY5" fmla="*/ 9229514 h 9254314"/>
              <a:gd name="connsiteX6" fmla="*/ 6599266 w 8874905"/>
              <a:gd name="connsiteY6" fmla="*/ 9231822 h 9254314"/>
              <a:gd name="connsiteX7" fmla="*/ 5046958 w 8874905"/>
              <a:gd name="connsiteY7" fmla="*/ 9254314 h 9254314"/>
              <a:gd name="connsiteX8" fmla="*/ 54 w 8874905"/>
              <a:gd name="connsiteY8" fmla="*/ 4434055 h 9254314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599297 w 8874936"/>
              <a:gd name="connsiteY6" fmla="*/ 9231822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5 w 8874936"/>
              <a:gd name="connsiteY0" fmla="*/ 4434055 h 9265073"/>
              <a:gd name="connsiteX1" fmla="*/ 4434140 w 8874936"/>
              <a:gd name="connsiteY1" fmla="*/ 0 h 9265073"/>
              <a:gd name="connsiteX2" fmla="*/ 4434140 w 8874936"/>
              <a:gd name="connsiteY2" fmla="*/ 0 h 9265073"/>
              <a:gd name="connsiteX3" fmla="*/ 8868195 w 8874936"/>
              <a:gd name="connsiteY3" fmla="*/ 4434055 h 9265073"/>
              <a:gd name="connsiteX4" fmla="*/ 8868195 w 8874936"/>
              <a:gd name="connsiteY4" fmla="*/ 4767750 h 9265073"/>
              <a:gd name="connsiteX5" fmla="*/ 8839886 w 8874936"/>
              <a:gd name="connsiteY5" fmla="*/ 9229514 h 9265073"/>
              <a:gd name="connsiteX6" fmla="*/ 6674112 w 8874936"/>
              <a:gd name="connsiteY6" fmla="*/ 9265073 h 9265073"/>
              <a:gd name="connsiteX7" fmla="*/ 5046989 w 8874936"/>
              <a:gd name="connsiteY7" fmla="*/ 9254314 h 9265073"/>
              <a:gd name="connsiteX8" fmla="*/ 85 w 8874936"/>
              <a:gd name="connsiteY8" fmla="*/ 4434055 h 9265073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682424 w 8874936"/>
              <a:gd name="connsiteY6" fmla="*/ 9240134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29662"/>
              <a:gd name="connsiteX1" fmla="*/ 4434141 w 8874937"/>
              <a:gd name="connsiteY1" fmla="*/ 0 h 9229662"/>
              <a:gd name="connsiteX2" fmla="*/ 4434141 w 8874937"/>
              <a:gd name="connsiteY2" fmla="*/ 0 h 9229662"/>
              <a:gd name="connsiteX3" fmla="*/ 8868196 w 8874937"/>
              <a:gd name="connsiteY3" fmla="*/ 4434055 h 9229662"/>
              <a:gd name="connsiteX4" fmla="*/ 8868196 w 8874937"/>
              <a:gd name="connsiteY4" fmla="*/ 4767750 h 9229662"/>
              <a:gd name="connsiteX5" fmla="*/ 8839887 w 8874937"/>
              <a:gd name="connsiteY5" fmla="*/ 9229514 h 9229662"/>
              <a:gd name="connsiteX6" fmla="*/ 6707363 w 8874937"/>
              <a:gd name="connsiteY6" fmla="*/ 9223508 h 9229662"/>
              <a:gd name="connsiteX7" fmla="*/ 5038677 w 8874937"/>
              <a:gd name="connsiteY7" fmla="*/ 9229376 h 9229662"/>
              <a:gd name="connsiteX8" fmla="*/ 86 w 8874937"/>
              <a:gd name="connsiteY8" fmla="*/ 4434055 h 9229662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77386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74937" h="9240134">
                <a:moveTo>
                  <a:pt x="86" y="4434055"/>
                </a:moveTo>
                <a:cubicBezTo>
                  <a:pt x="86" y="1985194"/>
                  <a:pt x="1985280" y="0"/>
                  <a:pt x="4434141" y="0"/>
                </a:cubicBezTo>
                <a:lnTo>
                  <a:pt x="4434141" y="0"/>
                </a:ln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7216611"/>
                  <a:pt x="8895605" y="7040195"/>
                  <a:pt x="8839887" y="9229514"/>
                </a:cubicBezTo>
                <a:lnTo>
                  <a:pt x="6773865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93DE1B89-8B95-C991-FCCB-A27AE56873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84098" y="3240000"/>
            <a:ext cx="8280000" cy="540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0" name="Rubrik 106">
            <a:extLst>
              <a:ext uri="{FF2B5EF4-FFF2-40B4-BE49-F238E27FC236}">
                <a16:creationId xmlns:a16="http://schemas.microsoft.com/office/drawing/2014/main" id="{505B7519-D4A1-65FB-10F7-68D1930A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098" y="758131"/>
            <a:ext cx="828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D1922A11-6FDC-5954-DA22-3452A9DB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197927D5-8C5F-1843-FA9D-B3EFCC39E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B3977587-313F-F007-1750-653BB1B3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66049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84000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673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84000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spcAft>
                <a:spcPts val="2300"/>
              </a:spcAft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65" y="4767725"/>
            <a:ext cx="16108695" cy="5364000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4106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Vit-Vinröd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84000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65" y="4767725"/>
            <a:ext cx="16108695" cy="5364000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519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sida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5">
            <a:extLst>
              <a:ext uri="{FF2B5EF4-FFF2-40B4-BE49-F238E27FC236}">
                <a16:creationId xmlns:a16="http://schemas.microsoft.com/office/drawing/2014/main" id="{26A9606E-9A87-DB39-8718-3279EE26A41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5231" t="28360" r="55508" b="23764"/>
          <a:stretch/>
        </p:blipFill>
        <p:spPr>
          <a:xfrm>
            <a:off x="10556106" y="-1"/>
            <a:ext cx="9547994" cy="11309351"/>
          </a:xfrm>
          <a:prstGeom prst="rect">
            <a:avLst/>
          </a:prstGeom>
        </p:spPr>
      </p:pic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7665" y="7958931"/>
            <a:ext cx="10080000" cy="2174168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 sz="4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Text</a:t>
            </a:r>
            <a:endParaRPr lang="en-US" dirty="0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C52A2F32-5F5B-EAB8-271C-9019714490B5}"/>
              </a:ext>
            </a:extLst>
          </p:cNvPr>
          <p:cNvGrpSpPr/>
          <p:nvPr userDrawn="1"/>
        </p:nvGrpSpPr>
        <p:grpSpPr>
          <a:xfrm>
            <a:off x="7974372" y="984710"/>
            <a:ext cx="3949885" cy="3949885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5" name="Bild 14">
              <a:extLst>
                <a:ext uri="{FF2B5EF4-FFF2-40B4-BE49-F238E27FC236}">
                  <a16:creationId xmlns:a16="http://schemas.microsoft.com/office/drawing/2014/main" id="{FDB68550-0BDC-6325-5091-840571A6D6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7E2D0B9A-CA44-5380-20D8-7E2B1968CB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7" name="Rubrik 1">
            <a:extLst>
              <a:ext uri="{FF2B5EF4-FFF2-40B4-BE49-F238E27FC236}">
                <a16:creationId xmlns:a16="http://schemas.microsoft.com/office/drawing/2014/main" id="{1D96B88A-724D-F2FB-0469-56A8A07602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2000" y="5654675"/>
            <a:ext cx="10080000" cy="2052000"/>
          </a:xfrm>
        </p:spPr>
        <p:txBody>
          <a:bodyPr bIns="0">
            <a:noAutofit/>
          </a:bodyPr>
          <a:lstStyle>
            <a:lvl1pPr>
              <a:buClr>
                <a:schemeClr val="bg1"/>
              </a:buClr>
              <a:defRPr sz="120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8889DFC-2D43-1AA6-81F5-8D7A2E018193}"/>
              </a:ext>
            </a:extLst>
          </p:cNvPr>
          <p:cNvSpPr txBox="1"/>
          <p:nvPr userDrawn="1"/>
        </p:nvSpPr>
        <p:spPr>
          <a:xfrm>
            <a:off x="-406400" y="839893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504769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ida_helsida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5" name="Platshållare för innehåll 14">
            <a:extLst>
              <a:ext uri="{FF2B5EF4-FFF2-40B4-BE49-F238E27FC236}">
                <a16:creationId xmlns:a16="http://schemas.microsoft.com/office/drawing/2014/main" id="{307A1D44-EA5E-1575-1A33-242E4DC3E88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-1"/>
            <a:ext cx="20104100" cy="11309351"/>
          </a:xfrm>
          <a:custGeom>
            <a:avLst/>
            <a:gdLst>
              <a:gd name="connsiteX0" fmla="*/ 18655886 w 20104100"/>
              <a:gd name="connsiteY0" fmla="*/ 8967044 h 11309351"/>
              <a:gd name="connsiteX1" fmla="*/ 17756906 w 20104100"/>
              <a:gd name="connsiteY1" fmla="*/ 9866024 h 11309351"/>
              <a:gd name="connsiteX2" fmla="*/ 17756906 w 20104100"/>
              <a:gd name="connsiteY2" fmla="*/ 10765005 h 11309351"/>
              <a:gd name="connsiteX3" fmla="*/ 18655886 w 20104100"/>
              <a:gd name="connsiteY3" fmla="*/ 10765005 h 11309351"/>
              <a:gd name="connsiteX4" fmla="*/ 19554868 w 20104100"/>
              <a:gd name="connsiteY4" fmla="*/ 9866024 h 11309351"/>
              <a:gd name="connsiteX5" fmla="*/ 18655886 w 20104100"/>
              <a:gd name="connsiteY5" fmla="*/ 8967044 h 11309351"/>
              <a:gd name="connsiteX6" fmla="*/ 0 w 20104100"/>
              <a:gd name="connsiteY6" fmla="*/ 0 h 11309351"/>
              <a:gd name="connsiteX7" fmla="*/ 20104100 w 20104100"/>
              <a:gd name="connsiteY7" fmla="*/ 0 h 11309351"/>
              <a:gd name="connsiteX8" fmla="*/ 20104100 w 20104100"/>
              <a:gd name="connsiteY8" fmla="*/ 11309351 h 11309351"/>
              <a:gd name="connsiteX9" fmla="*/ 0 w 20104100"/>
              <a:gd name="connsiteY9" fmla="*/ 11309351 h 1130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1">
                <a:moveTo>
                  <a:pt x="18655886" y="8967044"/>
                </a:moveTo>
                <a:cubicBezTo>
                  <a:pt x="18159392" y="8967044"/>
                  <a:pt x="17756906" y="9369531"/>
                  <a:pt x="17756906" y="9866024"/>
                </a:cubicBezTo>
                <a:lnTo>
                  <a:pt x="17756906" y="10765005"/>
                </a:lnTo>
                <a:cubicBezTo>
                  <a:pt x="17756906" y="10765005"/>
                  <a:pt x="18655886" y="10765005"/>
                  <a:pt x="18655886" y="10765005"/>
                </a:cubicBezTo>
                <a:cubicBezTo>
                  <a:pt x="19152380" y="10765005"/>
                  <a:pt x="19554868" y="10362518"/>
                  <a:pt x="19554868" y="9866024"/>
                </a:cubicBezTo>
                <a:cubicBezTo>
                  <a:pt x="19554868" y="9369531"/>
                  <a:pt x="19152380" y="8967044"/>
                  <a:pt x="18655886" y="8967044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1"/>
                </a:lnTo>
                <a:lnTo>
                  <a:pt x="0" y="11309351"/>
                </a:lnTo>
                <a:close/>
              </a:path>
            </a:pathLst>
          </a:custGeom>
          <a:solidFill>
            <a:schemeClr val="bg2">
              <a:lumMod val="95000"/>
              <a:alpha val="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32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på en ikon för att infoga innehåll</a:t>
            </a:r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grpSp>
        <p:nvGrpSpPr>
          <p:cNvPr id="16" name="Grupp 15">
            <a:extLst>
              <a:ext uri="{FF2B5EF4-FFF2-40B4-BE49-F238E27FC236}">
                <a16:creationId xmlns:a16="http://schemas.microsoft.com/office/drawing/2014/main" id="{E7C7BFDF-15BB-A35D-182B-71E482DB79E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D13F18B1-ED24-8397-C568-DD94D6B23E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8" name="Bild 17">
              <a:extLst>
                <a:ext uri="{FF2B5EF4-FFF2-40B4-BE49-F238E27FC236}">
                  <a16:creationId xmlns:a16="http://schemas.microsoft.com/office/drawing/2014/main" id="{87208784-4141-09D3-D660-A2268386B8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669427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1_med_text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399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5" name="Platshållare för bild 11">
            <a:extLst>
              <a:ext uri="{FF2B5EF4-FFF2-40B4-BE49-F238E27FC236}">
                <a16:creationId xmlns:a16="http://schemas.microsoft.com/office/drawing/2014/main" id="{75590286-0510-BFB4-EE2F-160E3A17B3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1" hasCustomPrompt="1"/>
          </p:nvPr>
        </p:nvSpPr>
        <p:spPr>
          <a:xfrm>
            <a:off x="180000" y="4359600"/>
            <a:ext cx="4716000" cy="67697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4046400" cy="6552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5076000" y="6913750"/>
            <a:ext cx="4046400" cy="42156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8" name="Platshållare för bild 11">
            <a:extLst>
              <a:ext uri="{FF2B5EF4-FFF2-40B4-BE49-F238E27FC236}">
                <a16:creationId xmlns:a16="http://schemas.microsoft.com/office/drawing/2014/main" id="{DEAE2A4F-ACD4-6532-5F4C-9A855B9F5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4" hasCustomPrompt="1"/>
          </p:nvPr>
        </p:nvSpPr>
        <p:spPr>
          <a:xfrm>
            <a:off x="9304100" y="180000"/>
            <a:ext cx="10620000" cy="56628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51" name="Platshållare för bild 50">
            <a:extLst>
              <a:ext uri="{FF2B5EF4-FFF2-40B4-BE49-F238E27FC236}">
                <a16:creationId xmlns:a16="http://schemas.microsoft.com/office/drawing/2014/main" id="{6CEF6B11-B88E-2C7C-9AD5-550A8765DC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7" hasCustomPrompt="1"/>
          </p:nvPr>
        </p:nvSpPr>
        <p:spPr>
          <a:xfrm>
            <a:off x="14794100" y="6017350"/>
            <a:ext cx="5130000" cy="5112000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36C45F4-5A3A-B353-8B3A-6433B352CE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02400" y="6377390"/>
            <a:ext cx="5279848" cy="1005477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100%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88D93A17-5D27-9173-DE8F-75232BA67D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02400" y="7454875"/>
            <a:ext cx="5311700" cy="2880320"/>
          </a:xfrm>
        </p:spPr>
        <p:txBody>
          <a:bodyPr anchor="t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8905EC65-8650-70B3-60D1-3E1ABCA0D806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11FBA0C9-6BFF-B8AD-A3F5-12DDCE3121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8" name="Bild 7">
              <a:extLst>
                <a:ext uri="{FF2B5EF4-FFF2-40B4-BE49-F238E27FC236}">
                  <a16:creationId xmlns:a16="http://schemas.microsoft.com/office/drawing/2014/main" id="{228F8573-1D0A-2F1D-9164-0EFB361C27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55917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2_med_text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781495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9538100" cy="6552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180000" y="8174955"/>
            <a:ext cx="4716000" cy="295439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8" name="Platshållare för bild 11">
            <a:extLst>
              <a:ext uri="{FF2B5EF4-FFF2-40B4-BE49-F238E27FC236}">
                <a16:creationId xmlns:a16="http://schemas.microsoft.com/office/drawing/2014/main" id="{DEAE2A4F-ACD4-6532-5F4C-9A855B9F5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4" hasCustomPrompt="1"/>
          </p:nvPr>
        </p:nvSpPr>
        <p:spPr>
          <a:xfrm>
            <a:off x="14794100" y="180000"/>
            <a:ext cx="5130000" cy="56628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9" name="Platshållare för bild 11">
            <a:extLst>
              <a:ext uri="{FF2B5EF4-FFF2-40B4-BE49-F238E27FC236}">
                <a16:creationId xmlns:a16="http://schemas.microsoft.com/office/drawing/2014/main" id="{4798232A-73EF-6BAB-910A-26A2BE1F61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6" hasCustomPrompt="1"/>
          </p:nvPr>
        </p:nvSpPr>
        <p:spPr>
          <a:xfrm>
            <a:off x="9304100" y="6913750"/>
            <a:ext cx="5310000" cy="42156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51" name="Platshållare för bild 50">
            <a:extLst>
              <a:ext uri="{FF2B5EF4-FFF2-40B4-BE49-F238E27FC236}">
                <a16:creationId xmlns:a16="http://schemas.microsoft.com/office/drawing/2014/main" id="{6CEF6B11-B88E-2C7C-9AD5-550A8765DC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7" hasCustomPrompt="1"/>
          </p:nvPr>
        </p:nvSpPr>
        <p:spPr>
          <a:xfrm>
            <a:off x="14794100" y="6017350"/>
            <a:ext cx="5130000" cy="5112000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6F9EFEF-9695-7AB3-FDC0-829FA125B2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6000" y="7022827"/>
            <a:ext cx="4023825" cy="972128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98%</a:t>
            </a:r>
          </a:p>
        </p:txBody>
      </p:sp>
      <p:sp>
        <p:nvSpPr>
          <p:cNvPr id="3" name="Platshållare för text 4">
            <a:extLst>
              <a:ext uri="{FF2B5EF4-FFF2-40B4-BE49-F238E27FC236}">
                <a16:creationId xmlns:a16="http://schemas.microsoft.com/office/drawing/2014/main" id="{3EBD60E3-AB8C-FA3F-4E75-0BB502CA3F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76000" y="8005650"/>
            <a:ext cx="4048100" cy="2905609"/>
          </a:xfrm>
        </p:spPr>
        <p:txBody>
          <a:bodyPr anchor="t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D7B35C18-31BA-C480-0D6A-3E04BD624973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" name="Bild 4">
              <a:extLst>
                <a:ext uri="{FF2B5EF4-FFF2-40B4-BE49-F238E27FC236}">
                  <a16:creationId xmlns:a16="http://schemas.microsoft.com/office/drawing/2014/main" id="{16ED4C09-51FE-CD65-312F-C7C542BCBE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6C996E8F-0F50-1B7B-6FCE-C271498367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581032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3_med_text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493463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7456562" cy="1094443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180000" y="5294635"/>
            <a:ext cx="4716000" cy="58347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07741B52-3B3E-3BC7-9652-BCFA930D0B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8" hasCustomPrompt="1"/>
          </p:nvPr>
        </p:nvSpPr>
        <p:spPr>
          <a:xfrm>
            <a:off x="12712562" y="3962467"/>
            <a:ext cx="7211538" cy="7161963"/>
          </a:xfrm>
          <a:custGeom>
            <a:avLst/>
            <a:gdLst>
              <a:gd name="connsiteX0" fmla="*/ 5943324 w 7211538"/>
              <a:gd name="connsiteY0" fmla="*/ 5004576 h 7161963"/>
              <a:gd name="connsiteX1" fmla="*/ 5044344 w 7211538"/>
              <a:gd name="connsiteY1" fmla="*/ 5903556 h 7161963"/>
              <a:gd name="connsiteX2" fmla="*/ 5044344 w 7211538"/>
              <a:gd name="connsiteY2" fmla="*/ 6802537 h 7161963"/>
              <a:gd name="connsiteX3" fmla="*/ 5943324 w 7211538"/>
              <a:gd name="connsiteY3" fmla="*/ 6802537 h 7161963"/>
              <a:gd name="connsiteX4" fmla="*/ 6842306 w 7211538"/>
              <a:gd name="connsiteY4" fmla="*/ 5903556 h 7161963"/>
              <a:gd name="connsiteX5" fmla="*/ 5943324 w 7211538"/>
              <a:gd name="connsiteY5" fmla="*/ 5004576 h 7161963"/>
              <a:gd name="connsiteX6" fmla="*/ 0 w 7211538"/>
              <a:gd name="connsiteY6" fmla="*/ 0 h 7161963"/>
              <a:gd name="connsiteX7" fmla="*/ 7211538 w 7211538"/>
              <a:gd name="connsiteY7" fmla="*/ 0 h 7161963"/>
              <a:gd name="connsiteX8" fmla="*/ 7211538 w 7211538"/>
              <a:gd name="connsiteY8" fmla="*/ 7161963 h 7161963"/>
              <a:gd name="connsiteX9" fmla="*/ 0 w 7211538"/>
              <a:gd name="connsiteY9" fmla="*/ 7161963 h 7161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11538" h="7161963">
                <a:moveTo>
                  <a:pt x="5943324" y="5004576"/>
                </a:moveTo>
                <a:cubicBezTo>
                  <a:pt x="5446830" y="5004576"/>
                  <a:pt x="5044344" y="5407063"/>
                  <a:pt x="5044344" y="5903556"/>
                </a:cubicBezTo>
                <a:lnTo>
                  <a:pt x="5044344" y="6802537"/>
                </a:lnTo>
                <a:cubicBezTo>
                  <a:pt x="5044344" y="6802537"/>
                  <a:pt x="5943324" y="6802537"/>
                  <a:pt x="5943324" y="6802537"/>
                </a:cubicBezTo>
                <a:cubicBezTo>
                  <a:pt x="6439818" y="6802537"/>
                  <a:pt x="6842306" y="6400050"/>
                  <a:pt x="6842306" y="5903556"/>
                </a:cubicBezTo>
                <a:cubicBezTo>
                  <a:pt x="6842306" y="5407063"/>
                  <a:pt x="6439818" y="5004576"/>
                  <a:pt x="5943324" y="5004576"/>
                </a:cubicBezTo>
                <a:close/>
                <a:moveTo>
                  <a:pt x="0" y="0"/>
                </a:moveTo>
                <a:lnTo>
                  <a:pt x="7211538" y="0"/>
                </a:lnTo>
                <a:lnTo>
                  <a:pt x="7211538" y="7161963"/>
                </a:lnTo>
                <a:lnTo>
                  <a:pt x="0" y="716196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Platshållare för bild 11">
            <a:extLst>
              <a:ext uri="{FF2B5EF4-FFF2-40B4-BE49-F238E27FC236}">
                <a16:creationId xmlns:a16="http://schemas.microsoft.com/office/drawing/2014/main" id="{F536D92B-87AA-BBF0-BDDC-1A023F4BB4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9" hasCustomPrompt="1"/>
          </p:nvPr>
        </p:nvSpPr>
        <p:spPr>
          <a:xfrm>
            <a:off x="16414100" y="180000"/>
            <a:ext cx="3510000" cy="3602467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1C86E17-67EC-C615-2842-76EB0D847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03429" y="326082"/>
            <a:ext cx="3509500" cy="936105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98%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C40B185A-2F22-3207-F086-4CB9D1147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03428" y="1262187"/>
            <a:ext cx="3530672" cy="2396633"/>
          </a:xfrm>
        </p:spPr>
        <p:txBody>
          <a:bodyPr anchor="t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9924D6F4-B2E5-DFB3-AD23-22CDC8FBF80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4C9CD803-0E8B-1C0E-0E29-B5DAE7383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4C80B198-33F3-1D5A-45D1-D92C2FCD60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1398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4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8000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3" name="Platshållare för bild 22">
            <a:extLst>
              <a:ext uri="{FF2B5EF4-FFF2-40B4-BE49-F238E27FC236}">
                <a16:creationId xmlns:a16="http://schemas.microsoft.com/office/drawing/2014/main" id="{AE476CC3-39A7-954F-B55A-B3FADD79CCA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487300" y="180000"/>
            <a:ext cx="6436800" cy="10949350"/>
          </a:xfrm>
          <a:custGeom>
            <a:avLst/>
            <a:gdLst>
              <a:gd name="connsiteX0" fmla="*/ 5168586 w 6436800"/>
              <a:gd name="connsiteY0" fmla="*/ 8787043 h 10949350"/>
              <a:gd name="connsiteX1" fmla="*/ 4269606 w 6436800"/>
              <a:gd name="connsiteY1" fmla="*/ 9686023 h 10949350"/>
              <a:gd name="connsiteX2" fmla="*/ 4269606 w 6436800"/>
              <a:gd name="connsiteY2" fmla="*/ 10585004 h 10949350"/>
              <a:gd name="connsiteX3" fmla="*/ 5168586 w 6436800"/>
              <a:gd name="connsiteY3" fmla="*/ 10585004 h 10949350"/>
              <a:gd name="connsiteX4" fmla="*/ 6067568 w 6436800"/>
              <a:gd name="connsiteY4" fmla="*/ 9686023 h 10949350"/>
              <a:gd name="connsiteX5" fmla="*/ 5168586 w 6436800"/>
              <a:gd name="connsiteY5" fmla="*/ 8787043 h 10949350"/>
              <a:gd name="connsiteX6" fmla="*/ 0 w 6436800"/>
              <a:gd name="connsiteY6" fmla="*/ 0 h 10949350"/>
              <a:gd name="connsiteX7" fmla="*/ 6436800 w 6436800"/>
              <a:gd name="connsiteY7" fmla="*/ 0 h 10949350"/>
              <a:gd name="connsiteX8" fmla="*/ 6436800 w 6436800"/>
              <a:gd name="connsiteY8" fmla="*/ 10949350 h 10949350"/>
              <a:gd name="connsiteX9" fmla="*/ 0 w 6436800"/>
              <a:gd name="connsiteY9" fmla="*/ 10949350 h 109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36800" h="10949350">
                <a:moveTo>
                  <a:pt x="5168586" y="8787043"/>
                </a:moveTo>
                <a:cubicBezTo>
                  <a:pt x="4672092" y="8787043"/>
                  <a:pt x="4269606" y="9189530"/>
                  <a:pt x="4269606" y="9686023"/>
                </a:cubicBezTo>
                <a:lnTo>
                  <a:pt x="4269606" y="10585004"/>
                </a:lnTo>
                <a:cubicBezTo>
                  <a:pt x="4269606" y="10585004"/>
                  <a:pt x="5168586" y="10585004"/>
                  <a:pt x="5168586" y="10585004"/>
                </a:cubicBezTo>
                <a:cubicBezTo>
                  <a:pt x="5665080" y="10585004"/>
                  <a:pt x="6067568" y="10182517"/>
                  <a:pt x="6067568" y="9686023"/>
                </a:cubicBezTo>
                <a:cubicBezTo>
                  <a:pt x="6067568" y="9189530"/>
                  <a:pt x="5665080" y="8787043"/>
                  <a:pt x="5168586" y="8787043"/>
                </a:cubicBezTo>
                <a:close/>
                <a:moveTo>
                  <a:pt x="0" y="0"/>
                </a:moveTo>
                <a:lnTo>
                  <a:pt x="6436800" y="0"/>
                </a:lnTo>
                <a:lnTo>
                  <a:pt x="6436800" y="10949350"/>
                </a:lnTo>
                <a:lnTo>
                  <a:pt x="0" y="10949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1" name="Platshållare för bild 11">
            <a:extLst>
              <a:ext uri="{FF2B5EF4-FFF2-40B4-BE49-F238E27FC236}">
                <a16:creationId xmlns:a16="http://schemas.microsoft.com/office/drawing/2014/main" id="{04A79490-3E77-1BC2-C4F7-C0081AFF5F6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83365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grpSp>
        <p:nvGrpSpPr>
          <p:cNvPr id="24" name="Grupp 23">
            <a:extLst>
              <a:ext uri="{FF2B5EF4-FFF2-40B4-BE49-F238E27FC236}">
                <a16:creationId xmlns:a16="http://schemas.microsoft.com/office/drawing/2014/main" id="{36080757-1827-79AE-08EE-9E86E25BE3E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5" name="Bild 24">
              <a:extLst>
                <a:ext uri="{FF2B5EF4-FFF2-40B4-BE49-F238E27FC236}">
                  <a16:creationId xmlns:a16="http://schemas.microsoft.com/office/drawing/2014/main" id="{5F083FF7-85BF-7EAE-1F71-ECDBB52444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6" name="Bild 25">
              <a:extLst>
                <a:ext uri="{FF2B5EF4-FFF2-40B4-BE49-F238E27FC236}">
                  <a16:creationId xmlns:a16="http://schemas.microsoft.com/office/drawing/2014/main" id="{31D15F89-24FB-77F4-7CF3-368E6D918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334513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6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8000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05B2B2DE-FEA3-653C-0931-379607DA729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833652" y="180000"/>
            <a:ext cx="13090449" cy="10949350"/>
          </a:xfrm>
          <a:custGeom>
            <a:avLst/>
            <a:gdLst>
              <a:gd name="connsiteX0" fmla="*/ 11822235 w 13090449"/>
              <a:gd name="connsiteY0" fmla="*/ 8787043 h 10949350"/>
              <a:gd name="connsiteX1" fmla="*/ 10923255 w 13090449"/>
              <a:gd name="connsiteY1" fmla="*/ 9686023 h 10949350"/>
              <a:gd name="connsiteX2" fmla="*/ 10923255 w 13090449"/>
              <a:gd name="connsiteY2" fmla="*/ 10585004 h 10949350"/>
              <a:gd name="connsiteX3" fmla="*/ 11822235 w 13090449"/>
              <a:gd name="connsiteY3" fmla="*/ 10585004 h 10949350"/>
              <a:gd name="connsiteX4" fmla="*/ 12721217 w 13090449"/>
              <a:gd name="connsiteY4" fmla="*/ 9686023 h 10949350"/>
              <a:gd name="connsiteX5" fmla="*/ 11822235 w 13090449"/>
              <a:gd name="connsiteY5" fmla="*/ 8787043 h 10949350"/>
              <a:gd name="connsiteX6" fmla="*/ 0 w 13090449"/>
              <a:gd name="connsiteY6" fmla="*/ 0 h 10949350"/>
              <a:gd name="connsiteX7" fmla="*/ 13090449 w 13090449"/>
              <a:gd name="connsiteY7" fmla="*/ 0 h 10949350"/>
              <a:gd name="connsiteX8" fmla="*/ 13090449 w 13090449"/>
              <a:gd name="connsiteY8" fmla="*/ 10949350 h 10949350"/>
              <a:gd name="connsiteX9" fmla="*/ 0 w 13090449"/>
              <a:gd name="connsiteY9" fmla="*/ 10949350 h 109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90449" h="10949350">
                <a:moveTo>
                  <a:pt x="11822235" y="8787043"/>
                </a:moveTo>
                <a:cubicBezTo>
                  <a:pt x="11325741" y="8787043"/>
                  <a:pt x="10923255" y="9189530"/>
                  <a:pt x="10923255" y="9686023"/>
                </a:cubicBezTo>
                <a:lnTo>
                  <a:pt x="10923255" y="10585004"/>
                </a:lnTo>
                <a:cubicBezTo>
                  <a:pt x="10923255" y="10585004"/>
                  <a:pt x="11822235" y="10585004"/>
                  <a:pt x="11822235" y="10585004"/>
                </a:cubicBezTo>
                <a:cubicBezTo>
                  <a:pt x="12318729" y="10585004"/>
                  <a:pt x="12721217" y="10182517"/>
                  <a:pt x="12721217" y="9686023"/>
                </a:cubicBezTo>
                <a:cubicBezTo>
                  <a:pt x="12721217" y="9189530"/>
                  <a:pt x="12318729" y="8787043"/>
                  <a:pt x="11822235" y="8787043"/>
                </a:cubicBezTo>
                <a:close/>
                <a:moveTo>
                  <a:pt x="0" y="0"/>
                </a:moveTo>
                <a:lnTo>
                  <a:pt x="13090449" y="0"/>
                </a:lnTo>
                <a:lnTo>
                  <a:pt x="13090449" y="10949350"/>
                </a:lnTo>
                <a:lnTo>
                  <a:pt x="0" y="10949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2CD8BC74-CB05-F75D-4DA5-0A80BAEE188A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5E8ABFF-A049-3CC3-723D-CBFA3BE938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82540203-A0E1-AD3F-4C66-DCA08CC9C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180247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Grafik-Vinröd_ljus">
    <p:bg>
      <p:bgPr>
        <a:solidFill>
          <a:srgbClr val="F4DEE6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3A1B9BA9-65FC-FB0D-C6D0-2D99664DAC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5231" t="28360" r="55508" b="23764"/>
          <a:stretch/>
        </p:blipFill>
        <p:spPr>
          <a:xfrm>
            <a:off x="10556106" y="-1"/>
            <a:ext cx="9547994" cy="11309351"/>
          </a:xfrm>
          <a:prstGeom prst="rect">
            <a:avLst/>
          </a:prstGeom>
        </p:spPr>
      </p:pic>
      <p:pic>
        <p:nvPicPr>
          <p:cNvPr id="50" name="Bild 49">
            <a:extLst>
              <a:ext uri="{FF2B5EF4-FFF2-40B4-BE49-F238E27FC236}">
                <a16:creationId xmlns:a16="http://schemas.microsoft.com/office/drawing/2014/main" id="{B5FC84A3-6718-98CF-9EE3-A8DB0F8FC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830139"/>
            <a:ext cx="10260000" cy="4525838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12000" b="0" spc="-4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sv-SE" dirty="0"/>
              <a:t>Rubrik på en </a:t>
            </a:r>
            <a:br>
              <a:rPr lang="sv-SE" dirty="0"/>
            </a:br>
            <a:r>
              <a:rPr lang="sv-SE" dirty="0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2000" y="5847725"/>
            <a:ext cx="10260000" cy="240665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4500" spc="-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grpSp>
        <p:nvGrpSpPr>
          <p:cNvPr id="44" name="Grupp 43">
            <a:extLst>
              <a:ext uri="{FF2B5EF4-FFF2-40B4-BE49-F238E27FC236}">
                <a16:creationId xmlns:a16="http://schemas.microsoft.com/office/drawing/2014/main" id="{1538AC56-7E65-723C-776F-248CC678B0A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7A9E031A-CC55-2EE8-9EA6-B2600A90B4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6" name="Bild 45">
              <a:extLst>
                <a:ext uri="{FF2B5EF4-FFF2-40B4-BE49-F238E27FC236}">
                  <a16:creationId xmlns:a16="http://schemas.microsoft.com/office/drawing/2014/main" id="{C6584C1A-A6D5-74D4-62AF-595A0D83C8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86825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Bild-Vinröd_lju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DA62A74-CD6A-60FA-D88A-16D15496863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20104100" cy="11309350"/>
          </a:xfrm>
          <a:custGeom>
            <a:avLst/>
            <a:gdLst>
              <a:gd name="connsiteX0" fmla="*/ 18655886 w 20104100"/>
              <a:gd name="connsiteY0" fmla="*/ 8967043 h 11309350"/>
              <a:gd name="connsiteX1" fmla="*/ 17756906 w 20104100"/>
              <a:gd name="connsiteY1" fmla="*/ 9866023 h 11309350"/>
              <a:gd name="connsiteX2" fmla="*/ 17756906 w 20104100"/>
              <a:gd name="connsiteY2" fmla="*/ 10765004 h 11309350"/>
              <a:gd name="connsiteX3" fmla="*/ 18655886 w 20104100"/>
              <a:gd name="connsiteY3" fmla="*/ 10765004 h 11309350"/>
              <a:gd name="connsiteX4" fmla="*/ 19554868 w 20104100"/>
              <a:gd name="connsiteY4" fmla="*/ 9866023 h 11309350"/>
              <a:gd name="connsiteX5" fmla="*/ 18655886 w 20104100"/>
              <a:gd name="connsiteY5" fmla="*/ 8967043 h 11309350"/>
              <a:gd name="connsiteX6" fmla="*/ 0 w 20104100"/>
              <a:gd name="connsiteY6" fmla="*/ 0 h 11309350"/>
              <a:gd name="connsiteX7" fmla="*/ 20104100 w 20104100"/>
              <a:gd name="connsiteY7" fmla="*/ 0 h 11309350"/>
              <a:gd name="connsiteX8" fmla="*/ 20104100 w 20104100"/>
              <a:gd name="connsiteY8" fmla="*/ 11309350 h 11309350"/>
              <a:gd name="connsiteX9" fmla="*/ 0 w 20104100"/>
              <a:gd name="connsiteY9" fmla="*/ 11309350 h 1130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0">
                <a:moveTo>
                  <a:pt x="18655886" y="8967043"/>
                </a:moveTo>
                <a:cubicBezTo>
                  <a:pt x="18159392" y="8967043"/>
                  <a:pt x="17756906" y="9369530"/>
                  <a:pt x="17756906" y="9866023"/>
                </a:cubicBezTo>
                <a:lnTo>
                  <a:pt x="17756906" y="10765004"/>
                </a:lnTo>
                <a:cubicBezTo>
                  <a:pt x="17756906" y="10765004"/>
                  <a:pt x="18655886" y="10765004"/>
                  <a:pt x="18655886" y="10765004"/>
                </a:cubicBezTo>
                <a:cubicBezTo>
                  <a:pt x="19152380" y="10765004"/>
                  <a:pt x="19554868" y="10362517"/>
                  <a:pt x="19554868" y="9866023"/>
                </a:cubicBezTo>
                <a:cubicBezTo>
                  <a:pt x="19554868" y="9369530"/>
                  <a:pt x="19152380" y="8967043"/>
                  <a:pt x="18655886" y="8967043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0"/>
                </a:lnTo>
                <a:lnTo>
                  <a:pt x="0" y="11309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830139"/>
            <a:ext cx="10260000" cy="4525838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12000" b="0" spc="-4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på en </a:t>
            </a:r>
            <a:br>
              <a:rPr lang="sv-SE" dirty="0"/>
            </a:br>
            <a:r>
              <a:rPr lang="sv-SE" dirty="0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2000" y="5847725"/>
            <a:ext cx="10260000" cy="240665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4500" spc="-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70A80DFD-2EF3-263F-E0D3-4F2A69095E29}"/>
              </a:ext>
            </a:extLst>
          </p:cNvPr>
          <p:cNvSpPr txBox="1"/>
          <p:nvPr userDrawn="1"/>
        </p:nvSpPr>
        <p:spPr>
          <a:xfrm>
            <a:off x="21497731" y="76324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1C913480-2908-8406-6E25-B7ECDA02D5E2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9" name="Bild 8">
              <a:extLst>
                <a:ext uri="{FF2B5EF4-FFF2-40B4-BE49-F238E27FC236}">
                  <a16:creationId xmlns:a16="http://schemas.microsoft.com/office/drawing/2014/main" id="{B92FEAB0-FE55-BBF5-A189-AB46908364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7DF4329B-88BE-F299-2070-02117A1F0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673046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sida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800A8904-65D5-F704-1F45-6639AF4C75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9E5B939A-F98F-E7E0-597B-386E1E870C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37" t="48723" r="80369" b="24476"/>
          <a:stretch/>
        </p:blipFill>
        <p:spPr>
          <a:xfrm>
            <a:off x="14925596" y="0"/>
            <a:ext cx="5178504" cy="6330938"/>
          </a:xfrm>
          <a:prstGeom prst="rect">
            <a:avLst/>
          </a:prstGeom>
        </p:spPr>
      </p:pic>
      <p:pic>
        <p:nvPicPr>
          <p:cNvPr id="13" name="Bild 12">
            <a:extLst>
              <a:ext uri="{FF2B5EF4-FFF2-40B4-BE49-F238E27FC236}">
                <a16:creationId xmlns:a16="http://schemas.microsoft.com/office/drawing/2014/main" id="{51D9AC0B-9A28-EBC7-DE2D-75AA21BBB7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628" t="-1566" r="-4596" b="83352"/>
          <a:stretch/>
        </p:blipFill>
        <p:spPr>
          <a:xfrm>
            <a:off x="-14479" y="7006840"/>
            <a:ext cx="5178504" cy="4302510"/>
          </a:xfrm>
          <a:prstGeom prst="rect">
            <a:avLst/>
          </a:prstGeom>
        </p:spPr>
      </p:pic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4" name="Rubrik 1">
            <a:extLst>
              <a:ext uri="{FF2B5EF4-FFF2-40B4-BE49-F238E27FC236}">
                <a16:creationId xmlns:a16="http://schemas.microsoft.com/office/drawing/2014/main" id="{122500B5-D652-D912-9670-09854E1D46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4763" y="2414315"/>
            <a:ext cx="14560096" cy="6167560"/>
          </a:xfrm>
        </p:spPr>
        <p:txBody>
          <a:bodyPr anchor="ctr">
            <a:noAutofit/>
          </a:bodyPr>
          <a:lstStyle>
            <a:lvl1pPr algn="ctr">
              <a:defRPr sz="6000" b="0">
                <a:solidFill>
                  <a:schemeClr val="accent1"/>
                </a:solidFill>
              </a:defRPr>
            </a:lvl1pPr>
          </a:lstStyle>
          <a:p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adipiscing</a:t>
            </a:r>
            <a:r>
              <a:rPr lang="sv-SE" dirty="0"/>
              <a:t> elit.  </a:t>
            </a:r>
            <a:r>
              <a:rPr lang="sv-SE" dirty="0" err="1"/>
              <a:t>Curabitur</a:t>
            </a:r>
            <a:r>
              <a:rPr lang="sv-SE" dirty="0"/>
              <a:t> </a:t>
            </a:r>
            <a:r>
              <a:rPr lang="sv-SE" dirty="0" err="1"/>
              <a:t>vel</a:t>
            </a:r>
            <a:r>
              <a:rPr lang="sv-SE" dirty="0"/>
              <a:t> ante et </a:t>
            </a:r>
            <a:r>
              <a:rPr lang="sv-SE" dirty="0" err="1"/>
              <a:t>orci</a:t>
            </a:r>
            <a:r>
              <a:rPr lang="sv-SE" dirty="0"/>
              <a:t> </a:t>
            </a:r>
            <a:r>
              <a:rPr lang="sv-SE" dirty="0" err="1"/>
              <a:t>eleifend</a:t>
            </a:r>
            <a:r>
              <a:rPr lang="sv-SE" dirty="0"/>
              <a:t>. </a:t>
            </a:r>
            <a:br>
              <a:rPr lang="sv-SE" dirty="0"/>
            </a:br>
            <a:r>
              <a:rPr lang="sv-SE" dirty="0" err="1"/>
              <a:t>Suspendisse</a:t>
            </a:r>
            <a:r>
              <a:rPr lang="sv-SE" dirty="0"/>
              <a:t> </a:t>
            </a:r>
            <a:r>
              <a:rPr lang="sv-SE" dirty="0" err="1"/>
              <a:t>potenti</a:t>
            </a:r>
            <a:r>
              <a:rPr lang="sv-SE" dirty="0"/>
              <a:t>. </a:t>
            </a:r>
            <a:r>
              <a:rPr lang="sv-SE" dirty="0" err="1"/>
              <a:t>Aenean</a:t>
            </a:r>
            <a:r>
              <a:rPr lang="sv-SE" dirty="0"/>
              <a:t> </a:t>
            </a:r>
            <a:r>
              <a:rPr lang="sv-SE" dirty="0" err="1"/>
              <a:t>tincidunt</a:t>
            </a:r>
            <a:r>
              <a:rPr lang="sv-SE" dirty="0"/>
              <a:t>, </a:t>
            </a:r>
            <a:r>
              <a:rPr lang="sv-SE" dirty="0" err="1"/>
              <a:t>magna</a:t>
            </a:r>
            <a:r>
              <a:rPr lang="sv-SE" dirty="0"/>
              <a:t> at </a:t>
            </a:r>
            <a:br>
              <a:rPr lang="sv-SE" dirty="0"/>
            </a:br>
            <a:r>
              <a:rPr lang="sv-SE" dirty="0" err="1"/>
              <a:t>vulputate</a:t>
            </a:r>
            <a:r>
              <a:rPr lang="sv-SE" dirty="0"/>
              <a:t>, </a:t>
            </a:r>
            <a:r>
              <a:rPr lang="sv-SE" dirty="0" err="1"/>
              <a:t>nisl</a:t>
            </a:r>
            <a:r>
              <a:rPr lang="sv-SE" dirty="0"/>
              <a:t> elit </a:t>
            </a:r>
            <a:r>
              <a:rPr lang="sv-SE" dirty="0" err="1"/>
              <a:t>luctus</a:t>
            </a:r>
            <a:r>
              <a:rPr lang="sv-SE" dirty="0"/>
              <a:t> </a:t>
            </a:r>
            <a:r>
              <a:rPr lang="sv-SE" dirty="0" err="1"/>
              <a:t>lorem</a:t>
            </a:r>
            <a:r>
              <a:rPr lang="sv-SE" dirty="0"/>
              <a:t>.</a:t>
            </a:r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C3C233AC-CCB6-C6D3-557E-E229A5D2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160854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nehållsförteckning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742950" indent="-74295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1pPr>
            <a:lvl2pPr marL="1174950" indent="-74295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2pPr>
            <a:lvl3pPr marL="1342350" indent="-51435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3pPr>
            <a:lvl4pPr marL="1713150" indent="-51435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4pPr>
            <a:lvl5pPr marL="1969200" indent="-45720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742950" indent="-74295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1pPr>
            <a:lvl2pPr marL="1174950" indent="-74295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2pPr>
            <a:lvl3pPr marL="1342350" indent="-51435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3pPr>
            <a:lvl4pPr marL="1713150" indent="-51435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4pPr>
            <a:lvl5pPr marL="1969200" indent="-457200">
              <a:buClr>
                <a:schemeClr val="accent1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288BB84D-8752-6D1B-89BF-B3A5CE23AE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3971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_och_innehåll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90990-52D6-401D-B150-7B54C658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innehåll 6">
            <a:extLst>
              <a:ext uri="{FF2B5EF4-FFF2-40B4-BE49-F238E27FC236}">
                <a16:creationId xmlns:a16="http://schemas.microsoft.com/office/drawing/2014/main" id="{5B488F52-9C4F-3F42-4B5D-100F22C708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42000" y="3239092"/>
            <a:ext cx="15840000" cy="6840000"/>
          </a:xfrm>
        </p:spPr>
        <p:txBody>
          <a:bodyPr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71137FAD-ABC3-9EB8-4D49-7CF66C27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754546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spaltsida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7767234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ida_med_bild_vänster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8A76C47-4FA5-4279-B7ED-1F6CD04E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18603" y="10548000"/>
            <a:ext cx="6084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8B261CB-FEFC-4868-A181-B9DE8D0E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3204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DD169D-E447-4789-8673-AFA93CC4C0FC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C73F62-C798-47FE-A71E-BE7E86BC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19804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36" name="Grupp 35">
            <a:extLst>
              <a:ext uri="{FF2B5EF4-FFF2-40B4-BE49-F238E27FC236}">
                <a16:creationId xmlns:a16="http://schemas.microsoft.com/office/drawing/2014/main" id="{0DB1CF83-948A-3C08-8F45-26B724985FBC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37" name="Bild 36">
              <a:extLst>
                <a:ext uri="{FF2B5EF4-FFF2-40B4-BE49-F238E27FC236}">
                  <a16:creationId xmlns:a16="http://schemas.microsoft.com/office/drawing/2014/main" id="{30D25779-0EE3-115C-0F10-EB3643FA9B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38" name="Bild 37">
              <a:extLst>
                <a:ext uri="{FF2B5EF4-FFF2-40B4-BE49-F238E27FC236}">
                  <a16:creationId xmlns:a16="http://schemas.microsoft.com/office/drawing/2014/main" id="{E3E5DDCE-AC70-2774-BE28-F556695E84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F026782C-3D7A-17F2-5918-28639A7693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091" y="3240000"/>
            <a:ext cx="756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4" name="Rubrik 106">
            <a:extLst>
              <a:ext uri="{FF2B5EF4-FFF2-40B4-BE49-F238E27FC236}">
                <a16:creationId xmlns:a16="http://schemas.microsoft.com/office/drawing/2014/main" id="{F9F80C19-D75E-41AA-A755-74DD2587E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091" y="759600"/>
            <a:ext cx="756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5" name="Platshållare för bild 11">
            <a:extLst>
              <a:ext uri="{FF2B5EF4-FFF2-40B4-BE49-F238E27FC236}">
                <a16:creationId xmlns:a16="http://schemas.microsoft.com/office/drawing/2014/main" id="{BA18EB43-EC39-DEB1-4F75-6CDEE023D6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907"/>
            <a:ext cx="9000000" cy="1131125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009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_med_bild_höger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2371849D-5CFA-C47E-F676-A874570709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4BB72E08-77C3-8B82-913C-313B37DED6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104100" y="-1907"/>
            <a:ext cx="9000000" cy="11311257"/>
          </a:xfrm>
          <a:custGeom>
            <a:avLst/>
            <a:gdLst>
              <a:gd name="connsiteX0" fmla="*/ 7551786 w 9000000"/>
              <a:gd name="connsiteY0" fmla="*/ 8968950 h 11311257"/>
              <a:gd name="connsiteX1" fmla="*/ 6652806 w 9000000"/>
              <a:gd name="connsiteY1" fmla="*/ 9867930 h 11311257"/>
              <a:gd name="connsiteX2" fmla="*/ 6652806 w 9000000"/>
              <a:gd name="connsiteY2" fmla="*/ 10766911 h 11311257"/>
              <a:gd name="connsiteX3" fmla="*/ 7551786 w 9000000"/>
              <a:gd name="connsiteY3" fmla="*/ 10766911 h 11311257"/>
              <a:gd name="connsiteX4" fmla="*/ 8450768 w 9000000"/>
              <a:gd name="connsiteY4" fmla="*/ 9867930 h 11311257"/>
              <a:gd name="connsiteX5" fmla="*/ 7551786 w 9000000"/>
              <a:gd name="connsiteY5" fmla="*/ 8968950 h 11311257"/>
              <a:gd name="connsiteX6" fmla="*/ 0 w 9000000"/>
              <a:gd name="connsiteY6" fmla="*/ 0 h 11311257"/>
              <a:gd name="connsiteX7" fmla="*/ 9000000 w 9000000"/>
              <a:gd name="connsiteY7" fmla="*/ 0 h 11311257"/>
              <a:gd name="connsiteX8" fmla="*/ 9000000 w 9000000"/>
              <a:gd name="connsiteY8" fmla="*/ 11311257 h 11311257"/>
              <a:gd name="connsiteX9" fmla="*/ 0 w 9000000"/>
              <a:gd name="connsiteY9" fmla="*/ 11311257 h 1131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0000" h="11311257">
                <a:moveTo>
                  <a:pt x="7551786" y="8968950"/>
                </a:moveTo>
                <a:cubicBezTo>
                  <a:pt x="7055292" y="8968950"/>
                  <a:pt x="6652806" y="9371437"/>
                  <a:pt x="6652806" y="9867930"/>
                </a:cubicBezTo>
                <a:lnTo>
                  <a:pt x="6652806" y="10766911"/>
                </a:lnTo>
                <a:cubicBezTo>
                  <a:pt x="6652806" y="10766911"/>
                  <a:pt x="7551786" y="10766911"/>
                  <a:pt x="7551786" y="10766911"/>
                </a:cubicBezTo>
                <a:cubicBezTo>
                  <a:pt x="8048280" y="10766911"/>
                  <a:pt x="8450768" y="10364424"/>
                  <a:pt x="8450768" y="9867930"/>
                </a:cubicBezTo>
                <a:cubicBezTo>
                  <a:pt x="8450768" y="9371437"/>
                  <a:pt x="8048280" y="8968950"/>
                  <a:pt x="7551786" y="8968950"/>
                </a:cubicBezTo>
                <a:close/>
                <a:moveTo>
                  <a:pt x="0" y="0"/>
                </a:moveTo>
                <a:lnTo>
                  <a:pt x="9000000" y="0"/>
                </a:lnTo>
                <a:lnTo>
                  <a:pt x="9000000" y="11311257"/>
                </a:lnTo>
                <a:lnTo>
                  <a:pt x="0" y="1131125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6" name="Platshållare för bild 11">
            <a:extLst>
              <a:ext uri="{FF2B5EF4-FFF2-40B4-BE49-F238E27FC236}">
                <a16:creationId xmlns:a16="http://schemas.microsoft.com/office/drawing/2014/main" id="{1225C724-E477-1380-A934-93D3F53CB83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302522" y="0"/>
            <a:ext cx="9000000" cy="11309350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/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000" y="3240000"/>
            <a:ext cx="86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864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4" name="Platshållare för sidfot 2">
            <a:extLst>
              <a:ext uri="{FF2B5EF4-FFF2-40B4-BE49-F238E27FC236}">
                <a16:creationId xmlns:a16="http://schemas.microsoft.com/office/drawing/2014/main" id="{0955F523-DC9C-9A33-971C-E2A5B3FD35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57600" y="10548000"/>
            <a:ext cx="71676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A8609803-2BD2-EE23-740E-802C47BF757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77503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2026-10-21</a:t>
            </a:fld>
            <a:endParaRPr lang="sv-SE" dirty="0"/>
          </a:p>
        </p:txBody>
      </p:sp>
      <p:sp>
        <p:nvSpPr>
          <p:cNvPr id="16" name="Platshållare för bildnummer 4">
            <a:extLst>
              <a:ext uri="{FF2B5EF4-FFF2-40B4-BE49-F238E27FC236}">
                <a16:creationId xmlns:a16="http://schemas.microsoft.com/office/drawing/2014/main" id="{EEDEC0E0-F968-24BA-1865-501F4115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163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19" name="Grupp 18">
            <a:extLst>
              <a:ext uri="{FF2B5EF4-FFF2-40B4-BE49-F238E27FC236}">
                <a16:creationId xmlns:a16="http://schemas.microsoft.com/office/drawing/2014/main" id="{E2D06B91-E4F4-02B0-7B37-218258E307E9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0" name="Bild 19">
              <a:extLst>
                <a:ext uri="{FF2B5EF4-FFF2-40B4-BE49-F238E27FC236}">
                  <a16:creationId xmlns:a16="http://schemas.microsoft.com/office/drawing/2014/main" id="{7580A8A2-6AFE-4A23-58B1-D8184B5FF9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1" name="Bild 20">
              <a:extLst>
                <a:ext uri="{FF2B5EF4-FFF2-40B4-BE49-F238E27FC236}">
                  <a16:creationId xmlns:a16="http://schemas.microsoft.com/office/drawing/2014/main" id="{79ED422F-7D66-F311-2B3F-533B72FF23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688601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stor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 10">
            <a:extLst>
              <a:ext uri="{FF2B5EF4-FFF2-40B4-BE49-F238E27FC236}">
                <a16:creationId xmlns:a16="http://schemas.microsoft.com/office/drawing/2014/main" id="{5FDFB973-E8EF-E17D-C0FB-867D393A7B0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2" name="Bild 11">
              <a:extLst>
                <a:ext uri="{FF2B5EF4-FFF2-40B4-BE49-F238E27FC236}">
                  <a16:creationId xmlns:a16="http://schemas.microsoft.com/office/drawing/2014/main" id="{97E4FEE6-0FF3-1C6D-1DF5-210CA699DD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5" name="Bild 14">
              <a:extLst>
                <a:ext uri="{FF2B5EF4-FFF2-40B4-BE49-F238E27FC236}">
                  <a16:creationId xmlns:a16="http://schemas.microsoft.com/office/drawing/2014/main" id="{15545271-AD95-D88B-2106-FED669C5B0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DFF8D528-3013-8A0C-4A04-9D1407F3E0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42000" y="2089423"/>
            <a:ext cx="15840000" cy="7920000"/>
          </a:xfrm>
          <a:solidFill>
            <a:schemeClr val="bg1">
              <a:alpha val="0"/>
            </a:schemeClr>
          </a:solidFill>
        </p:spPr>
        <p:txBody>
          <a:bodyPr anchor="ctr">
            <a:noAutofit/>
          </a:bodyPr>
          <a:lstStyle>
            <a:lvl1pPr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på en ikon för att infoga innehåll</a:t>
            </a:r>
          </a:p>
        </p:txBody>
      </p:sp>
      <p:sp>
        <p:nvSpPr>
          <p:cNvPr id="4" name="Rubrik 12">
            <a:extLst>
              <a:ext uri="{FF2B5EF4-FFF2-40B4-BE49-F238E27FC236}">
                <a16:creationId xmlns:a16="http://schemas.microsoft.com/office/drawing/2014/main" id="{945D2D78-6FA1-D3B3-6756-7DCAA2530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765" y="758131"/>
            <a:ext cx="15840000" cy="104326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F61C49C4-544E-06FF-D2D3-D6DBFB2E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2BE2F662-9F9D-61DE-18A9-9D7AC61E9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166C0C4C-8FE9-9A7B-C423-14C86646E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600" y="10548000"/>
            <a:ext cx="143244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59373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höger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000" y="3240000"/>
            <a:ext cx="828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8131"/>
            <a:ext cx="828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CA76D545-8EEB-9CD2-2DFC-67DFCD1BC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3" name="Platshållare för bildnummer 5">
            <a:extLst>
              <a:ext uri="{FF2B5EF4-FFF2-40B4-BE49-F238E27FC236}">
                <a16:creationId xmlns:a16="http://schemas.microsoft.com/office/drawing/2014/main" id="{91A99BA0-7BAE-145E-E53F-6FBBD86BF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155DB2E7-956E-4BEC-C369-0056BCAF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866ADBD5-CC6E-EE18-4ADC-BFD204AF4A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231058" y="758131"/>
            <a:ext cx="8874937" cy="9240134"/>
          </a:xfrm>
          <a:custGeom>
            <a:avLst/>
            <a:gdLst>
              <a:gd name="connsiteX0" fmla="*/ 4434141 w 8874937"/>
              <a:gd name="connsiteY0" fmla="*/ 0 h 9240134"/>
              <a:gd name="connsiteX1" fmla="*/ 8868196 w 8874937"/>
              <a:gd name="connsiteY1" fmla="*/ 4434055 h 9240134"/>
              <a:gd name="connsiteX2" fmla="*/ 8868196 w 8874937"/>
              <a:gd name="connsiteY2" fmla="*/ 4767750 h 9240134"/>
              <a:gd name="connsiteX3" fmla="*/ 8863190 w 8874937"/>
              <a:gd name="connsiteY3" fmla="*/ 8214634 h 9240134"/>
              <a:gd name="connsiteX4" fmla="*/ 8860960 w 8874937"/>
              <a:gd name="connsiteY4" fmla="*/ 8326350 h 9240134"/>
              <a:gd name="connsiteX5" fmla="*/ 8774752 w 8874937"/>
              <a:gd name="connsiteY5" fmla="*/ 8279558 h 9240134"/>
              <a:gd name="connsiteX6" fmla="*/ 8424828 w 8874937"/>
              <a:gd name="connsiteY6" fmla="*/ 8208912 h 9240134"/>
              <a:gd name="connsiteX7" fmla="*/ 7525848 w 8874937"/>
              <a:gd name="connsiteY7" fmla="*/ 9107892 h 9240134"/>
              <a:gd name="connsiteX8" fmla="*/ 7525848 w 8874937"/>
              <a:gd name="connsiteY8" fmla="*/ 9236269 h 9240134"/>
              <a:gd name="connsiteX9" fmla="*/ 6773866 w 8874937"/>
              <a:gd name="connsiteY9" fmla="*/ 9240134 h 9240134"/>
              <a:gd name="connsiteX10" fmla="*/ 5038677 w 8874937"/>
              <a:gd name="connsiteY10" fmla="*/ 9229376 h 9240134"/>
              <a:gd name="connsiteX11" fmla="*/ 86 w 8874937"/>
              <a:gd name="connsiteY11" fmla="*/ 4434055 h 9240134"/>
              <a:gd name="connsiteX12" fmla="*/ 4434141 w 8874937"/>
              <a:gd name="connsiteY12" fmla="*/ 0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74937" h="9240134">
                <a:moveTo>
                  <a:pt x="4434141" y="0"/>
                </a:move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6757450"/>
                  <a:pt x="8886290" y="7014056"/>
                  <a:pt x="8863190" y="8214634"/>
                </a:cubicBezTo>
                <a:lnTo>
                  <a:pt x="8860960" y="8326350"/>
                </a:lnTo>
                <a:lnTo>
                  <a:pt x="8774752" y="8279558"/>
                </a:lnTo>
                <a:cubicBezTo>
                  <a:pt x="8667200" y="8234067"/>
                  <a:pt x="8548952" y="8208912"/>
                  <a:pt x="8424828" y="8208912"/>
                </a:cubicBezTo>
                <a:cubicBezTo>
                  <a:pt x="7928334" y="8208912"/>
                  <a:pt x="7525848" y="8611399"/>
                  <a:pt x="7525848" y="9107892"/>
                </a:cubicBezTo>
                <a:lnTo>
                  <a:pt x="7525848" y="9236269"/>
                </a:lnTo>
                <a:lnTo>
                  <a:pt x="6773866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ubicBezTo>
                  <a:pt x="86" y="1985194"/>
                  <a:pt x="1985280" y="0"/>
                  <a:pt x="443414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D6A75E8D-F914-3186-0324-87748F393A58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11B87CC-40C5-2FD9-F74C-9B92F2165A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1EFB36D1-C788-1CA8-6D83-6A03156962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03470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vänster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upp 67">
            <a:extLst>
              <a:ext uri="{FF2B5EF4-FFF2-40B4-BE49-F238E27FC236}">
                <a16:creationId xmlns:a16="http://schemas.microsoft.com/office/drawing/2014/main" id="{ECA9E46C-A192-E66A-A053-2D035793388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9" name="Bild 68">
              <a:extLst>
                <a:ext uri="{FF2B5EF4-FFF2-40B4-BE49-F238E27FC236}">
                  <a16:creationId xmlns:a16="http://schemas.microsoft.com/office/drawing/2014/main" id="{26DFF6B6-BCF3-4710-9653-A2D3401BE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0" name="Bild 69">
              <a:extLst>
                <a:ext uri="{FF2B5EF4-FFF2-40B4-BE49-F238E27FC236}">
                  <a16:creationId xmlns:a16="http://schemas.microsoft.com/office/drawing/2014/main" id="{2B9A62BA-B461-3208-3661-A04EC37019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bild 55">
            <a:extLst>
              <a:ext uri="{FF2B5EF4-FFF2-40B4-BE49-F238E27FC236}">
                <a16:creationId xmlns:a16="http://schemas.microsoft.com/office/drawing/2014/main" id="{89A43912-410F-9E93-0855-6EBEDBBD52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98759" y="758131"/>
            <a:ext cx="8874937" cy="9240134"/>
          </a:xfrm>
          <a:custGeom>
            <a:avLst/>
            <a:gdLst>
              <a:gd name="connsiteX0" fmla="*/ 0 w 8868110"/>
              <a:gd name="connsiteY0" fmla="*/ 4434055 h 9201805"/>
              <a:gd name="connsiteX1" fmla="*/ 4434055 w 8868110"/>
              <a:gd name="connsiteY1" fmla="*/ 0 h 9201805"/>
              <a:gd name="connsiteX2" fmla="*/ 4434055 w 8868110"/>
              <a:gd name="connsiteY2" fmla="*/ 0 h 9201805"/>
              <a:gd name="connsiteX3" fmla="*/ 8868110 w 8868110"/>
              <a:gd name="connsiteY3" fmla="*/ 4434055 h 9201805"/>
              <a:gd name="connsiteX4" fmla="*/ 8868110 w 8868110"/>
              <a:gd name="connsiteY4" fmla="*/ 4767750 h 9201805"/>
              <a:gd name="connsiteX5" fmla="*/ 4434055 w 8868110"/>
              <a:gd name="connsiteY5" fmla="*/ 9201805 h 9201805"/>
              <a:gd name="connsiteX6" fmla="*/ 4434055 w 8868110"/>
              <a:gd name="connsiteY6" fmla="*/ 9201805 h 9201805"/>
              <a:gd name="connsiteX7" fmla="*/ 0 w 8868110"/>
              <a:gd name="connsiteY7" fmla="*/ 4767750 h 9201805"/>
              <a:gd name="connsiteX8" fmla="*/ 0 w 8868110"/>
              <a:gd name="connsiteY8" fmla="*/ 4434055 h 9201805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4434055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9874717"/>
              <a:gd name="connsiteY0" fmla="*/ 4434055 h 9284932"/>
              <a:gd name="connsiteX1" fmla="*/ 4434055 w 9874717"/>
              <a:gd name="connsiteY1" fmla="*/ 0 h 9284932"/>
              <a:gd name="connsiteX2" fmla="*/ 4434055 w 9874717"/>
              <a:gd name="connsiteY2" fmla="*/ 0 h 9284932"/>
              <a:gd name="connsiteX3" fmla="*/ 8868110 w 9874717"/>
              <a:gd name="connsiteY3" fmla="*/ 4434055 h 9284932"/>
              <a:gd name="connsiteX4" fmla="*/ 8868110 w 9874717"/>
              <a:gd name="connsiteY4" fmla="*/ 4767750 h 9284932"/>
              <a:gd name="connsiteX5" fmla="*/ 8756673 w 9874717"/>
              <a:gd name="connsiteY5" fmla="*/ 9146387 h 9284932"/>
              <a:gd name="connsiteX6" fmla="*/ 3270273 w 9874717"/>
              <a:gd name="connsiteY6" fmla="*/ 9284932 h 9284932"/>
              <a:gd name="connsiteX7" fmla="*/ 0 w 9874717"/>
              <a:gd name="connsiteY7" fmla="*/ 4767750 h 9284932"/>
              <a:gd name="connsiteX8" fmla="*/ 0 w 9874717"/>
              <a:gd name="connsiteY8" fmla="*/ 4434055 h 9284932"/>
              <a:gd name="connsiteX0" fmla="*/ 0 w 9100960"/>
              <a:gd name="connsiteY0" fmla="*/ 4434055 h 9284932"/>
              <a:gd name="connsiteX1" fmla="*/ 4434055 w 9100960"/>
              <a:gd name="connsiteY1" fmla="*/ 0 h 9284932"/>
              <a:gd name="connsiteX2" fmla="*/ 4434055 w 9100960"/>
              <a:gd name="connsiteY2" fmla="*/ 0 h 9284932"/>
              <a:gd name="connsiteX3" fmla="*/ 8868110 w 9100960"/>
              <a:gd name="connsiteY3" fmla="*/ 4434055 h 9284932"/>
              <a:gd name="connsiteX4" fmla="*/ 8868110 w 9100960"/>
              <a:gd name="connsiteY4" fmla="*/ 4767750 h 9284932"/>
              <a:gd name="connsiteX5" fmla="*/ 8756673 w 9100960"/>
              <a:gd name="connsiteY5" fmla="*/ 9146387 h 9284932"/>
              <a:gd name="connsiteX6" fmla="*/ 3270273 w 9100960"/>
              <a:gd name="connsiteY6" fmla="*/ 9284932 h 9284932"/>
              <a:gd name="connsiteX7" fmla="*/ 0 w 9100960"/>
              <a:gd name="connsiteY7" fmla="*/ 4767750 h 9284932"/>
              <a:gd name="connsiteX8" fmla="*/ 0 w 9100960"/>
              <a:gd name="connsiteY8" fmla="*/ 4434055 h 9284932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756673 w 8868110"/>
              <a:gd name="connsiteY5" fmla="*/ 9146387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963870"/>
              <a:gd name="connsiteY0" fmla="*/ 4434055 h 9284932"/>
              <a:gd name="connsiteX1" fmla="*/ 4434055 w 8963870"/>
              <a:gd name="connsiteY1" fmla="*/ 0 h 9284932"/>
              <a:gd name="connsiteX2" fmla="*/ 4434055 w 8963870"/>
              <a:gd name="connsiteY2" fmla="*/ 0 h 9284932"/>
              <a:gd name="connsiteX3" fmla="*/ 8868110 w 8963870"/>
              <a:gd name="connsiteY3" fmla="*/ 4434055 h 9284932"/>
              <a:gd name="connsiteX4" fmla="*/ 8868110 w 8963870"/>
              <a:gd name="connsiteY4" fmla="*/ 4767750 h 9284932"/>
              <a:gd name="connsiteX5" fmla="*/ 8950637 w 8963870"/>
              <a:gd name="connsiteY5" fmla="*/ 9201805 h 9284932"/>
              <a:gd name="connsiteX6" fmla="*/ 3270273 w 8963870"/>
              <a:gd name="connsiteY6" fmla="*/ 9284932 h 9284932"/>
              <a:gd name="connsiteX7" fmla="*/ 0 w 8963870"/>
              <a:gd name="connsiteY7" fmla="*/ 4767750 h 9284932"/>
              <a:gd name="connsiteX8" fmla="*/ 0 w 8963870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301964"/>
              <a:gd name="connsiteX1" fmla="*/ 4434055 w 8914489"/>
              <a:gd name="connsiteY1" fmla="*/ 0 h 9301964"/>
              <a:gd name="connsiteX2" fmla="*/ 4434055 w 8914489"/>
              <a:gd name="connsiteY2" fmla="*/ 0 h 9301964"/>
              <a:gd name="connsiteX3" fmla="*/ 8868110 w 8914489"/>
              <a:gd name="connsiteY3" fmla="*/ 4434055 h 9301964"/>
              <a:gd name="connsiteX4" fmla="*/ 8868110 w 8914489"/>
              <a:gd name="connsiteY4" fmla="*/ 4767750 h 9301964"/>
              <a:gd name="connsiteX5" fmla="*/ 8895219 w 8914489"/>
              <a:gd name="connsiteY5" fmla="*/ 9284932 h 9301964"/>
              <a:gd name="connsiteX6" fmla="*/ 3270273 w 8914489"/>
              <a:gd name="connsiteY6" fmla="*/ 9284932 h 9301964"/>
              <a:gd name="connsiteX7" fmla="*/ 0 w 8914489"/>
              <a:gd name="connsiteY7" fmla="*/ 4767750 h 9301964"/>
              <a:gd name="connsiteX8" fmla="*/ 0 w 8914489"/>
              <a:gd name="connsiteY8" fmla="*/ 4434055 h 9301964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812092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3270273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10332012"/>
              <a:gd name="connsiteX1" fmla="*/ 4434055 w 8874851"/>
              <a:gd name="connsiteY1" fmla="*/ 0 h 10332012"/>
              <a:gd name="connsiteX2" fmla="*/ 4434055 w 8874851"/>
              <a:gd name="connsiteY2" fmla="*/ 0 h 10332012"/>
              <a:gd name="connsiteX3" fmla="*/ 8868110 w 8874851"/>
              <a:gd name="connsiteY3" fmla="*/ 4434055 h 10332012"/>
              <a:gd name="connsiteX4" fmla="*/ 8868110 w 8874851"/>
              <a:gd name="connsiteY4" fmla="*/ 4767750 h 10332012"/>
              <a:gd name="connsiteX5" fmla="*/ 8839801 w 8874851"/>
              <a:gd name="connsiteY5" fmla="*/ 9229514 h 10332012"/>
              <a:gd name="connsiteX6" fmla="*/ 4821982 w 8874851"/>
              <a:gd name="connsiteY6" fmla="*/ 9284932 h 10332012"/>
              <a:gd name="connsiteX7" fmla="*/ 2854037 w 8874851"/>
              <a:gd name="connsiteY7" fmla="*/ 9228914 h 10332012"/>
              <a:gd name="connsiteX8" fmla="*/ 0 w 8874851"/>
              <a:gd name="connsiteY8" fmla="*/ 4434055 h 1033201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2854037 w 8874851"/>
              <a:gd name="connsiteY7" fmla="*/ 9228914 h 9284932"/>
              <a:gd name="connsiteX8" fmla="*/ 0 w 8874851"/>
              <a:gd name="connsiteY8" fmla="*/ 4434055 h 9284932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3207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6255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62733"/>
              <a:gd name="connsiteX1" fmla="*/ 4434055 w 8874851"/>
              <a:gd name="connsiteY1" fmla="*/ 0 h 9262733"/>
              <a:gd name="connsiteX2" fmla="*/ 4434055 w 8874851"/>
              <a:gd name="connsiteY2" fmla="*/ 0 h 9262733"/>
              <a:gd name="connsiteX3" fmla="*/ 8868110 w 8874851"/>
              <a:gd name="connsiteY3" fmla="*/ 4434055 h 9262733"/>
              <a:gd name="connsiteX4" fmla="*/ 8868110 w 8874851"/>
              <a:gd name="connsiteY4" fmla="*/ 4767750 h 9262733"/>
              <a:gd name="connsiteX5" fmla="*/ 8839801 w 8874851"/>
              <a:gd name="connsiteY5" fmla="*/ 9229514 h 9262733"/>
              <a:gd name="connsiteX6" fmla="*/ 5625546 w 8874851"/>
              <a:gd name="connsiteY6" fmla="*/ 9257223 h 9262733"/>
              <a:gd name="connsiteX7" fmla="*/ 2854037 w 8874851"/>
              <a:gd name="connsiteY7" fmla="*/ 9228914 h 9262733"/>
              <a:gd name="connsiteX8" fmla="*/ 0 w 8874851"/>
              <a:gd name="connsiteY8" fmla="*/ 4434055 h 9262733"/>
              <a:gd name="connsiteX0" fmla="*/ 0 w 8874851"/>
              <a:gd name="connsiteY0" fmla="*/ 4434055 h 9256267"/>
              <a:gd name="connsiteX1" fmla="*/ 4434055 w 8874851"/>
              <a:gd name="connsiteY1" fmla="*/ 0 h 9256267"/>
              <a:gd name="connsiteX2" fmla="*/ 4434055 w 8874851"/>
              <a:gd name="connsiteY2" fmla="*/ 0 h 9256267"/>
              <a:gd name="connsiteX3" fmla="*/ 8868110 w 8874851"/>
              <a:gd name="connsiteY3" fmla="*/ 4434055 h 9256267"/>
              <a:gd name="connsiteX4" fmla="*/ 8868110 w 8874851"/>
              <a:gd name="connsiteY4" fmla="*/ 4767750 h 9256267"/>
              <a:gd name="connsiteX5" fmla="*/ 8839801 w 8874851"/>
              <a:gd name="connsiteY5" fmla="*/ 9229514 h 9256267"/>
              <a:gd name="connsiteX6" fmla="*/ 5786412 w 8874851"/>
              <a:gd name="connsiteY6" fmla="*/ 9240289 h 9256267"/>
              <a:gd name="connsiteX7" fmla="*/ 2854037 w 8874851"/>
              <a:gd name="connsiteY7" fmla="*/ 9228914 h 9256267"/>
              <a:gd name="connsiteX8" fmla="*/ 0 w 8874851"/>
              <a:gd name="connsiteY8" fmla="*/ 4434055 h 9256267"/>
              <a:gd name="connsiteX0" fmla="*/ 0 w 8874851"/>
              <a:gd name="connsiteY0" fmla="*/ 4434055 h 9259340"/>
              <a:gd name="connsiteX1" fmla="*/ 4434055 w 8874851"/>
              <a:gd name="connsiteY1" fmla="*/ 0 h 9259340"/>
              <a:gd name="connsiteX2" fmla="*/ 4434055 w 8874851"/>
              <a:gd name="connsiteY2" fmla="*/ 0 h 9259340"/>
              <a:gd name="connsiteX3" fmla="*/ 8868110 w 8874851"/>
              <a:gd name="connsiteY3" fmla="*/ 4434055 h 9259340"/>
              <a:gd name="connsiteX4" fmla="*/ 8868110 w 8874851"/>
              <a:gd name="connsiteY4" fmla="*/ 4767750 h 9259340"/>
              <a:gd name="connsiteX5" fmla="*/ 8839801 w 8874851"/>
              <a:gd name="connsiteY5" fmla="*/ 9229514 h 9259340"/>
              <a:gd name="connsiteX6" fmla="*/ 5786412 w 8874851"/>
              <a:gd name="connsiteY6" fmla="*/ 9240289 h 9259340"/>
              <a:gd name="connsiteX7" fmla="*/ 2854037 w 8874851"/>
              <a:gd name="connsiteY7" fmla="*/ 9228914 h 9259340"/>
              <a:gd name="connsiteX8" fmla="*/ 0 w 8874851"/>
              <a:gd name="connsiteY8" fmla="*/ 4434055 h 9259340"/>
              <a:gd name="connsiteX0" fmla="*/ 0 w 8874851"/>
              <a:gd name="connsiteY0" fmla="*/ 4434055 h 9252922"/>
              <a:gd name="connsiteX1" fmla="*/ 4434055 w 8874851"/>
              <a:gd name="connsiteY1" fmla="*/ 0 h 9252922"/>
              <a:gd name="connsiteX2" fmla="*/ 4434055 w 8874851"/>
              <a:gd name="connsiteY2" fmla="*/ 0 h 9252922"/>
              <a:gd name="connsiteX3" fmla="*/ 8868110 w 8874851"/>
              <a:gd name="connsiteY3" fmla="*/ 4434055 h 9252922"/>
              <a:gd name="connsiteX4" fmla="*/ 8868110 w 8874851"/>
              <a:gd name="connsiteY4" fmla="*/ 4767750 h 9252922"/>
              <a:gd name="connsiteX5" fmla="*/ 8839801 w 8874851"/>
              <a:gd name="connsiteY5" fmla="*/ 9229514 h 9252922"/>
              <a:gd name="connsiteX6" fmla="*/ 5786412 w 8874851"/>
              <a:gd name="connsiteY6" fmla="*/ 9240289 h 9252922"/>
              <a:gd name="connsiteX7" fmla="*/ 2854037 w 8874851"/>
              <a:gd name="connsiteY7" fmla="*/ 9228914 h 9252922"/>
              <a:gd name="connsiteX8" fmla="*/ 0 w 8874851"/>
              <a:gd name="connsiteY8" fmla="*/ 4434055 h 9252922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284 w 8875135"/>
              <a:gd name="connsiteY0" fmla="*/ 4434055 h 9240289"/>
              <a:gd name="connsiteX1" fmla="*/ 4434339 w 8875135"/>
              <a:gd name="connsiteY1" fmla="*/ 0 h 9240289"/>
              <a:gd name="connsiteX2" fmla="*/ 4434339 w 8875135"/>
              <a:gd name="connsiteY2" fmla="*/ 0 h 9240289"/>
              <a:gd name="connsiteX3" fmla="*/ 8868394 w 8875135"/>
              <a:gd name="connsiteY3" fmla="*/ 4434055 h 9240289"/>
              <a:gd name="connsiteX4" fmla="*/ 8868394 w 8875135"/>
              <a:gd name="connsiteY4" fmla="*/ 4767750 h 9240289"/>
              <a:gd name="connsiteX5" fmla="*/ 8840085 w 8875135"/>
              <a:gd name="connsiteY5" fmla="*/ 9229514 h 9240289"/>
              <a:gd name="connsiteX6" fmla="*/ 5786696 w 8875135"/>
              <a:gd name="connsiteY6" fmla="*/ 9240289 h 9240289"/>
              <a:gd name="connsiteX7" fmla="*/ 2828921 w 8875135"/>
              <a:gd name="connsiteY7" fmla="*/ 9237381 h 9240289"/>
              <a:gd name="connsiteX8" fmla="*/ 284 w 8875135"/>
              <a:gd name="connsiteY8" fmla="*/ 4434055 h 9240289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5786494 w 8874933"/>
              <a:gd name="connsiteY6" fmla="*/ 9240289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6599294 w 8874933"/>
              <a:gd name="connsiteY6" fmla="*/ 9231822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54 w 8874905"/>
              <a:gd name="connsiteY0" fmla="*/ 4434055 h 9254314"/>
              <a:gd name="connsiteX1" fmla="*/ 4434109 w 8874905"/>
              <a:gd name="connsiteY1" fmla="*/ 0 h 9254314"/>
              <a:gd name="connsiteX2" fmla="*/ 4434109 w 8874905"/>
              <a:gd name="connsiteY2" fmla="*/ 0 h 9254314"/>
              <a:gd name="connsiteX3" fmla="*/ 8868164 w 8874905"/>
              <a:gd name="connsiteY3" fmla="*/ 4434055 h 9254314"/>
              <a:gd name="connsiteX4" fmla="*/ 8868164 w 8874905"/>
              <a:gd name="connsiteY4" fmla="*/ 4767750 h 9254314"/>
              <a:gd name="connsiteX5" fmla="*/ 8839855 w 8874905"/>
              <a:gd name="connsiteY5" fmla="*/ 9229514 h 9254314"/>
              <a:gd name="connsiteX6" fmla="*/ 6599266 w 8874905"/>
              <a:gd name="connsiteY6" fmla="*/ 9231822 h 9254314"/>
              <a:gd name="connsiteX7" fmla="*/ 5046958 w 8874905"/>
              <a:gd name="connsiteY7" fmla="*/ 9254314 h 9254314"/>
              <a:gd name="connsiteX8" fmla="*/ 54 w 8874905"/>
              <a:gd name="connsiteY8" fmla="*/ 4434055 h 9254314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599297 w 8874936"/>
              <a:gd name="connsiteY6" fmla="*/ 9231822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5 w 8874936"/>
              <a:gd name="connsiteY0" fmla="*/ 4434055 h 9265073"/>
              <a:gd name="connsiteX1" fmla="*/ 4434140 w 8874936"/>
              <a:gd name="connsiteY1" fmla="*/ 0 h 9265073"/>
              <a:gd name="connsiteX2" fmla="*/ 4434140 w 8874936"/>
              <a:gd name="connsiteY2" fmla="*/ 0 h 9265073"/>
              <a:gd name="connsiteX3" fmla="*/ 8868195 w 8874936"/>
              <a:gd name="connsiteY3" fmla="*/ 4434055 h 9265073"/>
              <a:gd name="connsiteX4" fmla="*/ 8868195 w 8874936"/>
              <a:gd name="connsiteY4" fmla="*/ 4767750 h 9265073"/>
              <a:gd name="connsiteX5" fmla="*/ 8839886 w 8874936"/>
              <a:gd name="connsiteY5" fmla="*/ 9229514 h 9265073"/>
              <a:gd name="connsiteX6" fmla="*/ 6674112 w 8874936"/>
              <a:gd name="connsiteY6" fmla="*/ 9265073 h 9265073"/>
              <a:gd name="connsiteX7" fmla="*/ 5046989 w 8874936"/>
              <a:gd name="connsiteY7" fmla="*/ 9254314 h 9265073"/>
              <a:gd name="connsiteX8" fmla="*/ 85 w 8874936"/>
              <a:gd name="connsiteY8" fmla="*/ 4434055 h 9265073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682424 w 8874936"/>
              <a:gd name="connsiteY6" fmla="*/ 9240134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29662"/>
              <a:gd name="connsiteX1" fmla="*/ 4434141 w 8874937"/>
              <a:gd name="connsiteY1" fmla="*/ 0 h 9229662"/>
              <a:gd name="connsiteX2" fmla="*/ 4434141 w 8874937"/>
              <a:gd name="connsiteY2" fmla="*/ 0 h 9229662"/>
              <a:gd name="connsiteX3" fmla="*/ 8868196 w 8874937"/>
              <a:gd name="connsiteY3" fmla="*/ 4434055 h 9229662"/>
              <a:gd name="connsiteX4" fmla="*/ 8868196 w 8874937"/>
              <a:gd name="connsiteY4" fmla="*/ 4767750 h 9229662"/>
              <a:gd name="connsiteX5" fmla="*/ 8839887 w 8874937"/>
              <a:gd name="connsiteY5" fmla="*/ 9229514 h 9229662"/>
              <a:gd name="connsiteX6" fmla="*/ 6707363 w 8874937"/>
              <a:gd name="connsiteY6" fmla="*/ 9223508 h 9229662"/>
              <a:gd name="connsiteX7" fmla="*/ 5038677 w 8874937"/>
              <a:gd name="connsiteY7" fmla="*/ 9229376 h 9229662"/>
              <a:gd name="connsiteX8" fmla="*/ 86 w 8874937"/>
              <a:gd name="connsiteY8" fmla="*/ 4434055 h 9229662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77386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74937" h="9240134">
                <a:moveTo>
                  <a:pt x="86" y="4434055"/>
                </a:moveTo>
                <a:cubicBezTo>
                  <a:pt x="86" y="1985194"/>
                  <a:pt x="1985280" y="0"/>
                  <a:pt x="4434141" y="0"/>
                </a:cubicBezTo>
                <a:lnTo>
                  <a:pt x="4434141" y="0"/>
                </a:ln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7216611"/>
                  <a:pt x="8895605" y="7040195"/>
                  <a:pt x="8839887" y="9229514"/>
                </a:cubicBezTo>
                <a:lnTo>
                  <a:pt x="6773865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93DE1B89-8B95-C991-FCCB-A27AE56873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84098" y="3240000"/>
            <a:ext cx="8280000" cy="540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1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1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Rubrik 106">
            <a:extLst>
              <a:ext uri="{FF2B5EF4-FFF2-40B4-BE49-F238E27FC236}">
                <a16:creationId xmlns:a16="http://schemas.microsoft.com/office/drawing/2014/main" id="{505B7519-D4A1-65FB-10F7-68D1930A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098" y="758131"/>
            <a:ext cx="828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D1922A11-6FDC-5954-DA22-3452A9DB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197927D5-8C5F-1843-FA9D-B3EFCC39E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B3977587-313F-F007-1750-653BB1B3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769578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0447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spcAft>
                <a:spcPts val="2300"/>
              </a:spcAft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65" y="4767725"/>
            <a:ext cx="16108695" cy="5364000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25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Vit--Vinröd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65" y="4767725"/>
            <a:ext cx="16108695" cy="5364000"/>
          </a:xfrm>
        </p:spPr>
        <p:txBody>
          <a:bodyPr/>
          <a:lstStyle>
            <a:lvl1pPr marL="0" indent="0">
              <a:buClr>
                <a:schemeClr val="accent1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accent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61653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sida-Vinröd_ljus">
    <p:bg>
      <p:bgPr>
        <a:solidFill>
          <a:srgbClr val="F4DEE6">
            <a:alpha val="49804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3A1B9BA9-65FC-FB0D-C6D0-2D99664DACC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5231" t="28360" r="55508" b="23764"/>
          <a:stretch/>
        </p:blipFill>
        <p:spPr>
          <a:xfrm>
            <a:off x="10556106" y="-1"/>
            <a:ext cx="9547994" cy="11309351"/>
          </a:xfrm>
          <a:prstGeom prst="rect">
            <a:avLst/>
          </a:prstGeom>
        </p:spPr>
      </p:pic>
      <p:pic>
        <p:nvPicPr>
          <p:cNvPr id="50" name="Bild 49">
            <a:extLst>
              <a:ext uri="{FF2B5EF4-FFF2-40B4-BE49-F238E27FC236}">
                <a16:creationId xmlns:a16="http://schemas.microsoft.com/office/drawing/2014/main" id="{B5FC84A3-6718-98CF-9EE3-A8DB0F8FC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1CF835EC-2AF2-B93E-A9D0-F6671A06987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7665" y="7958931"/>
            <a:ext cx="10080000" cy="2174168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 sz="4800"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Text</a:t>
            </a:r>
            <a:endParaRPr lang="en-US" dirty="0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802BD0F3-E581-524D-3DED-B8C000C7C72A}"/>
              </a:ext>
            </a:extLst>
          </p:cNvPr>
          <p:cNvGrpSpPr/>
          <p:nvPr userDrawn="1"/>
        </p:nvGrpSpPr>
        <p:grpSpPr>
          <a:xfrm>
            <a:off x="7974372" y="984710"/>
            <a:ext cx="3949885" cy="3949885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E1217339-EB04-35EC-329D-4260BDB4FF8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1" name="Bild 10">
              <a:extLst>
                <a:ext uri="{FF2B5EF4-FFF2-40B4-BE49-F238E27FC236}">
                  <a16:creationId xmlns:a16="http://schemas.microsoft.com/office/drawing/2014/main" id="{80BEC1B3-63D7-777D-10CA-4BD7B507020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2" name="Rubrik 1">
            <a:extLst>
              <a:ext uri="{FF2B5EF4-FFF2-40B4-BE49-F238E27FC236}">
                <a16:creationId xmlns:a16="http://schemas.microsoft.com/office/drawing/2014/main" id="{7C201028-CAC8-A3E5-42F5-DD12DAC4B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2000" y="5654675"/>
            <a:ext cx="10080000" cy="2052000"/>
          </a:xfrm>
        </p:spPr>
        <p:txBody>
          <a:bodyPr bIns="0">
            <a:noAutofit/>
          </a:bodyPr>
          <a:lstStyle>
            <a:lvl1pPr>
              <a:buClr>
                <a:schemeClr val="bg1"/>
              </a:buClr>
              <a:defRPr sz="12000" b="0">
                <a:solidFill>
                  <a:srgbClr val="670F3B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0965212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ida_helsida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E7C7BFDF-15BB-A35D-182B-71E482DB79E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D13F18B1-ED24-8397-C568-DD94D6B23E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8" name="Bild 17">
              <a:extLst>
                <a:ext uri="{FF2B5EF4-FFF2-40B4-BE49-F238E27FC236}">
                  <a16:creationId xmlns:a16="http://schemas.microsoft.com/office/drawing/2014/main" id="{87208784-4141-09D3-D660-A2268386B8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innehåll 14">
            <a:extLst>
              <a:ext uri="{FF2B5EF4-FFF2-40B4-BE49-F238E27FC236}">
                <a16:creationId xmlns:a16="http://schemas.microsoft.com/office/drawing/2014/main" id="{CD130D5D-A6D0-3B8F-D78F-0D66842EA1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-1"/>
            <a:ext cx="20104100" cy="11309351"/>
          </a:xfrm>
          <a:custGeom>
            <a:avLst/>
            <a:gdLst>
              <a:gd name="connsiteX0" fmla="*/ 18655886 w 20104100"/>
              <a:gd name="connsiteY0" fmla="*/ 8967044 h 11309351"/>
              <a:gd name="connsiteX1" fmla="*/ 17756906 w 20104100"/>
              <a:gd name="connsiteY1" fmla="*/ 9866024 h 11309351"/>
              <a:gd name="connsiteX2" fmla="*/ 17756906 w 20104100"/>
              <a:gd name="connsiteY2" fmla="*/ 10765005 h 11309351"/>
              <a:gd name="connsiteX3" fmla="*/ 18655886 w 20104100"/>
              <a:gd name="connsiteY3" fmla="*/ 10765005 h 11309351"/>
              <a:gd name="connsiteX4" fmla="*/ 19554868 w 20104100"/>
              <a:gd name="connsiteY4" fmla="*/ 9866024 h 11309351"/>
              <a:gd name="connsiteX5" fmla="*/ 18655886 w 20104100"/>
              <a:gd name="connsiteY5" fmla="*/ 8967044 h 11309351"/>
              <a:gd name="connsiteX6" fmla="*/ 0 w 20104100"/>
              <a:gd name="connsiteY6" fmla="*/ 0 h 11309351"/>
              <a:gd name="connsiteX7" fmla="*/ 20104100 w 20104100"/>
              <a:gd name="connsiteY7" fmla="*/ 0 h 11309351"/>
              <a:gd name="connsiteX8" fmla="*/ 20104100 w 20104100"/>
              <a:gd name="connsiteY8" fmla="*/ 11309351 h 11309351"/>
              <a:gd name="connsiteX9" fmla="*/ 0 w 20104100"/>
              <a:gd name="connsiteY9" fmla="*/ 11309351 h 1130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1">
                <a:moveTo>
                  <a:pt x="18655886" y="8967044"/>
                </a:moveTo>
                <a:cubicBezTo>
                  <a:pt x="18159392" y="8967044"/>
                  <a:pt x="17756906" y="9369531"/>
                  <a:pt x="17756906" y="9866024"/>
                </a:cubicBezTo>
                <a:lnTo>
                  <a:pt x="17756906" y="10765005"/>
                </a:lnTo>
                <a:cubicBezTo>
                  <a:pt x="17756906" y="10765005"/>
                  <a:pt x="18655886" y="10765005"/>
                  <a:pt x="18655886" y="10765005"/>
                </a:cubicBezTo>
                <a:cubicBezTo>
                  <a:pt x="19152380" y="10765005"/>
                  <a:pt x="19554868" y="10362518"/>
                  <a:pt x="19554868" y="9866024"/>
                </a:cubicBezTo>
                <a:cubicBezTo>
                  <a:pt x="19554868" y="9369531"/>
                  <a:pt x="19152380" y="8967044"/>
                  <a:pt x="18655886" y="8967044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1"/>
                </a:lnTo>
                <a:lnTo>
                  <a:pt x="0" y="11309351"/>
                </a:lnTo>
                <a:close/>
              </a:path>
            </a:pathLst>
          </a:custGeom>
          <a:solidFill>
            <a:schemeClr val="accent1">
              <a:alpha val="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på en ikon för att infoga innehåll</a:t>
            </a:r>
          </a:p>
        </p:txBody>
      </p: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B3A71AB9-AAA7-E78A-F77A-D1A10EB26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B22D6F3-33C1-5574-70A2-85ADD2CEF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A02E07FB-A8EC-6B08-D352-1681F3F6E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64706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1_med_text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399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5" name="Platshållare för bild 11">
            <a:extLst>
              <a:ext uri="{FF2B5EF4-FFF2-40B4-BE49-F238E27FC236}">
                <a16:creationId xmlns:a16="http://schemas.microsoft.com/office/drawing/2014/main" id="{75590286-0510-BFB4-EE2F-160E3A17B3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1" hasCustomPrompt="1"/>
          </p:nvPr>
        </p:nvSpPr>
        <p:spPr>
          <a:xfrm>
            <a:off x="180000" y="4359600"/>
            <a:ext cx="4716000" cy="67697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4046400" cy="6552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5076000" y="6913750"/>
            <a:ext cx="4046400" cy="42156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8" name="Platshållare för bild 11">
            <a:extLst>
              <a:ext uri="{FF2B5EF4-FFF2-40B4-BE49-F238E27FC236}">
                <a16:creationId xmlns:a16="http://schemas.microsoft.com/office/drawing/2014/main" id="{DEAE2A4F-ACD4-6532-5F4C-9A855B9F5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4" hasCustomPrompt="1"/>
          </p:nvPr>
        </p:nvSpPr>
        <p:spPr>
          <a:xfrm>
            <a:off x="9304100" y="180000"/>
            <a:ext cx="10620000" cy="56628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51" name="Platshållare för bild 50">
            <a:extLst>
              <a:ext uri="{FF2B5EF4-FFF2-40B4-BE49-F238E27FC236}">
                <a16:creationId xmlns:a16="http://schemas.microsoft.com/office/drawing/2014/main" id="{6CEF6B11-B88E-2C7C-9AD5-550A8765DC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7" hasCustomPrompt="1"/>
          </p:nvPr>
        </p:nvSpPr>
        <p:spPr>
          <a:xfrm>
            <a:off x="14794100" y="6017350"/>
            <a:ext cx="5130000" cy="5112000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36C45F4-5A3A-B353-8B3A-6433B352CE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02400" y="6377390"/>
            <a:ext cx="5279848" cy="1005477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100%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88D93A17-5D27-9173-DE8F-75232BA67D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02400" y="7454875"/>
            <a:ext cx="5311700" cy="2880320"/>
          </a:xfrm>
        </p:spPr>
        <p:txBody>
          <a:bodyPr anchor="t"/>
          <a:lstStyle>
            <a:lvl1pPr marL="0" indent="0" algn="ctr">
              <a:buNone/>
              <a:defRPr sz="5400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8905EC65-8650-70B3-60D1-3E1ABCA0D806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11FBA0C9-6BFF-B8AD-A3F5-12DDCE3121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8" name="Bild 7">
              <a:extLst>
                <a:ext uri="{FF2B5EF4-FFF2-40B4-BE49-F238E27FC236}">
                  <a16:creationId xmlns:a16="http://schemas.microsoft.com/office/drawing/2014/main" id="{228F8573-1D0A-2F1D-9164-0EFB361C27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577308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2_med_text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781495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9538100" cy="6552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180000" y="8174955"/>
            <a:ext cx="4716000" cy="295439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8" name="Platshållare för bild 11">
            <a:extLst>
              <a:ext uri="{FF2B5EF4-FFF2-40B4-BE49-F238E27FC236}">
                <a16:creationId xmlns:a16="http://schemas.microsoft.com/office/drawing/2014/main" id="{DEAE2A4F-ACD4-6532-5F4C-9A855B9F5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4" hasCustomPrompt="1"/>
          </p:nvPr>
        </p:nvSpPr>
        <p:spPr>
          <a:xfrm>
            <a:off x="14794100" y="180000"/>
            <a:ext cx="5130000" cy="56628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9" name="Platshållare för bild 11">
            <a:extLst>
              <a:ext uri="{FF2B5EF4-FFF2-40B4-BE49-F238E27FC236}">
                <a16:creationId xmlns:a16="http://schemas.microsoft.com/office/drawing/2014/main" id="{4798232A-73EF-6BAB-910A-26A2BE1F61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6" hasCustomPrompt="1"/>
          </p:nvPr>
        </p:nvSpPr>
        <p:spPr>
          <a:xfrm>
            <a:off x="9304100" y="6913750"/>
            <a:ext cx="5310000" cy="42156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51" name="Platshållare för bild 50">
            <a:extLst>
              <a:ext uri="{FF2B5EF4-FFF2-40B4-BE49-F238E27FC236}">
                <a16:creationId xmlns:a16="http://schemas.microsoft.com/office/drawing/2014/main" id="{6CEF6B11-B88E-2C7C-9AD5-550A8765DC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7" hasCustomPrompt="1"/>
          </p:nvPr>
        </p:nvSpPr>
        <p:spPr>
          <a:xfrm>
            <a:off x="14794100" y="6017350"/>
            <a:ext cx="5130000" cy="5112000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6F9EFEF-9695-7AB3-FDC0-829FA125B2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6000" y="7022827"/>
            <a:ext cx="4023825" cy="972128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98%</a:t>
            </a:r>
          </a:p>
        </p:txBody>
      </p:sp>
      <p:sp>
        <p:nvSpPr>
          <p:cNvPr id="3" name="Platshållare för text 4">
            <a:extLst>
              <a:ext uri="{FF2B5EF4-FFF2-40B4-BE49-F238E27FC236}">
                <a16:creationId xmlns:a16="http://schemas.microsoft.com/office/drawing/2014/main" id="{3EBD60E3-AB8C-FA3F-4E75-0BB502CA3F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76000" y="8005650"/>
            <a:ext cx="4048100" cy="2905609"/>
          </a:xfrm>
        </p:spPr>
        <p:txBody>
          <a:bodyPr anchor="t"/>
          <a:lstStyle>
            <a:lvl1pPr marL="0" indent="0" algn="ctr">
              <a:buNone/>
              <a:defRPr sz="5400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D7B35C18-31BA-C480-0D6A-3E04BD624973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" name="Bild 4">
              <a:extLst>
                <a:ext uri="{FF2B5EF4-FFF2-40B4-BE49-F238E27FC236}">
                  <a16:creationId xmlns:a16="http://schemas.microsoft.com/office/drawing/2014/main" id="{16ED4C09-51FE-CD65-312F-C7C542BCBE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6C996E8F-0F50-1B7B-6FCE-C271498367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2784074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3_med_text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493463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7456562" cy="1094443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180000" y="5294635"/>
            <a:ext cx="4716000" cy="58347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07741B52-3B3E-3BC7-9652-BCFA930D0B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8" hasCustomPrompt="1"/>
          </p:nvPr>
        </p:nvSpPr>
        <p:spPr>
          <a:xfrm>
            <a:off x="12712562" y="3962467"/>
            <a:ext cx="7211538" cy="7161963"/>
          </a:xfrm>
          <a:custGeom>
            <a:avLst/>
            <a:gdLst>
              <a:gd name="connsiteX0" fmla="*/ 5943324 w 7211538"/>
              <a:gd name="connsiteY0" fmla="*/ 5004576 h 7161963"/>
              <a:gd name="connsiteX1" fmla="*/ 5044344 w 7211538"/>
              <a:gd name="connsiteY1" fmla="*/ 5903556 h 7161963"/>
              <a:gd name="connsiteX2" fmla="*/ 5044344 w 7211538"/>
              <a:gd name="connsiteY2" fmla="*/ 6802537 h 7161963"/>
              <a:gd name="connsiteX3" fmla="*/ 5943324 w 7211538"/>
              <a:gd name="connsiteY3" fmla="*/ 6802537 h 7161963"/>
              <a:gd name="connsiteX4" fmla="*/ 6842306 w 7211538"/>
              <a:gd name="connsiteY4" fmla="*/ 5903556 h 7161963"/>
              <a:gd name="connsiteX5" fmla="*/ 5943324 w 7211538"/>
              <a:gd name="connsiteY5" fmla="*/ 5004576 h 7161963"/>
              <a:gd name="connsiteX6" fmla="*/ 0 w 7211538"/>
              <a:gd name="connsiteY6" fmla="*/ 0 h 7161963"/>
              <a:gd name="connsiteX7" fmla="*/ 7211538 w 7211538"/>
              <a:gd name="connsiteY7" fmla="*/ 0 h 7161963"/>
              <a:gd name="connsiteX8" fmla="*/ 7211538 w 7211538"/>
              <a:gd name="connsiteY8" fmla="*/ 7161963 h 7161963"/>
              <a:gd name="connsiteX9" fmla="*/ 0 w 7211538"/>
              <a:gd name="connsiteY9" fmla="*/ 7161963 h 7161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11538" h="7161963">
                <a:moveTo>
                  <a:pt x="5943324" y="5004576"/>
                </a:moveTo>
                <a:cubicBezTo>
                  <a:pt x="5446830" y="5004576"/>
                  <a:pt x="5044344" y="5407063"/>
                  <a:pt x="5044344" y="5903556"/>
                </a:cubicBezTo>
                <a:lnTo>
                  <a:pt x="5044344" y="6802537"/>
                </a:lnTo>
                <a:cubicBezTo>
                  <a:pt x="5044344" y="6802537"/>
                  <a:pt x="5943324" y="6802537"/>
                  <a:pt x="5943324" y="6802537"/>
                </a:cubicBezTo>
                <a:cubicBezTo>
                  <a:pt x="6439818" y="6802537"/>
                  <a:pt x="6842306" y="6400050"/>
                  <a:pt x="6842306" y="5903556"/>
                </a:cubicBezTo>
                <a:cubicBezTo>
                  <a:pt x="6842306" y="5407063"/>
                  <a:pt x="6439818" y="5004576"/>
                  <a:pt x="5943324" y="5004576"/>
                </a:cubicBezTo>
                <a:close/>
                <a:moveTo>
                  <a:pt x="0" y="0"/>
                </a:moveTo>
                <a:lnTo>
                  <a:pt x="7211538" y="0"/>
                </a:lnTo>
                <a:lnTo>
                  <a:pt x="7211538" y="7161963"/>
                </a:lnTo>
                <a:lnTo>
                  <a:pt x="0" y="716196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Platshållare för bild 11">
            <a:extLst>
              <a:ext uri="{FF2B5EF4-FFF2-40B4-BE49-F238E27FC236}">
                <a16:creationId xmlns:a16="http://schemas.microsoft.com/office/drawing/2014/main" id="{F536D92B-87AA-BBF0-BDDC-1A023F4BB4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9" hasCustomPrompt="1"/>
          </p:nvPr>
        </p:nvSpPr>
        <p:spPr>
          <a:xfrm>
            <a:off x="16414100" y="180000"/>
            <a:ext cx="3510000" cy="3602467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1C86E17-67EC-C615-2842-76EB0D847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03429" y="326082"/>
            <a:ext cx="3509500" cy="936105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sv-SE" dirty="0"/>
              <a:t>98%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C40B185A-2F22-3207-F086-4CB9D1147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03428" y="1262187"/>
            <a:ext cx="3530672" cy="2396633"/>
          </a:xfrm>
        </p:spPr>
        <p:txBody>
          <a:bodyPr anchor="t"/>
          <a:lstStyle>
            <a:lvl1pPr marL="0" indent="0" algn="ctr">
              <a:buNone/>
              <a:defRPr sz="4400">
                <a:solidFill>
                  <a:schemeClr val="accent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9924D6F4-B2E5-DFB3-AD23-22CDC8FBF80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4C9CD803-0E8B-1C0E-0E29-B5DAE7383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4C80B198-33F3-1D5A-45D1-D92C2FCD60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4955329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4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8000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3" name="Platshållare för bild 22">
            <a:extLst>
              <a:ext uri="{FF2B5EF4-FFF2-40B4-BE49-F238E27FC236}">
                <a16:creationId xmlns:a16="http://schemas.microsoft.com/office/drawing/2014/main" id="{AE476CC3-39A7-954F-B55A-B3FADD79CCA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487300" y="180000"/>
            <a:ext cx="6436800" cy="10949350"/>
          </a:xfrm>
          <a:custGeom>
            <a:avLst/>
            <a:gdLst>
              <a:gd name="connsiteX0" fmla="*/ 5168586 w 6436800"/>
              <a:gd name="connsiteY0" fmla="*/ 8787043 h 10949350"/>
              <a:gd name="connsiteX1" fmla="*/ 4269606 w 6436800"/>
              <a:gd name="connsiteY1" fmla="*/ 9686023 h 10949350"/>
              <a:gd name="connsiteX2" fmla="*/ 4269606 w 6436800"/>
              <a:gd name="connsiteY2" fmla="*/ 10585004 h 10949350"/>
              <a:gd name="connsiteX3" fmla="*/ 5168586 w 6436800"/>
              <a:gd name="connsiteY3" fmla="*/ 10585004 h 10949350"/>
              <a:gd name="connsiteX4" fmla="*/ 6067568 w 6436800"/>
              <a:gd name="connsiteY4" fmla="*/ 9686023 h 10949350"/>
              <a:gd name="connsiteX5" fmla="*/ 5168586 w 6436800"/>
              <a:gd name="connsiteY5" fmla="*/ 8787043 h 10949350"/>
              <a:gd name="connsiteX6" fmla="*/ 0 w 6436800"/>
              <a:gd name="connsiteY6" fmla="*/ 0 h 10949350"/>
              <a:gd name="connsiteX7" fmla="*/ 6436800 w 6436800"/>
              <a:gd name="connsiteY7" fmla="*/ 0 h 10949350"/>
              <a:gd name="connsiteX8" fmla="*/ 6436800 w 6436800"/>
              <a:gd name="connsiteY8" fmla="*/ 10949350 h 10949350"/>
              <a:gd name="connsiteX9" fmla="*/ 0 w 6436800"/>
              <a:gd name="connsiteY9" fmla="*/ 10949350 h 109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36800" h="10949350">
                <a:moveTo>
                  <a:pt x="5168586" y="8787043"/>
                </a:moveTo>
                <a:cubicBezTo>
                  <a:pt x="4672092" y="8787043"/>
                  <a:pt x="4269606" y="9189530"/>
                  <a:pt x="4269606" y="9686023"/>
                </a:cubicBezTo>
                <a:lnTo>
                  <a:pt x="4269606" y="10585004"/>
                </a:lnTo>
                <a:cubicBezTo>
                  <a:pt x="4269606" y="10585004"/>
                  <a:pt x="5168586" y="10585004"/>
                  <a:pt x="5168586" y="10585004"/>
                </a:cubicBezTo>
                <a:cubicBezTo>
                  <a:pt x="5665080" y="10585004"/>
                  <a:pt x="6067568" y="10182517"/>
                  <a:pt x="6067568" y="9686023"/>
                </a:cubicBezTo>
                <a:cubicBezTo>
                  <a:pt x="6067568" y="9189530"/>
                  <a:pt x="5665080" y="8787043"/>
                  <a:pt x="5168586" y="8787043"/>
                </a:cubicBezTo>
                <a:close/>
                <a:moveTo>
                  <a:pt x="0" y="0"/>
                </a:moveTo>
                <a:lnTo>
                  <a:pt x="6436800" y="0"/>
                </a:lnTo>
                <a:lnTo>
                  <a:pt x="6436800" y="10949350"/>
                </a:lnTo>
                <a:lnTo>
                  <a:pt x="0" y="10949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1" name="Platshållare för bild 11">
            <a:extLst>
              <a:ext uri="{FF2B5EF4-FFF2-40B4-BE49-F238E27FC236}">
                <a16:creationId xmlns:a16="http://schemas.microsoft.com/office/drawing/2014/main" id="{04A79490-3E77-1BC2-C4F7-C0081AFF5F6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83365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grpSp>
        <p:nvGrpSpPr>
          <p:cNvPr id="24" name="Grupp 23">
            <a:extLst>
              <a:ext uri="{FF2B5EF4-FFF2-40B4-BE49-F238E27FC236}">
                <a16:creationId xmlns:a16="http://schemas.microsoft.com/office/drawing/2014/main" id="{36080757-1827-79AE-08EE-9E86E25BE3E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5" name="Bild 24">
              <a:extLst>
                <a:ext uri="{FF2B5EF4-FFF2-40B4-BE49-F238E27FC236}">
                  <a16:creationId xmlns:a16="http://schemas.microsoft.com/office/drawing/2014/main" id="{5F083FF7-85BF-7EAE-1F71-ECDBB52444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6" name="Bild 25">
              <a:extLst>
                <a:ext uri="{FF2B5EF4-FFF2-40B4-BE49-F238E27FC236}">
                  <a16:creationId xmlns:a16="http://schemas.microsoft.com/office/drawing/2014/main" id="{31D15F89-24FB-77F4-7CF3-368E6D918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636918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5-Vinröd_ljus">
    <p:bg>
      <p:bgPr>
        <a:solidFill>
          <a:srgbClr val="F4DEE6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8000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05B2B2DE-FEA3-653C-0931-379607DA729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833652" y="180000"/>
            <a:ext cx="13090449" cy="10949350"/>
          </a:xfrm>
          <a:custGeom>
            <a:avLst/>
            <a:gdLst>
              <a:gd name="connsiteX0" fmla="*/ 11822235 w 13090449"/>
              <a:gd name="connsiteY0" fmla="*/ 8787043 h 10949350"/>
              <a:gd name="connsiteX1" fmla="*/ 10923255 w 13090449"/>
              <a:gd name="connsiteY1" fmla="*/ 9686023 h 10949350"/>
              <a:gd name="connsiteX2" fmla="*/ 10923255 w 13090449"/>
              <a:gd name="connsiteY2" fmla="*/ 10585004 h 10949350"/>
              <a:gd name="connsiteX3" fmla="*/ 11822235 w 13090449"/>
              <a:gd name="connsiteY3" fmla="*/ 10585004 h 10949350"/>
              <a:gd name="connsiteX4" fmla="*/ 12721217 w 13090449"/>
              <a:gd name="connsiteY4" fmla="*/ 9686023 h 10949350"/>
              <a:gd name="connsiteX5" fmla="*/ 11822235 w 13090449"/>
              <a:gd name="connsiteY5" fmla="*/ 8787043 h 10949350"/>
              <a:gd name="connsiteX6" fmla="*/ 0 w 13090449"/>
              <a:gd name="connsiteY6" fmla="*/ 0 h 10949350"/>
              <a:gd name="connsiteX7" fmla="*/ 13090449 w 13090449"/>
              <a:gd name="connsiteY7" fmla="*/ 0 h 10949350"/>
              <a:gd name="connsiteX8" fmla="*/ 13090449 w 13090449"/>
              <a:gd name="connsiteY8" fmla="*/ 10949350 h 10949350"/>
              <a:gd name="connsiteX9" fmla="*/ 0 w 13090449"/>
              <a:gd name="connsiteY9" fmla="*/ 10949350 h 109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90449" h="10949350">
                <a:moveTo>
                  <a:pt x="11822235" y="8787043"/>
                </a:moveTo>
                <a:cubicBezTo>
                  <a:pt x="11325741" y="8787043"/>
                  <a:pt x="10923255" y="9189530"/>
                  <a:pt x="10923255" y="9686023"/>
                </a:cubicBezTo>
                <a:lnTo>
                  <a:pt x="10923255" y="10585004"/>
                </a:lnTo>
                <a:cubicBezTo>
                  <a:pt x="10923255" y="10585004"/>
                  <a:pt x="11822235" y="10585004"/>
                  <a:pt x="11822235" y="10585004"/>
                </a:cubicBezTo>
                <a:cubicBezTo>
                  <a:pt x="12318729" y="10585004"/>
                  <a:pt x="12721217" y="10182517"/>
                  <a:pt x="12721217" y="9686023"/>
                </a:cubicBezTo>
                <a:cubicBezTo>
                  <a:pt x="12721217" y="9189530"/>
                  <a:pt x="12318729" y="8787043"/>
                  <a:pt x="11822235" y="8787043"/>
                </a:cubicBezTo>
                <a:close/>
                <a:moveTo>
                  <a:pt x="0" y="0"/>
                </a:moveTo>
                <a:lnTo>
                  <a:pt x="13090449" y="0"/>
                </a:lnTo>
                <a:lnTo>
                  <a:pt x="13090449" y="10949350"/>
                </a:lnTo>
                <a:lnTo>
                  <a:pt x="0" y="10949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2CD8BC74-CB05-F75D-4DA5-0A80BAEE188A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5E8ABFF-A049-3CC3-723D-CBFA3BE938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82540203-A0E1-AD3F-4C66-DCA08CC9C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44980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Grafik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B5FC84A3-6718-98CF-9EE3-A8DB0F8FC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830139"/>
            <a:ext cx="10260000" cy="4525838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12000" b="0" spc="-400" baseline="0">
                <a:solidFill>
                  <a:schemeClr val="bg2"/>
                </a:solidFill>
                <a:latin typeface="+mn-lt"/>
              </a:defRPr>
            </a:lvl1pPr>
          </a:lstStyle>
          <a:p>
            <a:r>
              <a:rPr lang="sv-SE" dirty="0"/>
              <a:t>Rubrik på en </a:t>
            </a:r>
            <a:br>
              <a:rPr lang="sv-SE" dirty="0"/>
            </a:br>
            <a:r>
              <a:rPr lang="sv-SE" dirty="0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2000" y="5847725"/>
            <a:ext cx="10260000" cy="240665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4500" spc="-2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CD5ED3C4-0BE5-7CD7-24AB-E690E890CC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231" t="28360" r="55508" b="23764"/>
          <a:stretch/>
        </p:blipFill>
        <p:spPr>
          <a:xfrm>
            <a:off x="10556106" y="-1"/>
            <a:ext cx="9547994" cy="11309351"/>
          </a:xfrm>
          <a:prstGeom prst="rect">
            <a:avLst/>
          </a:prstGeom>
        </p:spPr>
      </p:pic>
      <p:grpSp>
        <p:nvGrpSpPr>
          <p:cNvPr id="44" name="Grupp 43">
            <a:extLst>
              <a:ext uri="{FF2B5EF4-FFF2-40B4-BE49-F238E27FC236}">
                <a16:creationId xmlns:a16="http://schemas.microsoft.com/office/drawing/2014/main" id="{1538AC56-7E65-723C-776F-248CC678B0A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7A9E031A-CC55-2EE8-9EA6-B2600A90B4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6" name="Bild 45">
              <a:extLst>
                <a:ext uri="{FF2B5EF4-FFF2-40B4-BE49-F238E27FC236}">
                  <a16:creationId xmlns:a16="http://schemas.microsoft.com/office/drawing/2014/main" id="{C6584C1A-A6D5-74D4-62AF-595A0D83C8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831814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Bild-Vinröd_mö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DA62A74-CD6A-60FA-D88A-16D15496863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20104100" cy="11309350"/>
          </a:xfrm>
          <a:custGeom>
            <a:avLst/>
            <a:gdLst>
              <a:gd name="connsiteX0" fmla="*/ 18655886 w 20104100"/>
              <a:gd name="connsiteY0" fmla="*/ 8967043 h 11309350"/>
              <a:gd name="connsiteX1" fmla="*/ 17756906 w 20104100"/>
              <a:gd name="connsiteY1" fmla="*/ 9866023 h 11309350"/>
              <a:gd name="connsiteX2" fmla="*/ 17756906 w 20104100"/>
              <a:gd name="connsiteY2" fmla="*/ 10765004 h 11309350"/>
              <a:gd name="connsiteX3" fmla="*/ 18655886 w 20104100"/>
              <a:gd name="connsiteY3" fmla="*/ 10765004 h 11309350"/>
              <a:gd name="connsiteX4" fmla="*/ 19554868 w 20104100"/>
              <a:gd name="connsiteY4" fmla="*/ 9866023 h 11309350"/>
              <a:gd name="connsiteX5" fmla="*/ 18655886 w 20104100"/>
              <a:gd name="connsiteY5" fmla="*/ 8967043 h 11309350"/>
              <a:gd name="connsiteX6" fmla="*/ 0 w 20104100"/>
              <a:gd name="connsiteY6" fmla="*/ 0 h 11309350"/>
              <a:gd name="connsiteX7" fmla="*/ 20104100 w 20104100"/>
              <a:gd name="connsiteY7" fmla="*/ 0 h 11309350"/>
              <a:gd name="connsiteX8" fmla="*/ 20104100 w 20104100"/>
              <a:gd name="connsiteY8" fmla="*/ 11309350 h 11309350"/>
              <a:gd name="connsiteX9" fmla="*/ 0 w 20104100"/>
              <a:gd name="connsiteY9" fmla="*/ 11309350 h 1130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0">
                <a:moveTo>
                  <a:pt x="18655886" y="8967043"/>
                </a:moveTo>
                <a:cubicBezTo>
                  <a:pt x="18159392" y="8967043"/>
                  <a:pt x="17756906" y="9369530"/>
                  <a:pt x="17756906" y="9866023"/>
                </a:cubicBezTo>
                <a:lnTo>
                  <a:pt x="17756906" y="10765004"/>
                </a:lnTo>
                <a:cubicBezTo>
                  <a:pt x="17756906" y="10765004"/>
                  <a:pt x="18655886" y="10765004"/>
                  <a:pt x="18655886" y="10765004"/>
                </a:cubicBezTo>
                <a:cubicBezTo>
                  <a:pt x="19152380" y="10765004"/>
                  <a:pt x="19554868" y="10362517"/>
                  <a:pt x="19554868" y="9866023"/>
                </a:cubicBezTo>
                <a:cubicBezTo>
                  <a:pt x="19554868" y="9369530"/>
                  <a:pt x="19152380" y="8967043"/>
                  <a:pt x="18655886" y="8967043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0"/>
                </a:lnTo>
                <a:lnTo>
                  <a:pt x="0" y="11309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830139"/>
            <a:ext cx="10260000" cy="4525838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12000" b="0" spc="-4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på en </a:t>
            </a:r>
            <a:br>
              <a:rPr lang="sv-SE" dirty="0"/>
            </a:br>
            <a:r>
              <a:rPr lang="sv-SE" dirty="0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2000" y="5847725"/>
            <a:ext cx="10260000" cy="240665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4500" spc="-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70A80DFD-2EF3-263F-E0D3-4F2A69095E29}"/>
              </a:ext>
            </a:extLst>
          </p:cNvPr>
          <p:cNvSpPr txBox="1"/>
          <p:nvPr userDrawn="1"/>
        </p:nvSpPr>
        <p:spPr>
          <a:xfrm>
            <a:off x="21497731" y="76324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1C913480-2908-8406-6E25-B7ECDA02D5E2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9" name="Bild 8">
              <a:extLst>
                <a:ext uri="{FF2B5EF4-FFF2-40B4-BE49-F238E27FC236}">
                  <a16:creationId xmlns:a16="http://schemas.microsoft.com/office/drawing/2014/main" id="{B92FEAB0-FE55-BBF5-A189-AB46908364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7DF4329B-88BE-F299-2070-02117A1F0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3764184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sida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 12">
            <a:extLst>
              <a:ext uri="{FF2B5EF4-FFF2-40B4-BE49-F238E27FC236}">
                <a16:creationId xmlns:a16="http://schemas.microsoft.com/office/drawing/2014/main" id="{51D9AC0B-9A28-EBC7-DE2D-75AA21BBB7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77628" t="-1566" r="-4596" b="83352"/>
          <a:stretch/>
        </p:blipFill>
        <p:spPr>
          <a:xfrm>
            <a:off x="-14479" y="7006840"/>
            <a:ext cx="5178504" cy="4302510"/>
          </a:xfrm>
          <a:prstGeom prst="rect">
            <a:avLst/>
          </a:prstGeom>
        </p:spPr>
      </p:pic>
      <p:pic>
        <p:nvPicPr>
          <p:cNvPr id="3" name="Bild 2">
            <a:extLst>
              <a:ext uri="{FF2B5EF4-FFF2-40B4-BE49-F238E27FC236}">
                <a16:creationId xmlns:a16="http://schemas.microsoft.com/office/drawing/2014/main" id="{800A8904-65D5-F704-1F45-6639AF4C75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9E5B939A-F98F-E7E0-597B-386E1E870C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7337" t="48723" r="80369" b="24476"/>
          <a:stretch/>
        </p:blipFill>
        <p:spPr>
          <a:xfrm>
            <a:off x="14925596" y="0"/>
            <a:ext cx="5178504" cy="6330938"/>
          </a:xfrm>
          <a:prstGeom prst="rect">
            <a:avLst/>
          </a:prstGeom>
        </p:spPr>
      </p:pic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4" name="Rubrik 1">
            <a:extLst>
              <a:ext uri="{FF2B5EF4-FFF2-40B4-BE49-F238E27FC236}">
                <a16:creationId xmlns:a16="http://schemas.microsoft.com/office/drawing/2014/main" id="{122500B5-D652-D912-9670-09854E1D46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4763" y="2414315"/>
            <a:ext cx="14560096" cy="6167560"/>
          </a:xfrm>
        </p:spPr>
        <p:txBody>
          <a:bodyPr anchor="ctr">
            <a:noAutofit/>
          </a:bodyPr>
          <a:lstStyle>
            <a:lvl1pPr algn="ctr">
              <a:defRPr sz="6000" b="0">
                <a:solidFill>
                  <a:schemeClr val="bg1"/>
                </a:solidFill>
              </a:defRPr>
            </a:lvl1pPr>
          </a:lstStyle>
          <a:p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adipiscing</a:t>
            </a:r>
            <a:r>
              <a:rPr lang="sv-SE" dirty="0"/>
              <a:t> elit.  </a:t>
            </a:r>
            <a:r>
              <a:rPr lang="sv-SE" dirty="0" err="1"/>
              <a:t>Curabitur</a:t>
            </a:r>
            <a:r>
              <a:rPr lang="sv-SE" dirty="0"/>
              <a:t> </a:t>
            </a:r>
            <a:r>
              <a:rPr lang="sv-SE" dirty="0" err="1"/>
              <a:t>vel</a:t>
            </a:r>
            <a:r>
              <a:rPr lang="sv-SE" dirty="0"/>
              <a:t> ante et </a:t>
            </a:r>
            <a:r>
              <a:rPr lang="sv-SE" dirty="0" err="1"/>
              <a:t>orci</a:t>
            </a:r>
            <a:r>
              <a:rPr lang="sv-SE" dirty="0"/>
              <a:t> </a:t>
            </a:r>
            <a:r>
              <a:rPr lang="sv-SE" dirty="0" err="1"/>
              <a:t>eleifend</a:t>
            </a:r>
            <a:r>
              <a:rPr lang="sv-SE" dirty="0"/>
              <a:t>. </a:t>
            </a:r>
            <a:br>
              <a:rPr lang="sv-SE" dirty="0"/>
            </a:br>
            <a:r>
              <a:rPr lang="sv-SE" dirty="0" err="1"/>
              <a:t>Suspendisse</a:t>
            </a:r>
            <a:r>
              <a:rPr lang="sv-SE" dirty="0"/>
              <a:t> </a:t>
            </a:r>
            <a:r>
              <a:rPr lang="sv-SE" dirty="0" err="1"/>
              <a:t>potenti</a:t>
            </a:r>
            <a:r>
              <a:rPr lang="sv-SE" dirty="0"/>
              <a:t>. </a:t>
            </a:r>
            <a:r>
              <a:rPr lang="sv-SE" dirty="0" err="1"/>
              <a:t>Aenean</a:t>
            </a:r>
            <a:r>
              <a:rPr lang="sv-SE" dirty="0"/>
              <a:t> </a:t>
            </a:r>
            <a:r>
              <a:rPr lang="sv-SE" dirty="0" err="1"/>
              <a:t>tincidunt</a:t>
            </a:r>
            <a:r>
              <a:rPr lang="sv-SE" dirty="0"/>
              <a:t>, </a:t>
            </a:r>
            <a:r>
              <a:rPr lang="sv-SE" dirty="0" err="1"/>
              <a:t>magna</a:t>
            </a:r>
            <a:r>
              <a:rPr lang="sv-SE" dirty="0"/>
              <a:t> at </a:t>
            </a:r>
            <a:br>
              <a:rPr lang="sv-SE" dirty="0"/>
            </a:br>
            <a:r>
              <a:rPr lang="sv-SE" dirty="0" err="1"/>
              <a:t>vulputate</a:t>
            </a:r>
            <a:r>
              <a:rPr lang="sv-SE" dirty="0"/>
              <a:t>, </a:t>
            </a:r>
            <a:r>
              <a:rPr lang="sv-SE" dirty="0" err="1"/>
              <a:t>nisl</a:t>
            </a:r>
            <a:r>
              <a:rPr lang="sv-SE" dirty="0"/>
              <a:t> elit </a:t>
            </a:r>
            <a:r>
              <a:rPr lang="sv-SE" dirty="0" err="1"/>
              <a:t>luctus</a:t>
            </a:r>
            <a:r>
              <a:rPr lang="sv-SE" dirty="0"/>
              <a:t> </a:t>
            </a:r>
            <a:r>
              <a:rPr lang="sv-SE" dirty="0" err="1"/>
              <a:t>lorem</a:t>
            </a:r>
            <a:r>
              <a:rPr lang="sv-SE" dirty="0"/>
              <a:t>.</a:t>
            </a:r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C3C233AC-CCB6-C6D3-557E-E229A5D2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118895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nehållsförteckning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742950" indent="-7429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1pPr>
            <a:lvl2pPr marL="1174950" indent="-7429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2pPr>
            <a:lvl3pPr marL="1342350" indent="-5143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3pPr>
            <a:lvl4pPr marL="1713150" indent="-5143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4pPr>
            <a:lvl5pPr marL="1969200" indent="-45720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830139"/>
            <a:ext cx="15840000" cy="2052000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 sz="72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742950" indent="-7429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1pPr>
            <a:lvl2pPr marL="1174950" indent="-7429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2pPr>
            <a:lvl3pPr marL="1342350" indent="-5143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3pPr>
            <a:lvl4pPr marL="1713150" indent="-51435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4pPr>
            <a:lvl5pPr marL="1969200" indent="-457200">
              <a:buClr>
                <a:schemeClr val="bg1"/>
              </a:buClr>
              <a:buFont typeface="+mj-lt"/>
              <a:buAutoNum type="arabicPeriod"/>
              <a:defRPr lang="sv-SE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bg1"/>
                </a:solidFill>
              </a:defRPr>
            </a:lvl1pPr>
          </a:lstStyle>
          <a:p>
            <a:endParaRPr lang="sv-SE" dirty="0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288BB84D-8752-6D1B-89BF-B3A5CE23AE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4415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_och_innehåll-Turkos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90990-52D6-401D-B150-7B54C658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innehåll 6">
            <a:extLst>
              <a:ext uri="{FF2B5EF4-FFF2-40B4-BE49-F238E27FC236}">
                <a16:creationId xmlns:a16="http://schemas.microsoft.com/office/drawing/2014/main" id="{5B488F52-9C4F-3F42-4B5D-100F22C708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42000" y="3239092"/>
            <a:ext cx="15840000" cy="6840000"/>
          </a:xfrm>
        </p:spPr>
        <p:txBody>
          <a:bodyPr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71137FAD-ABC3-9EB8-4D49-7CF66C27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1360185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spaltsida-Turkos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2471462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ida_med_bild_vänster-Turkos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8A76C47-4FA5-4279-B7ED-1F6CD04E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18603" y="10548000"/>
            <a:ext cx="6084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8B261CB-FEFC-4868-A181-B9DE8D0E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3204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DD169D-E447-4789-8673-AFA93CC4C0FC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C73F62-C798-47FE-A71E-BE7E86BC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19804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36" name="Grupp 35">
            <a:extLst>
              <a:ext uri="{FF2B5EF4-FFF2-40B4-BE49-F238E27FC236}">
                <a16:creationId xmlns:a16="http://schemas.microsoft.com/office/drawing/2014/main" id="{0DB1CF83-948A-3C08-8F45-26B724985FBC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37" name="Bild 36">
              <a:extLst>
                <a:ext uri="{FF2B5EF4-FFF2-40B4-BE49-F238E27FC236}">
                  <a16:creationId xmlns:a16="http://schemas.microsoft.com/office/drawing/2014/main" id="{30D25779-0EE3-115C-0F10-EB3643FA9B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38" name="Bild 37">
              <a:extLst>
                <a:ext uri="{FF2B5EF4-FFF2-40B4-BE49-F238E27FC236}">
                  <a16:creationId xmlns:a16="http://schemas.microsoft.com/office/drawing/2014/main" id="{E3E5DDCE-AC70-2774-BE28-F556695E84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F026782C-3D7A-17F2-5918-28639A7693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091" y="3240000"/>
            <a:ext cx="756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4" name="Rubrik 106">
            <a:extLst>
              <a:ext uri="{FF2B5EF4-FFF2-40B4-BE49-F238E27FC236}">
                <a16:creationId xmlns:a16="http://schemas.microsoft.com/office/drawing/2014/main" id="{F9F80C19-D75E-41AA-A755-74DD2587E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091" y="759600"/>
            <a:ext cx="756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5" name="Platshållare för bild 11">
            <a:extLst>
              <a:ext uri="{FF2B5EF4-FFF2-40B4-BE49-F238E27FC236}">
                <a16:creationId xmlns:a16="http://schemas.microsoft.com/office/drawing/2014/main" id="{BA18EB43-EC39-DEB1-4F75-6CDEE023D6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907"/>
            <a:ext cx="9000000" cy="1131125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52304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_med_bild_höger-Turkos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2371849D-5CFA-C47E-F676-A874570709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4BB72E08-77C3-8B82-913C-313B37DED6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104100" y="-1907"/>
            <a:ext cx="9000000" cy="11311257"/>
          </a:xfrm>
          <a:custGeom>
            <a:avLst/>
            <a:gdLst>
              <a:gd name="connsiteX0" fmla="*/ 7551786 w 9000000"/>
              <a:gd name="connsiteY0" fmla="*/ 8968950 h 11311257"/>
              <a:gd name="connsiteX1" fmla="*/ 6652806 w 9000000"/>
              <a:gd name="connsiteY1" fmla="*/ 9867930 h 11311257"/>
              <a:gd name="connsiteX2" fmla="*/ 6652806 w 9000000"/>
              <a:gd name="connsiteY2" fmla="*/ 10766911 h 11311257"/>
              <a:gd name="connsiteX3" fmla="*/ 7551786 w 9000000"/>
              <a:gd name="connsiteY3" fmla="*/ 10766911 h 11311257"/>
              <a:gd name="connsiteX4" fmla="*/ 8450768 w 9000000"/>
              <a:gd name="connsiteY4" fmla="*/ 9867930 h 11311257"/>
              <a:gd name="connsiteX5" fmla="*/ 7551786 w 9000000"/>
              <a:gd name="connsiteY5" fmla="*/ 8968950 h 11311257"/>
              <a:gd name="connsiteX6" fmla="*/ 0 w 9000000"/>
              <a:gd name="connsiteY6" fmla="*/ 0 h 11311257"/>
              <a:gd name="connsiteX7" fmla="*/ 9000000 w 9000000"/>
              <a:gd name="connsiteY7" fmla="*/ 0 h 11311257"/>
              <a:gd name="connsiteX8" fmla="*/ 9000000 w 9000000"/>
              <a:gd name="connsiteY8" fmla="*/ 11311257 h 11311257"/>
              <a:gd name="connsiteX9" fmla="*/ 0 w 9000000"/>
              <a:gd name="connsiteY9" fmla="*/ 11311257 h 1131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0000" h="11311257">
                <a:moveTo>
                  <a:pt x="7551786" y="8968950"/>
                </a:moveTo>
                <a:cubicBezTo>
                  <a:pt x="7055292" y="8968950"/>
                  <a:pt x="6652806" y="9371437"/>
                  <a:pt x="6652806" y="9867930"/>
                </a:cubicBezTo>
                <a:lnTo>
                  <a:pt x="6652806" y="10766911"/>
                </a:lnTo>
                <a:cubicBezTo>
                  <a:pt x="6652806" y="10766911"/>
                  <a:pt x="7551786" y="10766911"/>
                  <a:pt x="7551786" y="10766911"/>
                </a:cubicBezTo>
                <a:cubicBezTo>
                  <a:pt x="8048280" y="10766911"/>
                  <a:pt x="8450768" y="10364424"/>
                  <a:pt x="8450768" y="9867930"/>
                </a:cubicBezTo>
                <a:cubicBezTo>
                  <a:pt x="8450768" y="9371437"/>
                  <a:pt x="8048280" y="8968950"/>
                  <a:pt x="7551786" y="8968950"/>
                </a:cubicBezTo>
                <a:close/>
                <a:moveTo>
                  <a:pt x="0" y="0"/>
                </a:moveTo>
                <a:lnTo>
                  <a:pt x="9000000" y="0"/>
                </a:lnTo>
                <a:lnTo>
                  <a:pt x="9000000" y="11311257"/>
                </a:lnTo>
                <a:lnTo>
                  <a:pt x="0" y="1131125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6" name="Platshållare för bild 11">
            <a:extLst>
              <a:ext uri="{FF2B5EF4-FFF2-40B4-BE49-F238E27FC236}">
                <a16:creationId xmlns:a16="http://schemas.microsoft.com/office/drawing/2014/main" id="{1225C724-E477-1380-A934-93D3F53CB83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302522" y="0"/>
            <a:ext cx="9000000" cy="11309350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/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000" y="3240000"/>
            <a:ext cx="86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8131"/>
            <a:ext cx="864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4" name="Platshållare för sidfot 2">
            <a:extLst>
              <a:ext uri="{FF2B5EF4-FFF2-40B4-BE49-F238E27FC236}">
                <a16:creationId xmlns:a16="http://schemas.microsoft.com/office/drawing/2014/main" id="{0955F523-DC9C-9A33-971C-E2A5B3FD35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57600" y="10548000"/>
            <a:ext cx="71676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A8609803-2BD2-EE23-740E-802C47BF757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77503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2026-10-21</a:t>
            </a:fld>
            <a:endParaRPr lang="sv-SE" dirty="0"/>
          </a:p>
        </p:txBody>
      </p:sp>
      <p:sp>
        <p:nvSpPr>
          <p:cNvPr id="16" name="Platshållare för bildnummer 4">
            <a:extLst>
              <a:ext uri="{FF2B5EF4-FFF2-40B4-BE49-F238E27FC236}">
                <a16:creationId xmlns:a16="http://schemas.microsoft.com/office/drawing/2014/main" id="{EEDEC0E0-F968-24BA-1865-501F4115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163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19" name="Grupp 18">
            <a:extLst>
              <a:ext uri="{FF2B5EF4-FFF2-40B4-BE49-F238E27FC236}">
                <a16:creationId xmlns:a16="http://schemas.microsoft.com/office/drawing/2014/main" id="{E2D06B91-E4F4-02B0-7B37-218258E307E9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0" name="Bild 19">
              <a:extLst>
                <a:ext uri="{FF2B5EF4-FFF2-40B4-BE49-F238E27FC236}">
                  <a16:creationId xmlns:a16="http://schemas.microsoft.com/office/drawing/2014/main" id="{7580A8A2-6AFE-4A23-58B1-D8184B5FF9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1" name="Bild 20">
              <a:extLst>
                <a:ext uri="{FF2B5EF4-FFF2-40B4-BE49-F238E27FC236}">
                  <a16:creationId xmlns:a16="http://schemas.microsoft.com/office/drawing/2014/main" id="{79ED422F-7D66-F311-2B3F-533B72FF23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6027901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stor-Turkos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 10">
            <a:extLst>
              <a:ext uri="{FF2B5EF4-FFF2-40B4-BE49-F238E27FC236}">
                <a16:creationId xmlns:a16="http://schemas.microsoft.com/office/drawing/2014/main" id="{5FDFB973-E8EF-E17D-C0FB-867D393A7B0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2" name="Bild 11">
              <a:extLst>
                <a:ext uri="{FF2B5EF4-FFF2-40B4-BE49-F238E27FC236}">
                  <a16:creationId xmlns:a16="http://schemas.microsoft.com/office/drawing/2014/main" id="{97E4FEE6-0FF3-1C6D-1DF5-210CA699DD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5" name="Bild 14">
              <a:extLst>
                <a:ext uri="{FF2B5EF4-FFF2-40B4-BE49-F238E27FC236}">
                  <a16:creationId xmlns:a16="http://schemas.microsoft.com/office/drawing/2014/main" id="{15545271-AD95-D88B-2106-FED669C5B0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DFF8D528-3013-8A0C-4A04-9D1407F3E0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42000" y="2089423"/>
            <a:ext cx="15840000" cy="7920000"/>
          </a:xfrm>
          <a:solidFill>
            <a:schemeClr val="bg1">
              <a:alpha val="0"/>
            </a:schemeClr>
          </a:solidFill>
        </p:spPr>
        <p:txBody>
          <a:bodyPr anchor="ctr">
            <a:noAutofit/>
          </a:bodyPr>
          <a:lstStyle>
            <a:lvl1pPr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på en ikon för att infoga innehåll</a:t>
            </a:r>
          </a:p>
        </p:txBody>
      </p:sp>
      <p:sp>
        <p:nvSpPr>
          <p:cNvPr id="4" name="Rubrik 12">
            <a:extLst>
              <a:ext uri="{FF2B5EF4-FFF2-40B4-BE49-F238E27FC236}">
                <a16:creationId xmlns:a16="http://schemas.microsoft.com/office/drawing/2014/main" id="{945D2D78-6FA1-D3B3-6756-7DCAA2530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765" y="758131"/>
            <a:ext cx="15840000" cy="104326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F61C49C4-544E-06FF-D2D3-D6DBFB2E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2BE2F662-9F9D-61DE-18A9-9D7AC61E9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166C0C4C-8FE9-9A7B-C423-14C86646E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600" y="10548000"/>
            <a:ext cx="143244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8799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höger-Turkos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000" y="3240000"/>
            <a:ext cx="828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8131"/>
            <a:ext cx="828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CA76D545-8EEB-9CD2-2DFC-67DFCD1BC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3" name="Platshållare för bildnummer 5">
            <a:extLst>
              <a:ext uri="{FF2B5EF4-FFF2-40B4-BE49-F238E27FC236}">
                <a16:creationId xmlns:a16="http://schemas.microsoft.com/office/drawing/2014/main" id="{91A99BA0-7BAE-145E-E53F-6FBBD86BF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155DB2E7-956E-4BEC-C369-0056BCAF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866ADBD5-CC6E-EE18-4ADC-BFD204AF4A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231058" y="758131"/>
            <a:ext cx="8874937" cy="9240134"/>
          </a:xfrm>
          <a:custGeom>
            <a:avLst/>
            <a:gdLst>
              <a:gd name="connsiteX0" fmla="*/ 4434141 w 8874937"/>
              <a:gd name="connsiteY0" fmla="*/ 0 h 9240134"/>
              <a:gd name="connsiteX1" fmla="*/ 8868196 w 8874937"/>
              <a:gd name="connsiteY1" fmla="*/ 4434055 h 9240134"/>
              <a:gd name="connsiteX2" fmla="*/ 8868196 w 8874937"/>
              <a:gd name="connsiteY2" fmla="*/ 4767750 h 9240134"/>
              <a:gd name="connsiteX3" fmla="*/ 8863190 w 8874937"/>
              <a:gd name="connsiteY3" fmla="*/ 8214634 h 9240134"/>
              <a:gd name="connsiteX4" fmla="*/ 8860960 w 8874937"/>
              <a:gd name="connsiteY4" fmla="*/ 8326350 h 9240134"/>
              <a:gd name="connsiteX5" fmla="*/ 8774752 w 8874937"/>
              <a:gd name="connsiteY5" fmla="*/ 8279558 h 9240134"/>
              <a:gd name="connsiteX6" fmla="*/ 8424828 w 8874937"/>
              <a:gd name="connsiteY6" fmla="*/ 8208912 h 9240134"/>
              <a:gd name="connsiteX7" fmla="*/ 7525848 w 8874937"/>
              <a:gd name="connsiteY7" fmla="*/ 9107892 h 9240134"/>
              <a:gd name="connsiteX8" fmla="*/ 7525848 w 8874937"/>
              <a:gd name="connsiteY8" fmla="*/ 9236269 h 9240134"/>
              <a:gd name="connsiteX9" fmla="*/ 6773866 w 8874937"/>
              <a:gd name="connsiteY9" fmla="*/ 9240134 h 9240134"/>
              <a:gd name="connsiteX10" fmla="*/ 5038677 w 8874937"/>
              <a:gd name="connsiteY10" fmla="*/ 9229376 h 9240134"/>
              <a:gd name="connsiteX11" fmla="*/ 86 w 8874937"/>
              <a:gd name="connsiteY11" fmla="*/ 4434055 h 9240134"/>
              <a:gd name="connsiteX12" fmla="*/ 4434141 w 8874937"/>
              <a:gd name="connsiteY12" fmla="*/ 0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74937" h="9240134">
                <a:moveTo>
                  <a:pt x="4434141" y="0"/>
                </a:move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6757450"/>
                  <a:pt x="8886290" y="7014056"/>
                  <a:pt x="8863190" y="8214634"/>
                </a:cubicBezTo>
                <a:lnTo>
                  <a:pt x="8860960" y="8326350"/>
                </a:lnTo>
                <a:lnTo>
                  <a:pt x="8774752" y="8279558"/>
                </a:lnTo>
                <a:cubicBezTo>
                  <a:pt x="8667200" y="8234067"/>
                  <a:pt x="8548952" y="8208912"/>
                  <a:pt x="8424828" y="8208912"/>
                </a:cubicBezTo>
                <a:cubicBezTo>
                  <a:pt x="7928334" y="8208912"/>
                  <a:pt x="7525848" y="8611399"/>
                  <a:pt x="7525848" y="9107892"/>
                </a:cubicBezTo>
                <a:lnTo>
                  <a:pt x="7525848" y="9236269"/>
                </a:lnTo>
                <a:lnTo>
                  <a:pt x="6773866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ubicBezTo>
                  <a:pt x="86" y="1985194"/>
                  <a:pt x="1985280" y="0"/>
                  <a:pt x="443414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D6A75E8D-F914-3186-0324-87748F393A58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11B87CC-40C5-2FD9-F74C-9B92F2165A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1EFB36D1-C788-1CA8-6D83-6A03156962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4520166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vänster-Turkos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upp 67">
            <a:extLst>
              <a:ext uri="{FF2B5EF4-FFF2-40B4-BE49-F238E27FC236}">
                <a16:creationId xmlns:a16="http://schemas.microsoft.com/office/drawing/2014/main" id="{ECA9E46C-A192-E66A-A053-2D035793388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9" name="Bild 68">
              <a:extLst>
                <a:ext uri="{FF2B5EF4-FFF2-40B4-BE49-F238E27FC236}">
                  <a16:creationId xmlns:a16="http://schemas.microsoft.com/office/drawing/2014/main" id="{26DFF6B6-BCF3-4710-9653-A2D3401BE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0" name="Bild 69">
              <a:extLst>
                <a:ext uri="{FF2B5EF4-FFF2-40B4-BE49-F238E27FC236}">
                  <a16:creationId xmlns:a16="http://schemas.microsoft.com/office/drawing/2014/main" id="{2B9A62BA-B461-3208-3661-A04EC37019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bild 55">
            <a:extLst>
              <a:ext uri="{FF2B5EF4-FFF2-40B4-BE49-F238E27FC236}">
                <a16:creationId xmlns:a16="http://schemas.microsoft.com/office/drawing/2014/main" id="{89A43912-410F-9E93-0855-6EBEDBBD52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98759" y="758131"/>
            <a:ext cx="8874937" cy="9240134"/>
          </a:xfrm>
          <a:custGeom>
            <a:avLst/>
            <a:gdLst>
              <a:gd name="connsiteX0" fmla="*/ 0 w 8868110"/>
              <a:gd name="connsiteY0" fmla="*/ 4434055 h 9201805"/>
              <a:gd name="connsiteX1" fmla="*/ 4434055 w 8868110"/>
              <a:gd name="connsiteY1" fmla="*/ 0 h 9201805"/>
              <a:gd name="connsiteX2" fmla="*/ 4434055 w 8868110"/>
              <a:gd name="connsiteY2" fmla="*/ 0 h 9201805"/>
              <a:gd name="connsiteX3" fmla="*/ 8868110 w 8868110"/>
              <a:gd name="connsiteY3" fmla="*/ 4434055 h 9201805"/>
              <a:gd name="connsiteX4" fmla="*/ 8868110 w 8868110"/>
              <a:gd name="connsiteY4" fmla="*/ 4767750 h 9201805"/>
              <a:gd name="connsiteX5" fmla="*/ 4434055 w 8868110"/>
              <a:gd name="connsiteY5" fmla="*/ 9201805 h 9201805"/>
              <a:gd name="connsiteX6" fmla="*/ 4434055 w 8868110"/>
              <a:gd name="connsiteY6" fmla="*/ 9201805 h 9201805"/>
              <a:gd name="connsiteX7" fmla="*/ 0 w 8868110"/>
              <a:gd name="connsiteY7" fmla="*/ 4767750 h 9201805"/>
              <a:gd name="connsiteX8" fmla="*/ 0 w 8868110"/>
              <a:gd name="connsiteY8" fmla="*/ 4434055 h 9201805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4434055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9874717"/>
              <a:gd name="connsiteY0" fmla="*/ 4434055 h 9284932"/>
              <a:gd name="connsiteX1" fmla="*/ 4434055 w 9874717"/>
              <a:gd name="connsiteY1" fmla="*/ 0 h 9284932"/>
              <a:gd name="connsiteX2" fmla="*/ 4434055 w 9874717"/>
              <a:gd name="connsiteY2" fmla="*/ 0 h 9284932"/>
              <a:gd name="connsiteX3" fmla="*/ 8868110 w 9874717"/>
              <a:gd name="connsiteY3" fmla="*/ 4434055 h 9284932"/>
              <a:gd name="connsiteX4" fmla="*/ 8868110 w 9874717"/>
              <a:gd name="connsiteY4" fmla="*/ 4767750 h 9284932"/>
              <a:gd name="connsiteX5" fmla="*/ 8756673 w 9874717"/>
              <a:gd name="connsiteY5" fmla="*/ 9146387 h 9284932"/>
              <a:gd name="connsiteX6" fmla="*/ 3270273 w 9874717"/>
              <a:gd name="connsiteY6" fmla="*/ 9284932 h 9284932"/>
              <a:gd name="connsiteX7" fmla="*/ 0 w 9874717"/>
              <a:gd name="connsiteY7" fmla="*/ 4767750 h 9284932"/>
              <a:gd name="connsiteX8" fmla="*/ 0 w 9874717"/>
              <a:gd name="connsiteY8" fmla="*/ 4434055 h 9284932"/>
              <a:gd name="connsiteX0" fmla="*/ 0 w 9100960"/>
              <a:gd name="connsiteY0" fmla="*/ 4434055 h 9284932"/>
              <a:gd name="connsiteX1" fmla="*/ 4434055 w 9100960"/>
              <a:gd name="connsiteY1" fmla="*/ 0 h 9284932"/>
              <a:gd name="connsiteX2" fmla="*/ 4434055 w 9100960"/>
              <a:gd name="connsiteY2" fmla="*/ 0 h 9284932"/>
              <a:gd name="connsiteX3" fmla="*/ 8868110 w 9100960"/>
              <a:gd name="connsiteY3" fmla="*/ 4434055 h 9284932"/>
              <a:gd name="connsiteX4" fmla="*/ 8868110 w 9100960"/>
              <a:gd name="connsiteY4" fmla="*/ 4767750 h 9284932"/>
              <a:gd name="connsiteX5" fmla="*/ 8756673 w 9100960"/>
              <a:gd name="connsiteY5" fmla="*/ 9146387 h 9284932"/>
              <a:gd name="connsiteX6" fmla="*/ 3270273 w 9100960"/>
              <a:gd name="connsiteY6" fmla="*/ 9284932 h 9284932"/>
              <a:gd name="connsiteX7" fmla="*/ 0 w 9100960"/>
              <a:gd name="connsiteY7" fmla="*/ 4767750 h 9284932"/>
              <a:gd name="connsiteX8" fmla="*/ 0 w 9100960"/>
              <a:gd name="connsiteY8" fmla="*/ 4434055 h 9284932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756673 w 8868110"/>
              <a:gd name="connsiteY5" fmla="*/ 9146387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963870"/>
              <a:gd name="connsiteY0" fmla="*/ 4434055 h 9284932"/>
              <a:gd name="connsiteX1" fmla="*/ 4434055 w 8963870"/>
              <a:gd name="connsiteY1" fmla="*/ 0 h 9284932"/>
              <a:gd name="connsiteX2" fmla="*/ 4434055 w 8963870"/>
              <a:gd name="connsiteY2" fmla="*/ 0 h 9284932"/>
              <a:gd name="connsiteX3" fmla="*/ 8868110 w 8963870"/>
              <a:gd name="connsiteY3" fmla="*/ 4434055 h 9284932"/>
              <a:gd name="connsiteX4" fmla="*/ 8868110 w 8963870"/>
              <a:gd name="connsiteY4" fmla="*/ 4767750 h 9284932"/>
              <a:gd name="connsiteX5" fmla="*/ 8950637 w 8963870"/>
              <a:gd name="connsiteY5" fmla="*/ 9201805 h 9284932"/>
              <a:gd name="connsiteX6" fmla="*/ 3270273 w 8963870"/>
              <a:gd name="connsiteY6" fmla="*/ 9284932 h 9284932"/>
              <a:gd name="connsiteX7" fmla="*/ 0 w 8963870"/>
              <a:gd name="connsiteY7" fmla="*/ 4767750 h 9284932"/>
              <a:gd name="connsiteX8" fmla="*/ 0 w 8963870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301964"/>
              <a:gd name="connsiteX1" fmla="*/ 4434055 w 8914489"/>
              <a:gd name="connsiteY1" fmla="*/ 0 h 9301964"/>
              <a:gd name="connsiteX2" fmla="*/ 4434055 w 8914489"/>
              <a:gd name="connsiteY2" fmla="*/ 0 h 9301964"/>
              <a:gd name="connsiteX3" fmla="*/ 8868110 w 8914489"/>
              <a:gd name="connsiteY3" fmla="*/ 4434055 h 9301964"/>
              <a:gd name="connsiteX4" fmla="*/ 8868110 w 8914489"/>
              <a:gd name="connsiteY4" fmla="*/ 4767750 h 9301964"/>
              <a:gd name="connsiteX5" fmla="*/ 8895219 w 8914489"/>
              <a:gd name="connsiteY5" fmla="*/ 9284932 h 9301964"/>
              <a:gd name="connsiteX6" fmla="*/ 3270273 w 8914489"/>
              <a:gd name="connsiteY6" fmla="*/ 9284932 h 9301964"/>
              <a:gd name="connsiteX7" fmla="*/ 0 w 8914489"/>
              <a:gd name="connsiteY7" fmla="*/ 4767750 h 9301964"/>
              <a:gd name="connsiteX8" fmla="*/ 0 w 8914489"/>
              <a:gd name="connsiteY8" fmla="*/ 4434055 h 9301964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812092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3270273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10332012"/>
              <a:gd name="connsiteX1" fmla="*/ 4434055 w 8874851"/>
              <a:gd name="connsiteY1" fmla="*/ 0 h 10332012"/>
              <a:gd name="connsiteX2" fmla="*/ 4434055 w 8874851"/>
              <a:gd name="connsiteY2" fmla="*/ 0 h 10332012"/>
              <a:gd name="connsiteX3" fmla="*/ 8868110 w 8874851"/>
              <a:gd name="connsiteY3" fmla="*/ 4434055 h 10332012"/>
              <a:gd name="connsiteX4" fmla="*/ 8868110 w 8874851"/>
              <a:gd name="connsiteY4" fmla="*/ 4767750 h 10332012"/>
              <a:gd name="connsiteX5" fmla="*/ 8839801 w 8874851"/>
              <a:gd name="connsiteY5" fmla="*/ 9229514 h 10332012"/>
              <a:gd name="connsiteX6" fmla="*/ 4821982 w 8874851"/>
              <a:gd name="connsiteY6" fmla="*/ 9284932 h 10332012"/>
              <a:gd name="connsiteX7" fmla="*/ 2854037 w 8874851"/>
              <a:gd name="connsiteY7" fmla="*/ 9228914 h 10332012"/>
              <a:gd name="connsiteX8" fmla="*/ 0 w 8874851"/>
              <a:gd name="connsiteY8" fmla="*/ 4434055 h 1033201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2854037 w 8874851"/>
              <a:gd name="connsiteY7" fmla="*/ 9228914 h 9284932"/>
              <a:gd name="connsiteX8" fmla="*/ 0 w 8874851"/>
              <a:gd name="connsiteY8" fmla="*/ 4434055 h 9284932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3207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6255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62733"/>
              <a:gd name="connsiteX1" fmla="*/ 4434055 w 8874851"/>
              <a:gd name="connsiteY1" fmla="*/ 0 h 9262733"/>
              <a:gd name="connsiteX2" fmla="*/ 4434055 w 8874851"/>
              <a:gd name="connsiteY2" fmla="*/ 0 h 9262733"/>
              <a:gd name="connsiteX3" fmla="*/ 8868110 w 8874851"/>
              <a:gd name="connsiteY3" fmla="*/ 4434055 h 9262733"/>
              <a:gd name="connsiteX4" fmla="*/ 8868110 w 8874851"/>
              <a:gd name="connsiteY4" fmla="*/ 4767750 h 9262733"/>
              <a:gd name="connsiteX5" fmla="*/ 8839801 w 8874851"/>
              <a:gd name="connsiteY5" fmla="*/ 9229514 h 9262733"/>
              <a:gd name="connsiteX6" fmla="*/ 5625546 w 8874851"/>
              <a:gd name="connsiteY6" fmla="*/ 9257223 h 9262733"/>
              <a:gd name="connsiteX7" fmla="*/ 2854037 w 8874851"/>
              <a:gd name="connsiteY7" fmla="*/ 9228914 h 9262733"/>
              <a:gd name="connsiteX8" fmla="*/ 0 w 8874851"/>
              <a:gd name="connsiteY8" fmla="*/ 4434055 h 9262733"/>
              <a:gd name="connsiteX0" fmla="*/ 0 w 8874851"/>
              <a:gd name="connsiteY0" fmla="*/ 4434055 h 9256267"/>
              <a:gd name="connsiteX1" fmla="*/ 4434055 w 8874851"/>
              <a:gd name="connsiteY1" fmla="*/ 0 h 9256267"/>
              <a:gd name="connsiteX2" fmla="*/ 4434055 w 8874851"/>
              <a:gd name="connsiteY2" fmla="*/ 0 h 9256267"/>
              <a:gd name="connsiteX3" fmla="*/ 8868110 w 8874851"/>
              <a:gd name="connsiteY3" fmla="*/ 4434055 h 9256267"/>
              <a:gd name="connsiteX4" fmla="*/ 8868110 w 8874851"/>
              <a:gd name="connsiteY4" fmla="*/ 4767750 h 9256267"/>
              <a:gd name="connsiteX5" fmla="*/ 8839801 w 8874851"/>
              <a:gd name="connsiteY5" fmla="*/ 9229514 h 9256267"/>
              <a:gd name="connsiteX6" fmla="*/ 5786412 w 8874851"/>
              <a:gd name="connsiteY6" fmla="*/ 9240289 h 9256267"/>
              <a:gd name="connsiteX7" fmla="*/ 2854037 w 8874851"/>
              <a:gd name="connsiteY7" fmla="*/ 9228914 h 9256267"/>
              <a:gd name="connsiteX8" fmla="*/ 0 w 8874851"/>
              <a:gd name="connsiteY8" fmla="*/ 4434055 h 9256267"/>
              <a:gd name="connsiteX0" fmla="*/ 0 w 8874851"/>
              <a:gd name="connsiteY0" fmla="*/ 4434055 h 9259340"/>
              <a:gd name="connsiteX1" fmla="*/ 4434055 w 8874851"/>
              <a:gd name="connsiteY1" fmla="*/ 0 h 9259340"/>
              <a:gd name="connsiteX2" fmla="*/ 4434055 w 8874851"/>
              <a:gd name="connsiteY2" fmla="*/ 0 h 9259340"/>
              <a:gd name="connsiteX3" fmla="*/ 8868110 w 8874851"/>
              <a:gd name="connsiteY3" fmla="*/ 4434055 h 9259340"/>
              <a:gd name="connsiteX4" fmla="*/ 8868110 w 8874851"/>
              <a:gd name="connsiteY4" fmla="*/ 4767750 h 9259340"/>
              <a:gd name="connsiteX5" fmla="*/ 8839801 w 8874851"/>
              <a:gd name="connsiteY5" fmla="*/ 9229514 h 9259340"/>
              <a:gd name="connsiteX6" fmla="*/ 5786412 w 8874851"/>
              <a:gd name="connsiteY6" fmla="*/ 9240289 h 9259340"/>
              <a:gd name="connsiteX7" fmla="*/ 2854037 w 8874851"/>
              <a:gd name="connsiteY7" fmla="*/ 9228914 h 9259340"/>
              <a:gd name="connsiteX8" fmla="*/ 0 w 8874851"/>
              <a:gd name="connsiteY8" fmla="*/ 4434055 h 9259340"/>
              <a:gd name="connsiteX0" fmla="*/ 0 w 8874851"/>
              <a:gd name="connsiteY0" fmla="*/ 4434055 h 9252922"/>
              <a:gd name="connsiteX1" fmla="*/ 4434055 w 8874851"/>
              <a:gd name="connsiteY1" fmla="*/ 0 h 9252922"/>
              <a:gd name="connsiteX2" fmla="*/ 4434055 w 8874851"/>
              <a:gd name="connsiteY2" fmla="*/ 0 h 9252922"/>
              <a:gd name="connsiteX3" fmla="*/ 8868110 w 8874851"/>
              <a:gd name="connsiteY3" fmla="*/ 4434055 h 9252922"/>
              <a:gd name="connsiteX4" fmla="*/ 8868110 w 8874851"/>
              <a:gd name="connsiteY4" fmla="*/ 4767750 h 9252922"/>
              <a:gd name="connsiteX5" fmla="*/ 8839801 w 8874851"/>
              <a:gd name="connsiteY5" fmla="*/ 9229514 h 9252922"/>
              <a:gd name="connsiteX6" fmla="*/ 5786412 w 8874851"/>
              <a:gd name="connsiteY6" fmla="*/ 9240289 h 9252922"/>
              <a:gd name="connsiteX7" fmla="*/ 2854037 w 8874851"/>
              <a:gd name="connsiteY7" fmla="*/ 9228914 h 9252922"/>
              <a:gd name="connsiteX8" fmla="*/ 0 w 8874851"/>
              <a:gd name="connsiteY8" fmla="*/ 4434055 h 9252922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284 w 8875135"/>
              <a:gd name="connsiteY0" fmla="*/ 4434055 h 9240289"/>
              <a:gd name="connsiteX1" fmla="*/ 4434339 w 8875135"/>
              <a:gd name="connsiteY1" fmla="*/ 0 h 9240289"/>
              <a:gd name="connsiteX2" fmla="*/ 4434339 w 8875135"/>
              <a:gd name="connsiteY2" fmla="*/ 0 h 9240289"/>
              <a:gd name="connsiteX3" fmla="*/ 8868394 w 8875135"/>
              <a:gd name="connsiteY3" fmla="*/ 4434055 h 9240289"/>
              <a:gd name="connsiteX4" fmla="*/ 8868394 w 8875135"/>
              <a:gd name="connsiteY4" fmla="*/ 4767750 h 9240289"/>
              <a:gd name="connsiteX5" fmla="*/ 8840085 w 8875135"/>
              <a:gd name="connsiteY5" fmla="*/ 9229514 h 9240289"/>
              <a:gd name="connsiteX6" fmla="*/ 5786696 w 8875135"/>
              <a:gd name="connsiteY6" fmla="*/ 9240289 h 9240289"/>
              <a:gd name="connsiteX7" fmla="*/ 2828921 w 8875135"/>
              <a:gd name="connsiteY7" fmla="*/ 9237381 h 9240289"/>
              <a:gd name="connsiteX8" fmla="*/ 284 w 8875135"/>
              <a:gd name="connsiteY8" fmla="*/ 4434055 h 9240289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5786494 w 8874933"/>
              <a:gd name="connsiteY6" fmla="*/ 9240289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6599294 w 8874933"/>
              <a:gd name="connsiteY6" fmla="*/ 9231822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54 w 8874905"/>
              <a:gd name="connsiteY0" fmla="*/ 4434055 h 9254314"/>
              <a:gd name="connsiteX1" fmla="*/ 4434109 w 8874905"/>
              <a:gd name="connsiteY1" fmla="*/ 0 h 9254314"/>
              <a:gd name="connsiteX2" fmla="*/ 4434109 w 8874905"/>
              <a:gd name="connsiteY2" fmla="*/ 0 h 9254314"/>
              <a:gd name="connsiteX3" fmla="*/ 8868164 w 8874905"/>
              <a:gd name="connsiteY3" fmla="*/ 4434055 h 9254314"/>
              <a:gd name="connsiteX4" fmla="*/ 8868164 w 8874905"/>
              <a:gd name="connsiteY4" fmla="*/ 4767750 h 9254314"/>
              <a:gd name="connsiteX5" fmla="*/ 8839855 w 8874905"/>
              <a:gd name="connsiteY5" fmla="*/ 9229514 h 9254314"/>
              <a:gd name="connsiteX6" fmla="*/ 6599266 w 8874905"/>
              <a:gd name="connsiteY6" fmla="*/ 9231822 h 9254314"/>
              <a:gd name="connsiteX7" fmla="*/ 5046958 w 8874905"/>
              <a:gd name="connsiteY7" fmla="*/ 9254314 h 9254314"/>
              <a:gd name="connsiteX8" fmla="*/ 54 w 8874905"/>
              <a:gd name="connsiteY8" fmla="*/ 4434055 h 9254314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599297 w 8874936"/>
              <a:gd name="connsiteY6" fmla="*/ 9231822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5 w 8874936"/>
              <a:gd name="connsiteY0" fmla="*/ 4434055 h 9265073"/>
              <a:gd name="connsiteX1" fmla="*/ 4434140 w 8874936"/>
              <a:gd name="connsiteY1" fmla="*/ 0 h 9265073"/>
              <a:gd name="connsiteX2" fmla="*/ 4434140 w 8874936"/>
              <a:gd name="connsiteY2" fmla="*/ 0 h 9265073"/>
              <a:gd name="connsiteX3" fmla="*/ 8868195 w 8874936"/>
              <a:gd name="connsiteY3" fmla="*/ 4434055 h 9265073"/>
              <a:gd name="connsiteX4" fmla="*/ 8868195 w 8874936"/>
              <a:gd name="connsiteY4" fmla="*/ 4767750 h 9265073"/>
              <a:gd name="connsiteX5" fmla="*/ 8839886 w 8874936"/>
              <a:gd name="connsiteY5" fmla="*/ 9229514 h 9265073"/>
              <a:gd name="connsiteX6" fmla="*/ 6674112 w 8874936"/>
              <a:gd name="connsiteY6" fmla="*/ 9265073 h 9265073"/>
              <a:gd name="connsiteX7" fmla="*/ 5046989 w 8874936"/>
              <a:gd name="connsiteY7" fmla="*/ 9254314 h 9265073"/>
              <a:gd name="connsiteX8" fmla="*/ 85 w 8874936"/>
              <a:gd name="connsiteY8" fmla="*/ 4434055 h 9265073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682424 w 8874936"/>
              <a:gd name="connsiteY6" fmla="*/ 9240134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29662"/>
              <a:gd name="connsiteX1" fmla="*/ 4434141 w 8874937"/>
              <a:gd name="connsiteY1" fmla="*/ 0 h 9229662"/>
              <a:gd name="connsiteX2" fmla="*/ 4434141 w 8874937"/>
              <a:gd name="connsiteY2" fmla="*/ 0 h 9229662"/>
              <a:gd name="connsiteX3" fmla="*/ 8868196 w 8874937"/>
              <a:gd name="connsiteY3" fmla="*/ 4434055 h 9229662"/>
              <a:gd name="connsiteX4" fmla="*/ 8868196 w 8874937"/>
              <a:gd name="connsiteY4" fmla="*/ 4767750 h 9229662"/>
              <a:gd name="connsiteX5" fmla="*/ 8839887 w 8874937"/>
              <a:gd name="connsiteY5" fmla="*/ 9229514 h 9229662"/>
              <a:gd name="connsiteX6" fmla="*/ 6707363 w 8874937"/>
              <a:gd name="connsiteY6" fmla="*/ 9223508 h 9229662"/>
              <a:gd name="connsiteX7" fmla="*/ 5038677 w 8874937"/>
              <a:gd name="connsiteY7" fmla="*/ 9229376 h 9229662"/>
              <a:gd name="connsiteX8" fmla="*/ 86 w 8874937"/>
              <a:gd name="connsiteY8" fmla="*/ 4434055 h 9229662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77386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74937" h="9240134">
                <a:moveTo>
                  <a:pt x="86" y="4434055"/>
                </a:moveTo>
                <a:cubicBezTo>
                  <a:pt x="86" y="1985194"/>
                  <a:pt x="1985280" y="0"/>
                  <a:pt x="4434141" y="0"/>
                </a:cubicBezTo>
                <a:lnTo>
                  <a:pt x="4434141" y="0"/>
                </a:ln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7216611"/>
                  <a:pt x="8895605" y="7040195"/>
                  <a:pt x="8839887" y="9229514"/>
                </a:cubicBezTo>
                <a:lnTo>
                  <a:pt x="6773865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93DE1B89-8B95-C991-FCCB-A27AE56873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84098" y="3240000"/>
            <a:ext cx="8280000" cy="540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Rubrik 106">
            <a:extLst>
              <a:ext uri="{FF2B5EF4-FFF2-40B4-BE49-F238E27FC236}">
                <a16:creationId xmlns:a16="http://schemas.microsoft.com/office/drawing/2014/main" id="{505B7519-D4A1-65FB-10F7-68D1930A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098" y="758131"/>
            <a:ext cx="828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D1922A11-6FDC-5954-DA22-3452A9DB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197927D5-8C5F-1843-FA9D-B3EFCC39E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B3977587-313F-F007-1750-653BB1B3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053216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29938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spcAft>
                <a:spcPts val="2300"/>
              </a:spcAft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65" y="4767725"/>
            <a:ext cx="16108695" cy="5364000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0834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Vit-Turkos_mör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65" y="4767725"/>
            <a:ext cx="16108695" cy="5364000"/>
          </a:xfrm>
        </p:spPr>
        <p:txBody>
          <a:bodyPr/>
          <a:lstStyle>
            <a:lvl1pPr marL="0" indent="0">
              <a:buClr>
                <a:schemeClr val="accent3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accent3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403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sida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B5FC84A3-6718-98CF-9EE3-A8DB0F8FC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CD5ED3C4-0BE5-7CD7-24AB-E690E890CC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231" t="28360" r="55508" b="23764"/>
          <a:stretch/>
        </p:blipFill>
        <p:spPr>
          <a:xfrm>
            <a:off x="10556106" y="-1"/>
            <a:ext cx="9547994" cy="11309351"/>
          </a:xfrm>
          <a:prstGeom prst="rect">
            <a:avLst/>
          </a:prstGeom>
        </p:spPr>
      </p:pic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CC24C0E2-5EDB-C925-660F-F6C9D7DC06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7665" y="7958931"/>
            <a:ext cx="10080000" cy="2174168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 sz="48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Text</a:t>
            </a:r>
            <a:endParaRPr lang="en-US" dirty="0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E9116FBE-6A56-9449-E995-22EE0B06B143}"/>
              </a:ext>
            </a:extLst>
          </p:cNvPr>
          <p:cNvGrpSpPr/>
          <p:nvPr userDrawn="1"/>
        </p:nvGrpSpPr>
        <p:grpSpPr>
          <a:xfrm>
            <a:off x="7974372" y="984710"/>
            <a:ext cx="3949885" cy="3949885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BFFEDFFC-7FA9-D3FD-10A6-78AA8712ACA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1" name="Bild 10">
              <a:extLst>
                <a:ext uri="{FF2B5EF4-FFF2-40B4-BE49-F238E27FC236}">
                  <a16:creationId xmlns:a16="http://schemas.microsoft.com/office/drawing/2014/main" id="{E5B40E48-62E3-37BF-8ECC-FFF04AFEDE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2" name="Rubrik 1">
            <a:extLst>
              <a:ext uri="{FF2B5EF4-FFF2-40B4-BE49-F238E27FC236}">
                <a16:creationId xmlns:a16="http://schemas.microsoft.com/office/drawing/2014/main" id="{1049954A-1789-0968-AE47-FAC0608AA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2000" y="5654675"/>
            <a:ext cx="10080000" cy="2052000"/>
          </a:xfrm>
        </p:spPr>
        <p:txBody>
          <a:bodyPr bIns="0">
            <a:noAutofit/>
          </a:bodyPr>
          <a:lstStyle>
            <a:lvl1pPr>
              <a:buClr>
                <a:schemeClr val="bg1"/>
              </a:buClr>
              <a:defRPr sz="12000" b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60425182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ida_helsida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E7C7BFDF-15BB-A35D-182B-71E482DB79E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D13F18B1-ED24-8397-C568-DD94D6B23E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8" name="Bild 17">
              <a:extLst>
                <a:ext uri="{FF2B5EF4-FFF2-40B4-BE49-F238E27FC236}">
                  <a16:creationId xmlns:a16="http://schemas.microsoft.com/office/drawing/2014/main" id="{87208784-4141-09D3-D660-A2268386B8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4" name="Platshållare för innehåll 14">
            <a:extLst>
              <a:ext uri="{FF2B5EF4-FFF2-40B4-BE49-F238E27FC236}">
                <a16:creationId xmlns:a16="http://schemas.microsoft.com/office/drawing/2014/main" id="{9EB8307F-13DC-A5B9-FFB0-58CD993C5C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-1"/>
            <a:ext cx="20104100" cy="11309351"/>
          </a:xfrm>
          <a:custGeom>
            <a:avLst/>
            <a:gdLst>
              <a:gd name="connsiteX0" fmla="*/ 18655886 w 20104100"/>
              <a:gd name="connsiteY0" fmla="*/ 8967044 h 11309351"/>
              <a:gd name="connsiteX1" fmla="*/ 17756906 w 20104100"/>
              <a:gd name="connsiteY1" fmla="*/ 9866024 h 11309351"/>
              <a:gd name="connsiteX2" fmla="*/ 17756906 w 20104100"/>
              <a:gd name="connsiteY2" fmla="*/ 10765005 h 11309351"/>
              <a:gd name="connsiteX3" fmla="*/ 18655886 w 20104100"/>
              <a:gd name="connsiteY3" fmla="*/ 10765005 h 11309351"/>
              <a:gd name="connsiteX4" fmla="*/ 19554868 w 20104100"/>
              <a:gd name="connsiteY4" fmla="*/ 9866024 h 11309351"/>
              <a:gd name="connsiteX5" fmla="*/ 18655886 w 20104100"/>
              <a:gd name="connsiteY5" fmla="*/ 8967044 h 11309351"/>
              <a:gd name="connsiteX6" fmla="*/ 0 w 20104100"/>
              <a:gd name="connsiteY6" fmla="*/ 0 h 11309351"/>
              <a:gd name="connsiteX7" fmla="*/ 20104100 w 20104100"/>
              <a:gd name="connsiteY7" fmla="*/ 0 h 11309351"/>
              <a:gd name="connsiteX8" fmla="*/ 20104100 w 20104100"/>
              <a:gd name="connsiteY8" fmla="*/ 11309351 h 11309351"/>
              <a:gd name="connsiteX9" fmla="*/ 0 w 20104100"/>
              <a:gd name="connsiteY9" fmla="*/ 11309351 h 1130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1">
                <a:moveTo>
                  <a:pt x="18655886" y="8967044"/>
                </a:moveTo>
                <a:cubicBezTo>
                  <a:pt x="18159392" y="8967044"/>
                  <a:pt x="17756906" y="9369531"/>
                  <a:pt x="17756906" y="9866024"/>
                </a:cubicBezTo>
                <a:lnTo>
                  <a:pt x="17756906" y="10765005"/>
                </a:lnTo>
                <a:cubicBezTo>
                  <a:pt x="17756906" y="10765005"/>
                  <a:pt x="18655886" y="10765005"/>
                  <a:pt x="18655886" y="10765005"/>
                </a:cubicBezTo>
                <a:cubicBezTo>
                  <a:pt x="19152380" y="10765005"/>
                  <a:pt x="19554868" y="10362518"/>
                  <a:pt x="19554868" y="9866024"/>
                </a:cubicBezTo>
                <a:cubicBezTo>
                  <a:pt x="19554868" y="9369531"/>
                  <a:pt x="19152380" y="8967044"/>
                  <a:pt x="18655886" y="8967044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1"/>
                </a:lnTo>
                <a:lnTo>
                  <a:pt x="0" y="11309351"/>
                </a:lnTo>
                <a:close/>
              </a:path>
            </a:pathLst>
          </a:custGeom>
          <a:solidFill>
            <a:schemeClr val="accent3">
              <a:alpha val="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3200">
                <a:solidFill>
                  <a:schemeClr val="bg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på en ikon för att infoga innehåll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26BD7044-3A0C-0360-26A6-6F4A9E5876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C5B364C0-16BC-3264-BEEF-314B8ECCB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Platshållare för sidfot 5">
            <a:extLst>
              <a:ext uri="{FF2B5EF4-FFF2-40B4-BE49-F238E27FC236}">
                <a16:creationId xmlns:a16="http://schemas.microsoft.com/office/drawing/2014/main" id="{559A4CF1-D37E-27F6-F19A-164549C19F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9155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1_med_text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399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5" name="Platshållare för bild 11">
            <a:extLst>
              <a:ext uri="{FF2B5EF4-FFF2-40B4-BE49-F238E27FC236}">
                <a16:creationId xmlns:a16="http://schemas.microsoft.com/office/drawing/2014/main" id="{75590286-0510-BFB4-EE2F-160E3A17B3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1" hasCustomPrompt="1"/>
          </p:nvPr>
        </p:nvSpPr>
        <p:spPr>
          <a:xfrm>
            <a:off x="180000" y="4359600"/>
            <a:ext cx="4716000" cy="67697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4046400" cy="6552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5076000" y="6913750"/>
            <a:ext cx="4046400" cy="42156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8" name="Platshållare för bild 11">
            <a:extLst>
              <a:ext uri="{FF2B5EF4-FFF2-40B4-BE49-F238E27FC236}">
                <a16:creationId xmlns:a16="http://schemas.microsoft.com/office/drawing/2014/main" id="{DEAE2A4F-ACD4-6532-5F4C-9A855B9F5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4" hasCustomPrompt="1"/>
          </p:nvPr>
        </p:nvSpPr>
        <p:spPr>
          <a:xfrm>
            <a:off x="9304100" y="180000"/>
            <a:ext cx="10620000" cy="56628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51" name="Platshållare för bild 50">
            <a:extLst>
              <a:ext uri="{FF2B5EF4-FFF2-40B4-BE49-F238E27FC236}">
                <a16:creationId xmlns:a16="http://schemas.microsoft.com/office/drawing/2014/main" id="{6CEF6B11-B88E-2C7C-9AD5-550A8765DC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7" hasCustomPrompt="1"/>
          </p:nvPr>
        </p:nvSpPr>
        <p:spPr>
          <a:xfrm>
            <a:off x="14794100" y="6017350"/>
            <a:ext cx="5130000" cy="5112000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36C45F4-5A3A-B353-8B3A-6433B352CE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02400" y="6377390"/>
            <a:ext cx="5279848" cy="1005477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100%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88D93A17-5D27-9173-DE8F-75232BA67D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02400" y="7454875"/>
            <a:ext cx="5311700" cy="2880320"/>
          </a:xfrm>
        </p:spPr>
        <p:txBody>
          <a:bodyPr anchor="t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8905EC65-8650-70B3-60D1-3E1ABCA0D806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11FBA0C9-6BFF-B8AD-A3F5-12DDCE3121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8" name="Bild 7">
              <a:extLst>
                <a:ext uri="{FF2B5EF4-FFF2-40B4-BE49-F238E27FC236}">
                  <a16:creationId xmlns:a16="http://schemas.microsoft.com/office/drawing/2014/main" id="{228F8573-1D0A-2F1D-9164-0EFB361C27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04143159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2_med_text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781495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9538100" cy="6552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180000" y="8174955"/>
            <a:ext cx="4716000" cy="295439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8" name="Platshållare för bild 11">
            <a:extLst>
              <a:ext uri="{FF2B5EF4-FFF2-40B4-BE49-F238E27FC236}">
                <a16:creationId xmlns:a16="http://schemas.microsoft.com/office/drawing/2014/main" id="{DEAE2A4F-ACD4-6532-5F4C-9A855B9F5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4" hasCustomPrompt="1"/>
          </p:nvPr>
        </p:nvSpPr>
        <p:spPr>
          <a:xfrm>
            <a:off x="14794100" y="180000"/>
            <a:ext cx="5130000" cy="56628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9" name="Platshållare för bild 11">
            <a:extLst>
              <a:ext uri="{FF2B5EF4-FFF2-40B4-BE49-F238E27FC236}">
                <a16:creationId xmlns:a16="http://schemas.microsoft.com/office/drawing/2014/main" id="{4798232A-73EF-6BAB-910A-26A2BE1F61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6" hasCustomPrompt="1"/>
          </p:nvPr>
        </p:nvSpPr>
        <p:spPr>
          <a:xfrm>
            <a:off x="9304100" y="6913750"/>
            <a:ext cx="5310000" cy="42156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51" name="Platshållare för bild 50">
            <a:extLst>
              <a:ext uri="{FF2B5EF4-FFF2-40B4-BE49-F238E27FC236}">
                <a16:creationId xmlns:a16="http://schemas.microsoft.com/office/drawing/2014/main" id="{6CEF6B11-B88E-2C7C-9AD5-550A8765DC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7" hasCustomPrompt="1"/>
          </p:nvPr>
        </p:nvSpPr>
        <p:spPr>
          <a:xfrm>
            <a:off x="14794100" y="6017350"/>
            <a:ext cx="5130000" cy="5112000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6F9EFEF-9695-7AB3-FDC0-829FA125B2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6000" y="7022827"/>
            <a:ext cx="4023825" cy="972128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98%</a:t>
            </a:r>
          </a:p>
        </p:txBody>
      </p:sp>
      <p:sp>
        <p:nvSpPr>
          <p:cNvPr id="3" name="Platshållare för text 4">
            <a:extLst>
              <a:ext uri="{FF2B5EF4-FFF2-40B4-BE49-F238E27FC236}">
                <a16:creationId xmlns:a16="http://schemas.microsoft.com/office/drawing/2014/main" id="{3EBD60E3-AB8C-FA3F-4E75-0BB502CA3F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76000" y="8005650"/>
            <a:ext cx="4048100" cy="2905609"/>
          </a:xfrm>
        </p:spPr>
        <p:txBody>
          <a:bodyPr anchor="t"/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D7B35C18-31BA-C480-0D6A-3E04BD624973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" name="Bild 4">
              <a:extLst>
                <a:ext uri="{FF2B5EF4-FFF2-40B4-BE49-F238E27FC236}">
                  <a16:creationId xmlns:a16="http://schemas.microsoft.com/office/drawing/2014/main" id="{16ED4C09-51FE-CD65-312F-C7C542BCBE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6C996E8F-0F50-1B7B-6FCE-C271498367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49737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3_med_text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493463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7456562" cy="1094443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180000" y="5294635"/>
            <a:ext cx="4716000" cy="58347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07741B52-3B3E-3BC7-9652-BCFA930D0B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8" hasCustomPrompt="1"/>
          </p:nvPr>
        </p:nvSpPr>
        <p:spPr>
          <a:xfrm>
            <a:off x="12712562" y="3962467"/>
            <a:ext cx="7211538" cy="7161963"/>
          </a:xfrm>
          <a:custGeom>
            <a:avLst/>
            <a:gdLst>
              <a:gd name="connsiteX0" fmla="*/ 5943324 w 7211538"/>
              <a:gd name="connsiteY0" fmla="*/ 5004576 h 7161963"/>
              <a:gd name="connsiteX1" fmla="*/ 5044344 w 7211538"/>
              <a:gd name="connsiteY1" fmla="*/ 5903556 h 7161963"/>
              <a:gd name="connsiteX2" fmla="*/ 5044344 w 7211538"/>
              <a:gd name="connsiteY2" fmla="*/ 6802537 h 7161963"/>
              <a:gd name="connsiteX3" fmla="*/ 5943324 w 7211538"/>
              <a:gd name="connsiteY3" fmla="*/ 6802537 h 7161963"/>
              <a:gd name="connsiteX4" fmla="*/ 6842306 w 7211538"/>
              <a:gd name="connsiteY4" fmla="*/ 5903556 h 7161963"/>
              <a:gd name="connsiteX5" fmla="*/ 5943324 w 7211538"/>
              <a:gd name="connsiteY5" fmla="*/ 5004576 h 7161963"/>
              <a:gd name="connsiteX6" fmla="*/ 0 w 7211538"/>
              <a:gd name="connsiteY6" fmla="*/ 0 h 7161963"/>
              <a:gd name="connsiteX7" fmla="*/ 7211538 w 7211538"/>
              <a:gd name="connsiteY7" fmla="*/ 0 h 7161963"/>
              <a:gd name="connsiteX8" fmla="*/ 7211538 w 7211538"/>
              <a:gd name="connsiteY8" fmla="*/ 7161963 h 7161963"/>
              <a:gd name="connsiteX9" fmla="*/ 0 w 7211538"/>
              <a:gd name="connsiteY9" fmla="*/ 7161963 h 7161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11538" h="7161963">
                <a:moveTo>
                  <a:pt x="5943324" y="5004576"/>
                </a:moveTo>
                <a:cubicBezTo>
                  <a:pt x="5446830" y="5004576"/>
                  <a:pt x="5044344" y="5407063"/>
                  <a:pt x="5044344" y="5903556"/>
                </a:cubicBezTo>
                <a:lnTo>
                  <a:pt x="5044344" y="6802537"/>
                </a:lnTo>
                <a:cubicBezTo>
                  <a:pt x="5044344" y="6802537"/>
                  <a:pt x="5943324" y="6802537"/>
                  <a:pt x="5943324" y="6802537"/>
                </a:cubicBezTo>
                <a:cubicBezTo>
                  <a:pt x="6439818" y="6802537"/>
                  <a:pt x="6842306" y="6400050"/>
                  <a:pt x="6842306" y="5903556"/>
                </a:cubicBezTo>
                <a:cubicBezTo>
                  <a:pt x="6842306" y="5407063"/>
                  <a:pt x="6439818" y="5004576"/>
                  <a:pt x="5943324" y="5004576"/>
                </a:cubicBezTo>
                <a:close/>
                <a:moveTo>
                  <a:pt x="0" y="0"/>
                </a:moveTo>
                <a:lnTo>
                  <a:pt x="7211538" y="0"/>
                </a:lnTo>
                <a:lnTo>
                  <a:pt x="7211538" y="7161963"/>
                </a:lnTo>
                <a:lnTo>
                  <a:pt x="0" y="716196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Platshållare för bild 11">
            <a:extLst>
              <a:ext uri="{FF2B5EF4-FFF2-40B4-BE49-F238E27FC236}">
                <a16:creationId xmlns:a16="http://schemas.microsoft.com/office/drawing/2014/main" id="{F536D92B-87AA-BBF0-BDDC-1A023F4BB4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9" hasCustomPrompt="1"/>
          </p:nvPr>
        </p:nvSpPr>
        <p:spPr>
          <a:xfrm>
            <a:off x="16414100" y="180000"/>
            <a:ext cx="3510000" cy="3602467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1C86E17-67EC-C615-2842-76EB0D847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03429" y="326082"/>
            <a:ext cx="3509500" cy="936105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sv-SE" dirty="0"/>
              <a:t>98%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C40B185A-2F22-3207-F086-4CB9D1147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03428" y="1262187"/>
            <a:ext cx="3530672" cy="2396633"/>
          </a:xfrm>
        </p:spPr>
        <p:txBody>
          <a:bodyPr anchor="t"/>
          <a:lstStyle>
            <a:lvl1pPr marL="0" indent="0" algn="ctr">
              <a:buNone/>
              <a:defRPr sz="4400">
                <a:solidFill>
                  <a:schemeClr val="bg1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9924D6F4-B2E5-DFB3-AD23-22CDC8FBF80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4C9CD803-0E8B-1C0E-0E29-B5DAE7383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4C80B198-33F3-1D5A-45D1-D92C2FCD60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686999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4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8000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3" name="Platshållare för bild 22">
            <a:extLst>
              <a:ext uri="{FF2B5EF4-FFF2-40B4-BE49-F238E27FC236}">
                <a16:creationId xmlns:a16="http://schemas.microsoft.com/office/drawing/2014/main" id="{AE476CC3-39A7-954F-B55A-B3FADD79CCA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487300" y="180000"/>
            <a:ext cx="6436800" cy="10949350"/>
          </a:xfrm>
          <a:custGeom>
            <a:avLst/>
            <a:gdLst>
              <a:gd name="connsiteX0" fmla="*/ 5168586 w 6436800"/>
              <a:gd name="connsiteY0" fmla="*/ 8787043 h 10949350"/>
              <a:gd name="connsiteX1" fmla="*/ 4269606 w 6436800"/>
              <a:gd name="connsiteY1" fmla="*/ 9686023 h 10949350"/>
              <a:gd name="connsiteX2" fmla="*/ 4269606 w 6436800"/>
              <a:gd name="connsiteY2" fmla="*/ 10585004 h 10949350"/>
              <a:gd name="connsiteX3" fmla="*/ 5168586 w 6436800"/>
              <a:gd name="connsiteY3" fmla="*/ 10585004 h 10949350"/>
              <a:gd name="connsiteX4" fmla="*/ 6067568 w 6436800"/>
              <a:gd name="connsiteY4" fmla="*/ 9686023 h 10949350"/>
              <a:gd name="connsiteX5" fmla="*/ 5168586 w 6436800"/>
              <a:gd name="connsiteY5" fmla="*/ 8787043 h 10949350"/>
              <a:gd name="connsiteX6" fmla="*/ 0 w 6436800"/>
              <a:gd name="connsiteY6" fmla="*/ 0 h 10949350"/>
              <a:gd name="connsiteX7" fmla="*/ 6436800 w 6436800"/>
              <a:gd name="connsiteY7" fmla="*/ 0 h 10949350"/>
              <a:gd name="connsiteX8" fmla="*/ 6436800 w 6436800"/>
              <a:gd name="connsiteY8" fmla="*/ 10949350 h 10949350"/>
              <a:gd name="connsiteX9" fmla="*/ 0 w 6436800"/>
              <a:gd name="connsiteY9" fmla="*/ 10949350 h 109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36800" h="10949350">
                <a:moveTo>
                  <a:pt x="5168586" y="8787043"/>
                </a:moveTo>
                <a:cubicBezTo>
                  <a:pt x="4672092" y="8787043"/>
                  <a:pt x="4269606" y="9189530"/>
                  <a:pt x="4269606" y="9686023"/>
                </a:cubicBezTo>
                <a:lnTo>
                  <a:pt x="4269606" y="10585004"/>
                </a:lnTo>
                <a:cubicBezTo>
                  <a:pt x="4269606" y="10585004"/>
                  <a:pt x="5168586" y="10585004"/>
                  <a:pt x="5168586" y="10585004"/>
                </a:cubicBezTo>
                <a:cubicBezTo>
                  <a:pt x="5665080" y="10585004"/>
                  <a:pt x="6067568" y="10182517"/>
                  <a:pt x="6067568" y="9686023"/>
                </a:cubicBezTo>
                <a:cubicBezTo>
                  <a:pt x="6067568" y="9189530"/>
                  <a:pt x="5665080" y="8787043"/>
                  <a:pt x="5168586" y="8787043"/>
                </a:cubicBezTo>
                <a:close/>
                <a:moveTo>
                  <a:pt x="0" y="0"/>
                </a:moveTo>
                <a:lnTo>
                  <a:pt x="6436800" y="0"/>
                </a:lnTo>
                <a:lnTo>
                  <a:pt x="6436800" y="10949350"/>
                </a:lnTo>
                <a:lnTo>
                  <a:pt x="0" y="10949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1" name="Platshållare för bild 11">
            <a:extLst>
              <a:ext uri="{FF2B5EF4-FFF2-40B4-BE49-F238E27FC236}">
                <a16:creationId xmlns:a16="http://schemas.microsoft.com/office/drawing/2014/main" id="{04A79490-3E77-1BC2-C4F7-C0081AFF5F6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83365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grpSp>
        <p:nvGrpSpPr>
          <p:cNvPr id="24" name="Grupp 23">
            <a:extLst>
              <a:ext uri="{FF2B5EF4-FFF2-40B4-BE49-F238E27FC236}">
                <a16:creationId xmlns:a16="http://schemas.microsoft.com/office/drawing/2014/main" id="{36080757-1827-79AE-08EE-9E86E25BE3E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5" name="Bild 24">
              <a:extLst>
                <a:ext uri="{FF2B5EF4-FFF2-40B4-BE49-F238E27FC236}">
                  <a16:creationId xmlns:a16="http://schemas.microsoft.com/office/drawing/2014/main" id="{5F083FF7-85BF-7EAE-1F71-ECDBB52444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6" name="Bild 25">
              <a:extLst>
                <a:ext uri="{FF2B5EF4-FFF2-40B4-BE49-F238E27FC236}">
                  <a16:creationId xmlns:a16="http://schemas.microsoft.com/office/drawing/2014/main" id="{31D15F89-24FB-77F4-7CF3-368E6D918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8320889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5-Turkos_mör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8000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05B2B2DE-FEA3-653C-0931-379607DA729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833652" y="180000"/>
            <a:ext cx="13090449" cy="10949350"/>
          </a:xfrm>
          <a:custGeom>
            <a:avLst/>
            <a:gdLst>
              <a:gd name="connsiteX0" fmla="*/ 11822235 w 13090449"/>
              <a:gd name="connsiteY0" fmla="*/ 8787043 h 10949350"/>
              <a:gd name="connsiteX1" fmla="*/ 10923255 w 13090449"/>
              <a:gd name="connsiteY1" fmla="*/ 9686023 h 10949350"/>
              <a:gd name="connsiteX2" fmla="*/ 10923255 w 13090449"/>
              <a:gd name="connsiteY2" fmla="*/ 10585004 h 10949350"/>
              <a:gd name="connsiteX3" fmla="*/ 11822235 w 13090449"/>
              <a:gd name="connsiteY3" fmla="*/ 10585004 h 10949350"/>
              <a:gd name="connsiteX4" fmla="*/ 12721217 w 13090449"/>
              <a:gd name="connsiteY4" fmla="*/ 9686023 h 10949350"/>
              <a:gd name="connsiteX5" fmla="*/ 11822235 w 13090449"/>
              <a:gd name="connsiteY5" fmla="*/ 8787043 h 10949350"/>
              <a:gd name="connsiteX6" fmla="*/ 0 w 13090449"/>
              <a:gd name="connsiteY6" fmla="*/ 0 h 10949350"/>
              <a:gd name="connsiteX7" fmla="*/ 13090449 w 13090449"/>
              <a:gd name="connsiteY7" fmla="*/ 0 h 10949350"/>
              <a:gd name="connsiteX8" fmla="*/ 13090449 w 13090449"/>
              <a:gd name="connsiteY8" fmla="*/ 10949350 h 10949350"/>
              <a:gd name="connsiteX9" fmla="*/ 0 w 13090449"/>
              <a:gd name="connsiteY9" fmla="*/ 10949350 h 109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90449" h="10949350">
                <a:moveTo>
                  <a:pt x="11822235" y="8787043"/>
                </a:moveTo>
                <a:cubicBezTo>
                  <a:pt x="11325741" y="8787043"/>
                  <a:pt x="10923255" y="9189530"/>
                  <a:pt x="10923255" y="9686023"/>
                </a:cubicBezTo>
                <a:lnTo>
                  <a:pt x="10923255" y="10585004"/>
                </a:lnTo>
                <a:cubicBezTo>
                  <a:pt x="10923255" y="10585004"/>
                  <a:pt x="11822235" y="10585004"/>
                  <a:pt x="11822235" y="10585004"/>
                </a:cubicBezTo>
                <a:cubicBezTo>
                  <a:pt x="12318729" y="10585004"/>
                  <a:pt x="12721217" y="10182517"/>
                  <a:pt x="12721217" y="9686023"/>
                </a:cubicBezTo>
                <a:cubicBezTo>
                  <a:pt x="12721217" y="9189530"/>
                  <a:pt x="12318729" y="8787043"/>
                  <a:pt x="11822235" y="8787043"/>
                </a:cubicBezTo>
                <a:close/>
                <a:moveTo>
                  <a:pt x="0" y="0"/>
                </a:moveTo>
                <a:lnTo>
                  <a:pt x="13090449" y="0"/>
                </a:lnTo>
                <a:lnTo>
                  <a:pt x="13090449" y="10949350"/>
                </a:lnTo>
                <a:lnTo>
                  <a:pt x="0" y="10949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2CD8BC74-CB05-F75D-4DA5-0A80BAEE188A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5E8ABFF-A049-3CC3-723D-CBFA3BE938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82540203-A0E1-AD3F-4C66-DCA08CC9C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948896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Grafik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B5FC84A3-6718-98CF-9EE3-A8DB0F8FC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830139"/>
            <a:ext cx="10260000" cy="4525838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12000" b="0" spc="-400" baseline="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sv-SE" dirty="0"/>
              <a:t>Rubrik på en </a:t>
            </a:r>
            <a:br>
              <a:rPr lang="sv-SE" dirty="0"/>
            </a:br>
            <a:r>
              <a:rPr lang="sv-SE" dirty="0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2000" y="5847725"/>
            <a:ext cx="10260000" cy="240665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4500" spc="-200" baseline="0">
                <a:solidFill>
                  <a:schemeClr val="accent3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pic>
        <p:nvPicPr>
          <p:cNvPr id="4" name="Bild 3">
            <a:extLst>
              <a:ext uri="{FF2B5EF4-FFF2-40B4-BE49-F238E27FC236}">
                <a16:creationId xmlns:a16="http://schemas.microsoft.com/office/drawing/2014/main" id="{CD5ED3C4-0BE5-7CD7-24AB-E690E890CC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231" t="28360" r="55508" b="23764"/>
          <a:stretch/>
        </p:blipFill>
        <p:spPr>
          <a:xfrm>
            <a:off x="10556106" y="-1"/>
            <a:ext cx="9547994" cy="11309351"/>
          </a:xfrm>
          <a:prstGeom prst="rect">
            <a:avLst/>
          </a:prstGeom>
        </p:spPr>
      </p:pic>
      <p:grpSp>
        <p:nvGrpSpPr>
          <p:cNvPr id="44" name="Grupp 43">
            <a:extLst>
              <a:ext uri="{FF2B5EF4-FFF2-40B4-BE49-F238E27FC236}">
                <a16:creationId xmlns:a16="http://schemas.microsoft.com/office/drawing/2014/main" id="{1538AC56-7E65-723C-776F-248CC678B0A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7A9E031A-CC55-2EE8-9EA6-B2600A90B46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6" name="Bild 45">
              <a:extLst>
                <a:ext uri="{FF2B5EF4-FFF2-40B4-BE49-F238E27FC236}">
                  <a16:creationId xmlns:a16="http://schemas.microsoft.com/office/drawing/2014/main" id="{C6584C1A-A6D5-74D4-62AF-595A0D83C8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240487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_Bild-Turkos_lju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DA62A74-CD6A-60FA-D88A-16D154968632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20104100" cy="11309350"/>
          </a:xfrm>
          <a:custGeom>
            <a:avLst/>
            <a:gdLst>
              <a:gd name="connsiteX0" fmla="*/ 18655886 w 20104100"/>
              <a:gd name="connsiteY0" fmla="*/ 8967043 h 11309350"/>
              <a:gd name="connsiteX1" fmla="*/ 17756906 w 20104100"/>
              <a:gd name="connsiteY1" fmla="*/ 9866023 h 11309350"/>
              <a:gd name="connsiteX2" fmla="*/ 17756906 w 20104100"/>
              <a:gd name="connsiteY2" fmla="*/ 10765004 h 11309350"/>
              <a:gd name="connsiteX3" fmla="*/ 18655886 w 20104100"/>
              <a:gd name="connsiteY3" fmla="*/ 10765004 h 11309350"/>
              <a:gd name="connsiteX4" fmla="*/ 19554868 w 20104100"/>
              <a:gd name="connsiteY4" fmla="*/ 9866023 h 11309350"/>
              <a:gd name="connsiteX5" fmla="*/ 18655886 w 20104100"/>
              <a:gd name="connsiteY5" fmla="*/ 8967043 h 11309350"/>
              <a:gd name="connsiteX6" fmla="*/ 0 w 20104100"/>
              <a:gd name="connsiteY6" fmla="*/ 0 h 11309350"/>
              <a:gd name="connsiteX7" fmla="*/ 20104100 w 20104100"/>
              <a:gd name="connsiteY7" fmla="*/ 0 h 11309350"/>
              <a:gd name="connsiteX8" fmla="*/ 20104100 w 20104100"/>
              <a:gd name="connsiteY8" fmla="*/ 11309350 h 11309350"/>
              <a:gd name="connsiteX9" fmla="*/ 0 w 20104100"/>
              <a:gd name="connsiteY9" fmla="*/ 11309350 h 1130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0">
                <a:moveTo>
                  <a:pt x="18655886" y="8967043"/>
                </a:moveTo>
                <a:cubicBezTo>
                  <a:pt x="18159392" y="8967043"/>
                  <a:pt x="17756906" y="9369530"/>
                  <a:pt x="17756906" y="9866023"/>
                </a:cubicBezTo>
                <a:lnTo>
                  <a:pt x="17756906" y="10765004"/>
                </a:lnTo>
                <a:cubicBezTo>
                  <a:pt x="17756906" y="10765004"/>
                  <a:pt x="18655886" y="10765004"/>
                  <a:pt x="18655886" y="10765004"/>
                </a:cubicBezTo>
                <a:cubicBezTo>
                  <a:pt x="19152380" y="10765004"/>
                  <a:pt x="19554868" y="10362517"/>
                  <a:pt x="19554868" y="9866023"/>
                </a:cubicBezTo>
                <a:cubicBezTo>
                  <a:pt x="19554868" y="9369530"/>
                  <a:pt x="19152380" y="8967043"/>
                  <a:pt x="18655886" y="8967043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0"/>
                </a:lnTo>
                <a:lnTo>
                  <a:pt x="0" y="11309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2" name="Rubrik 1">
            <a:extLst>
              <a:ext uri="{FF2B5EF4-FFF2-40B4-BE49-F238E27FC236}">
                <a16:creationId xmlns:a16="http://schemas.microsoft.com/office/drawing/2014/main" id="{DAB45FCC-3155-3E2B-897C-05CB7E42DAA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42000" y="830139"/>
            <a:ext cx="10260000" cy="4525838"/>
          </a:xfrm>
        </p:spPr>
        <p:txBody>
          <a:bodyPr anchor="b">
            <a:noAutofit/>
          </a:bodyPr>
          <a:lstStyle>
            <a:lvl1pPr algn="l">
              <a:lnSpc>
                <a:spcPct val="75000"/>
              </a:lnSpc>
              <a:defRPr sz="12000" b="0" spc="-400" baseline="0"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Rubrik på en </a:t>
            </a:r>
            <a:br>
              <a:rPr lang="sv-SE" dirty="0"/>
            </a:br>
            <a:r>
              <a:rPr lang="sv-SE" dirty="0"/>
              <a:t>till tre rader</a:t>
            </a:r>
          </a:p>
        </p:txBody>
      </p:sp>
      <p:sp>
        <p:nvSpPr>
          <p:cNvPr id="13" name="Underrubrik 2">
            <a:extLst>
              <a:ext uri="{FF2B5EF4-FFF2-40B4-BE49-F238E27FC236}">
                <a16:creationId xmlns:a16="http://schemas.microsoft.com/office/drawing/2014/main" id="{10AF6820-499B-E3FE-4D90-926C8CD06C5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42000" y="5847725"/>
            <a:ext cx="10260000" cy="2406650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4500" spc="-2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Underrubrik</a:t>
            </a:r>
          </a:p>
        </p:txBody>
      </p:sp>
      <p:sp>
        <p:nvSpPr>
          <p:cNvPr id="54" name="textruta 53">
            <a:extLst>
              <a:ext uri="{FF2B5EF4-FFF2-40B4-BE49-F238E27FC236}">
                <a16:creationId xmlns:a16="http://schemas.microsoft.com/office/drawing/2014/main" id="{70A80DFD-2EF3-263F-E0D3-4F2A69095E29}"/>
              </a:ext>
            </a:extLst>
          </p:cNvPr>
          <p:cNvSpPr txBox="1"/>
          <p:nvPr userDrawn="1"/>
        </p:nvSpPr>
        <p:spPr>
          <a:xfrm>
            <a:off x="21497731" y="76324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1C913480-2908-8406-6E25-B7ECDA02D5E2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9" name="Bild 8">
              <a:extLst>
                <a:ext uri="{FF2B5EF4-FFF2-40B4-BE49-F238E27FC236}">
                  <a16:creationId xmlns:a16="http://schemas.microsoft.com/office/drawing/2014/main" id="{B92FEAB0-FE55-BBF5-A189-AB469083646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7DF4329B-88BE-F299-2070-02117A1F0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831463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itatsida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>
            <a:extLst>
              <a:ext uri="{FF2B5EF4-FFF2-40B4-BE49-F238E27FC236}">
                <a16:creationId xmlns:a16="http://schemas.microsoft.com/office/drawing/2014/main" id="{800A8904-65D5-F704-1F45-6639AF4C75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51D9AC0B-9A28-EBC7-DE2D-75AA21BBB74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77628" t="-1566" r="-4596" b="83352"/>
          <a:stretch/>
        </p:blipFill>
        <p:spPr>
          <a:xfrm>
            <a:off x="-14479" y="7006840"/>
            <a:ext cx="5178504" cy="4302510"/>
          </a:xfrm>
          <a:prstGeom prst="rect">
            <a:avLst/>
          </a:prstGeom>
        </p:spPr>
      </p:pic>
      <p:pic>
        <p:nvPicPr>
          <p:cNvPr id="11" name="Bild 10">
            <a:extLst>
              <a:ext uri="{FF2B5EF4-FFF2-40B4-BE49-F238E27FC236}">
                <a16:creationId xmlns:a16="http://schemas.microsoft.com/office/drawing/2014/main" id="{9E5B939A-F98F-E7E0-597B-386E1E870C7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7337" t="48723" r="80369" b="24476"/>
          <a:stretch/>
        </p:blipFill>
        <p:spPr>
          <a:xfrm>
            <a:off x="14925596" y="0"/>
            <a:ext cx="5178504" cy="6330938"/>
          </a:xfrm>
          <a:prstGeom prst="rect">
            <a:avLst/>
          </a:prstGeom>
        </p:spPr>
      </p:pic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4" name="Rubrik 1">
            <a:extLst>
              <a:ext uri="{FF2B5EF4-FFF2-40B4-BE49-F238E27FC236}">
                <a16:creationId xmlns:a16="http://schemas.microsoft.com/office/drawing/2014/main" id="{122500B5-D652-D912-9670-09854E1D46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64763" y="2414315"/>
            <a:ext cx="14560096" cy="6167560"/>
          </a:xfrm>
        </p:spPr>
        <p:txBody>
          <a:bodyPr anchor="ctr">
            <a:noAutofit/>
          </a:bodyPr>
          <a:lstStyle>
            <a:lvl1pPr algn="ctr">
              <a:defRPr sz="6000" b="0">
                <a:solidFill>
                  <a:schemeClr val="accent3"/>
                </a:solidFill>
              </a:defRPr>
            </a:lvl1pPr>
          </a:lstStyle>
          <a:p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adipiscing</a:t>
            </a:r>
            <a:r>
              <a:rPr lang="sv-SE" dirty="0"/>
              <a:t> elit.  </a:t>
            </a:r>
            <a:r>
              <a:rPr lang="sv-SE" dirty="0" err="1"/>
              <a:t>Curabitur</a:t>
            </a:r>
            <a:r>
              <a:rPr lang="sv-SE" dirty="0"/>
              <a:t> </a:t>
            </a:r>
            <a:r>
              <a:rPr lang="sv-SE" dirty="0" err="1"/>
              <a:t>vel</a:t>
            </a:r>
            <a:r>
              <a:rPr lang="sv-SE" dirty="0"/>
              <a:t> ante et </a:t>
            </a:r>
            <a:r>
              <a:rPr lang="sv-SE" dirty="0" err="1"/>
              <a:t>orci</a:t>
            </a:r>
            <a:r>
              <a:rPr lang="sv-SE" dirty="0"/>
              <a:t> </a:t>
            </a:r>
            <a:r>
              <a:rPr lang="sv-SE" dirty="0" err="1"/>
              <a:t>eleifend</a:t>
            </a:r>
            <a:r>
              <a:rPr lang="sv-SE" dirty="0"/>
              <a:t>. </a:t>
            </a:r>
            <a:br>
              <a:rPr lang="sv-SE" dirty="0"/>
            </a:br>
            <a:r>
              <a:rPr lang="sv-SE" dirty="0" err="1"/>
              <a:t>Suspendisse</a:t>
            </a:r>
            <a:r>
              <a:rPr lang="sv-SE" dirty="0"/>
              <a:t> </a:t>
            </a:r>
            <a:r>
              <a:rPr lang="sv-SE" dirty="0" err="1"/>
              <a:t>potenti</a:t>
            </a:r>
            <a:r>
              <a:rPr lang="sv-SE" dirty="0"/>
              <a:t>. </a:t>
            </a:r>
            <a:r>
              <a:rPr lang="sv-SE" dirty="0" err="1"/>
              <a:t>Aenean</a:t>
            </a:r>
            <a:r>
              <a:rPr lang="sv-SE" dirty="0"/>
              <a:t> </a:t>
            </a:r>
            <a:r>
              <a:rPr lang="sv-SE" dirty="0" err="1"/>
              <a:t>tincidunt</a:t>
            </a:r>
            <a:r>
              <a:rPr lang="sv-SE" dirty="0"/>
              <a:t>, </a:t>
            </a:r>
            <a:r>
              <a:rPr lang="sv-SE" dirty="0" err="1"/>
              <a:t>magna</a:t>
            </a:r>
            <a:r>
              <a:rPr lang="sv-SE" dirty="0"/>
              <a:t> at </a:t>
            </a:r>
            <a:br>
              <a:rPr lang="sv-SE" dirty="0"/>
            </a:br>
            <a:r>
              <a:rPr lang="sv-SE" dirty="0" err="1"/>
              <a:t>vulputate</a:t>
            </a:r>
            <a:r>
              <a:rPr lang="sv-SE" dirty="0"/>
              <a:t>, </a:t>
            </a:r>
            <a:r>
              <a:rPr lang="sv-SE" dirty="0" err="1"/>
              <a:t>nisl</a:t>
            </a:r>
            <a:r>
              <a:rPr lang="sv-SE" dirty="0"/>
              <a:t> elit </a:t>
            </a:r>
            <a:r>
              <a:rPr lang="sv-SE" dirty="0" err="1"/>
              <a:t>luctus</a:t>
            </a:r>
            <a:r>
              <a:rPr lang="sv-SE" dirty="0"/>
              <a:t> </a:t>
            </a:r>
            <a:r>
              <a:rPr lang="sv-SE" dirty="0" err="1"/>
              <a:t>lorem</a:t>
            </a:r>
            <a:r>
              <a:rPr lang="sv-SE" dirty="0"/>
              <a:t>.</a:t>
            </a:r>
          </a:p>
        </p:txBody>
      </p:sp>
      <p:sp>
        <p:nvSpPr>
          <p:cNvPr id="2" name="Platshållare för sidfot 5">
            <a:extLst>
              <a:ext uri="{FF2B5EF4-FFF2-40B4-BE49-F238E27FC236}">
                <a16:creationId xmlns:a16="http://schemas.microsoft.com/office/drawing/2014/main" id="{C3C233AC-CCB6-C6D3-557E-E229A5D2D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92132455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våspaltsida-Turkos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3454212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Innehållsförteckning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ACC9BDD-2A63-4704-82E4-11575AE255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742950" indent="-74295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1pPr>
            <a:lvl2pPr marL="1174950" indent="-74295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2pPr>
            <a:lvl3pPr marL="1342350" indent="-51435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3pPr>
            <a:lvl4pPr marL="1713150" indent="-51435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4pPr>
            <a:lvl5pPr marL="1969200" indent="-45720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A7763FE-5C0D-4543-80BD-2B9936FC6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>
            <a:noAutofit/>
          </a:bodyPr>
          <a:lstStyle>
            <a:lvl1pPr>
              <a:buClr>
                <a:schemeClr val="bg1"/>
              </a:buCl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9E9CB98B-6CDA-4906-9342-37A4C0ABF2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342000" y="3239092"/>
            <a:ext cx="7740000" cy="6840000"/>
          </a:xfrm>
        </p:spPr>
        <p:txBody>
          <a:bodyPr vert="horz" lIns="0" tIns="0" rIns="0" bIns="0" rtlCol="0">
            <a:noAutofit/>
          </a:bodyPr>
          <a:lstStyle>
            <a:lvl1pPr marL="742950" indent="-74295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1pPr>
            <a:lvl2pPr marL="1174950" indent="-74295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2pPr>
            <a:lvl3pPr marL="1342350" indent="-51435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3pPr>
            <a:lvl4pPr marL="1713150" indent="-51435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4pPr>
            <a:lvl5pPr marL="1969200" indent="-457200">
              <a:buClr>
                <a:schemeClr val="accent3"/>
              </a:buClr>
              <a:buFont typeface="+mj-lt"/>
              <a:buAutoNum type="arabicPeriod"/>
              <a:defRPr lang="sv-SE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grpSp>
        <p:nvGrpSpPr>
          <p:cNvPr id="15" name="Grupp 14">
            <a:extLst>
              <a:ext uri="{FF2B5EF4-FFF2-40B4-BE49-F238E27FC236}">
                <a16:creationId xmlns:a16="http://schemas.microsoft.com/office/drawing/2014/main" id="{018718AE-EF03-C6A8-4DF3-B1579BF0EE2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6" name="Bild 15">
              <a:extLst>
                <a:ext uri="{FF2B5EF4-FFF2-40B4-BE49-F238E27FC236}">
                  <a16:creationId xmlns:a16="http://schemas.microsoft.com/office/drawing/2014/main" id="{60DC6478-B658-B7D0-AE09-4EFBFD58BD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F74FD982-7983-7D64-D405-41229F78FE0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1" name="Platshållare för datum 3">
            <a:extLst>
              <a:ext uri="{FF2B5EF4-FFF2-40B4-BE49-F238E27FC236}">
                <a16:creationId xmlns:a16="http://schemas.microsoft.com/office/drawing/2014/main" id="{1783EC63-79BB-77E8-2181-41E0C882DC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D1758E46-E2BA-B68B-6F52-E6C6CEAF6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3" name="Platshållare för sidfot 5">
            <a:extLst>
              <a:ext uri="{FF2B5EF4-FFF2-40B4-BE49-F238E27FC236}">
                <a16:creationId xmlns:a16="http://schemas.microsoft.com/office/drawing/2014/main" id="{F3FBF16E-2EBB-59D5-909D-2D594D13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buClr>
                <a:schemeClr val="bg1"/>
              </a:buCl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pic>
        <p:nvPicPr>
          <p:cNvPr id="5" name="Bild 4">
            <a:extLst>
              <a:ext uri="{FF2B5EF4-FFF2-40B4-BE49-F238E27FC236}">
                <a16:creationId xmlns:a16="http://schemas.microsoft.com/office/drawing/2014/main" id="{288BB84D-8752-6D1B-89BF-B3A5CE23AE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973466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_och_innehåll-Turkos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3E90990-52D6-401D-B150-7B54C6580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9600"/>
            <a:ext cx="1584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F10B09-3181-4055-A46D-4599230801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0409115-4960-4246-9D14-439564AD91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9" name="Platshållare för innehåll 6">
            <a:extLst>
              <a:ext uri="{FF2B5EF4-FFF2-40B4-BE49-F238E27FC236}">
                <a16:creationId xmlns:a16="http://schemas.microsoft.com/office/drawing/2014/main" id="{5B488F52-9C4F-3F42-4B5D-100F22C708F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242000" y="3239092"/>
            <a:ext cx="15840000" cy="6840000"/>
          </a:xfrm>
        </p:spPr>
        <p:txBody>
          <a:bodyPr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  <p:grpSp>
        <p:nvGrpSpPr>
          <p:cNvPr id="43" name="Grupp 42">
            <a:extLst>
              <a:ext uri="{FF2B5EF4-FFF2-40B4-BE49-F238E27FC236}">
                <a16:creationId xmlns:a16="http://schemas.microsoft.com/office/drawing/2014/main" id="{7A23552D-3732-C0B5-E1B6-21C705E2F71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44" name="Bild 43">
              <a:extLst>
                <a:ext uri="{FF2B5EF4-FFF2-40B4-BE49-F238E27FC236}">
                  <a16:creationId xmlns:a16="http://schemas.microsoft.com/office/drawing/2014/main" id="{1CA7B898-59A2-533E-C977-9283764423FE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45" name="Bild 44">
              <a:extLst>
                <a:ext uri="{FF2B5EF4-FFF2-40B4-BE49-F238E27FC236}">
                  <a16:creationId xmlns:a16="http://schemas.microsoft.com/office/drawing/2014/main" id="{02EA1F93-9F6F-99CC-EA7B-54D635900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sidfot 5">
            <a:extLst>
              <a:ext uri="{FF2B5EF4-FFF2-40B4-BE49-F238E27FC236}">
                <a16:creationId xmlns:a16="http://schemas.microsoft.com/office/drawing/2014/main" id="{71137FAD-ABC3-9EB8-4D49-7CF66C27F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322839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6480660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sida_med_bild_vänster-Turkos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A8A76C47-4FA5-4279-B7ED-1F6CD04EF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1318603" y="10548000"/>
            <a:ext cx="6084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8B261CB-FEFC-4868-A181-B9DE8D0EA8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353204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2DD169D-E447-4789-8673-AFA93CC4C0FC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0EC73F62-C798-47FE-A71E-BE7E86BC3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19804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36" name="Grupp 35">
            <a:extLst>
              <a:ext uri="{FF2B5EF4-FFF2-40B4-BE49-F238E27FC236}">
                <a16:creationId xmlns:a16="http://schemas.microsoft.com/office/drawing/2014/main" id="{0DB1CF83-948A-3C08-8F45-26B724985FBC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37" name="Bild 36">
              <a:extLst>
                <a:ext uri="{FF2B5EF4-FFF2-40B4-BE49-F238E27FC236}">
                  <a16:creationId xmlns:a16="http://schemas.microsoft.com/office/drawing/2014/main" id="{30D25779-0EE3-115C-0F10-EB3643FA9BCC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38" name="Bild 37">
              <a:extLst>
                <a:ext uri="{FF2B5EF4-FFF2-40B4-BE49-F238E27FC236}">
                  <a16:creationId xmlns:a16="http://schemas.microsoft.com/office/drawing/2014/main" id="{E3E5DDCE-AC70-2774-BE28-F556695E843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F026782C-3D7A-17F2-5918-28639A7693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826091" y="3240000"/>
            <a:ext cx="756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4" name="Rubrik 106">
            <a:extLst>
              <a:ext uri="{FF2B5EF4-FFF2-40B4-BE49-F238E27FC236}">
                <a16:creationId xmlns:a16="http://schemas.microsoft.com/office/drawing/2014/main" id="{F9F80C19-D75E-41AA-A755-74DD2587E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6091" y="759600"/>
            <a:ext cx="756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5" name="Platshållare för bild 11">
            <a:extLst>
              <a:ext uri="{FF2B5EF4-FFF2-40B4-BE49-F238E27FC236}">
                <a16:creationId xmlns:a16="http://schemas.microsoft.com/office/drawing/2014/main" id="{BA18EB43-EC39-DEB1-4F75-6CDEE023D6E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-1907"/>
            <a:ext cx="9000000" cy="11311257"/>
          </a:xfrm>
          <a:prstGeom prst="rect">
            <a:avLst/>
          </a:pr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2988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sida_med_bild_höger-Turkos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 1">
            <a:extLst>
              <a:ext uri="{FF2B5EF4-FFF2-40B4-BE49-F238E27FC236}">
                <a16:creationId xmlns:a16="http://schemas.microsoft.com/office/drawing/2014/main" id="{2371849D-5CFA-C47E-F676-A874570709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4BB72E08-77C3-8B82-913C-313B37DED62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1104100" y="-1907"/>
            <a:ext cx="9000000" cy="11311257"/>
          </a:xfrm>
          <a:custGeom>
            <a:avLst/>
            <a:gdLst>
              <a:gd name="connsiteX0" fmla="*/ 7551786 w 9000000"/>
              <a:gd name="connsiteY0" fmla="*/ 8968950 h 11311257"/>
              <a:gd name="connsiteX1" fmla="*/ 6652806 w 9000000"/>
              <a:gd name="connsiteY1" fmla="*/ 9867930 h 11311257"/>
              <a:gd name="connsiteX2" fmla="*/ 6652806 w 9000000"/>
              <a:gd name="connsiteY2" fmla="*/ 10766911 h 11311257"/>
              <a:gd name="connsiteX3" fmla="*/ 7551786 w 9000000"/>
              <a:gd name="connsiteY3" fmla="*/ 10766911 h 11311257"/>
              <a:gd name="connsiteX4" fmla="*/ 8450768 w 9000000"/>
              <a:gd name="connsiteY4" fmla="*/ 9867930 h 11311257"/>
              <a:gd name="connsiteX5" fmla="*/ 7551786 w 9000000"/>
              <a:gd name="connsiteY5" fmla="*/ 8968950 h 11311257"/>
              <a:gd name="connsiteX6" fmla="*/ 0 w 9000000"/>
              <a:gd name="connsiteY6" fmla="*/ 0 h 11311257"/>
              <a:gd name="connsiteX7" fmla="*/ 9000000 w 9000000"/>
              <a:gd name="connsiteY7" fmla="*/ 0 h 11311257"/>
              <a:gd name="connsiteX8" fmla="*/ 9000000 w 9000000"/>
              <a:gd name="connsiteY8" fmla="*/ 11311257 h 11311257"/>
              <a:gd name="connsiteX9" fmla="*/ 0 w 9000000"/>
              <a:gd name="connsiteY9" fmla="*/ 11311257 h 11311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00000" h="11311257">
                <a:moveTo>
                  <a:pt x="7551786" y="8968950"/>
                </a:moveTo>
                <a:cubicBezTo>
                  <a:pt x="7055292" y="8968950"/>
                  <a:pt x="6652806" y="9371437"/>
                  <a:pt x="6652806" y="9867930"/>
                </a:cubicBezTo>
                <a:lnTo>
                  <a:pt x="6652806" y="10766911"/>
                </a:lnTo>
                <a:cubicBezTo>
                  <a:pt x="6652806" y="10766911"/>
                  <a:pt x="7551786" y="10766911"/>
                  <a:pt x="7551786" y="10766911"/>
                </a:cubicBezTo>
                <a:cubicBezTo>
                  <a:pt x="8048280" y="10766911"/>
                  <a:pt x="8450768" y="10364424"/>
                  <a:pt x="8450768" y="9867930"/>
                </a:cubicBezTo>
                <a:cubicBezTo>
                  <a:pt x="8450768" y="9371437"/>
                  <a:pt x="8048280" y="8968950"/>
                  <a:pt x="7551786" y="8968950"/>
                </a:cubicBezTo>
                <a:close/>
                <a:moveTo>
                  <a:pt x="0" y="0"/>
                </a:moveTo>
                <a:lnTo>
                  <a:pt x="9000000" y="0"/>
                </a:lnTo>
                <a:lnTo>
                  <a:pt x="9000000" y="11311257"/>
                </a:lnTo>
                <a:lnTo>
                  <a:pt x="0" y="11311257"/>
                </a:ln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6" name="Platshållare för bild 11">
            <a:extLst>
              <a:ext uri="{FF2B5EF4-FFF2-40B4-BE49-F238E27FC236}">
                <a16:creationId xmlns:a16="http://schemas.microsoft.com/office/drawing/2014/main" id="{1225C724-E477-1380-A934-93D3F53CB83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2302522" y="0"/>
            <a:ext cx="9000000" cy="11309350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Clr>
                <a:schemeClr val="accent1"/>
              </a:buClr>
              <a:buFont typeface="Arial" panose="020B0604020202020204" pitchFamily="34" charset="0"/>
              <a:buNone/>
              <a:defRPr sz="4000"/>
            </a:lvl1pPr>
          </a:lstStyle>
          <a:p>
            <a:r>
              <a:rPr lang="en-US" dirty="0" err="1"/>
              <a:t>Infoga</a:t>
            </a:r>
            <a:r>
              <a:rPr lang="en-US" dirty="0"/>
              <a:t> </a:t>
            </a:r>
            <a:r>
              <a:rPr lang="en-US" dirty="0" err="1"/>
              <a:t>bild</a:t>
            </a:r>
            <a:endParaRPr lang="en-US" dirty="0"/>
          </a:p>
        </p:txBody>
      </p:sp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000" y="3240000"/>
            <a:ext cx="864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8131"/>
            <a:ext cx="8640000" cy="2052000"/>
          </a:xfrm>
        </p:spPr>
        <p:txBody>
          <a:bodyPr bIns="0"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4" name="Platshållare för sidfot 2">
            <a:extLst>
              <a:ext uri="{FF2B5EF4-FFF2-40B4-BE49-F238E27FC236}">
                <a16:creationId xmlns:a16="http://schemas.microsoft.com/office/drawing/2014/main" id="{0955F523-DC9C-9A33-971C-E2A5B3FD35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57600" y="10548000"/>
            <a:ext cx="71676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A8609803-2BD2-EE23-740E-802C47BF7572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77503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2026-10-21</a:t>
            </a:fld>
            <a:endParaRPr lang="sv-SE" dirty="0"/>
          </a:p>
        </p:txBody>
      </p:sp>
      <p:sp>
        <p:nvSpPr>
          <p:cNvPr id="16" name="Platshållare för bildnummer 4">
            <a:extLst>
              <a:ext uri="{FF2B5EF4-FFF2-40B4-BE49-F238E27FC236}">
                <a16:creationId xmlns:a16="http://schemas.microsoft.com/office/drawing/2014/main" id="{EEDEC0E0-F968-24BA-1865-501F411595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4163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 dirty="0"/>
          </a:p>
        </p:txBody>
      </p:sp>
      <p:grpSp>
        <p:nvGrpSpPr>
          <p:cNvPr id="19" name="Grupp 18">
            <a:extLst>
              <a:ext uri="{FF2B5EF4-FFF2-40B4-BE49-F238E27FC236}">
                <a16:creationId xmlns:a16="http://schemas.microsoft.com/office/drawing/2014/main" id="{E2D06B91-E4F4-02B0-7B37-218258E307E9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0" name="Bild 19">
              <a:extLst>
                <a:ext uri="{FF2B5EF4-FFF2-40B4-BE49-F238E27FC236}">
                  <a16:creationId xmlns:a16="http://schemas.microsoft.com/office/drawing/2014/main" id="{7580A8A2-6AFE-4A23-58B1-D8184B5FF9B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1" name="Bild 20">
              <a:extLst>
                <a:ext uri="{FF2B5EF4-FFF2-40B4-BE49-F238E27FC236}">
                  <a16:creationId xmlns:a16="http://schemas.microsoft.com/office/drawing/2014/main" id="{79ED422F-7D66-F311-2B3F-533B72FF23E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0035162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stor-Turkos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p 10">
            <a:extLst>
              <a:ext uri="{FF2B5EF4-FFF2-40B4-BE49-F238E27FC236}">
                <a16:creationId xmlns:a16="http://schemas.microsoft.com/office/drawing/2014/main" id="{5FDFB973-E8EF-E17D-C0FB-867D393A7B0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2" name="Bild 11">
              <a:extLst>
                <a:ext uri="{FF2B5EF4-FFF2-40B4-BE49-F238E27FC236}">
                  <a16:creationId xmlns:a16="http://schemas.microsoft.com/office/drawing/2014/main" id="{97E4FEE6-0FF3-1C6D-1DF5-210CA699DD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5" name="Bild 14">
              <a:extLst>
                <a:ext uri="{FF2B5EF4-FFF2-40B4-BE49-F238E27FC236}">
                  <a16:creationId xmlns:a16="http://schemas.microsoft.com/office/drawing/2014/main" id="{15545271-AD95-D88B-2106-FED669C5B09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2" name="Platshållare för innehåll 2">
            <a:extLst>
              <a:ext uri="{FF2B5EF4-FFF2-40B4-BE49-F238E27FC236}">
                <a16:creationId xmlns:a16="http://schemas.microsoft.com/office/drawing/2014/main" id="{DFF8D528-3013-8A0C-4A04-9D1407F3E0A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242000" y="2089423"/>
            <a:ext cx="15840000" cy="7920000"/>
          </a:xfrm>
          <a:solidFill>
            <a:schemeClr val="bg1">
              <a:alpha val="0"/>
            </a:schemeClr>
          </a:solidFill>
        </p:spPr>
        <p:txBody>
          <a:bodyPr anchor="ctr">
            <a:noAutofit/>
          </a:bodyPr>
          <a:lstStyle>
            <a:lvl1pPr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på en ikon för att infoga innehåll</a:t>
            </a:r>
          </a:p>
        </p:txBody>
      </p:sp>
      <p:sp>
        <p:nvSpPr>
          <p:cNvPr id="4" name="Rubrik 12">
            <a:extLst>
              <a:ext uri="{FF2B5EF4-FFF2-40B4-BE49-F238E27FC236}">
                <a16:creationId xmlns:a16="http://schemas.microsoft.com/office/drawing/2014/main" id="{945D2D78-6FA1-D3B3-6756-7DCAA2530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3765" y="758131"/>
            <a:ext cx="15840000" cy="104326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F61C49C4-544E-06FF-D2D3-D6DBFB2E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7" name="Platshållare för bildnummer 5">
            <a:extLst>
              <a:ext uri="{FF2B5EF4-FFF2-40B4-BE49-F238E27FC236}">
                <a16:creationId xmlns:a16="http://schemas.microsoft.com/office/drawing/2014/main" id="{2BE2F662-9F9D-61DE-18A9-9D7AC61E9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166C0C4C-8FE9-9A7B-C423-14C86646E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7600" y="10548000"/>
            <a:ext cx="143244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074768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höger-Turkos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A12E0FAE-7077-6068-8382-A9095BF5B3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42000" y="3240000"/>
            <a:ext cx="8280000" cy="684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8" name="Rubrik 106">
            <a:extLst>
              <a:ext uri="{FF2B5EF4-FFF2-40B4-BE49-F238E27FC236}">
                <a16:creationId xmlns:a16="http://schemas.microsoft.com/office/drawing/2014/main" id="{5069FD89-84A3-DA98-9D26-F0198B7F89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758131"/>
            <a:ext cx="828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CA76D545-8EEB-9CD2-2DFC-67DFCD1BC0E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3" name="Platshållare för bildnummer 5">
            <a:extLst>
              <a:ext uri="{FF2B5EF4-FFF2-40B4-BE49-F238E27FC236}">
                <a16:creationId xmlns:a16="http://schemas.microsoft.com/office/drawing/2014/main" id="{91A99BA0-7BAE-145E-E53F-6FBBD86BF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sidfot 5">
            <a:extLst>
              <a:ext uri="{FF2B5EF4-FFF2-40B4-BE49-F238E27FC236}">
                <a16:creationId xmlns:a16="http://schemas.microsoft.com/office/drawing/2014/main" id="{155DB2E7-956E-4BEC-C369-0056BCAFF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1" name="Platshållare för bild 10">
            <a:extLst>
              <a:ext uri="{FF2B5EF4-FFF2-40B4-BE49-F238E27FC236}">
                <a16:creationId xmlns:a16="http://schemas.microsoft.com/office/drawing/2014/main" id="{866ADBD5-CC6E-EE18-4ADC-BFD204AF4A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0231058" y="758131"/>
            <a:ext cx="8874937" cy="9240134"/>
          </a:xfrm>
          <a:custGeom>
            <a:avLst/>
            <a:gdLst>
              <a:gd name="connsiteX0" fmla="*/ 4434141 w 8874937"/>
              <a:gd name="connsiteY0" fmla="*/ 0 h 9240134"/>
              <a:gd name="connsiteX1" fmla="*/ 8868196 w 8874937"/>
              <a:gd name="connsiteY1" fmla="*/ 4434055 h 9240134"/>
              <a:gd name="connsiteX2" fmla="*/ 8868196 w 8874937"/>
              <a:gd name="connsiteY2" fmla="*/ 4767750 h 9240134"/>
              <a:gd name="connsiteX3" fmla="*/ 8863190 w 8874937"/>
              <a:gd name="connsiteY3" fmla="*/ 8214634 h 9240134"/>
              <a:gd name="connsiteX4" fmla="*/ 8860960 w 8874937"/>
              <a:gd name="connsiteY4" fmla="*/ 8326350 h 9240134"/>
              <a:gd name="connsiteX5" fmla="*/ 8774752 w 8874937"/>
              <a:gd name="connsiteY5" fmla="*/ 8279558 h 9240134"/>
              <a:gd name="connsiteX6" fmla="*/ 8424828 w 8874937"/>
              <a:gd name="connsiteY6" fmla="*/ 8208912 h 9240134"/>
              <a:gd name="connsiteX7" fmla="*/ 7525848 w 8874937"/>
              <a:gd name="connsiteY7" fmla="*/ 9107892 h 9240134"/>
              <a:gd name="connsiteX8" fmla="*/ 7525848 w 8874937"/>
              <a:gd name="connsiteY8" fmla="*/ 9236269 h 9240134"/>
              <a:gd name="connsiteX9" fmla="*/ 6773866 w 8874937"/>
              <a:gd name="connsiteY9" fmla="*/ 9240134 h 9240134"/>
              <a:gd name="connsiteX10" fmla="*/ 5038677 w 8874937"/>
              <a:gd name="connsiteY10" fmla="*/ 9229376 h 9240134"/>
              <a:gd name="connsiteX11" fmla="*/ 86 w 8874937"/>
              <a:gd name="connsiteY11" fmla="*/ 4434055 h 9240134"/>
              <a:gd name="connsiteX12" fmla="*/ 4434141 w 8874937"/>
              <a:gd name="connsiteY12" fmla="*/ 0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874937" h="9240134">
                <a:moveTo>
                  <a:pt x="4434141" y="0"/>
                </a:move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6757450"/>
                  <a:pt x="8886290" y="7014056"/>
                  <a:pt x="8863190" y="8214634"/>
                </a:cubicBezTo>
                <a:lnTo>
                  <a:pt x="8860960" y="8326350"/>
                </a:lnTo>
                <a:lnTo>
                  <a:pt x="8774752" y="8279558"/>
                </a:lnTo>
                <a:cubicBezTo>
                  <a:pt x="8667200" y="8234067"/>
                  <a:pt x="8548952" y="8208912"/>
                  <a:pt x="8424828" y="8208912"/>
                </a:cubicBezTo>
                <a:cubicBezTo>
                  <a:pt x="7928334" y="8208912"/>
                  <a:pt x="7525848" y="8611399"/>
                  <a:pt x="7525848" y="9107892"/>
                </a:cubicBezTo>
                <a:lnTo>
                  <a:pt x="7525848" y="9236269"/>
                </a:lnTo>
                <a:lnTo>
                  <a:pt x="6773866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ubicBezTo>
                  <a:pt x="86" y="1985194"/>
                  <a:pt x="1985280" y="0"/>
                  <a:pt x="4434141" y="0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D6A75E8D-F914-3186-0324-87748F393A58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11B87CC-40C5-2FD9-F74C-9B92F2165A48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1EFB36D1-C788-1CA8-6D83-6A03156962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7725960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ssida_med_bildbubbla_vänster-Turkos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upp 67">
            <a:extLst>
              <a:ext uri="{FF2B5EF4-FFF2-40B4-BE49-F238E27FC236}">
                <a16:creationId xmlns:a16="http://schemas.microsoft.com/office/drawing/2014/main" id="{ECA9E46C-A192-E66A-A053-2D035793388F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9" name="Bild 68">
              <a:extLst>
                <a:ext uri="{FF2B5EF4-FFF2-40B4-BE49-F238E27FC236}">
                  <a16:creationId xmlns:a16="http://schemas.microsoft.com/office/drawing/2014/main" id="{26DFF6B6-BCF3-4710-9653-A2D3401BE1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0" name="Bild 69">
              <a:extLst>
                <a:ext uri="{FF2B5EF4-FFF2-40B4-BE49-F238E27FC236}">
                  <a16:creationId xmlns:a16="http://schemas.microsoft.com/office/drawing/2014/main" id="{2B9A62BA-B461-3208-3661-A04EC370191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3" name="Platshållare för bild 55">
            <a:extLst>
              <a:ext uri="{FF2B5EF4-FFF2-40B4-BE49-F238E27FC236}">
                <a16:creationId xmlns:a16="http://schemas.microsoft.com/office/drawing/2014/main" id="{89A43912-410F-9E93-0855-6EBEDBBD529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898759" y="758131"/>
            <a:ext cx="8874937" cy="9240134"/>
          </a:xfrm>
          <a:custGeom>
            <a:avLst/>
            <a:gdLst>
              <a:gd name="connsiteX0" fmla="*/ 0 w 8868110"/>
              <a:gd name="connsiteY0" fmla="*/ 4434055 h 9201805"/>
              <a:gd name="connsiteX1" fmla="*/ 4434055 w 8868110"/>
              <a:gd name="connsiteY1" fmla="*/ 0 h 9201805"/>
              <a:gd name="connsiteX2" fmla="*/ 4434055 w 8868110"/>
              <a:gd name="connsiteY2" fmla="*/ 0 h 9201805"/>
              <a:gd name="connsiteX3" fmla="*/ 8868110 w 8868110"/>
              <a:gd name="connsiteY3" fmla="*/ 4434055 h 9201805"/>
              <a:gd name="connsiteX4" fmla="*/ 8868110 w 8868110"/>
              <a:gd name="connsiteY4" fmla="*/ 4767750 h 9201805"/>
              <a:gd name="connsiteX5" fmla="*/ 4434055 w 8868110"/>
              <a:gd name="connsiteY5" fmla="*/ 9201805 h 9201805"/>
              <a:gd name="connsiteX6" fmla="*/ 4434055 w 8868110"/>
              <a:gd name="connsiteY6" fmla="*/ 9201805 h 9201805"/>
              <a:gd name="connsiteX7" fmla="*/ 0 w 8868110"/>
              <a:gd name="connsiteY7" fmla="*/ 4767750 h 9201805"/>
              <a:gd name="connsiteX8" fmla="*/ 0 w 8868110"/>
              <a:gd name="connsiteY8" fmla="*/ 4434055 h 9201805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4434055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9874717"/>
              <a:gd name="connsiteY0" fmla="*/ 4434055 h 9284932"/>
              <a:gd name="connsiteX1" fmla="*/ 4434055 w 9874717"/>
              <a:gd name="connsiteY1" fmla="*/ 0 h 9284932"/>
              <a:gd name="connsiteX2" fmla="*/ 4434055 w 9874717"/>
              <a:gd name="connsiteY2" fmla="*/ 0 h 9284932"/>
              <a:gd name="connsiteX3" fmla="*/ 8868110 w 9874717"/>
              <a:gd name="connsiteY3" fmla="*/ 4434055 h 9284932"/>
              <a:gd name="connsiteX4" fmla="*/ 8868110 w 9874717"/>
              <a:gd name="connsiteY4" fmla="*/ 4767750 h 9284932"/>
              <a:gd name="connsiteX5" fmla="*/ 8756673 w 9874717"/>
              <a:gd name="connsiteY5" fmla="*/ 9146387 h 9284932"/>
              <a:gd name="connsiteX6" fmla="*/ 3270273 w 9874717"/>
              <a:gd name="connsiteY6" fmla="*/ 9284932 h 9284932"/>
              <a:gd name="connsiteX7" fmla="*/ 0 w 9874717"/>
              <a:gd name="connsiteY7" fmla="*/ 4767750 h 9284932"/>
              <a:gd name="connsiteX8" fmla="*/ 0 w 9874717"/>
              <a:gd name="connsiteY8" fmla="*/ 4434055 h 9284932"/>
              <a:gd name="connsiteX0" fmla="*/ 0 w 9100960"/>
              <a:gd name="connsiteY0" fmla="*/ 4434055 h 9284932"/>
              <a:gd name="connsiteX1" fmla="*/ 4434055 w 9100960"/>
              <a:gd name="connsiteY1" fmla="*/ 0 h 9284932"/>
              <a:gd name="connsiteX2" fmla="*/ 4434055 w 9100960"/>
              <a:gd name="connsiteY2" fmla="*/ 0 h 9284932"/>
              <a:gd name="connsiteX3" fmla="*/ 8868110 w 9100960"/>
              <a:gd name="connsiteY3" fmla="*/ 4434055 h 9284932"/>
              <a:gd name="connsiteX4" fmla="*/ 8868110 w 9100960"/>
              <a:gd name="connsiteY4" fmla="*/ 4767750 h 9284932"/>
              <a:gd name="connsiteX5" fmla="*/ 8756673 w 9100960"/>
              <a:gd name="connsiteY5" fmla="*/ 9146387 h 9284932"/>
              <a:gd name="connsiteX6" fmla="*/ 3270273 w 9100960"/>
              <a:gd name="connsiteY6" fmla="*/ 9284932 h 9284932"/>
              <a:gd name="connsiteX7" fmla="*/ 0 w 9100960"/>
              <a:gd name="connsiteY7" fmla="*/ 4767750 h 9284932"/>
              <a:gd name="connsiteX8" fmla="*/ 0 w 9100960"/>
              <a:gd name="connsiteY8" fmla="*/ 4434055 h 9284932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756673 w 8868110"/>
              <a:gd name="connsiteY5" fmla="*/ 9146387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963870"/>
              <a:gd name="connsiteY0" fmla="*/ 4434055 h 9284932"/>
              <a:gd name="connsiteX1" fmla="*/ 4434055 w 8963870"/>
              <a:gd name="connsiteY1" fmla="*/ 0 h 9284932"/>
              <a:gd name="connsiteX2" fmla="*/ 4434055 w 8963870"/>
              <a:gd name="connsiteY2" fmla="*/ 0 h 9284932"/>
              <a:gd name="connsiteX3" fmla="*/ 8868110 w 8963870"/>
              <a:gd name="connsiteY3" fmla="*/ 4434055 h 9284932"/>
              <a:gd name="connsiteX4" fmla="*/ 8868110 w 8963870"/>
              <a:gd name="connsiteY4" fmla="*/ 4767750 h 9284932"/>
              <a:gd name="connsiteX5" fmla="*/ 8950637 w 8963870"/>
              <a:gd name="connsiteY5" fmla="*/ 9201805 h 9284932"/>
              <a:gd name="connsiteX6" fmla="*/ 3270273 w 8963870"/>
              <a:gd name="connsiteY6" fmla="*/ 9284932 h 9284932"/>
              <a:gd name="connsiteX7" fmla="*/ 0 w 8963870"/>
              <a:gd name="connsiteY7" fmla="*/ 4767750 h 9284932"/>
              <a:gd name="connsiteX8" fmla="*/ 0 w 8963870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284932"/>
              <a:gd name="connsiteX1" fmla="*/ 4434055 w 8914489"/>
              <a:gd name="connsiteY1" fmla="*/ 0 h 9284932"/>
              <a:gd name="connsiteX2" fmla="*/ 4434055 w 8914489"/>
              <a:gd name="connsiteY2" fmla="*/ 0 h 9284932"/>
              <a:gd name="connsiteX3" fmla="*/ 8868110 w 8914489"/>
              <a:gd name="connsiteY3" fmla="*/ 4434055 h 9284932"/>
              <a:gd name="connsiteX4" fmla="*/ 8868110 w 8914489"/>
              <a:gd name="connsiteY4" fmla="*/ 4767750 h 9284932"/>
              <a:gd name="connsiteX5" fmla="*/ 8895219 w 8914489"/>
              <a:gd name="connsiteY5" fmla="*/ 9229514 h 9284932"/>
              <a:gd name="connsiteX6" fmla="*/ 3270273 w 8914489"/>
              <a:gd name="connsiteY6" fmla="*/ 9284932 h 9284932"/>
              <a:gd name="connsiteX7" fmla="*/ 0 w 8914489"/>
              <a:gd name="connsiteY7" fmla="*/ 4767750 h 9284932"/>
              <a:gd name="connsiteX8" fmla="*/ 0 w 8914489"/>
              <a:gd name="connsiteY8" fmla="*/ 4434055 h 9284932"/>
              <a:gd name="connsiteX0" fmla="*/ 0 w 8914489"/>
              <a:gd name="connsiteY0" fmla="*/ 4434055 h 9301964"/>
              <a:gd name="connsiteX1" fmla="*/ 4434055 w 8914489"/>
              <a:gd name="connsiteY1" fmla="*/ 0 h 9301964"/>
              <a:gd name="connsiteX2" fmla="*/ 4434055 w 8914489"/>
              <a:gd name="connsiteY2" fmla="*/ 0 h 9301964"/>
              <a:gd name="connsiteX3" fmla="*/ 8868110 w 8914489"/>
              <a:gd name="connsiteY3" fmla="*/ 4434055 h 9301964"/>
              <a:gd name="connsiteX4" fmla="*/ 8868110 w 8914489"/>
              <a:gd name="connsiteY4" fmla="*/ 4767750 h 9301964"/>
              <a:gd name="connsiteX5" fmla="*/ 8895219 w 8914489"/>
              <a:gd name="connsiteY5" fmla="*/ 9284932 h 9301964"/>
              <a:gd name="connsiteX6" fmla="*/ 3270273 w 8914489"/>
              <a:gd name="connsiteY6" fmla="*/ 9284932 h 9301964"/>
              <a:gd name="connsiteX7" fmla="*/ 0 w 8914489"/>
              <a:gd name="connsiteY7" fmla="*/ 4767750 h 9301964"/>
              <a:gd name="connsiteX8" fmla="*/ 0 w 8914489"/>
              <a:gd name="connsiteY8" fmla="*/ 4434055 h 9301964"/>
              <a:gd name="connsiteX0" fmla="*/ 0 w 8868110"/>
              <a:gd name="connsiteY0" fmla="*/ 4434055 h 9284932"/>
              <a:gd name="connsiteX1" fmla="*/ 4434055 w 8868110"/>
              <a:gd name="connsiteY1" fmla="*/ 0 h 9284932"/>
              <a:gd name="connsiteX2" fmla="*/ 4434055 w 8868110"/>
              <a:gd name="connsiteY2" fmla="*/ 0 h 9284932"/>
              <a:gd name="connsiteX3" fmla="*/ 8868110 w 8868110"/>
              <a:gd name="connsiteY3" fmla="*/ 4434055 h 9284932"/>
              <a:gd name="connsiteX4" fmla="*/ 8868110 w 8868110"/>
              <a:gd name="connsiteY4" fmla="*/ 4767750 h 9284932"/>
              <a:gd name="connsiteX5" fmla="*/ 8812092 w 8868110"/>
              <a:gd name="connsiteY5" fmla="*/ 9201805 h 9284932"/>
              <a:gd name="connsiteX6" fmla="*/ 3270273 w 8868110"/>
              <a:gd name="connsiteY6" fmla="*/ 9284932 h 9284932"/>
              <a:gd name="connsiteX7" fmla="*/ 0 w 8868110"/>
              <a:gd name="connsiteY7" fmla="*/ 4767750 h 9284932"/>
              <a:gd name="connsiteX8" fmla="*/ 0 w 8868110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3270273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0 w 8874851"/>
              <a:gd name="connsiteY7" fmla="*/ 4767750 h 9284932"/>
              <a:gd name="connsiteX8" fmla="*/ 0 w 8874851"/>
              <a:gd name="connsiteY8" fmla="*/ 4434055 h 9284932"/>
              <a:gd name="connsiteX0" fmla="*/ 0 w 8874851"/>
              <a:gd name="connsiteY0" fmla="*/ 4434055 h 10332012"/>
              <a:gd name="connsiteX1" fmla="*/ 4434055 w 8874851"/>
              <a:gd name="connsiteY1" fmla="*/ 0 h 10332012"/>
              <a:gd name="connsiteX2" fmla="*/ 4434055 w 8874851"/>
              <a:gd name="connsiteY2" fmla="*/ 0 h 10332012"/>
              <a:gd name="connsiteX3" fmla="*/ 8868110 w 8874851"/>
              <a:gd name="connsiteY3" fmla="*/ 4434055 h 10332012"/>
              <a:gd name="connsiteX4" fmla="*/ 8868110 w 8874851"/>
              <a:gd name="connsiteY4" fmla="*/ 4767750 h 10332012"/>
              <a:gd name="connsiteX5" fmla="*/ 8839801 w 8874851"/>
              <a:gd name="connsiteY5" fmla="*/ 9229514 h 10332012"/>
              <a:gd name="connsiteX6" fmla="*/ 4821982 w 8874851"/>
              <a:gd name="connsiteY6" fmla="*/ 9284932 h 10332012"/>
              <a:gd name="connsiteX7" fmla="*/ 2854037 w 8874851"/>
              <a:gd name="connsiteY7" fmla="*/ 9228914 h 10332012"/>
              <a:gd name="connsiteX8" fmla="*/ 0 w 8874851"/>
              <a:gd name="connsiteY8" fmla="*/ 4434055 h 10332012"/>
              <a:gd name="connsiteX0" fmla="*/ 0 w 8874851"/>
              <a:gd name="connsiteY0" fmla="*/ 4434055 h 9284932"/>
              <a:gd name="connsiteX1" fmla="*/ 4434055 w 8874851"/>
              <a:gd name="connsiteY1" fmla="*/ 0 h 9284932"/>
              <a:gd name="connsiteX2" fmla="*/ 4434055 w 8874851"/>
              <a:gd name="connsiteY2" fmla="*/ 0 h 9284932"/>
              <a:gd name="connsiteX3" fmla="*/ 8868110 w 8874851"/>
              <a:gd name="connsiteY3" fmla="*/ 4434055 h 9284932"/>
              <a:gd name="connsiteX4" fmla="*/ 8868110 w 8874851"/>
              <a:gd name="connsiteY4" fmla="*/ 4767750 h 9284932"/>
              <a:gd name="connsiteX5" fmla="*/ 8839801 w 8874851"/>
              <a:gd name="connsiteY5" fmla="*/ 9229514 h 9284932"/>
              <a:gd name="connsiteX6" fmla="*/ 4821982 w 8874851"/>
              <a:gd name="connsiteY6" fmla="*/ 9284932 h 9284932"/>
              <a:gd name="connsiteX7" fmla="*/ 2854037 w 8874851"/>
              <a:gd name="connsiteY7" fmla="*/ 9228914 h 9284932"/>
              <a:gd name="connsiteX8" fmla="*/ 0 w 8874851"/>
              <a:gd name="connsiteY8" fmla="*/ 4434055 h 9284932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3207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57223"/>
              <a:gd name="connsiteX1" fmla="*/ 4434055 w 8874851"/>
              <a:gd name="connsiteY1" fmla="*/ 0 h 9257223"/>
              <a:gd name="connsiteX2" fmla="*/ 4434055 w 8874851"/>
              <a:gd name="connsiteY2" fmla="*/ 0 h 9257223"/>
              <a:gd name="connsiteX3" fmla="*/ 8868110 w 8874851"/>
              <a:gd name="connsiteY3" fmla="*/ 4434055 h 9257223"/>
              <a:gd name="connsiteX4" fmla="*/ 8868110 w 8874851"/>
              <a:gd name="connsiteY4" fmla="*/ 4767750 h 9257223"/>
              <a:gd name="connsiteX5" fmla="*/ 8839801 w 8874851"/>
              <a:gd name="connsiteY5" fmla="*/ 9229514 h 9257223"/>
              <a:gd name="connsiteX6" fmla="*/ 5625546 w 8874851"/>
              <a:gd name="connsiteY6" fmla="*/ 9257223 h 9257223"/>
              <a:gd name="connsiteX7" fmla="*/ 2854037 w 8874851"/>
              <a:gd name="connsiteY7" fmla="*/ 9228914 h 9257223"/>
              <a:gd name="connsiteX8" fmla="*/ 0 w 8874851"/>
              <a:gd name="connsiteY8" fmla="*/ 4434055 h 9257223"/>
              <a:gd name="connsiteX0" fmla="*/ 0 w 8874851"/>
              <a:gd name="connsiteY0" fmla="*/ 4434055 h 9262733"/>
              <a:gd name="connsiteX1" fmla="*/ 4434055 w 8874851"/>
              <a:gd name="connsiteY1" fmla="*/ 0 h 9262733"/>
              <a:gd name="connsiteX2" fmla="*/ 4434055 w 8874851"/>
              <a:gd name="connsiteY2" fmla="*/ 0 h 9262733"/>
              <a:gd name="connsiteX3" fmla="*/ 8868110 w 8874851"/>
              <a:gd name="connsiteY3" fmla="*/ 4434055 h 9262733"/>
              <a:gd name="connsiteX4" fmla="*/ 8868110 w 8874851"/>
              <a:gd name="connsiteY4" fmla="*/ 4767750 h 9262733"/>
              <a:gd name="connsiteX5" fmla="*/ 8839801 w 8874851"/>
              <a:gd name="connsiteY5" fmla="*/ 9229514 h 9262733"/>
              <a:gd name="connsiteX6" fmla="*/ 5625546 w 8874851"/>
              <a:gd name="connsiteY6" fmla="*/ 9257223 h 9262733"/>
              <a:gd name="connsiteX7" fmla="*/ 2854037 w 8874851"/>
              <a:gd name="connsiteY7" fmla="*/ 9228914 h 9262733"/>
              <a:gd name="connsiteX8" fmla="*/ 0 w 8874851"/>
              <a:gd name="connsiteY8" fmla="*/ 4434055 h 9262733"/>
              <a:gd name="connsiteX0" fmla="*/ 0 w 8874851"/>
              <a:gd name="connsiteY0" fmla="*/ 4434055 h 9256267"/>
              <a:gd name="connsiteX1" fmla="*/ 4434055 w 8874851"/>
              <a:gd name="connsiteY1" fmla="*/ 0 h 9256267"/>
              <a:gd name="connsiteX2" fmla="*/ 4434055 w 8874851"/>
              <a:gd name="connsiteY2" fmla="*/ 0 h 9256267"/>
              <a:gd name="connsiteX3" fmla="*/ 8868110 w 8874851"/>
              <a:gd name="connsiteY3" fmla="*/ 4434055 h 9256267"/>
              <a:gd name="connsiteX4" fmla="*/ 8868110 w 8874851"/>
              <a:gd name="connsiteY4" fmla="*/ 4767750 h 9256267"/>
              <a:gd name="connsiteX5" fmla="*/ 8839801 w 8874851"/>
              <a:gd name="connsiteY5" fmla="*/ 9229514 h 9256267"/>
              <a:gd name="connsiteX6" fmla="*/ 5786412 w 8874851"/>
              <a:gd name="connsiteY6" fmla="*/ 9240289 h 9256267"/>
              <a:gd name="connsiteX7" fmla="*/ 2854037 w 8874851"/>
              <a:gd name="connsiteY7" fmla="*/ 9228914 h 9256267"/>
              <a:gd name="connsiteX8" fmla="*/ 0 w 8874851"/>
              <a:gd name="connsiteY8" fmla="*/ 4434055 h 9256267"/>
              <a:gd name="connsiteX0" fmla="*/ 0 w 8874851"/>
              <a:gd name="connsiteY0" fmla="*/ 4434055 h 9259340"/>
              <a:gd name="connsiteX1" fmla="*/ 4434055 w 8874851"/>
              <a:gd name="connsiteY1" fmla="*/ 0 h 9259340"/>
              <a:gd name="connsiteX2" fmla="*/ 4434055 w 8874851"/>
              <a:gd name="connsiteY2" fmla="*/ 0 h 9259340"/>
              <a:gd name="connsiteX3" fmla="*/ 8868110 w 8874851"/>
              <a:gd name="connsiteY3" fmla="*/ 4434055 h 9259340"/>
              <a:gd name="connsiteX4" fmla="*/ 8868110 w 8874851"/>
              <a:gd name="connsiteY4" fmla="*/ 4767750 h 9259340"/>
              <a:gd name="connsiteX5" fmla="*/ 8839801 w 8874851"/>
              <a:gd name="connsiteY5" fmla="*/ 9229514 h 9259340"/>
              <a:gd name="connsiteX6" fmla="*/ 5786412 w 8874851"/>
              <a:gd name="connsiteY6" fmla="*/ 9240289 h 9259340"/>
              <a:gd name="connsiteX7" fmla="*/ 2854037 w 8874851"/>
              <a:gd name="connsiteY7" fmla="*/ 9228914 h 9259340"/>
              <a:gd name="connsiteX8" fmla="*/ 0 w 8874851"/>
              <a:gd name="connsiteY8" fmla="*/ 4434055 h 9259340"/>
              <a:gd name="connsiteX0" fmla="*/ 0 w 8874851"/>
              <a:gd name="connsiteY0" fmla="*/ 4434055 h 9252922"/>
              <a:gd name="connsiteX1" fmla="*/ 4434055 w 8874851"/>
              <a:gd name="connsiteY1" fmla="*/ 0 h 9252922"/>
              <a:gd name="connsiteX2" fmla="*/ 4434055 w 8874851"/>
              <a:gd name="connsiteY2" fmla="*/ 0 h 9252922"/>
              <a:gd name="connsiteX3" fmla="*/ 8868110 w 8874851"/>
              <a:gd name="connsiteY3" fmla="*/ 4434055 h 9252922"/>
              <a:gd name="connsiteX4" fmla="*/ 8868110 w 8874851"/>
              <a:gd name="connsiteY4" fmla="*/ 4767750 h 9252922"/>
              <a:gd name="connsiteX5" fmla="*/ 8839801 w 8874851"/>
              <a:gd name="connsiteY5" fmla="*/ 9229514 h 9252922"/>
              <a:gd name="connsiteX6" fmla="*/ 5786412 w 8874851"/>
              <a:gd name="connsiteY6" fmla="*/ 9240289 h 9252922"/>
              <a:gd name="connsiteX7" fmla="*/ 2854037 w 8874851"/>
              <a:gd name="connsiteY7" fmla="*/ 9228914 h 9252922"/>
              <a:gd name="connsiteX8" fmla="*/ 0 w 8874851"/>
              <a:gd name="connsiteY8" fmla="*/ 4434055 h 9252922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54037 w 8874851"/>
              <a:gd name="connsiteY7" fmla="*/ 9228914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0 w 8874851"/>
              <a:gd name="connsiteY0" fmla="*/ 4434055 h 9240289"/>
              <a:gd name="connsiteX1" fmla="*/ 4434055 w 8874851"/>
              <a:gd name="connsiteY1" fmla="*/ 0 h 9240289"/>
              <a:gd name="connsiteX2" fmla="*/ 4434055 w 8874851"/>
              <a:gd name="connsiteY2" fmla="*/ 0 h 9240289"/>
              <a:gd name="connsiteX3" fmla="*/ 8868110 w 8874851"/>
              <a:gd name="connsiteY3" fmla="*/ 4434055 h 9240289"/>
              <a:gd name="connsiteX4" fmla="*/ 8868110 w 8874851"/>
              <a:gd name="connsiteY4" fmla="*/ 4767750 h 9240289"/>
              <a:gd name="connsiteX5" fmla="*/ 8839801 w 8874851"/>
              <a:gd name="connsiteY5" fmla="*/ 9229514 h 9240289"/>
              <a:gd name="connsiteX6" fmla="*/ 5786412 w 8874851"/>
              <a:gd name="connsiteY6" fmla="*/ 9240289 h 9240289"/>
              <a:gd name="connsiteX7" fmla="*/ 2828637 w 8874851"/>
              <a:gd name="connsiteY7" fmla="*/ 9237381 h 9240289"/>
              <a:gd name="connsiteX8" fmla="*/ 0 w 8874851"/>
              <a:gd name="connsiteY8" fmla="*/ 4434055 h 9240289"/>
              <a:gd name="connsiteX0" fmla="*/ 284 w 8875135"/>
              <a:gd name="connsiteY0" fmla="*/ 4434055 h 9240289"/>
              <a:gd name="connsiteX1" fmla="*/ 4434339 w 8875135"/>
              <a:gd name="connsiteY1" fmla="*/ 0 h 9240289"/>
              <a:gd name="connsiteX2" fmla="*/ 4434339 w 8875135"/>
              <a:gd name="connsiteY2" fmla="*/ 0 h 9240289"/>
              <a:gd name="connsiteX3" fmla="*/ 8868394 w 8875135"/>
              <a:gd name="connsiteY3" fmla="*/ 4434055 h 9240289"/>
              <a:gd name="connsiteX4" fmla="*/ 8868394 w 8875135"/>
              <a:gd name="connsiteY4" fmla="*/ 4767750 h 9240289"/>
              <a:gd name="connsiteX5" fmla="*/ 8840085 w 8875135"/>
              <a:gd name="connsiteY5" fmla="*/ 9229514 h 9240289"/>
              <a:gd name="connsiteX6" fmla="*/ 5786696 w 8875135"/>
              <a:gd name="connsiteY6" fmla="*/ 9240289 h 9240289"/>
              <a:gd name="connsiteX7" fmla="*/ 2828921 w 8875135"/>
              <a:gd name="connsiteY7" fmla="*/ 9237381 h 9240289"/>
              <a:gd name="connsiteX8" fmla="*/ 284 w 8875135"/>
              <a:gd name="connsiteY8" fmla="*/ 4434055 h 9240289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5786494 w 8874933"/>
              <a:gd name="connsiteY6" fmla="*/ 9240289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82 w 8874933"/>
              <a:gd name="connsiteY0" fmla="*/ 4434055 h 9262781"/>
              <a:gd name="connsiteX1" fmla="*/ 4434137 w 8874933"/>
              <a:gd name="connsiteY1" fmla="*/ 0 h 9262781"/>
              <a:gd name="connsiteX2" fmla="*/ 4434137 w 8874933"/>
              <a:gd name="connsiteY2" fmla="*/ 0 h 9262781"/>
              <a:gd name="connsiteX3" fmla="*/ 8868192 w 8874933"/>
              <a:gd name="connsiteY3" fmla="*/ 4434055 h 9262781"/>
              <a:gd name="connsiteX4" fmla="*/ 8868192 w 8874933"/>
              <a:gd name="connsiteY4" fmla="*/ 4767750 h 9262781"/>
              <a:gd name="connsiteX5" fmla="*/ 8839883 w 8874933"/>
              <a:gd name="connsiteY5" fmla="*/ 9229514 h 9262781"/>
              <a:gd name="connsiteX6" fmla="*/ 6599294 w 8874933"/>
              <a:gd name="connsiteY6" fmla="*/ 9231822 h 9262781"/>
              <a:gd name="connsiteX7" fmla="*/ 4107186 w 8874933"/>
              <a:gd name="connsiteY7" fmla="*/ 9262781 h 9262781"/>
              <a:gd name="connsiteX8" fmla="*/ 82 w 8874933"/>
              <a:gd name="connsiteY8" fmla="*/ 4434055 h 9262781"/>
              <a:gd name="connsiteX0" fmla="*/ 54 w 8874905"/>
              <a:gd name="connsiteY0" fmla="*/ 4434055 h 9254314"/>
              <a:gd name="connsiteX1" fmla="*/ 4434109 w 8874905"/>
              <a:gd name="connsiteY1" fmla="*/ 0 h 9254314"/>
              <a:gd name="connsiteX2" fmla="*/ 4434109 w 8874905"/>
              <a:gd name="connsiteY2" fmla="*/ 0 h 9254314"/>
              <a:gd name="connsiteX3" fmla="*/ 8868164 w 8874905"/>
              <a:gd name="connsiteY3" fmla="*/ 4434055 h 9254314"/>
              <a:gd name="connsiteX4" fmla="*/ 8868164 w 8874905"/>
              <a:gd name="connsiteY4" fmla="*/ 4767750 h 9254314"/>
              <a:gd name="connsiteX5" fmla="*/ 8839855 w 8874905"/>
              <a:gd name="connsiteY5" fmla="*/ 9229514 h 9254314"/>
              <a:gd name="connsiteX6" fmla="*/ 6599266 w 8874905"/>
              <a:gd name="connsiteY6" fmla="*/ 9231822 h 9254314"/>
              <a:gd name="connsiteX7" fmla="*/ 5046958 w 8874905"/>
              <a:gd name="connsiteY7" fmla="*/ 9254314 h 9254314"/>
              <a:gd name="connsiteX8" fmla="*/ 54 w 8874905"/>
              <a:gd name="connsiteY8" fmla="*/ 4434055 h 9254314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599297 w 8874936"/>
              <a:gd name="connsiteY6" fmla="*/ 9231822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5 w 8874936"/>
              <a:gd name="connsiteY0" fmla="*/ 4434055 h 9265073"/>
              <a:gd name="connsiteX1" fmla="*/ 4434140 w 8874936"/>
              <a:gd name="connsiteY1" fmla="*/ 0 h 9265073"/>
              <a:gd name="connsiteX2" fmla="*/ 4434140 w 8874936"/>
              <a:gd name="connsiteY2" fmla="*/ 0 h 9265073"/>
              <a:gd name="connsiteX3" fmla="*/ 8868195 w 8874936"/>
              <a:gd name="connsiteY3" fmla="*/ 4434055 h 9265073"/>
              <a:gd name="connsiteX4" fmla="*/ 8868195 w 8874936"/>
              <a:gd name="connsiteY4" fmla="*/ 4767750 h 9265073"/>
              <a:gd name="connsiteX5" fmla="*/ 8839886 w 8874936"/>
              <a:gd name="connsiteY5" fmla="*/ 9229514 h 9265073"/>
              <a:gd name="connsiteX6" fmla="*/ 6674112 w 8874936"/>
              <a:gd name="connsiteY6" fmla="*/ 9265073 h 9265073"/>
              <a:gd name="connsiteX7" fmla="*/ 5046989 w 8874936"/>
              <a:gd name="connsiteY7" fmla="*/ 9254314 h 9265073"/>
              <a:gd name="connsiteX8" fmla="*/ 85 w 8874936"/>
              <a:gd name="connsiteY8" fmla="*/ 4434055 h 9265073"/>
              <a:gd name="connsiteX0" fmla="*/ 85 w 8874936"/>
              <a:gd name="connsiteY0" fmla="*/ 4434055 h 9254596"/>
              <a:gd name="connsiteX1" fmla="*/ 4434140 w 8874936"/>
              <a:gd name="connsiteY1" fmla="*/ 0 h 9254596"/>
              <a:gd name="connsiteX2" fmla="*/ 4434140 w 8874936"/>
              <a:gd name="connsiteY2" fmla="*/ 0 h 9254596"/>
              <a:gd name="connsiteX3" fmla="*/ 8868195 w 8874936"/>
              <a:gd name="connsiteY3" fmla="*/ 4434055 h 9254596"/>
              <a:gd name="connsiteX4" fmla="*/ 8868195 w 8874936"/>
              <a:gd name="connsiteY4" fmla="*/ 4767750 h 9254596"/>
              <a:gd name="connsiteX5" fmla="*/ 8839886 w 8874936"/>
              <a:gd name="connsiteY5" fmla="*/ 9229514 h 9254596"/>
              <a:gd name="connsiteX6" fmla="*/ 6682424 w 8874936"/>
              <a:gd name="connsiteY6" fmla="*/ 9240134 h 9254596"/>
              <a:gd name="connsiteX7" fmla="*/ 5046989 w 8874936"/>
              <a:gd name="connsiteY7" fmla="*/ 9254314 h 9254596"/>
              <a:gd name="connsiteX8" fmla="*/ 85 w 8874936"/>
              <a:gd name="connsiteY8" fmla="*/ 4434055 h 9254596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68242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  <a:gd name="connsiteX0" fmla="*/ 86 w 8874937"/>
              <a:gd name="connsiteY0" fmla="*/ 4434055 h 9229662"/>
              <a:gd name="connsiteX1" fmla="*/ 4434141 w 8874937"/>
              <a:gd name="connsiteY1" fmla="*/ 0 h 9229662"/>
              <a:gd name="connsiteX2" fmla="*/ 4434141 w 8874937"/>
              <a:gd name="connsiteY2" fmla="*/ 0 h 9229662"/>
              <a:gd name="connsiteX3" fmla="*/ 8868196 w 8874937"/>
              <a:gd name="connsiteY3" fmla="*/ 4434055 h 9229662"/>
              <a:gd name="connsiteX4" fmla="*/ 8868196 w 8874937"/>
              <a:gd name="connsiteY4" fmla="*/ 4767750 h 9229662"/>
              <a:gd name="connsiteX5" fmla="*/ 8839887 w 8874937"/>
              <a:gd name="connsiteY5" fmla="*/ 9229514 h 9229662"/>
              <a:gd name="connsiteX6" fmla="*/ 6707363 w 8874937"/>
              <a:gd name="connsiteY6" fmla="*/ 9223508 h 9229662"/>
              <a:gd name="connsiteX7" fmla="*/ 5038677 w 8874937"/>
              <a:gd name="connsiteY7" fmla="*/ 9229376 h 9229662"/>
              <a:gd name="connsiteX8" fmla="*/ 86 w 8874937"/>
              <a:gd name="connsiteY8" fmla="*/ 4434055 h 9229662"/>
              <a:gd name="connsiteX0" fmla="*/ 86 w 8874937"/>
              <a:gd name="connsiteY0" fmla="*/ 4434055 h 9240134"/>
              <a:gd name="connsiteX1" fmla="*/ 4434141 w 8874937"/>
              <a:gd name="connsiteY1" fmla="*/ 0 h 9240134"/>
              <a:gd name="connsiteX2" fmla="*/ 4434141 w 8874937"/>
              <a:gd name="connsiteY2" fmla="*/ 0 h 9240134"/>
              <a:gd name="connsiteX3" fmla="*/ 8868196 w 8874937"/>
              <a:gd name="connsiteY3" fmla="*/ 4434055 h 9240134"/>
              <a:gd name="connsiteX4" fmla="*/ 8868196 w 8874937"/>
              <a:gd name="connsiteY4" fmla="*/ 4767750 h 9240134"/>
              <a:gd name="connsiteX5" fmla="*/ 8839887 w 8874937"/>
              <a:gd name="connsiteY5" fmla="*/ 9229514 h 9240134"/>
              <a:gd name="connsiteX6" fmla="*/ 6773865 w 8874937"/>
              <a:gd name="connsiteY6" fmla="*/ 9240134 h 9240134"/>
              <a:gd name="connsiteX7" fmla="*/ 5038677 w 8874937"/>
              <a:gd name="connsiteY7" fmla="*/ 9229376 h 9240134"/>
              <a:gd name="connsiteX8" fmla="*/ 86 w 8874937"/>
              <a:gd name="connsiteY8" fmla="*/ 4434055 h 92401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74937" h="9240134">
                <a:moveTo>
                  <a:pt x="86" y="4434055"/>
                </a:moveTo>
                <a:cubicBezTo>
                  <a:pt x="86" y="1985194"/>
                  <a:pt x="1985280" y="0"/>
                  <a:pt x="4434141" y="0"/>
                </a:cubicBezTo>
                <a:lnTo>
                  <a:pt x="4434141" y="0"/>
                </a:lnTo>
                <a:cubicBezTo>
                  <a:pt x="6883002" y="0"/>
                  <a:pt x="8868196" y="1985194"/>
                  <a:pt x="8868196" y="4434055"/>
                </a:cubicBezTo>
                <a:lnTo>
                  <a:pt x="8868196" y="4767750"/>
                </a:lnTo>
                <a:cubicBezTo>
                  <a:pt x="8868196" y="7216611"/>
                  <a:pt x="8895605" y="7040195"/>
                  <a:pt x="8839887" y="9229514"/>
                </a:cubicBezTo>
                <a:lnTo>
                  <a:pt x="6773865" y="9240134"/>
                </a:lnTo>
                <a:lnTo>
                  <a:pt x="5038677" y="9229376"/>
                </a:lnTo>
                <a:cubicBezTo>
                  <a:pt x="1640464" y="9256690"/>
                  <a:pt x="-13768" y="7327741"/>
                  <a:pt x="86" y="4434055"/>
                </a:cubicBezTo>
                <a:close/>
              </a:path>
            </a:pathLst>
          </a:custGeom>
          <a:solidFill>
            <a:schemeClr val="bg2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form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93DE1B89-8B95-C991-FCCB-A27AE56873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484098" y="3240000"/>
            <a:ext cx="8280000" cy="5400000"/>
          </a:xfrm>
        </p:spPr>
        <p:txBody>
          <a:bodyPr vert="horz" lIns="0" tIns="0" rIns="0" bIns="0" rtlCol="0">
            <a:noAutofit/>
          </a:bodyPr>
          <a:lstStyle>
            <a:lvl1pPr marL="345600" indent="-345600">
              <a:buClr>
                <a:schemeClr val="accent3"/>
              </a:buClr>
              <a:buFont typeface="Arial" panose="020B0604020202020204" pitchFamily="34" charset="0"/>
              <a:buChar char="•"/>
              <a:defRPr lang="sv-SE" sz="4000" dirty="0">
                <a:solidFill>
                  <a:schemeClr val="tx1"/>
                </a:solidFill>
              </a:defRPr>
            </a:lvl1pPr>
            <a:lvl2pPr marL="756000" indent="-324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600" dirty="0">
                <a:solidFill>
                  <a:schemeClr val="tx1"/>
                </a:solidFill>
              </a:defRPr>
            </a:lvl2pPr>
            <a:lvl3pPr marL="1116000" indent="-288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3200" dirty="0">
                <a:solidFill>
                  <a:schemeClr val="tx1"/>
                </a:solidFill>
              </a:defRPr>
            </a:lvl3pPr>
            <a:lvl4pPr marL="1458000" indent="-2592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800" dirty="0">
                <a:solidFill>
                  <a:schemeClr val="tx1"/>
                </a:solidFill>
              </a:defRPr>
            </a:lvl4pPr>
            <a:lvl5pPr marL="1764000" indent="-252000">
              <a:buClr>
                <a:schemeClr val="accent3"/>
              </a:buClr>
              <a:buFont typeface="Arial" panose="020B0604020202020204" pitchFamily="34" charset="0"/>
              <a:buChar char="•"/>
              <a:defRPr lang="sv-SE" sz="2400" dirty="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Rubrik 106">
            <a:extLst>
              <a:ext uri="{FF2B5EF4-FFF2-40B4-BE49-F238E27FC236}">
                <a16:creationId xmlns:a16="http://schemas.microsoft.com/office/drawing/2014/main" id="{505B7519-D4A1-65FB-10F7-68D1930A4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84098" y="758131"/>
            <a:ext cx="8280000" cy="2052000"/>
          </a:xfrm>
        </p:spPr>
        <p:txBody>
          <a:bodyPr>
            <a:noAutofit/>
          </a:bodyPr>
          <a:lstStyle>
            <a:lvl1pPr>
              <a:defRPr sz="72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D1922A11-6FDC-5954-DA22-3452A9DB20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197927D5-8C5F-1843-FA9D-B3EFCC39E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3" name="Platshållare för sidfot 5">
            <a:extLst>
              <a:ext uri="{FF2B5EF4-FFF2-40B4-BE49-F238E27FC236}">
                <a16:creationId xmlns:a16="http://schemas.microsoft.com/office/drawing/2014/main" id="{B3977587-313F-F007-1750-653BB1B32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2596390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81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spcAft>
                <a:spcPts val="2300"/>
              </a:spcAft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65" y="4767725"/>
            <a:ext cx="16108695" cy="5364000"/>
          </a:xfrm>
        </p:spPr>
        <p:txBody>
          <a:bodyPr/>
          <a:lstStyle>
            <a:lvl1pPr marL="0" indent="0">
              <a:buClr>
                <a:schemeClr val="accent3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accent3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1796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sida_bild_topp_och_text-Vit-Turkos_lj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3">
            <a:extLst>
              <a:ext uri="{FF2B5EF4-FFF2-40B4-BE49-F238E27FC236}">
                <a16:creationId xmlns:a16="http://schemas.microsoft.com/office/drawing/2014/main" id="{D949564A-5379-F559-CBE7-FF45D034D6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 dirty="0"/>
          </a:p>
        </p:txBody>
      </p:sp>
      <p:sp>
        <p:nvSpPr>
          <p:cNvPr id="4" name="Platshållare för bildnummer 5">
            <a:extLst>
              <a:ext uri="{FF2B5EF4-FFF2-40B4-BE49-F238E27FC236}">
                <a16:creationId xmlns:a16="http://schemas.microsoft.com/office/drawing/2014/main" id="{FCB456D6-7B98-AEDE-1A87-17C52A7F1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8" name="Platshållare för sidfot 5">
            <a:extLst>
              <a:ext uri="{FF2B5EF4-FFF2-40B4-BE49-F238E27FC236}">
                <a16:creationId xmlns:a16="http://schemas.microsoft.com/office/drawing/2014/main" id="{BB4F6B91-E7D3-255D-44BF-7F3E3534B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B57E4DDF-B89B-3B5E-4B7A-22A918DDF87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20104100" cy="3654425"/>
          </a:xfrm>
          <a:custGeom>
            <a:avLst/>
            <a:gdLst>
              <a:gd name="connsiteX0" fmla="*/ 18655886 w 20104100"/>
              <a:gd name="connsiteY0" fmla="*/ 927212 h 3654425"/>
              <a:gd name="connsiteX1" fmla="*/ 17756906 w 20104100"/>
              <a:gd name="connsiteY1" fmla="*/ 1826192 h 3654425"/>
              <a:gd name="connsiteX2" fmla="*/ 17756906 w 20104100"/>
              <a:gd name="connsiteY2" fmla="*/ 2725173 h 3654425"/>
              <a:gd name="connsiteX3" fmla="*/ 18655886 w 20104100"/>
              <a:gd name="connsiteY3" fmla="*/ 2725173 h 3654425"/>
              <a:gd name="connsiteX4" fmla="*/ 19554868 w 20104100"/>
              <a:gd name="connsiteY4" fmla="*/ 1826192 h 3654425"/>
              <a:gd name="connsiteX5" fmla="*/ 18655886 w 20104100"/>
              <a:gd name="connsiteY5" fmla="*/ 927212 h 3654425"/>
              <a:gd name="connsiteX6" fmla="*/ 0 w 20104100"/>
              <a:gd name="connsiteY6" fmla="*/ 0 h 3654425"/>
              <a:gd name="connsiteX7" fmla="*/ 20104100 w 20104100"/>
              <a:gd name="connsiteY7" fmla="*/ 0 h 3654425"/>
              <a:gd name="connsiteX8" fmla="*/ 20104100 w 20104100"/>
              <a:gd name="connsiteY8" fmla="*/ 3654425 h 3654425"/>
              <a:gd name="connsiteX9" fmla="*/ 0 w 20104100"/>
              <a:gd name="connsiteY9" fmla="*/ 3654425 h 3654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3654425">
                <a:moveTo>
                  <a:pt x="18655886" y="927212"/>
                </a:moveTo>
                <a:cubicBezTo>
                  <a:pt x="18159392" y="927212"/>
                  <a:pt x="17756906" y="1329699"/>
                  <a:pt x="17756906" y="1826192"/>
                </a:cubicBezTo>
                <a:lnTo>
                  <a:pt x="17756906" y="2725173"/>
                </a:lnTo>
                <a:cubicBezTo>
                  <a:pt x="17756906" y="2725173"/>
                  <a:pt x="18655886" y="2725173"/>
                  <a:pt x="18655886" y="2725173"/>
                </a:cubicBezTo>
                <a:cubicBezTo>
                  <a:pt x="19152380" y="2725173"/>
                  <a:pt x="19554868" y="2322686"/>
                  <a:pt x="19554868" y="1826192"/>
                </a:cubicBezTo>
                <a:cubicBezTo>
                  <a:pt x="19554868" y="1329699"/>
                  <a:pt x="19152380" y="927212"/>
                  <a:pt x="18655886" y="927212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3654425"/>
                </a:lnTo>
                <a:lnTo>
                  <a:pt x="0" y="3654425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 sz="3200"/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endParaRPr lang="en-US" dirty="0"/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5519E575-451D-56AC-BC70-3C69451708E5}"/>
              </a:ext>
            </a:extLst>
          </p:cNvPr>
          <p:cNvGrpSpPr/>
          <p:nvPr userDrawn="1"/>
        </p:nvGrpSpPr>
        <p:grpSpPr>
          <a:xfrm>
            <a:off x="17756906" y="928800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1CA28C7F-94DF-0464-FFCE-B92D1B1157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E9A26804-8171-4C87-EA39-D7D02C505CB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AAA2C7EF-B9AA-2DA8-8610-4F53E94D0AC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4986" y="574150"/>
            <a:ext cx="6984776" cy="2664000"/>
          </a:xfrm>
        </p:spPr>
        <p:txBody>
          <a:bodyPr anchor="ctr"/>
          <a:lstStyle>
            <a:lvl1pPr marL="0" indent="0">
              <a:lnSpc>
                <a:spcPts val="5400"/>
              </a:lnSpc>
              <a:buNone/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Klicka här för att ändra </a:t>
            </a:r>
            <a:br>
              <a:rPr lang="sv-SE" dirty="0"/>
            </a:br>
            <a:r>
              <a:rPr lang="sv-SE" dirty="0"/>
              <a:t>mall för rubrikformat</a:t>
            </a:r>
            <a:endParaRPr lang="en-US" dirty="0"/>
          </a:p>
        </p:txBody>
      </p:sp>
      <p:sp>
        <p:nvSpPr>
          <p:cNvPr id="7" name="Platshållare för text 4">
            <a:extLst>
              <a:ext uri="{FF2B5EF4-FFF2-40B4-BE49-F238E27FC236}">
                <a16:creationId xmlns:a16="http://schemas.microsoft.com/office/drawing/2014/main" id="{94F67A0E-E56A-0E7E-0659-639FB34E41E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7665" y="4767725"/>
            <a:ext cx="16108695" cy="5364000"/>
          </a:xfrm>
        </p:spPr>
        <p:txBody>
          <a:bodyPr/>
          <a:lstStyle>
            <a:lvl1pPr marL="0" indent="0">
              <a:buClr>
                <a:schemeClr val="accent3"/>
              </a:buClr>
              <a:buNone/>
              <a:defRPr>
                <a:solidFill>
                  <a:schemeClr val="tx1"/>
                </a:solidFill>
              </a:defRPr>
            </a:lvl1pPr>
            <a:lvl2pPr>
              <a:buClr>
                <a:schemeClr val="accent3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accent3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470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sida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B5FC84A3-6718-98CF-9EE3-A8DB0F8FC6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pic>
        <p:nvPicPr>
          <p:cNvPr id="4" name="Bild 3">
            <a:extLst>
              <a:ext uri="{FF2B5EF4-FFF2-40B4-BE49-F238E27FC236}">
                <a16:creationId xmlns:a16="http://schemas.microsoft.com/office/drawing/2014/main" id="{CD5ED3C4-0BE5-7CD7-24AB-E690E890CC9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5231" t="28360" r="55508" b="23764"/>
          <a:stretch/>
        </p:blipFill>
        <p:spPr>
          <a:xfrm>
            <a:off x="10556106" y="-1"/>
            <a:ext cx="9547994" cy="11309351"/>
          </a:xfrm>
          <a:prstGeom prst="rect">
            <a:avLst/>
          </a:prstGeom>
        </p:spPr>
      </p:pic>
      <p:sp>
        <p:nvSpPr>
          <p:cNvPr id="8" name="Platshållare för text 4">
            <a:extLst>
              <a:ext uri="{FF2B5EF4-FFF2-40B4-BE49-F238E27FC236}">
                <a16:creationId xmlns:a16="http://schemas.microsoft.com/office/drawing/2014/main" id="{22EBF876-9619-B923-6176-51946DDCB82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37665" y="7958931"/>
            <a:ext cx="10080000" cy="2174168"/>
          </a:xfrm>
        </p:spPr>
        <p:txBody>
          <a:bodyPr/>
          <a:lstStyle>
            <a:lvl1pPr marL="0" indent="0">
              <a:buClr>
                <a:schemeClr val="bg1"/>
              </a:buClr>
              <a:buNone/>
              <a:defRPr sz="4800">
                <a:solidFill>
                  <a:schemeClr val="tx1"/>
                </a:solidFill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Text</a:t>
            </a:r>
            <a:endParaRPr lang="en-US" dirty="0"/>
          </a:p>
        </p:txBody>
      </p:sp>
      <p:grpSp>
        <p:nvGrpSpPr>
          <p:cNvPr id="9" name="Grupp 8">
            <a:extLst>
              <a:ext uri="{FF2B5EF4-FFF2-40B4-BE49-F238E27FC236}">
                <a16:creationId xmlns:a16="http://schemas.microsoft.com/office/drawing/2014/main" id="{DB1080C5-045C-E515-DB73-73EF0A041AAE}"/>
              </a:ext>
            </a:extLst>
          </p:cNvPr>
          <p:cNvGrpSpPr/>
          <p:nvPr userDrawn="1"/>
        </p:nvGrpSpPr>
        <p:grpSpPr>
          <a:xfrm>
            <a:off x="7974372" y="984710"/>
            <a:ext cx="3949885" cy="3949885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0" name="Bild 9">
              <a:extLst>
                <a:ext uri="{FF2B5EF4-FFF2-40B4-BE49-F238E27FC236}">
                  <a16:creationId xmlns:a16="http://schemas.microsoft.com/office/drawing/2014/main" id="{49465068-269F-6FF6-AF00-7C4BC048C57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1" name="Bild 10">
              <a:extLst>
                <a:ext uri="{FF2B5EF4-FFF2-40B4-BE49-F238E27FC236}">
                  <a16:creationId xmlns:a16="http://schemas.microsoft.com/office/drawing/2014/main" id="{EBB15948-D5D8-7F10-5A45-D28146ADAA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12" name="Rubrik 1">
            <a:extLst>
              <a:ext uri="{FF2B5EF4-FFF2-40B4-BE49-F238E27FC236}">
                <a16:creationId xmlns:a16="http://schemas.microsoft.com/office/drawing/2014/main" id="{E85BCB09-E8F6-F5D1-9D51-8A09C9DFF8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42000" y="5654675"/>
            <a:ext cx="10080000" cy="2052000"/>
          </a:xfrm>
        </p:spPr>
        <p:txBody>
          <a:bodyPr bIns="0">
            <a:noAutofit/>
          </a:bodyPr>
          <a:lstStyle>
            <a:lvl1pPr>
              <a:buClr>
                <a:schemeClr val="bg1"/>
              </a:buClr>
              <a:defRPr sz="12000" b="0">
                <a:solidFill>
                  <a:schemeClr val="accent3"/>
                </a:solidFill>
              </a:defRPr>
            </a:lvl1pPr>
          </a:lstStyle>
          <a:p>
            <a:r>
              <a:rPr lang="sv-SE" dirty="0"/>
              <a:t>Rubrik</a:t>
            </a:r>
          </a:p>
        </p:txBody>
      </p:sp>
    </p:spTree>
    <p:extLst>
      <p:ext uri="{BB962C8B-B14F-4D97-AF65-F5344CB8AC3E}">
        <p14:creationId xmlns:p14="http://schemas.microsoft.com/office/powerpoint/2010/main" val="271055686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nehållsida_helsida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innehåll 14">
            <a:extLst>
              <a:ext uri="{FF2B5EF4-FFF2-40B4-BE49-F238E27FC236}">
                <a16:creationId xmlns:a16="http://schemas.microsoft.com/office/drawing/2014/main" id="{07EDFFC4-C176-64E9-9298-AD68EDB49D1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0" y="-1"/>
            <a:ext cx="20104100" cy="11309351"/>
          </a:xfrm>
          <a:custGeom>
            <a:avLst/>
            <a:gdLst>
              <a:gd name="connsiteX0" fmla="*/ 18655886 w 20104100"/>
              <a:gd name="connsiteY0" fmla="*/ 8967044 h 11309351"/>
              <a:gd name="connsiteX1" fmla="*/ 17756906 w 20104100"/>
              <a:gd name="connsiteY1" fmla="*/ 9866024 h 11309351"/>
              <a:gd name="connsiteX2" fmla="*/ 17756906 w 20104100"/>
              <a:gd name="connsiteY2" fmla="*/ 10765005 h 11309351"/>
              <a:gd name="connsiteX3" fmla="*/ 18655886 w 20104100"/>
              <a:gd name="connsiteY3" fmla="*/ 10765005 h 11309351"/>
              <a:gd name="connsiteX4" fmla="*/ 19554868 w 20104100"/>
              <a:gd name="connsiteY4" fmla="*/ 9866024 h 11309351"/>
              <a:gd name="connsiteX5" fmla="*/ 18655886 w 20104100"/>
              <a:gd name="connsiteY5" fmla="*/ 8967044 h 11309351"/>
              <a:gd name="connsiteX6" fmla="*/ 0 w 20104100"/>
              <a:gd name="connsiteY6" fmla="*/ 0 h 11309351"/>
              <a:gd name="connsiteX7" fmla="*/ 20104100 w 20104100"/>
              <a:gd name="connsiteY7" fmla="*/ 0 h 11309351"/>
              <a:gd name="connsiteX8" fmla="*/ 20104100 w 20104100"/>
              <a:gd name="connsiteY8" fmla="*/ 11309351 h 11309351"/>
              <a:gd name="connsiteX9" fmla="*/ 0 w 20104100"/>
              <a:gd name="connsiteY9" fmla="*/ 11309351 h 11309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104100" h="11309351">
                <a:moveTo>
                  <a:pt x="18655886" y="8967044"/>
                </a:moveTo>
                <a:cubicBezTo>
                  <a:pt x="18159392" y="8967044"/>
                  <a:pt x="17756906" y="9369531"/>
                  <a:pt x="17756906" y="9866024"/>
                </a:cubicBezTo>
                <a:lnTo>
                  <a:pt x="17756906" y="10765005"/>
                </a:lnTo>
                <a:cubicBezTo>
                  <a:pt x="17756906" y="10765005"/>
                  <a:pt x="18655886" y="10765005"/>
                  <a:pt x="18655886" y="10765005"/>
                </a:cubicBezTo>
                <a:cubicBezTo>
                  <a:pt x="19152380" y="10765005"/>
                  <a:pt x="19554868" y="10362518"/>
                  <a:pt x="19554868" y="9866024"/>
                </a:cubicBezTo>
                <a:cubicBezTo>
                  <a:pt x="19554868" y="9369531"/>
                  <a:pt x="19152380" y="8967044"/>
                  <a:pt x="18655886" y="8967044"/>
                </a:cubicBezTo>
                <a:close/>
                <a:moveTo>
                  <a:pt x="0" y="0"/>
                </a:moveTo>
                <a:lnTo>
                  <a:pt x="20104100" y="0"/>
                </a:lnTo>
                <a:lnTo>
                  <a:pt x="20104100" y="11309351"/>
                </a:lnTo>
                <a:lnTo>
                  <a:pt x="0" y="11309351"/>
                </a:lnTo>
                <a:close/>
              </a:path>
            </a:pathLst>
          </a:custGeom>
          <a:solidFill>
            <a:schemeClr val="accent3">
              <a:alpha val="5000"/>
            </a:schemeClr>
          </a:solidFill>
        </p:spPr>
        <p:txBody>
          <a:bodyPr wrap="square" anchor="ctr">
            <a:noAutofit/>
          </a:bodyPr>
          <a:lstStyle>
            <a:lvl1pPr algn="ctr">
              <a:buNone/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dirty="0"/>
              <a:t>Klicka på en ikon för att infoga innehåll</a:t>
            </a: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9EEE50AE-AD45-C8EB-F181-3EB97FB885B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grpSp>
        <p:nvGrpSpPr>
          <p:cNvPr id="16" name="Grupp 15">
            <a:extLst>
              <a:ext uri="{FF2B5EF4-FFF2-40B4-BE49-F238E27FC236}">
                <a16:creationId xmlns:a16="http://schemas.microsoft.com/office/drawing/2014/main" id="{E7C7BFDF-15BB-A35D-182B-71E482DB79E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7" name="Bild 16">
              <a:extLst>
                <a:ext uri="{FF2B5EF4-FFF2-40B4-BE49-F238E27FC236}">
                  <a16:creationId xmlns:a16="http://schemas.microsoft.com/office/drawing/2014/main" id="{D13F18B1-ED24-8397-C568-DD94D6B23E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8" name="Bild 17">
              <a:extLst>
                <a:ext uri="{FF2B5EF4-FFF2-40B4-BE49-F238E27FC236}">
                  <a16:creationId xmlns:a16="http://schemas.microsoft.com/office/drawing/2014/main" id="{87208784-4141-09D3-D660-A2268386B8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  <p:sp>
        <p:nvSpPr>
          <p:cNvPr id="5" name="Platshållare för datum 3">
            <a:extLst>
              <a:ext uri="{FF2B5EF4-FFF2-40B4-BE49-F238E27FC236}">
                <a16:creationId xmlns:a16="http://schemas.microsoft.com/office/drawing/2014/main" id="{B3A71AB9-AAA7-E78A-F77A-D1A10EB26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71066" y="10548000"/>
            <a:ext cx="792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B22D6F3-33C1-5574-70A2-85ADD2CEF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37666" y="10548000"/>
            <a:ext cx="3600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8480145-259A-47DA-A30D-C906B9DB5C99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7" name="Platshållare för sidfot 5">
            <a:extLst>
              <a:ext uri="{FF2B5EF4-FFF2-40B4-BE49-F238E27FC236}">
                <a16:creationId xmlns:a16="http://schemas.microsoft.com/office/drawing/2014/main" id="{A02E07FB-A8EC-6B08-D352-1681F3F6EF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54449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10">
          <p15:clr>
            <a:srgbClr val="FBAE40"/>
          </p15:clr>
        </p15:guide>
        <p15:guide id="2" pos="6332">
          <p15:clr>
            <a:srgbClr val="FBAE40"/>
          </p15:clr>
        </p15:guide>
        <p15:guide id="3" pos="2444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1_med_text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3996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5" name="Platshållare för bild 11">
            <a:extLst>
              <a:ext uri="{FF2B5EF4-FFF2-40B4-BE49-F238E27FC236}">
                <a16:creationId xmlns:a16="http://schemas.microsoft.com/office/drawing/2014/main" id="{75590286-0510-BFB4-EE2F-160E3A17B3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1" hasCustomPrompt="1"/>
          </p:nvPr>
        </p:nvSpPr>
        <p:spPr>
          <a:xfrm>
            <a:off x="180000" y="4359600"/>
            <a:ext cx="4716000" cy="67697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4046400" cy="6552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5076000" y="6913750"/>
            <a:ext cx="4046400" cy="42156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8" name="Platshållare för bild 11">
            <a:extLst>
              <a:ext uri="{FF2B5EF4-FFF2-40B4-BE49-F238E27FC236}">
                <a16:creationId xmlns:a16="http://schemas.microsoft.com/office/drawing/2014/main" id="{DEAE2A4F-ACD4-6532-5F4C-9A855B9F5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4" hasCustomPrompt="1"/>
          </p:nvPr>
        </p:nvSpPr>
        <p:spPr>
          <a:xfrm>
            <a:off x="9304100" y="180000"/>
            <a:ext cx="10620000" cy="56628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51" name="Platshållare för bild 50">
            <a:extLst>
              <a:ext uri="{FF2B5EF4-FFF2-40B4-BE49-F238E27FC236}">
                <a16:creationId xmlns:a16="http://schemas.microsoft.com/office/drawing/2014/main" id="{6CEF6B11-B88E-2C7C-9AD5-550A8765DC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7" hasCustomPrompt="1"/>
          </p:nvPr>
        </p:nvSpPr>
        <p:spPr>
          <a:xfrm>
            <a:off x="14794100" y="6017350"/>
            <a:ext cx="5130000" cy="5112000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36C45F4-5A3A-B353-8B3A-6433B352CE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302400" y="6377390"/>
            <a:ext cx="5279848" cy="1005477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sv-SE" dirty="0"/>
              <a:t>100%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88D93A17-5D27-9173-DE8F-75232BA67D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302400" y="7454875"/>
            <a:ext cx="5311700" cy="2880320"/>
          </a:xfrm>
        </p:spPr>
        <p:txBody>
          <a:bodyPr anchor="t"/>
          <a:lstStyle>
            <a:lvl1pPr marL="0" indent="0" algn="ctr">
              <a:buNone/>
              <a:defRPr sz="5400">
                <a:solidFill>
                  <a:schemeClr val="accent3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br>
              <a:rPr lang="sv-SE" dirty="0"/>
            </a:b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6" name="Grupp 5">
            <a:extLst>
              <a:ext uri="{FF2B5EF4-FFF2-40B4-BE49-F238E27FC236}">
                <a16:creationId xmlns:a16="http://schemas.microsoft.com/office/drawing/2014/main" id="{8905EC65-8650-70B3-60D1-3E1ABCA0D806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11FBA0C9-6BFF-B8AD-A3F5-12DDCE3121D0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8" name="Bild 7">
              <a:extLst>
                <a:ext uri="{FF2B5EF4-FFF2-40B4-BE49-F238E27FC236}">
                  <a16:creationId xmlns:a16="http://schemas.microsoft.com/office/drawing/2014/main" id="{228F8573-1D0A-2F1D-9164-0EFB361C27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0493513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2_med_text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781495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9538100" cy="65520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180000" y="8174955"/>
            <a:ext cx="4716000" cy="295439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8" name="Platshållare för bild 11">
            <a:extLst>
              <a:ext uri="{FF2B5EF4-FFF2-40B4-BE49-F238E27FC236}">
                <a16:creationId xmlns:a16="http://schemas.microsoft.com/office/drawing/2014/main" id="{DEAE2A4F-ACD4-6532-5F4C-9A855B9F53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4" hasCustomPrompt="1"/>
          </p:nvPr>
        </p:nvSpPr>
        <p:spPr>
          <a:xfrm>
            <a:off x="14794100" y="180000"/>
            <a:ext cx="5130000" cy="56628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9" name="Platshållare för bild 11">
            <a:extLst>
              <a:ext uri="{FF2B5EF4-FFF2-40B4-BE49-F238E27FC236}">
                <a16:creationId xmlns:a16="http://schemas.microsoft.com/office/drawing/2014/main" id="{4798232A-73EF-6BAB-910A-26A2BE1F61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6" hasCustomPrompt="1"/>
          </p:nvPr>
        </p:nvSpPr>
        <p:spPr>
          <a:xfrm>
            <a:off x="9304100" y="6913750"/>
            <a:ext cx="5310000" cy="42156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51" name="Platshållare för bild 50">
            <a:extLst>
              <a:ext uri="{FF2B5EF4-FFF2-40B4-BE49-F238E27FC236}">
                <a16:creationId xmlns:a16="http://schemas.microsoft.com/office/drawing/2014/main" id="{6CEF6B11-B88E-2C7C-9AD5-550A8765DC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7" hasCustomPrompt="1"/>
          </p:nvPr>
        </p:nvSpPr>
        <p:spPr>
          <a:xfrm>
            <a:off x="14794100" y="6017350"/>
            <a:ext cx="5130000" cy="5112000"/>
          </a:xfrm>
          <a:custGeom>
            <a:avLst/>
            <a:gdLst>
              <a:gd name="connsiteX0" fmla="*/ 3861786 w 5130000"/>
              <a:gd name="connsiteY0" fmla="*/ 2949693 h 5112000"/>
              <a:gd name="connsiteX1" fmla="*/ 2962806 w 5130000"/>
              <a:gd name="connsiteY1" fmla="*/ 3848673 h 5112000"/>
              <a:gd name="connsiteX2" fmla="*/ 2962806 w 5130000"/>
              <a:gd name="connsiteY2" fmla="*/ 4747654 h 5112000"/>
              <a:gd name="connsiteX3" fmla="*/ 3861786 w 5130000"/>
              <a:gd name="connsiteY3" fmla="*/ 4747654 h 5112000"/>
              <a:gd name="connsiteX4" fmla="*/ 4760768 w 5130000"/>
              <a:gd name="connsiteY4" fmla="*/ 3848673 h 5112000"/>
              <a:gd name="connsiteX5" fmla="*/ 3861786 w 5130000"/>
              <a:gd name="connsiteY5" fmla="*/ 2949693 h 5112000"/>
              <a:gd name="connsiteX6" fmla="*/ 0 w 5130000"/>
              <a:gd name="connsiteY6" fmla="*/ 0 h 5112000"/>
              <a:gd name="connsiteX7" fmla="*/ 5130000 w 5130000"/>
              <a:gd name="connsiteY7" fmla="*/ 0 h 5112000"/>
              <a:gd name="connsiteX8" fmla="*/ 5130000 w 5130000"/>
              <a:gd name="connsiteY8" fmla="*/ 5112000 h 5112000"/>
              <a:gd name="connsiteX9" fmla="*/ 0 w 5130000"/>
              <a:gd name="connsiteY9" fmla="*/ 5112000 h 511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130000" h="5112000">
                <a:moveTo>
                  <a:pt x="3861786" y="2949693"/>
                </a:moveTo>
                <a:cubicBezTo>
                  <a:pt x="3365292" y="2949693"/>
                  <a:pt x="2962806" y="3352180"/>
                  <a:pt x="2962806" y="3848673"/>
                </a:cubicBezTo>
                <a:lnTo>
                  <a:pt x="2962806" y="4747654"/>
                </a:lnTo>
                <a:cubicBezTo>
                  <a:pt x="2962806" y="4747654"/>
                  <a:pt x="3861786" y="4747654"/>
                  <a:pt x="3861786" y="4747654"/>
                </a:cubicBezTo>
                <a:cubicBezTo>
                  <a:pt x="4358280" y="4747654"/>
                  <a:pt x="4760768" y="4345167"/>
                  <a:pt x="4760768" y="3848673"/>
                </a:cubicBezTo>
                <a:cubicBezTo>
                  <a:pt x="4760768" y="3352180"/>
                  <a:pt x="4358280" y="2949693"/>
                  <a:pt x="3861786" y="2949693"/>
                </a:cubicBezTo>
                <a:close/>
                <a:moveTo>
                  <a:pt x="0" y="0"/>
                </a:moveTo>
                <a:lnTo>
                  <a:pt x="5130000" y="0"/>
                </a:lnTo>
                <a:lnTo>
                  <a:pt x="5130000" y="5112000"/>
                </a:lnTo>
                <a:lnTo>
                  <a:pt x="0" y="5112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56F9EFEF-9695-7AB3-FDC0-829FA125B2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76000" y="7022827"/>
            <a:ext cx="4023825" cy="972128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sv-SE" dirty="0"/>
              <a:t>98%</a:t>
            </a:r>
          </a:p>
        </p:txBody>
      </p:sp>
      <p:sp>
        <p:nvSpPr>
          <p:cNvPr id="3" name="Platshållare för text 4">
            <a:extLst>
              <a:ext uri="{FF2B5EF4-FFF2-40B4-BE49-F238E27FC236}">
                <a16:creationId xmlns:a16="http://schemas.microsoft.com/office/drawing/2014/main" id="{3EBD60E3-AB8C-FA3F-4E75-0BB502CA3F7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76000" y="8005650"/>
            <a:ext cx="4048100" cy="2905609"/>
          </a:xfrm>
        </p:spPr>
        <p:txBody>
          <a:bodyPr anchor="t"/>
          <a:lstStyle>
            <a:lvl1pPr marL="0" indent="0" algn="ctr">
              <a:buNone/>
              <a:defRPr sz="5400">
                <a:solidFill>
                  <a:schemeClr val="accent3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4" name="Grupp 3">
            <a:extLst>
              <a:ext uri="{FF2B5EF4-FFF2-40B4-BE49-F238E27FC236}">
                <a16:creationId xmlns:a16="http://schemas.microsoft.com/office/drawing/2014/main" id="{D7B35C18-31BA-C480-0D6A-3E04BD624973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" name="Bild 4">
              <a:extLst>
                <a:ext uri="{FF2B5EF4-FFF2-40B4-BE49-F238E27FC236}">
                  <a16:creationId xmlns:a16="http://schemas.microsoft.com/office/drawing/2014/main" id="{16ED4C09-51FE-CD65-312F-C7C542BCBE4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6C996E8F-0F50-1B7B-6FCE-C271498367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2514148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3_med_text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0" hasCustomPrompt="1"/>
          </p:nvPr>
        </p:nvSpPr>
        <p:spPr>
          <a:xfrm>
            <a:off x="180000" y="180000"/>
            <a:ext cx="4716000" cy="493463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6" name="Platshållare för bild 11">
            <a:extLst>
              <a:ext uri="{FF2B5EF4-FFF2-40B4-BE49-F238E27FC236}">
                <a16:creationId xmlns:a16="http://schemas.microsoft.com/office/drawing/2014/main" id="{C42B1CAE-88D6-F5B7-D4F5-2ECEE06BF80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2" hasCustomPrompt="1"/>
          </p:nvPr>
        </p:nvSpPr>
        <p:spPr>
          <a:xfrm>
            <a:off x="5076000" y="180000"/>
            <a:ext cx="7456562" cy="1094443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7" name="Platshållare för bild 11">
            <a:extLst>
              <a:ext uri="{FF2B5EF4-FFF2-40B4-BE49-F238E27FC236}">
                <a16:creationId xmlns:a16="http://schemas.microsoft.com/office/drawing/2014/main" id="{E102E7A0-AE2E-AA53-4CF0-46E7B72A4F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3" hasCustomPrompt="1"/>
          </p:nvPr>
        </p:nvSpPr>
        <p:spPr>
          <a:xfrm>
            <a:off x="180000" y="5294635"/>
            <a:ext cx="4716000" cy="5834715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7" name="Platshållare för bild 16">
            <a:extLst>
              <a:ext uri="{FF2B5EF4-FFF2-40B4-BE49-F238E27FC236}">
                <a16:creationId xmlns:a16="http://schemas.microsoft.com/office/drawing/2014/main" id="{07741B52-3B3E-3BC7-9652-BCFA930D0BD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8" hasCustomPrompt="1"/>
          </p:nvPr>
        </p:nvSpPr>
        <p:spPr>
          <a:xfrm>
            <a:off x="12712562" y="3962467"/>
            <a:ext cx="7211538" cy="7161963"/>
          </a:xfrm>
          <a:custGeom>
            <a:avLst/>
            <a:gdLst>
              <a:gd name="connsiteX0" fmla="*/ 5943324 w 7211538"/>
              <a:gd name="connsiteY0" fmla="*/ 5004576 h 7161963"/>
              <a:gd name="connsiteX1" fmla="*/ 5044344 w 7211538"/>
              <a:gd name="connsiteY1" fmla="*/ 5903556 h 7161963"/>
              <a:gd name="connsiteX2" fmla="*/ 5044344 w 7211538"/>
              <a:gd name="connsiteY2" fmla="*/ 6802537 h 7161963"/>
              <a:gd name="connsiteX3" fmla="*/ 5943324 w 7211538"/>
              <a:gd name="connsiteY3" fmla="*/ 6802537 h 7161963"/>
              <a:gd name="connsiteX4" fmla="*/ 6842306 w 7211538"/>
              <a:gd name="connsiteY4" fmla="*/ 5903556 h 7161963"/>
              <a:gd name="connsiteX5" fmla="*/ 5943324 w 7211538"/>
              <a:gd name="connsiteY5" fmla="*/ 5004576 h 7161963"/>
              <a:gd name="connsiteX6" fmla="*/ 0 w 7211538"/>
              <a:gd name="connsiteY6" fmla="*/ 0 h 7161963"/>
              <a:gd name="connsiteX7" fmla="*/ 7211538 w 7211538"/>
              <a:gd name="connsiteY7" fmla="*/ 0 h 7161963"/>
              <a:gd name="connsiteX8" fmla="*/ 7211538 w 7211538"/>
              <a:gd name="connsiteY8" fmla="*/ 7161963 h 7161963"/>
              <a:gd name="connsiteX9" fmla="*/ 0 w 7211538"/>
              <a:gd name="connsiteY9" fmla="*/ 7161963 h 7161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211538" h="7161963">
                <a:moveTo>
                  <a:pt x="5943324" y="5004576"/>
                </a:moveTo>
                <a:cubicBezTo>
                  <a:pt x="5446830" y="5004576"/>
                  <a:pt x="5044344" y="5407063"/>
                  <a:pt x="5044344" y="5903556"/>
                </a:cubicBezTo>
                <a:lnTo>
                  <a:pt x="5044344" y="6802537"/>
                </a:lnTo>
                <a:cubicBezTo>
                  <a:pt x="5044344" y="6802537"/>
                  <a:pt x="5943324" y="6802537"/>
                  <a:pt x="5943324" y="6802537"/>
                </a:cubicBezTo>
                <a:cubicBezTo>
                  <a:pt x="6439818" y="6802537"/>
                  <a:pt x="6842306" y="6400050"/>
                  <a:pt x="6842306" y="5903556"/>
                </a:cubicBezTo>
                <a:cubicBezTo>
                  <a:pt x="6842306" y="5407063"/>
                  <a:pt x="6439818" y="5004576"/>
                  <a:pt x="5943324" y="5004576"/>
                </a:cubicBezTo>
                <a:close/>
                <a:moveTo>
                  <a:pt x="0" y="0"/>
                </a:moveTo>
                <a:lnTo>
                  <a:pt x="7211538" y="0"/>
                </a:lnTo>
                <a:lnTo>
                  <a:pt x="7211538" y="7161963"/>
                </a:lnTo>
                <a:lnTo>
                  <a:pt x="0" y="7161963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" name="Platshållare för bild 11">
            <a:extLst>
              <a:ext uri="{FF2B5EF4-FFF2-40B4-BE49-F238E27FC236}">
                <a16:creationId xmlns:a16="http://schemas.microsoft.com/office/drawing/2014/main" id="{F536D92B-87AA-BBF0-BDDC-1A023F4BB4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29" hasCustomPrompt="1"/>
          </p:nvPr>
        </p:nvSpPr>
        <p:spPr>
          <a:xfrm>
            <a:off x="16414100" y="180000"/>
            <a:ext cx="3510000" cy="3602467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81C86E17-67EC-C615-2842-76EB0D847DB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703429" y="326082"/>
            <a:ext cx="3509500" cy="936105"/>
          </a:xfrm>
        </p:spPr>
        <p:txBody>
          <a:bodyPr anchor="t">
            <a:noAutofit/>
          </a:bodyPr>
          <a:lstStyle>
            <a:lvl1pPr algn="ctr">
              <a:lnSpc>
                <a:spcPct val="75000"/>
              </a:lnSpc>
              <a:defRPr sz="10000" b="0" spc="-400" baseline="0">
                <a:solidFill>
                  <a:schemeClr val="accent3"/>
                </a:solidFill>
                <a:latin typeface="+mj-lt"/>
              </a:defRPr>
            </a:lvl1pPr>
          </a:lstStyle>
          <a:p>
            <a:r>
              <a:rPr lang="sv-SE" dirty="0"/>
              <a:t>98%</a:t>
            </a:r>
          </a:p>
        </p:txBody>
      </p:sp>
      <p:sp>
        <p:nvSpPr>
          <p:cNvPr id="4" name="Platshållare för text 4">
            <a:extLst>
              <a:ext uri="{FF2B5EF4-FFF2-40B4-BE49-F238E27FC236}">
                <a16:creationId xmlns:a16="http://schemas.microsoft.com/office/drawing/2014/main" id="{C40B185A-2F22-3207-F086-4CB9D1147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03428" y="1262187"/>
            <a:ext cx="3530672" cy="2396633"/>
          </a:xfrm>
        </p:spPr>
        <p:txBody>
          <a:bodyPr anchor="t"/>
          <a:lstStyle>
            <a:lvl1pPr marL="0" indent="0" algn="ctr">
              <a:buNone/>
              <a:defRPr sz="4400">
                <a:solidFill>
                  <a:schemeClr val="accent3"/>
                </a:solidFill>
                <a:latin typeface="+mn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 err="1"/>
              <a:t>Lorem</a:t>
            </a:r>
            <a:r>
              <a:rPr lang="sv-SE" dirty="0"/>
              <a:t> </a:t>
            </a:r>
            <a:r>
              <a:rPr lang="sv-SE" dirty="0" err="1"/>
              <a:t>ipsum</a:t>
            </a:r>
            <a:r>
              <a:rPr lang="sv-SE" dirty="0"/>
              <a:t> </a:t>
            </a:r>
            <a:r>
              <a:rPr lang="sv-SE" dirty="0" err="1"/>
              <a:t>dolor</a:t>
            </a:r>
            <a:r>
              <a:rPr lang="sv-SE" dirty="0"/>
              <a:t> </a:t>
            </a:r>
            <a:r>
              <a:rPr lang="sv-SE" dirty="0" err="1"/>
              <a:t>sit</a:t>
            </a:r>
            <a:r>
              <a:rPr lang="sv-SE" dirty="0"/>
              <a:t> </a:t>
            </a:r>
            <a:r>
              <a:rPr lang="sv-SE" dirty="0" err="1"/>
              <a:t>amet</a:t>
            </a:r>
            <a:r>
              <a:rPr lang="sv-SE" dirty="0"/>
              <a:t>, </a:t>
            </a:r>
            <a:r>
              <a:rPr lang="sv-SE" dirty="0" err="1"/>
              <a:t>consectetur</a:t>
            </a:r>
            <a:r>
              <a:rPr lang="sv-SE" dirty="0"/>
              <a:t> </a:t>
            </a:r>
            <a:r>
              <a:rPr lang="sv-SE" dirty="0" err="1"/>
              <a:t>adipiscing</a:t>
            </a:r>
            <a:r>
              <a:rPr lang="sv-SE" dirty="0"/>
              <a:t> elit.</a:t>
            </a:r>
            <a:endParaRPr lang="en-US" dirty="0"/>
          </a:p>
        </p:txBody>
      </p:sp>
      <p:grpSp>
        <p:nvGrpSpPr>
          <p:cNvPr id="5" name="Grupp 4">
            <a:extLst>
              <a:ext uri="{FF2B5EF4-FFF2-40B4-BE49-F238E27FC236}">
                <a16:creationId xmlns:a16="http://schemas.microsoft.com/office/drawing/2014/main" id="{9924D6F4-B2E5-DFB3-AD23-22CDC8FBF80E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6" name="Bild 5">
              <a:extLst>
                <a:ext uri="{FF2B5EF4-FFF2-40B4-BE49-F238E27FC236}">
                  <a16:creationId xmlns:a16="http://schemas.microsoft.com/office/drawing/2014/main" id="{4C9CD803-0E8B-1C0E-0E29-B5DAE7383C2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7" name="Bild 6">
              <a:extLst>
                <a:ext uri="{FF2B5EF4-FFF2-40B4-BE49-F238E27FC236}">
                  <a16:creationId xmlns:a16="http://schemas.microsoft.com/office/drawing/2014/main" id="{4C80B198-33F3-1D5A-45D1-D92C2FCD60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3285993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4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8000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23" name="Platshållare för bild 22">
            <a:extLst>
              <a:ext uri="{FF2B5EF4-FFF2-40B4-BE49-F238E27FC236}">
                <a16:creationId xmlns:a16="http://schemas.microsoft.com/office/drawing/2014/main" id="{AE476CC3-39A7-954F-B55A-B3FADD79CCA8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13487300" y="180000"/>
            <a:ext cx="6436800" cy="10949350"/>
          </a:xfrm>
          <a:custGeom>
            <a:avLst/>
            <a:gdLst>
              <a:gd name="connsiteX0" fmla="*/ 5168586 w 6436800"/>
              <a:gd name="connsiteY0" fmla="*/ 8787043 h 10949350"/>
              <a:gd name="connsiteX1" fmla="*/ 4269606 w 6436800"/>
              <a:gd name="connsiteY1" fmla="*/ 9686023 h 10949350"/>
              <a:gd name="connsiteX2" fmla="*/ 4269606 w 6436800"/>
              <a:gd name="connsiteY2" fmla="*/ 10585004 h 10949350"/>
              <a:gd name="connsiteX3" fmla="*/ 5168586 w 6436800"/>
              <a:gd name="connsiteY3" fmla="*/ 10585004 h 10949350"/>
              <a:gd name="connsiteX4" fmla="*/ 6067568 w 6436800"/>
              <a:gd name="connsiteY4" fmla="*/ 9686023 h 10949350"/>
              <a:gd name="connsiteX5" fmla="*/ 5168586 w 6436800"/>
              <a:gd name="connsiteY5" fmla="*/ 8787043 h 10949350"/>
              <a:gd name="connsiteX6" fmla="*/ 0 w 6436800"/>
              <a:gd name="connsiteY6" fmla="*/ 0 h 10949350"/>
              <a:gd name="connsiteX7" fmla="*/ 6436800 w 6436800"/>
              <a:gd name="connsiteY7" fmla="*/ 0 h 10949350"/>
              <a:gd name="connsiteX8" fmla="*/ 6436800 w 6436800"/>
              <a:gd name="connsiteY8" fmla="*/ 10949350 h 10949350"/>
              <a:gd name="connsiteX9" fmla="*/ 0 w 6436800"/>
              <a:gd name="connsiteY9" fmla="*/ 10949350 h 109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6436800" h="10949350">
                <a:moveTo>
                  <a:pt x="5168586" y="8787043"/>
                </a:moveTo>
                <a:cubicBezTo>
                  <a:pt x="4672092" y="8787043"/>
                  <a:pt x="4269606" y="9189530"/>
                  <a:pt x="4269606" y="9686023"/>
                </a:cubicBezTo>
                <a:lnTo>
                  <a:pt x="4269606" y="10585004"/>
                </a:lnTo>
                <a:cubicBezTo>
                  <a:pt x="4269606" y="10585004"/>
                  <a:pt x="5168586" y="10585004"/>
                  <a:pt x="5168586" y="10585004"/>
                </a:cubicBezTo>
                <a:cubicBezTo>
                  <a:pt x="5665080" y="10585004"/>
                  <a:pt x="6067568" y="10182517"/>
                  <a:pt x="6067568" y="9686023"/>
                </a:cubicBezTo>
                <a:cubicBezTo>
                  <a:pt x="6067568" y="9189530"/>
                  <a:pt x="5665080" y="8787043"/>
                  <a:pt x="5168586" y="8787043"/>
                </a:cubicBezTo>
                <a:close/>
                <a:moveTo>
                  <a:pt x="0" y="0"/>
                </a:moveTo>
                <a:lnTo>
                  <a:pt x="6436800" y="0"/>
                </a:lnTo>
                <a:lnTo>
                  <a:pt x="6436800" y="10949350"/>
                </a:lnTo>
                <a:lnTo>
                  <a:pt x="0" y="10949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1" name="Platshållare för bild 11">
            <a:extLst>
              <a:ext uri="{FF2B5EF4-FFF2-40B4-BE49-F238E27FC236}">
                <a16:creationId xmlns:a16="http://schemas.microsoft.com/office/drawing/2014/main" id="{04A79490-3E77-1BC2-C4F7-C0081AFF5F6D}"/>
              </a:ext>
            </a:extLst>
          </p:cNvPr>
          <p:cNvSpPr>
            <a:spLocks noGrp="1"/>
          </p:cNvSpPr>
          <p:nvPr>
            <p:ph type="pic" sz="quarter" idx="32" hasCustomPrompt="1"/>
          </p:nvPr>
        </p:nvSpPr>
        <p:spPr>
          <a:xfrm>
            <a:off x="683365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grpSp>
        <p:nvGrpSpPr>
          <p:cNvPr id="24" name="Grupp 23">
            <a:extLst>
              <a:ext uri="{FF2B5EF4-FFF2-40B4-BE49-F238E27FC236}">
                <a16:creationId xmlns:a16="http://schemas.microsoft.com/office/drawing/2014/main" id="{36080757-1827-79AE-08EE-9E86E25BE3E0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25" name="Bild 24">
              <a:extLst>
                <a:ext uri="{FF2B5EF4-FFF2-40B4-BE49-F238E27FC236}">
                  <a16:creationId xmlns:a16="http://schemas.microsoft.com/office/drawing/2014/main" id="{5F083FF7-85BF-7EAE-1F71-ECDBB5244485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26" name="Bild 25">
              <a:extLst>
                <a:ext uri="{FF2B5EF4-FFF2-40B4-BE49-F238E27FC236}">
                  <a16:creationId xmlns:a16="http://schemas.microsoft.com/office/drawing/2014/main" id="{31D15F89-24FB-77F4-7CF3-368E6D9187FB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3576583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montage_5-Turkos_ljus">
    <p:bg>
      <p:bgPr>
        <a:solidFill>
          <a:schemeClr val="accent3">
            <a:alpha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Bild 49">
            <a:extLst>
              <a:ext uri="{FF2B5EF4-FFF2-40B4-BE49-F238E27FC236}">
                <a16:creationId xmlns:a16="http://schemas.microsoft.com/office/drawing/2014/main" id="{7E2F43E5-3711-9972-603C-B957D8EF4B1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-31125" t="15557" r="26243" b="36566"/>
          <a:stretch/>
        </p:blipFill>
        <p:spPr>
          <a:xfrm>
            <a:off x="-35716" y="0"/>
            <a:ext cx="20139816" cy="11309350"/>
          </a:xfrm>
          <a:prstGeom prst="rect">
            <a:avLst/>
          </a:prstGeom>
        </p:spPr>
      </p:pic>
      <p:sp>
        <p:nvSpPr>
          <p:cNvPr id="34" name="Platshållare för bild 11">
            <a:extLst>
              <a:ext uri="{FF2B5EF4-FFF2-40B4-BE49-F238E27FC236}">
                <a16:creationId xmlns:a16="http://schemas.microsoft.com/office/drawing/2014/main" id="{4F632D52-BAD3-8174-63E4-207022BD20B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180000" y="180000"/>
            <a:ext cx="6436800" cy="109493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05B2B2DE-FEA3-653C-0931-379607DA7294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833652" y="180000"/>
            <a:ext cx="13090449" cy="10949350"/>
          </a:xfrm>
          <a:custGeom>
            <a:avLst/>
            <a:gdLst>
              <a:gd name="connsiteX0" fmla="*/ 11822235 w 13090449"/>
              <a:gd name="connsiteY0" fmla="*/ 8787043 h 10949350"/>
              <a:gd name="connsiteX1" fmla="*/ 10923255 w 13090449"/>
              <a:gd name="connsiteY1" fmla="*/ 9686023 h 10949350"/>
              <a:gd name="connsiteX2" fmla="*/ 10923255 w 13090449"/>
              <a:gd name="connsiteY2" fmla="*/ 10585004 h 10949350"/>
              <a:gd name="connsiteX3" fmla="*/ 11822235 w 13090449"/>
              <a:gd name="connsiteY3" fmla="*/ 10585004 h 10949350"/>
              <a:gd name="connsiteX4" fmla="*/ 12721217 w 13090449"/>
              <a:gd name="connsiteY4" fmla="*/ 9686023 h 10949350"/>
              <a:gd name="connsiteX5" fmla="*/ 11822235 w 13090449"/>
              <a:gd name="connsiteY5" fmla="*/ 8787043 h 10949350"/>
              <a:gd name="connsiteX6" fmla="*/ 0 w 13090449"/>
              <a:gd name="connsiteY6" fmla="*/ 0 h 10949350"/>
              <a:gd name="connsiteX7" fmla="*/ 13090449 w 13090449"/>
              <a:gd name="connsiteY7" fmla="*/ 0 h 10949350"/>
              <a:gd name="connsiteX8" fmla="*/ 13090449 w 13090449"/>
              <a:gd name="connsiteY8" fmla="*/ 10949350 h 10949350"/>
              <a:gd name="connsiteX9" fmla="*/ 0 w 13090449"/>
              <a:gd name="connsiteY9" fmla="*/ 10949350 h 10949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090449" h="10949350">
                <a:moveTo>
                  <a:pt x="11822235" y="8787043"/>
                </a:moveTo>
                <a:cubicBezTo>
                  <a:pt x="11325741" y="8787043"/>
                  <a:pt x="10923255" y="9189530"/>
                  <a:pt x="10923255" y="9686023"/>
                </a:cubicBezTo>
                <a:lnTo>
                  <a:pt x="10923255" y="10585004"/>
                </a:lnTo>
                <a:cubicBezTo>
                  <a:pt x="10923255" y="10585004"/>
                  <a:pt x="11822235" y="10585004"/>
                  <a:pt x="11822235" y="10585004"/>
                </a:cubicBezTo>
                <a:cubicBezTo>
                  <a:pt x="12318729" y="10585004"/>
                  <a:pt x="12721217" y="10182517"/>
                  <a:pt x="12721217" y="9686023"/>
                </a:cubicBezTo>
                <a:cubicBezTo>
                  <a:pt x="12721217" y="9189530"/>
                  <a:pt x="12318729" y="8787043"/>
                  <a:pt x="11822235" y="8787043"/>
                </a:cubicBezTo>
                <a:close/>
                <a:moveTo>
                  <a:pt x="0" y="0"/>
                </a:moveTo>
                <a:lnTo>
                  <a:pt x="13090449" y="0"/>
                </a:lnTo>
                <a:lnTo>
                  <a:pt x="13090449" y="10949350"/>
                </a:lnTo>
                <a:lnTo>
                  <a:pt x="0" y="1094935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Montera </a:t>
            </a:r>
            <a:r>
              <a:rPr lang="en-US" dirty="0" err="1"/>
              <a:t>bild</a:t>
            </a:r>
            <a:r>
              <a:rPr lang="en-US" dirty="0"/>
              <a:t> </a:t>
            </a:r>
            <a:r>
              <a:rPr lang="en-US" dirty="0" err="1"/>
              <a:t>här</a:t>
            </a:r>
            <a:r>
              <a:rPr lang="en-US" dirty="0"/>
              <a:t>.</a:t>
            </a:r>
          </a:p>
        </p:txBody>
      </p:sp>
      <p:grpSp>
        <p:nvGrpSpPr>
          <p:cNvPr id="12" name="Grupp 11">
            <a:extLst>
              <a:ext uri="{FF2B5EF4-FFF2-40B4-BE49-F238E27FC236}">
                <a16:creationId xmlns:a16="http://schemas.microsoft.com/office/drawing/2014/main" id="{2CD8BC74-CB05-F75D-4DA5-0A80BAEE188A}"/>
              </a:ext>
            </a:extLst>
          </p:cNvPr>
          <p:cNvGrpSpPr/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13" name="Bild 12">
              <a:extLst>
                <a:ext uri="{FF2B5EF4-FFF2-40B4-BE49-F238E27FC236}">
                  <a16:creationId xmlns:a16="http://schemas.microsoft.com/office/drawing/2014/main" id="{B5E8ABFF-A049-3CC3-723D-CBFA3BE938F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14" name="Bild 13">
              <a:extLst>
                <a:ext uri="{FF2B5EF4-FFF2-40B4-BE49-F238E27FC236}">
                  <a16:creationId xmlns:a16="http://schemas.microsoft.com/office/drawing/2014/main" id="{82540203-A0E1-AD3F-4C66-DCA08CC9C25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7954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23" Type="http://schemas.openxmlformats.org/officeDocument/2006/relationships/image" Target="../media/image1.svg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tshållare för text 2">
            <a:extLst>
              <a:ext uri="{FF2B5EF4-FFF2-40B4-BE49-F238E27FC236}">
                <a16:creationId xmlns:a16="http://schemas.microsoft.com/office/drawing/2014/main" id="{098AE977-5D5B-4533-993B-CA82249B2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2000" y="3148676"/>
            <a:ext cx="17640000" cy="54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3760" y="10548000"/>
            <a:ext cx="7920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60360" y="10548000"/>
            <a:ext cx="3600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3" name="Platshållare för rubrik 32">
            <a:extLst>
              <a:ext uri="{FF2B5EF4-FFF2-40B4-BE49-F238E27FC236}">
                <a16:creationId xmlns:a16="http://schemas.microsoft.com/office/drawing/2014/main" id="{C491F119-4C65-4AD3-AE6A-6BA07AAF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974155"/>
            <a:ext cx="17640000" cy="205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noProof="0" dirty="0"/>
              <a:t>Klicka här för att ändra mall för rubrikformat</a:t>
            </a:r>
          </a:p>
        </p:txBody>
      </p:sp>
      <p:grpSp>
        <p:nvGrpSpPr>
          <p:cNvPr id="57" name="Grupp 56">
            <a:extLst>
              <a:ext uri="{FF2B5EF4-FFF2-40B4-BE49-F238E27FC236}">
                <a16:creationId xmlns:a16="http://schemas.microsoft.com/office/drawing/2014/main" id="{916489A0-86E8-8B8D-E38F-32F76FD29A5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8" name="Bild 57">
              <a:extLst>
                <a:ext uri="{FF2B5EF4-FFF2-40B4-BE49-F238E27FC236}">
                  <a16:creationId xmlns:a16="http://schemas.microsoft.com/office/drawing/2014/main" id="{86944D53-AAE4-66FD-DACB-E32C26E040F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59" name="Bild 58">
              <a:extLst>
                <a:ext uri="{FF2B5EF4-FFF2-40B4-BE49-F238E27FC236}">
                  <a16:creationId xmlns:a16="http://schemas.microsoft.com/office/drawing/2014/main" id="{4B611E57-5374-F5B9-4EF0-688584B1CB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3209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2" r:id="rId1"/>
    <p:sldLayoutId id="2147483729" r:id="rId2"/>
    <p:sldLayoutId id="2147483773" r:id="rId3"/>
    <p:sldLayoutId id="2147483974" r:id="rId4"/>
    <p:sldLayoutId id="2147483755" r:id="rId5"/>
    <p:sldLayoutId id="2147483735" r:id="rId6"/>
    <p:sldLayoutId id="2147483748" r:id="rId7"/>
    <p:sldLayoutId id="2147483766" r:id="rId8"/>
    <p:sldLayoutId id="2147483741" r:id="rId9"/>
    <p:sldLayoutId id="2147483768" r:id="rId10"/>
    <p:sldLayoutId id="2147483969" r:id="rId11"/>
    <p:sldLayoutId id="2147483978" r:id="rId12"/>
    <p:sldLayoutId id="2147483979" r:id="rId13"/>
    <p:sldLayoutId id="2147483980" r:id="rId14"/>
    <p:sldLayoutId id="2147484071" r:id="rId15"/>
    <p:sldLayoutId id="2147483792" r:id="rId16"/>
    <p:sldLayoutId id="2147483970" r:id="rId17"/>
    <p:sldLayoutId id="2147483971" r:id="rId18"/>
    <p:sldLayoutId id="2147483972" r:id="rId19"/>
    <p:sldLayoutId id="2147483816" r:id="rId20"/>
    <p:sldLayoutId id="2147483982" r:id="rId21"/>
  </p:sldLayoutIdLst>
  <p:hf hdr="0" ftr="0"/>
  <p:txStyles>
    <p:titleStyle>
      <a:lvl1pPr eaLnBrk="1" hangingPunct="1">
        <a:lnSpc>
          <a:spcPct val="85000"/>
        </a:lnSpc>
        <a:defRPr sz="6000" b="1" spc="-280" baseline="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345600" indent="-345600" eaLnBrk="1" hangingPunct="1">
        <a:lnSpc>
          <a:spcPct val="84000"/>
        </a:lnSpc>
        <a:spcAft>
          <a:spcPts val="230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4000" spc="-110" baseline="0">
          <a:latin typeface="+mn-lt"/>
          <a:ea typeface="+mn-ea"/>
          <a:cs typeface="+mn-cs"/>
        </a:defRPr>
      </a:lvl1pPr>
      <a:lvl2pPr marL="756000" indent="-324000" eaLnBrk="1" hangingPunct="1">
        <a:lnSpc>
          <a:spcPct val="84000"/>
        </a:lnSpc>
        <a:spcAft>
          <a:spcPts val="2400"/>
        </a:spcAft>
        <a:buClr>
          <a:schemeClr val="accent1"/>
        </a:buClr>
        <a:buFont typeface="Arial" panose="020B0604020202020204" pitchFamily="34" charset="0"/>
        <a:buChar char="•"/>
        <a:defRPr sz="3600" spc="-110" baseline="0">
          <a:latin typeface="+mn-lt"/>
          <a:ea typeface="+mn-ea"/>
          <a:cs typeface="+mn-cs"/>
        </a:defRPr>
      </a:lvl2pPr>
      <a:lvl3pPr marL="1116000" indent="-288000" eaLnBrk="1" hangingPunct="1">
        <a:lnSpc>
          <a:spcPct val="84000"/>
        </a:lnSpc>
        <a:spcAft>
          <a:spcPts val="2500"/>
        </a:spcAft>
        <a:buClr>
          <a:schemeClr val="accent1"/>
        </a:buClr>
        <a:buFont typeface="Arial" panose="020B0604020202020204" pitchFamily="34" charset="0"/>
        <a:buChar char="•"/>
        <a:defRPr sz="3200" spc="-110" baseline="0">
          <a:latin typeface="+mn-lt"/>
          <a:ea typeface="+mn-ea"/>
          <a:cs typeface="+mn-cs"/>
        </a:defRPr>
      </a:lvl3pPr>
      <a:lvl4pPr marL="1458000" indent="-259200" eaLnBrk="1" hangingPunct="1">
        <a:lnSpc>
          <a:spcPct val="84000"/>
        </a:lnSpc>
        <a:spcAft>
          <a:spcPts val="2600"/>
        </a:spcAft>
        <a:buClr>
          <a:schemeClr val="accent1"/>
        </a:buClr>
        <a:buFont typeface="Arial" panose="020B0604020202020204" pitchFamily="34" charset="0"/>
        <a:buChar char="•"/>
        <a:defRPr sz="2800" spc="-110" baseline="0">
          <a:latin typeface="+mn-lt"/>
          <a:ea typeface="+mn-ea"/>
          <a:cs typeface="+mn-cs"/>
        </a:defRPr>
      </a:lvl4pPr>
      <a:lvl5pPr marL="1764000" indent="-252000" eaLnBrk="1" hangingPunct="1">
        <a:lnSpc>
          <a:spcPct val="86000"/>
        </a:lnSpc>
        <a:spcAft>
          <a:spcPts val="1500"/>
        </a:spcAft>
        <a:buClr>
          <a:schemeClr val="accent1"/>
        </a:buClr>
        <a:buFont typeface="Arial" panose="020B0604020202020204" pitchFamily="34" charset="0"/>
        <a:buChar char="•"/>
        <a:defRPr sz="2400" spc="-110" baseline="0"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tshållare för text 2">
            <a:extLst>
              <a:ext uri="{FF2B5EF4-FFF2-40B4-BE49-F238E27FC236}">
                <a16:creationId xmlns:a16="http://schemas.microsoft.com/office/drawing/2014/main" id="{098AE977-5D5B-4533-993B-CA82249B2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2000" y="3148676"/>
            <a:ext cx="17640000" cy="54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3760" y="10548000"/>
            <a:ext cx="7920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60360" y="10548000"/>
            <a:ext cx="3600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3" name="Platshållare för rubrik 32">
            <a:extLst>
              <a:ext uri="{FF2B5EF4-FFF2-40B4-BE49-F238E27FC236}">
                <a16:creationId xmlns:a16="http://schemas.microsoft.com/office/drawing/2014/main" id="{C491F119-4C65-4AD3-AE6A-6BA07AAF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974155"/>
            <a:ext cx="17640000" cy="205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noProof="0" dirty="0"/>
              <a:t>Klicka här för att ändra mall för rubrikformat</a:t>
            </a:r>
          </a:p>
        </p:txBody>
      </p:sp>
      <p:grpSp>
        <p:nvGrpSpPr>
          <p:cNvPr id="57" name="Grupp 56">
            <a:extLst>
              <a:ext uri="{FF2B5EF4-FFF2-40B4-BE49-F238E27FC236}">
                <a16:creationId xmlns:a16="http://schemas.microsoft.com/office/drawing/2014/main" id="{916489A0-86E8-8B8D-E38F-32F76FD29A5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8" name="Bild 57">
              <a:extLst>
                <a:ext uri="{FF2B5EF4-FFF2-40B4-BE49-F238E27FC236}">
                  <a16:creationId xmlns:a16="http://schemas.microsoft.com/office/drawing/2014/main" id="{86944D53-AAE4-66FD-DACB-E32C26E040F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59" name="Bild 58">
              <a:extLst>
                <a:ext uri="{FF2B5EF4-FFF2-40B4-BE49-F238E27FC236}">
                  <a16:creationId xmlns:a16="http://schemas.microsoft.com/office/drawing/2014/main" id="{4B611E57-5374-F5B9-4EF0-688584B1CB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1334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5" r:id="rId1"/>
    <p:sldLayoutId id="2147483986" r:id="rId2"/>
    <p:sldLayoutId id="2147483988" r:id="rId3"/>
    <p:sldLayoutId id="2147483989" r:id="rId4"/>
    <p:sldLayoutId id="2147483990" r:id="rId5"/>
    <p:sldLayoutId id="2147483991" r:id="rId6"/>
    <p:sldLayoutId id="2147483992" r:id="rId7"/>
    <p:sldLayoutId id="2147483993" r:id="rId8"/>
    <p:sldLayoutId id="2147483994" r:id="rId9"/>
    <p:sldLayoutId id="2147483995" r:id="rId10"/>
    <p:sldLayoutId id="2147483996" r:id="rId11"/>
    <p:sldLayoutId id="2147483997" r:id="rId12"/>
    <p:sldLayoutId id="2147483998" r:id="rId13"/>
    <p:sldLayoutId id="2147483999" r:id="rId14"/>
    <p:sldLayoutId id="2147484070" r:id="rId15"/>
    <p:sldLayoutId id="2147484000" r:id="rId16"/>
    <p:sldLayoutId id="2147484002" r:id="rId17"/>
    <p:sldLayoutId id="2147484004" r:id="rId18"/>
    <p:sldLayoutId id="2147484006" r:id="rId19"/>
    <p:sldLayoutId id="2147484007" r:id="rId20"/>
    <p:sldLayoutId id="2147484009" r:id="rId21"/>
  </p:sldLayoutIdLst>
  <p:hf hdr="0" ftr="0"/>
  <p:txStyles>
    <p:titleStyle>
      <a:lvl1pPr eaLnBrk="1" hangingPunct="1">
        <a:lnSpc>
          <a:spcPct val="85000"/>
        </a:lnSpc>
        <a:defRPr sz="6000" b="1" spc="-280" baseline="0">
          <a:solidFill>
            <a:schemeClr val="accent1"/>
          </a:solidFill>
          <a:latin typeface="+mn-lt"/>
          <a:ea typeface="+mj-ea"/>
          <a:cs typeface="+mj-cs"/>
        </a:defRPr>
      </a:lvl1pPr>
    </p:titleStyle>
    <p:bodyStyle>
      <a:lvl1pPr marL="345600" indent="-345600" eaLnBrk="1" hangingPunct="1">
        <a:lnSpc>
          <a:spcPct val="84000"/>
        </a:lnSpc>
        <a:spcAft>
          <a:spcPts val="2300"/>
        </a:spcAft>
        <a:buClr>
          <a:schemeClr val="accent1"/>
        </a:buClr>
        <a:buSzPct val="100000"/>
        <a:buFont typeface="Arial" panose="020B0604020202020204" pitchFamily="34" charset="0"/>
        <a:buChar char="•"/>
        <a:tabLst/>
        <a:defRPr sz="4000" spc="-110" baseline="0">
          <a:latin typeface="+mn-lt"/>
          <a:ea typeface="+mn-ea"/>
          <a:cs typeface="+mn-cs"/>
        </a:defRPr>
      </a:lvl1pPr>
      <a:lvl2pPr marL="756000" indent="-324000" eaLnBrk="1" hangingPunct="1">
        <a:lnSpc>
          <a:spcPct val="84000"/>
        </a:lnSpc>
        <a:spcAft>
          <a:spcPts val="2400"/>
        </a:spcAft>
        <a:buClr>
          <a:schemeClr val="accent1"/>
        </a:buClr>
        <a:buFont typeface="Arial" panose="020B0604020202020204" pitchFamily="34" charset="0"/>
        <a:buChar char="•"/>
        <a:defRPr sz="3600" spc="-110" baseline="0">
          <a:latin typeface="+mn-lt"/>
          <a:ea typeface="+mn-ea"/>
          <a:cs typeface="+mn-cs"/>
        </a:defRPr>
      </a:lvl2pPr>
      <a:lvl3pPr marL="1116000" indent="-288000" eaLnBrk="1" hangingPunct="1">
        <a:lnSpc>
          <a:spcPct val="84000"/>
        </a:lnSpc>
        <a:spcAft>
          <a:spcPts val="2500"/>
        </a:spcAft>
        <a:buClr>
          <a:schemeClr val="accent1"/>
        </a:buClr>
        <a:buFont typeface="Arial" panose="020B0604020202020204" pitchFamily="34" charset="0"/>
        <a:buChar char="•"/>
        <a:defRPr sz="3200" spc="-110" baseline="0">
          <a:latin typeface="+mn-lt"/>
          <a:ea typeface="+mn-ea"/>
          <a:cs typeface="+mn-cs"/>
        </a:defRPr>
      </a:lvl3pPr>
      <a:lvl4pPr marL="1458000" indent="-259200" eaLnBrk="1" hangingPunct="1">
        <a:lnSpc>
          <a:spcPct val="84000"/>
        </a:lnSpc>
        <a:spcAft>
          <a:spcPts val="2600"/>
        </a:spcAft>
        <a:buClr>
          <a:schemeClr val="accent1"/>
        </a:buClr>
        <a:buFont typeface="Arial" panose="020B0604020202020204" pitchFamily="34" charset="0"/>
        <a:buChar char="•"/>
        <a:defRPr sz="2800" spc="-110" baseline="0">
          <a:latin typeface="+mn-lt"/>
          <a:ea typeface="+mn-ea"/>
          <a:cs typeface="+mn-cs"/>
        </a:defRPr>
      </a:lvl4pPr>
      <a:lvl5pPr marL="1764000" indent="-252000" eaLnBrk="1" hangingPunct="1">
        <a:lnSpc>
          <a:spcPct val="86000"/>
        </a:lnSpc>
        <a:spcAft>
          <a:spcPts val="1500"/>
        </a:spcAft>
        <a:buClr>
          <a:schemeClr val="accent1"/>
        </a:buClr>
        <a:buFont typeface="Arial" panose="020B0604020202020204" pitchFamily="34" charset="0"/>
        <a:buChar char="•"/>
        <a:defRPr sz="2400" spc="-110" baseline="0"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tshållare för text 2">
            <a:extLst>
              <a:ext uri="{FF2B5EF4-FFF2-40B4-BE49-F238E27FC236}">
                <a16:creationId xmlns:a16="http://schemas.microsoft.com/office/drawing/2014/main" id="{098AE977-5D5B-4533-993B-CA82249B2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2000" y="3148676"/>
            <a:ext cx="17640000" cy="54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3760" y="10548000"/>
            <a:ext cx="7920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60360" y="10548000"/>
            <a:ext cx="3600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3" name="Platshållare för rubrik 32">
            <a:extLst>
              <a:ext uri="{FF2B5EF4-FFF2-40B4-BE49-F238E27FC236}">
                <a16:creationId xmlns:a16="http://schemas.microsoft.com/office/drawing/2014/main" id="{C491F119-4C65-4AD3-AE6A-6BA07AAF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974155"/>
            <a:ext cx="17640000" cy="205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noProof="0" dirty="0"/>
              <a:t>Klicka här för att ändra mall för rubrikformat</a:t>
            </a:r>
          </a:p>
        </p:txBody>
      </p:sp>
      <p:grpSp>
        <p:nvGrpSpPr>
          <p:cNvPr id="57" name="Grupp 56">
            <a:extLst>
              <a:ext uri="{FF2B5EF4-FFF2-40B4-BE49-F238E27FC236}">
                <a16:creationId xmlns:a16="http://schemas.microsoft.com/office/drawing/2014/main" id="{916489A0-86E8-8B8D-E38F-32F76FD29A5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8" name="Bild 57">
              <a:extLst>
                <a:ext uri="{FF2B5EF4-FFF2-40B4-BE49-F238E27FC236}">
                  <a16:creationId xmlns:a16="http://schemas.microsoft.com/office/drawing/2014/main" id="{86944D53-AAE4-66FD-DACB-E32C26E040F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59" name="Bild 58">
              <a:extLst>
                <a:ext uri="{FF2B5EF4-FFF2-40B4-BE49-F238E27FC236}">
                  <a16:creationId xmlns:a16="http://schemas.microsoft.com/office/drawing/2014/main" id="{4B611E57-5374-F5B9-4EF0-688584B1CB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8633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  <p:sldLayoutId id="2147484012" r:id="rId2"/>
    <p:sldLayoutId id="2147484014" r:id="rId3"/>
    <p:sldLayoutId id="2147484015" r:id="rId4"/>
    <p:sldLayoutId id="2147484016" r:id="rId5"/>
    <p:sldLayoutId id="2147484017" r:id="rId6"/>
    <p:sldLayoutId id="2147484018" r:id="rId7"/>
    <p:sldLayoutId id="2147484019" r:id="rId8"/>
    <p:sldLayoutId id="2147484020" r:id="rId9"/>
    <p:sldLayoutId id="2147484021" r:id="rId10"/>
    <p:sldLayoutId id="2147484022" r:id="rId11"/>
    <p:sldLayoutId id="2147484023" r:id="rId12"/>
    <p:sldLayoutId id="2147484024" r:id="rId13"/>
    <p:sldLayoutId id="2147484025" r:id="rId14"/>
    <p:sldLayoutId id="2147484069" r:id="rId15"/>
    <p:sldLayoutId id="2147484026" r:id="rId16"/>
    <p:sldLayoutId id="2147484028" r:id="rId17"/>
    <p:sldLayoutId id="2147484030" r:id="rId18"/>
    <p:sldLayoutId id="2147484032" r:id="rId19"/>
    <p:sldLayoutId id="2147484033" r:id="rId20"/>
    <p:sldLayoutId id="2147484035" r:id="rId21"/>
  </p:sldLayoutIdLst>
  <p:hf hdr="0" ftr="0"/>
  <p:txStyles>
    <p:titleStyle>
      <a:lvl1pPr eaLnBrk="1" hangingPunct="1">
        <a:lnSpc>
          <a:spcPct val="85000"/>
        </a:lnSpc>
        <a:defRPr sz="6000" b="1" spc="-280" baseline="0">
          <a:solidFill>
            <a:schemeClr val="accent3"/>
          </a:solidFill>
          <a:latin typeface="+mn-lt"/>
          <a:ea typeface="+mj-ea"/>
          <a:cs typeface="+mj-cs"/>
        </a:defRPr>
      </a:lvl1pPr>
    </p:titleStyle>
    <p:bodyStyle>
      <a:lvl1pPr marL="345600" indent="-345600" eaLnBrk="1" hangingPunct="1">
        <a:lnSpc>
          <a:spcPct val="84000"/>
        </a:lnSpc>
        <a:spcAft>
          <a:spcPts val="2300"/>
        </a:spcAft>
        <a:buClr>
          <a:schemeClr val="accent3"/>
        </a:buClr>
        <a:buSzPct val="100000"/>
        <a:buFont typeface="Arial" panose="020B0604020202020204" pitchFamily="34" charset="0"/>
        <a:buChar char="•"/>
        <a:tabLst/>
        <a:defRPr sz="4000" spc="-110" baseline="0">
          <a:latin typeface="+mn-lt"/>
          <a:ea typeface="+mn-ea"/>
          <a:cs typeface="+mn-cs"/>
        </a:defRPr>
      </a:lvl1pPr>
      <a:lvl2pPr marL="756000" indent="-324000" eaLnBrk="1" hangingPunct="1">
        <a:lnSpc>
          <a:spcPct val="84000"/>
        </a:lnSpc>
        <a:spcAft>
          <a:spcPts val="2400"/>
        </a:spcAft>
        <a:buClr>
          <a:schemeClr val="accent3"/>
        </a:buClr>
        <a:buFont typeface="Arial" panose="020B0604020202020204" pitchFamily="34" charset="0"/>
        <a:buChar char="•"/>
        <a:defRPr sz="3600" spc="-110" baseline="0">
          <a:latin typeface="+mn-lt"/>
          <a:ea typeface="+mn-ea"/>
          <a:cs typeface="+mn-cs"/>
        </a:defRPr>
      </a:lvl2pPr>
      <a:lvl3pPr marL="1116000" indent="-288000" eaLnBrk="1" hangingPunct="1">
        <a:lnSpc>
          <a:spcPct val="84000"/>
        </a:lnSpc>
        <a:spcAft>
          <a:spcPts val="2500"/>
        </a:spcAft>
        <a:buClr>
          <a:schemeClr val="accent3"/>
        </a:buClr>
        <a:buFont typeface="Arial" panose="020B0604020202020204" pitchFamily="34" charset="0"/>
        <a:buChar char="•"/>
        <a:defRPr sz="3200" spc="-110" baseline="0">
          <a:latin typeface="+mn-lt"/>
          <a:ea typeface="+mn-ea"/>
          <a:cs typeface="+mn-cs"/>
        </a:defRPr>
      </a:lvl3pPr>
      <a:lvl4pPr marL="1458000" indent="-259200" eaLnBrk="1" hangingPunct="1">
        <a:lnSpc>
          <a:spcPct val="84000"/>
        </a:lnSpc>
        <a:spcAft>
          <a:spcPts val="2600"/>
        </a:spcAft>
        <a:buClr>
          <a:schemeClr val="accent3"/>
        </a:buClr>
        <a:buFont typeface="Arial" panose="020B0604020202020204" pitchFamily="34" charset="0"/>
        <a:buChar char="•"/>
        <a:defRPr sz="2800" spc="-110" baseline="0">
          <a:latin typeface="+mn-lt"/>
          <a:ea typeface="+mn-ea"/>
          <a:cs typeface="+mn-cs"/>
        </a:defRPr>
      </a:lvl4pPr>
      <a:lvl5pPr marL="1764000" indent="-252000" eaLnBrk="1" hangingPunct="1">
        <a:lnSpc>
          <a:spcPct val="86000"/>
        </a:lnSpc>
        <a:spcAft>
          <a:spcPts val="1500"/>
        </a:spcAft>
        <a:buClr>
          <a:schemeClr val="accent3"/>
        </a:buClr>
        <a:buFont typeface="Arial" panose="020B0604020202020204" pitchFamily="34" charset="0"/>
        <a:buChar char="•"/>
        <a:defRPr sz="2400" spc="-110" baseline="0"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tshållare för text 2">
            <a:extLst>
              <a:ext uri="{FF2B5EF4-FFF2-40B4-BE49-F238E27FC236}">
                <a16:creationId xmlns:a16="http://schemas.microsoft.com/office/drawing/2014/main" id="{098AE977-5D5B-4533-993B-CA82249B2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2000" y="3148676"/>
            <a:ext cx="17640000" cy="540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noProof="0" dirty="0"/>
              <a:t>Klicka här för att ändra format på bakgrundstexten</a:t>
            </a:r>
          </a:p>
          <a:p>
            <a:pPr lvl="1"/>
            <a:r>
              <a:rPr lang="sv-SE" noProof="0" dirty="0"/>
              <a:t>Nivå två</a:t>
            </a:r>
          </a:p>
          <a:p>
            <a:pPr lvl="2"/>
            <a:r>
              <a:rPr lang="sv-SE" noProof="0" dirty="0"/>
              <a:t>Nivå tre</a:t>
            </a:r>
          </a:p>
          <a:p>
            <a:pPr lvl="3"/>
            <a:r>
              <a:rPr lang="sv-SE" noProof="0" dirty="0"/>
              <a:t>Nivå fyra</a:t>
            </a:r>
          </a:p>
          <a:p>
            <a:pPr lvl="4"/>
            <a:r>
              <a:rPr lang="sv-SE" noProof="0" dirty="0"/>
              <a:t>Nivå fem</a:t>
            </a:r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759161" y="10548000"/>
            <a:ext cx="145872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793760" y="10548000"/>
            <a:ext cx="7920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3E1DA4E-B23A-42CD-82EE-75C65057215D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260360" y="10548000"/>
            <a:ext cx="360000" cy="1872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B6F15528-21DE-4FAA-801E-634DDDAF4B2B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33" name="Platshållare för rubrik 32">
            <a:extLst>
              <a:ext uri="{FF2B5EF4-FFF2-40B4-BE49-F238E27FC236}">
                <a16:creationId xmlns:a16="http://schemas.microsoft.com/office/drawing/2014/main" id="{C491F119-4C65-4AD3-AE6A-6BA07AAF8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2000" y="974155"/>
            <a:ext cx="17640000" cy="2052000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sv-SE" noProof="0" dirty="0"/>
              <a:t>Klicka här för att ändra mall för rubrikformat</a:t>
            </a:r>
          </a:p>
        </p:txBody>
      </p:sp>
      <p:grpSp>
        <p:nvGrpSpPr>
          <p:cNvPr id="57" name="Grupp 56">
            <a:extLst>
              <a:ext uri="{FF2B5EF4-FFF2-40B4-BE49-F238E27FC236}">
                <a16:creationId xmlns:a16="http://schemas.microsoft.com/office/drawing/2014/main" id="{916489A0-86E8-8B8D-E38F-32F76FD29A5E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17756906" y="8967043"/>
            <a:ext cx="1800000" cy="1800000"/>
            <a:chOff x="17958809" y="9070148"/>
            <a:chExt cx="2052001" cy="2052001"/>
          </a:xfrm>
          <a:effectLst>
            <a:outerShdw blurRad="1270000" sx="59064" sy="59064" algn="ctr" rotWithShape="0">
              <a:prstClr val="black">
                <a:alpha val="25000"/>
              </a:prstClr>
            </a:outerShdw>
          </a:effectLst>
        </p:grpSpPr>
        <p:pic>
          <p:nvPicPr>
            <p:cNvPr id="58" name="Bild 57">
              <a:extLst>
                <a:ext uri="{FF2B5EF4-FFF2-40B4-BE49-F238E27FC236}">
                  <a16:creationId xmlns:a16="http://schemas.microsoft.com/office/drawing/2014/main" id="{86944D53-AAE4-66FD-DACB-E32C26E040FF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>
              <a:off x="17958809" y="9070148"/>
              <a:ext cx="2052001" cy="2052001"/>
            </a:xfrm>
            <a:prstGeom prst="rect">
              <a:avLst/>
            </a:prstGeom>
          </p:spPr>
        </p:pic>
        <p:pic>
          <p:nvPicPr>
            <p:cNvPr id="59" name="Bild 58">
              <a:extLst>
                <a:ext uri="{FF2B5EF4-FFF2-40B4-BE49-F238E27FC236}">
                  <a16:creationId xmlns:a16="http://schemas.microsoft.com/office/drawing/2014/main" id="{4B611E57-5374-F5B9-4EF0-688584B1CB4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18074003" y="9371886"/>
              <a:ext cx="1550353" cy="1474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6374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3" r:id="rId3"/>
    <p:sldLayoutId id="2147484046" r:id="rId4"/>
    <p:sldLayoutId id="2147484044" r:id="rId5"/>
    <p:sldLayoutId id="2147484045" r:id="rId6"/>
    <p:sldLayoutId id="2147484047" r:id="rId7"/>
    <p:sldLayoutId id="2147484048" r:id="rId8"/>
    <p:sldLayoutId id="2147484049" r:id="rId9"/>
    <p:sldLayoutId id="2147484050" r:id="rId10"/>
    <p:sldLayoutId id="2147484051" r:id="rId11"/>
    <p:sldLayoutId id="2147484052" r:id="rId12"/>
    <p:sldLayoutId id="2147484053" r:id="rId13"/>
    <p:sldLayoutId id="2147484054" r:id="rId14"/>
    <p:sldLayoutId id="2147484068" r:id="rId15"/>
    <p:sldLayoutId id="2147484055" r:id="rId16"/>
    <p:sldLayoutId id="2147484057" r:id="rId17"/>
    <p:sldLayoutId id="2147484059" r:id="rId18"/>
    <p:sldLayoutId id="2147484061" r:id="rId19"/>
    <p:sldLayoutId id="2147484062" r:id="rId20"/>
    <p:sldLayoutId id="2147484064" r:id="rId21"/>
  </p:sldLayoutIdLst>
  <p:hf hdr="0" ftr="0"/>
  <p:txStyles>
    <p:titleStyle>
      <a:lvl1pPr eaLnBrk="1" hangingPunct="1">
        <a:lnSpc>
          <a:spcPct val="85000"/>
        </a:lnSpc>
        <a:defRPr sz="6000" b="1" spc="-280" baseline="0">
          <a:solidFill>
            <a:schemeClr val="accent3"/>
          </a:solidFill>
          <a:latin typeface="+mn-lt"/>
          <a:ea typeface="+mj-ea"/>
          <a:cs typeface="+mj-cs"/>
        </a:defRPr>
      </a:lvl1pPr>
    </p:titleStyle>
    <p:bodyStyle>
      <a:lvl1pPr marL="345600" indent="-345600" eaLnBrk="1" hangingPunct="1">
        <a:lnSpc>
          <a:spcPct val="84000"/>
        </a:lnSpc>
        <a:spcAft>
          <a:spcPts val="2300"/>
        </a:spcAft>
        <a:buClr>
          <a:schemeClr val="accent3"/>
        </a:buClr>
        <a:buSzPct val="100000"/>
        <a:buFont typeface="Arial" panose="020B0604020202020204" pitchFamily="34" charset="0"/>
        <a:buChar char="•"/>
        <a:tabLst/>
        <a:defRPr sz="4000" spc="-110" baseline="0">
          <a:latin typeface="+mn-lt"/>
          <a:ea typeface="+mn-ea"/>
          <a:cs typeface="+mn-cs"/>
        </a:defRPr>
      </a:lvl1pPr>
      <a:lvl2pPr marL="756000" indent="-324000" eaLnBrk="1" hangingPunct="1">
        <a:lnSpc>
          <a:spcPct val="84000"/>
        </a:lnSpc>
        <a:spcAft>
          <a:spcPts val="2400"/>
        </a:spcAft>
        <a:buClr>
          <a:schemeClr val="accent3"/>
        </a:buClr>
        <a:buFont typeface="Arial" panose="020B0604020202020204" pitchFamily="34" charset="0"/>
        <a:buChar char="•"/>
        <a:defRPr sz="3600" spc="-110" baseline="0">
          <a:latin typeface="+mn-lt"/>
          <a:ea typeface="+mn-ea"/>
          <a:cs typeface="+mn-cs"/>
        </a:defRPr>
      </a:lvl2pPr>
      <a:lvl3pPr marL="1116000" indent="-288000" eaLnBrk="1" hangingPunct="1">
        <a:lnSpc>
          <a:spcPct val="84000"/>
        </a:lnSpc>
        <a:spcAft>
          <a:spcPts val="2500"/>
        </a:spcAft>
        <a:buClr>
          <a:schemeClr val="accent3"/>
        </a:buClr>
        <a:buFont typeface="Arial" panose="020B0604020202020204" pitchFamily="34" charset="0"/>
        <a:buChar char="•"/>
        <a:defRPr sz="3200" spc="-110" baseline="0">
          <a:latin typeface="+mn-lt"/>
          <a:ea typeface="+mn-ea"/>
          <a:cs typeface="+mn-cs"/>
        </a:defRPr>
      </a:lvl3pPr>
      <a:lvl4pPr marL="1458000" indent="-259200" eaLnBrk="1" hangingPunct="1">
        <a:lnSpc>
          <a:spcPct val="84000"/>
        </a:lnSpc>
        <a:spcAft>
          <a:spcPts val="2600"/>
        </a:spcAft>
        <a:buClr>
          <a:schemeClr val="accent3"/>
        </a:buClr>
        <a:buFont typeface="Arial" panose="020B0604020202020204" pitchFamily="34" charset="0"/>
        <a:buChar char="•"/>
        <a:defRPr sz="2800" spc="-110" baseline="0">
          <a:latin typeface="+mn-lt"/>
          <a:ea typeface="+mn-ea"/>
          <a:cs typeface="+mn-cs"/>
        </a:defRPr>
      </a:lvl4pPr>
      <a:lvl5pPr marL="1764000" indent="-252000" eaLnBrk="1" hangingPunct="1">
        <a:lnSpc>
          <a:spcPct val="86000"/>
        </a:lnSpc>
        <a:spcAft>
          <a:spcPts val="1500"/>
        </a:spcAft>
        <a:buClr>
          <a:schemeClr val="accent3"/>
        </a:buClr>
        <a:buFont typeface="Arial" panose="020B0604020202020204" pitchFamily="34" charset="0"/>
        <a:buChar char="•"/>
        <a:defRPr sz="2400" spc="-110" baseline="0"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C6F27-FA24-AA10-4B1C-C6BFE358F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ubrik 7">
            <a:extLst>
              <a:ext uri="{FF2B5EF4-FFF2-40B4-BE49-F238E27FC236}">
                <a16:creationId xmlns:a16="http://schemas.microsoft.com/office/drawing/2014/main" id="{04292B79-4749-3720-F51E-B3A41E3C96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Utvecklande medarbetarskap</a:t>
            </a:r>
            <a:endParaRPr lang="en-US" b="1" dirty="0"/>
          </a:p>
        </p:txBody>
      </p:sp>
      <p:sp>
        <p:nvSpPr>
          <p:cNvPr id="9" name="Underrubrik 8">
            <a:extLst>
              <a:ext uri="{FF2B5EF4-FFF2-40B4-BE49-F238E27FC236}">
                <a16:creationId xmlns:a16="http://schemas.microsoft.com/office/drawing/2014/main" id="{15C9CCC1-E620-94F8-02BF-6D39FE8939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v-SE" dirty="0"/>
              <a:t>Mall för sammanställning</a:t>
            </a:r>
          </a:p>
        </p:txBody>
      </p:sp>
    </p:spTree>
    <p:extLst>
      <p:ext uri="{BB962C8B-B14F-4D97-AF65-F5344CB8AC3E}">
        <p14:creationId xmlns:p14="http://schemas.microsoft.com/office/powerpoint/2010/main" val="15328703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B9CAA5-4A52-CFE9-DC28-905AE311D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Uppföljning efter UM-modul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7EB64ED6-78E3-CDE5-5144-2E571CC7A11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dirty="0"/>
              <a:t>Det här materialet hjälper er att samla det viktigaste från arbetet med varje UM-modul. Använd de delar som </a:t>
            </a:r>
            <a:r>
              <a:rPr lang="sv-SE" b="1" dirty="0"/>
              <a:t>passar er arbetsplats bäst </a:t>
            </a:r>
            <a:r>
              <a:rPr lang="sv-SE" dirty="0"/>
              <a:t>och fyll i det tillsammans eller i efterhand. </a:t>
            </a:r>
            <a:r>
              <a:rPr lang="sv-SE" b="1" dirty="0"/>
              <a:t>Det går bra att justera frågorna </a:t>
            </a:r>
            <a:r>
              <a:rPr lang="sv-SE" dirty="0"/>
              <a:t>så de speglar det ni kommit fram till. </a:t>
            </a:r>
          </a:p>
          <a:p>
            <a:r>
              <a:rPr lang="sv-SE" dirty="0"/>
              <a:t>Syftet är att göra det lättare att komma ihåg vad ni har pratat om, följa upp det ni vill ta med er och hålla UM levande i vardagen. Materialet är till för er på arbetsplatsen och </a:t>
            </a:r>
            <a:r>
              <a:rPr lang="sv-SE" b="1" dirty="0"/>
              <a:t>behöver inte rapporteras vidare.</a:t>
            </a:r>
          </a:p>
          <a:p>
            <a:r>
              <a:rPr lang="sv-SE" dirty="0"/>
              <a:t>Spara gärna sammanställningen i ert Teams, så att arbetsgruppen kan återkomma till den och så att nya eller frånvarande medarbetare kan ta del av vad ni har arbetat med.</a:t>
            </a:r>
          </a:p>
          <a:p>
            <a:endParaRPr lang="sv-SE" dirty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BC8EB6EF-19FD-B44D-F824-EBA0C1E9D6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14875B2-CF83-0DEB-45EC-91F963A8A4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57567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8119A1-9365-0F24-2EA8-9A5DA651C3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Startmodul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268E651-0E7D-FB61-B9C1-CD66FC60F83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Det här kom vi fram till!</a:t>
            </a:r>
          </a:p>
        </p:txBody>
      </p:sp>
    </p:spTree>
    <p:extLst>
      <p:ext uri="{BB962C8B-B14F-4D97-AF65-F5344CB8AC3E}">
        <p14:creationId xmlns:p14="http://schemas.microsoft.com/office/powerpoint/2010/main" val="1751914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E3375A5-655C-70E7-D577-6C4EB2933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000" dirty="0"/>
              <a:t>Våra spelregler</a:t>
            </a:r>
            <a:br>
              <a:rPr lang="sv-SE" dirty="0"/>
            </a:br>
            <a:r>
              <a:rPr lang="sv-SE" b="1" dirty="0"/>
              <a:t>Så här skapar vi ett öppet klimat i samtalen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EFC28E3-4772-D7DC-2E5D-BE1E19B63F1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sv-SE" dirty="0"/>
              <a:t>Lyssnar på varandra… 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310E65B-8C7C-C145-FDCB-1DBDD898D6A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A3907DC-DFA5-F50D-1EF0-0A27E4E81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A1538CC-66E3-A93A-BD28-46374D9A8A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93982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FCDBF6-3A6E-56EF-2BB1-4BC9820CF7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7C6285F-6F93-22C9-FF1A-A795A0C1B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000" dirty="0"/>
              <a:t>Min bästa kollega</a:t>
            </a:r>
            <a:br>
              <a:rPr lang="sv-SE" dirty="0"/>
            </a:br>
            <a:r>
              <a:rPr lang="sv-SE" sz="6000" b="1" dirty="0"/>
              <a:t>Det här kännetecknar ett uppskattat medarbetarskap</a:t>
            </a:r>
            <a:endParaRPr lang="sv-SE" b="1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45C71C8-7847-9984-9954-5C1E02857E3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6BF6D40A-5708-5CA9-418A-40810AC3C79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DEE0562F-F1EE-4A8F-D517-74EAE83FCA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EBEEE98-55D6-D8C3-CD6B-19C831FE1F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6126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082DBDE-9803-E77C-CB0A-347089A521E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Är engagerad och tar ansvar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F8582BC-175F-B2E9-2AAA-56835191107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Det här kom vi fram till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75504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2A66577B-6EB9-B68A-B43A-B76DBC2CC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000" dirty="0"/>
              <a:t>Reflektion</a:t>
            </a:r>
            <a:br>
              <a:rPr lang="sv-SE" dirty="0"/>
            </a:br>
            <a:r>
              <a:rPr lang="sv-SE" b="1" dirty="0"/>
              <a:t>Så bidrar vi till engagemang och ansvar</a:t>
            </a:r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181DABEA-53AA-C4ED-29BA-BFF1D764B6A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0C7058CA-8DD4-E8B2-7D8B-06F413AE66F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68848E44-D5F0-06FC-603B-CE1640FF55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5B64346-547D-9A78-087F-FCE836CB5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89170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2AB7C-6FA7-9323-7B9C-83B023E74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E6511EAD-86E9-18EA-37C1-F5631E03EC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z="6000" dirty="0"/>
              <a:t>Lyckas tillsammans</a:t>
            </a:r>
            <a:br>
              <a:rPr lang="sv-SE" dirty="0"/>
            </a:br>
            <a:r>
              <a:rPr lang="sv-SE" b="1" dirty="0"/>
              <a:t>Våra bidrag till vårt gemensamma uppdrag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57B11E31-B231-CB3E-5CAA-D0BA2C77E69D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sv-SE" dirty="0"/>
              <a:t>Sammanfatta i text eller ta kort på tavlan och lägg in…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D2A1C8-55B5-B487-572A-1D5E9BC490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A22E13F-3572-78B0-A9DC-EA03DB203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20241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0BF1179-B41C-E709-B05C-5053E2DBEC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Visar personlig omtänksamhet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DFD187B-EC94-18BA-32B2-DD73D60757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Det här kom vi fram till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09247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887DCA3B-0BE3-8F4C-1334-E07B0F033D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6000" dirty="0"/>
              <a:t>Reflektion</a:t>
            </a:r>
            <a:br>
              <a:rPr lang="sv-SE" dirty="0"/>
            </a:br>
            <a:r>
              <a:rPr lang="sv-SE" b="1" dirty="0"/>
              <a:t>Så visar vi omtanke idag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EDC3DF11-E99D-C84B-DD79-0C2AFD51571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51545EE-82C9-0527-E8C9-F1228D65BAB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18DA162-6680-A660-58F5-E8E05CBDD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DC41E0A-571C-CC22-8A1F-81CF61893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43774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CB3196-80D7-3470-CD73-947E197E2F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59CAC557-0F88-9325-03A1-A6CD1AF9C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6000" dirty="0"/>
              <a:t>Värmehöjaren</a:t>
            </a:r>
            <a:br>
              <a:rPr lang="sv-SE" dirty="0"/>
            </a:br>
            <a:r>
              <a:rPr lang="sv-SE" b="1" dirty="0"/>
              <a:t>Så här kan vi visa omtanke framåt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C9461DC3-733A-FBF2-8506-6DB94634AF3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61E06AE-5C85-6A00-0DF2-9AC1B545196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A80246A-EDC2-098F-8643-663228233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46774DB6-C424-569D-0FC3-F20679154B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617555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1231BD-2B21-B6CF-386A-42FBBD294E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Visar ett positivt förhållningssätt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F12AA33A-7DA6-A972-7345-679CFFFA4A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Det här kom vi fram till</a:t>
            </a:r>
          </a:p>
        </p:txBody>
      </p:sp>
    </p:spTree>
    <p:extLst>
      <p:ext uri="{BB962C8B-B14F-4D97-AF65-F5344CB8AC3E}">
        <p14:creationId xmlns:p14="http://schemas.microsoft.com/office/powerpoint/2010/main" val="29020626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E7B1FB9B-02C7-3FE5-B5C5-29102BE67C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6000" dirty="0"/>
              <a:t>Reflektion</a:t>
            </a:r>
            <a:br>
              <a:rPr lang="sv-SE" dirty="0"/>
            </a:br>
            <a:r>
              <a:rPr lang="sv-SE" b="1" dirty="0"/>
              <a:t>Så bidrar vi till en positiv känsla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7C68406F-D331-D590-5AAC-1F9D5F3D2CA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E899FB4-7D3D-4515-3F1C-336C4330676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E2562DD-0FDC-9F00-69BC-38FCF52C7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5ED97DD-0C44-0245-64EC-DA84E13CB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968745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60C28-030C-231B-4634-2523F64784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5DA3297E-3187-211B-F9F4-92FEB9334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5400" dirty="0"/>
              <a:t>Glädjeboosten</a:t>
            </a:r>
            <a:br>
              <a:rPr lang="sv-SE" sz="6600" dirty="0"/>
            </a:br>
            <a:r>
              <a:rPr lang="sv-SE" sz="6000" b="1" dirty="0"/>
              <a:t>Hur k</a:t>
            </a:r>
            <a:r>
              <a:rPr lang="sv-SE" sz="6000" b="1"/>
              <a:t>an vi använda det här sättet att visa uppskattning mer i vardagen? </a:t>
            </a:r>
            <a:endParaRPr lang="sv-SE" sz="6000" b="1">
              <a:ea typeface="Calibri Light"/>
              <a:cs typeface="Calibri Light"/>
            </a:endParaRP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323FAF85-CA8F-FDF6-1841-660E0CA829C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3A5103E-1F84-2E05-7C9E-639A364C81E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5A0318E6-E4F6-B8AA-C622-5C0878454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A94AB30-6A21-0BAC-E96C-B44A1D197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683253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DA9546-89BD-D80F-3367-D1DD5E661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F456AC-6DCD-A381-3DB4-04742FC0F90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Konfronterar konstruktivt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ED0BFE98-6F33-3215-0B6F-FFFF612562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Det här kom vi fram till</a:t>
            </a:r>
          </a:p>
        </p:txBody>
      </p:sp>
    </p:spTree>
    <p:extLst>
      <p:ext uri="{BB962C8B-B14F-4D97-AF65-F5344CB8AC3E}">
        <p14:creationId xmlns:p14="http://schemas.microsoft.com/office/powerpoint/2010/main" val="15337895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B026BD1B-2B96-7221-04D7-5F0D169856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5400" dirty="0"/>
              <a:t>Reflektion</a:t>
            </a:r>
            <a:br>
              <a:rPr lang="sv-SE" sz="6000" dirty="0"/>
            </a:br>
            <a:r>
              <a:rPr lang="sv-SE" sz="6000" b="1" dirty="0"/>
              <a:t>Vad behöver vi för att våga tala öppet om avvikande åsikter och synsätt? 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63070E2C-59AD-7D50-CDF1-E43D5EAEC34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8AADEE3-78C6-C994-F6B4-89044F69AE4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81AF1651-E4B3-A350-5561-230A709E9E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F01CA78-E721-7D82-83C2-C91FA7A456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206343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49E9B3-78BF-48FA-D65D-5B0BEA007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027AC83D-AC92-9555-B3CA-90A4C116C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5400" dirty="0"/>
              <a:t>Reflekterande trios</a:t>
            </a:r>
            <a:br>
              <a:rPr lang="sv-SE" sz="6000" dirty="0"/>
            </a:br>
            <a:r>
              <a:rPr lang="sv-SE" sz="6000" b="1" dirty="0"/>
              <a:t>Vilka lärdomar har vi fått genom att lyssna på andras utmaningar och reflektioner idag?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AD321B81-EA1F-5F35-4D41-08954AE4CA5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F6BFFFB-DB0F-E72B-5AAE-3612037FCA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17DC71B-B59B-2343-A2F6-FB00DC03BB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A700D6E-5081-D4F8-1B8E-992BBAFA8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88789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D7D27-6414-70FB-9B0E-324E4EE1C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24AE115-210A-6237-13DE-D1A0152A40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Inspirerar till kreativitet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3A72FB9-3CC6-EDC7-A12F-2E3F4C0D73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Det här kom vi fram till</a:t>
            </a:r>
          </a:p>
        </p:txBody>
      </p:sp>
    </p:spTree>
    <p:extLst>
      <p:ext uri="{BB962C8B-B14F-4D97-AF65-F5344CB8AC3E}">
        <p14:creationId xmlns:p14="http://schemas.microsoft.com/office/powerpoint/2010/main" val="15753422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9471950C-6758-1FFD-5E0D-4F22975BBC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5400" dirty="0"/>
              <a:t>Reflektion</a:t>
            </a:r>
            <a:br>
              <a:rPr lang="sv-SE" sz="6000" dirty="0"/>
            </a:br>
            <a:r>
              <a:rPr lang="sv-SE" sz="6000" b="1" dirty="0"/>
              <a:t>Nuvarande rutiner eller arbetssätt som vi har idéer </a:t>
            </a:r>
            <a:r>
              <a:rPr lang="sv-SE" sz="6000" b="1"/>
              <a:t>om att utveckla </a:t>
            </a:r>
            <a:endParaRPr lang="sv-SE" sz="6000" b="1" dirty="0">
              <a:ea typeface="Calibri Light"/>
              <a:cs typeface="Calibri Light"/>
            </a:endParaRP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B31F8C42-C27A-200A-4C8E-133D351A4E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7301EEA-4A40-FD26-DF0B-C3A43BF4916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0526DD57-8A07-83CC-6F41-4773046DF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19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75C6CD5-E765-D2CB-3EFC-20F7A8D5F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45886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B6154-D321-AD00-E9C1-232D6AB7BF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AB90F1EF-2260-6124-5C38-6EB42D3C7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6000" dirty="0"/>
              <a:t>Klokare tillsammans</a:t>
            </a:r>
            <a:br>
              <a:rPr lang="sv-SE" sz="6600" dirty="0"/>
            </a:br>
            <a:r>
              <a:rPr lang="sv-SE" sz="6600" b="1"/>
              <a:t>Lärdomar och idéer vi tar med  oss från övningen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DA29E10A-5077-242B-8B84-439D2AD8FE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6014B0A-BEAC-77A6-07E3-27868777D98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9A84BB9-FBB5-B8AE-5A8D-2CD0220F1A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20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3DD64B4-A0E2-EC56-D6BC-20CF85405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08890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0B927F-D229-0550-8FAF-166E2CE37A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5AAC4F5-6F40-621B-1197-3C6BB76D19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Hanterar stress bra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2D842CBF-BF5C-54FB-9BD3-48EBD4FC1C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Det här kom vi fram till</a:t>
            </a:r>
          </a:p>
        </p:txBody>
      </p:sp>
    </p:spTree>
    <p:extLst>
      <p:ext uri="{BB962C8B-B14F-4D97-AF65-F5344CB8AC3E}">
        <p14:creationId xmlns:p14="http://schemas.microsoft.com/office/powerpoint/2010/main" val="38517753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C7E2E-F2E0-62FD-0BEC-C9FA78022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CDE346D8-3EAA-D7AB-FAE8-7349F44C2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5400" dirty="0"/>
              <a:t>Reflektion</a:t>
            </a:r>
            <a:br>
              <a:rPr lang="sv-SE" sz="6000" dirty="0"/>
            </a:br>
            <a:r>
              <a:rPr lang="sv-SE" sz="6000" b="1"/>
              <a:t>Så kan vi göra för att behålla lugnet i stressade situationer </a:t>
            </a:r>
            <a:endParaRPr lang="sv-SE" sz="6000" b="1">
              <a:ea typeface="Calibri Light"/>
              <a:cs typeface="Calibri Light"/>
            </a:endParaRP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E3437663-93E2-2C00-2BA7-29DDA7C432B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5440" indent="-345440"/>
            <a:r>
              <a:rPr lang="sv-SE"/>
              <a:t>Skriv text här…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63A76A5-199F-7008-E690-33F0E674B01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345440" indent="-345440"/>
            <a:r>
              <a:rPr lang="sv-SE"/>
              <a:t>Skriv text här…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C7F722C-C642-50C4-0858-AF63E95799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22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6750E90-1D21-DBDB-C668-20BFC2C69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2200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85B2-BED3-B41D-6E1E-1871BB722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76FCED94-EE62-7F3B-6B76-718A66255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6000" dirty="0"/>
              <a:t>Stressmästare</a:t>
            </a:r>
            <a:br>
              <a:rPr lang="sv-SE" sz="6600" dirty="0"/>
            </a:br>
            <a:r>
              <a:rPr lang="sv-SE" sz="6600" b="1" dirty="0"/>
              <a:t>Så kan vi hjälpa varandra att hantera stress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0790C217-1B1B-79BA-3226-61DE91C56CD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5609CEF-E2D6-23DB-E16A-46E008684BE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65CC67A-3C89-4959-D505-AD245F39A7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23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322C509-512C-03F8-E732-09A2A8C71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8320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30887-55C9-0F72-E032-EAE1DF13AE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6913AB4-AE44-ED61-CABA-7D1BC6A6CE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 dirty="0"/>
              <a:t>Stöttar chefen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4148AC8-83A4-ED1C-2DDF-61A60C0ACF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SE" dirty="0"/>
              <a:t>Det här kom vi fram till</a:t>
            </a:r>
          </a:p>
        </p:txBody>
      </p:sp>
    </p:spTree>
    <p:extLst>
      <p:ext uri="{BB962C8B-B14F-4D97-AF65-F5344CB8AC3E}">
        <p14:creationId xmlns:p14="http://schemas.microsoft.com/office/powerpoint/2010/main" val="26327564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3122B1-4917-D0C8-8959-73CC46BB0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99AC0314-5738-9704-1C65-958D057E8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6000" dirty="0"/>
              <a:t>Reflektion</a:t>
            </a:r>
            <a:br>
              <a:rPr lang="sv-SE" sz="6000" dirty="0"/>
            </a:br>
            <a:r>
              <a:rPr lang="sv-SE" b="1" dirty="0"/>
              <a:t>Så stöttar och uppmuntrar vi chefen</a:t>
            </a:r>
            <a:endParaRPr lang="sv-SE" sz="6000" b="1" dirty="0"/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3663EE68-7EB1-684E-C986-B30A0E9E61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BB5875D-1973-7AFF-24E4-010FA3D0DF6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7BDACF7-995E-88C2-29A1-B448E00432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25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8E26C3A-0660-6B84-11EE-5F8BCB608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41564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82CFD-E702-E08E-DC9D-4D8FCBD619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1">
            <a:extLst>
              <a:ext uri="{FF2B5EF4-FFF2-40B4-BE49-F238E27FC236}">
                <a16:creationId xmlns:a16="http://schemas.microsoft.com/office/drawing/2014/main" id="{D18E48DA-D89D-3DCF-4E89-5825E54D7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1425" y="758825"/>
            <a:ext cx="15840075" cy="2052638"/>
          </a:xfrm>
        </p:spPr>
        <p:txBody>
          <a:bodyPr/>
          <a:lstStyle/>
          <a:p>
            <a:r>
              <a:rPr lang="sv-SE" sz="5400" dirty="0"/>
              <a:t>Stötta och stärka ledarskapet</a:t>
            </a:r>
            <a:br>
              <a:rPr lang="sv-SE" sz="6000" dirty="0"/>
            </a:br>
            <a:r>
              <a:rPr lang="sv-SE" sz="6000" b="1" dirty="0"/>
              <a:t>Hur kan vi bli bättre på att skapa goda beslutsunderlag och underlätta verkställandet av beslut? 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F1B08F38-1E93-362B-E97B-D5BB5FCF35A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1A0B04A-B039-8B10-8BBF-E83B9C93BB5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0166FF2-2B8F-5DE9-CBA7-CAB65BB8CB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80145-259A-47DA-A30D-C906B9DB5C99}" type="slidenum">
              <a:rPr lang="sv-SE" smtClean="0"/>
              <a:pPr/>
              <a:t>26</a:t>
            </a:fld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D797C6A0-5F9E-C9D0-1CA9-E5117D54E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7701B-8AEB-47E6-B4CC-5A851E887FD1}" type="datetime1">
              <a:rPr lang="sv-SE" smtClean="0"/>
              <a:pPr/>
              <a:t>2026-10-21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37220486"/>
      </p:ext>
    </p:extLst>
  </p:cSld>
  <p:clrMapOvr>
    <a:masterClrMapping/>
  </p:clrMapOvr>
</p:sld>
</file>

<file path=ppt/theme/theme1.xml><?xml version="1.0" encoding="utf-8"?>
<a:theme xmlns:a="http://schemas.openxmlformats.org/drawingml/2006/main" name="RV-Vinröd_mörk">
  <a:themeElements>
    <a:clrScheme name="Region Västmanland 2025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670F3B"/>
      </a:accent1>
      <a:accent2>
        <a:srgbClr val="4B467D"/>
      </a:accent2>
      <a:accent3>
        <a:srgbClr val="339D94"/>
      </a:accent3>
      <a:accent4>
        <a:srgbClr val="3C82AF"/>
      </a:accent4>
      <a:accent5>
        <a:srgbClr val="F5AA3C"/>
      </a:accent5>
      <a:accent6>
        <a:srgbClr val="B2A39A"/>
      </a:accent6>
      <a:hlink>
        <a:srgbClr val="31599B"/>
      </a:hlink>
      <a:folHlink>
        <a:srgbClr val="7F7F7F"/>
      </a:folHlink>
    </a:clrScheme>
    <a:fontScheme name="ReVä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Region Västmanland 202604.potx" id="{49B32854-7527-4BE3-BB8D-EBE418DE0D3A}" vid="{E410C5D8-9000-4C51-BB57-62CF90393896}"/>
    </a:ext>
  </a:extLst>
</a:theme>
</file>

<file path=ppt/theme/theme2.xml><?xml version="1.0" encoding="utf-8"?>
<a:theme xmlns:a="http://schemas.openxmlformats.org/drawingml/2006/main" name="RV-Vinröd_ljus">
  <a:themeElements>
    <a:clrScheme name="Region Västmanland 2025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670F3B"/>
      </a:accent1>
      <a:accent2>
        <a:srgbClr val="4B467D"/>
      </a:accent2>
      <a:accent3>
        <a:srgbClr val="339D94"/>
      </a:accent3>
      <a:accent4>
        <a:srgbClr val="3C82AF"/>
      </a:accent4>
      <a:accent5>
        <a:srgbClr val="F5AA3C"/>
      </a:accent5>
      <a:accent6>
        <a:srgbClr val="B2A39A"/>
      </a:accent6>
      <a:hlink>
        <a:srgbClr val="31599B"/>
      </a:hlink>
      <a:folHlink>
        <a:srgbClr val="7F7F7F"/>
      </a:folHlink>
    </a:clrScheme>
    <a:fontScheme name="ReVä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Region Västmanland 202604.potx" id="{49B32854-7527-4BE3-BB8D-EBE418DE0D3A}" vid="{3954A1D1-730E-40B7-A9F4-92D3507AE183}"/>
    </a:ext>
  </a:extLst>
</a:theme>
</file>

<file path=ppt/theme/theme3.xml><?xml version="1.0" encoding="utf-8"?>
<a:theme xmlns:a="http://schemas.openxmlformats.org/drawingml/2006/main" name="RV-Turkos_mörk">
  <a:themeElements>
    <a:clrScheme name="Region Västmanland 2025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670F3B"/>
      </a:accent1>
      <a:accent2>
        <a:srgbClr val="4B467D"/>
      </a:accent2>
      <a:accent3>
        <a:srgbClr val="339D94"/>
      </a:accent3>
      <a:accent4>
        <a:srgbClr val="3C82AF"/>
      </a:accent4>
      <a:accent5>
        <a:srgbClr val="F5AA3C"/>
      </a:accent5>
      <a:accent6>
        <a:srgbClr val="B2A39A"/>
      </a:accent6>
      <a:hlink>
        <a:srgbClr val="31599B"/>
      </a:hlink>
      <a:folHlink>
        <a:srgbClr val="7F7F7F"/>
      </a:folHlink>
    </a:clrScheme>
    <a:fontScheme name="ReVä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Region Västmanland 202604.potx" id="{49B32854-7527-4BE3-BB8D-EBE418DE0D3A}" vid="{729AA031-0F30-41CF-ACEC-5B29828A9544}"/>
    </a:ext>
  </a:extLst>
</a:theme>
</file>

<file path=ppt/theme/theme4.xml><?xml version="1.0" encoding="utf-8"?>
<a:theme xmlns:a="http://schemas.openxmlformats.org/drawingml/2006/main" name="RV-Turkos_ljus">
  <a:themeElements>
    <a:clrScheme name="Region Västmanland 2025">
      <a:dk1>
        <a:srgbClr val="000000"/>
      </a:dk1>
      <a:lt1>
        <a:srgbClr val="FFFFFF"/>
      </a:lt1>
      <a:dk2>
        <a:srgbClr val="7F7F7F"/>
      </a:dk2>
      <a:lt2>
        <a:srgbClr val="FFFFFF"/>
      </a:lt2>
      <a:accent1>
        <a:srgbClr val="670F3B"/>
      </a:accent1>
      <a:accent2>
        <a:srgbClr val="4B467D"/>
      </a:accent2>
      <a:accent3>
        <a:srgbClr val="339D94"/>
      </a:accent3>
      <a:accent4>
        <a:srgbClr val="3C82AF"/>
      </a:accent4>
      <a:accent5>
        <a:srgbClr val="F5AA3C"/>
      </a:accent5>
      <a:accent6>
        <a:srgbClr val="B2A39A"/>
      </a:accent6>
      <a:hlink>
        <a:srgbClr val="31599B"/>
      </a:hlink>
      <a:folHlink>
        <a:srgbClr val="7F7F7F"/>
      </a:folHlink>
    </a:clrScheme>
    <a:fontScheme name="ReVä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a:style>
    </a:spDef>
    <a:lnDef>
      <a:spPr>
        <a:ln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 Region Västmanland 202604.potx" id="{49B32854-7527-4BE3-BB8D-EBE418DE0D3A}" vid="{4AC2BCDF-A949-4159-A74A-D43EF648C8F5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D8EB346AB6D27B468C2E0E0B8ABF05AA" ma:contentTypeVersion="6" ma:contentTypeDescription="Skapa ett nytt dokument." ma:contentTypeScope="" ma:versionID="7c6129876ee47e78689a4d37d6194deb">
  <xsd:schema xmlns:xsd="http://www.w3.org/2001/XMLSchema" xmlns:xs="http://www.w3.org/2001/XMLSchema" xmlns:p="http://schemas.microsoft.com/office/2006/metadata/properties" xmlns:ns2="239cdd3c-b8a8-4579-9b78-b333ad130a8e" xmlns:ns3="7dc089d0-86e7-43c5-bf71-45884fc6fc7b" targetNamespace="http://schemas.microsoft.com/office/2006/metadata/properties" ma:root="true" ma:fieldsID="ecfc4289f55c171a59309bb6aede80ec" ns2:_="" ns3:_="">
    <xsd:import namespace="239cdd3c-b8a8-4579-9b78-b333ad130a8e"/>
    <xsd:import namespace="7dc089d0-86e7-43c5-bf71-45884fc6fc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9cdd3c-b8a8-4579-9b78-b333ad130a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c089d0-86e7-43c5-bf71-45884fc6fc7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62904E-AF26-4126-947D-198E84234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39cdd3c-b8a8-4579-9b78-b333ad130a8e"/>
    <ds:schemaRef ds:uri="7dc089d0-86e7-43c5-bf71-45884fc6fc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BEA104E-A45B-4558-A410-EC35C19388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D12D62-F2A9-4E61-90C4-1186D9EB7509}">
  <ds:schemaRefs>
    <ds:schemaRef ds:uri="http://www.w3.org/XML/1998/namespace"/>
    <ds:schemaRef ds:uri="http://purl.org/dc/terms/"/>
    <ds:schemaRef ds:uri="eb912acb-de3e-4f64-bf3c-82d24afba72b"/>
    <ds:schemaRef ds:uri="234703e7-9e48-4889-b458-e4f1ab235c03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a8a50af8-78e6-44c8-ab92-62f2e024269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Presentation Region Västmanland</Template>
  <TotalTime>75</TotalTime>
  <Words>451</Words>
  <Application>Microsoft Office PowerPoint</Application>
  <PresentationFormat>Anpassad</PresentationFormat>
  <Paragraphs>76</Paragraphs>
  <Slides>26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RV-Vinröd_mörk</vt:lpstr>
      <vt:lpstr>RV-Vinröd_ljus</vt:lpstr>
      <vt:lpstr>RV-Turkos_mörk</vt:lpstr>
      <vt:lpstr>RV-Turkos_ljus</vt:lpstr>
      <vt:lpstr>Utvecklande medarbetarskap</vt:lpstr>
      <vt:lpstr>Uppföljning efter UM-modul</vt:lpstr>
      <vt:lpstr>Startmodul</vt:lpstr>
      <vt:lpstr>Våra spelregler Så här skapar vi ett öppet klimat i samtalen</vt:lpstr>
      <vt:lpstr>Min bästa kollega Det här kännetecknar ett uppskattat medarbetarskap</vt:lpstr>
      <vt:lpstr>Är engagerad och tar ansvar</vt:lpstr>
      <vt:lpstr>Reflektion Så bidrar vi till engagemang och ansvar</vt:lpstr>
      <vt:lpstr>Lyckas tillsammans Våra bidrag till vårt gemensamma uppdrag</vt:lpstr>
      <vt:lpstr>Visar personlig omtänksamhet</vt:lpstr>
      <vt:lpstr>Reflektion Så visar vi omtanke idag</vt:lpstr>
      <vt:lpstr>Värmehöjaren Så här kan vi visa omtanke framåt</vt:lpstr>
      <vt:lpstr>Visar ett positivt förhållningssätt</vt:lpstr>
      <vt:lpstr>Reflektion Så bidrar vi till en positiv känsla</vt:lpstr>
      <vt:lpstr>Glädjeboosten Hur kan vi använda det här sättet att visa uppskattning mer i vardagen? </vt:lpstr>
      <vt:lpstr>Konfronterar konstruktivt</vt:lpstr>
      <vt:lpstr>Reflektion Vad behöver vi för att våga tala öppet om avvikande åsikter och synsätt? </vt:lpstr>
      <vt:lpstr>Reflekterande trios Vilka lärdomar har vi fått genom att lyssna på andras utmaningar och reflektioner idag?</vt:lpstr>
      <vt:lpstr>Inspirerar till kreativitet</vt:lpstr>
      <vt:lpstr>Reflektion Nuvarande rutiner eller arbetssätt som vi har idéer om att utveckla </vt:lpstr>
      <vt:lpstr>Klokare tillsammans Lärdomar och idéer vi tar med  oss från övningen</vt:lpstr>
      <vt:lpstr>Hanterar stress bra</vt:lpstr>
      <vt:lpstr>Reflektion Så kan vi göra för att behålla lugnet i stressade situationer </vt:lpstr>
      <vt:lpstr>Stressmästare Så kan vi hjälpa varandra att hantera stress</vt:lpstr>
      <vt:lpstr>Stöttar chefen</vt:lpstr>
      <vt:lpstr>Reflektion Så stöttar och uppmuntrar vi chefen</vt:lpstr>
      <vt:lpstr>Stötta och stärka ledarskapet Hur kan vi bli bättre på att skapa goda beslutsunderlag och underlätta verkställandet av beslut?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Mall</dc:subject>
  <dc:creator>Sara Karlsson</dc:creator>
  <cp:keywords/>
  <dc:description/>
  <cp:lastModifiedBy>Sara Karlsson</cp:lastModifiedBy>
  <cp:revision>17</cp:revision>
  <dcterms:created xsi:type="dcterms:W3CDTF">2026-06-29T08:50:03Z</dcterms:created>
  <dcterms:modified xsi:type="dcterms:W3CDTF">2026-10-21T06:18:10Z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2019-05-20T10:00:00Z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2019-05-29T10:00:00Z</vt:filetime>
  </property>
  <property fmtid="{D5CDD505-2E9C-101B-9397-08002B2CF9AE}" pid="5" name="ContentTypeId">
    <vt:lpwstr>0x010100D8EB346AB6D27B468C2E0E0B8ABF05AA</vt:lpwstr>
  </property>
  <property fmtid="{D5CDD505-2E9C-101B-9397-08002B2CF9AE}" pid="6" name="MediaServiceImageTags">
    <vt:lpwstr/>
  </property>
</Properties>
</file>