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5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  <p:sldMasterId id="2147483669" r:id="rId3"/>
    <p:sldMasterId id="2147483680" r:id="rId4"/>
  </p:sldMasterIdLst>
  <p:notesMasterIdLst>
    <p:notesMasterId r:id="rId12"/>
  </p:notesMasterIdLst>
  <p:sldIdLst>
    <p:sldId id="257" r:id="rId5"/>
    <p:sldId id="268" r:id="rId6"/>
    <p:sldId id="1763" r:id="rId7"/>
    <p:sldId id="1764" r:id="rId8"/>
    <p:sldId id="1760" r:id="rId9"/>
    <p:sldId id="1761" r:id="rId10"/>
    <p:sldId id="1765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C56C92F-311E-5514-F4C0-FE911F85CFA9}" name="Jonas Ekström" initials="JE" userId="S::jonas.ekstrom@regionvastmanland.se::93372d5d-2d58-47f4-8105-778f4ae96ff3" providerId="AD"/>
  <p188:author id="{1B64035F-696E-7C96-3148-209C10B620FB}" name="Elin Brozén" initials="EB" userId="S::elin.brozen@regionvastmanland.se::b07d4398-4418-41e8-a5a9-25c8573f5caf" providerId="AD"/>
  <p188:author id="{C3F5DFA8-0846-BF93-004C-D5D0DEF11217}" name="Lars Almroth" initials="LA" userId="S::lars.almroth@regionvastmanland.se::051e562d-642c-4d3d-803e-f509923a2cd4" providerId="AD"/>
  <p188:author id="{447E19FA-FDD2-F973-9753-ADFC682CA56B}" name="Jonas Cederberg" initials="JC" userId="S::jonas.cederberg@regionvastmanland.se::3039a6b7-e980-4924-8525-32df49efc59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72DD65-8F6C-4DAD-A4BC-5524B31F60AB}" v="1" dt="2023-11-15T13:18:17.936"/>
    <p1510:client id="{1A133F3B-F5BE-4FDB-ABD7-BF9291FD32EF}" v="39" dt="2023-11-15T13:16:23.405"/>
    <p1510:client id="{32BD0181-D375-4E30-943C-8DBC7AD122B4}" v="113" dt="2023-11-15T21:05:26.378"/>
    <p1510:client id="{9BBC4DCA-7520-42F2-A7B4-3EBB20E811CD}" v="34" dt="2023-11-15T13:12:28.886"/>
    <p1510:client id="{CF198491-77F6-4D7B-AD36-45152BBC6F00}" v="2" dt="2023-11-14T14:58:15.800"/>
    <p1510:client id="{EB205338-A7E4-4349-9CCF-91131E245603}" v="2" dt="2023-11-16T07:59:07.935"/>
    <p1510:client id="{F2D0FC1F-008C-491C-826D-FA334EC339A5}" v="29" dt="2023-11-16T07:54:48.414"/>
    <p1510:client id="{F3F79AE1-3E01-432D-A365-4B2C0759E2FD}" v="6" dt="2023-11-16T07:05:38.4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8/10/relationships/authors" Target="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9AAA41-9CC1-4C8F-A505-8E21F0ABE126}" type="datetimeFigureOut">
              <a:rPr lang="sv-SE" smtClean="0"/>
              <a:t>2023-11-16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68C9A-B9BF-4BEE-970E-AF503FB5AF1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2986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5.emf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rgbClr val="FAED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ildobjekt 112">
            <a:extLst>
              <a:ext uri="{FF2B5EF4-FFF2-40B4-BE49-F238E27FC236}">
                <a16:creationId xmlns:a16="http://schemas.microsoft.com/office/drawing/2014/main" id="{213F865A-82E0-4DE6-BBD6-DA7B3D8F004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8" r="6671" b="4223"/>
          <a:stretch/>
        </p:blipFill>
        <p:spPr>
          <a:xfrm>
            <a:off x="6558110" y="-1"/>
            <a:ext cx="5633890" cy="6858001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7016142-5590-4F09-AF8B-DB6FD618E5B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1" y="1442067"/>
            <a:ext cx="8268879" cy="2067797"/>
          </a:xfrm>
        </p:spPr>
        <p:txBody>
          <a:bodyPr anchor="b">
            <a:noAutofit/>
          </a:bodyPr>
          <a:lstStyle>
            <a:lvl1pPr algn="l">
              <a:lnSpc>
                <a:spcPct val="75000"/>
              </a:lnSpc>
              <a:defRPr sz="7216" spc="-243" baseline="0"/>
            </a:lvl1pPr>
          </a:lstStyle>
          <a:p>
            <a:r>
              <a:rPr lang="sv-SE"/>
              <a:t>Rubrik på en eller 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27A8EE4-92AA-495F-86F9-6A5C4BD31BD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1" y="3808060"/>
            <a:ext cx="8268879" cy="1459395"/>
          </a:xfr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None/>
              <a:defRPr sz="2729" spc="-121" baseline="0"/>
            </a:lvl1pPr>
            <a:lvl2pPr marL="277246" indent="0" algn="ctr">
              <a:buNone/>
              <a:defRPr sz="1213"/>
            </a:lvl2pPr>
            <a:lvl3pPr marL="554492" indent="0" algn="ctr">
              <a:buNone/>
              <a:defRPr sz="1092"/>
            </a:lvl3pPr>
            <a:lvl4pPr marL="831738" indent="0" algn="ctr">
              <a:buNone/>
              <a:defRPr sz="970"/>
            </a:lvl4pPr>
            <a:lvl5pPr marL="1108984" indent="0" algn="ctr">
              <a:buNone/>
              <a:defRPr sz="970"/>
            </a:lvl5pPr>
            <a:lvl6pPr marL="1386230" indent="0" algn="ctr">
              <a:buNone/>
              <a:defRPr sz="970"/>
            </a:lvl6pPr>
            <a:lvl7pPr marL="1663476" indent="0" algn="ctr">
              <a:buNone/>
              <a:defRPr sz="970"/>
            </a:lvl7pPr>
            <a:lvl8pPr marL="1940723" indent="0" algn="ctr">
              <a:buNone/>
              <a:defRPr sz="970"/>
            </a:lvl8pPr>
            <a:lvl9pPr marL="2217969" indent="0" algn="ctr">
              <a:buNone/>
              <a:defRPr sz="970"/>
            </a:lvl9pPr>
          </a:lstStyle>
          <a:p>
            <a:r>
              <a:rPr lang="sv-SE"/>
              <a:t>Underrubrik</a:t>
            </a:r>
          </a:p>
        </p:txBody>
      </p:sp>
      <p:sp>
        <p:nvSpPr>
          <p:cNvPr id="115" name="object 38">
            <a:extLst>
              <a:ext uri="{FF2B5EF4-FFF2-40B4-BE49-F238E27FC236}">
                <a16:creationId xmlns:a16="http://schemas.microsoft.com/office/drawing/2014/main" id="{9BDBBCB9-81A0-4B48-8D85-87FE05F29E71}"/>
              </a:ext>
            </a:extLst>
          </p:cNvPr>
          <p:cNvSpPr/>
          <p:nvPr/>
        </p:nvSpPr>
        <p:spPr>
          <a:xfrm>
            <a:off x="317499" y="5331045"/>
            <a:ext cx="1205909" cy="12058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92"/>
          </a:p>
        </p:txBody>
      </p:sp>
    </p:spTree>
    <p:extLst>
      <p:ext uri="{BB962C8B-B14F-4D97-AF65-F5344CB8AC3E}">
        <p14:creationId xmlns:p14="http://schemas.microsoft.com/office/powerpoint/2010/main" val="4529435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62">
          <p15:clr>
            <a:srgbClr val="FBAE40"/>
          </p15:clr>
        </p15:guide>
        <p15:guide id="2" pos="633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AutoShape 18">
            <a:extLst>
              <a:ext uri="{FF2B5EF4-FFF2-40B4-BE49-F238E27FC236}">
                <a16:creationId xmlns:a16="http://schemas.microsoft.com/office/drawing/2014/main" id="{3137100E-AD01-4413-A769-147ED2DBD7FF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0" y="0"/>
            <a:ext cx="736488" cy="5160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5449" tIns="27725" rIns="55449" bIns="27725" numCol="1" anchor="t" anchorCtr="0" compatLnSpc="1">
            <a:prstTxWarp prst="textNoShape">
              <a:avLst/>
            </a:prstTxWarp>
          </a:bodyPr>
          <a:lstStyle/>
          <a:p>
            <a:endParaRPr lang="sv-SE" sz="1092"/>
          </a:p>
        </p:txBody>
      </p:sp>
      <p:sp>
        <p:nvSpPr>
          <p:cNvPr id="86" name="AutoShape 18">
            <a:extLst>
              <a:ext uri="{FF2B5EF4-FFF2-40B4-BE49-F238E27FC236}">
                <a16:creationId xmlns:a16="http://schemas.microsoft.com/office/drawing/2014/main" id="{72A7E8A6-C02F-4DDB-893A-A2DE3452A3B3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92422" y="92416"/>
            <a:ext cx="736488" cy="5160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5449" tIns="27725" rIns="55449" bIns="27725" numCol="1" anchor="t" anchorCtr="0" compatLnSpc="1">
            <a:prstTxWarp prst="textNoShape">
              <a:avLst/>
            </a:prstTxWarp>
          </a:bodyPr>
          <a:lstStyle/>
          <a:p>
            <a:endParaRPr lang="sv-SE" sz="1092"/>
          </a:p>
        </p:txBody>
      </p:sp>
      <p:sp>
        <p:nvSpPr>
          <p:cNvPr id="87" name="AutoShape 18">
            <a:extLst>
              <a:ext uri="{FF2B5EF4-FFF2-40B4-BE49-F238E27FC236}">
                <a16:creationId xmlns:a16="http://schemas.microsoft.com/office/drawing/2014/main" id="{B680042A-CED3-424E-BC74-1F9AD53398B7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184844" y="184831"/>
            <a:ext cx="736488" cy="5160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5449" tIns="27725" rIns="55449" bIns="27725" numCol="1" anchor="t" anchorCtr="0" compatLnSpc="1">
            <a:prstTxWarp prst="textNoShape">
              <a:avLst/>
            </a:prstTxWarp>
          </a:bodyPr>
          <a:lstStyle/>
          <a:p>
            <a:endParaRPr lang="sv-SE" sz="1092"/>
          </a:p>
        </p:txBody>
      </p:sp>
      <p:sp>
        <p:nvSpPr>
          <p:cNvPr id="88" name="Platshållare för innehåll 2">
            <a:extLst>
              <a:ext uri="{FF2B5EF4-FFF2-40B4-BE49-F238E27FC236}">
                <a16:creationId xmlns:a16="http://schemas.microsoft.com/office/drawing/2014/main" id="{EDEB1E76-DA8C-4821-B2EB-EED0A44C4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4274" y="2065871"/>
            <a:ext cx="5238714" cy="3623852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90" name="Bildobjekt 89">
            <a:extLst>
              <a:ext uri="{FF2B5EF4-FFF2-40B4-BE49-F238E27FC236}">
                <a16:creationId xmlns:a16="http://schemas.microsoft.com/office/drawing/2014/main" id="{52C1F324-DEFA-416F-B72F-6051C31AFF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21" t="51033" b="-60375"/>
          <a:stretch/>
        </p:blipFill>
        <p:spPr>
          <a:xfrm>
            <a:off x="0" y="3798663"/>
            <a:ext cx="751167" cy="3059337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199169CA-2D7A-43B7-AB45-92143F3B1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2266FDE-E7E1-4894-A463-420093AA5D7B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199014" y="2065872"/>
            <a:ext cx="5238714" cy="3623852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AFD0371-4BC2-4B1E-AF08-C39AD685810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3929E917-5370-4653-ABC0-4F0AA954FE77}" type="datetime1">
              <a:rPr lang="sv-SE" smtClean="0"/>
              <a:t>2023-11-16</a:t>
            </a:fld>
            <a:endParaRPr lang="en-US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B503087-80B1-4939-BF99-75E89592FC5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7DA98C4-0904-4159-B0D2-48927D0D4B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4916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Bildobjekt 115">
            <a:extLst>
              <a:ext uri="{FF2B5EF4-FFF2-40B4-BE49-F238E27FC236}">
                <a16:creationId xmlns:a16="http://schemas.microsoft.com/office/drawing/2014/main" id="{C737B2F4-9EA7-4502-85F3-D663E2EA07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06" t="64211"/>
          <a:stretch/>
        </p:blipFill>
        <p:spPr>
          <a:xfrm>
            <a:off x="0" y="0"/>
            <a:ext cx="3783920" cy="593788"/>
          </a:xfrm>
          <a:prstGeom prst="rect">
            <a:avLst/>
          </a:prstGeom>
        </p:spPr>
      </p:pic>
      <p:sp>
        <p:nvSpPr>
          <p:cNvPr id="17" name="object 38">
            <a:extLst>
              <a:ext uri="{FF2B5EF4-FFF2-40B4-BE49-F238E27FC236}">
                <a16:creationId xmlns:a16="http://schemas.microsoft.com/office/drawing/2014/main" id="{ED408A77-E9D9-4ECD-9EAC-8F17AA6FF688}"/>
              </a:ext>
            </a:extLst>
          </p:cNvPr>
          <p:cNvSpPr/>
          <p:nvPr userDrawn="1"/>
        </p:nvSpPr>
        <p:spPr>
          <a:xfrm>
            <a:off x="317499" y="5331045"/>
            <a:ext cx="1205909" cy="12058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113" name="Platshållare för sidfot 5">
            <a:extLst>
              <a:ext uri="{FF2B5EF4-FFF2-40B4-BE49-F238E27FC236}">
                <a16:creationId xmlns:a16="http://schemas.microsoft.com/office/drawing/2014/main" id="{BB34CA2A-42E7-429D-A977-94E73516A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15380" y="290234"/>
            <a:ext cx="4672040" cy="113518"/>
          </a:xfrm>
        </p:spPr>
        <p:txBody>
          <a:bodyPr/>
          <a:lstStyle/>
          <a:p>
            <a:endParaRPr lang="sv-SE"/>
          </a:p>
        </p:txBody>
      </p:sp>
      <p:sp>
        <p:nvSpPr>
          <p:cNvPr id="112" name="Platshållare för datum 4">
            <a:extLst>
              <a:ext uri="{FF2B5EF4-FFF2-40B4-BE49-F238E27FC236}">
                <a16:creationId xmlns:a16="http://schemas.microsoft.com/office/drawing/2014/main" id="{D2CC2258-1CAC-42DF-AA86-10F59DEC79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9919" y="290234"/>
            <a:ext cx="480303" cy="113518"/>
          </a:xfrm>
        </p:spPr>
        <p:txBody>
          <a:bodyPr/>
          <a:lstStyle/>
          <a:p>
            <a:fld id="{9D00964E-CD7C-4BCA-A53D-05A9094492BF}" type="datetime1">
              <a:rPr lang="sv-SE" smtClean="0"/>
              <a:t>2023-11-16</a:t>
            </a:fld>
            <a:endParaRPr lang="sv-SE"/>
          </a:p>
        </p:txBody>
      </p:sp>
      <p:sp>
        <p:nvSpPr>
          <p:cNvPr id="114" name="Platshållare för bildnummer 6">
            <a:extLst>
              <a:ext uri="{FF2B5EF4-FFF2-40B4-BE49-F238E27FC236}">
                <a16:creationId xmlns:a16="http://schemas.microsoft.com/office/drawing/2014/main" id="{0CFDA38F-887E-4A37-9D96-25B2B6B67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06442" y="290234"/>
            <a:ext cx="218320" cy="113518"/>
          </a:xfrm>
        </p:spPr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5E9C919A-0768-457E-8FE4-A8E97EA955FB}"/>
              </a:ext>
            </a:extLst>
          </p:cNvPr>
          <p:cNvSpPr/>
          <p:nvPr userDrawn="1"/>
        </p:nvSpPr>
        <p:spPr>
          <a:xfrm>
            <a:off x="6309438" y="425693"/>
            <a:ext cx="5462358" cy="6007735"/>
          </a:xfrm>
          <a:prstGeom prst="rect">
            <a:avLst/>
          </a:prstGeom>
          <a:solidFill>
            <a:srgbClr val="DF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92"/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A9A918AC-8D77-44A2-A4FE-5285D4086A1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309438" y="425693"/>
            <a:ext cx="5462358" cy="6007735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1940"/>
            </a:lvl1pPr>
            <a:lvl2pPr>
              <a:defRPr sz="1698"/>
            </a:lvl2pPr>
            <a:lvl3pPr>
              <a:defRPr sz="1455"/>
            </a:lvl3pPr>
            <a:lvl4pPr>
              <a:defRPr sz="1213"/>
            </a:lvl4pPr>
            <a:lvl5pPr>
              <a:defRPr sz="1213"/>
            </a:lvl5pPr>
            <a:lvl6pPr>
              <a:defRPr sz="1213"/>
            </a:lvl6pPr>
            <a:lvl7pPr>
              <a:defRPr sz="1213"/>
            </a:lvl7pPr>
            <a:lvl8pPr>
              <a:defRPr sz="1213"/>
            </a:lvl8pPr>
            <a:lvl9pPr>
              <a:defRPr sz="1213"/>
            </a:lvl9pPr>
          </a:lstStyle>
          <a:p>
            <a:pPr lvl="0"/>
            <a:r>
              <a:rPr lang="sv-SE"/>
              <a:t>Klicka på en ikon för att infoga innehåll</a:t>
            </a:r>
          </a:p>
        </p:txBody>
      </p:sp>
      <p:sp>
        <p:nvSpPr>
          <p:cNvPr id="14" name="Platshållare för text 2">
            <a:extLst>
              <a:ext uri="{FF2B5EF4-FFF2-40B4-BE49-F238E27FC236}">
                <a16:creationId xmlns:a16="http://schemas.microsoft.com/office/drawing/2014/main" id="{F2DA647D-DDF5-4570-9F2E-0535FAD82A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4274" y="2066703"/>
            <a:ext cx="4747685" cy="3274565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17" name="Rubrik 7">
            <a:extLst>
              <a:ext uri="{FF2B5EF4-FFF2-40B4-BE49-F238E27FC236}">
                <a16:creationId xmlns:a16="http://schemas.microsoft.com/office/drawing/2014/main" id="{A8C94F33-3648-4C31-AEF3-2EBA53858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274" y="744083"/>
            <a:ext cx="4747685" cy="123926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130459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objekt 13">
            <a:extLst>
              <a:ext uri="{FF2B5EF4-FFF2-40B4-BE49-F238E27FC236}">
                <a16:creationId xmlns:a16="http://schemas.microsoft.com/office/drawing/2014/main" id="{7E25708F-A6F2-4D28-886A-05F63F7F1F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53" r="88989" b="40999"/>
          <a:stretch/>
        </p:blipFill>
        <p:spPr>
          <a:xfrm>
            <a:off x="11527277" y="0"/>
            <a:ext cx="664723" cy="1452618"/>
          </a:xfrm>
          <a:prstGeom prst="rect">
            <a:avLst/>
          </a:prstGeom>
        </p:spPr>
      </p:pic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491C-47DC-4E17-80D1-CDD4BAF30723}" type="datetime1">
              <a:rPr lang="sv-SE" smtClean="0"/>
              <a:t>2023-11-16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F6711148-5B47-460E-BB58-D02960E3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274" y="532186"/>
            <a:ext cx="10683452" cy="63263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EB7B88AC-ED67-40FC-B207-9A82E4376643}"/>
              </a:ext>
            </a:extLst>
          </p:cNvPr>
          <p:cNvSpPr/>
          <p:nvPr userDrawn="1"/>
        </p:nvSpPr>
        <p:spPr>
          <a:xfrm>
            <a:off x="755386" y="1510666"/>
            <a:ext cx="10684563" cy="4804878"/>
          </a:xfrm>
          <a:prstGeom prst="rect">
            <a:avLst/>
          </a:prstGeom>
          <a:solidFill>
            <a:srgbClr val="DF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92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1A21D7-B31B-493C-B65C-16FC60C92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5386" y="1510666"/>
            <a:ext cx="10684563" cy="4804878"/>
          </a:xfrm>
          <a:noFill/>
        </p:spPr>
        <p:txBody>
          <a:bodyPr/>
          <a:lstStyle>
            <a:lvl1pPr>
              <a:buNone/>
              <a:defRPr sz="1940"/>
            </a:lvl1pPr>
            <a:lvl2pPr>
              <a:defRPr sz="1698"/>
            </a:lvl2pPr>
            <a:lvl3pPr>
              <a:defRPr sz="1455"/>
            </a:lvl3pPr>
            <a:lvl4pPr>
              <a:defRPr sz="1213"/>
            </a:lvl4pPr>
            <a:lvl5pPr>
              <a:defRPr sz="1213"/>
            </a:lvl5pPr>
            <a:lvl6pPr>
              <a:defRPr sz="1213"/>
            </a:lvl6pPr>
            <a:lvl7pPr>
              <a:defRPr sz="1213"/>
            </a:lvl7pPr>
            <a:lvl8pPr>
              <a:defRPr sz="1213"/>
            </a:lvl8pPr>
            <a:lvl9pPr>
              <a:defRPr sz="1213"/>
            </a:lvl9pPr>
          </a:lstStyle>
          <a:p>
            <a:pPr lvl="0"/>
            <a:r>
              <a:rPr lang="sv-SE"/>
              <a:t>Klicka på en ikon för att infoga innehåll</a:t>
            </a:r>
          </a:p>
        </p:txBody>
      </p:sp>
      <p:sp>
        <p:nvSpPr>
          <p:cNvPr id="11" name="Platshållare för text 6">
            <a:extLst>
              <a:ext uri="{FF2B5EF4-FFF2-40B4-BE49-F238E27FC236}">
                <a16:creationId xmlns:a16="http://schemas.microsoft.com/office/drawing/2014/main" id="{7C6CF22E-C600-40EB-BB5D-A71AE04A4CA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97663" y="5330992"/>
            <a:ext cx="1205124" cy="120504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121"/>
            </a:lvl1pPr>
          </a:lstStyle>
          <a:p>
            <a:pPr lvl="0"/>
            <a:r>
              <a:rPr lang="sv-SE"/>
              <a:t> 4,42</a:t>
            </a:r>
          </a:p>
          <a:p>
            <a:pPr lvl="0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4244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996070" y="1393903"/>
            <a:ext cx="8162692" cy="1022738"/>
          </a:xfrm>
        </p:spPr>
        <p:txBody>
          <a:bodyPr anchor="b"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sv-SE"/>
              <a:t>Klicka här för att lägga till rubrik</a:t>
            </a:r>
          </a:p>
        </p:txBody>
      </p:sp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1996070" y="2506663"/>
            <a:ext cx="8162692" cy="3972197"/>
          </a:xfrm>
        </p:spPr>
        <p:txBody>
          <a:bodyPr anchor="t" anchorCtr="0"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/>
              <a:t>Klicka här för att lägga till innehåll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2023-11-16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437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 hasCustomPrompt="1"/>
          </p:nvPr>
        </p:nvSpPr>
        <p:spPr>
          <a:xfrm>
            <a:off x="1638000" y="1393903"/>
            <a:ext cx="9288000" cy="102273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600"/>
            </a:lvl1pPr>
          </a:lstStyle>
          <a:p>
            <a:r>
              <a:rPr lang="sv-SE"/>
              <a:t>Klicka här för att lägga till rubrik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1638001" y="2520001"/>
            <a:ext cx="4516243" cy="3975217"/>
          </a:xfrm>
        </p:spPr>
        <p:txBody>
          <a:bodyPr anchor="t" anchorCtr="0"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/>
              <a:t>Klicka här för att lägga till innehåll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0" hasCustomPrompt="1"/>
          </p:nvPr>
        </p:nvSpPr>
        <p:spPr>
          <a:xfrm>
            <a:off x="6404653" y="2520001"/>
            <a:ext cx="4516243" cy="3975217"/>
          </a:xfrm>
        </p:spPr>
        <p:txBody>
          <a:bodyPr anchor="t" anchorCtr="0"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/>
              <a:t>Klicka här för att lägga till innehåll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datum 9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739DF52-0477-4164-99CF-0384B3919D38}" type="datetime1">
              <a:rPr lang="sv-SE" smtClean="0"/>
              <a:t>2023-11-16</a:t>
            </a:fld>
            <a:endParaRPr lang="sv-SE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399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638000" y="1393903"/>
            <a:ext cx="9288000" cy="1022738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sv-SE"/>
              <a:t>Klicka här för att lägga till rubrik</a:t>
            </a:r>
          </a:p>
        </p:txBody>
      </p:sp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1638000" y="2520000"/>
            <a:ext cx="9288000" cy="3960000"/>
          </a:xfrm>
        </p:spPr>
        <p:txBody>
          <a:bodyPr anchor="t" anchorCtr="0"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/>
              <a:t>Klicka här för att lägga till innehåll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2023-11-16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3032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 hasCustomPrompt="1"/>
          </p:nvPr>
        </p:nvSpPr>
        <p:spPr>
          <a:xfrm>
            <a:off x="1773045" y="1393903"/>
            <a:ext cx="9266663" cy="1022738"/>
          </a:xfrm>
        </p:spPr>
        <p:txBody>
          <a:bodyPr anchor="b">
            <a:noAutofit/>
          </a:bodyPr>
          <a:lstStyle>
            <a:lvl1pPr algn="ctr">
              <a:lnSpc>
                <a:spcPct val="80000"/>
              </a:lnSpc>
              <a:defRPr sz="3600"/>
            </a:lvl1pPr>
          </a:lstStyle>
          <a:p>
            <a:r>
              <a:rPr lang="sv-SE"/>
              <a:t>Klicka här för att lägga till rubrik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1773045" y="2506662"/>
            <a:ext cx="4516243" cy="4351338"/>
          </a:xfrm>
        </p:spPr>
        <p:txBody>
          <a:bodyPr anchor="t" anchorCtr="0"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/>
              <a:t>Klicka här för att lägga till innehåll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0" hasCustomPrompt="1"/>
          </p:nvPr>
        </p:nvSpPr>
        <p:spPr>
          <a:xfrm>
            <a:off x="6523465" y="2506662"/>
            <a:ext cx="4516243" cy="4351338"/>
          </a:xfrm>
        </p:spPr>
        <p:txBody>
          <a:bodyPr anchor="t" anchorCtr="0"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/>
              <a:t>Klicka här för att lägga till innehåll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datum 9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2023-11-16</a:t>
            </a:fld>
            <a:endParaRPr lang="sv-SE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8899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524001" y="1210922"/>
            <a:ext cx="9144000" cy="4190334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lägga till rubrik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2023-11-16</a:t>
            </a:fld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1926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E9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D5FBC21F-AA3A-4105-A762-7A4A8EE1E9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r="6664" b="4216"/>
          <a:stretch/>
        </p:blipFill>
        <p:spPr>
          <a:xfrm>
            <a:off x="6558323" y="0"/>
            <a:ext cx="5633678" cy="6858000"/>
          </a:xfrm>
          <a:prstGeom prst="rect">
            <a:avLst/>
          </a:prstGeom>
        </p:spPr>
      </p:pic>
      <p:sp>
        <p:nvSpPr>
          <p:cNvPr id="7" name="object 38">
            <a:extLst>
              <a:ext uri="{FF2B5EF4-FFF2-40B4-BE49-F238E27FC236}">
                <a16:creationId xmlns:a16="http://schemas.microsoft.com/office/drawing/2014/main" id="{58F464F6-1029-4CBD-B3D1-11214085E2B8}"/>
              </a:ext>
            </a:extLst>
          </p:cNvPr>
          <p:cNvSpPr/>
          <p:nvPr userDrawn="1"/>
        </p:nvSpPr>
        <p:spPr>
          <a:xfrm>
            <a:off x="317499" y="5331045"/>
            <a:ext cx="1205909" cy="12058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03BB08C3-1CD7-4C53-9E96-43671982CE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1" y="1442067"/>
            <a:ext cx="8268879" cy="2067797"/>
          </a:xfrm>
        </p:spPr>
        <p:txBody>
          <a:bodyPr anchor="b">
            <a:noAutofit/>
          </a:bodyPr>
          <a:lstStyle>
            <a:lvl1pPr algn="l">
              <a:lnSpc>
                <a:spcPct val="75000"/>
              </a:lnSpc>
              <a:defRPr sz="7216" spc="-243" baseline="0">
                <a:solidFill>
                  <a:schemeClr val="accent1"/>
                </a:solidFill>
              </a:defRPr>
            </a:lvl1pPr>
          </a:lstStyle>
          <a:p>
            <a:r>
              <a:rPr lang="sv-SE"/>
              <a:t>Rubrik på en eller två rader</a:t>
            </a:r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78CC841C-AA65-43FA-BB0E-1A120EBFED7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1" y="3808060"/>
            <a:ext cx="8268879" cy="14593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None/>
              <a:defRPr sz="2729" spc="-121" baseline="0"/>
            </a:lvl1pPr>
            <a:lvl2pPr marL="277246" indent="0" algn="ctr">
              <a:buNone/>
              <a:defRPr sz="1213"/>
            </a:lvl2pPr>
            <a:lvl3pPr marL="554492" indent="0" algn="ctr">
              <a:buNone/>
              <a:defRPr sz="1092"/>
            </a:lvl3pPr>
            <a:lvl4pPr marL="831738" indent="0" algn="ctr">
              <a:buNone/>
              <a:defRPr sz="970"/>
            </a:lvl4pPr>
            <a:lvl5pPr marL="1108984" indent="0" algn="ctr">
              <a:buNone/>
              <a:defRPr sz="970"/>
            </a:lvl5pPr>
            <a:lvl6pPr marL="1386230" indent="0" algn="ctr">
              <a:buNone/>
              <a:defRPr sz="970"/>
            </a:lvl6pPr>
            <a:lvl7pPr marL="1663476" indent="0" algn="ctr">
              <a:buNone/>
              <a:defRPr sz="970"/>
            </a:lvl7pPr>
            <a:lvl8pPr marL="1940723" indent="0" algn="ctr">
              <a:buNone/>
              <a:defRPr sz="970"/>
            </a:lvl8pPr>
            <a:lvl9pPr marL="2217969" indent="0" algn="ctr">
              <a:buNone/>
              <a:defRPr sz="970"/>
            </a:lvl9pPr>
          </a:lstStyle>
          <a:p>
            <a:r>
              <a:rPr lang="sv-SE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6775606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6EBC20DB-E92A-4595-958F-8F6E1877F2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9919" y="290234"/>
            <a:ext cx="480303" cy="113518"/>
          </a:xfrm>
        </p:spPr>
        <p:txBody>
          <a:bodyPr/>
          <a:lstStyle/>
          <a:p>
            <a:fld id="{27129ABF-34AF-4771-8C65-17474087DDAF}" type="datetime1">
              <a:rPr lang="sv-SE" smtClean="0"/>
              <a:t>2023-11-16</a:t>
            </a:fld>
            <a:endParaRPr lang="sv-SE"/>
          </a:p>
        </p:txBody>
      </p:sp>
      <p:sp>
        <p:nvSpPr>
          <p:cNvPr id="12" name="Platshållare för sidfot 4">
            <a:extLst>
              <a:ext uri="{FF2B5EF4-FFF2-40B4-BE49-F238E27FC236}">
                <a16:creationId xmlns:a16="http://schemas.microsoft.com/office/drawing/2014/main" id="{5382FAD0-A98D-43B4-B432-3582AE5A5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15380" y="290234"/>
            <a:ext cx="4672040" cy="113518"/>
          </a:xfrm>
        </p:spPr>
        <p:txBody>
          <a:bodyPr/>
          <a:lstStyle/>
          <a:p>
            <a:endParaRPr lang="sv-SE"/>
          </a:p>
        </p:txBody>
      </p:sp>
      <p:sp>
        <p:nvSpPr>
          <p:cNvPr id="13" name="Platshållare för bildnummer 5">
            <a:extLst>
              <a:ext uri="{FF2B5EF4-FFF2-40B4-BE49-F238E27FC236}">
                <a16:creationId xmlns:a16="http://schemas.microsoft.com/office/drawing/2014/main" id="{50F28032-0600-4C8E-B007-13E1C8110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06442" y="290234"/>
            <a:ext cx="218320" cy="113518"/>
          </a:xfrm>
        </p:spPr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55FC54DA-D224-4D4F-9D60-B924CADB66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5" r="88987" b="40999"/>
          <a:stretch/>
        </p:blipFill>
        <p:spPr>
          <a:xfrm>
            <a:off x="11527277" y="0"/>
            <a:ext cx="664723" cy="1950352"/>
          </a:xfrm>
          <a:prstGeom prst="rect">
            <a:avLst/>
          </a:prstGeom>
        </p:spPr>
      </p:pic>
      <p:sp>
        <p:nvSpPr>
          <p:cNvPr id="15" name="Platshållare för text 10">
            <a:extLst>
              <a:ext uri="{FF2B5EF4-FFF2-40B4-BE49-F238E27FC236}">
                <a16:creationId xmlns:a16="http://schemas.microsoft.com/office/drawing/2014/main" id="{36B6AA50-8739-41DE-A23A-5E3ECC5482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5386" y="2061563"/>
            <a:ext cx="10684366" cy="362821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F4246BC-36B1-4971-8889-F163FD2A0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9224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E90990-52D6-401D-B150-7B54C6580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B29C-2560-4015-B370-F2FE87A992CD}" type="datetimeFigureOut">
              <a:rPr lang="sv-SE" smtClean="0"/>
              <a:t>2023-11-16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4280DC-5966-49BD-AB8E-60113DB5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4D542-521D-4552-842A-A1AD35BB98E0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4FA10E6-DC00-4A4C-A2EE-A3F53C17D52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60" r="88999" b="40995"/>
          <a:stretch/>
        </p:blipFill>
        <p:spPr>
          <a:xfrm>
            <a:off x="11527918" y="1"/>
            <a:ext cx="664082" cy="1950351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7A2CC002-8FB6-40A7-A6F3-C046623D47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4274" y="2061563"/>
            <a:ext cx="10683451" cy="3623852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0163736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93B712EA-797A-4EA2-BEB0-D486B28AB1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4274" y="2065871"/>
            <a:ext cx="5238714" cy="362385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70C7B567-D67A-42BC-B7FD-E667F0583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9011" y="2065871"/>
            <a:ext cx="5238714" cy="362385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EB806AAA-D73D-4CEE-9B56-C22AE8A537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74" t="51033" b="-60375"/>
          <a:stretch/>
        </p:blipFill>
        <p:spPr>
          <a:xfrm>
            <a:off x="-11553" y="3798662"/>
            <a:ext cx="764119" cy="3059338"/>
          </a:xfrm>
          <a:prstGeom prst="rect">
            <a:avLst/>
          </a:prstGeom>
        </p:spPr>
      </p:pic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390AB69-5BC0-46B0-B233-B8ED7CBC0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084E-ABA3-4AA4-9862-3A3A8F7AC594}" type="datetime1">
              <a:rPr lang="sv-SE" smtClean="0"/>
              <a:t>2023-11-16</a:t>
            </a:fld>
            <a:endParaRPr lang="en-US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E6FFAF7-903A-4658-BEDF-CDBF6357E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32E55E-6E21-45F6-AFF0-C03FD2EA4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91A92F-5622-40E4-B88A-05148A900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774160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88FBE5C1-E706-49C0-BC48-7432DD5937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06" t="64211"/>
          <a:stretch/>
        </p:blipFill>
        <p:spPr>
          <a:xfrm>
            <a:off x="0" y="0"/>
            <a:ext cx="3783920" cy="593788"/>
          </a:xfrm>
          <a:prstGeom prst="rect">
            <a:avLst/>
          </a:prstGeom>
        </p:spPr>
      </p:pic>
      <p:sp>
        <p:nvSpPr>
          <p:cNvPr id="14" name="object 38">
            <a:extLst>
              <a:ext uri="{FF2B5EF4-FFF2-40B4-BE49-F238E27FC236}">
                <a16:creationId xmlns:a16="http://schemas.microsoft.com/office/drawing/2014/main" id="{1A5E282F-FC28-45E5-81A7-A28557C59E47}"/>
              </a:ext>
            </a:extLst>
          </p:cNvPr>
          <p:cNvSpPr/>
          <p:nvPr userDrawn="1"/>
        </p:nvSpPr>
        <p:spPr>
          <a:xfrm>
            <a:off x="317499" y="5331045"/>
            <a:ext cx="1205909" cy="12058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19CC616-6A81-4F3E-BF5F-34271257EE9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0D26B19-8998-4002-9818-0406EEBB00B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E32E934-0E34-41D0-99D0-BBB1DE02E0D8}" type="datetime1">
              <a:rPr lang="sv-SE" smtClean="0"/>
              <a:t>2023-11-16</a:t>
            </a:fld>
            <a:endParaRPr lang="en-US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0D7DA48-029C-41BC-BD3D-A195A10DF34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51345448-A017-46A4-AAEE-65BAAA13935B}"/>
              </a:ext>
            </a:extLst>
          </p:cNvPr>
          <p:cNvSpPr/>
          <p:nvPr userDrawn="1"/>
        </p:nvSpPr>
        <p:spPr>
          <a:xfrm>
            <a:off x="6309438" y="425693"/>
            <a:ext cx="5462358" cy="6007735"/>
          </a:xfrm>
          <a:prstGeom prst="rect">
            <a:avLst/>
          </a:prstGeom>
          <a:solidFill>
            <a:srgbClr val="DCE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92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261A0B5-3A30-4187-8CDB-DBD6610369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309438" y="425693"/>
            <a:ext cx="5462358" cy="6007735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1940"/>
            </a:lvl1pPr>
            <a:lvl2pPr>
              <a:defRPr sz="1698"/>
            </a:lvl2pPr>
            <a:lvl3pPr>
              <a:defRPr sz="1455"/>
            </a:lvl3pPr>
            <a:lvl4pPr>
              <a:defRPr sz="1213"/>
            </a:lvl4pPr>
            <a:lvl5pPr>
              <a:defRPr sz="1213"/>
            </a:lvl5pPr>
            <a:lvl6pPr>
              <a:defRPr sz="1213"/>
            </a:lvl6pPr>
            <a:lvl7pPr>
              <a:defRPr sz="1213"/>
            </a:lvl7pPr>
            <a:lvl8pPr>
              <a:defRPr sz="1213"/>
            </a:lvl8pPr>
            <a:lvl9pPr>
              <a:defRPr sz="1213"/>
            </a:lvl9pPr>
          </a:lstStyle>
          <a:p>
            <a:pPr lvl="0"/>
            <a:r>
              <a:rPr lang="sv-SE"/>
              <a:t>Klicka på en ikon för att infoga innehåll</a:t>
            </a:r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3DEFBAF8-794C-4460-BDFB-4AFAF7A4B3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4274" y="2066703"/>
            <a:ext cx="4747685" cy="327456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9" name="Rubrik 7">
            <a:extLst>
              <a:ext uri="{FF2B5EF4-FFF2-40B4-BE49-F238E27FC236}">
                <a16:creationId xmlns:a16="http://schemas.microsoft.com/office/drawing/2014/main" id="{6A68B911-846D-40C0-89C1-092024565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274" y="744083"/>
            <a:ext cx="4747685" cy="123926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5052719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7EC5BF2F-A06E-4DBE-BE34-10563FBAB941}"/>
              </a:ext>
            </a:extLst>
          </p:cNvPr>
          <p:cNvSpPr/>
          <p:nvPr userDrawn="1"/>
        </p:nvSpPr>
        <p:spPr>
          <a:xfrm>
            <a:off x="755386" y="1510666"/>
            <a:ext cx="10684563" cy="4804878"/>
          </a:xfrm>
          <a:prstGeom prst="rect">
            <a:avLst/>
          </a:prstGeom>
          <a:solidFill>
            <a:srgbClr val="DCE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92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76D3E448-F04D-42F2-A71F-AB7E9594DFA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5386" y="1510666"/>
            <a:ext cx="10684563" cy="4804878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1940"/>
            </a:lvl1pPr>
            <a:lvl2pPr>
              <a:defRPr sz="1698"/>
            </a:lvl2pPr>
            <a:lvl3pPr>
              <a:defRPr sz="1455"/>
            </a:lvl3pPr>
            <a:lvl4pPr>
              <a:defRPr sz="1213"/>
            </a:lvl4pPr>
            <a:lvl5pPr>
              <a:defRPr sz="1213"/>
            </a:lvl5pPr>
            <a:lvl6pPr>
              <a:defRPr sz="1213"/>
            </a:lvl6pPr>
            <a:lvl7pPr>
              <a:defRPr sz="1213"/>
            </a:lvl7pPr>
            <a:lvl8pPr>
              <a:defRPr sz="1213"/>
            </a:lvl8pPr>
            <a:lvl9pPr>
              <a:defRPr sz="1213"/>
            </a:lvl9pPr>
          </a:lstStyle>
          <a:p>
            <a:pPr lvl="0"/>
            <a:r>
              <a:rPr lang="sv-SE"/>
              <a:t>Klicka på en ikon för att infoga innehåll</a:t>
            </a:r>
          </a:p>
        </p:txBody>
      </p:sp>
      <p:pic>
        <p:nvPicPr>
          <p:cNvPr id="19" name="Bildobjekt 18">
            <a:extLst>
              <a:ext uri="{FF2B5EF4-FFF2-40B4-BE49-F238E27FC236}">
                <a16:creationId xmlns:a16="http://schemas.microsoft.com/office/drawing/2014/main" id="{1F92EFCA-73A8-4BBA-8B6E-84A5162570A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66" r="88987" b="40999"/>
          <a:stretch/>
        </p:blipFill>
        <p:spPr>
          <a:xfrm>
            <a:off x="11527277" y="0"/>
            <a:ext cx="664723" cy="1451693"/>
          </a:xfrm>
          <a:prstGeom prst="rect">
            <a:avLst/>
          </a:prstGeom>
        </p:spPr>
      </p:pic>
      <p:sp>
        <p:nvSpPr>
          <p:cNvPr id="21" name="Rubrik 12">
            <a:extLst>
              <a:ext uri="{FF2B5EF4-FFF2-40B4-BE49-F238E27FC236}">
                <a16:creationId xmlns:a16="http://schemas.microsoft.com/office/drawing/2014/main" id="{56F830A9-B7E5-4459-9325-1EB46228A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274" y="532186"/>
            <a:ext cx="10683452" cy="63263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12" name="Platshållare för text 6">
            <a:extLst>
              <a:ext uri="{FF2B5EF4-FFF2-40B4-BE49-F238E27FC236}">
                <a16:creationId xmlns:a16="http://schemas.microsoft.com/office/drawing/2014/main" id="{75DB120C-DE3F-4D0F-9C20-C0178B697AC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97663" y="5330992"/>
            <a:ext cx="1205124" cy="12050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121"/>
            </a:lvl1pPr>
          </a:lstStyle>
          <a:p>
            <a:pPr lvl="0"/>
            <a:r>
              <a:rPr lang="sv-SE"/>
              <a:t> 4,42</a:t>
            </a:r>
          </a:p>
          <a:p>
            <a:pPr lvl="0"/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09B9E0E-3BE5-4815-9771-B94D5C0DE40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EF6D5CF-9778-494C-91EA-967A5AD360D0}" type="datetime1">
              <a:rPr lang="sv-SE" smtClean="0"/>
              <a:t>2023-11-16</a:t>
            </a:fld>
            <a:endParaRPr lang="en-US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EF21FC5-B1ED-41D6-83B6-FD9D859FF93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605CF9C-A296-49D6-8F7C-7E99496CBAC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69391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58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Bildobjekt 71">
            <a:extLst>
              <a:ext uri="{FF2B5EF4-FFF2-40B4-BE49-F238E27FC236}">
                <a16:creationId xmlns:a16="http://schemas.microsoft.com/office/drawing/2014/main" id="{F9214C34-71FC-4B3B-B2DA-532B9C36A52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04" t="51088" b="-60520"/>
          <a:stretch/>
        </p:blipFill>
        <p:spPr>
          <a:xfrm>
            <a:off x="0" y="3798662"/>
            <a:ext cx="756330" cy="3059338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ACC9BDD-2A63-4704-82E4-11575AE255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4274" y="2065871"/>
            <a:ext cx="5238714" cy="3623852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7763FE-5C0D-4543-80BD-2B9936FC6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E9CB98B-6CDA-4906-9342-37A4C0ABF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9011" y="2065871"/>
            <a:ext cx="5238714" cy="3623852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C9495B9-D494-4909-B0F6-C282E34AD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B29C-2560-4015-B370-F2FE87A992CD}" type="datetimeFigureOut">
              <a:rPr lang="sv-SE" smtClean="0"/>
              <a:t>2023-11-16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040E90E-D655-44FC-9710-9E80B0452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8CD1362-079A-44DB-8854-F2DD36BF5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4D542-521D-4552-842A-A1AD35BB98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6248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Bildobjekt 105">
            <a:extLst>
              <a:ext uri="{FF2B5EF4-FFF2-40B4-BE49-F238E27FC236}">
                <a16:creationId xmlns:a16="http://schemas.microsoft.com/office/drawing/2014/main" id="{BEF2884E-1FD5-4C14-8812-60610C2A38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35146" t="64200" r="1"/>
          <a:stretch/>
        </p:blipFill>
        <p:spPr>
          <a:xfrm>
            <a:off x="1" y="0"/>
            <a:ext cx="3784587" cy="593962"/>
          </a:xfrm>
          <a:prstGeom prst="rect">
            <a:avLst/>
          </a:prstGeom>
        </p:spPr>
      </p:pic>
      <p:sp>
        <p:nvSpPr>
          <p:cNvPr id="15" name="object 38">
            <a:extLst>
              <a:ext uri="{FF2B5EF4-FFF2-40B4-BE49-F238E27FC236}">
                <a16:creationId xmlns:a16="http://schemas.microsoft.com/office/drawing/2014/main" id="{FCB10ADE-7E5E-400B-8AA1-BCE8B82F9AC2}"/>
              </a:ext>
            </a:extLst>
          </p:cNvPr>
          <p:cNvSpPr/>
          <p:nvPr/>
        </p:nvSpPr>
        <p:spPr>
          <a:xfrm>
            <a:off x="317499" y="5331045"/>
            <a:ext cx="1205909" cy="12058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B29C-2560-4015-B370-F2FE87A992CD}" type="datetimeFigureOut">
              <a:rPr lang="sv-SE" smtClean="0"/>
              <a:t>2023-11-16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669B40A8-44D8-445B-8C02-75F7336F6216}"/>
              </a:ext>
            </a:extLst>
          </p:cNvPr>
          <p:cNvSpPr/>
          <p:nvPr/>
        </p:nvSpPr>
        <p:spPr>
          <a:xfrm>
            <a:off x="6309438" y="425693"/>
            <a:ext cx="5457991" cy="6003369"/>
          </a:xfrm>
          <a:prstGeom prst="rect">
            <a:avLst/>
          </a:prstGeom>
          <a:solidFill>
            <a:srgbClr val="FAED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92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4D542-521D-4552-842A-A1AD35BB98E0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29954143-B55D-450D-940A-BB896C139DC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309438" y="425497"/>
            <a:ext cx="5457991" cy="6003369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1940"/>
            </a:lvl1pPr>
            <a:lvl2pPr>
              <a:defRPr sz="1698"/>
            </a:lvl2pPr>
            <a:lvl3pPr>
              <a:defRPr sz="1455"/>
            </a:lvl3pPr>
            <a:lvl4pPr>
              <a:defRPr sz="1213"/>
            </a:lvl4pPr>
            <a:lvl5pPr>
              <a:defRPr sz="1213"/>
            </a:lvl5pPr>
            <a:lvl6pPr>
              <a:defRPr sz="1213"/>
            </a:lvl6pPr>
            <a:lvl7pPr>
              <a:defRPr sz="1213"/>
            </a:lvl7pPr>
            <a:lvl8pPr>
              <a:defRPr sz="1213"/>
            </a:lvl8pPr>
            <a:lvl9pPr>
              <a:defRPr sz="1213"/>
            </a:lvl9pPr>
          </a:lstStyle>
          <a:p>
            <a:pPr lvl="0"/>
            <a:r>
              <a:rPr lang="sv-SE"/>
              <a:t>Klicka på en ikon för att infoga innehåll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F05E6BAC-F8CD-4D8F-BF33-F04A9C43E4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4275" y="2066703"/>
            <a:ext cx="4747684" cy="3274565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7" name="Rubrik 106">
            <a:extLst>
              <a:ext uri="{FF2B5EF4-FFF2-40B4-BE49-F238E27FC236}">
                <a16:creationId xmlns:a16="http://schemas.microsoft.com/office/drawing/2014/main" id="{6CA9850E-4638-497B-BFB1-76C714BE1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274" y="744083"/>
            <a:ext cx="4747685" cy="123926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0017690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1A21D7-B31B-493C-B65C-16FC60C92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5386" y="1510666"/>
            <a:ext cx="10684563" cy="4804878"/>
          </a:xfrm>
          <a:solidFill>
            <a:srgbClr val="FAEDF2"/>
          </a:solidFill>
        </p:spPr>
        <p:txBody>
          <a:bodyPr/>
          <a:lstStyle>
            <a:lvl1pPr>
              <a:buNone/>
              <a:defRPr sz="1940"/>
            </a:lvl1pPr>
            <a:lvl2pPr>
              <a:defRPr sz="1698"/>
            </a:lvl2pPr>
            <a:lvl3pPr>
              <a:defRPr sz="1455"/>
            </a:lvl3pPr>
            <a:lvl4pPr>
              <a:defRPr sz="1213"/>
            </a:lvl4pPr>
            <a:lvl5pPr>
              <a:defRPr sz="1213"/>
            </a:lvl5pPr>
            <a:lvl6pPr>
              <a:defRPr sz="1213"/>
            </a:lvl6pPr>
            <a:lvl7pPr>
              <a:defRPr sz="1213"/>
            </a:lvl7pPr>
            <a:lvl8pPr>
              <a:defRPr sz="1213"/>
            </a:lvl8pPr>
            <a:lvl9pPr>
              <a:defRPr sz="1213"/>
            </a:lvl9pPr>
          </a:lstStyle>
          <a:p>
            <a:pPr lvl="0"/>
            <a:r>
              <a:rPr lang="sv-SE"/>
              <a:t>Klicka på en ikon för att infoga innehåll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B29C-2560-4015-B370-F2FE87A992CD}" type="datetimeFigureOut">
              <a:rPr lang="sv-SE" smtClean="0"/>
              <a:t>2023-11-16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4D542-521D-4552-842A-A1AD35BB98E0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F6711148-5B47-460E-BB58-D02960E3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274" y="532186"/>
            <a:ext cx="10683452" cy="63263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959AE0B8-EF77-4FED-9065-2B19EFE2C15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58" r="88999" b="40995"/>
          <a:stretch/>
        </p:blipFill>
        <p:spPr>
          <a:xfrm>
            <a:off x="11527918" y="0"/>
            <a:ext cx="664082" cy="1452618"/>
          </a:xfrm>
          <a:prstGeom prst="rect">
            <a:avLst/>
          </a:prstGeom>
        </p:spPr>
      </p:pic>
      <p:sp>
        <p:nvSpPr>
          <p:cNvPr id="14" name="Platshållare för text 6">
            <a:extLst>
              <a:ext uri="{FF2B5EF4-FFF2-40B4-BE49-F238E27FC236}">
                <a16:creationId xmlns:a16="http://schemas.microsoft.com/office/drawing/2014/main" id="{4EB1276E-26FE-4592-99D9-92C82CD707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97663" y="5330992"/>
            <a:ext cx="1205124" cy="120504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121"/>
            </a:lvl1pPr>
          </a:lstStyle>
          <a:p>
            <a:pPr lvl="0"/>
            <a:r>
              <a:rPr lang="sv-SE"/>
              <a:t> 4,42</a:t>
            </a:r>
          </a:p>
          <a:p>
            <a:pPr lvl="0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47019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E90990-52D6-401D-B150-7B54C6580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2023-11-16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4280DC-5966-49BD-AB8E-60113DB5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4FA10E6-DC00-4A4C-A2EE-A3F53C17D5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60" r="88999" b="40995"/>
          <a:stretch/>
        </p:blipFill>
        <p:spPr>
          <a:xfrm>
            <a:off x="11527918" y="1"/>
            <a:ext cx="664082" cy="1950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196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2023-11-16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4280DC-5966-49BD-AB8E-60113DB5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4FA10E6-DC00-4A4C-A2EE-A3F53C17D5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60" r="88999" b="40995"/>
          <a:stretch/>
        </p:blipFill>
        <p:spPr>
          <a:xfrm>
            <a:off x="11527918" y="1"/>
            <a:ext cx="664082" cy="1950351"/>
          </a:xfrm>
          <a:prstGeom prst="rect">
            <a:avLst/>
          </a:prstGeom>
        </p:spPr>
      </p:pic>
      <p:sp>
        <p:nvSpPr>
          <p:cNvPr id="24" name="Platshållare för innehåll 1">
            <a:extLst>
              <a:ext uri="{FF2B5EF4-FFF2-40B4-BE49-F238E27FC236}">
                <a16:creationId xmlns:a16="http://schemas.microsoft.com/office/drawing/2014/main" id="{6349BD8C-2D4F-1E42-AF30-E092AF2FE87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754274" y="2065871"/>
            <a:ext cx="5238714" cy="3623852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marL="0" indent="0">
              <a:buNone/>
            </a:pPr>
            <a:r>
              <a:rPr lang="sv-SE" sz="1940"/>
              <a:t>Nästkommande sida innehåller våra illustrationer. </a:t>
            </a:r>
            <a:br>
              <a:rPr lang="sv-SE" sz="1940"/>
            </a:br>
            <a:r>
              <a:rPr lang="sv-SE" sz="1940"/>
              <a:t>Följ dessa steg för att använda någon av dem.</a:t>
            </a:r>
          </a:p>
          <a:p>
            <a:r>
              <a:rPr lang="sv-SE" sz="1940"/>
              <a:t>Markera önskad illustration</a:t>
            </a:r>
          </a:p>
          <a:p>
            <a:r>
              <a:rPr lang="sv-SE" sz="1940"/>
              <a:t>Kopiera genom att högerklicka och välj </a:t>
            </a:r>
            <a:r>
              <a:rPr lang="sv-SE" sz="1940" i="1"/>
              <a:t>kopiera</a:t>
            </a:r>
            <a:r>
              <a:rPr lang="sv-SE" sz="1940"/>
              <a:t>, alternativt </a:t>
            </a:r>
            <a:r>
              <a:rPr lang="sv-SE" sz="1940" err="1"/>
              <a:t>ctrl</a:t>
            </a:r>
            <a:r>
              <a:rPr lang="sv-SE" sz="1940"/>
              <a:t> + C (PC) eller </a:t>
            </a:r>
            <a:r>
              <a:rPr lang="sv-SE" sz="1940" err="1"/>
              <a:t>cmd</a:t>
            </a:r>
            <a:r>
              <a:rPr lang="sv-SE" sz="1940"/>
              <a:t> + C (Mac)</a:t>
            </a:r>
          </a:p>
          <a:p>
            <a:r>
              <a:rPr lang="sv-SE" sz="1940"/>
              <a:t>Klistra in på önskad sida genom att högerklicka och välj </a:t>
            </a:r>
            <a:r>
              <a:rPr lang="sv-SE" sz="1940" i="1"/>
              <a:t>klistra in</a:t>
            </a:r>
            <a:r>
              <a:rPr lang="sv-SE" sz="1940"/>
              <a:t>, alternativt </a:t>
            </a:r>
            <a:r>
              <a:rPr lang="sv-SE" sz="1940" err="1"/>
              <a:t>ctrl</a:t>
            </a:r>
            <a:r>
              <a:rPr lang="sv-SE" sz="1940"/>
              <a:t> + V (PC) eller </a:t>
            </a:r>
            <a:r>
              <a:rPr lang="sv-SE" sz="1940" err="1"/>
              <a:t>cmd</a:t>
            </a:r>
            <a:r>
              <a:rPr lang="sv-SE" sz="1940"/>
              <a:t> + V (Mac)</a:t>
            </a:r>
          </a:p>
          <a:p>
            <a:r>
              <a:rPr lang="sv-SE" sz="1940"/>
              <a:t>När du är klar med din presentation radera dessa två sidor från presentationen.</a:t>
            </a:r>
          </a:p>
          <a:p>
            <a:endParaRPr lang="sv-SE" sz="1940"/>
          </a:p>
          <a:p>
            <a:pPr marL="0" indent="0">
              <a:buNone/>
            </a:pPr>
            <a:endParaRPr lang="sv-SE" sz="1940"/>
          </a:p>
        </p:txBody>
      </p:sp>
      <p:sp>
        <p:nvSpPr>
          <p:cNvPr id="25" name="Rubrik 2">
            <a:extLst>
              <a:ext uri="{FF2B5EF4-FFF2-40B4-BE49-F238E27FC236}">
                <a16:creationId xmlns:a16="http://schemas.microsoft.com/office/drawing/2014/main" id="{25D11DB4-F685-5ADD-528A-F97CFE9933BD}"/>
              </a:ext>
            </a:extLst>
          </p:cNvPr>
          <p:cNvSpPr txBox="1">
            <a:spLocks/>
          </p:cNvSpPr>
          <p:nvPr userDrawn="1"/>
        </p:nvSpPr>
        <p:spPr>
          <a:xfrm>
            <a:off x="754274" y="744083"/>
            <a:ext cx="10683452" cy="1239266"/>
          </a:xfrm>
          <a:prstGeom prst="rect">
            <a:avLst/>
          </a:prstGeom>
        </p:spPr>
        <p:txBody>
          <a:bodyPr vert="horz" lIns="0" tIns="0" rIns="0" bIns="43661" rtlCol="0" anchor="b" anchorCtr="0">
            <a:noAutofit/>
          </a:bodyPr>
          <a:lstStyle>
            <a:lvl1pPr eaLnBrk="1" hangingPunct="1">
              <a:lnSpc>
                <a:spcPct val="85000"/>
              </a:lnSpc>
              <a:defRPr sz="6450" b="1" spc="-28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911" kern="0"/>
              <a:t>Illustrationer</a:t>
            </a:r>
          </a:p>
        </p:txBody>
      </p:sp>
      <p:sp>
        <p:nvSpPr>
          <p:cNvPr id="26" name="Platshållare för innehåll 3">
            <a:extLst>
              <a:ext uri="{FF2B5EF4-FFF2-40B4-BE49-F238E27FC236}">
                <a16:creationId xmlns:a16="http://schemas.microsoft.com/office/drawing/2014/main" id="{1386ADB5-5E0F-1BE1-C572-81D023299F4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99011" y="2065871"/>
            <a:ext cx="5238714" cy="3623852"/>
          </a:xfrm>
        </p:spPr>
        <p:txBody>
          <a:bodyPr>
            <a:noAutofit/>
          </a:bodyPr>
          <a:lstStyle/>
          <a:p>
            <a:r>
              <a:rPr lang="sv-SE" sz="1940"/>
              <a:t>För att ändra färg på illustrationen markera önskad illustration, gå till fliken </a:t>
            </a:r>
            <a:r>
              <a:rPr lang="sv-SE" sz="1940" i="1"/>
              <a:t>Bildformat (1)</a:t>
            </a:r>
            <a:r>
              <a:rPr lang="sv-SE" sz="1940"/>
              <a:t> i menyn och välj att visa </a:t>
            </a:r>
            <a:r>
              <a:rPr lang="sv-SE" sz="1940" i="1"/>
              <a:t>Formatfönster (2)</a:t>
            </a:r>
            <a:r>
              <a:rPr lang="sv-SE" sz="1940"/>
              <a:t>. Klicka på bildikonen (3) och välj </a:t>
            </a:r>
            <a:r>
              <a:rPr lang="sv-SE" sz="1940" i="1"/>
              <a:t>Ändra färg.</a:t>
            </a:r>
          </a:p>
        </p:txBody>
      </p:sp>
      <p:pic>
        <p:nvPicPr>
          <p:cNvPr id="27" name="Bildobjekt 26">
            <a:extLst>
              <a:ext uri="{FF2B5EF4-FFF2-40B4-BE49-F238E27FC236}">
                <a16:creationId xmlns:a16="http://schemas.microsoft.com/office/drawing/2014/main" id="{3659AAAE-E1F4-4898-7608-AE340C3B43F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"/>
          <a:stretch/>
        </p:blipFill>
        <p:spPr>
          <a:xfrm>
            <a:off x="6411479" y="3267640"/>
            <a:ext cx="4703723" cy="2416498"/>
          </a:xfrm>
          <a:prstGeom prst="rect">
            <a:avLst/>
          </a:prstGeom>
          <a:effectLst>
            <a:outerShdw blurRad="127000" dist="635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28" name="Grupp 27">
            <a:extLst>
              <a:ext uri="{FF2B5EF4-FFF2-40B4-BE49-F238E27FC236}">
                <a16:creationId xmlns:a16="http://schemas.microsoft.com/office/drawing/2014/main" id="{E21B6ECB-A26F-6835-6E0A-B7E2D67DEB0C}"/>
              </a:ext>
            </a:extLst>
          </p:cNvPr>
          <p:cNvGrpSpPr/>
          <p:nvPr userDrawn="1"/>
        </p:nvGrpSpPr>
        <p:grpSpPr>
          <a:xfrm>
            <a:off x="10671774" y="3655511"/>
            <a:ext cx="745511" cy="283882"/>
            <a:chOff x="17597310" y="6028207"/>
            <a:chExt cx="1229317" cy="468143"/>
          </a:xfrm>
        </p:grpSpPr>
        <p:sp>
          <p:nvSpPr>
            <p:cNvPr id="29" name="Ellips 28">
              <a:extLst>
                <a:ext uri="{FF2B5EF4-FFF2-40B4-BE49-F238E27FC236}">
                  <a16:creationId xmlns:a16="http://schemas.microsoft.com/office/drawing/2014/main" id="{156EA171-C7BB-31A1-0A8A-DA7D4ABD745D}"/>
                </a:ext>
              </a:extLst>
            </p:cNvPr>
            <p:cNvSpPr/>
            <p:nvPr/>
          </p:nvSpPr>
          <p:spPr>
            <a:xfrm>
              <a:off x="17597310" y="6028207"/>
              <a:ext cx="468143" cy="468143"/>
            </a:xfrm>
            <a:prstGeom prst="ellipse">
              <a:avLst/>
            </a:prstGeom>
            <a:noFill/>
            <a:ln w="19050">
              <a:solidFill>
                <a:schemeClr val="accent5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92"/>
            </a:p>
          </p:txBody>
        </p:sp>
        <p:cxnSp>
          <p:nvCxnSpPr>
            <p:cNvPr id="30" name="Rak 29">
              <a:extLst>
                <a:ext uri="{FF2B5EF4-FFF2-40B4-BE49-F238E27FC236}">
                  <a16:creationId xmlns:a16="http://schemas.microsoft.com/office/drawing/2014/main" id="{57C479BD-925E-A2BB-4DF6-D2BA660FCF25}"/>
                </a:ext>
              </a:extLst>
            </p:cNvPr>
            <p:cNvCxnSpPr>
              <a:cxnSpLocks/>
            </p:cNvCxnSpPr>
            <p:nvPr/>
          </p:nvCxnSpPr>
          <p:spPr>
            <a:xfrm>
              <a:off x="18065453" y="6262278"/>
              <a:ext cx="478827" cy="0"/>
            </a:xfrm>
            <a:prstGeom prst="line">
              <a:avLst/>
            </a:prstGeom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Ellips 30">
              <a:extLst>
                <a:ext uri="{FF2B5EF4-FFF2-40B4-BE49-F238E27FC236}">
                  <a16:creationId xmlns:a16="http://schemas.microsoft.com/office/drawing/2014/main" id="{A2D4A7AE-2B8B-4CCC-58A1-450717AE8E23}"/>
                </a:ext>
              </a:extLst>
            </p:cNvPr>
            <p:cNvSpPr/>
            <p:nvPr/>
          </p:nvSpPr>
          <p:spPr>
            <a:xfrm>
              <a:off x="18503091" y="6100510"/>
              <a:ext cx="323536" cy="323536"/>
            </a:xfrm>
            <a:prstGeom prst="ellipse">
              <a:avLst/>
            </a:prstGeom>
            <a:solidFill>
              <a:schemeClr val="accent5"/>
            </a:solidFill>
            <a:ln w="2857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092"/>
                <a:t>3</a:t>
              </a:r>
            </a:p>
          </p:txBody>
        </p:sp>
      </p:grpSp>
      <p:grpSp>
        <p:nvGrpSpPr>
          <p:cNvPr id="32" name="Grupp 31">
            <a:extLst>
              <a:ext uri="{FF2B5EF4-FFF2-40B4-BE49-F238E27FC236}">
                <a16:creationId xmlns:a16="http://schemas.microsoft.com/office/drawing/2014/main" id="{C4CCB5C1-35AB-6C0C-52AD-984CB456A80E}"/>
              </a:ext>
            </a:extLst>
          </p:cNvPr>
          <p:cNvGrpSpPr/>
          <p:nvPr userDrawn="1"/>
        </p:nvGrpSpPr>
        <p:grpSpPr>
          <a:xfrm>
            <a:off x="10538364" y="2994783"/>
            <a:ext cx="283902" cy="648880"/>
            <a:chOff x="17377322" y="4938618"/>
            <a:chExt cx="468143" cy="1070052"/>
          </a:xfrm>
        </p:grpSpPr>
        <p:grpSp>
          <p:nvGrpSpPr>
            <p:cNvPr id="33" name="Grupp 32">
              <a:extLst>
                <a:ext uri="{FF2B5EF4-FFF2-40B4-BE49-F238E27FC236}">
                  <a16:creationId xmlns:a16="http://schemas.microsoft.com/office/drawing/2014/main" id="{D334538E-A401-C6D7-C46F-2582881C9233}"/>
                </a:ext>
              </a:extLst>
            </p:cNvPr>
            <p:cNvGrpSpPr/>
            <p:nvPr/>
          </p:nvGrpSpPr>
          <p:grpSpPr>
            <a:xfrm>
              <a:off x="17377322" y="5150619"/>
              <a:ext cx="468143" cy="858051"/>
              <a:chOff x="17377322" y="5150619"/>
              <a:chExt cx="468143" cy="858051"/>
            </a:xfrm>
          </p:grpSpPr>
          <p:sp>
            <p:nvSpPr>
              <p:cNvPr id="35" name="Ellips 34">
                <a:extLst>
                  <a:ext uri="{FF2B5EF4-FFF2-40B4-BE49-F238E27FC236}">
                    <a16:creationId xmlns:a16="http://schemas.microsoft.com/office/drawing/2014/main" id="{30E78345-734E-326B-9A77-2D62028EC4DC}"/>
                  </a:ext>
                </a:extLst>
              </p:cNvPr>
              <p:cNvSpPr/>
              <p:nvPr/>
            </p:nvSpPr>
            <p:spPr>
              <a:xfrm>
                <a:off x="17377322" y="5540527"/>
                <a:ext cx="468143" cy="468143"/>
              </a:xfrm>
              <a:prstGeom prst="ellipse">
                <a:avLst/>
              </a:prstGeom>
              <a:noFill/>
              <a:ln w="19050">
                <a:solidFill>
                  <a:schemeClr val="accent5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sz="1092"/>
              </a:p>
            </p:txBody>
          </p:sp>
          <p:cxnSp>
            <p:nvCxnSpPr>
              <p:cNvPr id="36" name="Rak 35">
                <a:extLst>
                  <a:ext uri="{FF2B5EF4-FFF2-40B4-BE49-F238E27FC236}">
                    <a16:creationId xmlns:a16="http://schemas.microsoft.com/office/drawing/2014/main" id="{1E2E6DE6-D067-B718-E7A0-A53CCF52B35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611393" y="5150619"/>
                <a:ext cx="0" cy="389908"/>
              </a:xfrm>
              <a:prstGeom prst="line">
                <a:avLst/>
              </a:prstGeom>
              <a:ln w="1905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Ellips 33">
              <a:extLst>
                <a:ext uri="{FF2B5EF4-FFF2-40B4-BE49-F238E27FC236}">
                  <a16:creationId xmlns:a16="http://schemas.microsoft.com/office/drawing/2014/main" id="{A51F1848-F037-B838-4A6E-AB0A86D91158}"/>
                </a:ext>
              </a:extLst>
            </p:cNvPr>
            <p:cNvSpPr/>
            <p:nvPr/>
          </p:nvSpPr>
          <p:spPr>
            <a:xfrm>
              <a:off x="17449625" y="4938618"/>
              <a:ext cx="323536" cy="323536"/>
            </a:xfrm>
            <a:prstGeom prst="ellipse">
              <a:avLst/>
            </a:prstGeom>
            <a:solidFill>
              <a:schemeClr val="accent5"/>
            </a:solidFill>
            <a:ln w="2857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092"/>
                <a:t>2</a:t>
              </a:r>
            </a:p>
          </p:txBody>
        </p:sp>
      </p:grpSp>
      <p:grpSp>
        <p:nvGrpSpPr>
          <p:cNvPr id="37" name="Grupp 36">
            <a:extLst>
              <a:ext uri="{FF2B5EF4-FFF2-40B4-BE49-F238E27FC236}">
                <a16:creationId xmlns:a16="http://schemas.microsoft.com/office/drawing/2014/main" id="{E4948501-C99C-6717-9C7B-C2D97D67AC4D}"/>
              </a:ext>
            </a:extLst>
          </p:cNvPr>
          <p:cNvGrpSpPr/>
          <p:nvPr userDrawn="1"/>
        </p:nvGrpSpPr>
        <p:grpSpPr>
          <a:xfrm>
            <a:off x="6053394" y="3227319"/>
            <a:ext cx="591398" cy="283882"/>
            <a:chOff x="9981795" y="5322087"/>
            <a:chExt cx="975190" cy="468143"/>
          </a:xfrm>
        </p:grpSpPr>
        <p:sp>
          <p:nvSpPr>
            <p:cNvPr id="38" name="Ellips 37">
              <a:extLst>
                <a:ext uri="{FF2B5EF4-FFF2-40B4-BE49-F238E27FC236}">
                  <a16:creationId xmlns:a16="http://schemas.microsoft.com/office/drawing/2014/main" id="{434E6A03-AB85-C33E-4C06-D15DED3B5628}"/>
                </a:ext>
              </a:extLst>
            </p:cNvPr>
            <p:cNvSpPr/>
            <p:nvPr/>
          </p:nvSpPr>
          <p:spPr>
            <a:xfrm>
              <a:off x="10488842" y="5322087"/>
              <a:ext cx="468143" cy="468143"/>
            </a:xfrm>
            <a:prstGeom prst="ellipse">
              <a:avLst/>
            </a:prstGeom>
            <a:noFill/>
            <a:ln w="19050">
              <a:solidFill>
                <a:schemeClr val="accent5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92"/>
            </a:p>
          </p:txBody>
        </p:sp>
        <p:cxnSp>
          <p:nvCxnSpPr>
            <p:cNvPr id="39" name="Rak 38">
              <a:extLst>
                <a:ext uri="{FF2B5EF4-FFF2-40B4-BE49-F238E27FC236}">
                  <a16:creationId xmlns:a16="http://schemas.microsoft.com/office/drawing/2014/main" id="{B9674A31-B122-CF10-1475-95F17413B0D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279201" y="5556158"/>
              <a:ext cx="209641" cy="0"/>
            </a:xfrm>
            <a:prstGeom prst="line">
              <a:avLst/>
            </a:prstGeom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Ellips 39">
              <a:extLst>
                <a:ext uri="{FF2B5EF4-FFF2-40B4-BE49-F238E27FC236}">
                  <a16:creationId xmlns:a16="http://schemas.microsoft.com/office/drawing/2014/main" id="{9EAC4323-B557-A10D-E766-46B8CC85A79D}"/>
                </a:ext>
              </a:extLst>
            </p:cNvPr>
            <p:cNvSpPr/>
            <p:nvPr/>
          </p:nvSpPr>
          <p:spPr>
            <a:xfrm>
              <a:off x="9981795" y="5392841"/>
              <a:ext cx="323536" cy="323536"/>
            </a:xfrm>
            <a:prstGeom prst="ellipse">
              <a:avLst/>
            </a:prstGeom>
            <a:solidFill>
              <a:schemeClr val="accent5"/>
            </a:solidFill>
            <a:ln w="2857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092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86304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E9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Bildobjekt 116">
            <a:extLst>
              <a:ext uri="{FF2B5EF4-FFF2-40B4-BE49-F238E27FC236}">
                <a16:creationId xmlns:a16="http://schemas.microsoft.com/office/drawing/2014/main" id="{33477E7E-42C3-4788-A1BB-FDC82EC597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r="6674" b="4216"/>
          <a:stretch/>
        </p:blipFill>
        <p:spPr>
          <a:xfrm>
            <a:off x="6558322" y="0"/>
            <a:ext cx="5633678" cy="6858000"/>
          </a:xfrm>
          <a:prstGeom prst="rect">
            <a:avLst/>
          </a:prstGeom>
        </p:spPr>
      </p:pic>
      <p:sp>
        <p:nvSpPr>
          <p:cNvPr id="118" name="object 38">
            <a:extLst>
              <a:ext uri="{FF2B5EF4-FFF2-40B4-BE49-F238E27FC236}">
                <a16:creationId xmlns:a16="http://schemas.microsoft.com/office/drawing/2014/main" id="{72F77CA4-0BCE-4432-8426-61300A583404}"/>
              </a:ext>
            </a:extLst>
          </p:cNvPr>
          <p:cNvSpPr/>
          <p:nvPr userDrawn="1"/>
        </p:nvSpPr>
        <p:spPr>
          <a:xfrm>
            <a:off x="317499" y="5331045"/>
            <a:ext cx="1205909" cy="12058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119" name="Rubrik 1">
            <a:extLst>
              <a:ext uri="{FF2B5EF4-FFF2-40B4-BE49-F238E27FC236}">
                <a16:creationId xmlns:a16="http://schemas.microsoft.com/office/drawing/2014/main" id="{656A818D-9B35-4279-A10A-068A34BAA2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1" y="1442067"/>
            <a:ext cx="8268879" cy="2067797"/>
          </a:xfrm>
        </p:spPr>
        <p:txBody>
          <a:bodyPr anchor="b">
            <a:noAutofit/>
          </a:bodyPr>
          <a:lstStyle>
            <a:lvl1pPr algn="l">
              <a:lnSpc>
                <a:spcPct val="75000"/>
              </a:lnSpc>
              <a:defRPr sz="7216" spc="-243" baseline="0">
                <a:solidFill>
                  <a:schemeClr val="accent1"/>
                </a:solidFill>
              </a:defRPr>
            </a:lvl1pPr>
          </a:lstStyle>
          <a:p>
            <a:r>
              <a:rPr lang="sv-SE"/>
              <a:t>Rubrik på en eller två rader</a:t>
            </a:r>
          </a:p>
        </p:txBody>
      </p:sp>
      <p:sp>
        <p:nvSpPr>
          <p:cNvPr id="120" name="Underrubrik 2">
            <a:extLst>
              <a:ext uri="{FF2B5EF4-FFF2-40B4-BE49-F238E27FC236}">
                <a16:creationId xmlns:a16="http://schemas.microsoft.com/office/drawing/2014/main" id="{3DE99F72-0CDC-477B-85F2-1E356EF224F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1" y="3808060"/>
            <a:ext cx="8268879" cy="1459395"/>
          </a:xfr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None/>
              <a:defRPr sz="2729" spc="-121" baseline="0"/>
            </a:lvl1pPr>
            <a:lvl2pPr marL="277246" indent="0" algn="ctr">
              <a:buNone/>
              <a:defRPr sz="1213"/>
            </a:lvl2pPr>
            <a:lvl3pPr marL="554492" indent="0" algn="ctr">
              <a:buNone/>
              <a:defRPr sz="1092"/>
            </a:lvl3pPr>
            <a:lvl4pPr marL="831738" indent="0" algn="ctr">
              <a:buNone/>
              <a:defRPr sz="970"/>
            </a:lvl4pPr>
            <a:lvl5pPr marL="1108984" indent="0" algn="ctr">
              <a:buNone/>
              <a:defRPr sz="970"/>
            </a:lvl5pPr>
            <a:lvl6pPr marL="1386230" indent="0" algn="ctr">
              <a:buNone/>
              <a:defRPr sz="970"/>
            </a:lvl6pPr>
            <a:lvl7pPr marL="1663476" indent="0" algn="ctr">
              <a:buNone/>
              <a:defRPr sz="970"/>
            </a:lvl7pPr>
            <a:lvl8pPr marL="1940723" indent="0" algn="ctr">
              <a:buNone/>
              <a:defRPr sz="970"/>
            </a:lvl8pPr>
            <a:lvl9pPr marL="2217969" indent="0" algn="ctr">
              <a:buNone/>
              <a:defRPr sz="970"/>
            </a:lvl9pPr>
          </a:lstStyle>
          <a:p>
            <a:r>
              <a:rPr lang="sv-SE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297885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15">
            <a:extLst>
              <a:ext uri="{FF2B5EF4-FFF2-40B4-BE49-F238E27FC236}">
                <a16:creationId xmlns:a16="http://schemas.microsoft.com/office/drawing/2014/main" id="{4A2BB9E4-4D0C-429C-86B2-73D19EAEC8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5" r="88989" b="40999"/>
          <a:stretch/>
        </p:blipFill>
        <p:spPr>
          <a:xfrm>
            <a:off x="11527277" y="0"/>
            <a:ext cx="664723" cy="1950352"/>
          </a:xfrm>
          <a:prstGeom prst="rect">
            <a:avLst/>
          </a:prstGeom>
        </p:spPr>
      </p:pic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C9E204E3-63A1-4474-A22C-5B6EBCE2EE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4274" y="2061563"/>
            <a:ext cx="10683451" cy="3628218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9A8E34-5052-4F38-988C-0D97C6615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307201E-B19A-4211-B823-348FBA9EC29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2023-11-16</a:t>
            </a:fld>
            <a:endParaRPr lang="en-US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0AA7B2E-985F-4673-A4FB-6FC32C2C34E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B649E5A-1919-43B2-BBF2-01932005A46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393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image" Target="../media/image8.emf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slideLayout" Target="../slideLayouts/slideLayout20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4274" y="2062714"/>
            <a:ext cx="10683452" cy="363046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415380" y="290234"/>
            <a:ext cx="4672040" cy="1135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29919" y="290234"/>
            <a:ext cx="480303" cy="1135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8B29C-2560-4015-B370-F2FE87A992CD}" type="datetimeFigureOut">
              <a:rPr lang="sv-SE" smtClean="0"/>
              <a:t>2023-11-16</a:t>
            </a:fld>
            <a:endParaRPr lang="sv-SE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06442" y="290234"/>
            <a:ext cx="218320" cy="1135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4D542-521D-4552-842A-A1AD35BB98E0}" type="slidenum">
              <a:rPr lang="sv-SE" smtClean="0"/>
              <a:t>‹#›</a:t>
            </a:fld>
            <a:endParaRPr lang="sv-SE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274" y="744083"/>
            <a:ext cx="10683452" cy="1239266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sv-SE" noProof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/>
        </p:nvSpPr>
        <p:spPr>
          <a:xfrm>
            <a:off x="11081557" y="5778097"/>
            <a:ext cx="789766" cy="75877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92"/>
          </a:p>
        </p:txBody>
      </p:sp>
    </p:spTree>
    <p:extLst>
      <p:ext uri="{BB962C8B-B14F-4D97-AF65-F5344CB8AC3E}">
        <p14:creationId xmlns:p14="http://schemas.microsoft.com/office/powerpoint/2010/main" val="3850540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eaLnBrk="1" hangingPunct="1">
        <a:lnSpc>
          <a:spcPct val="85000"/>
        </a:lnSpc>
        <a:defRPr sz="3911" b="1" spc="-17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09572" indent="-209572" eaLnBrk="1" hangingPunct="1">
        <a:lnSpc>
          <a:spcPct val="84000"/>
        </a:lnSpc>
        <a:spcAft>
          <a:spcPts val="1395"/>
        </a:spcAft>
        <a:buSzPct val="100000"/>
        <a:buFontTx/>
        <a:buBlip>
          <a:blip r:embed="rId8"/>
        </a:buBlip>
        <a:tabLst/>
        <a:defRPr sz="2577" spc="-67" baseline="0">
          <a:latin typeface="+mn-lt"/>
          <a:ea typeface="+mn-ea"/>
          <a:cs typeface="+mn-cs"/>
        </a:defRPr>
      </a:lvl1pPr>
      <a:lvl2pPr marL="458438" indent="-196474" eaLnBrk="1" hangingPunct="1">
        <a:lnSpc>
          <a:spcPct val="84000"/>
        </a:lnSpc>
        <a:spcAft>
          <a:spcPts val="1455"/>
        </a:spcAft>
        <a:buFontTx/>
        <a:buBlip>
          <a:blip r:embed="rId8"/>
        </a:buBlip>
        <a:defRPr sz="2335" spc="-67" baseline="0">
          <a:latin typeface="+mn-lt"/>
          <a:ea typeface="+mn-ea"/>
          <a:cs typeface="+mn-cs"/>
        </a:defRPr>
      </a:lvl2pPr>
      <a:lvl3pPr marL="676742" indent="-174643" eaLnBrk="1" hangingPunct="1">
        <a:lnSpc>
          <a:spcPct val="84000"/>
        </a:lnSpc>
        <a:spcAft>
          <a:spcPts val="1516"/>
        </a:spcAft>
        <a:buFontTx/>
        <a:buBlip>
          <a:blip r:embed="rId8"/>
        </a:buBlip>
        <a:defRPr sz="2062" spc="-67" baseline="0">
          <a:latin typeface="+mn-lt"/>
          <a:ea typeface="+mn-ea"/>
          <a:cs typeface="+mn-cs"/>
        </a:defRPr>
      </a:lvl3pPr>
      <a:lvl4pPr marL="884131" indent="-157179" eaLnBrk="1" hangingPunct="1">
        <a:lnSpc>
          <a:spcPct val="84000"/>
        </a:lnSpc>
        <a:spcAft>
          <a:spcPts val="1577"/>
        </a:spcAft>
        <a:buFontTx/>
        <a:buBlip>
          <a:blip r:embed="rId8"/>
        </a:buBlip>
        <a:defRPr sz="1819" spc="-67" baseline="0">
          <a:latin typeface="+mn-lt"/>
          <a:ea typeface="+mn-ea"/>
          <a:cs typeface="+mn-cs"/>
        </a:defRPr>
      </a:lvl4pPr>
      <a:lvl5pPr marL="1069690" indent="-152813" eaLnBrk="1" hangingPunct="1">
        <a:lnSpc>
          <a:spcPct val="86000"/>
        </a:lnSpc>
        <a:spcAft>
          <a:spcPts val="910"/>
        </a:spcAft>
        <a:buFontTx/>
        <a:buBlip>
          <a:blip r:embed="rId8"/>
        </a:buBlip>
        <a:defRPr sz="1698" spc="-67" baseline="0">
          <a:latin typeface="+mn-lt"/>
          <a:ea typeface="+mn-ea"/>
          <a:cs typeface="+mn-cs"/>
        </a:defRPr>
      </a:lvl5pPr>
      <a:lvl6pPr marL="1386230" eaLnBrk="1" hangingPunct="1">
        <a:defRPr>
          <a:latin typeface="+mn-lt"/>
          <a:ea typeface="+mn-ea"/>
          <a:cs typeface="+mn-cs"/>
        </a:defRPr>
      </a:lvl6pPr>
      <a:lvl7pPr marL="1663476" eaLnBrk="1" hangingPunct="1">
        <a:defRPr>
          <a:latin typeface="+mn-lt"/>
          <a:ea typeface="+mn-ea"/>
          <a:cs typeface="+mn-cs"/>
        </a:defRPr>
      </a:lvl7pPr>
      <a:lvl8pPr marL="1940723" eaLnBrk="1" hangingPunct="1">
        <a:defRPr>
          <a:latin typeface="+mn-lt"/>
          <a:ea typeface="+mn-ea"/>
          <a:cs typeface="+mn-cs"/>
        </a:defRPr>
      </a:lvl8pPr>
      <a:lvl9pPr marL="2217969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277246" eaLnBrk="1" hangingPunct="1">
        <a:defRPr>
          <a:latin typeface="+mn-lt"/>
          <a:ea typeface="+mn-ea"/>
          <a:cs typeface="+mn-cs"/>
        </a:defRPr>
      </a:lvl2pPr>
      <a:lvl3pPr marL="554492" eaLnBrk="1" hangingPunct="1">
        <a:defRPr>
          <a:latin typeface="+mn-lt"/>
          <a:ea typeface="+mn-ea"/>
          <a:cs typeface="+mn-cs"/>
        </a:defRPr>
      </a:lvl3pPr>
      <a:lvl4pPr marL="831738" eaLnBrk="1" hangingPunct="1">
        <a:defRPr>
          <a:latin typeface="+mn-lt"/>
          <a:ea typeface="+mn-ea"/>
          <a:cs typeface="+mn-cs"/>
        </a:defRPr>
      </a:lvl4pPr>
      <a:lvl5pPr marL="1108984" eaLnBrk="1" hangingPunct="1">
        <a:defRPr>
          <a:latin typeface="+mn-lt"/>
          <a:ea typeface="+mn-ea"/>
          <a:cs typeface="+mn-cs"/>
        </a:defRPr>
      </a:lvl5pPr>
      <a:lvl6pPr marL="1386230" eaLnBrk="1" hangingPunct="1">
        <a:defRPr>
          <a:latin typeface="+mn-lt"/>
          <a:ea typeface="+mn-ea"/>
          <a:cs typeface="+mn-cs"/>
        </a:defRPr>
      </a:lvl6pPr>
      <a:lvl7pPr marL="1663476" eaLnBrk="1" hangingPunct="1">
        <a:defRPr>
          <a:latin typeface="+mn-lt"/>
          <a:ea typeface="+mn-ea"/>
          <a:cs typeface="+mn-cs"/>
        </a:defRPr>
      </a:lvl7pPr>
      <a:lvl8pPr marL="1940723" eaLnBrk="1" hangingPunct="1">
        <a:defRPr>
          <a:latin typeface="+mn-lt"/>
          <a:ea typeface="+mn-ea"/>
          <a:cs typeface="+mn-cs"/>
        </a:defRPr>
      </a:lvl8pPr>
      <a:lvl9pPr marL="2217969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4274" y="2062714"/>
            <a:ext cx="10683452" cy="363046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415380" y="290234"/>
            <a:ext cx="4672040" cy="1135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noProof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29919" y="290234"/>
            <a:ext cx="480303" cy="1135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1DA4E-B23A-42CD-82EE-75C65057215D}" type="datetime1">
              <a:rPr lang="sv-SE" noProof="0" smtClean="0"/>
              <a:t>2023-11-16</a:t>
            </a:fld>
            <a:endParaRPr lang="sv-SE" noProof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06442" y="290234"/>
            <a:ext cx="218320" cy="1135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noProof="0" smtClean="0"/>
              <a:pPr/>
              <a:t>‹#›</a:t>
            </a:fld>
            <a:endParaRPr lang="sv-SE" noProof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274" y="744083"/>
            <a:ext cx="10683452" cy="1239266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sv-SE" noProof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/>
        </p:nvSpPr>
        <p:spPr>
          <a:xfrm>
            <a:off x="11081557" y="5778097"/>
            <a:ext cx="789766" cy="75877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92"/>
          </a:p>
        </p:txBody>
      </p:sp>
    </p:spTree>
    <p:extLst>
      <p:ext uri="{BB962C8B-B14F-4D97-AF65-F5344CB8AC3E}">
        <p14:creationId xmlns:p14="http://schemas.microsoft.com/office/powerpoint/2010/main" val="323737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hf hdr="0" ftr="0"/>
  <p:txStyles>
    <p:titleStyle>
      <a:lvl1pPr eaLnBrk="1" hangingPunct="1">
        <a:lnSpc>
          <a:spcPct val="85000"/>
        </a:lnSpc>
        <a:defRPr sz="3911" b="1" spc="-17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09572" indent="-209572" eaLnBrk="1" hangingPunct="1">
        <a:lnSpc>
          <a:spcPct val="84000"/>
        </a:lnSpc>
        <a:spcAft>
          <a:spcPts val="1395"/>
        </a:spcAft>
        <a:buSzPct val="100000"/>
        <a:buFontTx/>
        <a:buBlip>
          <a:blip r:embed="rId5"/>
        </a:buBlip>
        <a:tabLst/>
        <a:defRPr sz="2577" spc="-67" baseline="0">
          <a:latin typeface="+mn-lt"/>
          <a:ea typeface="+mn-ea"/>
          <a:cs typeface="+mn-cs"/>
        </a:defRPr>
      </a:lvl1pPr>
      <a:lvl2pPr marL="458438" indent="-196474" eaLnBrk="1" hangingPunct="1">
        <a:lnSpc>
          <a:spcPct val="84000"/>
        </a:lnSpc>
        <a:spcAft>
          <a:spcPts val="1455"/>
        </a:spcAft>
        <a:buFontTx/>
        <a:buBlip>
          <a:blip r:embed="rId5"/>
        </a:buBlip>
        <a:defRPr sz="2335" spc="-67" baseline="0">
          <a:latin typeface="+mn-lt"/>
          <a:ea typeface="+mn-ea"/>
          <a:cs typeface="+mn-cs"/>
        </a:defRPr>
      </a:lvl2pPr>
      <a:lvl3pPr marL="676742" indent="-174643" eaLnBrk="1" hangingPunct="1">
        <a:lnSpc>
          <a:spcPct val="84000"/>
        </a:lnSpc>
        <a:spcAft>
          <a:spcPts val="1516"/>
        </a:spcAft>
        <a:buFontTx/>
        <a:buBlip>
          <a:blip r:embed="rId5"/>
        </a:buBlip>
        <a:defRPr sz="2062" spc="-67" baseline="0">
          <a:latin typeface="+mn-lt"/>
          <a:ea typeface="+mn-ea"/>
          <a:cs typeface="+mn-cs"/>
        </a:defRPr>
      </a:lvl3pPr>
      <a:lvl4pPr marL="884131" indent="-157179" eaLnBrk="1" hangingPunct="1">
        <a:lnSpc>
          <a:spcPct val="84000"/>
        </a:lnSpc>
        <a:spcAft>
          <a:spcPts val="1577"/>
        </a:spcAft>
        <a:buFontTx/>
        <a:buBlip>
          <a:blip r:embed="rId5"/>
        </a:buBlip>
        <a:defRPr sz="1819" spc="-67" baseline="0">
          <a:latin typeface="+mn-lt"/>
          <a:ea typeface="+mn-ea"/>
          <a:cs typeface="+mn-cs"/>
        </a:defRPr>
      </a:lvl4pPr>
      <a:lvl5pPr marL="1069690" indent="-152813" eaLnBrk="1" hangingPunct="1">
        <a:lnSpc>
          <a:spcPct val="86000"/>
        </a:lnSpc>
        <a:spcAft>
          <a:spcPts val="910"/>
        </a:spcAft>
        <a:buFontTx/>
        <a:buBlip>
          <a:blip r:embed="rId5"/>
        </a:buBlip>
        <a:defRPr sz="1698" spc="-67" baseline="0">
          <a:latin typeface="+mn-lt"/>
          <a:ea typeface="+mn-ea"/>
          <a:cs typeface="+mn-cs"/>
        </a:defRPr>
      </a:lvl5pPr>
      <a:lvl6pPr marL="1386230" eaLnBrk="1" hangingPunct="1">
        <a:defRPr>
          <a:latin typeface="+mn-lt"/>
          <a:ea typeface="+mn-ea"/>
          <a:cs typeface="+mn-cs"/>
        </a:defRPr>
      </a:lvl6pPr>
      <a:lvl7pPr marL="1663476" eaLnBrk="1" hangingPunct="1">
        <a:defRPr>
          <a:latin typeface="+mn-lt"/>
          <a:ea typeface="+mn-ea"/>
          <a:cs typeface="+mn-cs"/>
        </a:defRPr>
      </a:lvl7pPr>
      <a:lvl8pPr marL="1940723" eaLnBrk="1" hangingPunct="1">
        <a:defRPr>
          <a:latin typeface="+mn-lt"/>
          <a:ea typeface="+mn-ea"/>
          <a:cs typeface="+mn-cs"/>
        </a:defRPr>
      </a:lvl8pPr>
      <a:lvl9pPr marL="2217969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277246" eaLnBrk="1" hangingPunct="1">
        <a:defRPr>
          <a:latin typeface="+mn-lt"/>
          <a:ea typeface="+mn-ea"/>
          <a:cs typeface="+mn-cs"/>
        </a:defRPr>
      </a:lvl2pPr>
      <a:lvl3pPr marL="554492" eaLnBrk="1" hangingPunct="1">
        <a:defRPr>
          <a:latin typeface="+mn-lt"/>
          <a:ea typeface="+mn-ea"/>
          <a:cs typeface="+mn-cs"/>
        </a:defRPr>
      </a:lvl3pPr>
      <a:lvl4pPr marL="831738" eaLnBrk="1" hangingPunct="1">
        <a:defRPr>
          <a:latin typeface="+mn-lt"/>
          <a:ea typeface="+mn-ea"/>
          <a:cs typeface="+mn-cs"/>
        </a:defRPr>
      </a:lvl4pPr>
      <a:lvl5pPr marL="1108984" eaLnBrk="1" hangingPunct="1">
        <a:defRPr>
          <a:latin typeface="+mn-lt"/>
          <a:ea typeface="+mn-ea"/>
          <a:cs typeface="+mn-cs"/>
        </a:defRPr>
      </a:lvl5pPr>
      <a:lvl6pPr marL="1386230" eaLnBrk="1" hangingPunct="1">
        <a:defRPr>
          <a:latin typeface="+mn-lt"/>
          <a:ea typeface="+mn-ea"/>
          <a:cs typeface="+mn-cs"/>
        </a:defRPr>
      </a:lvl6pPr>
      <a:lvl7pPr marL="1663476" eaLnBrk="1" hangingPunct="1">
        <a:defRPr>
          <a:latin typeface="+mn-lt"/>
          <a:ea typeface="+mn-ea"/>
          <a:cs typeface="+mn-cs"/>
        </a:defRPr>
      </a:lvl7pPr>
      <a:lvl8pPr marL="1940723" eaLnBrk="1" hangingPunct="1">
        <a:defRPr>
          <a:latin typeface="+mn-lt"/>
          <a:ea typeface="+mn-ea"/>
          <a:cs typeface="+mn-cs"/>
        </a:defRPr>
      </a:lvl8pPr>
      <a:lvl9pPr marL="2217969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4274" y="2062714"/>
            <a:ext cx="10683452" cy="363046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415380" y="290234"/>
            <a:ext cx="4672040" cy="1135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29919" y="290234"/>
            <a:ext cx="480303" cy="1135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3D5FD-A08D-49A7-8412-76F29BA46CE4}" type="datetime1">
              <a:rPr lang="sv-SE" smtClean="0"/>
              <a:t>2023-11-16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06442" y="290234"/>
            <a:ext cx="218320" cy="1135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274" y="744083"/>
            <a:ext cx="10683452" cy="1239266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/>
        </p:nvSpPr>
        <p:spPr>
          <a:xfrm>
            <a:off x="11081557" y="5778097"/>
            <a:ext cx="789766" cy="75877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92"/>
          </a:p>
        </p:txBody>
      </p:sp>
    </p:spTree>
    <p:extLst>
      <p:ext uri="{BB962C8B-B14F-4D97-AF65-F5344CB8AC3E}">
        <p14:creationId xmlns:p14="http://schemas.microsoft.com/office/powerpoint/2010/main" val="2670910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</p:sldLayoutIdLst>
  <p:hf hdr="0" ftr="0"/>
  <p:txStyles>
    <p:titleStyle>
      <a:lvl1pPr eaLnBrk="1" hangingPunct="1">
        <a:lnSpc>
          <a:spcPct val="85000"/>
        </a:lnSpc>
        <a:defRPr sz="3911" b="1" spc="-17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09572" indent="-209572" eaLnBrk="1" hangingPunct="1">
        <a:lnSpc>
          <a:spcPct val="84000"/>
        </a:lnSpc>
        <a:spcAft>
          <a:spcPts val="1395"/>
        </a:spcAft>
        <a:buSzPct val="100000"/>
        <a:buFontTx/>
        <a:buBlip>
          <a:blip r:embed="rId13"/>
        </a:buBlip>
        <a:tabLst/>
        <a:defRPr sz="2577" spc="-67" baseline="0">
          <a:latin typeface="+mn-lt"/>
          <a:ea typeface="+mn-ea"/>
          <a:cs typeface="+mn-cs"/>
        </a:defRPr>
      </a:lvl1pPr>
      <a:lvl2pPr marL="458438" indent="-196474" eaLnBrk="1" hangingPunct="1">
        <a:lnSpc>
          <a:spcPct val="84000"/>
        </a:lnSpc>
        <a:spcAft>
          <a:spcPts val="1455"/>
        </a:spcAft>
        <a:buFontTx/>
        <a:buBlip>
          <a:blip r:embed="rId13"/>
        </a:buBlip>
        <a:defRPr sz="2335" spc="-67" baseline="0">
          <a:latin typeface="+mn-lt"/>
          <a:ea typeface="+mn-ea"/>
          <a:cs typeface="+mn-cs"/>
        </a:defRPr>
      </a:lvl2pPr>
      <a:lvl3pPr marL="676742" indent="-174643" eaLnBrk="1" hangingPunct="1">
        <a:lnSpc>
          <a:spcPct val="84000"/>
        </a:lnSpc>
        <a:spcAft>
          <a:spcPts val="1516"/>
        </a:spcAft>
        <a:buFontTx/>
        <a:buBlip>
          <a:blip r:embed="rId13"/>
        </a:buBlip>
        <a:defRPr sz="2062" spc="-67" baseline="0">
          <a:latin typeface="+mn-lt"/>
          <a:ea typeface="+mn-ea"/>
          <a:cs typeface="+mn-cs"/>
        </a:defRPr>
      </a:lvl3pPr>
      <a:lvl4pPr marL="884131" indent="-157179" eaLnBrk="1" hangingPunct="1">
        <a:lnSpc>
          <a:spcPct val="84000"/>
        </a:lnSpc>
        <a:spcAft>
          <a:spcPts val="1577"/>
        </a:spcAft>
        <a:buFontTx/>
        <a:buBlip>
          <a:blip r:embed="rId13"/>
        </a:buBlip>
        <a:defRPr sz="1819" spc="-67" baseline="0">
          <a:latin typeface="+mn-lt"/>
          <a:ea typeface="+mn-ea"/>
          <a:cs typeface="+mn-cs"/>
        </a:defRPr>
      </a:lvl4pPr>
      <a:lvl5pPr marL="1069690" indent="-152813" eaLnBrk="1" hangingPunct="1">
        <a:lnSpc>
          <a:spcPct val="86000"/>
        </a:lnSpc>
        <a:spcAft>
          <a:spcPts val="910"/>
        </a:spcAft>
        <a:buFontTx/>
        <a:buBlip>
          <a:blip r:embed="rId13"/>
        </a:buBlip>
        <a:defRPr sz="1698" spc="-67" baseline="0">
          <a:latin typeface="+mn-lt"/>
          <a:ea typeface="+mn-ea"/>
          <a:cs typeface="+mn-cs"/>
        </a:defRPr>
      </a:lvl5pPr>
      <a:lvl6pPr marL="1386230" eaLnBrk="1" hangingPunct="1">
        <a:defRPr>
          <a:latin typeface="+mn-lt"/>
          <a:ea typeface="+mn-ea"/>
          <a:cs typeface="+mn-cs"/>
        </a:defRPr>
      </a:lvl6pPr>
      <a:lvl7pPr marL="1663476" eaLnBrk="1" hangingPunct="1">
        <a:defRPr>
          <a:latin typeface="+mn-lt"/>
          <a:ea typeface="+mn-ea"/>
          <a:cs typeface="+mn-cs"/>
        </a:defRPr>
      </a:lvl7pPr>
      <a:lvl8pPr marL="1940723" eaLnBrk="1" hangingPunct="1">
        <a:defRPr>
          <a:latin typeface="+mn-lt"/>
          <a:ea typeface="+mn-ea"/>
          <a:cs typeface="+mn-cs"/>
        </a:defRPr>
      </a:lvl8pPr>
      <a:lvl9pPr marL="2217969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277246" eaLnBrk="1" hangingPunct="1">
        <a:defRPr>
          <a:latin typeface="+mn-lt"/>
          <a:ea typeface="+mn-ea"/>
          <a:cs typeface="+mn-cs"/>
        </a:defRPr>
      </a:lvl2pPr>
      <a:lvl3pPr marL="554492" eaLnBrk="1" hangingPunct="1">
        <a:defRPr>
          <a:latin typeface="+mn-lt"/>
          <a:ea typeface="+mn-ea"/>
          <a:cs typeface="+mn-cs"/>
        </a:defRPr>
      </a:lvl3pPr>
      <a:lvl4pPr marL="831738" eaLnBrk="1" hangingPunct="1">
        <a:defRPr>
          <a:latin typeface="+mn-lt"/>
          <a:ea typeface="+mn-ea"/>
          <a:cs typeface="+mn-cs"/>
        </a:defRPr>
      </a:lvl4pPr>
      <a:lvl5pPr marL="1108984" eaLnBrk="1" hangingPunct="1">
        <a:defRPr>
          <a:latin typeface="+mn-lt"/>
          <a:ea typeface="+mn-ea"/>
          <a:cs typeface="+mn-cs"/>
        </a:defRPr>
      </a:lvl5pPr>
      <a:lvl6pPr marL="1386230" eaLnBrk="1" hangingPunct="1">
        <a:defRPr>
          <a:latin typeface="+mn-lt"/>
          <a:ea typeface="+mn-ea"/>
          <a:cs typeface="+mn-cs"/>
        </a:defRPr>
      </a:lvl6pPr>
      <a:lvl7pPr marL="1663476" eaLnBrk="1" hangingPunct="1">
        <a:defRPr>
          <a:latin typeface="+mn-lt"/>
          <a:ea typeface="+mn-ea"/>
          <a:cs typeface="+mn-cs"/>
        </a:defRPr>
      </a:lvl7pPr>
      <a:lvl8pPr marL="1940723" eaLnBrk="1" hangingPunct="1">
        <a:defRPr>
          <a:latin typeface="+mn-lt"/>
          <a:ea typeface="+mn-ea"/>
          <a:cs typeface="+mn-cs"/>
        </a:defRPr>
      </a:lvl8pPr>
      <a:lvl9pPr marL="2217969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415380" y="290234"/>
            <a:ext cx="4672040" cy="1135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29919" y="290234"/>
            <a:ext cx="480303" cy="1135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C8A90-D85D-4561-9F0D-D91F6DA549C8}" type="datetime1">
              <a:rPr lang="sv-SE" smtClean="0"/>
              <a:t>2023-11-16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06442" y="290234"/>
            <a:ext cx="218320" cy="1135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274" y="744083"/>
            <a:ext cx="10683452" cy="1239266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/>
        </p:nvSpPr>
        <p:spPr>
          <a:xfrm>
            <a:off x="11081557" y="5778097"/>
            <a:ext cx="789766" cy="75877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A5BA178A-7D73-4B39-A47A-E9668CC0B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4274" y="2062976"/>
            <a:ext cx="10684563" cy="36304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69710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</p:sldLayoutIdLst>
  <p:hf hdr="0" ftr="0"/>
  <p:txStyles>
    <p:titleStyle>
      <a:lvl1pPr eaLnBrk="1" hangingPunct="1">
        <a:lnSpc>
          <a:spcPct val="85000"/>
        </a:lnSpc>
        <a:defRPr sz="3911" b="1" spc="-17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09572" indent="-209572" eaLnBrk="1" hangingPunct="1">
        <a:lnSpc>
          <a:spcPct val="84000"/>
        </a:lnSpc>
        <a:spcAft>
          <a:spcPts val="1395"/>
        </a:spcAft>
        <a:buSzPct val="100000"/>
        <a:buFontTx/>
        <a:buBlip>
          <a:blip r:embed="rId8"/>
        </a:buBlip>
        <a:tabLst/>
        <a:defRPr lang="sv-SE" sz="2577" spc="-67" baseline="0" dirty="0" smtClean="0">
          <a:latin typeface="+mn-lt"/>
          <a:ea typeface="+mn-ea"/>
          <a:cs typeface="+mn-cs"/>
        </a:defRPr>
      </a:lvl1pPr>
      <a:lvl2pPr marL="458438" indent="-196474" eaLnBrk="1" hangingPunct="1">
        <a:lnSpc>
          <a:spcPct val="84000"/>
        </a:lnSpc>
        <a:spcAft>
          <a:spcPts val="1455"/>
        </a:spcAft>
        <a:buFontTx/>
        <a:buBlip>
          <a:blip r:embed="rId8"/>
        </a:buBlip>
        <a:defRPr lang="sv-SE" sz="2335" spc="-67" baseline="0" dirty="0" smtClean="0">
          <a:latin typeface="+mn-lt"/>
          <a:ea typeface="+mn-ea"/>
          <a:cs typeface="+mn-cs"/>
        </a:defRPr>
      </a:lvl2pPr>
      <a:lvl3pPr marL="676742" indent="-174643" eaLnBrk="1" hangingPunct="1">
        <a:lnSpc>
          <a:spcPct val="84000"/>
        </a:lnSpc>
        <a:spcAft>
          <a:spcPts val="1516"/>
        </a:spcAft>
        <a:buFontTx/>
        <a:buBlip>
          <a:blip r:embed="rId8"/>
        </a:buBlip>
        <a:defRPr lang="sv-SE" sz="2062" spc="-67" baseline="0" dirty="0" smtClean="0">
          <a:latin typeface="+mn-lt"/>
          <a:ea typeface="+mn-ea"/>
          <a:cs typeface="+mn-cs"/>
        </a:defRPr>
      </a:lvl3pPr>
      <a:lvl4pPr marL="884131" indent="-157179" eaLnBrk="1" hangingPunct="1">
        <a:lnSpc>
          <a:spcPct val="84000"/>
        </a:lnSpc>
        <a:spcAft>
          <a:spcPts val="1577"/>
        </a:spcAft>
        <a:buFontTx/>
        <a:buBlip>
          <a:blip r:embed="rId8"/>
        </a:buBlip>
        <a:defRPr lang="sv-SE" sz="1819" spc="-67" baseline="0" dirty="0" smtClean="0">
          <a:latin typeface="+mn-lt"/>
          <a:ea typeface="+mn-ea"/>
          <a:cs typeface="+mn-cs"/>
        </a:defRPr>
      </a:lvl4pPr>
      <a:lvl5pPr marL="1069690" indent="-152813" eaLnBrk="1" hangingPunct="1">
        <a:lnSpc>
          <a:spcPct val="86000"/>
        </a:lnSpc>
        <a:spcAft>
          <a:spcPts val="910"/>
        </a:spcAft>
        <a:buFontTx/>
        <a:buBlip>
          <a:blip r:embed="rId8"/>
        </a:buBlip>
        <a:defRPr lang="sv-SE" sz="1698" spc="-67" baseline="0" dirty="0" smtClean="0">
          <a:latin typeface="+mn-lt"/>
          <a:ea typeface="+mn-ea"/>
          <a:cs typeface="+mn-cs"/>
        </a:defRPr>
      </a:lvl5pPr>
      <a:lvl6pPr marL="1386230" eaLnBrk="1" hangingPunct="1">
        <a:defRPr>
          <a:latin typeface="+mn-lt"/>
          <a:ea typeface="+mn-ea"/>
          <a:cs typeface="+mn-cs"/>
        </a:defRPr>
      </a:lvl6pPr>
      <a:lvl7pPr marL="1663476" eaLnBrk="1" hangingPunct="1">
        <a:defRPr>
          <a:latin typeface="+mn-lt"/>
          <a:ea typeface="+mn-ea"/>
          <a:cs typeface="+mn-cs"/>
        </a:defRPr>
      </a:lvl7pPr>
      <a:lvl8pPr marL="1940723" eaLnBrk="1" hangingPunct="1">
        <a:defRPr>
          <a:latin typeface="+mn-lt"/>
          <a:ea typeface="+mn-ea"/>
          <a:cs typeface="+mn-cs"/>
        </a:defRPr>
      </a:lvl8pPr>
      <a:lvl9pPr marL="2217969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277246" eaLnBrk="1" hangingPunct="1">
        <a:defRPr>
          <a:latin typeface="+mn-lt"/>
          <a:ea typeface="+mn-ea"/>
          <a:cs typeface="+mn-cs"/>
        </a:defRPr>
      </a:lvl2pPr>
      <a:lvl3pPr marL="554492" eaLnBrk="1" hangingPunct="1">
        <a:defRPr>
          <a:latin typeface="+mn-lt"/>
          <a:ea typeface="+mn-ea"/>
          <a:cs typeface="+mn-cs"/>
        </a:defRPr>
      </a:lvl3pPr>
      <a:lvl4pPr marL="831738" eaLnBrk="1" hangingPunct="1">
        <a:defRPr>
          <a:latin typeface="+mn-lt"/>
          <a:ea typeface="+mn-ea"/>
          <a:cs typeface="+mn-cs"/>
        </a:defRPr>
      </a:lvl4pPr>
      <a:lvl5pPr marL="1108984" eaLnBrk="1" hangingPunct="1">
        <a:defRPr>
          <a:latin typeface="+mn-lt"/>
          <a:ea typeface="+mn-ea"/>
          <a:cs typeface="+mn-cs"/>
        </a:defRPr>
      </a:lvl5pPr>
      <a:lvl6pPr marL="1386230" eaLnBrk="1" hangingPunct="1">
        <a:defRPr>
          <a:latin typeface="+mn-lt"/>
          <a:ea typeface="+mn-ea"/>
          <a:cs typeface="+mn-cs"/>
        </a:defRPr>
      </a:lvl6pPr>
      <a:lvl7pPr marL="1663476" eaLnBrk="1" hangingPunct="1">
        <a:defRPr>
          <a:latin typeface="+mn-lt"/>
          <a:ea typeface="+mn-ea"/>
          <a:cs typeface="+mn-cs"/>
        </a:defRPr>
      </a:lvl7pPr>
      <a:lvl8pPr marL="1940723" eaLnBrk="1" hangingPunct="1">
        <a:defRPr>
          <a:latin typeface="+mn-lt"/>
          <a:ea typeface="+mn-ea"/>
          <a:cs typeface="+mn-cs"/>
        </a:defRPr>
      </a:lvl8pPr>
      <a:lvl9pPr marL="2217969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regionvastmanland.se/intranat/stod-och-service/chefsstod/oberoende-av-hyrpersonal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regionvastmanland.se/intranat/medarbetarehsf/utveckla-arbetssatt-och-sakra-kompeten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415E9B-A599-43E8-870E-EE6B8DA6DE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1" y="1676959"/>
            <a:ext cx="8268879" cy="2067797"/>
          </a:xfrm>
        </p:spPr>
        <p:txBody>
          <a:bodyPr/>
          <a:lstStyle/>
          <a:p>
            <a:pPr algn="ctr"/>
            <a:r>
              <a:rPr lang="sv-SE" sz="6000"/>
              <a:t>Sammanfattning av ekonomiåtgärder för HSF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A68D46A-2CA2-441E-A536-8F53CA4458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algn="ctr"/>
            <a:r>
              <a:rPr lang="sv-SE" sz="2700"/>
              <a:t>APT- material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5337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49B1CC-7F63-8B64-1706-3C45D20DF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Ekonomiska läget just nu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616E630-0090-2D27-F202-3572006C3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2023-11-16</a:t>
            </a:fld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784E573-EDA7-C692-9A2A-3B57C11A1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2</a:t>
            </a:fld>
            <a:endParaRPr lang="sv-SE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853FB14-0163-5AE4-F6A1-F7C4FB9555E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0" indent="0">
              <a:buNone/>
            </a:pPr>
            <a:endParaRPr lang="sv-SE"/>
          </a:p>
          <a:p>
            <a:pPr marL="209550" indent="-209550"/>
            <a:r>
              <a:rPr lang="sv-SE" sz="2400" dirty="0"/>
              <a:t>HSF minus 1035 miljoner kronor (prognos)</a:t>
            </a:r>
          </a:p>
          <a:p>
            <a:pPr marL="209550" indent="-209550"/>
            <a:r>
              <a:rPr lang="sv-SE" sz="2400" dirty="0"/>
              <a:t>Vi är fler än någonsin och har mer hyr än någonsin </a:t>
            </a:r>
          </a:p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0309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E89CEB-F8AE-E01C-E843-2D3A81DDA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sv-SE" sz="3900"/>
            </a:br>
            <a:br>
              <a:rPr lang="sv-SE" sz="3900"/>
            </a:br>
            <a:br>
              <a:rPr lang="sv-SE" sz="3900"/>
            </a:br>
            <a:r>
              <a:rPr lang="sv-SE" sz="3900"/>
              <a:t>Uppdrag till alla verksamheter:</a:t>
            </a:r>
            <a:br>
              <a:rPr lang="sv-SE" sz="3900"/>
            </a:br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CC86A8D-9733-6F1D-B6E1-F5DF5146EB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sz="2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Alla verksamheter behöver arbeta med </a:t>
            </a:r>
            <a:r>
              <a:rPr lang="sv-SE" sz="24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restriktivitet</a:t>
            </a:r>
            <a:r>
              <a:rPr lang="sv-SE" sz="2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vilket innebär att minska resor, övernattningar och externa möten. Följs upp månadsvis.</a:t>
            </a:r>
          </a:p>
          <a:p>
            <a:r>
              <a:rPr lang="sv-SE" sz="24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Antal medarbetare ska minska varje månad </a:t>
            </a:r>
            <a:r>
              <a:rPr lang="sv-SE" sz="2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(på förvaltningsnivå), ingen verksamhet får bli fler såvida det inte finns beslutade och finansierade omflyttningar. </a:t>
            </a:r>
            <a:endParaRPr lang="sv-SE" sz="24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24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Fortsatt arbete med att bli oberoende av hyrpersonal</a:t>
            </a:r>
            <a:r>
              <a:rPr lang="sv-SE" sz="2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Alla verksamheter ska minska användningen av hyrpersonal per månad. </a:t>
            </a:r>
            <a:endParaRPr lang="sv-SE" sz="24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2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Alla enheter behöver arbeta med </a:t>
            </a:r>
            <a:r>
              <a:rPr lang="sv-SE" sz="24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förbättringar/aktiviteter</a:t>
            </a:r>
            <a:r>
              <a:rPr lang="sv-SE" sz="2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som med mätbara resultat ska syfta antingen till: minskade kostnader, ökad kapacitet med befintliga resurser och/eller kvalitetsförbättringar som leder till ekonomiska effekter. Följs enhetsvis och per verksamhet varje månad. </a:t>
            </a:r>
          </a:p>
          <a:p>
            <a:pPr marL="0" indent="0">
              <a:buNone/>
            </a:pPr>
            <a:br>
              <a:rPr lang="sv-SE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v-SE" sz="1800"/>
          </a:p>
          <a:p>
            <a:endParaRPr lang="sv-SE" sz="1800"/>
          </a:p>
        </p:txBody>
      </p:sp>
    </p:spTree>
    <p:extLst>
      <p:ext uri="{BB962C8B-B14F-4D97-AF65-F5344CB8AC3E}">
        <p14:creationId xmlns:p14="http://schemas.microsoft.com/office/powerpoint/2010/main" val="890491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23CA63D-B141-AB31-C680-1B1892962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274" y="1172055"/>
            <a:ext cx="10683452" cy="811294"/>
          </a:xfrm>
        </p:spPr>
        <p:txBody>
          <a:bodyPr/>
          <a:lstStyle/>
          <a:p>
            <a:r>
              <a:rPr lang="sv-SE" sz="40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Antal medarbetare ska minska varje månad</a:t>
            </a:r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C538401-5D72-9064-6B1E-75A17BD8954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0" indent="0">
              <a:buNone/>
            </a:pPr>
            <a:endParaRPr lang="sv-SE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09550" indent="-209550"/>
            <a:r>
              <a:rPr lang="sv-SE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Årsarbetare inklusive externt inhyrd personal har under perioden 2019-2023 ökat </a:t>
            </a:r>
            <a:r>
              <a:rPr lang="sv-SE" sz="2400" kern="1200">
                <a:solidFill>
                  <a:schemeClr val="tx1"/>
                </a:solidFill>
              </a:rPr>
              <a:t>med nästan 300 medarbetare.</a:t>
            </a:r>
            <a:endParaRPr lang="sv-SE" sz="2400" kern="1200">
              <a:solidFill>
                <a:schemeClr val="tx1"/>
              </a:solidFill>
              <a:latin typeface="+mn-lt"/>
              <a:cs typeface="Calibri Light"/>
            </a:endParaRPr>
          </a:p>
          <a:p>
            <a:r>
              <a:rPr lang="sv-SE" sz="2400"/>
              <a:t>Antal medarbetare ska minska med 100, av de ca 300 som vi ökat med sedan 2019. </a:t>
            </a:r>
          </a:p>
          <a:p>
            <a:r>
              <a:rPr lang="sv-SE" sz="2400"/>
              <a:t>Ingen får bli fler (såvida inte beslutade och finansierade omflyttningar).</a:t>
            </a:r>
          </a:p>
          <a:p>
            <a:r>
              <a:rPr lang="sv-SE" sz="2400"/>
              <a:t>Medicinska sekreterare ska bli färre i takt med taligenkänning införs (alternativt arbetsfördelning som minskar behov i annan yrkesgrupp).</a:t>
            </a:r>
          </a:p>
          <a:p>
            <a:r>
              <a:rPr lang="sv-SE" sz="2400"/>
              <a:t>Varje chef gör anställningsprövning vid varje vakans. Tittar på om det går att lösa på annat sätt genom exempelvis omfördelning av arbete eller annan yrkesgrupp. </a:t>
            </a:r>
          </a:p>
        </p:txBody>
      </p:sp>
    </p:spTree>
    <p:extLst>
      <p:ext uri="{BB962C8B-B14F-4D97-AF65-F5344CB8AC3E}">
        <p14:creationId xmlns:p14="http://schemas.microsoft.com/office/powerpoint/2010/main" val="2309802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03A035-AA6D-D3FD-3B54-F488ED5BF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Fortsatt arbete med att bli oberoende av hyrpersonal</a:t>
            </a:r>
            <a:br>
              <a:rPr lang="sv-SE"/>
            </a:br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4A58F18-D2D0-17B1-672F-7601DDBAC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2023-11-16</a:t>
            </a:fld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F94E0E9-D5F9-BBFB-B75C-F7F904587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5</a:t>
            </a:fld>
            <a:endParaRPr lang="sv-SE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CE72798-37F8-BCD6-4E67-34364B9C22F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sv-SE" sz="2400"/>
              <a:t>Successivt ökad press, de små stegen i rätt riktning.</a:t>
            </a:r>
          </a:p>
          <a:p>
            <a:r>
              <a:rPr lang="sv-SE" sz="2400"/>
              <a:t>Samlad bedömning av avrop per schemaperiod.</a:t>
            </a:r>
          </a:p>
          <a:p>
            <a:pPr marL="209475" indent="-209475"/>
            <a:r>
              <a:rPr lang="sv-SE" sz="2400"/>
              <a:t>Vi behöver se en tydlig kontinuerlig minskning.</a:t>
            </a:r>
          </a:p>
          <a:p>
            <a:r>
              <a:rPr lang="sv-SE" sz="2400"/>
              <a:t>Med allt färre hyruppdrag ökar intresset för våra fasta tjänster.</a:t>
            </a:r>
          </a:p>
          <a:p>
            <a:r>
              <a:rPr lang="sv-SE" sz="2400"/>
              <a:t>Inhyrning på kliniknivå – fördelning därefter?</a:t>
            </a:r>
          </a:p>
          <a:p>
            <a:r>
              <a:rPr lang="sv-SE" sz="2400"/>
              <a:t>Vi kan komma att behöva prioritera var vi tar in hyrpersonal (=tillfälligt minska vår kapacitet).</a:t>
            </a:r>
          </a:p>
          <a:p>
            <a:r>
              <a:rPr lang="sv-SE" sz="2400"/>
              <a:t>Mer informationen om </a:t>
            </a:r>
            <a:r>
              <a:rPr lang="sv-SE" sz="2400">
                <a:hlinkClick r:id="rId2"/>
              </a:rPr>
              <a:t>oberoende av hyrpersonal på intranätet</a:t>
            </a:r>
            <a:r>
              <a:rPr lang="sv-SE" sz="24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121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B33F38-6178-A703-73B0-CAC344B08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sv-SE" sz="40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örbättringar/aktiviteter – effektiva vårdavdelningar</a:t>
            </a:r>
            <a:br>
              <a:rPr lang="sv-SE" sz="40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F25B671-76D7-7A33-B539-84EC49414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2023-11-16</a:t>
            </a:fld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B30FB5E-4CEE-E5A3-57DE-FF1DD8392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6</a:t>
            </a:fld>
            <a:endParaRPr lang="sv-SE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720794C5-5985-9A8E-FCF4-AF7CA81D1F1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09550" indent="-209550"/>
            <a:r>
              <a:rPr lang="sv-SE" sz="2400"/>
              <a:t>Data håller på att tas fram hur vi använder resurser på vårdavdelningar. Antalet </a:t>
            </a:r>
            <a:r>
              <a:rPr lang="sv-SE" sz="2400" err="1"/>
              <a:t>ssk</a:t>
            </a:r>
            <a:r>
              <a:rPr lang="sv-SE" sz="2400"/>
              <a:t> &amp; </a:t>
            </a:r>
            <a:r>
              <a:rPr lang="sv-SE" sz="2400" err="1"/>
              <a:t>usk</a:t>
            </a:r>
            <a:r>
              <a:rPr lang="sv-SE" sz="2400"/>
              <a:t> är endast en del av hur vi driver avdelningarna. </a:t>
            </a:r>
          </a:p>
          <a:p>
            <a:pPr marL="209550" indent="-209550"/>
            <a:r>
              <a:rPr lang="sv-SE" sz="2400"/>
              <a:t>Syfte: </a:t>
            </a:r>
            <a:br>
              <a:rPr lang="sv-SE" sz="2400"/>
            </a:br>
            <a:r>
              <a:rPr lang="sv-SE" sz="2400"/>
              <a:t>- Inspireras av de som lyckas minska behovet av bristresurser (=</a:t>
            </a:r>
            <a:r>
              <a:rPr lang="sv-SE" sz="2400" err="1"/>
              <a:t>ssk</a:t>
            </a:r>
            <a:r>
              <a:rPr lang="sv-SE" sz="2400"/>
              <a:t> i huvudsak).</a:t>
            </a:r>
            <a:br>
              <a:rPr lang="sv-SE" sz="2400"/>
            </a:br>
            <a:r>
              <a:rPr lang="sv-SE" sz="2400"/>
              <a:t>- Säkerställa en rimlig fördelning av våra resurser.</a:t>
            </a:r>
            <a:br>
              <a:rPr lang="sv-SE" sz="2400"/>
            </a:br>
            <a:r>
              <a:rPr lang="sv-SE" sz="2400"/>
              <a:t>- Skapa så effektiva vårdenheter som möjligt sett till personal och yta. </a:t>
            </a:r>
          </a:p>
          <a:p>
            <a:pPr marL="209550" indent="-209550"/>
            <a:r>
              <a:rPr lang="sv-SE" sz="2400"/>
              <a:t> Arbete med att effektivisera vårdavdelningar pågår också inom projektet </a:t>
            </a:r>
            <a:r>
              <a:rPr lang="sv-SE" sz="2400">
                <a:hlinkClick r:id="rId2"/>
              </a:rPr>
              <a:t>Utveckla arbetssätt och kompetens</a:t>
            </a:r>
          </a:p>
        </p:txBody>
      </p:sp>
    </p:spTree>
    <p:extLst>
      <p:ext uri="{BB962C8B-B14F-4D97-AF65-F5344CB8AC3E}">
        <p14:creationId xmlns:p14="http://schemas.microsoft.com/office/powerpoint/2010/main" val="585797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2D3EDAB-BFF0-56A4-8764-E37D45C3F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900">
                <a:cs typeface="Calibri"/>
              </a:rPr>
              <a:t>Uppföljning och aktiviteter</a:t>
            </a:r>
            <a:br>
              <a:rPr lang="sv-SE" sz="3900">
                <a:cs typeface="Calibri"/>
              </a:rPr>
            </a:br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A05372C-3C7E-980C-ACBA-A0546DE99A1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09550" indent="-209550"/>
            <a:r>
              <a:rPr lang="sv-SE" sz="2400">
                <a:solidFill>
                  <a:srgbClr val="000000"/>
                </a:solidFill>
                <a:latin typeface="Calibri Light"/>
                <a:cs typeface="Calibri Light"/>
              </a:rPr>
              <a:t>Dessa fyra </a:t>
            </a:r>
            <a:r>
              <a:rPr lang="sv-SE" sz="2400" b="0" i="0">
                <a:solidFill>
                  <a:srgbClr val="000000"/>
                </a:solidFill>
                <a:effectLst/>
                <a:latin typeface="Calibri Light"/>
                <a:cs typeface="Calibri Light"/>
              </a:rPr>
              <a:t>områden kommer att följas månadsvis</a:t>
            </a:r>
            <a:r>
              <a:rPr lang="sv-SE" sz="2400">
                <a:solidFill>
                  <a:srgbClr val="000000"/>
                </a:solidFill>
                <a:latin typeface="Calibri Light"/>
                <a:cs typeface="Calibri Light"/>
              </a:rPr>
              <a:t>.</a:t>
            </a:r>
            <a:r>
              <a:rPr lang="sv-SE" sz="2400" b="0" i="0">
                <a:solidFill>
                  <a:srgbClr val="000000"/>
                </a:solidFill>
                <a:effectLst/>
                <a:latin typeface="Calibri Light"/>
                <a:cs typeface="Calibri Light"/>
              </a:rPr>
              <a:t> </a:t>
            </a:r>
            <a:r>
              <a:rPr lang="sv-SE" sz="2400">
                <a:solidFill>
                  <a:srgbClr val="000000"/>
                </a:solidFill>
                <a:latin typeface="Calibri Light"/>
                <a:cs typeface="Calibri Light"/>
              </a:rPr>
              <a:t>Uppföljning</a:t>
            </a:r>
            <a:r>
              <a:rPr lang="sv-SE" sz="2400" b="0" i="0">
                <a:solidFill>
                  <a:srgbClr val="000000"/>
                </a:solidFill>
                <a:effectLst/>
                <a:latin typeface="Calibri Light"/>
                <a:cs typeface="Calibri Light"/>
              </a:rPr>
              <a:t> med diagram och statistik från verksamhetsnivå till övergripande nivå kommer att visas på intranätet.</a:t>
            </a:r>
            <a:r>
              <a:rPr lang="sv-SE" sz="2400">
                <a:solidFill>
                  <a:srgbClr val="000000"/>
                </a:solidFill>
                <a:latin typeface="Calibri Light"/>
                <a:cs typeface="Calibri Light"/>
              </a:rPr>
              <a:t> </a:t>
            </a:r>
          </a:p>
          <a:p>
            <a:pPr marL="209550" indent="-209550"/>
            <a:r>
              <a:rPr lang="sv-SE" sz="2400">
                <a:latin typeface="Calibri Light"/>
                <a:cs typeface="Calibri Light"/>
              </a:rPr>
              <a:t>Förbättringsaktiviteter ska arbetas in i verksamhetsplaner med stöd av en särskild mall.</a:t>
            </a:r>
          </a:p>
        </p:txBody>
      </p:sp>
    </p:spTree>
    <p:extLst>
      <p:ext uri="{BB962C8B-B14F-4D97-AF65-F5344CB8AC3E}">
        <p14:creationId xmlns:p14="http://schemas.microsoft.com/office/powerpoint/2010/main" val="4111712292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Västmanland Rosa">
  <a:themeElements>
    <a:clrScheme name="Region Västmanland Rosa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670F3B"/>
      </a:accent1>
      <a:accent2>
        <a:srgbClr val="4B467D"/>
      </a:accent2>
      <a:accent3>
        <a:srgbClr val="339D94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521D9FB5-7CB1-42BD-A10F-3DE124FFD5A6}" vid="{AD81C99D-9013-42CC-AE63-A697B804DEF4}"/>
    </a:ext>
  </a:extLst>
</a:theme>
</file>

<file path=ppt/theme/theme2.xml><?xml version="1.0" encoding="utf-8"?>
<a:theme xmlns:a="http://schemas.openxmlformats.org/drawingml/2006/main" name="1_Region Västmanland Rosa">
  <a:themeElements>
    <a:clrScheme name="Region Västmanland Rosa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670F3B"/>
      </a:accent1>
      <a:accent2>
        <a:srgbClr val="4B467D"/>
      </a:accent2>
      <a:accent3>
        <a:srgbClr val="339D94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521D9FB5-7CB1-42BD-A10F-3DE124FFD5A6}" vid="{F38DBA59-E7D5-4B2F-84B2-A92E00DF87CC}"/>
    </a:ext>
  </a:extLst>
</a:theme>
</file>

<file path=ppt/theme/theme3.xml><?xml version="1.0" encoding="utf-8"?>
<a:theme xmlns:a="http://schemas.openxmlformats.org/drawingml/2006/main" name="Region Västmanland Blå">
  <a:themeElements>
    <a:clrScheme name="Region Västmanland Blå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C82AF"/>
      </a:accent1>
      <a:accent2>
        <a:srgbClr val="4B467D"/>
      </a:accent2>
      <a:accent3>
        <a:srgbClr val="339D94"/>
      </a:accent3>
      <a:accent4>
        <a:srgbClr val="670F3B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521D9FB5-7CB1-42BD-A10F-3DE124FFD5A6}" vid="{99F4B11D-CA40-45CB-AFA6-9BD0E4F3C915}"/>
    </a:ext>
  </a:extLst>
</a:theme>
</file>

<file path=ppt/theme/theme4.xml><?xml version="1.0" encoding="utf-8"?>
<a:theme xmlns:a="http://schemas.openxmlformats.org/drawingml/2006/main" name="Region Västmanland Grön">
  <a:themeElements>
    <a:clrScheme name="Region Västmanland Grön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39D94"/>
      </a:accent1>
      <a:accent2>
        <a:srgbClr val="4B467D"/>
      </a:accent2>
      <a:accent3>
        <a:srgbClr val="670F3B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521D9FB5-7CB1-42BD-A10F-3DE124FFD5A6}" vid="{F84FDC2C-1D92-49B2-A6C0-CF77F176AA19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gion Västmanland Grön">
    <a:dk1>
      <a:sysClr val="windowText" lastClr="000000"/>
    </a:dk1>
    <a:lt1>
      <a:sysClr val="window" lastClr="FFFFFF"/>
    </a:lt1>
    <a:dk2>
      <a:srgbClr val="7F7F7F"/>
    </a:dk2>
    <a:lt2>
      <a:srgbClr val="FFFFFF"/>
    </a:lt2>
    <a:accent1>
      <a:srgbClr val="339D94"/>
    </a:accent1>
    <a:accent2>
      <a:srgbClr val="4B467D"/>
    </a:accent2>
    <a:accent3>
      <a:srgbClr val="670F3B"/>
    </a:accent3>
    <a:accent4>
      <a:srgbClr val="3C82AF"/>
    </a:accent4>
    <a:accent5>
      <a:srgbClr val="F5AA3C"/>
    </a:accent5>
    <a:accent6>
      <a:srgbClr val="B2A39A"/>
    </a:accent6>
    <a:hlink>
      <a:srgbClr val="31599B"/>
    </a:hlink>
    <a:folHlink>
      <a:srgbClr val="7F7F7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Region Västmanland Mall Powerpoint</Template>
  <TotalTime>0</TotalTime>
  <Words>462</Words>
  <Application>Microsoft Office PowerPoint</Application>
  <PresentationFormat>Bredbild</PresentationFormat>
  <Paragraphs>40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7</vt:i4>
      </vt:variant>
    </vt:vector>
  </HeadingPairs>
  <TitlesOfParts>
    <vt:vector size="13" baseType="lpstr">
      <vt:lpstr>Calibri</vt:lpstr>
      <vt:lpstr>Calibri Light</vt:lpstr>
      <vt:lpstr>Region Västmanland Rosa</vt:lpstr>
      <vt:lpstr>1_Region Västmanland Rosa</vt:lpstr>
      <vt:lpstr>Region Västmanland Blå</vt:lpstr>
      <vt:lpstr>Region Västmanland Grön</vt:lpstr>
      <vt:lpstr>Sammanfattning av ekonomiåtgärder för HSF</vt:lpstr>
      <vt:lpstr>Ekonomiska läget just nu</vt:lpstr>
      <vt:lpstr>   Uppdrag till alla verksamheter: </vt:lpstr>
      <vt:lpstr>Antal medarbetare ska minska varje månad</vt:lpstr>
      <vt:lpstr>Fortsatt arbete med att bli oberoende av hyrpersonal </vt:lpstr>
      <vt:lpstr>Förbättringar/aktiviteter – effektiva vårdavdelningar </vt:lpstr>
      <vt:lpstr>Uppföljning och aktiviteter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 ekonomiska läget för HSF</dc:title>
  <dc:creator>Sanna Engkvist</dc:creator>
  <cp:lastModifiedBy>Sanna Engkvist</cp:lastModifiedBy>
  <cp:revision>5</cp:revision>
  <dcterms:created xsi:type="dcterms:W3CDTF">2023-11-01T11:20:50Z</dcterms:created>
  <dcterms:modified xsi:type="dcterms:W3CDTF">2023-11-16T14:16:28Z</dcterms:modified>
</cp:coreProperties>
</file>