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4.xml" ContentType="application/vnd.openxmlformats-officedocument.theme+xml"/>
  <Override PartName="/ppt/theme/themeOverride1.xml" ContentType="application/vnd.openxmlformats-officedocument.themeOverrid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8" r:id="rId4"/>
    <p:sldMasterId id="2147483746" r:id="rId5"/>
    <p:sldMasterId id="2147483648" r:id="rId6"/>
    <p:sldMasterId id="2147483703" r:id="rId7"/>
  </p:sldMasterIdLst>
  <p:notesMasterIdLst>
    <p:notesMasterId r:id="rId19"/>
  </p:notesMasterIdLst>
  <p:sldIdLst>
    <p:sldId id="268" r:id="rId8"/>
    <p:sldId id="257" r:id="rId9"/>
    <p:sldId id="258" r:id="rId10"/>
    <p:sldId id="259" r:id="rId11"/>
    <p:sldId id="307" r:id="rId12"/>
    <p:sldId id="262" r:id="rId13"/>
    <p:sldId id="695" r:id="rId14"/>
    <p:sldId id="694" r:id="rId15"/>
    <p:sldId id="678" r:id="rId16"/>
    <p:sldId id="265" r:id="rId17"/>
    <p:sldId id="263" r:id="rId18"/>
  </p:sldIdLst>
  <p:sldSz cx="20104100" cy="11309350"/>
  <p:notesSz cx="20104100" cy="1130935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20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EDF2"/>
    <a:srgbClr val="DFECF9"/>
    <a:srgbClr val="DCEEEB"/>
    <a:srgbClr val="E9F6F7"/>
    <a:srgbClr val="F4DEE6"/>
    <a:srgbClr val="DFFFFF"/>
    <a:srgbClr val="E1F6FF"/>
    <a:srgbClr val="D2E6F5"/>
    <a:srgbClr val="E8F5F5"/>
    <a:srgbClr val="D1EB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B9E604-4736-4542-AB8F-AD01CE692895}" v="4" dt="2025-03-17T11:02:21.469"/>
    <p1510:client id="{90A29377-956E-48B7-A6FE-82527A0D2A45}" v="4" dt="2025-03-17T14:05:04.61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llanmörkt format 2 - Dekorfär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Format med tema 2 - dekorfärg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llanmörkt format 2 - Dekorfär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08" y="96"/>
      </p:cViewPr>
      <p:guideLst>
        <p:guide orient="horz" pos="2880"/>
        <p:guide pos="2204"/>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FEB735-08BD-4509-9F3D-F5858D25307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9B1A3DC-C45F-4342-8457-DD7991CCC713}">
      <dgm:prSet/>
      <dgm:spPr/>
      <dgm:t>
        <a:bodyPr/>
        <a:lstStyle/>
        <a:p>
          <a:r>
            <a:rPr lang="en-US" baseline="0"/>
            <a:t>Processen </a:t>
          </a:r>
          <a:r>
            <a:rPr lang="en-US" baseline="0" err="1"/>
            <a:t>där</a:t>
          </a:r>
          <a:r>
            <a:rPr lang="en-US" baseline="0"/>
            <a:t> </a:t>
          </a:r>
          <a:r>
            <a:rPr lang="en-US" baseline="0" err="1"/>
            <a:t>löner</a:t>
          </a:r>
          <a:r>
            <a:rPr lang="en-US" baseline="0"/>
            <a:t> </a:t>
          </a:r>
          <a:r>
            <a:rPr lang="en-US" baseline="0" err="1"/>
            <a:t>sätts</a:t>
          </a:r>
          <a:r>
            <a:rPr lang="en-US" baseline="0"/>
            <a:t> </a:t>
          </a:r>
          <a:r>
            <a:rPr lang="en-US" baseline="0" err="1"/>
            <a:t>och</a:t>
          </a:r>
          <a:r>
            <a:rPr lang="en-US" baseline="0"/>
            <a:t> </a:t>
          </a:r>
          <a:r>
            <a:rPr lang="en-US" baseline="0" err="1"/>
            <a:t>utvecklas</a:t>
          </a:r>
          <a:r>
            <a:rPr lang="en-US" baseline="0"/>
            <a:t> </a:t>
          </a:r>
          <a:r>
            <a:rPr lang="en-US" baseline="0" err="1"/>
            <a:t>över</a:t>
          </a:r>
          <a:r>
            <a:rPr lang="en-US" baseline="0"/>
            <a:t> </a:t>
          </a:r>
          <a:r>
            <a:rPr lang="en-US" baseline="0" err="1"/>
            <a:t>tid</a:t>
          </a:r>
          <a:endParaRPr lang="en-US"/>
        </a:p>
      </dgm:t>
    </dgm:pt>
    <dgm:pt modelId="{93A3CF52-30E2-454C-999D-E0B000A17D5A}" type="parTrans" cxnId="{10E51979-7B8F-49AA-8A05-01A0B89C5974}">
      <dgm:prSet/>
      <dgm:spPr/>
      <dgm:t>
        <a:bodyPr/>
        <a:lstStyle/>
        <a:p>
          <a:endParaRPr lang="en-US"/>
        </a:p>
      </dgm:t>
    </dgm:pt>
    <dgm:pt modelId="{C0019994-77DC-4490-AA9F-5B1AF64027A0}" type="sibTrans" cxnId="{10E51979-7B8F-49AA-8A05-01A0B89C5974}">
      <dgm:prSet/>
      <dgm:spPr/>
      <dgm:t>
        <a:bodyPr/>
        <a:lstStyle/>
        <a:p>
          <a:endParaRPr lang="en-US"/>
        </a:p>
      </dgm:t>
    </dgm:pt>
    <dgm:pt modelId="{488C1521-CD2E-42F5-B902-EE9F0383C001}">
      <dgm:prSet/>
      <dgm:spPr/>
      <dgm:t>
        <a:bodyPr/>
        <a:lstStyle/>
        <a:p>
          <a:pPr rtl="0"/>
          <a:r>
            <a:rPr lang="en-US" baseline="0">
              <a:latin typeface="Calibri"/>
            </a:rPr>
            <a:t> </a:t>
          </a:r>
          <a:r>
            <a:rPr lang="en-US" baseline="0"/>
            <a:t>Påverkas av </a:t>
          </a:r>
          <a:r>
            <a:rPr lang="en-US" baseline="0" err="1"/>
            <a:t>lagar</a:t>
          </a:r>
          <a:r>
            <a:rPr lang="en-US" baseline="0"/>
            <a:t>, </a:t>
          </a:r>
          <a:r>
            <a:rPr lang="en-US" baseline="0" err="1"/>
            <a:t>avtal</a:t>
          </a:r>
          <a:r>
            <a:rPr lang="en-US" baseline="0"/>
            <a:t> </a:t>
          </a:r>
          <a:r>
            <a:rPr lang="en-US" baseline="0" err="1"/>
            <a:t>och</a:t>
          </a:r>
          <a:r>
            <a:rPr lang="en-US" baseline="0"/>
            <a:t> </a:t>
          </a:r>
          <a:r>
            <a:rPr lang="en-US" baseline="0" err="1"/>
            <a:t>lokala</a:t>
          </a:r>
          <a:r>
            <a:rPr lang="en-US" baseline="0"/>
            <a:t> processer</a:t>
          </a:r>
          <a:endParaRPr lang="en-US"/>
        </a:p>
      </dgm:t>
    </dgm:pt>
    <dgm:pt modelId="{03BACA38-F4D4-4FF0-A404-7ADB8CCCA905}" type="parTrans" cxnId="{13172398-2AD9-4C94-B596-AAA6135934DC}">
      <dgm:prSet/>
      <dgm:spPr/>
      <dgm:t>
        <a:bodyPr/>
        <a:lstStyle/>
        <a:p>
          <a:endParaRPr lang="en-US"/>
        </a:p>
      </dgm:t>
    </dgm:pt>
    <dgm:pt modelId="{A9F48E94-231F-4D56-B8BA-F2E61057BE46}" type="sibTrans" cxnId="{13172398-2AD9-4C94-B596-AAA6135934DC}">
      <dgm:prSet/>
      <dgm:spPr/>
      <dgm:t>
        <a:bodyPr/>
        <a:lstStyle/>
        <a:p>
          <a:endParaRPr lang="en-US"/>
        </a:p>
      </dgm:t>
    </dgm:pt>
    <dgm:pt modelId="{FC149E6A-F498-403B-BE3F-E0C3FCB5A578}">
      <dgm:prSet/>
      <dgm:spPr/>
      <dgm:t>
        <a:bodyPr/>
        <a:lstStyle/>
        <a:p>
          <a:r>
            <a:rPr lang="en-US" baseline="0"/>
            <a:t>Koppling till </a:t>
          </a:r>
          <a:r>
            <a:rPr lang="en-US" baseline="0" err="1"/>
            <a:t>verksamhetens</a:t>
          </a:r>
          <a:r>
            <a:rPr lang="en-US" baseline="0"/>
            <a:t> </a:t>
          </a:r>
          <a:r>
            <a:rPr lang="en-US" baseline="0" err="1"/>
            <a:t>mål</a:t>
          </a:r>
          <a:r>
            <a:rPr lang="en-US" baseline="0"/>
            <a:t> </a:t>
          </a:r>
          <a:r>
            <a:rPr lang="en-US" baseline="0" err="1"/>
            <a:t>och</a:t>
          </a:r>
          <a:r>
            <a:rPr lang="en-US" baseline="0"/>
            <a:t> </a:t>
          </a:r>
          <a:r>
            <a:rPr lang="en-US" baseline="0" err="1"/>
            <a:t>ekonomi</a:t>
          </a:r>
          <a:endParaRPr lang="en-US"/>
        </a:p>
      </dgm:t>
    </dgm:pt>
    <dgm:pt modelId="{D47EE48B-EDFB-47A4-9618-20AE11DC9FCF}" type="parTrans" cxnId="{68270B42-CF4E-423B-971F-793BA8D613B0}">
      <dgm:prSet/>
      <dgm:spPr/>
      <dgm:t>
        <a:bodyPr/>
        <a:lstStyle/>
        <a:p>
          <a:endParaRPr lang="en-US"/>
        </a:p>
      </dgm:t>
    </dgm:pt>
    <dgm:pt modelId="{AE20F676-C70D-47BF-96C0-1921C7203395}" type="sibTrans" cxnId="{68270B42-CF4E-423B-971F-793BA8D613B0}">
      <dgm:prSet/>
      <dgm:spPr/>
      <dgm:t>
        <a:bodyPr/>
        <a:lstStyle/>
        <a:p>
          <a:endParaRPr lang="en-US"/>
        </a:p>
      </dgm:t>
    </dgm:pt>
    <dgm:pt modelId="{B77F7A51-4004-4689-984E-C6DD0632FDDA}" type="pres">
      <dgm:prSet presAssocID="{12FEB735-08BD-4509-9F3D-F5858D253076}" presName="diagram" presStyleCnt="0">
        <dgm:presLayoutVars>
          <dgm:dir/>
          <dgm:resizeHandles val="exact"/>
        </dgm:presLayoutVars>
      </dgm:prSet>
      <dgm:spPr/>
    </dgm:pt>
    <dgm:pt modelId="{103C0461-0E38-49DA-A640-D35D8CCC4A5B}" type="pres">
      <dgm:prSet presAssocID="{49B1A3DC-C45F-4342-8457-DD7991CCC713}" presName="node" presStyleLbl="node1" presStyleIdx="0" presStyleCnt="3">
        <dgm:presLayoutVars>
          <dgm:bulletEnabled val="1"/>
        </dgm:presLayoutVars>
      </dgm:prSet>
      <dgm:spPr/>
    </dgm:pt>
    <dgm:pt modelId="{675FE3C6-082D-4F62-94B4-A69CAAA1364F}" type="pres">
      <dgm:prSet presAssocID="{C0019994-77DC-4490-AA9F-5B1AF64027A0}" presName="sibTrans" presStyleCnt="0"/>
      <dgm:spPr/>
    </dgm:pt>
    <dgm:pt modelId="{4ECCE66E-DFE4-4B38-AC06-85729F31CAC4}" type="pres">
      <dgm:prSet presAssocID="{488C1521-CD2E-42F5-B902-EE9F0383C001}" presName="node" presStyleLbl="node1" presStyleIdx="1" presStyleCnt="3">
        <dgm:presLayoutVars>
          <dgm:bulletEnabled val="1"/>
        </dgm:presLayoutVars>
      </dgm:prSet>
      <dgm:spPr/>
    </dgm:pt>
    <dgm:pt modelId="{992D2A0B-3AD7-4E45-AD20-0AA0947B4D3D}" type="pres">
      <dgm:prSet presAssocID="{A9F48E94-231F-4D56-B8BA-F2E61057BE46}" presName="sibTrans" presStyleCnt="0"/>
      <dgm:spPr/>
    </dgm:pt>
    <dgm:pt modelId="{4A1FA41A-474D-4CCE-B561-D098675FA6BD}" type="pres">
      <dgm:prSet presAssocID="{FC149E6A-F498-403B-BE3F-E0C3FCB5A578}" presName="node" presStyleLbl="node1" presStyleIdx="2" presStyleCnt="3">
        <dgm:presLayoutVars>
          <dgm:bulletEnabled val="1"/>
        </dgm:presLayoutVars>
      </dgm:prSet>
      <dgm:spPr/>
    </dgm:pt>
  </dgm:ptLst>
  <dgm:cxnLst>
    <dgm:cxn modelId="{4AB2730F-BEAB-4538-860D-EFD6AAFA5969}" type="presOf" srcId="{488C1521-CD2E-42F5-B902-EE9F0383C001}" destId="{4ECCE66E-DFE4-4B38-AC06-85729F31CAC4}" srcOrd="0" destOrd="0" presId="urn:microsoft.com/office/officeart/2005/8/layout/default"/>
    <dgm:cxn modelId="{B3453961-A755-42B9-AE81-51BAF38A2539}" type="presOf" srcId="{FC149E6A-F498-403B-BE3F-E0C3FCB5A578}" destId="{4A1FA41A-474D-4CCE-B561-D098675FA6BD}" srcOrd="0" destOrd="0" presId="urn:microsoft.com/office/officeart/2005/8/layout/default"/>
    <dgm:cxn modelId="{68270B42-CF4E-423B-971F-793BA8D613B0}" srcId="{12FEB735-08BD-4509-9F3D-F5858D253076}" destId="{FC149E6A-F498-403B-BE3F-E0C3FCB5A578}" srcOrd="2" destOrd="0" parTransId="{D47EE48B-EDFB-47A4-9618-20AE11DC9FCF}" sibTransId="{AE20F676-C70D-47BF-96C0-1921C7203395}"/>
    <dgm:cxn modelId="{806F7A6E-B193-48D1-8F27-DF0D26427249}" type="presOf" srcId="{49B1A3DC-C45F-4342-8457-DD7991CCC713}" destId="{103C0461-0E38-49DA-A640-D35D8CCC4A5B}" srcOrd="0" destOrd="0" presId="urn:microsoft.com/office/officeart/2005/8/layout/default"/>
    <dgm:cxn modelId="{10E51979-7B8F-49AA-8A05-01A0B89C5974}" srcId="{12FEB735-08BD-4509-9F3D-F5858D253076}" destId="{49B1A3DC-C45F-4342-8457-DD7991CCC713}" srcOrd="0" destOrd="0" parTransId="{93A3CF52-30E2-454C-999D-E0B000A17D5A}" sibTransId="{C0019994-77DC-4490-AA9F-5B1AF64027A0}"/>
    <dgm:cxn modelId="{13172398-2AD9-4C94-B596-AAA6135934DC}" srcId="{12FEB735-08BD-4509-9F3D-F5858D253076}" destId="{488C1521-CD2E-42F5-B902-EE9F0383C001}" srcOrd="1" destOrd="0" parTransId="{03BACA38-F4D4-4FF0-A404-7ADB8CCCA905}" sibTransId="{A9F48E94-231F-4D56-B8BA-F2E61057BE46}"/>
    <dgm:cxn modelId="{25D062F4-AEAA-4892-AE2F-E9144298C8DC}" type="presOf" srcId="{12FEB735-08BD-4509-9F3D-F5858D253076}" destId="{B77F7A51-4004-4689-984E-C6DD0632FDDA}" srcOrd="0" destOrd="0" presId="urn:microsoft.com/office/officeart/2005/8/layout/default"/>
    <dgm:cxn modelId="{246E2112-0770-4126-9C67-A955F50F0354}" type="presParOf" srcId="{B77F7A51-4004-4689-984E-C6DD0632FDDA}" destId="{103C0461-0E38-49DA-A640-D35D8CCC4A5B}" srcOrd="0" destOrd="0" presId="urn:microsoft.com/office/officeart/2005/8/layout/default"/>
    <dgm:cxn modelId="{6D044C25-5400-44FB-BA72-C4FA66BAA64D}" type="presParOf" srcId="{B77F7A51-4004-4689-984E-C6DD0632FDDA}" destId="{675FE3C6-082D-4F62-94B4-A69CAAA1364F}" srcOrd="1" destOrd="0" presId="urn:microsoft.com/office/officeart/2005/8/layout/default"/>
    <dgm:cxn modelId="{B8943457-EAFF-486A-955C-68918BDF7C6E}" type="presParOf" srcId="{B77F7A51-4004-4689-984E-C6DD0632FDDA}" destId="{4ECCE66E-DFE4-4B38-AC06-85729F31CAC4}" srcOrd="2" destOrd="0" presId="urn:microsoft.com/office/officeart/2005/8/layout/default"/>
    <dgm:cxn modelId="{EF876F70-AF3F-4A1C-BFDB-DBC6DC9961DE}" type="presParOf" srcId="{B77F7A51-4004-4689-984E-C6DD0632FDDA}" destId="{992D2A0B-3AD7-4E45-AD20-0AA0947B4D3D}" srcOrd="3" destOrd="0" presId="urn:microsoft.com/office/officeart/2005/8/layout/default"/>
    <dgm:cxn modelId="{D141D483-C138-4A3F-9E82-B2591F215E80}" type="presParOf" srcId="{B77F7A51-4004-4689-984E-C6DD0632FDDA}" destId="{4A1FA41A-474D-4CCE-B561-D098675FA6BD}"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3C0461-0E38-49DA-A640-D35D8CCC4A5B}">
      <dsp:nvSpPr>
        <dsp:cNvPr id="0" name=""/>
        <dsp:cNvSpPr/>
      </dsp:nvSpPr>
      <dsp:spPr>
        <a:xfrm>
          <a:off x="2413927" y="2821"/>
          <a:ext cx="6090735" cy="365444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220" tIns="236220" rIns="236220" bIns="236220" numCol="1" spcCol="1270" anchor="ctr" anchorCtr="0">
          <a:noAutofit/>
        </a:bodyPr>
        <a:lstStyle/>
        <a:p>
          <a:pPr marL="0" lvl="0" indent="0" algn="ctr" defTabSz="2755900">
            <a:lnSpc>
              <a:spcPct val="90000"/>
            </a:lnSpc>
            <a:spcBef>
              <a:spcPct val="0"/>
            </a:spcBef>
            <a:spcAft>
              <a:spcPct val="35000"/>
            </a:spcAft>
            <a:buNone/>
          </a:pPr>
          <a:r>
            <a:rPr lang="en-US" sz="6200" kern="1200" baseline="0"/>
            <a:t>Processen </a:t>
          </a:r>
          <a:r>
            <a:rPr lang="en-US" sz="6200" kern="1200" baseline="0" err="1"/>
            <a:t>där</a:t>
          </a:r>
          <a:r>
            <a:rPr lang="en-US" sz="6200" kern="1200" baseline="0"/>
            <a:t> </a:t>
          </a:r>
          <a:r>
            <a:rPr lang="en-US" sz="6200" kern="1200" baseline="0" err="1"/>
            <a:t>löner</a:t>
          </a:r>
          <a:r>
            <a:rPr lang="en-US" sz="6200" kern="1200" baseline="0"/>
            <a:t> </a:t>
          </a:r>
          <a:r>
            <a:rPr lang="en-US" sz="6200" kern="1200" baseline="0" err="1"/>
            <a:t>sätts</a:t>
          </a:r>
          <a:r>
            <a:rPr lang="en-US" sz="6200" kern="1200" baseline="0"/>
            <a:t> </a:t>
          </a:r>
          <a:r>
            <a:rPr lang="en-US" sz="6200" kern="1200" baseline="0" err="1"/>
            <a:t>och</a:t>
          </a:r>
          <a:r>
            <a:rPr lang="en-US" sz="6200" kern="1200" baseline="0"/>
            <a:t> </a:t>
          </a:r>
          <a:r>
            <a:rPr lang="en-US" sz="6200" kern="1200" baseline="0" err="1"/>
            <a:t>utvecklas</a:t>
          </a:r>
          <a:r>
            <a:rPr lang="en-US" sz="6200" kern="1200" baseline="0"/>
            <a:t> </a:t>
          </a:r>
          <a:r>
            <a:rPr lang="en-US" sz="6200" kern="1200" baseline="0" err="1"/>
            <a:t>över</a:t>
          </a:r>
          <a:r>
            <a:rPr lang="en-US" sz="6200" kern="1200" baseline="0"/>
            <a:t> </a:t>
          </a:r>
          <a:r>
            <a:rPr lang="en-US" sz="6200" kern="1200" baseline="0" err="1"/>
            <a:t>tid</a:t>
          </a:r>
          <a:endParaRPr lang="en-US" sz="6200" kern="1200"/>
        </a:p>
      </dsp:txBody>
      <dsp:txXfrm>
        <a:off x="2413927" y="2821"/>
        <a:ext cx="6090735" cy="3654441"/>
      </dsp:txXfrm>
    </dsp:sp>
    <dsp:sp modelId="{4ECCE66E-DFE4-4B38-AC06-85729F31CAC4}">
      <dsp:nvSpPr>
        <dsp:cNvPr id="0" name=""/>
        <dsp:cNvSpPr/>
      </dsp:nvSpPr>
      <dsp:spPr>
        <a:xfrm>
          <a:off x="9113736" y="2821"/>
          <a:ext cx="6090735" cy="365444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220" tIns="236220" rIns="236220" bIns="236220" numCol="1" spcCol="1270" anchor="ctr" anchorCtr="0">
          <a:noAutofit/>
        </a:bodyPr>
        <a:lstStyle/>
        <a:p>
          <a:pPr marL="0" lvl="0" indent="0" algn="ctr" defTabSz="2755900" rtl="0">
            <a:lnSpc>
              <a:spcPct val="90000"/>
            </a:lnSpc>
            <a:spcBef>
              <a:spcPct val="0"/>
            </a:spcBef>
            <a:spcAft>
              <a:spcPct val="35000"/>
            </a:spcAft>
            <a:buNone/>
          </a:pPr>
          <a:r>
            <a:rPr lang="en-US" sz="6200" kern="1200" baseline="0">
              <a:latin typeface="Calibri"/>
            </a:rPr>
            <a:t> </a:t>
          </a:r>
          <a:r>
            <a:rPr lang="en-US" sz="6200" kern="1200" baseline="0"/>
            <a:t>Påverkas av </a:t>
          </a:r>
          <a:r>
            <a:rPr lang="en-US" sz="6200" kern="1200" baseline="0" err="1"/>
            <a:t>lagar</a:t>
          </a:r>
          <a:r>
            <a:rPr lang="en-US" sz="6200" kern="1200" baseline="0"/>
            <a:t>, </a:t>
          </a:r>
          <a:r>
            <a:rPr lang="en-US" sz="6200" kern="1200" baseline="0" err="1"/>
            <a:t>avtal</a:t>
          </a:r>
          <a:r>
            <a:rPr lang="en-US" sz="6200" kern="1200" baseline="0"/>
            <a:t> </a:t>
          </a:r>
          <a:r>
            <a:rPr lang="en-US" sz="6200" kern="1200" baseline="0" err="1"/>
            <a:t>och</a:t>
          </a:r>
          <a:r>
            <a:rPr lang="en-US" sz="6200" kern="1200" baseline="0"/>
            <a:t> </a:t>
          </a:r>
          <a:r>
            <a:rPr lang="en-US" sz="6200" kern="1200" baseline="0" err="1"/>
            <a:t>lokala</a:t>
          </a:r>
          <a:r>
            <a:rPr lang="en-US" sz="6200" kern="1200" baseline="0"/>
            <a:t> processer</a:t>
          </a:r>
          <a:endParaRPr lang="en-US" sz="6200" kern="1200"/>
        </a:p>
      </dsp:txBody>
      <dsp:txXfrm>
        <a:off x="9113736" y="2821"/>
        <a:ext cx="6090735" cy="3654441"/>
      </dsp:txXfrm>
    </dsp:sp>
    <dsp:sp modelId="{4A1FA41A-474D-4CCE-B561-D098675FA6BD}">
      <dsp:nvSpPr>
        <dsp:cNvPr id="0" name=""/>
        <dsp:cNvSpPr/>
      </dsp:nvSpPr>
      <dsp:spPr>
        <a:xfrm>
          <a:off x="5763832" y="4266336"/>
          <a:ext cx="6090735" cy="365444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6220" tIns="236220" rIns="236220" bIns="236220" numCol="1" spcCol="1270" anchor="ctr" anchorCtr="0">
          <a:noAutofit/>
        </a:bodyPr>
        <a:lstStyle/>
        <a:p>
          <a:pPr marL="0" lvl="0" indent="0" algn="ctr" defTabSz="2755900">
            <a:lnSpc>
              <a:spcPct val="90000"/>
            </a:lnSpc>
            <a:spcBef>
              <a:spcPct val="0"/>
            </a:spcBef>
            <a:spcAft>
              <a:spcPct val="35000"/>
            </a:spcAft>
            <a:buNone/>
          </a:pPr>
          <a:r>
            <a:rPr lang="en-US" sz="6200" kern="1200" baseline="0"/>
            <a:t>Koppling till </a:t>
          </a:r>
          <a:r>
            <a:rPr lang="en-US" sz="6200" kern="1200" baseline="0" err="1"/>
            <a:t>verksamhetens</a:t>
          </a:r>
          <a:r>
            <a:rPr lang="en-US" sz="6200" kern="1200" baseline="0"/>
            <a:t> </a:t>
          </a:r>
          <a:r>
            <a:rPr lang="en-US" sz="6200" kern="1200" baseline="0" err="1"/>
            <a:t>mål</a:t>
          </a:r>
          <a:r>
            <a:rPr lang="en-US" sz="6200" kern="1200" baseline="0"/>
            <a:t> </a:t>
          </a:r>
          <a:r>
            <a:rPr lang="en-US" sz="6200" kern="1200" baseline="0" err="1"/>
            <a:t>och</a:t>
          </a:r>
          <a:r>
            <a:rPr lang="en-US" sz="6200" kern="1200" baseline="0"/>
            <a:t> </a:t>
          </a:r>
          <a:r>
            <a:rPr lang="en-US" sz="6200" kern="1200" baseline="0" err="1"/>
            <a:t>ekonomi</a:t>
          </a:r>
          <a:endParaRPr lang="en-US" sz="6200" kern="1200"/>
        </a:p>
      </dsp:txBody>
      <dsp:txXfrm>
        <a:off x="5763832" y="4266336"/>
        <a:ext cx="6090735" cy="365444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8712200" cy="56673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11387138" y="0"/>
            <a:ext cx="8712200" cy="566738"/>
          </a:xfrm>
          <a:prstGeom prst="rect">
            <a:avLst/>
          </a:prstGeom>
        </p:spPr>
        <p:txBody>
          <a:bodyPr vert="horz" lIns="91440" tIns="45720" rIns="91440" bIns="45720" rtlCol="0"/>
          <a:lstStyle>
            <a:lvl1pPr algn="r">
              <a:defRPr sz="1200"/>
            </a:lvl1pPr>
          </a:lstStyle>
          <a:p>
            <a:fld id="{991EA50A-7ED8-4297-A6D8-C39D2C596180}" type="datetimeFigureOut">
              <a:rPr lang="sv-SE" smtClean="0"/>
              <a:t>2025-03-17</a:t>
            </a:fld>
            <a:endParaRPr lang="sv-SE"/>
          </a:p>
        </p:txBody>
      </p:sp>
      <p:sp>
        <p:nvSpPr>
          <p:cNvPr id="4" name="Platshållare för bildobjekt 3"/>
          <p:cNvSpPr>
            <a:spLocks noGrp="1" noRot="1" noChangeAspect="1"/>
          </p:cNvSpPr>
          <p:nvPr>
            <p:ph type="sldImg" idx="2"/>
          </p:nvPr>
        </p:nvSpPr>
        <p:spPr>
          <a:xfrm>
            <a:off x="6659563" y="1414463"/>
            <a:ext cx="6784975" cy="381635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2009775" y="5441950"/>
            <a:ext cx="16084550" cy="4454525"/>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10742613"/>
            <a:ext cx="8712200" cy="56673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11387138" y="10742613"/>
            <a:ext cx="8712200" cy="566737"/>
          </a:xfrm>
          <a:prstGeom prst="rect">
            <a:avLst/>
          </a:prstGeom>
        </p:spPr>
        <p:txBody>
          <a:bodyPr vert="horz" lIns="91440" tIns="45720" rIns="91440" bIns="45720" rtlCol="0" anchor="b"/>
          <a:lstStyle>
            <a:lvl1pPr algn="r">
              <a:defRPr sz="1200"/>
            </a:lvl1pPr>
          </a:lstStyle>
          <a:p>
            <a:fld id="{B733DB10-64AD-4478-BAF2-10592BD0BA82}" type="slidenum">
              <a:rPr lang="sv-SE" smtClean="0"/>
              <a:t>‹#›</a:t>
            </a:fld>
            <a:endParaRPr lang="sv-SE"/>
          </a:p>
        </p:txBody>
      </p:sp>
    </p:spTree>
    <p:extLst>
      <p:ext uri="{BB962C8B-B14F-4D97-AF65-F5344CB8AC3E}">
        <p14:creationId xmlns:p14="http://schemas.microsoft.com/office/powerpoint/2010/main" val="1857310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endParaRPr/>
          </a:p>
          <a:p>
            <a:r>
              <a:t>Välkomna! Idag ska vi prata om lönebildning i offentlig sektor. Jag kommer gå igenom vad lönebildning är, hur processen ser ut och hur ni som medarbetare kan påverka er lön.</a:t>
            </a:r>
          </a:p>
        </p:txBody>
      </p:sp>
      <p:sp>
        <p:nvSpPr>
          <p:cNvPr id="4" name="Slide Number Placeholder 3"/>
          <p:cNvSpPr>
            <a:spLocks noGrp="1"/>
          </p:cNvSpPr>
          <p:nvPr>
            <p:ph type="sldNum" sz="quarter" idx="5"/>
          </p:nvPr>
        </p:nvSpPr>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endParaRPr/>
          </a:p>
          <a:p>
            <a:pPr marL="171450" indent="-171450">
              <a:buFont typeface="Arial"/>
              <a:buChar char="•"/>
            </a:pPr>
            <a:r>
              <a:t>Facken är en viktig part i lönebildningen. </a:t>
            </a:r>
            <a:r>
              <a:rPr lang="sv-SE"/>
              <a:t>Facken fungerar som en </a:t>
            </a:r>
            <a:r>
              <a:rPr lang="sv-SE" err="1"/>
              <a:t>sammarbetspartner</a:t>
            </a:r>
            <a:r>
              <a:rPr lang="sv-SE"/>
              <a:t> som tillsammans med arbetsgivaren arbetar för en bra lönebildning. Facken och arbetsgivaren har en dialog kring hur vi på bästa sätt uppnår en individuell och differentierad lönesättning.  </a:t>
            </a:r>
            <a:endParaRPr lang="sv-SE">
              <a:ea typeface="Calibri" panose="020F0502020204030204"/>
              <a:cs typeface="Calibri" panose="020F0502020204030204"/>
            </a:endParaRPr>
          </a:p>
          <a:p>
            <a:endParaRPr lang="sv-SE">
              <a:ea typeface="Calibri" panose="020F0502020204030204"/>
              <a:cs typeface="Calibri" panose="020F0502020204030204"/>
            </a:endParaRPr>
          </a:p>
        </p:txBody>
      </p:sp>
      <p:sp>
        <p:nvSpPr>
          <p:cNvPr id="4" name="Slide Number Placeholder 3"/>
          <p:cNvSpPr>
            <a:spLocks noGrp="1"/>
          </p:cNvSpPr>
          <p:nvPr>
            <p:ph type="sldNum" sz="quarter" idx="5"/>
          </p:nvPr>
        </p:nvSpPr>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endParaRPr/>
          </a:p>
          <a:p>
            <a:r>
              <a:rPr lang="sv-SE"/>
              <a:t>Lönebildning</a:t>
            </a:r>
            <a:r>
              <a:t> </a:t>
            </a:r>
            <a:r>
              <a:rPr lang="sv-SE"/>
              <a:t>är</a:t>
            </a:r>
            <a:r>
              <a:t> den process </a:t>
            </a:r>
            <a:r>
              <a:rPr lang="sv-SE"/>
              <a:t>där</a:t>
            </a:r>
            <a:r>
              <a:t> </a:t>
            </a:r>
            <a:r>
              <a:rPr lang="sv-SE"/>
              <a:t>löner</a:t>
            </a:r>
            <a:r>
              <a:t> </a:t>
            </a:r>
            <a:r>
              <a:rPr lang="sv-SE"/>
              <a:t>sätts</a:t>
            </a:r>
            <a:r>
              <a:t> och </a:t>
            </a:r>
            <a:r>
              <a:rPr lang="sv-SE"/>
              <a:t>utvecklas</a:t>
            </a:r>
            <a:r>
              <a:t> </a:t>
            </a:r>
            <a:r>
              <a:rPr lang="sv-SE"/>
              <a:t>över</a:t>
            </a:r>
            <a:r>
              <a:t> </a:t>
            </a:r>
            <a:r>
              <a:rPr lang="sv-SE"/>
              <a:t>tid</a:t>
            </a:r>
            <a:r>
              <a:t>. Den </a:t>
            </a:r>
            <a:r>
              <a:rPr lang="sv-SE"/>
              <a:t>påverkas</a:t>
            </a:r>
            <a:r>
              <a:t> av </a:t>
            </a:r>
            <a:r>
              <a:rPr lang="sv-SE"/>
              <a:t>lagar</a:t>
            </a:r>
            <a:r>
              <a:t>, </a:t>
            </a:r>
            <a:r>
              <a:rPr lang="sv-SE"/>
              <a:t>centrala</a:t>
            </a:r>
            <a:r>
              <a:t> </a:t>
            </a:r>
            <a:r>
              <a:rPr lang="sv-SE"/>
              <a:t>avtal</a:t>
            </a:r>
            <a:r>
              <a:t> och </a:t>
            </a:r>
            <a:r>
              <a:rPr lang="sv-SE"/>
              <a:t>lokala</a:t>
            </a:r>
            <a:r>
              <a:t> processer – och </a:t>
            </a:r>
            <a:r>
              <a:rPr lang="sv-SE"/>
              <a:t>kopplas</a:t>
            </a:r>
            <a:r>
              <a:t> till </a:t>
            </a:r>
            <a:r>
              <a:rPr lang="sv-SE"/>
              <a:t>verksamhetens</a:t>
            </a:r>
            <a:r>
              <a:t> </a:t>
            </a:r>
            <a:r>
              <a:rPr lang="sv-SE"/>
              <a:t>ekonomi</a:t>
            </a:r>
            <a:r>
              <a:t> och </a:t>
            </a:r>
            <a:r>
              <a:rPr lang="sv-SE"/>
              <a:t>mål</a:t>
            </a:r>
            <a:r>
              <a:t>.</a:t>
            </a:r>
            <a:endParaRPr lang="sv-SE"/>
          </a:p>
          <a:p>
            <a:endParaRPr lang="sv-SE"/>
          </a:p>
          <a:p>
            <a:endParaRPr lang="sv-SE">
              <a:solidFill>
                <a:srgbClr val="FF0000"/>
              </a:solidFill>
              <a:ea typeface="Calibri"/>
              <a:cs typeface="Calibri"/>
            </a:endParaRPr>
          </a:p>
        </p:txBody>
      </p:sp>
      <p:sp>
        <p:nvSpPr>
          <p:cNvPr id="4" name="Slide Number Placeholder 3"/>
          <p:cNvSpPr>
            <a:spLocks noGrp="1"/>
          </p:cNvSpPr>
          <p:nvPr>
            <p:ph type="sldNum" sz="quarter" idx="5"/>
          </p:nvPr>
        </p:nvSpPr>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rPr lang="sv-SE" b="1" baseline="0"/>
              <a:t>Vad utmärkte perioden 1973-1993 i Sverige?</a:t>
            </a:r>
          </a:p>
          <a:p>
            <a:r>
              <a:rPr lang="sv-SE" baseline="0"/>
              <a:t>För 1973-1993 var det få eller inga år som innebar en reallönehöjning. Det var en så kallad ”förlorad” period rent ekonomiskt för Sverige. </a:t>
            </a:r>
          </a:p>
          <a:p>
            <a:endParaRPr lang="sv-SE" baseline="0"/>
          </a:p>
          <a:p>
            <a:r>
              <a:rPr lang="sv-SE" b="1" baseline="0"/>
              <a:t>Varför var det på detta sätt? </a:t>
            </a:r>
            <a:endParaRPr lang="sv-SE" baseline="0"/>
          </a:p>
          <a:p>
            <a:pPr marL="228600" indent="-228600">
              <a:buAutoNum type="arabicParenR"/>
            </a:pPr>
            <a:r>
              <a:rPr lang="sv-SE" baseline="0"/>
              <a:t>Under denna period hade Sverige en så kallad lönedriven inflation. När inflationen steg i samhället ville anställda och olika fackförbund ha höjd lön för att kompensera för de ökade kostnaderna. Dessa krav tillmötesgicks och lönerna höjdes. Men i och med att löner är en stor del av kostnaderna för företagen så fick det till följd att företagens kostnader ökade. När företagens kostnader ökade försökte de i sin tur kompensera detta genom att höja priserna på sina varor. Höjda priser på varor innebar i sin tur ökad inflation. Den ökade inflationen åt upp det föregående årets löneökningar varpå facket igen ville ha kompensation. Allt detta innebar en uppåtgående lönespiral där höjda löner pressade upp priser som i sin tur pressade upp inflationen. </a:t>
            </a:r>
          </a:p>
          <a:p>
            <a:pPr marL="0" indent="0">
              <a:buNone/>
            </a:pPr>
            <a:endParaRPr lang="sv-SE" baseline="0"/>
          </a:p>
          <a:p>
            <a:pPr marL="0" indent="0">
              <a:buNone/>
            </a:pPr>
            <a:r>
              <a:rPr lang="sv-SE" baseline="0"/>
              <a:t>Resultatet blev att </a:t>
            </a:r>
            <a:r>
              <a:rPr lang="sv-SE" b="1" i="1" baseline="0"/>
              <a:t>hela </a:t>
            </a:r>
            <a:r>
              <a:rPr lang="sv-SE" baseline="0"/>
              <a:t>Sverige förlorade på detta, både anställda och företag. </a:t>
            </a:r>
          </a:p>
          <a:p>
            <a:pPr marL="171450" indent="-171450">
              <a:buFont typeface="Arial" panose="020B0604020202020204" pitchFamily="34" charset="0"/>
              <a:buChar char="•"/>
            </a:pPr>
            <a:r>
              <a:rPr lang="sv-SE" baseline="0"/>
              <a:t>Löntagare tappade i köpkraft. </a:t>
            </a:r>
          </a:p>
          <a:p>
            <a:pPr marL="171450" indent="-171450">
              <a:buFont typeface="Arial" panose="020B0604020202020204" pitchFamily="34" charset="0"/>
              <a:buChar char="•"/>
            </a:pPr>
            <a:r>
              <a:rPr lang="sv-SE" baseline="0"/>
              <a:t>Företagen med sina allt högre lönekostnader och priser på varor kunde inte konkurrera med utländska företag och slogs ut. </a:t>
            </a:r>
          </a:p>
          <a:p>
            <a:pPr marL="171450" indent="-171450">
              <a:buFont typeface="Arial" panose="020B0604020202020204" pitchFamily="34" charset="0"/>
              <a:buChar char="•"/>
            </a:pPr>
            <a:r>
              <a:rPr lang="sv-SE" baseline="0"/>
              <a:t>Det ledde till färre företag och färre anställda med fler arbetslösa och låg köpkraft för allt fler i Sverige. </a:t>
            </a:r>
          </a:p>
          <a:p>
            <a:pPr marL="171450" indent="-171450">
              <a:buFont typeface="Arial" panose="020B0604020202020204" pitchFamily="34" charset="0"/>
              <a:buChar char="•"/>
            </a:pPr>
            <a:endParaRPr lang="sv-SE"/>
          </a:p>
          <a:p>
            <a:pPr marL="228600" marR="0" lvl="0" indent="-228600" algn="l" defTabSz="914400" rtl="0" eaLnBrk="1" fontAlgn="auto" latinLnBrk="0" hangingPunct="1">
              <a:lnSpc>
                <a:spcPct val="100000"/>
              </a:lnSpc>
              <a:spcBef>
                <a:spcPts val="0"/>
              </a:spcBef>
              <a:spcAft>
                <a:spcPts val="0"/>
              </a:spcAft>
              <a:buClrTx/>
              <a:buSzTx/>
              <a:buFont typeface="+mj-lt"/>
              <a:buAutoNum type="arabicParenR" startAt="2"/>
              <a:tabLst/>
              <a:defRPr/>
            </a:pPr>
            <a:r>
              <a:rPr lang="sv-SE" baseline="0"/>
              <a:t>Det fanns vidare ingen svensk lönebildningsmodell med ett ’’märke’’ som sattes av parterna inom exportindustrin. Istället hade man till och med så kallade följsamhetsklausuler. Dessa innebar att om efterföljande avtal innehöll högre löneökningar, så höjdes löneökningarna även i redan träffade avtal. </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sv-SE" baseline="0"/>
          </a:p>
          <a:p>
            <a:pPr marL="228600" marR="0" lvl="0" indent="-228600" algn="l" defTabSz="914400" rtl="0" eaLnBrk="1" fontAlgn="auto" latinLnBrk="0" hangingPunct="1">
              <a:lnSpc>
                <a:spcPct val="100000"/>
              </a:lnSpc>
              <a:spcBef>
                <a:spcPts val="0"/>
              </a:spcBef>
              <a:spcAft>
                <a:spcPts val="0"/>
              </a:spcAft>
              <a:buClrTx/>
              <a:buSzTx/>
              <a:buFont typeface="+mj-lt"/>
              <a:buAutoNum type="arabicParenR" startAt="3"/>
              <a:tabLst/>
              <a:defRPr/>
            </a:pPr>
            <a:r>
              <a:rPr lang="sv-SE" baseline="0"/>
              <a:t>Riksbanken hade inte ett inflationsmål. Istället var målet att hålla växelkurser för svenska valutan fast till en viss nivå samt ett sysselsättningsmål för arbetskraften. </a:t>
            </a:r>
          </a:p>
          <a:p>
            <a:pPr marL="0" indent="0">
              <a:buNone/>
            </a:pPr>
            <a:endParaRPr lang="sv-SE" baseline="0"/>
          </a:p>
          <a:p>
            <a:pPr marL="228600" indent="-228600">
              <a:buAutoNum type="arabicParenR" startAt="4"/>
            </a:pPr>
            <a:r>
              <a:rPr lang="sv-SE" baseline="0"/>
              <a:t>Vi hade en låg ekonomisk effektivitet globalt sett. Orsaken till detta var att en rad former av hinder för kapital, varor och tjänster. Till exempel höga importtullar, lånerestriktioner med mera. Många av världens länder och regioner var även dåligt integrerade med världsmarknaden med låg konkurrens som följd. Med låg konkurrens följer även högre priser och tendens till högre inflation. </a:t>
            </a:r>
          </a:p>
          <a:p>
            <a:pPr marL="0" indent="0">
              <a:buNone/>
            </a:pPr>
            <a:endParaRPr lang="sv-SE" baseline="0"/>
          </a:p>
          <a:p>
            <a:pPr marL="228600" indent="-228600">
              <a:buAutoNum type="arabicParenR" startAt="5"/>
            </a:pPr>
            <a:r>
              <a:rPr lang="sv-SE" baseline="0"/>
              <a:t>Perioden innebar även en rad olika krig, framförallt i Mellanöstern. Dessa krig och spänningar innebar även energi/oljekriser med högre energipriser som följd.</a:t>
            </a:r>
          </a:p>
          <a:p>
            <a:endParaRPr lang="sv-SE" b="0" baseline="0"/>
          </a:p>
          <a:p>
            <a:r>
              <a:rPr lang="sv-SE" b="1" baseline="0"/>
              <a:t>Vad hände perioden 1994-2021?</a:t>
            </a:r>
          </a:p>
          <a:p>
            <a:pPr marL="0" marR="0" lvl="0" indent="0" algn="l" defTabSz="914400" rtl="0" eaLnBrk="1" fontAlgn="auto" latinLnBrk="0" hangingPunct="1">
              <a:lnSpc>
                <a:spcPct val="100000"/>
              </a:lnSpc>
              <a:spcBef>
                <a:spcPts val="0"/>
              </a:spcBef>
              <a:spcAft>
                <a:spcPts val="0"/>
              </a:spcAft>
              <a:buClrTx/>
              <a:buSzTx/>
              <a:buFontTx/>
              <a:buNone/>
              <a:tabLst/>
              <a:defRPr/>
            </a:pPr>
            <a:r>
              <a:rPr lang="sv-SE"/>
              <a:t>Tre faktorer brukar sägas vara det som bidrog till att bryta den negativa nedåtgående spiralen för Sverige:</a:t>
            </a:r>
          </a:p>
          <a:p>
            <a:pPr marL="228600" indent="-228600">
              <a:buAutoNum type="arabicParenR"/>
            </a:pPr>
            <a:endParaRPr lang="sv-SE" baseline="0"/>
          </a:p>
          <a:p>
            <a:pPr marL="228600" indent="-228600">
              <a:buAutoNum type="arabicParenR"/>
            </a:pPr>
            <a:r>
              <a:rPr lang="sv-SE" baseline="0"/>
              <a:t>Under 1990-talet får vi en allt mer globaliserad och integrerad värld. </a:t>
            </a:r>
          </a:p>
          <a:p>
            <a:pPr marL="0" indent="0">
              <a:buNone/>
            </a:pPr>
            <a:r>
              <a:rPr lang="sv-SE" baseline="0"/>
              <a:t>Det sker avregleringar av hinder för tjänster, varor och kapital som alla bidrar till att öka handeln i världen. Nya tekniska landvinningar sprids så som datorer, internet och mobiltelefoner. Allt detta bidrar till att öka internationaliseringen samt skapar effektivare företag och till att öka den globala konkurrensen. Det innebar i sin tur att priser pressades världen över, dvs vi fick en låginflationsmiljö.</a:t>
            </a:r>
          </a:p>
          <a:p>
            <a:pPr marL="228600" indent="-228600">
              <a:buAutoNum type="arabicParenR"/>
            </a:pPr>
            <a:endParaRPr lang="sv-SE" baseline="0"/>
          </a:p>
          <a:p>
            <a:pPr marL="0" indent="0">
              <a:buNone/>
            </a:pPr>
            <a:r>
              <a:rPr lang="sv-SE" baseline="0"/>
              <a:t>2) 1995 infördes ett inflationsmål på 2 % som Sveriges Riksbank började följa. </a:t>
            </a:r>
          </a:p>
          <a:p>
            <a:pPr marL="0" indent="0">
              <a:buNone/>
            </a:pPr>
            <a:r>
              <a:rPr lang="sv-SE" baseline="0"/>
              <a:t>Till sin hjälp hade man bland annat riksräntan som kunde höjas eller sänkas beroende på inflationsnivå.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a:t>3) Sist men inte minst etablerades 1997 en norm för lönekostnadsökningar det s.k. ’’märket’’ i avtal mellan parterna inom industrin.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a:t>Märket är ett samlat värde för löneöversyn, villkorsförändringar, avtalslängd etc. Märket sätts med hänsyn till konkurrenskraften för den exporterande och internationellt konkurrensutsatta industrin i Sverige. Detta i jämförelse med våra främsta konkurrentländer så som Tyskland m.fl. Övriga centrala avtalsslutande parter på svensk arbetsmarknad följer sedan ’’märket’’. Att ’’märket’’ fungerar som norm följs och stöds även av Medlingsinstitutet.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aseline="0"/>
          </a:p>
          <a:p>
            <a:pPr marL="0" marR="0" lvl="0" indent="0" algn="l" defTabSz="914400" rtl="0" eaLnBrk="1" fontAlgn="auto" latinLnBrk="0" hangingPunct="1">
              <a:lnSpc>
                <a:spcPct val="100000"/>
              </a:lnSpc>
              <a:spcBef>
                <a:spcPts val="0"/>
              </a:spcBef>
              <a:spcAft>
                <a:spcPts val="0"/>
              </a:spcAft>
              <a:buClrTx/>
              <a:buSzTx/>
              <a:buFontTx/>
              <a:buNone/>
              <a:tabLst/>
              <a:defRPr/>
            </a:pPr>
            <a:r>
              <a:rPr lang="sv-SE" b="1" baseline="0"/>
              <a:t>Perioden med löner som sattes för att kompensera för hög inflation var därmed bruten.</a:t>
            </a:r>
          </a:p>
          <a:p>
            <a:endParaRPr/>
          </a:p>
        </p:txBody>
      </p:sp>
      <p:sp>
        <p:nvSpPr>
          <p:cNvPr id="4" name="Slide Number Placeholder 3"/>
          <p:cNvSpPr>
            <a:spLocks noGrp="1"/>
          </p:cNvSpPr>
          <p:nvPr>
            <p:ph type="sldNum" sz="quarter" idx="5"/>
          </p:nvPr>
        </p:nvSpPr>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endParaRPr/>
          </a:p>
          <a:p>
            <a:r>
              <a:rPr lang="en-US"/>
              <a:t>I </a:t>
            </a:r>
            <a:r>
              <a:rPr lang="en-US" err="1"/>
              <a:t>lönekartläggningen</a:t>
            </a:r>
            <a:r>
              <a:rPr lang="en-US"/>
              <a:t>, </a:t>
            </a:r>
            <a:r>
              <a:rPr lang="en-US" err="1"/>
              <a:t>som</a:t>
            </a:r>
            <a:r>
              <a:rPr lang="en-US"/>
              <a:t> </a:t>
            </a:r>
            <a:r>
              <a:rPr lang="en-US" err="1"/>
              <a:t>sker</a:t>
            </a:r>
            <a:r>
              <a:rPr lang="en-US"/>
              <a:t> </a:t>
            </a:r>
            <a:r>
              <a:rPr lang="en-US" err="1"/>
              <a:t>en</a:t>
            </a:r>
            <a:r>
              <a:rPr lang="en-US"/>
              <a:t> </a:t>
            </a:r>
            <a:r>
              <a:rPr lang="en-US" err="1"/>
              <a:t>gång</a:t>
            </a:r>
            <a:r>
              <a:rPr lang="en-US"/>
              <a:t> om </a:t>
            </a:r>
            <a:r>
              <a:rPr lang="en-US" err="1"/>
              <a:t>året</a:t>
            </a:r>
            <a:r>
              <a:rPr lang="en-US"/>
              <a:t>, ska </a:t>
            </a:r>
            <a:r>
              <a:rPr lang="en-US" err="1"/>
              <a:t>arbetsgivaren</a:t>
            </a:r>
            <a:r>
              <a:rPr lang="en-US"/>
              <a:t> </a:t>
            </a:r>
            <a:r>
              <a:rPr lang="en-US" err="1"/>
              <a:t>bedöma</a:t>
            </a:r>
            <a:r>
              <a:rPr lang="en-US"/>
              <a:t> om </a:t>
            </a:r>
            <a:r>
              <a:rPr lang="en-US" err="1"/>
              <a:t>löneskillnader</a:t>
            </a:r>
            <a:r>
              <a:rPr lang="en-US"/>
              <a:t> </a:t>
            </a:r>
            <a:r>
              <a:rPr lang="en-US" err="1"/>
              <a:t>mellan</a:t>
            </a:r>
            <a:r>
              <a:rPr lang="en-US"/>
              <a:t> </a:t>
            </a:r>
            <a:r>
              <a:rPr lang="en-US" err="1"/>
              <a:t>kvinnor</a:t>
            </a:r>
            <a:r>
              <a:rPr lang="en-US"/>
              <a:t> </a:t>
            </a:r>
            <a:r>
              <a:rPr lang="en-US" err="1"/>
              <a:t>och</a:t>
            </a:r>
            <a:r>
              <a:rPr lang="en-US"/>
              <a:t> </a:t>
            </a:r>
            <a:r>
              <a:rPr lang="en-US" err="1"/>
              <a:t>män</a:t>
            </a:r>
            <a:r>
              <a:rPr lang="en-US"/>
              <a:t> </a:t>
            </a:r>
            <a:r>
              <a:rPr lang="en-US" err="1"/>
              <a:t>som</a:t>
            </a:r>
            <a:r>
              <a:rPr lang="en-US"/>
              <a:t> </a:t>
            </a:r>
            <a:r>
              <a:rPr lang="en-US" err="1"/>
              <a:t>utför</a:t>
            </a:r>
            <a:r>
              <a:rPr lang="en-US"/>
              <a:t> </a:t>
            </a:r>
            <a:r>
              <a:rPr lang="en-US" err="1"/>
              <a:t>lika</a:t>
            </a:r>
            <a:r>
              <a:rPr lang="en-US"/>
              <a:t> </a:t>
            </a:r>
            <a:r>
              <a:rPr lang="en-US" err="1"/>
              <a:t>eller</a:t>
            </a:r>
            <a:r>
              <a:rPr lang="en-US"/>
              <a:t> </a:t>
            </a:r>
            <a:r>
              <a:rPr lang="en-US" err="1"/>
              <a:t>likvärdigt</a:t>
            </a:r>
            <a:r>
              <a:rPr lang="en-US"/>
              <a:t> </a:t>
            </a:r>
            <a:r>
              <a:rPr lang="en-US" err="1"/>
              <a:t>arbete</a:t>
            </a:r>
            <a:r>
              <a:rPr lang="en-US"/>
              <a:t> </a:t>
            </a:r>
            <a:r>
              <a:rPr lang="en-US" err="1"/>
              <a:t>har</a:t>
            </a:r>
            <a:r>
              <a:rPr lang="en-US"/>
              <a:t> </a:t>
            </a:r>
            <a:r>
              <a:rPr lang="en-US" err="1"/>
              <a:t>ett</a:t>
            </a:r>
            <a:r>
              <a:rPr lang="en-US"/>
              <a:t> </a:t>
            </a:r>
            <a:r>
              <a:rPr lang="en-US" err="1"/>
              <a:t>samband</a:t>
            </a:r>
            <a:r>
              <a:rPr lang="en-US"/>
              <a:t> med </a:t>
            </a:r>
            <a:r>
              <a:rPr lang="en-US" err="1"/>
              <a:t>kön</a:t>
            </a:r>
            <a:r>
              <a:rPr lang="en-US"/>
              <a:t>. Finner vi </a:t>
            </a:r>
            <a:r>
              <a:rPr lang="en-US" err="1"/>
              <a:t>sådanna</a:t>
            </a:r>
            <a:r>
              <a:rPr lang="en-US"/>
              <a:t> </a:t>
            </a:r>
            <a:r>
              <a:rPr lang="en-US" err="1"/>
              <a:t>samband</a:t>
            </a:r>
            <a:r>
              <a:rPr lang="en-US"/>
              <a:t> </a:t>
            </a:r>
            <a:r>
              <a:rPr lang="en-US" err="1"/>
              <a:t>behöver</a:t>
            </a:r>
            <a:r>
              <a:rPr lang="en-US"/>
              <a:t> de </a:t>
            </a:r>
            <a:r>
              <a:rPr lang="en-US" err="1"/>
              <a:t>åtgärdas</a:t>
            </a:r>
            <a:r>
              <a:rPr lang="en-US"/>
              <a:t>. </a:t>
            </a:r>
            <a:endParaRPr lang="sv-SE"/>
          </a:p>
          <a:p>
            <a:endParaRPr>
              <a:ea typeface="Calibri"/>
              <a:cs typeface="Calibri"/>
            </a:endParaRPr>
          </a:p>
        </p:txBody>
      </p:sp>
      <p:sp>
        <p:nvSpPr>
          <p:cNvPr id="4" name="Slide Number Placeholder 3"/>
          <p:cNvSpPr>
            <a:spLocks noGrp="1"/>
          </p:cNvSpPr>
          <p:nvPr>
            <p:ph type="sldNum" sz="quarter" idx="5"/>
          </p:nvPr>
        </p:nvSpPr>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err="1"/>
              <a:t>Flera</a:t>
            </a:r>
            <a:r>
              <a:rPr lang="en-US"/>
              <a:t> </a:t>
            </a:r>
            <a:r>
              <a:rPr lang="en-US" err="1"/>
              <a:t>faktorer</a:t>
            </a:r>
            <a:r>
              <a:rPr lang="en-US"/>
              <a:t> </a:t>
            </a:r>
            <a:r>
              <a:rPr lang="en-US" err="1"/>
              <a:t>påverkar</a:t>
            </a:r>
            <a:r>
              <a:rPr lang="en-US"/>
              <a:t> din </a:t>
            </a:r>
            <a:r>
              <a:rPr lang="en-US" err="1"/>
              <a:t>lön</a:t>
            </a:r>
            <a:r>
              <a:rPr lang="en-US"/>
              <a:t>: din </a:t>
            </a:r>
            <a:r>
              <a:rPr lang="en-US" err="1"/>
              <a:t>utbildning</a:t>
            </a:r>
            <a:r>
              <a:rPr lang="en-US"/>
              <a:t> </a:t>
            </a:r>
            <a:r>
              <a:rPr lang="en-US" err="1"/>
              <a:t>och</a:t>
            </a:r>
            <a:r>
              <a:rPr lang="en-US"/>
              <a:t> </a:t>
            </a:r>
            <a:r>
              <a:rPr lang="en-US" err="1"/>
              <a:t>kompetens</a:t>
            </a:r>
            <a:r>
              <a:rPr lang="en-US"/>
              <a:t>, </a:t>
            </a:r>
            <a:r>
              <a:rPr lang="en-US" err="1"/>
              <a:t>vilket</a:t>
            </a:r>
            <a:r>
              <a:rPr lang="en-US"/>
              <a:t> </a:t>
            </a:r>
            <a:r>
              <a:rPr lang="en-US" err="1"/>
              <a:t>ansvar</a:t>
            </a:r>
            <a:r>
              <a:rPr lang="en-US"/>
              <a:t> du </a:t>
            </a:r>
            <a:r>
              <a:rPr lang="en-US" err="1"/>
              <a:t>har</a:t>
            </a:r>
            <a:r>
              <a:rPr lang="en-US"/>
              <a:t>, </a:t>
            </a:r>
            <a:r>
              <a:rPr lang="en-US" err="1"/>
              <a:t>dina</a:t>
            </a:r>
            <a:r>
              <a:rPr lang="en-US"/>
              <a:t> </a:t>
            </a:r>
            <a:r>
              <a:rPr lang="en-US" err="1"/>
              <a:t>prestationer</a:t>
            </a:r>
            <a:r>
              <a:rPr lang="en-US"/>
              <a:t>, </a:t>
            </a:r>
            <a:r>
              <a:rPr lang="en-US" err="1"/>
              <a:t>konkurrens</a:t>
            </a:r>
            <a:r>
              <a:rPr lang="en-US"/>
              <a:t> om </a:t>
            </a:r>
            <a:r>
              <a:rPr lang="en-US" err="1"/>
              <a:t>arbetskraft</a:t>
            </a:r>
            <a:r>
              <a:rPr lang="en-US"/>
              <a:t> </a:t>
            </a:r>
            <a:r>
              <a:rPr lang="en-US" err="1"/>
              <a:t>och</a:t>
            </a:r>
            <a:r>
              <a:rPr lang="en-US"/>
              <a:t> </a:t>
            </a:r>
            <a:r>
              <a:rPr lang="en-US" err="1"/>
              <a:t>vårt</a:t>
            </a:r>
            <a:r>
              <a:rPr lang="en-US"/>
              <a:t> </a:t>
            </a:r>
            <a:r>
              <a:rPr lang="en-US" err="1"/>
              <a:t>ekonomiska</a:t>
            </a:r>
            <a:r>
              <a:rPr lang="en-US"/>
              <a:t> </a:t>
            </a:r>
            <a:r>
              <a:rPr lang="en-US" err="1"/>
              <a:t>läge</a:t>
            </a:r>
            <a:r>
              <a:rPr lang="en-US"/>
              <a:t>.</a:t>
            </a:r>
            <a:endParaRPr lang="sv-SE"/>
          </a:p>
        </p:txBody>
      </p:sp>
      <p:sp>
        <p:nvSpPr>
          <p:cNvPr id="4" name="Platshållare för bildnummer 3"/>
          <p:cNvSpPr>
            <a:spLocks noGrp="1"/>
          </p:cNvSpPr>
          <p:nvPr>
            <p:ph type="sldNum" sz="quarter" idx="5"/>
          </p:nvPr>
        </p:nvSpPr>
        <p:spPr/>
        <p:txBody>
          <a:bodyPr/>
          <a:lstStyle/>
          <a:p>
            <a:fld id="{B733DB10-64AD-4478-BAF2-10592BD0BA82}" type="slidenum">
              <a:rPr lang="sv-SE" smtClean="0"/>
              <a:t>5</a:t>
            </a:fld>
            <a:endParaRPr lang="sv-SE"/>
          </a:p>
        </p:txBody>
      </p:sp>
    </p:spTree>
    <p:extLst>
      <p:ext uri="{BB962C8B-B14F-4D97-AF65-F5344CB8AC3E}">
        <p14:creationId xmlns:p14="http://schemas.microsoft.com/office/powerpoint/2010/main" val="3781687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endParaRPr/>
          </a:p>
          <a:p>
            <a:endParaRPr>
              <a:ea typeface="Calibri"/>
              <a:cs typeface="Calibri"/>
            </a:endParaRPr>
          </a:p>
        </p:txBody>
      </p:sp>
      <p:sp>
        <p:nvSpPr>
          <p:cNvPr id="4" name="Slide Number Placeholder 3"/>
          <p:cNvSpPr>
            <a:spLocks noGrp="1"/>
          </p:cNvSpPr>
          <p:nvPr>
            <p:ph type="sldNum" sz="quarter" idx="5"/>
          </p:nvPr>
        </p:nvSpPr>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ea typeface="Calibri"/>
              <a:cs typeface="Calibri"/>
            </a:endParaRPr>
          </a:p>
          <a:p>
            <a:endParaRPr lang="en-US" dirty="0">
              <a:ea typeface="Calibri"/>
              <a:cs typeface="Calibri"/>
            </a:endParaRPr>
          </a:p>
        </p:txBody>
      </p:sp>
      <p:sp>
        <p:nvSpPr>
          <p:cNvPr id="4" name="Platshållare för bildnummer 3"/>
          <p:cNvSpPr>
            <a:spLocks noGrp="1"/>
          </p:cNvSpPr>
          <p:nvPr>
            <p:ph type="sldNum" sz="quarter" idx="5"/>
          </p:nvPr>
        </p:nvSpPr>
        <p:spPr/>
        <p:txBody>
          <a:bodyPr/>
          <a:lstStyle/>
          <a:p>
            <a:fld id="{B733DB10-64AD-4478-BAF2-10592BD0BA82}" type="slidenum">
              <a:rPr lang="sv-SE" smtClean="0"/>
              <a:t>7</a:t>
            </a:fld>
            <a:endParaRPr lang="sv-SE"/>
          </a:p>
        </p:txBody>
      </p:sp>
    </p:spTree>
    <p:extLst>
      <p:ext uri="{BB962C8B-B14F-4D97-AF65-F5344CB8AC3E}">
        <p14:creationId xmlns:p14="http://schemas.microsoft.com/office/powerpoint/2010/main" val="24504587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ea typeface="Calibri"/>
                <a:cs typeface="Calibri"/>
              </a:rPr>
              <a:t>Så hänger de båda samtalen ihop. </a:t>
            </a:r>
          </a:p>
        </p:txBody>
      </p:sp>
      <p:sp>
        <p:nvSpPr>
          <p:cNvPr id="4" name="Platshållare för bildnummer 3"/>
          <p:cNvSpPr>
            <a:spLocks noGrp="1"/>
          </p:cNvSpPr>
          <p:nvPr>
            <p:ph type="sldNum" sz="quarter" idx="5"/>
          </p:nvPr>
        </p:nvSpPr>
        <p:spPr/>
        <p:txBody>
          <a:bodyPr/>
          <a:lstStyle/>
          <a:p>
            <a:fld id="{B733DB10-64AD-4478-BAF2-10592BD0BA82}" type="slidenum">
              <a:rPr lang="sv-SE" smtClean="0"/>
              <a:t>9</a:t>
            </a:fld>
            <a:endParaRPr lang="sv-SE"/>
          </a:p>
        </p:txBody>
      </p:sp>
    </p:spTree>
    <p:extLst>
      <p:ext uri="{BB962C8B-B14F-4D97-AF65-F5344CB8AC3E}">
        <p14:creationId xmlns:p14="http://schemas.microsoft.com/office/powerpoint/2010/main" val="18899584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endParaRPr/>
          </a:p>
          <a:p>
            <a:r>
              <a:t>Som medarbetare kan du påverka din lön genom prestation, utveckling, initiativ och att vara förberedd inför lönesamtalet. Det handlar också om att förstå lönekriterierna och ha en löpande dialog med din chef.</a:t>
            </a:r>
          </a:p>
        </p:txBody>
      </p:sp>
      <p:sp>
        <p:nvSpPr>
          <p:cNvPr id="4" name="Slide Number Placeholder 3"/>
          <p:cNvSpPr>
            <a:spLocks noGrp="1"/>
          </p:cNvSpPr>
          <p:nvPr>
            <p:ph type="sldNum" sz="quarter" idx="5"/>
          </p:nvPr>
        </p:nvSpPr>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emf"/><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2.emf"/><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0.emf"/><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emf"/><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slideMaster" Target="../slideMasters/slideMaster4.xml"/><Relationship Id="rId1" Type="http://schemas.openxmlformats.org/officeDocument/2006/relationships/themeOverride" Target="../theme/themeOverride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6.emf"/><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emf"/><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AEDF2"/>
        </a:solidFill>
        <a:effectLst/>
      </p:bgPr>
    </p:bg>
    <p:spTree>
      <p:nvGrpSpPr>
        <p:cNvPr id="1" name=""/>
        <p:cNvGrpSpPr/>
        <p:nvPr/>
      </p:nvGrpSpPr>
      <p:grpSpPr>
        <a:xfrm>
          <a:off x="0" y="0"/>
          <a:ext cx="0" cy="0"/>
          <a:chOff x="0" y="0"/>
          <a:chExt cx="0" cy="0"/>
        </a:xfrm>
      </p:grpSpPr>
      <p:pic>
        <p:nvPicPr>
          <p:cNvPr id="113" name="Bildobjekt 112">
            <a:extLst>
              <a:ext uri="{FF2B5EF4-FFF2-40B4-BE49-F238E27FC236}">
                <a16:creationId xmlns:a16="http://schemas.microsoft.com/office/drawing/2014/main" id="{213F865A-82E0-4DE6-BBD6-DA7B3D8F004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488" r="6671" b="4223"/>
          <a:stretch/>
        </p:blipFill>
        <p:spPr>
          <a:xfrm>
            <a:off x="10814050" y="-1"/>
            <a:ext cx="9290050" cy="11309351"/>
          </a:xfrm>
          <a:prstGeom prst="rect">
            <a:avLst/>
          </a:prstGeom>
        </p:spPr>
      </p:pic>
      <p:sp>
        <p:nvSpPr>
          <p:cNvPr id="2" name="Rubrik 1">
            <a:extLst>
              <a:ext uri="{FF2B5EF4-FFF2-40B4-BE49-F238E27FC236}">
                <a16:creationId xmlns:a16="http://schemas.microsoft.com/office/drawing/2014/main" id="{57016142-5590-4F09-AF8B-DB6FD618E5BC}"/>
              </a:ext>
            </a:extLst>
          </p:cNvPr>
          <p:cNvSpPr>
            <a:spLocks noGrp="1"/>
          </p:cNvSpPr>
          <p:nvPr>
            <p:ph type="ctrTitle" hasCustomPrompt="1"/>
          </p:nvPr>
        </p:nvSpPr>
        <p:spPr>
          <a:xfrm>
            <a:off x="2513013" y="2378075"/>
            <a:ext cx="13635037" cy="3409950"/>
          </a:xfrm>
        </p:spPr>
        <p:txBody>
          <a:bodyPr anchor="b">
            <a:noAutofit/>
          </a:bodyPr>
          <a:lstStyle>
            <a:lvl1pPr algn="l">
              <a:lnSpc>
                <a:spcPct val="75000"/>
              </a:lnSpc>
              <a:defRPr sz="11900" spc="-400" baseline="0"/>
            </a:lvl1pPr>
          </a:lstStyle>
          <a:p>
            <a:r>
              <a:rPr lang="sv-SE"/>
              <a:t>Rubrik på en eller två rader</a:t>
            </a:r>
          </a:p>
        </p:txBody>
      </p:sp>
      <p:sp>
        <p:nvSpPr>
          <p:cNvPr id="3" name="Underrubrik 2">
            <a:extLst>
              <a:ext uri="{FF2B5EF4-FFF2-40B4-BE49-F238E27FC236}">
                <a16:creationId xmlns:a16="http://schemas.microsoft.com/office/drawing/2014/main" id="{D27A8EE4-92AA-495F-86F9-6A5C4BD31BDC}"/>
              </a:ext>
            </a:extLst>
          </p:cNvPr>
          <p:cNvSpPr>
            <a:spLocks noGrp="1"/>
          </p:cNvSpPr>
          <p:nvPr>
            <p:ph type="subTitle" idx="1" hasCustomPrompt="1"/>
          </p:nvPr>
        </p:nvSpPr>
        <p:spPr>
          <a:xfrm>
            <a:off x="2513013" y="6279773"/>
            <a:ext cx="13635037" cy="2406650"/>
          </a:xfrm>
        </p:spPr>
        <p:txBody>
          <a:bodyPr>
            <a:noAutofit/>
          </a:bodyPr>
          <a:lstStyle>
            <a:lvl1pPr marL="0" indent="0" algn="l">
              <a:spcAft>
                <a:spcPts val="0"/>
              </a:spcAft>
              <a:buNone/>
              <a:defRPr sz="4500" spc="-2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sp>
        <p:nvSpPr>
          <p:cNvPr id="115" name="object 38">
            <a:extLst>
              <a:ext uri="{FF2B5EF4-FFF2-40B4-BE49-F238E27FC236}">
                <a16:creationId xmlns:a16="http://schemas.microsoft.com/office/drawing/2014/main" id="{9BDBBCB9-81A0-4B48-8D85-87FE05F29E71}"/>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3532130461"/>
      </p:ext>
    </p:extLst>
  </p:cSld>
  <p:clrMapOvr>
    <a:masterClrMapping/>
  </p:clrMapOvr>
  <p:extLst>
    <p:ext uri="{DCECCB84-F9BA-43D5-87BE-67443E8EF086}">
      <p15:sldGuideLst xmlns:p15="http://schemas.microsoft.com/office/powerpoint/2012/main">
        <p15:guide id="1" orient="horz" pos="3562" userDrawn="1">
          <p15:clr>
            <a:srgbClr val="FBAE40"/>
          </p15:clr>
        </p15:guide>
        <p15:guide id="2" pos="633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Rubrik och innehåll">
    <p:spTree>
      <p:nvGrpSpPr>
        <p:cNvPr id="1" name=""/>
        <p:cNvGrpSpPr/>
        <p:nvPr/>
      </p:nvGrpSpPr>
      <p:grpSpPr>
        <a:xfrm>
          <a:off x="0" y="0"/>
          <a:ext cx="0" cy="0"/>
          <a:chOff x="0" y="0"/>
          <a:chExt cx="0" cy="0"/>
        </a:xfrm>
      </p:grpSpPr>
      <p:sp>
        <p:nvSpPr>
          <p:cNvPr id="4" name="Platshållare för datum 3">
            <a:extLst>
              <a:ext uri="{FF2B5EF4-FFF2-40B4-BE49-F238E27FC236}">
                <a16:creationId xmlns:a16="http://schemas.microsoft.com/office/drawing/2014/main" id="{92F10B09-3181-4055-A46D-4599230801B3}"/>
              </a:ext>
            </a:extLst>
          </p:cNvPr>
          <p:cNvSpPr>
            <a:spLocks noGrp="1"/>
          </p:cNvSpPr>
          <p:nvPr>
            <p:ph type="dt" sz="half" idx="10"/>
          </p:nvPr>
        </p:nvSpPr>
        <p:spPr/>
        <p:txBody>
          <a:bodyPr/>
          <a:lstStyle/>
          <a:p>
            <a:fld id="{22A7701B-8AEB-47E6-B4CC-5A851E887FD1}" type="datetime1">
              <a:rPr lang="sv-SE" smtClean="0"/>
              <a:t>2025-03-17</a:t>
            </a:fld>
            <a:endParaRPr lang="sv-SE"/>
          </a:p>
        </p:txBody>
      </p:sp>
      <p:sp>
        <p:nvSpPr>
          <p:cNvPr id="5" name="Platshållare för sidfot 4">
            <a:extLst>
              <a:ext uri="{FF2B5EF4-FFF2-40B4-BE49-F238E27FC236}">
                <a16:creationId xmlns:a16="http://schemas.microsoft.com/office/drawing/2014/main" id="{C14280DC-5966-49BD-AB8E-60113DB565C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0409115-4960-4246-9D14-439564AD91D1}"/>
              </a:ext>
            </a:extLst>
          </p:cNvPr>
          <p:cNvSpPr>
            <a:spLocks noGrp="1"/>
          </p:cNvSpPr>
          <p:nvPr>
            <p:ph type="sldNum" sz="quarter" idx="12"/>
          </p:nvPr>
        </p:nvSpPr>
        <p:spPr/>
        <p:txBody>
          <a:bodyPr/>
          <a:lstStyle/>
          <a:p>
            <a:fld id="{38480145-259A-47DA-A30D-C906B9DB5C99}" type="slidenum">
              <a:rPr lang="sv-SE" smtClean="0"/>
              <a:t>‹#›</a:t>
            </a:fld>
            <a:endParaRPr lang="sv-SE"/>
          </a:p>
        </p:txBody>
      </p:sp>
      <p:pic>
        <p:nvPicPr>
          <p:cNvPr id="8" name="Bildobjekt 7">
            <a:extLst>
              <a:ext uri="{FF2B5EF4-FFF2-40B4-BE49-F238E27FC236}">
                <a16:creationId xmlns:a16="http://schemas.microsoft.com/office/drawing/2014/main" id="{14FA10E6-DC00-4A4C-A2EE-A3F53C17D52B}"/>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2760" r="88999" b="40995"/>
          <a:stretch/>
        </p:blipFill>
        <p:spPr>
          <a:xfrm>
            <a:off x="19009056" y="1"/>
            <a:ext cx="1095044" cy="3216274"/>
          </a:xfrm>
          <a:prstGeom prst="rect">
            <a:avLst/>
          </a:prstGeom>
        </p:spPr>
      </p:pic>
      <p:sp>
        <p:nvSpPr>
          <p:cNvPr id="24" name="Platshållare för innehåll 1">
            <a:extLst>
              <a:ext uri="{FF2B5EF4-FFF2-40B4-BE49-F238E27FC236}">
                <a16:creationId xmlns:a16="http://schemas.microsoft.com/office/drawing/2014/main" id="{6349BD8C-2D4F-1E42-AF30-E092AF2FE871}"/>
              </a:ext>
            </a:extLst>
          </p:cNvPr>
          <p:cNvSpPr>
            <a:spLocks noGrp="1"/>
          </p:cNvSpPr>
          <p:nvPr>
            <p:ph sz="half" idx="1" hasCustomPrompt="1"/>
          </p:nvPr>
        </p:nvSpPr>
        <p:spPr>
          <a:xfrm>
            <a:off x="1243766" y="3406775"/>
            <a:ext cx="8638421" cy="5976000"/>
          </a:xfrm>
        </p:spPr>
        <p:txBody>
          <a:bodyPr>
            <a:noAutofit/>
          </a:bodyPr>
          <a:lstStyle/>
          <a:p>
            <a:pPr marL="0" indent="0">
              <a:buNone/>
            </a:pPr>
            <a:r>
              <a:rPr lang="sv-SE" sz="3200"/>
              <a:t>Nästkommande sida innehåller våra illustrationer. </a:t>
            </a:r>
            <a:br>
              <a:rPr lang="sv-SE" sz="3200"/>
            </a:br>
            <a:r>
              <a:rPr lang="sv-SE" sz="3200"/>
              <a:t>Följ dessa steg för att använda någon av dem.</a:t>
            </a:r>
          </a:p>
          <a:p>
            <a:r>
              <a:rPr lang="sv-SE" sz="3200"/>
              <a:t>Markera önskad illustration</a:t>
            </a:r>
          </a:p>
          <a:p>
            <a:r>
              <a:rPr lang="sv-SE" sz="3200"/>
              <a:t>Kopiera genom att högerklicka och välj </a:t>
            </a:r>
            <a:r>
              <a:rPr lang="sv-SE" sz="3200" i="1"/>
              <a:t>kopiera</a:t>
            </a:r>
            <a:r>
              <a:rPr lang="sv-SE" sz="3200"/>
              <a:t>, alternativt </a:t>
            </a:r>
            <a:r>
              <a:rPr lang="sv-SE" sz="3200" err="1"/>
              <a:t>ctrl</a:t>
            </a:r>
            <a:r>
              <a:rPr lang="sv-SE" sz="3200"/>
              <a:t> + C (PC) eller </a:t>
            </a:r>
            <a:r>
              <a:rPr lang="sv-SE" sz="3200" err="1"/>
              <a:t>cmd</a:t>
            </a:r>
            <a:r>
              <a:rPr lang="sv-SE" sz="3200"/>
              <a:t> + C (Mac)</a:t>
            </a:r>
          </a:p>
          <a:p>
            <a:r>
              <a:rPr lang="sv-SE" sz="3200"/>
              <a:t>Klistra in på önskad sida genom att högerklicka och välj </a:t>
            </a:r>
            <a:r>
              <a:rPr lang="sv-SE" sz="3200" i="1"/>
              <a:t>klistra in</a:t>
            </a:r>
            <a:r>
              <a:rPr lang="sv-SE" sz="3200"/>
              <a:t>, alternativt </a:t>
            </a:r>
            <a:r>
              <a:rPr lang="sv-SE" sz="3200" err="1"/>
              <a:t>ctrl</a:t>
            </a:r>
            <a:r>
              <a:rPr lang="sv-SE" sz="3200"/>
              <a:t> + V (PC) eller </a:t>
            </a:r>
            <a:r>
              <a:rPr lang="sv-SE" sz="3200" err="1"/>
              <a:t>cmd</a:t>
            </a:r>
            <a:r>
              <a:rPr lang="sv-SE" sz="3200"/>
              <a:t> + V (Mac)</a:t>
            </a:r>
          </a:p>
          <a:p>
            <a:r>
              <a:rPr lang="sv-SE" sz="3200"/>
              <a:t>När du är klar med din presentation radera dessa två sidor från presentationen.</a:t>
            </a:r>
          </a:p>
          <a:p>
            <a:endParaRPr lang="sv-SE" sz="3200"/>
          </a:p>
          <a:p>
            <a:pPr marL="0" indent="0">
              <a:buNone/>
            </a:pPr>
            <a:endParaRPr lang="sv-SE" sz="3200"/>
          </a:p>
        </p:txBody>
      </p:sp>
      <p:sp>
        <p:nvSpPr>
          <p:cNvPr id="25" name="Rubrik 2">
            <a:extLst>
              <a:ext uri="{FF2B5EF4-FFF2-40B4-BE49-F238E27FC236}">
                <a16:creationId xmlns:a16="http://schemas.microsoft.com/office/drawing/2014/main" id="{25D11DB4-F685-5ADD-528A-F97CFE9933BD}"/>
              </a:ext>
            </a:extLst>
          </p:cNvPr>
          <p:cNvSpPr txBox="1">
            <a:spLocks/>
          </p:cNvSpPr>
          <p:nvPr userDrawn="1"/>
        </p:nvSpPr>
        <p:spPr>
          <a:xfrm>
            <a:off x="1243766" y="1227047"/>
            <a:ext cx="17616567" cy="2043642"/>
          </a:xfrm>
          <a:prstGeom prst="rect">
            <a:avLst/>
          </a:prstGeom>
        </p:spPr>
        <p:txBody>
          <a:bodyPr vert="horz" lIns="0" tIns="0" rIns="0" bIns="72000" rtlCol="0" anchor="b" anchorCtr="0">
            <a:noAutofit/>
          </a:bodyPr>
          <a:lstStyle>
            <a:lvl1pPr eaLnBrk="1" hangingPunct="1">
              <a:lnSpc>
                <a:spcPct val="85000"/>
              </a:lnSpc>
              <a:defRPr sz="6450" b="1" spc="-280" baseline="0">
                <a:solidFill>
                  <a:schemeClr val="accent1"/>
                </a:solidFill>
                <a:latin typeface="+mj-lt"/>
                <a:ea typeface="+mj-ea"/>
                <a:cs typeface="+mj-cs"/>
              </a:defRPr>
            </a:lvl1pPr>
          </a:lstStyle>
          <a:p>
            <a:r>
              <a:rPr lang="sv-SE" kern="0"/>
              <a:t>Illustrationer</a:t>
            </a:r>
          </a:p>
        </p:txBody>
      </p:sp>
      <p:sp>
        <p:nvSpPr>
          <p:cNvPr id="26" name="Platshållare för innehåll 3">
            <a:extLst>
              <a:ext uri="{FF2B5EF4-FFF2-40B4-BE49-F238E27FC236}">
                <a16:creationId xmlns:a16="http://schemas.microsoft.com/office/drawing/2014/main" id="{1386ADB5-5E0F-1BE1-C572-81D023299F44}"/>
              </a:ext>
            </a:extLst>
          </p:cNvPr>
          <p:cNvSpPr>
            <a:spLocks noGrp="1"/>
          </p:cNvSpPr>
          <p:nvPr>
            <p:ph sz="half" idx="2" hasCustomPrompt="1"/>
          </p:nvPr>
        </p:nvSpPr>
        <p:spPr>
          <a:xfrm>
            <a:off x="10221911" y="3406775"/>
            <a:ext cx="8638421" cy="5976000"/>
          </a:xfrm>
        </p:spPr>
        <p:txBody>
          <a:bodyPr>
            <a:noAutofit/>
          </a:bodyPr>
          <a:lstStyle/>
          <a:p>
            <a:r>
              <a:rPr lang="sv-SE" sz="3200"/>
              <a:t>För att ändra färg på illustrationen markera önskad illustration, gå till fliken </a:t>
            </a:r>
            <a:r>
              <a:rPr lang="sv-SE" sz="3200" i="1"/>
              <a:t>Bildformat (1)</a:t>
            </a:r>
            <a:r>
              <a:rPr lang="sv-SE" sz="3200"/>
              <a:t> i menyn och välj att visa </a:t>
            </a:r>
            <a:r>
              <a:rPr lang="sv-SE" sz="3200" i="1"/>
              <a:t>Formatfönster (2)</a:t>
            </a:r>
            <a:r>
              <a:rPr lang="sv-SE" sz="3200"/>
              <a:t>. Klicka på bildikonen (3) och välj </a:t>
            </a:r>
            <a:r>
              <a:rPr lang="sv-SE" sz="3200" i="1"/>
              <a:t>Ändra färg.</a:t>
            </a:r>
          </a:p>
        </p:txBody>
      </p:sp>
      <p:pic>
        <p:nvPicPr>
          <p:cNvPr id="27" name="Bildobjekt 26">
            <a:extLst>
              <a:ext uri="{FF2B5EF4-FFF2-40B4-BE49-F238E27FC236}">
                <a16:creationId xmlns:a16="http://schemas.microsoft.com/office/drawing/2014/main" id="{3659AAAE-E1F4-4898-7608-AE340C3B43F5}"/>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208"/>
          <a:stretch/>
        </p:blipFill>
        <p:spPr>
          <a:xfrm>
            <a:off x="10572262" y="5388581"/>
            <a:ext cx="7756244" cy="3984984"/>
          </a:xfrm>
          <a:prstGeom prst="rect">
            <a:avLst/>
          </a:prstGeom>
          <a:effectLst>
            <a:outerShdw blurRad="127000" dist="63500" dir="2700000" algn="tl" rotWithShape="0">
              <a:prstClr val="black">
                <a:alpha val="20000"/>
              </a:prstClr>
            </a:outerShdw>
          </a:effectLst>
        </p:spPr>
      </p:pic>
      <p:grpSp>
        <p:nvGrpSpPr>
          <p:cNvPr id="28" name="Grupp 27">
            <a:extLst>
              <a:ext uri="{FF2B5EF4-FFF2-40B4-BE49-F238E27FC236}">
                <a16:creationId xmlns:a16="http://schemas.microsoft.com/office/drawing/2014/main" id="{E21B6ECB-A26F-6835-6E0A-B7E2D67DEB0C}"/>
              </a:ext>
            </a:extLst>
          </p:cNvPr>
          <p:cNvGrpSpPr/>
          <p:nvPr userDrawn="1"/>
        </p:nvGrpSpPr>
        <p:grpSpPr>
          <a:xfrm>
            <a:off x="17597310" y="6028207"/>
            <a:ext cx="1229317" cy="468143"/>
            <a:chOff x="17597310" y="6028207"/>
            <a:chExt cx="1229317" cy="468143"/>
          </a:xfrm>
        </p:grpSpPr>
        <p:sp>
          <p:nvSpPr>
            <p:cNvPr id="29" name="Ellips 28">
              <a:extLst>
                <a:ext uri="{FF2B5EF4-FFF2-40B4-BE49-F238E27FC236}">
                  <a16:creationId xmlns:a16="http://schemas.microsoft.com/office/drawing/2014/main" id="{156EA171-C7BB-31A1-0A8A-DA7D4ABD745D}"/>
                </a:ext>
              </a:extLst>
            </p:cNvPr>
            <p:cNvSpPr/>
            <p:nvPr/>
          </p:nvSpPr>
          <p:spPr>
            <a:xfrm>
              <a:off x="17597310" y="6028207"/>
              <a:ext cx="468143" cy="468143"/>
            </a:xfrm>
            <a:prstGeom prst="ellipse">
              <a:avLst/>
            </a:prstGeom>
            <a:noFill/>
            <a:ln w="19050">
              <a:solidFill>
                <a:schemeClr val="accent5"/>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sv-SE"/>
            </a:p>
          </p:txBody>
        </p:sp>
        <p:cxnSp>
          <p:nvCxnSpPr>
            <p:cNvPr id="30" name="Rak 29">
              <a:extLst>
                <a:ext uri="{FF2B5EF4-FFF2-40B4-BE49-F238E27FC236}">
                  <a16:creationId xmlns:a16="http://schemas.microsoft.com/office/drawing/2014/main" id="{57C479BD-925E-A2BB-4DF6-D2BA660FCF25}"/>
                </a:ext>
              </a:extLst>
            </p:cNvPr>
            <p:cNvCxnSpPr>
              <a:cxnSpLocks/>
            </p:cNvCxnSpPr>
            <p:nvPr/>
          </p:nvCxnSpPr>
          <p:spPr>
            <a:xfrm>
              <a:off x="18065453" y="6262278"/>
              <a:ext cx="478827"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
          <p:nvSpPr>
            <p:cNvPr id="31" name="Ellips 30">
              <a:extLst>
                <a:ext uri="{FF2B5EF4-FFF2-40B4-BE49-F238E27FC236}">
                  <a16:creationId xmlns:a16="http://schemas.microsoft.com/office/drawing/2014/main" id="{A2D4A7AE-2B8B-4CCC-58A1-450717AE8E23}"/>
                </a:ext>
              </a:extLst>
            </p:cNvPr>
            <p:cNvSpPr/>
            <p:nvPr/>
          </p:nvSpPr>
          <p:spPr>
            <a:xfrm>
              <a:off x="18503091" y="6100510"/>
              <a:ext cx="323536" cy="323536"/>
            </a:xfrm>
            <a:prstGeom prst="ellipse">
              <a:avLst/>
            </a:prstGeom>
            <a:solidFill>
              <a:schemeClr val="accent5"/>
            </a:solidFill>
            <a:ln w="28575">
              <a:noFill/>
            </a:ln>
          </p:spPr>
          <p:style>
            <a:lnRef idx="0">
              <a:scrgbClr r="0" g="0" b="0"/>
            </a:lnRef>
            <a:fillRef idx="0">
              <a:scrgbClr r="0" g="0" b="0"/>
            </a:fillRef>
            <a:effectRef idx="0">
              <a:scrgbClr r="0" g="0" b="0"/>
            </a:effectRef>
            <a:fontRef idx="minor">
              <a:schemeClr val="lt1"/>
            </a:fontRef>
          </p:style>
          <p:txBody>
            <a:bodyPr rtlCol="0" anchor="ctr"/>
            <a:lstStyle/>
            <a:p>
              <a:pPr algn="ctr"/>
              <a:r>
                <a:rPr lang="sv-SE"/>
                <a:t>3</a:t>
              </a:r>
            </a:p>
          </p:txBody>
        </p:sp>
      </p:grpSp>
      <p:grpSp>
        <p:nvGrpSpPr>
          <p:cNvPr id="32" name="Grupp 31">
            <a:extLst>
              <a:ext uri="{FF2B5EF4-FFF2-40B4-BE49-F238E27FC236}">
                <a16:creationId xmlns:a16="http://schemas.microsoft.com/office/drawing/2014/main" id="{C4CCB5C1-35AB-6C0C-52AD-984CB456A80E}"/>
              </a:ext>
            </a:extLst>
          </p:cNvPr>
          <p:cNvGrpSpPr/>
          <p:nvPr userDrawn="1"/>
        </p:nvGrpSpPr>
        <p:grpSpPr>
          <a:xfrm>
            <a:off x="17377322" y="4938618"/>
            <a:ext cx="468143" cy="1070052"/>
            <a:chOff x="17377322" y="4938618"/>
            <a:chExt cx="468143" cy="1070052"/>
          </a:xfrm>
        </p:grpSpPr>
        <p:grpSp>
          <p:nvGrpSpPr>
            <p:cNvPr id="33" name="Grupp 32">
              <a:extLst>
                <a:ext uri="{FF2B5EF4-FFF2-40B4-BE49-F238E27FC236}">
                  <a16:creationId xmlns:a16="http://schemas.microsoft.com/office/drawing/2014/main" id="{D334538E-A401-C6D7-C46F-2582881C9233}"/>
                </a:ext>
              </a:extLst>
            </p:cNvPr>
            <p:cNvGrpSpPr/>
            <p:nvPr/>
          </p:nvGrpSpPr>
          <p:grpSpPr>
            <a:xfrm>
              <a:off x="17377322" y="5150619"/>
              <a:ext cx="468143" cy="858051"/>
              <a:chOff x="17377322" y="5150619"/>
              <a:chExt cx="468143" cy="858051"/>
            </a:xfrm>
          </p:grpSpPr>
          <p:sp>
            <p:nvSpPr>
              <p:cNvPr id="35" name="Ellips 34">
                <a:extLst>
                  <a:ext uri="{FF2B5EF4-FFF2-40B4-BE49-F238E27FC236}">
                    <a16:creationId xmlns:a16="http://schemas.microsoft.com/office/drawing/2014/main" id="{30E78345-734E-326B-9A77-2D62028EC4DC}"/>
                  </a:ext>
                </a:extLst>
              </p:cNvPr>
              <p:cNvSpPr/>
              <p:nvPr/>
            </p:nvSpPr>
            <p:spPr>
              <a:xfrm>
                <a:off x="17377322" y="5540527"/>
                <a:ext cx="468143" cy="468143"/>
              </a:xfrm>
              <a:prstGeom prst="ellipse">
                <a:avLst/>
              </a:prstGeom>
              <a:noFill/>
              <a:ln w="19050">
                <a:solidFill>
                  <a:schemeClr val="accent5"/>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sv-SE"/>
              </a:p>
            </p:txBody>
          </p:sp>
          <p:cxnSp>
            <p:nvCxnSpPr>
              <p:cNvPr id="36" name="Rak 35">
                <a:extLst>
                  <a:ext uri="{FF2B5EF4-FFF2-40B4-BE49-F238E27FC236}">
                    <a16:creationId xmlns:a16="http://schemas.microsoft.com/office/drawing/2014/main" id="{1E2E6DE6-D067-B718-E7A0-A53CCF52B353}"/>
                  </a:ext>
                </a:extLst>
              </p:cNvPr>
              <p:cNvCxnSpPr>
                <a:cxnSpLocks/>
              </p:cNvCxnSpPr>
              <p:nvPr/>
            </p:nvCxnSpPr>
            <p:spPr>
              <a:xfrm flipV="1">
                <a:off x="17611393" y="5150619"/>
                <a:ext cx="0" cy="389908"/>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grpSp>
        <p:sp>
          <p:nvSpPr>
            <p:cNvPr id="34" name="Ellips 33">
              <a:extLst>
                <a:ext uri="{FF2B5EF4-FFF2-40B4-BE49-F238E27FC236}">
                  <a16:creationId xmlns:a16="http://schemas.microsoft.com/office/drawing/2014/main" id="{A51F1848-F037-B838-4A6E-AB0A86D91158}"/>
                </a:ext>
              </a:extLst>
            </p:cNvPr>
            <p:cNvSpPr/>
            <p:nvPr/>
          </p:nvSpPr>
          <p:spPr>
            <a:xfrm>
              <a:off x="17449625" y="4938618"/>
              <a:ext cx="323536" cy="323536"/>
            </a:xfrm>
            <a:prstGeom prst="ellipse">
              <a:avLst/>
            </a:prstGeom>
            <a:solidFill>
              <a:schemeClr val="accent5"/>
            </a:solidFill>
            <a:ln w="28575">
              <a:noFill/>
            </a:ln>
          </p:spPr>
          <p:style>
            <a:lnRef idx="0">
              <a:scrgbClr r="0" g="0" b="0"/>
            </a:lnRef>
            <a:fillRef idx="0">
              <a:scrgbClr r="0" g="0" b="0"/>
            </a:fillRef>
            <a:effectRef idx="0">
              <a:scrgbClr r="0" g="0" b="0"/>
            </a:effectRef>
            <a:fontRef idx="minor">
              <a:schemeClr val="lt1"/>
            </a:fontRef>
          </p:style>
          <p:txBody>
            <a:bodyPr rtlCol="0" anchor="ctr"/>
            <a:lstStyle/>
            <a:p>
              <a:pPr algn="ctr"/>
              <a:r>
                <a:rPr lang="sv-SE"/>
                <a:t>2</a:t>
              </a:r>
            </a:p>
          </p:txBody>
        </p:sp>
      </p:grpSp>
      <p:grpSp>
        <p:nvGrpSpPr>
          <p:cNvPr id="37" name="Grupp 36">
            <a:extLst>
              <a:ext uri="{FF2B5EF4-FFF2-40B4-BE49-F238E27FC236}">
                <a16:creationId xmlns:a16="http://schemas.microsoft.com/office/drawing/2014/main" id="{E4948501-C99C-6717-9C7B-C2D97D67AC4D}"/>
              </a:ext>
            </a:extLst>
          </p:cNvPr>
          <p:cNvGrpSpPr/>
          <p:nvPr userDrawn="1"/>
        </p:nvGrpSpPr>
        <p:grpSpPr>
          <a:xfrm>
            <a:off x="9981795" y="5322087"/>
            <a:ext cx="975190" cy="468143"/>
            <a:chOff x="9981795" y="5322087"/>
            <a:chExt cx="975190" cy="468143"/>
          </a:xfrm>
        </p:grpSpPr>
        <p:sp>
          <p:nvSpPr>
            <p:cNvPr id="38" name="Ellips 37">
              <a:extLst>
                <a:ext uri="{FF2B5EF4-FFF2-40B4-BE49-F238E27FC236}">
                  <a16:creationId xmlns:a16="http://schemas.microsoft.com/office/drawing/2014/main" id="{434E6A03-AB85-C33E-4C06-D15DED3B5628}"/>
                </a:ext>
              </a:extLst>
            </p:cNvPr>
            <p:cNvSpPr/>
            <p:nvPr/>
          </p:nvSpPr>
          <p:spPr>
            <a:xfrm>
              <a:off x="10488842" y="5322087"/>
              <a:ext cx="468143" cy="468143"/>
            </a:xfrm>
            <a:prstGeom prst="ellipse">
              <a:avLst/>
            </a:prstGeom>
            <a:noFill/>
            <a:ln w="19050">
              <a:solidFill>
                <a:schemeClr val="accent5"/>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sv-SE"/>
            </a:p>
          </p:txBody>
        </p:sp>
        <p:cxnSp>
          <p:nvCxnSpPr>
            <p:cNvPr id="39" name="Rak 38">
              <a:extLst>
                <a:ext uri="{FF2B5EF4-FFF2-40B4-BE49-F238E27FC236}">
                  <a16:creationId xmlns:a16="http://schemas.microsoft.com/office/drawing/2014/main" id="{B9674A31-B122-CF10-1475-95F17413B0D3}"/>
                </a:ext>
              </a:extLst>
            </p:cNvPr>
            <p:cNvCxnSpPr>
              <a:cxnSpLocks/>
            </p:cNvCxnSpPr>
            <p:nvPr/>
          </p:nvCxnSpPr>
          <p:spPr>
            <a:xfrm flipH="1">
              <a:off x="10279201" y="5556158"/>
              <a:ext cx="209641" cy="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
          <p:nvSpPr>
            <p:cNvPr id="40" name="Ellips 39">
              <a:extLst>
                <a:ext uri="{FF2B5EF4-FFF2-40B4-BE49-F238E27FC236}">
                  <a16:creationId xmlns:a16="http://schemas.microsoft.com/office/drawing/2014/main" id="{9EAC4323-B557-A10D-E766-46B8CC85A79D}"/>
                </a:ext>
              </a:extLst>
            </p:cNvPr>
            <p:cNvSpPr/>
            <p:nvPr/>
          </p:nvSpPr>
          <p:spPr>
            <a:xfrm>
              <a:off x="9981795" y="5392841"/>
              <a:ext cx="323536" cy="323536"/>
            </a:xfrm>
            <a:prstGeom prst="ellipse">
              <a:avLst/>
            </a:prstGeom>
            <a:solidFill>
              <a:schemeClr val="accent5"/>
            </a:solidFill>
            <a:ln w="28575">
              <a:noFill/>
            </a:ln>
          </p:spPr>
          <p:style>
            <a:lnRef idx="0">
              <a:scrgbClr r="0" g="0" b="0"/>
            </a:lnRef>
            <a:fillRef idx="0">
              <a:scrgbClr r="0" g="0" b="0"/>
            </a:fillRef>
            <a:effectRef idx="0">
              <a:scrgbClr r="0" g="0" b="0"/>
            </a:effectRef>
            <a:fontRef idx="minor">
              <a:schemeClr val="lt1"/>
            </a:fontRef>
          </p:style>
          <p:txBody>
            <a:bodyPr rtlCol="0" anchor="ctr"/>
            <a:lstStyle/>
            <a:p>
              <a:pPr algn="ctr"/>
              <a:r>
                <a:rPr lang="sv-SE"/>
                <a:t>1</a:t>
              </a:r>
            </a:p>
          </p:txBody>
        </p:sp>
      </p:grpSp>
    </p:spTree>
    <p:extLst>
      <p:ext uri="{BB962C8B-B14F-4D97-AF65-F5344CB8AC3E}">
        <p14:creationId xmlns:p14="http://schemas.microsoft.com/office/powerpoint/2010/main" val="1292966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rgbClr val="E9F6F7"/>
        </a:solidFill>
        <a:effectLst/>
      </p:bgPr>
    </p:bg>
    <p:spTree>
      <p:nvGrpSpPr>
        <p:cNvPr id="1" name=""/>
        <p:cNvGrpSpPr/>
        <p:nvPr/>
      </p:nvGrpSpPr>
      <p:grpSpPr>
        <a:xfrm>
          <a:off x="0" y="0"/>
          <a:ext cx="0" cy="0"/>
          <a:chOff x="0" y="0"/>
          <a:chExt cx="0" cy="0"/>
        </a:xfrm>
      </p:grpSpPr>
      <p:pic>
        <p:nvPicPr>
          <p:cNvPr id="117" name="Bildobjekt 116">
            <a:extLst>
              <a:ext uri="{FF2B5EF4-FFF2-40B4-BE49-F238E27FC236}">
                <a16:creationId xmlns:a16="http://schemas.microsoft.com/office/drawing/2014/main" id="{33477E7E-42C3-4788-A1BB-FDC82EC5979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496" r="6674" b="4216"/>
          <a:stretch/>
        </p:blipFill>
        <p:spPr>
          <a:xfrm>
            <a:off x="10814400" y="0"/>
            <a:ext cx="9289700" cy="11309350"/>
          </a:xfrm>
          <a:prstGeom prst="rect">
            <a:avLst/>
          </a:prstGeom>
        </p:spPr>
      </p:pic>
      <p:sp>
        <p:nvSpPr>
          <p:cNvPr id="118" name="object 38">
            <a:extLst>
              <a:ext uri="{FF2B5EF4-FFF2-40B4-BE49-F238E27FC236}">
                <a16:creationId xmlns:a16="http://schemas.microsoft.com/office/drawing/2014/main" id="{72F77CA4-0BCE-4432-8426-61300A583404}"/>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119" name="Rubrik 1">
            <a:extLst>
              <a:ext uri="{FF2B5EF4-FFF2-40B4-BE49-F238E27FC236}">
                <a16:creationId xmlns:a16="http://schemas.microsoft.com/office/drawing/2014/main" id="{656A818D-9B35-4279-A10A-068A34BAA297}"/>
              </a:ext>
            </a:extLst>
          </p:cNvPr>
          <p:cNvSpPr>
            <a:spLocks noGrp="1"/>
          </p:cNvSpPr>
          <p:nvPr>
            <p:ph type="ctrTitle" hasCustomPrompt="1"/>
          </p:nvPr>
        </p:nvSpPr>
        <p:spPr>
          <a:xfrm>
            <a:off x="2513013" y="2378075"/>
            <a:ext cx="13635037" cy="3409950"/>
          </a:xfrm>
        </p:spPr>
        <p:txBody>
          <a:bodyPr anchor="b">
            <a:noAutofit/>
          </a:bodyPr>
          <a:lstStyle>
            <a:lvl1pPr algn="l">
              <a:lnSpc>
                <a:spcPct val="75000"/>
              </a:lnSpc>
              <a:defRPr sz="11900" spc="-400" baseline="0">
                <a:solidFill>
                  <a:schemeClr val="accent1"/>
                </a:solidFill>
              </a:defRPr>
            </a:lvl1pPr>
          </a:lstStyle>
          <a:p>
            <a:r>
              <a:rPr lang="sv-SE"/>
              <a:t>Rubrik på en eller två rader</a:t>
            </a:r>
          </a:p>
        </p:txBody>
      </p:sp>
      <p:sp>
        <p:nvSpPr>
          <p:cNvPr id="120" name="Underrubrik 2">
            <a:extLst>
              <a:ext uri="{FF2B5EF4-FFF2-40B4-BE49-F238E27FC236}">
                <a16:creationId xmlns:a16="http://schemas.microsoft.com/office/drawing/2014/main" id="{3DE99F72-0CDC-477B-85F2-1E356EF224FA}"/>
              </a:ext>
            </a:extLst>
          </p:cNvPr>
          <p:cNvSpPr>
            <a:spLocks noGrp="1"/>
          </p:cNvSpPr>
          <p:nvPr>
            <p:ph type="subTitle" idx="1" hasCustomPrompt="1"/>
          </p:nvPr>
        </p:nvSpPr>
        <p:spPr>
          <a:xfrm>
            <a:off x="2513013" y="6279773"/>
            <a:ext cx="13635037" cy="2406650"/>
          </a:xfrm>
        </p:spPr>
        <p:txBody>
          <a:bodyPr>
            <a:noAutofit/>
          </a:bodyPr>
          <a:lstStyle>
            <a:lvl1pPr marL="0" indent="0" algn="l">
              <a:spcAft>
                <a:spcPts val="0"/>
              </a:spcAft>
              <a:buNone/>
              <a:defRPr sz="4500" spc="-2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spTree>
    <p:extLst>
      <p:ext uri="{BB962C8B-B14F-4D97-AF65-F5344CB8AC3E}">
        <p14:creationId xmlns:p14="http://schemas.microsoft.com/office/powerpoint/2010/main" val="11485751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pic>
        <p:nvPicPr>
          <p:cNvPr id="16" name="Bildobjekt 15">
            <a:extLst>
              <a:ext uri="{FF2B5EF4-FFF2-40B4-BE49-F238E27FC236}">
                <a16:creationId xmlns:a16="http://schemas.microsoft.com/office/drawing/2014/main" id="{4A2BB9E4-4D0C-429C-86B2-73D19EAEC80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2755" r="88989" b="40999"/>
          <a:stretch/>
        </p:blipFill>
        <p:spPr>
          <a:xfrm>
            <a:off x="19008000" y="0"/>
            <a:ext cx="1096100" cy="3216275"/>
          </a:xfrm>
          <a:prstGeom prst="rect">
            <a:avLst/>
          </a:prstGeom>
        </p:spPr>
      </p:pic>
      <p:sp>
        <p:nvSpPr>
          <p:cNvPr id="17" name="Platshållare för text 10">
            <a:extLst>
              <a:ext uri="{FF2B5EF4-FFF2-40B4-BE49-F238E27FC236}">
                <a16:creationId xmlns:a16="http://schemas.microsoft.com/office/drawing/2014/main" id="{C9E204E3-63A1-4474-A22C-5B6EBCE2EED5}"/>
              </a:ext>
            </a:extLst>
          </p:cNvPr>
          <p:cNvSpPr>
            <a:spLocks noGrp="1"/>
          </p:cNvSpPr>
          <p:nvPr>
            <p:ph type="body" sz="quarter" idx="13"/>
          </p:nvPr>
        </p:nvSpPr>
        <p:spPr>
          <a:xfrm>
            <a:off x="1243766" y="3399671"/>
            <a:ext cx="17616566" cy="5983200"/>
          </a:xfrm>
        </p:spPr>
        <p:txBody>
          <a:bodyPr vert="horz" lIns="0" tIns="0" rIns="0" bIns="0" rtlCol="0">
            <a:noAutofit/>
          </a:bodyPr>
          <a:lstStyle>
            <a:lvl1pPr>
              <a:defRPr lang="sv-SE" dirty="0"/>
            </a:lvl1pPr>
            <a:lvl2pPr>
              <a:defRPr lang="sv-SE" dirty="0"/>
            </a:lvl2pPr>
            <a:lvl3pPr>
              <a:defRPr lang="sv-SE" dirty="0"/>
            </a:lvl3pPr>
            <a:lvl4pPr>
              <a:defRPr lang="sv-SE" dirty="0"/>
            </a:lvl4pPr>
            <a:lvl5pPr>
              <a:defRPr lang="sv-SE"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9A8E34-5052-4F38-988C-0D97C66154EB}"/>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3307201E-B19A-4211-B823-348FBA9EC29E}"/>
              </a:ext>
            </a:extLst>
          </p:cNvPr>
          <p:cNvSpPr>
            <a:spLocks noGrp="1"/>
          </p:cNvSpPr>
          <p:nvPr>
            <p:ph type="dt" sz="half" idx="14"/>
          </p:nvPr>
        </p:nvSpPr>
        <p:spPr/>
        <p:txBody>
          <a:bodyPr/>
          <a:lstStyle/>
          <a:p>
            <a:fld id="{995C967C-67C7-4621-A3F4-421FC821AE41}" type="datetime1">
              <a:rPr lang="sv-SE" smtClean="0"/>
              <a:t>2025-03-17</a:t>
            </a:fld>
            <a:endParaRPr lang="en-US"/>
          </a:p>
        </p:txBody>
      </p:sp>
      <p:sp>
        <p:nvSpPr>
          <p:cNvPr id="4" name="Platshållare för sidfot 3">
            <a:extLst>
              <a:ext uri="{FF2B5EF4-FFF2-40B4-BE49-F238E27FC236}">
                <a16:creationId xmlns:a16="http://schemas.microsoft.com/office/drawing/2014/main" id="{30AA7B2E-985F-4673-A4FB-6FC32C2C34ED}"/>
              </a:ext>
            </a:extLst>
          </p:cNvPr>
          <p:cNvSpPr>
            <a:spLocks noGrp="1"/>
          </p:cNvSpPr>
          <p:nvPr>
            <p:ph type="ftr" sz="quarter" idx="15"/>
          </p:nvPr>
        </p:nvSpPr>
        <p:spPr/>
        <p:txBody>
          <a:bodyPr/>
          <a:lstStyle/>
          <a:p>
            <a:endParaRPr lang="sv-SE"/>
          </a:p>
        </p:txBody>
      </p:sp>
      <p:sp>
        <p:nvSpPr>
          <p:cNvPr id="5" name="Platshållare för bildnummer 4">
            <a:extLst>
              <a:ext uri="{FF2B5EF4-FFF2-40B4-BE49-F238E27FC236}">
                <a16:creationId xmlns:a16="http://schemas.microsoft.com/office/drawing/2014/main" id="{9B649E5A-1919-43B2-BBF2-01932005A467}"/>
              </a:ext>
            </a:extLst>
          </p:cNvPr>
          <p:cNvSpPr>
            <a:spLocks noGrp="1"/>
          </p:cNvSpPr>
          <p:nvPr>
            <p:ph type="sldNum" sz="quarter" idx="16"/>
          </p:nvPr>
        </p:nvSpPr>
        <p:spPr/>
        <p:txBody>
          <a:bodyPr/>
          <a:lstStyle/>
          <a:p>
            <a:fld id="{B6F15528-21DE-4FAA-801E-634DDDAF4B2B}" type="slidenum">
              <a:rPr lang="sv-SE" smtClean="0"/>
              <a:pPr/>
              <a:t>‹#›</a:t>
            </a:fld>
            <a:endParaRPr lang="sv-SE"/>
          </a:p>
        </p:txBody>
      </p:sp>
    </p:spTree>
    <p:extLst>
      <p:ext uri="{BB962C8B-B14F-4D97-AF65-F5344CB8AC3E}">
        <p14:creationId xmlns:p14="http://schemas.microsoft.com/office/powerpoint/2010/main" val="42002405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vå delar">
    <p:spTree>
      <p:nvGrpSpPr>
        <p:cNvPr id="1" name=""/>
        <p:cNvGrpSpPr/>
        <p:nvPr/>
      </p:nvGrpSpPr>
      <p:grpSpPr>
        <a:xfrm>
          <a:off x="0" y="0"/>
          <a:ext cx="0" cy="0"/>
          <a:chOff x="0" y="0"/>
          <a:chExt cx="0" cy="0"/>
        </a:xfrm>
      </p:grpSpPr>
      <p:sp>
        <p:nvSpPr>
          <p:cNvPr id="85" name="AutoShape 18">
            <a:extLst>
              <a:ext uri="{FF2B5EF4-FFF2-40B4-BE49-F238E27FC236}">
                <a16:creationId xmlns:a16="http://schemas.microsoft.com/office/drawing/2014/main" id="{3137100E-AD01-4413-A769-147ED2DBD7FF}"/>
              </a:ext>
            </a:extLst>
          </p:cNvPr>
          <p:cNvSpPr>
            <a:spLocks noChangeAspect="1" noChangeArrowheads="1" noTextEdit="1"/>
          </p:cNvSpPr>
          <p:nvPr userDrawn="1"/>
        </p:nvSpPr>
        <p:spPr bwMode="auto">
          <a:xfrm>
            <a:off x="0" y="0"/>
            <a:ext cx="1214438" cy="851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6" name="AutoShape 18">
            <a:extLst>
              <a:ext uri="{FF2B5EF4-FFF2-40B4-BE49-F238E27FC236}">
                <a16:creationId xmlns:a16="http://schemas.microsoft.com/office/drawing/2014/main" id="{72A7E8A6-C02F-4DDB-893A-A2DE3452A3B3}"/>
              </a:ext>
            </a:extLst>
          </p:cNvPr>
          <p:cNvSpPr>
            <a:spLocks noChangeAspect="1" noChangeArrowheads="1" noTextEdit="1"/>
          </p:cNvSpPr>
          <p:nvPr userDrawn="1"/>
        </p:nvSpPr>
        <p:spPr bwMode="auto">
          <a:xfrm>
            <a:off x="152400" y="152400"/>
            <a:ext cx="1214438" cy="851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7" name="AutoShape 18">
            <a:extLst>
              <a:ext uri="{FF2B5EF4-FFF2-40B4-BE49-F238E27FC236}">
                <a16:creationId xmlns:a16="http://schemas.microsoft.com/office/drawing/2014/main" id="{B680042A-CED3-424E-BC74-1F9AD53398B7}"/>
              </a:ext>
            </a:extLst>
          </p:cNvPr>
          <p:cNvSpPr>
            <a:spLocks noChangeAspect="1" noChangeArrowheads="1" noTextEdit="1"/>
          </p:cNvSpPr>
          <p:nvPr userDrawn="1"/>
        </p:nvSpPr>
        <p:spPr bwMode="auto">
          <a:xfrm>
            <a:off x="304800" y="304800"/>
            <a:ext cx="1214438" cy="851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sv-SE"/>
          </a:p>
        </p:txBody>
      </p:sp>
      <p:sp>
        <p:nvSpPr>
          <p:cNvPr id="88" name="Platshållare för innehåll 2">
            <a:extLst>
              <a:ext uri="{FF2B5EF4-FFF2-40B4-BE49-F238E27FC236}">
                <a16:creationId xmlns:a16="http://schemas.microsoft.com/office/drawing/2014/main" id="{EDEB1E76-DA8C-4821-B2EB-EED0A44C494E}"/>
              </a:ext>
            </a:extLst>
          </p:cNvPr>
          <p:cNvSpPr>
            <a:spLocks noGrp="1"/>
          </p:cNvSpPr>
          <p:nvPr>
            <p:ph sz="half" idx="1"/>
          </p:nvPr>
        </p:nvSpPr>
        <p:spPr>
          <a:xfrm>
            <a:off x="1243766" y="3406775"/>
            <a:ext cx="8638421" cy="5976000"/>
          </a:xfrm>
        </p:spPr>
        <p:txBody>
          <a:bodyPr vert="horz" lIns="0" tIns="0" rIns="0" bIns="0" rtlCol="0">
            <a:noAutofit/>
          </a:bodyPr>
          <a:lstStyle>
            <a:lvl1pPr>
              <a:defRPr lang="sv-SE" dirty="0"/>
            </a:lvl1pPr>
            <a:lvl2pPr>
              <a:defRPr lang="sv-SE" dirty="0"/>
            </a:lvl2pPr>
            <a:lvl3pPr>
              <a:defRPr lang="sv-SE" dirty="0"/>
            </a:lvl3pPr>
            <a:lvl4pPr>
              <a:defRPr lang="sv-SE" dirty="0"/>
            </a:lvl4pPr>
            <a:lvl5pPr>
              <a:defRPr lang="sv-SE"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90" name="Bildobjekt 89">
            <a:extLst>
              <a:ext uri="{FF2B5EF4-FFF2-40B4-BE49-F238E27FC236}">
                <a16:creationId xmlns:a16="http://schemas.microsoft.com/office/drawing/2014/main" id="{52C1F324-DEFA-416F-B72F-6051C31AFFF4}"/>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8221" t="51033" b="-60375"/>
          <a:stretch/>
        </p:blipFill>
        <p:spPr>
          <a:xfrm>
            <a:off x="0" y="6264276"/>
            <a:ext cx="1238643" cy="5045074"/>
          </a:xfrm>
          <a:prstGeom prst="rect">
            <a:avLst/>
          </a:prstGeom>
        </p:spPr>
      </p:pic>
      <p:sp>
        <p:nvSpPr>
          <p:cNvPr id="2" name="Rubrik 1">
            <a:extLst>
              <a:ext uri="{FF2B5EF4-FFF2-40B4-BE49-F238E27FC236}">
                <a16:creationId xmlns:a16="http://schemas.microsoft.com/office/drawing/2014/main" id="{199169CA-2D7A-43B7-AB45-92143F3B1B07}"/>
              </a:ext>
            </a:extLst>
          </p:cNvPr>
          <p:cNvSpPr>
            <a:spLocks noGrp="1"/>
          </p:cNvSpPr>
          <p:nvPr>
            <p:ph type="title"/>
          </p:nvPr>
        </p:nvSpPr>
        <p:spPr/>
        <p:txBody>
          <a:bodyPr/>
          <a:lstStyle/>
          <a:p>
            <a:r>
              <a:rPr lang="sv-SE"/>
              <a:t>Klicka här för att ändra mall för rubrikformat</a:t>
            </a:r>
          </a:p>
        </p:txBody>
      </p:sp>
      <p:sp>
        <p:nvSpPr>
          <p:cNvPr id="12" name="Platshållare för innehåll 2">
            <a:extLst>
              <a:ext uri="{FF2B5EF4-FFF2-40B4-BE49-F238E27FC236}">
                <a16:creationId xmlns:a16="http://schemas.microsoft.com/office/drawing/2014/main" id="{C2266FDE-E7E1-4894-A463-420093AA5D7B}"/>
              </a:ext>
            </a:extLst>
          </p:cNvPr>
          <p:cNvSpPr>
            <a:spLocks noGrp="1"/>
          </p:cNvSpPr>
          <p:nvPr>
            <p:ph sz="half" idx="12"/>
          </p:nvPr>
        </p:nvSpPr>
        <p:spPr>
          <a:xfrm>
            <a:off x="10221915" y="3406776"/>
            <a:ext cx="8638421" cy="5976000"/>
          </a:xfrm>
        </p:spPr>
        <p:txBody>
          <a:bodyPr vert="horz" lIns="0" tIns="0" rIns="0" bIns="0" rtlCol="0">
            <a:noAutofit/>
          </a:bodyPr>
          <a:lstStyle>
            <a:lvl1pPr>
              <a:defRPr lang="sv-SE" dirty="0"/>
            </a:lvl1pPr>
            <a:lvl2pPr>
              <a:defRPr lang="sv-SE" dirty="0"/>
            </a:lvl2pPr>
            <a:lvl3pPr>
              <a:defRPr lang="sv-SE" dirty="0"/>
            </a:lvl3pPr>
            <a:lvl4pPr>
              <a:defRPr lang="sv-SE" dirty="0"/>
            </a:lvl4pPr>
            <a:lvl5pPr>
              <a:defRPr lang="sv-SE"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0AFD0371-4BC2-4B1E-AF08-C39AD685810B}"/>
              </a:ext>
            </a:extLst>
          </p:cNvPr>
          <p:cNvSpPr>
            <a:spLocks noGrp="1"/>
          </p:cNvSpPr>
          <p:nvPr>
            <p:ph type="dt" sz="half" idx="13"/>
          </p:nvPr>
        </p:nvSpPr>
        <p:spPr/>
        <p:txBody>
          <a:bodyPr/>
          <a:lstStyle/>
          <a:p>
            <a:fld id="{3929E917-5370-4653-ABC0-4F0AA954FE77}" type="datetime1">
              <a:rPr lang="sv-SE" smtClean="0"/>
              <a:t>2025-03-17</a:t>
            </a:fld>
            <a:endParaRPr lang="en-US"/>
          </a:p>
        </p:txBody>
      </p:sp>
      <p:sp>
        <p:nvSpPr>
          <p:cNvPr id="8" name="Platshållare för sidfot 7">
            <a:extLst>
              <a:ext uri="{FF2B5EF4-FFF2-40B4-BE49-F238E27FC236}">
                <a16:creationId xmlns:a16="http://schemas.microsoft.com/office/drawing/2014/main" id="{9B503087-80B1-4939-BF99-75E89592FC50}"/>
              </a:ext>
            </a:extLst>
          </p:cNvPr>
          <p:cNvSpPr>
            <a:spLocks noGrp="1"/>
          </p:cNvSpPr>
          <p:nvPr>
            <p:ph type="ftr" sz="quarter" idx="14"/>
          </p:nvPr>
        </p:nvSpPr>
        <p:spPr/>
        <p:txBody>
          <a:bodyPr/>
          <a:lstStyle/>
          <a:p>
            <a:endParaRPr lang="sv-SE"/>
          </a:p>
        </p:txBody>
      </p:sp>
      <p:sp>
        <p:nvSpPr>
          <p:cNvPr id="9" name="Platshållare för bildnummer 8">
            <a:extLst>
              <a:ext uri="{FF2B5EF4-FFF2-40B4-BE49-F238E27FC236}">
                <a16:creationId xmlns:a16="http://schemas.microsoft.com/office/drawing/2014/main" id="{67DA98C4-0904-4159-B0D2-48927D0D4B23}"/>
              </a:ext>
            </a:extLst>
          </p:cNvPr>
          <p:cNvSpPr>
            <a:spLocks noGrp="1"/>
          </p:cNvSpPr>
          <p:nvPr>
            <p:ph type="sldNum" sz="quarter" idx="15"/>
          </p:nvPr>
        </p:nvSpPr>
        <p:spPr/>
        <p:txBody>
          <a:bodyPr/>
          <a:lstStyle/>
          <a:p>
            <a:fld id="{B6F15528-21DE-4FAA-801E-634DDDAF4B2B}" type="slidenum">
              <a:rPr lang="sv-SE" smtClean="0"/>
              <a:pPr/>
              <a:t>‹#›</a:t>
            </a:fld>
            <a:endParaRPr lang="sv-SE"/>
          </a:p>
        </p:txBody>
      </p:sp>
    </p:spTree>
    <p:extLst>
      <p:ext uri="{BB962C8B-B14F-4D97-AF65-F5344CB8AC3E}">
        <p14:creationId xmlns:p14="http://schemas.microsoft.com/office/powerpoint/2010/main" val="29579016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med bildtext">
    <p:spTree>
      <p:nvGrpSpPr>
        <p:cNvPr id="1" name=""/>
        <p:cNvGrpSpPr/>
        <p:nvPr/>
      </p:nvGrpSpPr>
      <p:grpSpPr>
        <a:xfrm>
          <a:off x="0" y="0"/>
          <a:ext cx="0" cy="0"/>
          <a:chOff x="0" y="0"/>
          <a:chExt cx="0" cy="0"/>
        </a:xfrm>
      </p:grpSpPr>
      <p:pic>
        <p:nvPicPr>
          <p:cNvPr id="116" name="Bildobjekt 115">
            <a:extLst>
              <a:ext uri="{FF2B5EF4-FFF2-40B4-BE49-F238E27FC236}">
                <a16:creationId xmlns:a16="http://schemas.microsoft.com/office/drawing/2014/main" id="{C737B2F4-9EA7-4502-85F3-D663E2EA07D1}"/>
              </a:ext>
            </a:extLst>
          </p:cNvPr>
          <p:cNvPicPr>
            <a:picLocks noChangeAspect="1"/>
          </p:cNvPicPr>
          <p:nvPr userDrawn="1"/>
        </p:nvPicPr>
        <p:blipFill rotWithShape="1">
          <a:blip r:embed="rId2"/>
          <a:srcRect l="-135106" t="64211"/>
          <a:stretch/>
        </p:blipFill>
        <p:spPr>
          <a:xfrm>
            <a:off x="0" y="0"/>
            <a:ext cx="6239526" cy="979200"/>
          </a:xfrm>
          <a:prstGeom prst="rect">
            <a:avLst/>
          </a:prstGeom>
        </p:spPr>
      </p:pic>
      <p:sp>
        <p:nvSpPr>
          <p:cNvPr id="17" name="object 38">
            <a:extLst>
              <a:ext uri="{FF2B5EF4-FFF2-40B4-BE49-F238E27FC236}">
                <a16:creationId xmlns:a16="http://schemas.microsoft.com/office/drawing/2014/main" id="{ED408A77-E9D9-4ECD-9EAC-8F17AA6FF688}"/>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113" name="Platshållare för sidfot 5">
            <a:extLst>
              <a:ext uri="{FF2B5EF4-FFF2-40B4-BE49-F238E27FC236}">
                <a16:creationId xmlns:a16="http://schemas.microsoft.com/office/drawing/2014/main" id="{BB34CA2A-42E7-429D-A977-94E73516AD85}"/>
              </a:ext>
            </a:extLst>
          </p:cNvPr>
          <p:cNvSpPr>
            <a:spLocks noGrp="1"/>
          </p:cNvSpPr>
          <p:nvPr>
            <p:ph type="ftr" sz="quarter" idx="11"/>
          </p:nvPr>
        </p:nvSpPr>
        <p:spPr>
          <a:xfrm>
            <a:off x="2333903" y="478617"/>
            <a:ext cx="7704000" cy="187200"/>
          </a:xfrm>
        </p:spPr>
        <p:txBody>
          <a:bodyPr/>
          <a:lstStyle/>
          <a:p>
            <a:endParaRPr lang="sv-SE"/>
          </a:p>
        </p:txBody>
      </p:sp>
      <p:sp>
        <p:nvSpPr>
          <p:cNvPr id="112" name="Platshållare för datum 4">
            <a:extLst>
              <a:ext uri="{FF2B5EF4-FFF2-40B4-BE49-F238E27FC236}">
                <a16:creationId xmlns:a16="http://schemas.microsoft.com/office/drawing/2014/main" id="{D2CC2258-1CAC-42DF-AA86-10F59DEC79B5}"/>
              </a:ext>
            </a:extLst>
          </p:cNvPr>
          <p:cNvSpPr>
            <a:spLocks noGrp="1"/>
          </p:cNvSpPr>
          <p:nvPr>
            <p:ph type="dt" sz="half" idx="10"/>
          </p:nvPr>
        </p:nvSpPr>
        <p:spPr>
          <a:xfrm>
            <a:off x="1368502" y="478617"/>
            <a:ext cx="792000" cy="187200"/>
          </a:xfrm>
        </p:spPr>
        <p:txBody>
          <a:bodyPr/>
          <a:lstStyle/>
          <a:p>
            <a:fld id="{9D00964E-CD7C-4BCA-A53D-05A9094492BF}" type="datetime1">
              <a:rPr lang="sv-SE" smtClean="0"/>
              <a:t>2025-03-17</a:t>
            </a:fld>
            <a:endParaRPr lang="sv-SE"/>
          </a:p>
        </p:txBody>
      </p:sp>
      <p:sp>
        <p:nvSpPr>
          <p:cNvPr id="114" name="Platshållare för bildnummer 6">
            <a:extLst>
              <a:ext uri="{FF2B5EF4-FFF2-40B4-BE49-F238E27FC236}">
                <a16:creationId xmlns:a16="http://schemas.microsoft.com/office/drawing/2014/main" id="{0CFDA38F-887E-4A37-9D96-25B2B6B67F63}"/>
              </a:ext>
            </a:extLst>
          </p:cNvPr>
          <p:cNvSpPr>
            <a:spLocks noGrp="1"/>
          </p:cNvSpPr>
          <p:nvPr>
            <p:ph type="sldNum" sz="quarter" idx="12"/>
          </p:nvPr>
        </p:nvSpPr>
        <p:spPr>
          <a:xfrm>
            <a:off x="835102" y="478617"/>
            <a:ext cx="360000" cy="187200"/>
          </a:xfrm>
        </p:spPr>
        <p:txBody>
          <a:bodyPr/>
          <a:lstStyle/>
          <a:p>
            <a:fld id="{38480145-259A-47DA-A30D-C906B9DB5C99}" type="slidenum">
              <a:rPr lang="sv-SE" smtClean="0"/>
              <a:t>‹#›</a:t>
            </a:fld>
            <a:endParaRPr lang="sv-SE"/>
          </a:p>
        </p:txBody>
      </p:sp>
      <p:sp>
        <p:nvSpPr>
          <p:cNvPr id="12" name="Rektangel 11">
            <a:extLst>
              <a:ext uri="{FF2B5EF4-FFF2-40B4-BE49-F238E27FC236}">
                <a16:creationId xmlns:a16="http://schemas.microsoft.com/office/drawing/2014/main" id="{5E9C919A-0768-457E-8FE4-A8E97EA955FB}"/>
              </a:ext>
            </a:extLst>
          </p:cNvPr>
          <p:cNvSpPr/>
          <p:nvPr userDrawn="1"/>
        </p:nvSpPr>
        <p:spPr>
          <a:xfrm>
            <a:off x="10404000" y="702000"/>
            <a:ext cx="9007200" cy="9907200"/>
          </a:xfrm>
          <a:prstGeom prst="rect">
            <a:avLst/>
          </a:prstGeom>
          <a:solidFill>
            <a:srgbClr val="DFEC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innehåll 2">
            <a:extLst>
              <a:ext uri="{FF2B5EF4-FFF2-40B4-BE49-F238E27FC236}">
                <a16:creationId xmlns:a16="http://schemas.microsoft.com/office/drawing/2014/main" id="{A9A918AC-8D77-44A2-A4FE-5285D4086A12}"/>
              </a:ext>
            </a:extLst>
          </p:cNvPr>
          <p:cNvSpPr>
            <a:spLocks noGrp="1"/>
          </p:cNvSpPr>
          <p:nvPr>
            <p:ph idx="1" hasCustomPrompt="1"/>
          </p:nvPr>
        </p:nvSpPr>
        <p:spPr>
          <a:xfrm>
            <a:off x="10404000" y="702000"/>
            <a:ext cx="9007200" cy="9907200"/>
          </a:xfrm>
          <a:prstGeom prst="rect">
            <a:avLst/>
          </a:prstGeo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på en ikon för att infoga innehåll</a:t>
            </a:r>
          </a:p>
        </p:txBody>
      </p:sp>
      <p:sp>
        <p:nvSpPr>
          <p:cNvPr id="14" name="Platshållare för text 2">
            <a:extLst>
              <a:ext uri="{FF2B5EF4-FFF2-40B4-BE49-F238E27FC236}">
                <a16:creationId xmlns:a16="http://schemas.microsoft.com/office/drawing/2014/main" id="{F2DA647D-DDF5-4570-9F2E-0535FAD82AEC}"/>
              </a:ext>
            </a:extLst>
          </p:cNvPr>
          <p:cNvSpPr>
            <a:spLocks noGrp="1"/>
          </p:cNvSpPr>
          <p:nvPr>
            <p:ph type="body" sz="quarter" idx="13"/>
          </p:nvPr>
        </p:nvSpPr>
        <p:spPr>
          <a:xfrm>
            <a:off x="1243767" y="3408147"/>
            <a:ext cx="7828734" cy="5400000"/>
          </a:xfrm>
        </p:spPr>
        <p:txBody>
          <a:bodyPr vert="horz" lIns="0" tIns="0" rIns="0" bIns="0" rtlCol="0">
            <a:noAutofit/>
          </a:bodyPr>
          <a:lstStyle>
            <a:lvl1pPr>
              <a:defRPr lang="sv-SE" dirty="0"/>
            </a:lvl1pPr>
            <a:lvl2pPr>
              <a:defRPr lang="sv-SE" dirty="0"/>
            </a:lvl2pPr>
            <a:lvl3pPr>
              <a:defRPr lang="sv-SE" dirty="0"/>
            </a:lvl3pPr>
            <a:lvl4pPr>
              <a:defRPr lang="sv-SE" dirty="0"/>
            </a:lvl4pPr>
            <a:lvl5pPr>
              <a:defRPr lang="sv-SE"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17" name="Rubrik 7">
            <a:extLst>
              <a:ext uri="{FF2B5EF4-FFF2-40B4-BE49-F238E27FC236}">
                <a16:creationId xmlns:a16="http://schemas.microsoft.com/office/drawing/2014/main" id="{A8C94F33-3648-4C31-AEF3-2EBA538581A4}"/>
              </a:ext>
            </a:extLst>
          </p:cNvPr>
          <p:cNvSpPr>
            <a:spLocks noGrp="1"/>
          </p:cNvSpPr>
          <p:nvPr>
            <p:ph type="title"/>
          </p:nvPr>
        </p:nvSpPr>
        <p:spPr>
          <a:xfrm>
            <a:off x="1243767" y="1227047"/>
            <a:ext cx="7828734" cy="2043642"/>
          </a:xfrm>
        </p:spPr>
        <p:txBody>
          <a:bodyPr/>
          <a:lstStyle>
            <a:lvl1pPr>
              <a:defRPr>
                <a:solidFill>
                  <a:schemeClr val="accent1"/>
                </a:solidFill>
              </a:defRPr>
            </a:lvl1pPr>
          </a:lstStyle>
          <a:p>
            <a:r>
              <a:rPr lang="sv-SE"/>
              <a:t>Klicka här för att ändra mall för rubrikformat</a:t>
            </a:r>
          </a:p>
        </p:txBody>
      </p:sp>
    </p:spTree>
    <p:extLst>
      <p:ext uri="{BB962C8B-B14F-4D97-AF65-F5344CB8AC3E}">
        <p14:creationId xmlns:p14="http://schemas.microsoft.com/office/powerpoint/2010/main" val="871591192"/>
      </p:ext>
    </p:extLst>
  </p:cSld>
  <p:clrMapOvr>
    <a:masterClrMapping/>
  </p:clrMapOvr>
  <p:extLst>
    <p:ext uri="{DCECCB84-F9BA-43D5-87BE-67443E8EF086}">
      <p15:sldGuideLst xmlns:p15="http://schemas.microsoft.com/office/powerpoint/2012/main">
        <p15:guide id="1" orient="horz" pos="1210" userDrawn="1">
          <p15:clr>
            <a:srgbClr val="FBAE40"/>
          </p15:clr>
        </p15:guide>
        <p15:guide id="2" pos="6332" userDrawn="1">
          <p15:clr>
            <a:srgbClr val="FBAE40"/>
          </p15:clr>
        </p15:guide>
        <p15:guide id="3" pos="2444"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Rubrik, underrubrik och helbild">
    <p:spTree>
      <p:nvGrpSpPr>
        <p:cNvPr id="1" name=""/>
        <p:cNvGrpSpPr/>
        <p:nvPr/>
      </p:nvGrpSpPr>
      <p:grpSpPr>
        <a:xfrm>
          <a:off x="0" y="0"/>
          <a:ext cx="0" cy="0"/>
          <a:chOff x="0" y="0"/>
          <a:chExt cx="0" cy="0"/>
        </a:xfrm>
      </p:grpSpPr>
      <p:pic>
        <p:nvPicPr>
          <p:cNvPr id="14" name="Bildobjekt 13">
            <a:extLst>
              <a:ext uri="{FF2B5EF4-FFF2-40B4-BE49-F238E27FC236}">
                <a16:creationId xmlns:a16="http://schemas.microsoft.com/office/drawing/2014/main" id="{7E25708F-A6F2-4D28-886A-05F63F7F1F5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9453" r="88989" b="40999"/>
          <a:stretch/>
        </p:blipFill>
        <p:spPr>
          <a:xfrm>
            <a:off x="19008000" y="0"/>
            <a:ext cx="1096100" cy="2395475"/>
          </a:xfrm>
          <a:prstGeom prst="rect">
            <a:avLst/>
          </a:prstGeom>
        </p:spPr>
      </p:pic>
      <p:sp>
        <p:nvSpPr>
          <p:cNvPr id="5" name="Platshållare för datum 4">
            <a:extLst>
              <a:ext uri="{FF2B5EF4-FFF2-40B4-BE49-F238E27FC236}">
                <a16:creationId xmlns:a16="http://schemas.microsoft.com/office/drawing/2014/main" id="{68B261CB-FEFC-4868-A181-B9DE8D0EA876}"/>
              </a:ext>
            </a:extLst>
          </p:cNvPr>
          <p:cNvSpPr>
            <a:spLocks noGrp="1"/>
          </p:cNvSpPr>
          <p:nvPr>
            <p:ph type="dt" sz="half" idx="10"/>
          </p:nvPr>
        </p:nvSpPr>
        <p:spPr/>
        <p:txBody>
          <a:bodyPr/>
          <a:lstStyle/>
          <a:p>
            <a:fld id="{82AB491C-47DC-4E17-80D1-CDD4BAF30723}" type="datetime1">
              <a:rPr lang="sv-SE" smtClean="0"/>
              <a:t>2025-03-17</a:t>
            </a:fld>
            <a:endParaRPr lang="sv-SE"/>
          </a:p>
        </p:txBody>
      </p:sp>
      <p:sp>
        <p:nvSpPr>
          <p:cNvPr id="6" name="Platshållare för sidfot 5">
            <a:extLst>
              <a:ext uri="{FF2B5EF4-FFF2-40B4-BE49-F238E27FC236}">
                <a16:creationId xmlns:a16="http://schemas.microsoft.com/office/drawing/2014/main" id="{A8A76C47-4FA5-4279-B7ED-1F6CD04EF77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EC73F62-C798-47FE-A71E-BE7E86BC30E0}"/>
              </a:ext>
            </a:extLst>
          </p:cNvPr>
          <p:cNvSpPr>
            <a:spLocks noGrp="1"/>
          </p:cNvSpPr>
          <p:nvPr>
            <p:ph type="sldNum" sz="quarter" idx="12"/>
          </p:nvPr>
        </p:nvSpPr>
        <p:spPr/>
        <p:txBody>
          <a:bodyPr/>
          <a:lstStyle/>
          <a:p>
            <a:fld id="{38480145-259A-47DA-A30D-C906B9DB5C99}" type="slidenum">
              <a:rPr lang="sv-SE" smtClean="0"/>
              <a:t>‹#›</a:t>
            </a:fld>
            <a:endParaRPr lang="sv-SE"/>
          </a:p>
        </p:txBody>
      </p:sp>
      <p:sp>
        <p:nvSpPr>
          <p:cNvPr id="13" name="Rubrik 12">
            <a:extLst>
              <a:ext uri="{FF2B5EF4-FFF2-40B4-BE49-F238E27FC236}">
                <a16:creationId xmlns:a16="http://schemas.microsoft.com/office/drawing/2014/main" id="{F6711148-5B47-460E-BB58-D02960E37817}"/>
              </a:ext>
            </a:extLst>
          </p:cNvPr>
          <p:cNvSpPr>
            <a:spLocks noGrp="1"/>
          </p:cNvSpPr>
          <p:nvPr>
            <p:ph type="title"/>
          </p:nvPr>
        </p:nvSpPr>
        <p:spPr>
          <a:xfrm>
            <a:off x="1243766" y="877615"/>
            <a:ext cx="17616567" cy="1043260"/>
          </a:xfrm>
        </p:spPr>
        <p:txBody>
          <a:bodyPr/>
          <a:lstStyle>
            <a:lvl1pPr>
              <a:defRPr>
                <a:solidFill>
                  <a:schemeClr val="accent1"/>
                </a:solidFill>
              </a:defRPr>
            </a:lvl1pPr>
          </a:lstStyle>
          <a:p>
            <a:r>
              <a:rPr lang="sv-SE"/>
              <a:t>Klicka här för att ändra mall för rubrikformat</a:t>
            </a:r>
          </a:p>
        </p:txBody>
      </p:sp>
      <p:sp>
        <p:nvSpPr>
          <p:cNvPr id="15" name="Rektangel 14">
            <a:extLst>
              <a:ext uri="{FF2B5EF4-FFF2-40B4-BE49-F238E27FC236}">
                <a16:creationId xmlns:a16="http://schemas.microsoft.com/office/drawing/2014/main" id="{EB7B88AC-ED67-40FC-B207-9A82E4376643}"/>
              </a:ext>
            </a:extLst>
          </p:cNvPr>
          <p:cNvSpPr/>
          <p:nvPr userDrawn="1"/>
        </p:nvSpPr>
        <p:spPr>
          <a:xfrm>
            <a:off x="1245600" y="2491200"/>
            <a:ext cx="17618400" cy="7923600"/>
          </a:xfrm>
          <a:prstGeom prst="rect">
            <a:avLst/>
          </a:prstGeom>
          <a:solidFill>
            <a:srgbClr val="DFEC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FD1A21D7-B31B-493C-B65C-16FC60C929B3}"/>
              </a:ext>
            </a:extLst>
          </p:cNvPr>
          <p:cNvSpPr>
            <a:spLocks noGrp="1"/>
          </p:cNvSpPr>
          <p:nvPr>
            <p:ph idx="1" hasCustomPrompt="1"/>
          </p:nvPr>
        </p:nvSpPr>
        <p:spPr>
          <a:xfrm>
            <a:off x="1245600" y="2491200"/>
            <a:ext cx="17618400" cy="7923600"/>
          </a:xfr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på en ikon för att infoga innehåll</a:t>
            </a:r>
          </a:p>
        </p:txBody>
      </p:sp>
      <p:sp>
        <p:nvSpPr>
          <p:cNvPr id="11" name="Platshållare för text 6">
            <a:extLst>
              <a:ext uri="{FF2B5EF4-FFF2-40B4-BE49-F238E27FC236}">
                <a16:creationId xmlns:a16="http://schemas.microsoft.com/office/drawing/2014/main" id="{7C6CF22E-C600-40EB-BB5D-A71AE04A4CA3}"/>
              </a:ext>
            </a:extLst>
          </p:cNvPr>
          <p:cNvSpPr>
            <a:spLocks noGrp="1"/>
          </p:cNvSpPr>
          <p:nvPr>
            <p:ph type="body" sz="quarter" idx="14" hasCustomPrompt="1"/>
          </p:nvPr>
        </p:nvSpPr>
        <p:spPr>
          <a:xfrm>
            <a:off x="17640000" y="8791200"/>
            <a:ext cx="1987200" cy="1987200"/>
          </a:xfrm>
          <a:blipFill>
            <a:blip r:embed="rId3" cstate="print"/>
            <a:stretch>
              <a:fillRect/>
            </a:stretch>
          </a:blipFill>
        </p:spPr>
        <p:txBody>
          <a:bodyPr>
            <a:normAutofit/>
          </a:bodyPr>
          <a:lstStyle>
            <a:lvl1pPr>
              <a:buNone/>
              <a:defRPr sz="200"/>
            </a:lvl1pPr>
          </a:lstStyle>
          <a:p>
            <a:pPr lvl="0"/>
            <a:r>
              <a:rPr lang="sv-SE"/>
              <a:t> 4,42</a:t>
            </a:r>
          </a:p>
          <a:p>
            <a:pPr lvl="0"/>
            <a:endParaRPr lang="sv-SE"/>
          </a:p>
        </p:txBody>
      </p:sp>
    </p:spTree>
    <p:extLst>
      <p:ext uri="{BB962C8B-B14F-4D97-AF65-F5344CB8AC3E}">
        <p14:creationId xmlns:p14="http://schemas.microsoft.com/office/powerpoint/2010/main" val="2625363474"/>
      </p:ext>
    </p:extLst>
  </p:cSld>
  <p:clrMapOvr>
    <a:masterClrMapping/>
  </p:clrMapOvr>
  <p:extLst>
    <p:ext uri="{DCECCB84-F9BA-43D5-87BE-67443E8EF086}">
      <p15:sldGuideLst xmlns:p15="http://schemas.microsoft.com/office/powerpoint/2012/main">
        <p15:guide id="1" orient="horz" pos="1210">
          <p15:clr>
            <a:srgbClr val="FBAE40"/>
          </p15:clr>
        </p15:guide>
        <p15:guide id="2" pos="6332">
          <p15:clr>
            <a:srgbClr val="FBAE40"/>
          </p15:clr>
        </p15:guide>
        <p15:guide id="3" pos="2444">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Anpassad layout">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3291435" y="2298648"/>
            <a:ext cx="13459939" cy="1686571"/>
          </a:xfrm>
        </p:spPr>
        <p:txBody>
          <a:bodyPr anchor="b">
            <a:noAutofit/>
          </a:bodyPr>
          <a:lstStyle>
            <a:lvl1pPr>
              <a:lnSpc>
                <a:spcPct val="80000"/>
              </a:lnSpc>
              <a:defRPr sz="5936"/>
            </a:lvl1pPr>
          </a:lstStyle>
          <a:p>
            <a:r>
              <a:rPr lang="sv-SE"/>
              <a:t>Klicka här för att lägga till rubrik</a:t>
            </a:r>
          </a:p>
        </p:txBody>
      </p:sp>
      <p:sp>
        <p:nvSpPr>
          <p:cNvPr id="5" name="Platshållare för innehåll 2"/>
          <p:cNvSpPr>
            <a:spLocks noGrp="1"/>
          </p:cNvSpPr>
          <p:nvPr>
            <p:ph idx="1" hasCustomPrompt="1"/>
          </p:nvPr>
        </p:nvSpPr>
        <p:spPr>
          <a:xfrm>
            <a:off x="3291435" y="4133672"/>
            <a:ext cx="13459939" cy="6550447"/>
          </a:xfrm>
        </p:spPr>
        <p:txBody>
          <a:bodyPr anchor="t" anchorCtr="0">
            <a:noAutofit/>
          </a:bodyPr>
          <a:lstStyle>
            <a:lvl1pPr>
              <a:defRPr sz="3298"/>
            </a:lvl1pPr>
            <a:lvl2pPr>
              <a:defRPr sz="3298"/>
            </a:lvl2pPr>
            <a:lvl3pPr>
              <a:defRPr sz="2968"/>
            </a:lvl3pPr>
            <a:lvl4pPr>
              <a:defRPr sz="2638"/>
            </a:lvl4pPr>
            <a:lvl5pPr>
              <a:defRPr sz="2638"/>
            </a:lvl5pPr>
          </a:lstStyle>
          <a:p>
            <a:pPr lvl="0"/>
            <a:r>
              <a:rPr lang="sv-SE"/>
              <a:t>Klicka här för att lägga till innehåll</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08176BD1-A56A-405D-BBE7-4874BB21E688}" type="datetimeFigureOut">
              <a:rPr lang="sv-SE" smtClean="0"/>
              <a:pPr/>
              <a:t>2025-03-17</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E488AD97-2061-449E-AA65-AEC810C32205}" type="slidenum">
              <a:rPr lang="sv-SE" smtClean="0"/>
              <a:t>‹#›</a:t>
            </a:fld>
            <a:endParaRPr lang="sv-SE"/>
          </a:p>
        </p:txBody>
      </p:sp>
    </p:spTree>
    <p:extLst>
      <p:ext uri="{BB962C8B-B14F-4D97-AF65-F5344CB8AC3E}">
        <p14:creationId xmlns:p14="http://schemas.microsoft.com/office/powerpoint/2010/main" val="1626616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Rubrik och två spalter">
    <p:spTree>
      <p:nvGrpSpPr>
        <p:cNvPr id="1" name=""/>
        <p:cNvGrpSpPr/>
        <p:nvPr/>
      </p:nvGrpSpPr>
      <p:grpSpPr>
        <a:xfrm>
          <a:off x="0" y="0"/>
          <a:ext cx="0" cy="0"/>
          <a:chOff x="0" y="0"/>
          <a:chExt cx="0" cy="0"/>
        </a:xfrm>
      </p:grpSpPr>
      <p:sp>
        <p:nvSpPr>
          <p:cNvPr id="4" name="Rubrik 1"/>
          <p:cNvSpPr>
            <a:spLocks noGrp="1"/>
          </p:cNvSpPr>
          <p:nvPr>
            <p:ph type="title" hasCustomPrompt="1"/>
          </p:nvPr>
        </p:nvSpPr>
        <p:spPr>
          <a:xfrm>
            <a:off x="2700994" y="2298648"/>
            <a:ext cx="15315525" cy="1686571"/>
          </a:xfrm>
        </p:spPr>
        <p:txBody>
          <a:bodyPr anchor="b">
            <a:noAutofit/>
          </a:bodyPr>
          <a:lstStyle>
            <a:lvl1pPr algn="l">
              <a:lnSpc>
                <a:spcPct val="100000"/>
              </a:lnSpc>
              <a:defRPr sz="5936"/>
            </a:lvl1pPr>
          </a:lstStyle>
          <a:p>
            <a:r>
              <a:rPr lang="sv-SE"/>
              <a:t>Klicka här för att lägga till rubrik</a:t>
            </a:r>
          </a:p>
        </p:txBody>
      </p:sp>
      <p:sp>
        <p:nvSpPr>
          <p:cNvPr id="6" name="Platshållare för innehåll 2"/>
          <p:cNvSpPr>
            <a:spLocks noGrp="1"/>
          </p:cNvSpPr>
          <p:nvPr>
            <p:ph idx="1" hasCustomPrompt="1"/>
          </p:nvPr>
        </p:nvSpPr>
        <p:spPr>
          <a:xfrm>
            <a:off x="2700994" y="4155668"/>
            <a:ext cx="7447097" cy="6555427"/>
          </a:xfrm>
        </p:spPr>
        <p:txBody>
          <a:bodyPr anchor="t" anchorCtr="0">
            <a:noAutofit/>
          </a:bodyPr>
          <a:lstStyle>
            <a:lvl1pPr>
              <a:defRPr sz="3298"/>
            </a:lvl1pPr>
            <a:lvl2pPr>
              <a:defRPr sz="3298"/>
            </a:lvl2pPr>
            <a:lvl3pPr>
              <a:defRPr sz="2968"/>
            </a:lvl3pPr>
            <a:lvl4pPr>
              <a:defRPr sz="2638"/>
            </a:lvl4pPr>
            <a:lvl5pPr>
              <a:defRPr sz="2638"/>
            </a:lvl5pPr>
          </a:lstStyle>
          <a:p>
            <a:pPr lvl="0"/>
            <a:r>
              <a:rPr lang="sv-SE"/>
              <a:t>Klicka här för att lägga till innehåll</a:t>
            </a:r>
          </a:p>
          <a:p>
            <a:pPr lvl="1"/>
            <a:r>
              <a:rPr lang="sv-SE"/>
              <a:t>Nivå två</a:t>
            </a:r>
          </a:p>
          <a:p>
            <a:pPr lvl="2"/>
            <a:r>
              <a:rPr lang="sv-SE"/>
              <a:t>Nivå tre</a:t>
            </a:r>
          </a:p>
          <a:p>
            <a:pPr lvl="3"/>
            <a:r>
              <a:rPr lang="sv-SE"/>
              <a:t>Nivå fyra</a:t>
            </a:r>
          </a:p>
          <a:p>
            <a:pPr lvl="4"/>
            <a:r>
              <a:rPr lang="sv-SE"/>
              <a:t>Nivå fem</a:t>
            </a:r>
          </a:p>
        </p:txBody>
      </p:sp>
      <p:sp>
        <p:nvSpPr>
          <p:cNvPr id="7" name="Platshållare för innehåll 2"/>
          <p:cNvSpPr>
            <a:spLocks noGrp="1"/>
          </p:cNvSpPr>
          <p:nvPr>
            <p:ph idx="10" hasCustomPrompt="1"/>
          </p:nvPr>
        </p:nvSpPr>
        <p:spPr>
          <a:xfrm>
            <a:off x="10561005" y="4155668"/>
            <a:ext cx="7447097" cy="6555427"/>
          </a:xfrm>
        </p:spPr>
        <p:txBody>
          <a:bodyPr anchor="t" anchorCtr="0">
            <a:noAutofit/>
          </a:bodyPr>
          <a:lstStyle>
            <a:lvl1pPr>
              <a:defRPr sz="3298"/>
            </a:lvl1pPr>
            <a:lvl2pPr>
              <a:defRPr sz="3298"/>
            </a:lvl2pPr>
            <a:lvl3pPr>
              <a:defRPr sz="2968"/>
            </a:lvl3pPr>
            <a:lvl4pPr>
              <a:defRPr sz="2638"/>
            </a:lvl4pPr>
            <a:lvl5pPr>
              <a:defRPr sz="2638"/>
            </a:lvl5pPr>
          </a:lstStyle>
          <a:p>
            <a:pPr lvl="0"/>
            <a:r>
              <a:rPr lang="sv-SE"/>
              <a:t>Klicka här för att lägga till innehåll</a:t>
            </a:r>
          </a:p>
          <a:p>
            <a:pPr lvl="1"/>
            <a:r>
              <a:rPr lang="sv-SE"/>
              <a:t>Nivå två</a:t>
            </a:r>
          </a:p>
          <a:p>
            <a:pPr lvl="2"/>
            <a:r>
              <a:rPr lang="sv-SE"/>
              <a:t>Nivå tre</a:t>
            </a:r>
          </a:p>
          <a:p>
            <a:pPr lvl="3"/>
            <a:r>
              <a:rPr lang="sv-SE"/>
              <a:t>Nivå fyra</a:t>
            </a:r>
          </a:p>
          <a:p>
            <a:pPr lvl="4"/>
            <a:r>
              <a:rPr lang="sv-SE"/>
              <a:t>Nivå fem</a:t>
            </a:r>
          </a:p>
        </p:txBody>
      </p:sp>
      <p:sp>
        <p:nvSpPr>
          <p:cNvPr id="10" name="Platshållare för datum 9"/>
          <p:cNvSpPr>
            <a:spLocks noGrp="1"/>
          </p:cNvSpPr>
          <p:nvPr>
            <p:ph type="dt" sz="half" idx="11"/>
          </p:nvPr>
        </p:nvSpPr>
        <p:spPr/>
        <p:txBody>
          <a:bodyPr/>
          <a:lstStyle/>
          <a:p>
            <a:fld id="{C739DF52-0477-4164-99CF-0384B3919D38}" type="datetime1">
              <a:rPr lang="sv-SE" smtClean="0"/>
              <a:t>2025-03-17</a:t>
            </a:fld>
            <a:endParaRPr lang="sv-SE"/>
          </a:p>
        </p:txBody>
      </p:sp>
      <p:sp>
        <p:nvSpPr>
          <p:cNvPr id="11" name="Platshållare för sidfot 10"/>
          <p:cNvSpPr>
            <a:spLocks noGrp="1"/>
          </p:cNvSpPr>
          <p:nvPr>
            <p:ph type="ftr" sz="quarter" idx="12"/>
          </p:nvPr>
        </p:nvSpPr>
        <p:spPr/>
        <p:txBody>
          <a:bodyPr/>
          <a:lstStyle/>
          <a:p>
            <a:endParaRPr lang="sv-SE"/>
          </a:p>
        </p:txBody>
      </p:sp>
      <p:sp>
        <p:nvSpPr>
          <p:cNvPr id="12" name="Platshållare för bildnummer 11"/>
          <p:cNvSpPr>
            <a:spLocks noGrp="1"/>
          </p:cNvSpPr>
          <p:nvPr>
            <p:ph type="sldNum" sz="quarter" idx="13"/>
          </p:nvPr>
        </p:nvSpPr>
        <p:spPr/>
        <p:txBody>
          <a:bodyPr/>
          <a:lstStyle/>
          <a:p>
            <a:fld id="{E488AD97-2061-449E-AA65-AEC810C32205}" type="slidenum">
              <a:rPr lang="sv-SE" smtClean="0"/>
              <a:t>‹#›</a:t>
            </a:fld>
            <a:endParaRPr lang="sv-SE"/>
          </a:p>
        </p:txBody>
      </p:sp>
    </p:spTree>
    <p:extLst>
      <p:ext uri="{BB962C8B-B14F-4D97-AF65-F5344CB8AC3E}">
        <p14:creationId xmlns:p14="http://schemas.microsoft.com/office/powerpoint/2010/main" val="3847470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2700994" y="2298648"/>
            <a:ext cx="15315525" cy="1686571"/>
          </a:xfrm>
        </p:spPr>
        <p:txBody>
          <a:bodyPr anchor="b">
            <a:noAutofit/>
          </a:bodyPr>
          <a:lstStyle>
            <a:lvl1pPr>
              <a:lnSpc>
                <a:spcPct val="100000"/>
              </a:lnSpc>
              <a:defRPr sz="5936"/>
            </a:lvl1pPr>
          </a:lstStyle>
          <a:p>
            <a:r>
              <a:rPr lang="sv-SE"/>
              <a:t>Klicka här för att lägga till rubrik</a:t>
            </a:r>
          </a:p>
        </p:txBody>
      </p:sp>
      <p:sp>
        <p:nvSpPr>
          <p:cNvPr id="5" name="Platshållare för innehåll 2"/>
          <p:cNvSpPr>
            <a:spLocks noGrp="1"/>
          </p:cNvSpPr>
          <p:nvPr>
            <p:ph idx="1" hasCustomPrompt="1"/>
          </p:nvPr>
        </p:nvSpPr>
        <p:spPr>
          <a:xfrm>
            <a:off x="2700994" y="4155667"/>
            <a:ext cx="15315525" cy="6530333"/>
          </a:xfrm>
        </p:spPr>
        <p:txBody>
          <a:bodyPr anchor="t" anchorCtr="0">
            <a:noAutofit/>
          </a:bodyPr>
          <a:lstStyle>
            <a:lvl1pPr>
              <a:defRPr sz="3298"/>
            </a:lvl1pPr>
            <a:lvl2pPr>
              <a:defRPr sz="3298"/>
            </a:lvl2pPr>
            <a:lvl3pPr>
              <a:defRPr sz="2968"/>
            </a:lvl3pPr>
            <a:lvl4pPr>
              <a:defRPr sz="2638"/>
            </a:lvl4pPr>
            <a:lvl5pPr>
              <a:defRPr sz="2638"/>
            </a:lvl5pPr>
          </a:lstStyle>
          <a:p>
            <a:pPr lvl="0"/>
            <a:r>
              <a:rPr lang="sv-SE"/>
              <a:t>Klicka här för att lägga till innehåll</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08176BD1-A56A-405D-BBE7-4874BB21E688}" type="datetimeFigureOut">
              <a:rPr lang="sv-SE" smtClean="0"/>
              <a:pPr/>
              <a:t>2025-03-17</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E488AD97-2061-449E-AA65-AEC810C32205}" type="slidenum">
              <a:rPr lang="sv-SE" smtClean="0"/>
              <a:t>‹#›</a:t>
            </a:fld>
            <a:endParaRPr lang="sv-SE"/>
          </a:p>
        </p:txBody>
      </p:sp>
    </p:spTree>
    <p:extLst>
      <p:ext uri="{BB962C8B-B14F-4D97-AF65-F5344CB8AC3E}">
        <p14:creationId xmlns:p14="http://schemas.microsoft.com/office/powerpoint/2010/main" val="4172903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_Anpassad layout">
    <p:spTree>
      <p:nvGrpSpPr>
        <p:cNvPr id="1" name=""/>
        <p:cNvGrpSpPr/>
        <p:nvPr/>
      </p:nvGrpSpPr>
      <p:grpSpPr>
        <a:xfrm>
          <a:off x="0" y="0"/>
          <a:ext cx="0" cy="0"/>
          <a:chOff x="0" y="0"/>
          <a:chExt cx="0" cy="0"/>
        </a:xfrm>
      </p:grpSpPr>
      <p:sp>
        <p:nvSpPr>
          <p:cNvPr id="4" name="Rubrik 1"/>
          <p:cNvSpPr>
            <a:spLocks noGrp="1"/>
          </p:cNvSpPr>
          <p:nvPr>
            <p:ph type="title" hasCustomPrompt="1"/>
          </p:nvPr>
        </p:nvSpPr>
        <p:spPr>
          <a:xfrm>
            <a:off x="2923677" y="2298648"/>
            <a:ext cx="15280341" cy="1686571"/>
          </a:xfrm>
        </p:spPr>
        <p:txBody>
          <a:bodyPr anchor="b">
            <a:noAutofit/>
          </a:bodyPr>
          <a:lstStyle>
            <a:lvl1pPr algn="ctr">
              <a:lnSpc>
                <a:spcPct val="80000"/>
              </a:lnSpc>
              <a:defRPr sz="5936"/>
            </a:lvl1pPr>
          </a:lstStyle>
          <a:p>
            <a:r>
              <a:rPr lang="sv-SE"/>
              <a:t>Klicka här för att lägga till rubrik</a:t>
            </a:r>
          </a:p>
        </p:txBody>
      </p:sp>
      <p:sp>
        <p:nvSpPr>
          <p:cNvPr id="6" name="Platshållare för innehåll 2"/>
          <p:cNvSpPr>
            <a:spLocks noGrp="1"/>
          </p:cNvSpPr>
          <p:nvPr>
            <p:ph idx="1" hasCustomPrompt="1"/>
          </p:nvPr>
        </p:nvSpPr>
        <p:spPr>
          <a:xfrm>
            <a:off x="2923676" y="4133671"/>
            <a:ext cx="7447097" cy="7175679"/>
          </a:xfrm>
        </p:spPr>
        <p:txBody>
          <a:bodyPr anchor="t" anchorCtr="0">
            <a:noAutofit/>
          </a:bodyPr>
          <a:lstStyle>
            <a:lvl1pPr>
              <a:defRPr sz="3298"/>
            </a:lvl1pPr>
            <a:lvl2pPr>
              <a:defRPr sz="3298"/>
            </a:lvl2pPr>
            <a:lvl3pPr>
              <a:defRPr sz="2968"/>
            </a:lvl3pPr>
            <a:lvl4pPr>
              <a:defRPr sz="2638"/>
            </a:lvl4pPr>
            <a:lvl5pPr>
              <a:defRPr sz="2638"/>
            </a:lvl5pPr>
          </a:lstStyle>
          <a:p>
            <a:pPr lvl="0"/>
            <a:r>
              <a:rPr lang="sv-SE"/>
              <a:t>Klicka här för att lägga till innehåll</a:t>
            </a:r>
          </a:p>
          <a:p>
            <a:pPr lvl="1"/>
            <a:r>
              <a:rPr lang="sv-SE"/>
              <a:t>Nivå två</a:t>
            </a:r>
          </a:p>
          <a:p>
            <a:pPr lvl="2"/>
            <a:r>
              <a:rPr lang="sv-SE"/>
              <a:t>Nivå tre</a:t>
            </a:r>
          </a:p>
          <a:p>
            <a:pPr lvl="3"/>
            <a:r>
              <a:rPr lang="sv-SE"/>
              <a:t>Nivå fyra</a:t>
            </a:r>
          </a:p>
          <a:p>
            <a:pPr lvl="4"/>
            <a:r>
              <a:rPr lang="sv-SE"/>
              <a:t>Nivå fem</a:t>
            </a:r>
          </a:p>
        </p:txBody>
      </p:sp>
      <p:sp>
        <p:nvSpPr>
          <p:cNvPr id="7" name="Platshållare för innehåll 2"/>
          <p:cNvSpPr>
            <a:spLocks noGrp="1"/>
          </p:cNvSpPr>
          <p:nvPr>
            <p:ph idx="10" hasCustomPrompt="1"/>
          </p:nvPr>
        </p:nvSpPr>
        <p:spPr>
          <a:xfrm>
            <a:off x="10756921" y="4133671"/>
            <a:ext cx="7447097" cy="7175679"/>
          </a:xfrm>
        </p:spPr>
        <p:txBody>
          <a:bodyPr anchor="t" anchorCtr="0">
            <a:noAutofit/>
          </a:bodyPr>
          <a:lstStyle>
            <a:lvl1pPr>
              <a:defRPr sz="3298"/>
            </a:lvl1pPr>
            <a:lvl2pPr>
              <a:defRPr sz="3298"/>
            </a:lvl2pPr>
            <a:lvl3pPr>
              <a:defRPr sz="2968"/>
            </a:lvl3pPr>
            <a:lvl4pPr>
              <a:defRPr sz="2638"/>
            </a:lvl4pPr>
            <a:lvl5pPr>
              <a:defRPr sz="2638"/>
            </a:lvl5pPr>
          </a:lstStyle>
          <a:p>
            <a:pPr lvl="0"/>
            <a:r>
              <a:rPr lang="sv-SE"/>
              <a:t>Klicka här för att lägga till innehåll</a:t>
            </a:r>
          </a:p>
          <a:p>
            <a:pPr lvl="1"/>
            <a:r>
              <a:rPr lang="sv-SE"/>
              <a:t>Nivå två</a:t>
            </a:r>
          </a:p>
          <a:p>
            <a:pPr lvl="2"/>
            <a:r>
              <a:rPr lang="sv-SE"/>
              <a:t>Nivå tre</a:t>
            </a:r>
          </a:p>
          <a:p>
            <a:pPr lvl="3"/>
            <a:r>
              <a:rPr lang="sv-SE"/>
              <a:t>Nivå fyra</a:t>
            </a:r>
          </a:p>
          <a:p>
            <a:pPr lvl="4"/>
            <a:r>
              <a:rPr lang="sv-SE"/>
              <a:t>Nivå fem</a:t>
            </a:r>
          </a:p>
        </p:txBody>
      </p:sp>
      <p:sp>
        <p:nvSpPr>
          <p:cNvPr id="10" name="Platshållare för datum 9"/>
          <p:cNvSpPr>
            <a:spLocks noGrp="1"/>
          </p:cNvSpPr>
          <p:nvPr>
            <p:ph type="dt" sz="half" idx="11"/>
          </p:nvPr>
        </p:nvSpPr>
        <p:spPr/>
        <p:txBody>
          <a:bodyPr/>
          <a:lstStyle/>
          <a:p>
            <a:fld id="{08176BD1-A56A-405D-BBE7-4874BB21E688}" type="datetimeFigureOut">
              <a:rPr lang="sv-SE" smtClean="0"/>
              <a:pPr/>
              <a:t>2025-03-17</a:t>
            </a:fld>
            <a:endParaRPr lang="sv-SE"/>
          </a:p>
        </p:txBody>
      </p:sp>
      <p:sp>
        <p:nvSpPr>
          <p:cNvPr id="11" name="Platshållare för sidfot 10"/>
          <p:cNvSpPr>
            <a:spLocks noGrp="1"/>
          </p:cNvSpPr>
          <p:nvPr>
            <p:ph type="ftr" sz="quarter" idx="12"/>
          </p:nvPr>
        </p:nvSpPr>
        <p:spPr/>
        <p:txBody>
          <a:bodyPr/>
          <a:lstStyle/>
          <a:p>
            <a:endParaRPr lang="sv-SE"/>
          </a:p>
        </p:txBody>
      </p:sp>
      <p:sp>
        <p:nvSpPr>
          <p:cNvPr id="12" name="Platshållare för bildnummer 11"/>
          <p:cNvSpPr>
            <a:spLocks noGrp="1"/>
          </p:cNvSpPr>
          <p:nvPr>
            <p:ph type="sldNum" sz="quarter" idx="13"/>
          </p:nvPr>
        </p:nvSpPr>
        <p:spPr/>
        <p:txBody>
          <a:bodyPr/>
          <a:lstStyle/>
          <a:p>
            <a:fld id="{E488AD97-2061-449E-AA65-AEC810C32205}" type="slidenum">
              <a:rPr lang="sv-SE" smtClean="0"/>
              <a:t>‹#›</a:t>
            </a:fld>
            <a:endParaRPr lang="sv-SE"/>
          </a:p>
        </p:txBody>
      </p:sp>
    </p:spTree>
    <p:extLst>
      <p:ext uri="{BB962C8B-B14F-4D97-AF65-F5344CB8AC3E}">
        <p14:creationId xmlns:p14="http://schemas.microsoft.com/office/powerpoint/2010/main" val="1023340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E90990-52D6-401D-B150-7B54C658090C}"/>
              </a:ext>
            </a:extLst>
          </p:cNvPr>
          <p:cNvSpPr>
            <a:spLocks noGrp="1"/>
          </p:cNvSpPr>
          <p:nvPr>
            <p:ph type="title"/>
          </p:nvPr>
        </p:nvSpPr>
        <p:spPr/>
        <p:txBody>
          <a:bodyPr/>
          <a:lstStyle>
            <a:lvl1pPr>
              <a:defRPr>
                <a:solidFill>
                  <a:schemeClr val="accent1"/>
                </a:solidFill>
              </a:defRPr>
            </a:lvl1pPr>
          </a:lstStyle>
          <a:p>
            <a:r>
              <a:rPr lang="sv-SE"/>
              <a:t>Klicka här för att ändra mall för rubrikformat</a:t>
            </a:r>
          </a:p>
        </p:txBody>
      </p:sp>
      <p:sp>
        <p:nvSpPr>
          <p:cNvPr id="4" name="Platshållare för datum 3">
            <a:extLst>
              <a:ext uri="{FF2B5EF4-FFF2-40B4-BE49-F238E27FC236}">
                <a16:creationId xmlns:a16="http://schemas.microsoft.com/office/drawing/2014/main" id="{92F10B09-3181-4055-A46D-4599230801B3}"/>
              </a:ext>
            </a:extLst>
          </p:cNvPr>
          <p:cNvSpPr>
            <a:spLocks noGrp="1"/>
          </p:cNvSpPr>
          <p:nvPr>
            <p:ph type="dt" sz="half" idx="10"/>
          </p:nvPr>
        </p:nvSpPr>
        <p:spPr/>
        <p:txBody>
          <a:bodyPr/>
          <a:lstStyle/>
          <a:p>
            <a:fld id="{22A7701B-8AEB-47E6-B4CC-5A851E887FD1}" type="datetime1">
              <a:rPr lang="sv-SE" smtClean="0"/>
              <a:t>2025-03-17</a:t>
            </a:fld>
            <a:endParaRPr lang="sv-SE"/>
          </a:p>
        </p:txBody>
      </p:sp>
      <p:sp>
        <p:nvSpPr>
          <p:cNvPr id="5" name="Platshållare för sidfot 4">
            <a:extLst>
              <a:ext uri="{FF2B5EF4-FFF2-40B4-BE49-F238E27FC236}">
                <a16:creationId xmlns:a16="http://schemas.microsoft.com/office/drawing/2014/main" id="{C14280DC-5966-49BD-AB8E-60113DB565C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0409115-4960-4246-9D14-439564AD91D1}"/>
              </a:ext>
            </a:extLst>
          </p:cNvPr>
          <p:cNvSpPr>
            <a:spLocks noGrp="1"/>
          </p:cNvSpPr>
          <p:nvPr>
            <p:ph type="sldNum" sz="quarter" idx="12"/>
          </p:nvPr>
        </p:nvSpPr>
        <p:spPr/>
        <p:txBody>
          <a:bodyPr/>
          <a:lstStyle/>
          <a:p>
            <a:fld id="{38480145-259A-47DA-A30D-C906B9DB5C99}" type="slidenum">
              <a:rPr lang="sv-SE" smtClean="0"/>
              <a:t>‹#›</a:t>
            </a:fld>
            <a:endParaRPr lang="sv-SE"/>
          </a:p>
        </p:txBody>
      </p:sp>
      <p:pic>
        <p:nvPicPr>
          <p:cNvPr id="8" name="Bildobjekt 7">
            <a:extLst>
              <a:ext uri="{FF2B5EF4-FFF2-40B4-BE49-F238E27FC236}">
                <a16:creationId xmlns:a16="http://schemas.microsoft.com/office/drawing/2014/main" id="{14FA10E6-DC00-4A4C-A2EE-A3F53C17D52B}"/>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2760" r="88999" b="40995"/>
          <a:stretch/>
        </p:blipFill>
        <p:spPr>
          <a:xfrm>
            <a:off x="19009056" y="1"/>
            <a:ext cx="1095044" cy="3216274"/>
          </a:xfrm>
          <a:prstGeom prst="rect">
            <a:avLst/>
          </a:prstGeom>
        </p:spPr>
      </p:pic>
      <p:sp>
        <p:nvSpPr>
          <p:cNvPr id="11" name="Platshållare för text 10">
            <a:extLst>
              <a:ext uri="{FF2B5EF4-FFF2-40B4-BE49-F238E27FC236}">
                <a16:creationId xmlns:a16="http://schemas.microsoft.com/office/drawing/2014/main" id="{7A2CC002-8FB6-40A7-A6F3-C046623D4712}"/>
              </a:ext>
            </a:extLst>
          </p:cNvPr>
          <p:cNvSpPr>
            <a:spLocks noGrp="1"/>
          </p:cNvSpPr>
          <p:nvPr>
            <p:ph type="body" sz="quarter" idx="13"/>
          </p:nvPr>
        </p:nvSpPr>
        <p:spPr>
          <a:xfrm>
            <a:off x="1243766" y="3399671"/>
            <a:ext cx="17616566" cy="5976000"/>
          </a:xfrm>
        </p:spPr>
        <p:txBody>
          <a:bodyPr vert="horz" lIns="0" tIns="0" rIns="0" bIns="0" rtlCol="0">
            <a:noAutofit/>
          </a:bodyPr>
          <a:lstStyle>
            <a:lvl1pPr>
              <a:defRPr lang="sv-SE" dirty="0"/>
            </a:lvl1pPr>
            <a:lvl2pPr>
              <a:defRPr lang="sv-SE" dirty="0"/>
            </a:lvl2pPr>
            <a:lvl3pPr>
              <a:defRPr lang="sv-SE" dirty="0"/>
            </a:lvl3pPr>
            <a:lvl4pPr>
              <a:defRPr lang="sv-SE" dirty="0"/>
            </a:lvl4pPr>
            <a:lvl5pPr>
              <a:defRPr lang="sv-SE"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0743160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Rubrikbild">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2513013" y="1996900"/>
            <a:ext cx="15078075" cy="6910171"/>
          </a:xfrm>
        </p:spPr>
        <p:txBody>
          <a:bodyPr anchor="ctr">
            <a:noAutofit/>
          </a:bodyPr>
          <a:lstStyle>
            <a:lvl1pPr algn="ctr">
              <a:lnSpc>
                <a:spcPct val="80000"/>
              </a:lnSpc>
              <a:defRPr sz="5936" b="0">
                <a:solidFill>
                  <a:schemeClr val="tx1"/>
                </a:solidFill>
              </a:defRPr>
            </a:lvl1pPr>
          </a:lstStyle>
          <a:p>
            <a:r>
              <a:rPr lang="sv-SE"/>
              <a:t>Klicka här för att lägga till rubrik</a:t>
            </a:r>
          </a:p>
        </p:txBody>
      </p:sp>
      <p:sp>
        <p:nvSpPr>
          <p:cNvPr id="6" name="Platshållare för datum 5"/>
          <p:cNvSpPr>
            <a:spLocks noGrp="1"/>
          </p:cNvSpPr>
          <p:nvPr>
            <p:ph type="dt" sz="half" idx="10"/>
          </p:nvPr>
        </p:nvSpPr>
        <p:spPr/>
        <p:txBody>
          <a:bodyPr/>
          <a:lstStyle/>
          <a:p>
            <a:fld id="{08176BD1-A56A-405D-BBE7-4874BB21E688}" type="datetimeFigureOut">
              <a:rPr lang="sv-SE" smtClean="0"/>
              <a:pPr/>
              <a:t>2025-03-17</a:t>
            </a:fld>
            <a:endParaRPr lang="sv-SE"/>
          </a:p>
        </p:txBody>
      </p:sp>
      <p:sp>
        <p:nvSpPr>
          <p:cNvPr id="7" name="Platshållare för sidfot 6"/>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E488AD97-2061-449E-AA65-AEC810C32205}" type="slidenum">
              <a:rPr lang="sv-SE" smtClean="0"/>
              <a:t>‹#›</a:t>
            </a:fld>
            <a:endParaRPr lang="sv-SE"/>
          </a:p>
        </p:txBody>
      </p:sp>
    </p:spTree>
    <p:extLst>
      <p:ext uri="{BB962C8B-B14F-4D97-AF65-F5344CB8AC3E}">
        <p14:creationId xmlns:p14="http://schemas.microsoft.com/office/powerpoint/2010/main" val="3019853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Rubrikbild">
    <p:bg>
      <p:bgPr>
        <a:solidFill>
          <a:srgbClr val="E9F6F7"/>
        </a:solidFill>
        <a:effectLst/>
      </p:bgPr>
    </p:bg>
    <p:spTree>
      <p:nvGrpSpPr>
        <p:cNvPr id="1" name=""/>
        <p:cNvGrpSpPr/>
        <p:nvPr/>
      </p:nvGrpSpPr>
      <p:grpSpPr>
        <a:xfrm>
          <a:off x="0" y="0"/>
          <a:ext cx="0" cy="0"/>
          <a:chOff x="0" y="0"/>
          <a:chExt cx="0" cy="0"/>
        </a:xfrm>
      </p:grpSpPr>
      <p:pic>
        <p:nvPicPr>
          <p:cNvPr id="6" name="Bildobjekt 5">
            <a:extLst>
              <a:ext uri="{FF2B5EF4-FFF2-40B4-BE49-F238E27FC236}">
                <a16:creationId xmlns:a16="http://schemas.microsoft.com/office/drawing/2014/main" id="{D5FBC21F-AA3A-4105-A762-7A4A8EE1E90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496" r="6664" b="4216"/>
          <a:stretch/>
        </p:blipFill>
        <p:spPr>
          <a:xfrm>
            <a:off x="10814401" y="0"/>
            <a:ext cx="9289700" cy="11309350"/>
          </a:xfrm>
          <a:prstGeom prst="rect">
            <a:avLst/>
          </a:prstGeom>
        </p:spPr>
      </p:pic>
      <p:sp>
        <p:nvSpPr>
          <p:cNvPr id="7" name="object 38">
            <a:extLst>
              <a:ext uri="{FF2B5EF4-FFF2-40B4-BE49-F238E27FC236}">
                <a16:creationId xmlns:a16="http://schemas.microsoft.com/office/drawing/2014/main" id="{58F464F6-1029-4CBD-B3D1-11214085E2B8}"/>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8" name="Rubrik 1">
            <a:extLst>
              <a:ext uri="{FF2B5EF4-FFF2-40B4-BE49-F238E27FC236}">
                <a16:creationId xmlns:a16="http://schemas.microsoft.com/office/drawing/2014/main" id="{03BB08C3-1CD7-4C53-9E96-43671982CE92}"/>
              </a:ext>
            </a:extLst>
          </p:cNvPr>
          <p:cNvSpPr>
            <a:spLocks noGrp="1"/>
          </p:cNvSpPr>
          <p:nvPr>
            <p:ph type="ctrTitle" hasCustomPrompt="1"/>
          </p:nvPr>
        </p:nvSpPr>
        <p:spPr>
          <a:xfrm>
            <a:off x="2513013" y="2378075"/>
            <a:ext cx="13635037" cy="3409950"/>
          </a:xfrm>
        </p:spPr>
        <p:txBody>
          <a:bodyPr anchor="b">
            <a:noAutofit/>
          </a:bodyPr>
          <a:lstStyle>
            <a:lvl1pPr algn="l">
              <a:lnSpc>
                <a:spcPct val="75000"/>
              </a:lnSpc>
              <a:defRPr sz="11900" spc="-400" baseline="0">
                <a:solidFill>
                  <a:schemeClr val="accent1"/>
                </a:solidFill>
              </a:defRPr>
            </a:lvl1pPr>
          </a:lstStyle>
          <a:p>
            <a:r>
              <a:rPr lang="sv-SE"/>
              <a:t>Rubrik på en eller två rader</a:t>
            </a:r>
          </a:p>
        </p:txBody>
      </p:sp>
      <p:sp>
        <p:nvSpPr>
          <p:cNvPr id="9" name="Underrubrik 2">
            <a:extLst>
              <a:ext uri="{FF2B5EF4-FFF2-40B4-BE49-F238E27FC236}">
                <a16:creationId xmlns:a16="http://schemas.microsoft.com/office/drawing/2014/main" id="{78CC841C-AA65-43FA-BB0E-1A120EBFED78}"/>
              </a:ext>
            </a:extLst>
          </p:cNvPr>
          <p:cNvSpPr>
            <a:spLocks noGrp="1"/>
          </p:cNvSpPr>
          <p:nvPr>
            <p:ph type="subTitle" idx="1" hasCustomPrompt="1"/>
          </p:nvPr>
        </p:nvSpPr>
        <p:spPr>
          <a:xfrm>
            <a:off x="2513013" y="6279773"/>
            <a:ext cx="13635037" cy="2406650"/>
          </a:xfrm>
          <a:prstGeom prst="rect">
            <a:avLst/>
          </a:prstGeom>
        </p:spPr>
        <p:txBody>
          <a:bodyPr>
            <a:noAutofit/>
          </a:bodyPr>
          <a:lstStyle>
            <a:lvl1pPr marL="0" indent="0" algn="l">
              <a:spcAft>
                <a:spcPts val="0"/>
              </a:spcAft>
              <a:buNone/>
              <a:defRPr sz="4500" spc="-2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a:t>
            </a:r>
          </a:p>
        </p:txBody>
      </p:sp>
    </p:spTree>
    <p:extLst>
      <p:ext uri="{BB962C8B-B14F-4D97-AF65-F5344CB8AC3E}">
        <p14:creationId xmlns:p14="http://schemas.microsoft.com/office/powerpoint/2010/main" val="2587314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och innehåll">
    <p:spTree>
      <p:nvGrpSpPr>
        <p:cNvPr id="1" name=""/>
        <p:cNvGrpSpPr/>
        <p:nvPr/>
      </p:nvGrpSpPr>
      <p:grpSpPr>
        <a:xfrm>
          <a:off x="0" y="0"/>
          <a:ext cx="0" cy="0"/>
          <a:chOff x="0" y="0"/>
          <a:chExt cx="0" cy="0"/>
        </a:xfrm>
      </p:grpSpPr>
      <p:sp>
        <p:nvSpPr>
          <p:cNvPr id="10" name="Platshållare för datum 3">
            <a:extLst>
              <a:ext uri="{FF2B5EF4-FFF2-40B4-BE49-F238E27FC236}">
                <a16:creationId xmlns:a16="http://schemas.microsoft.com/office/drawing/2014/main" id="{6EBC20DB-E92A-4595-958F-8F6E1877F275}"/>
              </a:ext>
            </a:extLst>
          </p:cNvPr>
          <p:cNvSpPr>
            <a:spLocks noGrp="1"/>
          </p:cNvSpPr>
          <p:nvPr>
            <p:ph type="dt" sz="half" idx="10"/>
          </p:nvPr>
        </p:nvSpPr>
        <p:spPr>
          <a:xfrm>
            <a:off x="1368502" y="478617"/>
            <a:ext cx="792000" cy="187200"/>
          </a:xfrm>
        </p:spPr>
        <p:txBody>
          <a:bodyPr/>
          <a:lstStyle/>
          <a:p>
            <a:fld id="{27129ABF-34AF-4771-8C65-17474087DDAF}" type="datetime1">
              <a:rPr lang="sv-SE" smtClean="0"/>
              <a:t>2025-03-17</a:t>
            </a:fld>
            <a:endParaRPr lang="sv-SE"/>
          </a:p>
        </p:txBody>
      </p:sp>
      <p:sp>
        <p:nvSpPr>
          <p:cNvPr id="12" name="Platshållare för sidfot 4">
            <a:extLst>
              <a:ext uri="{FF2B5EF4-FFF2-40B4-BE49-F238E27FC236}">
                <a16:creationId xmlns:a16="http://schemas.microsoft.com/office/drawing/2014/main" id="{5382FAD0-A98D-43B4-B432-3582AE5A57A5}"/>
              </a:ext>
            </a:extLst>
          </p:cNvPr>
          <p:cNvSpPr>
            <a:spLocks noGrp="1"/>
          </p:cNvSpPr>
          <p:nvPr>
            <p:ph type="ftr" sz="quarter" idx="11"/>
          </p:nvPr>
        </p:nvSpPr>
        <p:spPr>
          <a:xfrm>
            <a:off x="2333903" y="478617"/>
            <a:ext cx="7704000" cy="187200"/>
          </a:xfrm>
        </p:spPr>
        <p:txBody>
          <a:bodyPr/>
          <a:lstStyle/>
          <a:p>
            <a:endParaRPr lang="sv-SE"/>
          </a:p>
        </p:txBody>
      </p:sp>
      <p:sp>
        <p:nvSpPr>
          <p:cNvPr id="13" name="Platshållare för bildnummer 5">
            <a:extLst>
              <a:ext uri="{FF2B5EF4-FFF2-40B4-BE49-F238E27FC236}">
                <a16:creationId xmlns:a16="http://schemas.microsoft.com/office/drawing/2014/main" id="{50F28032-0600-4C8E-B007-13E1C8110B26}"/>
              </a:ext>
            </a:extLst>
          </p:cNvPr>
          <p:cNvSpPr>
            <a:spLocks noGrp="1"/>
          </p:cNvSpPr>
          <p:nvPr>
            <p:ph type="sldNum" sz="quarter" idx="12"/>
          </p:nvPr>
        </p:nvSpPr>
        <p:spPr>
          <a:xfrm>
            <a:off x="835102" y="478617"/>
            <a:ext cx="360000" cy="187200"/>
          </a:xfrm>
        </p:spPr>
        <p:txBody>
          <a:bodyPr/>
          <a:lstStyle/>
          <a:p>
            <a:fld id="{38480145-259A-47DA-A30D-C906B9DB5C99}" type="slidenum">
              <a:rPr lang="sv-SE" smtClean="0"/>
              <a:t>‹#›</a:t>
            </a:fld>
            <a:endParaRPr lang="sv-SE"/>
          </a:p>
        </p:txBody>
      </p:sp>
      <p:pic>
        <p:nvPicPr>
          <p:cNvPr id="14" name="Bildobjekt 13">
            <a:extLst>
              <a:ext uri="{FF2B5EF4-FFF2-40B4-BE49-F238E27FC236}">
                <a16:creationId xmlns:a16="http://schemas.microsoft.com/office/drawing/2014/main" id="{55FC54DA-D224-4D4F-9D60-B924CADB66F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2755" r="88987" b="40999"/>
          <a:stretch/>
        </p:blipFill>
        <p:spPr>
          <a:xfrm>
            <a:off x="19008000" y="0"/>
            <a:ext cx="1096100" cy="3216275"/>
          </a:xfrm>
          <a:prstGeom prst="rect">
            <a:avLst/>
          </a:prstGeom>
        </p:spPr>
      </p:pic>
      <p:sp>
        <p:nvSpPr>
          <p:cNvPr id="15" name="Platshållare för text 10">
            <a:extLst>
              <a:ext uri="{FF2B5EF4-FFF2-40B4-BE49-F238E27FC236}">
                <a16:creationId xmlns:a16="http://schemas.microsoft.com/office/drawing/2014/main" id="{36B6AA50-8739-41DE-A23A-5E3ECC548288}"/>
              </a:ext>
            </a:extLst>
          </p:cNvPr>
          <p:cNvSpPr>
            <a:spLocks noGrp="1"/>
          </p:cNvSpPr>
          <p:nvPr>
            <p:ph type="body" sz="quarter" idx="13"/>
          </p:nvPr>
        </p:nvSpPr>
        <p:spPr>
          <a:xfrm>
            <a:off x="1245600" y="3399671"/>
            <a:ext cx="17618075" cy="5983200"/>
          </a:xfrm>
          <a:prstGeom prst="rect">
            <a:avLst/>
          </a:prstGeom>
        </p:spPr>
        <p:txBody>
          <a:bodyPr vert="horz" lIns="0" tIns="0" rIns="0" bIns="0" rtlCol="0">
            <a:noAutofit/>
          </a:bodyPr>
          <a:lstStyle>
            <a:lvl1pPr>
              <a:defRPr lang="sv-SE" dirty="0"/>
            </a:lvl1pPr>
            <a:lvl2pPr>
              <a:defRPr lang="sv-SE" dirty="0"/>
            </a:lvl2pPr>
            <a:lvl3pPr>
              <a:defRPr lang="sv-SE" dirty="0"/>
            </a:lvl3pPr>
            <a:lvl4pPr>
              <a:defRPr lang="sv-SE" dirty="0"/>
            </a:lvl4pPr>
            <a:lvl5pPr>
              <a:defRPr lang="sv-SE"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EF4246BC-36B1-4971-8889-F163FD2A05A7}"/>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7776257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vå delar">
    <p:bg>
      <p:bgPr>
        <a:solidFill>
          <a:schemeClr val="bg1"/>
        </a:solidFill>
        <a:effectLst/>
      </p:bgPr>
    </p:bg>
    <p:spTree>
      <p:nvGrpSpPr>
        <p:cNvPr id="1" name=""/>
        <p:cNvGrpSpPr/>
        <p:nvPr/>
      </p:nvGrpSpPr>
      <p:grpSpPr>
        <a:xfrm>
          <a:off x="0" y="0"/>
          <a:ext cx="0" cy="0"/>
          <a:chOff x="0" y="0"/>
          <a:chExt cx="0" cy="0"/>
        </a:xfrm>
      </p:grpSpPr>
      <p:sp>
        <p:nvSpPr>
          <p:cNvPr id="11" name="Platshållare för innehåll 2">
            <a:extLst>
              <a:ext uri="{FF2B5EF4-FFF2-40B4-BE49-F238E27FC236}">
                <a16:creationId xmlns:a16="http://schemas.microsoft.com/office/drawing/2014/main" id="{93B712EA-797A-4EA2-BEB0-D486B28AB1CC}"/>
              </a:ext>
            </a:extLst>
          </p:cNvPr>
          <p:cNvSpPr>
            <a:spLocks noGrp="1"/>
          </p:cNvSpPr>
          <p:nvPr>
            <p:ph sz="half" idx="1"/>
          </p:nvPr>
        </p:nvSpPr>
        <p:spPr>
          <a:xfrm>
            <a:off x="1243766" y="3406775"/>
            <a:ext cx="8638421" cy="5976000"/>
          </a:xfrm>
          <a:prstGeom prst="rect">
            <a:avLst/>
          </a:prstGeom>
        </p:spPr>
        <p:txBody>
          <a:bodyPr vert="horz" lIns="0" tIns="0" rIns="0" bIns="0" rtlCol="0">
            <a:noAutofit/>
          </a:bodyPr>
          <a:lstStyle>
            <a:lvl1pPr>
              <a:defRPr lang="sv-SE" dirty="0"/>
            </a:lvl1pPr>
            <a:lvl2pPr>
              <a:defRPr lang="sv-SE" dirty="0"/>
            </a:lvl2pPr>
            <a:lvl3pPr>
              <a:defRPr lang="sv-SE" dirty="0"/>
            </a:lvl3pPr>
            <a:lvl4pPr>
              <a:defRPr lang="sv-SE" dirty="0"/>
            </a:lvl4pPr>
            <a:lvl5pPr>
              <a:defRPr lang="sv-SE"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2" name="Platshållare för innehåll 3">
            <a:extLst>
              <a:ext uri="{FF2B5EF4-FFF2-40B4-BE49-F238E27FC236}">
                <a16:creationId xmlns:a16="http://schemas.microsoft.com/office/drawing/2014/main" id="{70C7B567-D67A-42BC-B7FD-E667F05832E1}"/>
              </a:ext>
            </a:extLst>
          </p:cNvPr>
          <p:cNvSpPr>
            <a:spLocks noGrp="1"/>
          </p:cNvSpPr>
          <p:nvPr>
            <p:ph sz="half" idx="2"/>
          </p:nvPr>
        </p:nvSpPr>
        <p:spPr>
          <a:xfrm>
            <a:off x="10221911" y="3406775"/>
            <a:ext cx="8638421" cy="5976000"/>
          </a:xfrm>
          <a:prstGeom prst="rect">
            <a:avLst/>
          </a:prstGeom>
        </p:spPr>
        <p:txBody>
          <a:bodyPr vert="horz" lIns="0" tIns="0" rIns="0" bIns="0" rtlCol="0">
            <a:noAutofit/>
          </a:bodyPr>
          <a:lstStyle>
            <a:lvl1pPr>
              <a:defRPr lang="sv-SE" dirty="0"/>
            </a:lvl1pPr>
            <a:lvl2pPr>
              <a:defRPr lang="sv-SE" dirty="0"/>
            </a:lvl2pPr>
            <a:lvl3pPr>
              <a:defRPr lang="sv-SE" dirty="0"/>
            </a:lvl3pPr>
            <a:lvl4pPr>
              <a:defRPr lang="sv-SE" dirty="0"/>
            </a:lvl4pPr>
            <a:lvl5pPr>
              <a:defRPr lang="sv-SE"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pic>
        <p:nvPicPr>
          <p:cNvPr id="13" name="Bildobjekt 12">
            <a:extLst>
              <a:ext uri="{FF2B5EF4-FFF2-40B4-BE49-F238E27FC236}">
                <a16:creationId xmlns:a16="http://schemas.microsoft.com/office/drawing/2014/main" id="{EB806AAA-D73D-4CEE-9B56-C22AE8A5376A}"/>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67674" t="51033" b="-60375"/>
          <a:stretch/>
        </p:blipFill>
        <p:spPr>
          <a:xfrm>
            <a:off x="-19050" y="6264274"/>
            <a:ext cx="1260000" cy="5045075"/>
          </a:xfrm>
          <a:prstGeom prst="rect">
            <a:avLst/>
          </a:prstGeom>
        </p:spPr>
      </p:pic>
      <p:sp>
        <p:nvSpPr>
          <p:cNvPr id="4" name="Platshållare för datum 3">
            <a:extLst>
              <a:ext uri="{FF2B5EF4-FFF2-40B4-BE49-F238E27FC236}">
                <a16:creationId xmlns:a16="http://schemas.microsoft.com/office/drawing/2014/main" id="{A390AB69-5BC0-46B0-B233-B8ED7CBC0C3B}"/>
              </a:ext>
            </a:extLst>
          </p:cNvPr>
          <p:cNvSpPr>
            <a:spLocks noGrp="1"/>
          </p:cNvSpPr>
          <p:nvPr>
            <p:ph type="dt" sz="half" idx="10"/>
          </p:nvPr>
        </p:nvSpPr>
        <p:spPr/>
        <p:txBody>
          <a:bodyPr/>
          <a:lstStyle/>
          <a:p>
            <a:fld id="{DD91084E-ABA3-4AA4-9862-3A3A8F7AC594}" type="datetime1">
              <a:rPr lang="sv-SE" smtClean="0"/>
              <a:t>2025-03-17</a:t>
            </a:fld>
            <a:endParaRPr lang="en-US"/>
          </a:p>
        </p:txBody>
      </p:sp>
      <p:sp>
        <p:nvSpPr>
          <p:cNvPr id="5" name="Platshållare för sidfot 4">
            <a:extLst>
              <a:ext uri="{FF2B5EF4-FFF2-40B4-BE49-F238E27FC236}">
                <a16:creationId xmlns:a16="http://schemas.microsoft.com/office/drawing/2014/main" id="{1E6FFAF7-903A-4658-BEDF-CDBF6357E38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432E55E-6E21-45F6-AFF0-C03FD2EA4084}"/>
              </a:ext>
            </a:extLst>
          </p:cNvPr>
          <p:cNvSpPr>
            <a:spLocks noGrp="1"/>
          </p:cNvSpPr>
          <p:nvPr>
            <p:ph type="sldNum" sz="quarter" idx="12"/>
          </p:nvPr>
        </p:nvSpPr>
        <p:spPr/>
        <p:txBody>
          <a:bodyPr/>
          <a:lstStyle/>
          <a:p>
            <a:fld id="{B6F15528-21DE-4FAA-801E-634DDDAF4B2B}" type="slidenum">
              <a:rPr lang="sv-SE" smtClean="0"/>
              <a:pPr/>
              <a:t>‹#›</a:t>
            </a:fld>
            <a:endParaRPr lang="sv-SE"/>
          </a:p>
        </p:txBody>
      </p:sp>
      <p:sp>
        <p:nvSpPr>
          <p:cNvPr id="2" name="Rubrik 1">
            <a:extLst>
              <a:ext uri="{FF2B5EF4-FFF2-40B4-BE49-F238E27FC236}">
                <a16:creationId xmlns:a16="http://schemas.microsoft.com/office/drawing/2014/main" id="{2391A92F-5622-40E4-B88A-05148A90088A}"/>
              </a:ext>
            </a:extLst>
          </p:cNvPr>
          <p:cNvSpPr>
            <a:spLocks noGrp="1"/>
          </p:cNvSpPr>
          <p:nvPr>
            <p:ph type="title"/>
          </p:nvPr>
        </p:nvSpPr>
        <p:spPr/>
        <p:txBody>
          <a:bodyPr/>
          <a:lstStyle/>
          <a:p>
            <a:r>
              <a:rPr lang="sv-SE"/>
              <a:t>Klicka här för att ändra mall för rubrikformat</a:t>
            </a:r>
          </a:p>
        </p:txBody>
      </p:sp>
    </p:spTree>
    <p:extLst>
      <p:ext uri="{BB962C8B-B14F-4D97-AF65-F5344CB8AC3E}">
        <p14:creationId xmlns:p14="http://schemas.microsoft.com/office/powerpoint/2010/main" val="3423725299"/>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Text med bildtext">
    <p:spTree>
      <p:nvGrpSpPr>
        <p:cNvPr id="1" name=""/>
        <p:cNvGrpSpPr/>
        <p:nvPr/>
      </p:nvGrpSpPr>
      <p:grpSpPr>
        <a:xfrm>
          <a:off x="0" y="0"/>
          <a:ext cx="0" cy="0"/>
          <a:chOff x="0" y="0"/>
          <a:chExt cx="0" cy="0"/>
        </a:xfrm>
      </p:grpSpPr>
      <p:pic>
        <p:nvPicPr>
          <p:cNvPr id="13" name="Bildobjekt 12">
            <a:extLst>
              <a:ext uri="{FF2B5EF4-FFF2-40B4-BE49-F238E27FC236}">
                <a16:creationId xmlns:a16="http://schemas.microsoft.com/office/drawing/2014/main" id="{88FBE5C1-E706-49C0-BC48-7432DD593723}"/>
              </a:ext>
            </a:extLst>
          </p:cNvPr>
          <p:cNvPicPr>
            <a:picLocks noChangeAspect="1"/>
          </p:cNvPicPr>
          <p:nvPr userDrawn="1"/>
        </p:nvPicPr>
        <p:blipFill rotWithShape="1">
          <a:blip r:embed="rId2"/>
          <a:srcRect l="-135106" t="64211"/>
          <a:stretch/>
        </p:blipFill>
        <p:spPr>
          <a:xfrm>
            <a:off x="0" y="0"/>
            <a:ext cx="6239526" cy="979200"/>
          </a:xfrm>
          <a:prstGeom prst="rect">
            <a:avLst/>
          </a:prstGeom>
        </p:spPr>
      </p:pic>
      <p:sp>
        <p:nvSpPr>
          <p:cNvPr id="14" name="object 38">
            <a:extLst>
              <a:ext uri="{FF2B5EF4-FFF2-40B4-BE49-F238E27FC236}">
                <a16:creationId xmlns:a16="http://schemas.microsoft.com/office/drawing/2014/main" id="{1A5E282F-FC28-45E5-81A7-A28557C59E47}"/>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3" name="Platshållare för sidfot 2">
            <a:extLst>
              <a:ext uri="{FF2B5EF4-FFF2-40B4-BE49-F238E27FC236}">
                <a16:creationId xmlns:a16="http://schemas.microsoft.com/office/drawing/2014/main" id="{F19CC616-6A81-4F3E-BF5F-34271257EE96}"/>
              </a:ext>
            </a:extLst>
          </p:cNvPr>
          <p:cNvSpPr>
            <a:spLocks noGrp="1"/>
          </p:cNvSpPr>
          <p:nvPr>
            <p:ph type="ftr" sz="quarter" idx="16"/>
          </p:nvPr>
        </p:nvSpPr>
        <p:spPr/>
        <p:txBody>
          <a:bodyPr/>
          <a:lstStyle/>
          <a:p>
            <a:endParaRPr lang="sv-SE"/>
          </a:p>
        </p:txBody>
      </p:sp>
      <p:sp>
        <p:nvSpPr>
          <p:cNvPr id="2" name="Platshållare för datum 1">
            <a:extLst>
              <a:ext uri="{FF2B5EF4-FFF2-40B4-BE49-F238E27FC236}">
                <a16:creationId xmlns:a16="http://schemas.microsoft.com/office/drawing/2014/main" id="{50D26B19-8998-4002-9818-0406EEBB00B5}"/>
              </a:ext>
            </a:extLst>
          </p:cNvPr>
          <p:cNvSpPr>
            <a:spLocks noGrp="1"/>
          </p:cNvSpPr>
          <p:nvPr>
            <p:ph type="dt" sz="half" idx="15"/>
          </p:nvPr>
        </p:nvSpPr>
        <p:spPr/>
        <p:txBody>
          <a:bodyPr/>
          <a:lstStyle/>
          <a:p>
            <a:fld id="{3E32E934-0E34-41D0-99D0-BBB1DE02E0D8}" type="datetime1">
              <a:rPr lang="sv-SE" smtClean="0"/>
              <a:t>2025-03-17</a:t>
            </a:fld>
            <a:endParaRPr lang="en-US"/>
          </a:p>
        </p:txBody>
      </p:sp>
      <p:sp>
        <p:nvSpPr>
          <p:cNvPr id="4" name="Platshållare för bildnummer 3">
            <a:extLst>
              <a:ext uri="{FF2B5EF4-FFF2-40B4-BE49-F238E27FC236}">
                <a16:creationId xmlns:a16="http://schemas.microsoft.com/office/drawing/2014/main" id="{90D7DA48-029C-41BC-BD3D-A195A10DF343}"/>
              </a:ext>
            </a:extLst>
          </p:cNvPr>
          <p:cNvSpPr>
            <a:spLocks noGrp="1"/>
          </p:cNvSpPr>
          <p:nvPr>
            <p:ph type="sldNum" sz="quarter" idx="17"/>
          </p:nvPr>
        </p:nvSpPr>
        <p:spPr/>
        <p:txBody>
          <a:bodyPr/>
          <a:lstStyle/>
          <a:p>
            <a:fld id="{B6F15528-21DE-4FAA-801E-634DDDAF4B2B}" type="slidenum">
              <a:rPr lang="sv-SE" smtClean="0"/>
              <a:pPr/>
              <a:t>‹#›</a:t>
            </a:fld>
            <a:endParaRPr lang="sv-SE"/>
          </a:p>
        </p:txBody>
      </p:sp>
      <p:sp>
        <p:nvSpPr>
          <p:cNvPr id="11" name="Rektangel 10">
            <a:extLst>
              <a:ext uri="{FF2B5EF4-FFF2-40B4-BE49-F238E27FC236}">
                <a16:creationId xmlns:a16="http://schemas.microsoft.com/office/drawing/2014/main" id="{51345448-A017-46A4-AAEE-65BAAA13935B}"/>
              </a:ext>
            </a:extLst>
          </p:cNvPr>
          <p:cNvSpPr/>
          <p:nvPr userDrawn="1"/>
        </p:nvSpPr>
        <p:spPr>
          <a:xfrm>
            <a:off x="10404000" y="702000"/>
            <a:ext cx="9007200" cy="9907200"/>
          </a:xfrm>
          <a:prstGeom prst="rect">
            <a:avLst/>
          </a:prstGeom>
          <a:solidFill>
            <a:srgbClr val="DCEE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Platshållare för innehåll 2">
            <a:extLst>
              <a:ext uri="{FF2B5EF4-FFF2-40B4-BE49-F238E27FC236}">
                <a16:creationId xmlns:a16="http://schemas.microsoft.com/office/drawing/2014/main" id="{C261A0B5-3A30-4187-8CDB-DBD6610369E0}"/>
              </a:ext>
            </a:extLst>
          </p:cNvPr>
          <p:cNvSpPr>
            <a:spLocks noGrp="1"/>
          </p:cNvSpPr>
          <p:nvPr>
            <p:ph idx="1" hasCustomPrompt="1"/>
          </p:nvPr>
        </p:nvSpPr>
        <p:spPr>
          <a:xfrm>
            <a:off x="10404000" y="702000"/>
            <a:ext cx="9007200" cy="9907200"/>
          </a:xfrm>
          <a:prstGeom prst="rect">
            <a:avLst/>
          </a:prstGeo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på en ikon för att infoga innehåll</a:t>
            </a:r>
          </a:p>
        </p:txBody>
      </p:sp>
      <p:sp>
        <p:nvSpPr>
          <p:cNvPr id="15" name="Platshållare för text 2">
            <a:extLst>
              <a:ext uri="{FF2B5EF4-FFF2-40B4-BE49-F238E27FC236}">
                <a16:creationId xmlns:a16="http://schemas.microsoft.com/office/drawing/2014/main" id="{3DEFBAF8-794C-4460-BDFB-4AFAF7A4B315}"/>
              </a:ext>
            </a:extLst>
          </p:cNvPr>
          <p:cNvSpPr>
            <a:spLocks noGrp="1"/>
          </p:cNvSpPr>
          <p:nvPr>
            <p:ph type="body" sz="quarter" idx="13"/>
          </p:nvPr>
        </p:nvSpPr>
        <p:spPr>
          <a:xfrm>
            <a:off x="1243767" y="3408147"/>
            <a:ext cx="7828734" cy="5400000"/>
          </a:xfrm>
          <a:prstGeom prst="rect">
            <a:avLst/>
          </a:prstGeom>
        </p:spPr>
        <p:txBody>
          <a:bodyPr vert="horz" lIns="0" tIns="0" rIns="0" bIns="0" rtlCol="0">
            <a:noAutofit/>
          </a:bodyPr>
          <a:lstStyle>
            <a:lvl1pPr>
              <a:defRPr lang="sv-SE" dirty="0"/>
            </a:lvl1pPr>
            <a:lvl2pPr>
              <a:defRPr lang="sv-SE" dirty="0"/>
            </a:lvl2pPr>
            <a:lvl3pPr>
              <a:defRPr lang="sv-SE" dirty="0"/>
            </a:lvl3pPr>
            <a:lvl4pPr>
              <a:defRPr lang="sv-SE" dirty="0"/>
            </a:lvl4pPr>
            <a:lvl5pPr>
              <a:defRPr lang="sv-SE"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9" name="Rubrik 7">
            <a:extLst>
              <a:ext uri="{FF2B5EF4-FFF2-40B4-BE49-F238E27FC236}">
                <a16:creationId xmlns:a16="http://schemas.microsoft.com/office/drawing/2014/main" id="{6A68B911-846D-40C0-89C1-092024565A98}"/>
              </a:ext>
            </a:extLst>
          </p:cNvPr>
          <p:cNvSpPr>
            <a:spLocks noGrp="1"/>
          </p:cNvSpPr>
          <p:nvPr>
            <p:ph type="title"/>
          </p:nvPr>
        </p:nvSpPr>
        <p:spPr>
          <a:xfrm>
            <a:off x="1243767" y="1227047"/>
            <a:ext cx="7828734" cy="2043642"/>
          </a:xfrm>
        </p:spPr>
        <p:txBody>
          <a:bodyPr/>
          <a:lstStyle>
            <a:lvl1pPr>
              <a:defRPr>
                <a:solidFill>
                  <a:schemeClr val="accent1"/>
                </a:solidFill>
              </a:defRPr>
            </a:lvl1pPr>
          </a:lstStyle>
          <a:p>
            <a:r>
              <a:rPr lang="sv-SE"/>
              <a:t>Klicka här för att ändra mall för rubrikformat</a:t>
            </a:r>
          </a:p>
        </p:txBody>
      </p:sp>
    </p:spTree>
    <p:extLst>
      <p:ext uri="{BB962C8B-B14F-4D97-AF65-F5344CB8AC3E}">
        <p14:creationId xmlns:p14="http://schemas.microsoft.com/office/powerpoint/2010/main" val="494721313"/>
      </p:ext>
    </p:extLst>
  </p:cSld>
  <p:clrMapOvr>
    <a:masterClrMapping/>
  </p:clrMapOvr>
  <p:extLst>
    <p:ext uri="{DCECCB84-F9BA-43D5-87BE-67443E8EF086}">
      <p15:sldGuideLst xmlns:p15="http://schemas.microsoft.com/office/powerpoint/2012/main">
        <p15:guide id="1" orient="horz" pos="1210">
          <p15:clr>
            <a:srgbClr val="FBAE40"/>
          </p15:clr>
        </p15:guide>
        <p15:guide id="2" pos="6332">
          <p15:clr>
            <a:srgbClr val="FBAE40"/>
          </p15:clr>
        </p15:guide>
        <p15:guide id="3" pos="2444">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Rubrik, underrubrik och helbild">
    <p:spTree>
      <p:nvGrpSpPr>
        <p:cNvPr id="1" name=""/>
        <p:cNvGrpSpPr/>
        <p:nvPr/>
      </p:nvGrpSpPr>
      <p:grpSpPr>
        <a:xfrm>
          <a:off x="0" y="0"/>
          <a:ext cx="0" cy="0"/>
          <a:chOff x="0" y="0"/>
          <a:chExt cx="0" cy="0"/>
        </a:xfrm>
      </p:grpSpPr>
      <p:sp>
        <p:nvSpPr>
          <p:cNvPr id="2" name="Rektangel 1">
            <a:extLst>
              <a:ext uri="{FF2B5EF4-FFF2-40B4-BE49-F238E27FC236}">
                <a16:creationId xmlns:a16="http://schemas.microsoft.com/office/drawing/2014/main" id="{7EC5BF2F-A06E-4DBE-BE34-10563FBAB941}"/>
              </a:ext>
            </a:extLst>
          </p:cNvPr>
          <p:cNvSpPr/>
          <p:nvPr userDrawn="1"/>
        </p:nvSpPr>
        <p:spPr>
          <a:xfrm>
            <a:off x="1245600" y="2491200"/>
            <a:ext cx="17618400" cy="7923600"/>
          </a:xfrm>
          <a:prstGeom prst="rect">
            <a:avLst/>
          </a:prstGeom>
          <a:solidFill>
            <a:srgbClr val="DCEE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innehåll 2">
            <a:extLst>
              <a:ext uri="{FF2B5EF4-FFF2-40B4-BE49-F238E27FC236}">
                <a16:creationId xmlns:a16="http://schemas.microsoft.com/office/drawing/2014/main" id="{76D3E448-F04D-42F2-A71F-AB7E9594DFAE}"/>
              </a:ext>
            </a:extLst>
          </p:cNvPr>
          <p:cNvSpPr>
            <a:spLocks noGrp="1"/>
          </p:cNvSpPr>
          <p:nvPr>
            <p:ph idx="1" hasCustomPrompt="1"/>
          </p:nvPr>
        </p:nvSpPr>
        <p:spPr>
          <a:xfrm>
            <a:off x="1245600" y="2491200"/>
            <a:ext cx="17618400" cy="7923600"/>
          </a:xfrm>
          <a:prstGeom prst="rect">
            <a:avLst/>
          </a:prstGeo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på en ikon för att infoga innehåll</a:t>
            </a:r>
          </a:p>
        </p:txBody>
      </p:sp>
      <p:pic>
        <p:nvPicPr>
          <p:cNvPr id="19" name="Bildobjekt 18">
            <a:extLst>
              <a:ext uri="{FF2B5EF4-FFF2-40B4-BE49-F238E27FC236}">
                <a16:creationId xmlns:a16="http://schemas.microsoft.com/office/drawing/2014/main" id="{1F92EFCA-73A8-4BBA-8B6E-84A5162570A2}"/>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9466" r="88987" b="40999"/>
          <a:stretch/>
        </p:blipFill>
        <p:spPr>
          <a:xfrm>
            <a:off x="19008000" y="0"/>
            <a:ext cx="1096100" cy="2393950"/>
          </a:xfrm>
          <a:prstGeom prst="rect">
            <a:avLst/>
          </a:prstGeom>
        </p:spPr>
      </p:pic>
      <p:sp>
        <p:nvSpPr>
          <p:cNvPr id="21" name="Rubrik 12">
            <a:extLst>
              <a:ext uri="{FF2B5EF4-FFF2-40B4-BE49-F238E27FC236}">
                <a16:creationId xmlns:a16="http://schemas.microsoft.com/office/drawing/2014/main" id="{56F830A9-B7E5-4459-9325-1EB46228AF10}"/>
              </a:ext>
            </a:extLst>
          </p:cNvPr>
          <p:cNvSpPr>
            <a:spLocks noGrp="1"/>
          </p:cNvSpPr>
          <p:nvPr>
            <p:ph type="title"/>
          </p:nvPr>
        </p:nvSpPr>
        <p:spPr>
          <a:xfrm>
            <a:off x="1243766" y="877615"/>
            <a:ext cx="17616567" cy="1043260"/>
          </a:xfrm>
        </p:spPr>
        <p:txBody>
          <a:bodyPr/>
          <a:lstStyle>
            <a:lvl1pPr>
              <a:defRPr>
                <a:solidFill>
                  <a:schemeClr val="accent1"/>
                </a:solidFill>
              </a:defRPr>
            </a:lvl1pPr>
          </a:lstStyle>
          <a:p>
            <a:r>
              <a:rPr lang="sv-SE"/>
              <a:t>Klicka här för att ändra mall för rubrikformat</a:t>
            </a:r>
          </a:p>
        </p:txBody>
      </p:sp>
      <p:sp>
        <p:nvSpPr>
          <p:cNvPr id="12" name="Platshållare för text 6">
            <a:extLst>
              <a:ext uri="{FF2B5EF4-FFF2-40B4-BE49-F238E27FC236}">
                <a16:creationId xmlns:a16="http://schemas.microsoft.com/office/drawing/2014/main" id="{75DB120C-DE3F-4D0F-9C20-C0178B697AC8}"/>
              </a:ext>
            </a:extLst>
          </p:cNvPr>
          <p:cNvSpPr>
            <a:spLocks noGrp="1"/>
          </p:cNvSpPr>
          <p:nvPr>
            <p:ph type="body" sz="quarter" idx="14" hasCustomPrompt="1"/>
          </p:nvPr>
        </p:nvSpPr>
        <p:spPr>
          <a:xfrm>
            <a:off x="17640000" y="8791200"/>
            <a:ext cx="1987200" cy="1987200"/>
          </a:xfrm>
          <a:prstGeom prst="rect">
            <a:avLst/>
          </a:prstGeom>
          <a:blipFill>
            <a:blip r:embed="rId3" cstate="print"/>
            <a:stretch>
              <a:fillRect/>
            </a:stretch>
          </a:blipFill>
        </p:spPr>
        <p:txBody>
          <a:bodyPr>
            <a:normAutofit/>
          </a:bodyPr>
          <a:lstStyle>
            <a:lvl1pPr>
              <a:buNone/>
              <a:defRPr sz="200"/>
            </a:lvl1pPr>
          </a:lstStyle>
          <a:p>
            <a:pPr lvl="0"/>
            <a:r>
              <a:rPr lang="sv-SE"/>
              <a:t> 4,42</a:t>
            </a:r>
          </a:p>
          <a:p>
            <a:pPr lvl="0"/>
            <a:endParaRPr lang="sv-SE"/>
          </a:p>
        </p:txBody>
      </p:sp>
      <p:sp>
        <p:nvSpPr>
          <p:cNvPr id="3" name="Platshållare för datum 2">
            <a:extLst>
              <a:ext uri="{FF2B5EF4-FFF2-40B4-BE49-F238E27FC236}">
                <a16:creationId xmlns:a16="http://schemas.microsoft.com/office/drawing/2014/main" id="{209B9E0E-3BE5-4815-9771-B94D5C0DE40C}"/>
              </a:ext>
            </a:extLst>
          </p:cNvPr>
          <p:cNvSpPr>
            <a:spLocks noGrp="1"/>
          </p:cNvSpPr>
          <p:nvPr>
            <p:ph type="dt" sz="half" idx="15"/>
          </p:nvPr>
        </p:nvSpPr>
        <p:spPr/>
        <p:txBody>
          <a:bodyPr/>
          <a:lstStyle/>
          <a:p>
            <a:fld id="{6EF6D5CF-9778-494C-91EA-967A5AD360D0}" type="datetime1">
              <a:rPr lang="sv-SE" smtClean="0"/>
              <a:t>2025-03-17</a:t>
            </a:fld>
            <a:endParaRPr lang="en-US"/>
          </a:p>
        </p:txBody>
      </p:sp>
      <p:sp>
        <p:nvSpPr>
          <p:cNvPr id="4" name="Platshållare för sidfot 3">
            <a:extLst>
              <a:ext uri="{FF2B5EF4-FFF2-40B4-BE49-F238E27FC236}">
                <a16:creationId xmlns:a16="http://schemas.microsoft.com/office/drawing/2014/main" id="{6EF21FC5-B1ED-41D6-83B6-FD9D859FF93F}"/>
              </a:ext>
            </a:extLst>
          </p:cNvPr>
          <p:cNvSpPr>
            <a:spLocks noGrp="1"/>
          </p:cNvSpPr>
          <p:nvPr>
            <p:ph type="ftr" sz="quarter" idx="16"/>
          </p:nvPr>
        </p:nvSpPr>
        <p:spPr/>
        <p:txBody>
          <a:bodyPr/>
          <a:lstStyle/>
          <a:p>
            <a:endParaRPr lang="sv-SE"/>
          </a:p>
        </p:txBody>
      </p:sp>
      <p:sp>
        <p:nvSpPr>
          <p:cNvPr id="5" name="Platshållare för bildnummer 4">
            <a:extLst>
              <a:ext uri="{FF2B5EF4-FFF2-40B4-BE49-F238E27FC236}">
                <a16:creationId xmlns:a16="http://schemas.microsoft.com/office/drawing/2014/main" id="{4605CF9C-A296-49D6-8F7C-7E99496CBACA}"/>
              </a:ext>
            </a:extLst>
          </p:cNvPr>
          <p:cNvSpPr>
            <a:spLocks noGrp="1"/>
          </p:cNvSpPr>
          <p:nvPr>
            <p:ph type="sldNum" sz="quarter" idx="17"/>
          </p:nvPr>
        </p:nvSpPr>
        <p:spPr/>
        <p:txBody>
          <a:bodyPr/>
          <a:lstStyle/>
          <a:p>
            <a:fld id="{B6F15528-21DE-4FAA-801E-634DDDAF4B2B}" type="slidenum">
              <a:rPr lang="sv-SE" smtClean="0"/>
              <a:pPr/>
              <a:t>‹#›</a:t>
            </a:fld>
            <a:endParaRPr lang="sv-SE"/>
          </a:p>
        </p:txBody>
      </p:sp>
    </p:spTree>
    <p:extLst>
      <p:ext uri="{BB962C8B-B14F-4D97-AF65-F5344CB8AC3E}">
        <p14:creationId xmlns:p14="http://schemas.microsoft.com/office/powerpoint/2010/main" val="3670029104"/>
      </p:ext>
    </p:extLst>
  </p:cSld>
  <p:clrMapOvr>
    <a:masterClrMapping/>
  </p:clrMapOvr>
  <p:extLst>
    <p:ext uri="{DCECCB84-F9BA-43D5-87BE-67443E8EF086}">
      <p15:sldGuideLst xmlns:p15="http://schemas.microsoft.com/office/powerpoint/2012/main">
        <p15:guide id="1" orient="horz" pos="1258" userDrawn="1">
          <p15:clr>
            <a:srgbClr val="FBAE40"/>
          </p15:clr>
        </p15:guide>
        <p15:guide id="2" pos="6332">
          <p15:clr>
            <a:srgbClr val="FBAE40"/>
          </p15:clr>
        </p15:guide>
        <p15:guide id="3" pos="244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pic>
        <p:nvPicPr>
          <p:cNvPr id="72" name="Bildobjekt 71">
            <a:extLst>
              <a:ext uri="{FF2B5EF4-FFF2-40B4-BE49-F238E27FC236}">
                <a16:creationId xmlns:a16="http://schemas.microsoft.com/office/drawing/2014/main" id="{F9214C34-71FC-4B3B-B2DA-532B9C36A52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68004" t="51088" b="-60520"/>
          <a:stretch/>
        </p:blipFill>
        <p:spPr>
          <a:xfrm>
            <a:off x="0" y="6264274"/>
            <a:ext cx="1247156" cy="5045075"/>
          </a:xfrm>
          <a:prstGeom prst="rect">
            <a:avLst/>
          </a:prstGeom>
        </p:spPr>
      </p:pic>
      <p:sp>
        <p:nvSpPr>
          <p:cNvPr id="3" name="Platshållare för innehåll 2">
            <a:extLst>
              <a:ext uri="{FF2B5EF4-FFF2-40B4-BE49-F238E27FC236}">
                <a16:creationId xmlns:a16="http://schemas.microsoft.com/office/drawing/2014/main" id="{2ACC9BDD-2A63-4704-82E4-11575AE2554E}"/>
              </a:ext>
            </a:extLst>
          </p:cNvPr>
          <p:cNvSpPr>
            <a:spLocks noGrp="1"/>
          </p:cNvSpPr>
          <p:nvPr>
            <p:ph sz="half" idx="1"/>
          </p:nvPr>
        </p:nvSpPr>
        <p:spPr>
          <a:xfrm>
            <a:off x="1243766" y="3406775"/>
            <a:ext cx="8638421" cy="5976000"/>
          </a:xfrm>
        </p:spPr>
        <p:txBody>
          <a:bodyPr vert="horz" lIns="0" tIns="0" rIns="0" bIns="0" rtlCol="0">
            <a:noAutofit/>
          </a:bodyPr>
          <a:lstStyle>
            <a:lvl1pPr>
              <a:defRPr lang="sv-SE" dirty="0"/>
            </a:lvl1pPr>
            <a:lvl2pPr>
              <a:defRPr lang="sv-SE" dirty="0"/>
            </a:lvl2pPr>
            <a:lvl3pPr>
              <a:defRPr lang="sv-SE" dirty="0"/>
            </a:lvl3pPr>
            <a:lvl4pPr>
              <a:defRPr lang="sv-SE" dirty="0"/>
            </a:lvl4pPr>
            <a:lvl5pPr>
              <a:defRPr lang="sv-SE"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2" name="Rubrik 1">
            <a:extLst>
              <a:ext uri="{FF2B5EF4-FFF2-40B4-BE49-F238E27FC236}">
                <a16:creationId xmlns:a16="http://schemas.microsoft.com/office/drawing/2014/main" id="{DA7763FE-5C0D-4543-80BD-2B9936FC6C8E}"/>
              </a:ext>
            </a:extLst>
          </p:cNvPr>
          <p:cNvSpPr>
            <a:spLocks noGrp="1"/>
          </p:cNvSpPr>
          <p:nvPr>
            <p:ph type="title"/>
          </p:nvPr>
        </p:nvSpPr>
        <p:spPr/>
        <p:txBody>
          <a:bodyPr>
            <a:noAutofit/>
          </a:bodyPr>
          <a:lstStyle/>
          <a:p>
            <a:r>
              <a:rPr lang="sv-SE"/>
              <a:t>Klicka här för att ändra mall för rubrikformat</a:t>
            </a:r>
          </a:p>
        </p:txBody>
      </p:sp>
      <p:sp>
        <p:nvSpPr>
          <p:cNvPr id="4" name="Platshållare för innehåll 3">
            <a:extLst>
              <a:ext uri="{FF2B5EF4-FFF2-40B4-BE49-F238E27FC236}">
                <a16:creationId xmlns:a16="http://schemas.microsoft.com/office/drawing/2014/main" id="{9E9CB98B-6CDA-4906-9342-37A4C0ABF24E}"/>
              </a:ext>
            </a:extLst>
          </p:cNvPr>
          <p:cNvSpPr>
            <a:spLocks noGrp="1"/>
          </p:cNvSpPr>
          <p:nvPr>
            <p:ph sz="half" idx="2"/>
          </p:nvPr>
        </p:nvSpPr>
        <p:spPr>
          <a:xfrm>
            <a:off x="10221911" y="3406775"/>
            <a:ext cx="8638421" cy="5976000"/>
          </a:xfrm>
        </p:spPr>
        <p:txBody>
          <a:bodyPr vert="horz" lIns="0" tIns="0" rIns="0" bIns="0" rtlCol="0">
            <a:noAutofit/>
          </a:bodyPr>
          <a:lstStyle>
            <a:lvl1pPr>
              <a:defRPr lang="sv-SE" dirty="0"/>
            </a:lvl1pPr>
            <a:lvl2pPr>
              <a:defRPr lang="sv-SE" dirty="0"/>
            </a:lvl2pPr>
            <a:lvl3pPr>
              <a:defRPr lang="sv-SE" dirty="0"/>
            </a:lvl3pPr>
            <a:lvl4pPr>
              <a:defRPr lang="sv-SE" dirty="0"/>
            </a:lvl4pPr>
            <a:lvl5pPr>
              <a:defRPr lang="sv-SE"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FC9495B9-D494-4909-B0F6-C282E34AD721}"/>
              </a:ext>
            </a:extLst>
          </p:cNvPr>
          <p:cNvSpPr>
            <a:spLocks noGrp="1"/>
          </p:cNvSpPr>
          <p:nvPr>
            <p:ph type="dt" sz="half" idx="10"/>
          </p:nvPr>
        </p:nvSpPr>
        <p:spPr/>
        <p:txBody>
          <a:bodyPr/>
          <a:lstStyle/>
          <a:p>
            <a:fld id="{37F15F43-7351-4340-AB7C-1EB441B903A0}" type="datetime1">
              <a:rPr lang="sv-SE" smtClean="0"/>
              <a:t>2025-03-17</a:t>
            </a:fld>
            <a:endParaRPr lang="sv-SE"/>
          </a:p>
        </p:txBody>
      </p:sp>
      <p:sp>
        <p:nvSpPr>
          <p:cNvPr id="6" name="Platshållare för sidfot 5">
            <a:extLst>
              <a:ext uri="{FF2B5EF4-FFF2-40B4-BE49-F238E27FC236}">
                <a16:creationId xmlns:a16="http://schemas.microsoft.com/office/drawing/2014/main" id="{A040E90E-D655-44FC-9710-9E80B045248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8CD1362-079A-44DB-8854-F2DD36BF5797}"/>
              </a:ext>
            </a:extLst>
          </p:cNvPr>
          <p:cNvSpPr>
            <a:spLocks noGrp="1"/>
          </p:cNvSpPr>
          <p:nvPr>
            <p:ph type="sldNum" sz="quarter" idx="12"/>
          </p:nvPr>
        </p:nvSpPr>
        <p:spPr/>
        <p:txBody>
          <a:bodyPr/>
          <a:lstStyle/>
          <a:p>
            <a:fld id="{38480145-259A-47DA-A30D-C906B9DB5C99}" type="slidenum">
              <a:rPr lang="sv-SE" smtClean="0"/>
              <a:t>‹#›</a:t>
            </a:fld>
            <a:endParaRPr lang="sv-SE"/>
          </a:p>
        </p:txBody>
      </p:sp>
    </p:spTree>
    <p:extLst>
      <p:ext uri="{BB962C8B-B14F-4D97-AF65-F5344CB8AC3E}">
        <p14:creationId xmlns:p14="http://schemas.microsoft.com/office/powerpoint/2010/main" val="36392538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ext med bildtext">
    <p:spTree>
      <p:nvGrpSpPr>
        <p:cNvPr id="1" name=""/>
        <p:cNvGrpSpPr/>
        <p:nvPr/>
      </p:nvGrpSpPr>
      <p:grpSpPr>
        <a:xfrm>
          <a:off x="0" y="0"/>
          <a:ext cx="0" cy="0"/>
          <a:chOff x="0" y="0"/>
          <a:chExt cx="0" cy="0"/>
        </a:xfrm>
      </p:grpSpPr>
      <p:pic>
        <p:nvPicPr>
          <p:cNvPr id="106" name="Bildobjekt 105">
            <a:extLst>
              <a:ext uri="{FF2B5EF4-FFF2-40B4-BE49-F238E27FC236}">
                <a16:creationId xmlns:a16="http://schemas.microsoft.com/office/drawing/2014/main" id="{BEF2884E-1FD5-4C14-8812-60610C2A38CA}"/>
              </a:ext>
            </a:extLst>
          </p:cNvPr>
          <p:cNvPicPr>
            <a:picLocks noChangeAspect="1"/>
          </p:cNvPicPr>
          <p:nvPr userDrawn="1"/>
        </p:nvPicPr>
        <p:blipFill rotWithShape="1">
          <a:blip r:embed="rId2"/>
          <a:srcRect l="-135146" t="64200" r="1"/>
          <a:stretch/>
        </p:blipFill>
        <p:spPr>
          <a:xfrm>
            <a:off x="0" y="0"/>
            <a:ext cx="6240627" cy="979488"/>
          </a:xfrm>
          <a:prstGeom prst="rect">
            <a:avLst/>
          </a:prstGeom>
        </p:spPr>
      </p:pic>
      <p:sp>
        <p:nvSpPr>
          <p:cNvPr id="15" name="object 38">
            <a:extLst>
              <a:ext uri="{FF2B5EF4-FFF2-40B4-BE49-F238E27FC236}">
                <a16:creationId xmlns:a16="http://schemas.microsoft.com/office/drawing/2014/main" id="{FCB10ADE-7E5E-400B-8AA1-BCE8B82F9AC2}"/>
              </a:ext>
            </a:extLst>
          </p:cNvPr>
          <p:cNvSpPr/>
          <p:nvPr userDrawn="1"/>
        </p:nvSpPr>
        <p:spPr>
          <a:xfrm>
            <a:off x="523543" y="8791287"/>
            <a:ext cx="1988494" cy="1988483"/>
          </a:xfrm>
          <a:prstGeom prst="rect">
            <a:avLst/>
          </a:prstGeom>
          <a:blipFill>
            <a:blip r:embed="rId3" cstate="print"/>
            <a:stretch>
              <a:fillRect/>
            </a:stretch>
          </a:blipFill>
        </p:spPr>
        <p:txBody>
          <a:bodyPr wrap="square" lIns="0" tIns="0" rIns="0" bIns="0" rtlCol="0"/>
          <a:lstStyle/>
          <a:p>
            <a:endParaRPr/>
          </a:p>
        </p:txBody>
      </p:sp>
      <p:sp>
        <p:nvSpPr>
          <p:cNvPr id="6" name="Platshållare för sidfot 5">
            <a:extLst>
              <a:ext uri="{FF2B5EF4-FFF2-40B4-BE49-F238E27FC236}">
                <a16:creationId xmlns:a16="http://schemas.microsoft.com/office/drawing/2014/main" id="{A8A76C47-4FA5-4279-B7ED-1F6CD04EF773}"/>
              </a:ext>
            </a:extLst>
          </p:cNvPr>
          <p:cNvSpPr>
            <a:spLocks noGrp="1"/>
          </p:cNvSpPr>
          <p:nvPr>
            <p:ph type="ftr" sz="quarter" idx="11"/>
          </p:nvPr>
        </p:nvSpPr>
        <p:spPr/>
        <p:txBody>
          <a:bodyPr/>
          <a:lstStyle/>
          <a:p>
            <a:endParaRPr lang="sv-SE"/>
          </a:p>
        </p:txBody>
      </p:sp>
      <p:sp>
        <p:nvSpPr>
          <p:cNvPr id="5" name="Platshållare för datum 4">
            <a:extLst>
              <a:ext uri="{FF2B5EF4-FFF2-40B4-BE49-F238E27FC236}">
                <a16:creationId xmlns:a16="http://schemas.microsoft.com/office/drawing/2014/main" id="{68B261CB-FEFC-4868-A181-B9DE8D0EA876}"/>
              </a:ext>
            </a:extLst>
          </p:cNvPr>
          <p:cNvSpPr>
            <a:spLocks noGrp="1"/>
          </p:cNvSpPr>
          <p:nvPr>
            <p:ph type="dt" sz="half" idx="10"/>
          </p:nvPr>
        </p:nvSpPr>
        <p:spPr/>
        <p:txBody>
          <a:bodyPr/>
          <a:lstStyle/>
          <a:p>
            <a:fld id="{62DD169D-E447-4789-8673-AFA93CC4C0FC}" type="datetime1">
              <a:rPr lang="sv-SE" smtClean="0"/>
              <a:t>2025-03-17</a:t>
            </a:fld>
            <a:endParaRPr lang="sv-SE"/>
          </a:p>
        </p:txBody>
      </p:sp>
      <p:sp>
        <p:nvSpPr>
          <p:cNvPr id="12" name="Rektangel 11">
            <a:extLst>
              <a:ext uri="{FF2B5EF4-FFF2-40B4-BE49-F238E27FC236}">
                <a16:creationId xmlns:a16="http://schemas.microsoft.com/office/drawing/2014/main" id="{669B40A8-44D8-445B-8C02-75F7336F6216}"/>
              </a:ext>
            </a:extLst>
          </p:cNvPr>
          <p:cNvSpPr/>
          <p:nvPr userDrawn="1"/>
        </p:nvSpPr>
        <p:spPr>
          <a:xfrm>
            <a:off x="10404000" y="702000"/>
            <a:ext cx="9000000" cy="9900000"/>
          </a:xfrm>
          <a:prstGeom prst="rect">
            <a:avLst/>
          </a:prstGeom>
          <a:solidFill>
            <a:srgbClr val="FAED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Platshållare för bildnummer 6">
            <a:extLst>
              <a:ext uri="{FF2B5EF4-FFF2-40B4-BE49-F238E27FC236}">
                <a16:creationId xmlns:a16="http://schemas.microsoft.com/office/drawing/2014/main" id="{0EC73F62-C798-47FE-A71E-BE7E86BC30E0}"/>
              </a:ext>
            </a:extLst>
          </p:cNvPr>
          <p:cNvSpPr>
            <a:spLocks noGrp="1"/>
          </p:cNvSpPr>
          <p:nvPr>
            <p:ph type="sldNum" sz="quarter" idx="12"/>
          </p:nvPr>
        </p:nvSpPr>
        <p:spPr/>
        <p:txBody>
          <a:bodyPr/>
          <a:lstStyle/>
          <a:p>
            <a:fld id="{38480145-259A-47DA-A30D-C906B9DB5C99}" type="slidenum">
              <a:rPr lang="sv-SE" smtClean="0"/>
              <a:t>‹#›</a:t>
            </a:fld>
            <a:endParaRPr lang="sv-SE"/>
          </a:p>
        </p:txBody>
      </p:sp>
      <p:sp>
        <p:nvSpPr>
          <p:cNvPr id="14" name="Platshållare för innehåll 2">
            <a:extLst>
              <a:ext uri="{FF2B5EF4-FFF2-40B4-BE49-F238E27FC236}">
                <a16:creationId xmlns:a16="http://schemas.microsoft.com/office/drawing/2014/main" id="{29954143-B55D-450D-940A-BB896C139DC6}"/>
              </a:ext>
            </a:extLst>
          </p:cNvPr>
          <p:cNvSpPr>
            <a:spLocks noGrp="1"/>
          </p:cNvSpPr>
          <p:nvPr>
            <p:ph idx="1" hasCustomPrompt="1"/>
          </p:nvPr>
        </p:nvSpPr>
        <p:spPr>
          <a:xfrm>
            <a:off x="10404000" y="701676"/>
            <a:ext cx="9000000" cy="9900000"/>
          </a:xfrm>
          <a:prstGeom prst="rect">
            <a:avLst/>
          </a:prstGeom>
          <a:no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på en ikon för att infoga innehåll</a:t>
            </a:r>
          </a:p>
        </p:txBody>
      </p:sp>
      <p:sp>
        <p:nvSpPr>
          <p:cNvPr id="11" name="Platshållare för text 2">
            <a:extLst>
              <a:ext uri="{FF2B5EF4-FFF2-40B4-BE49-F238E27FC236}">
                <a16:creationId xmlns:a16="http://schemas.microsoft.com/office/drawing/2014/main" id="{F05E6BAC-F8CD-4D8F-BF33-F04A9C43E4B1}"/>
              </a:ext>
            </a:extLst>
          </p:cNvPr>
          <p:cNvSpPr>
            <a:spLocks noGrp="1"/>
          </p:cNvSpPr>
          <p:nvPr>
            <p:ph type="body" sz="quarter" idx="13"/>
          </p:nvPr>
        </p:nvSpPr>
        <p:spPr>
          <a:xfrm>
            <a:off x="1243767" y="3408147"/>
            <a:ext cx="7828733" cy="5400000"/>
          </a:xfrm>
        </p:spPr>
        <p:txBody>
          <a:bodyPr vert="horz" lIns="0" tIns="0" rIns="0" bIns="0" rtlCol="0">
            <a:noAutofit/>
          </a:bodyPr>
          <a:lstStyle>
            <a:lvl1pPr>
              <a:defRPr lang="sv-SE" dirty="0"/>
            </a:lvl1pPr>
            <a:lvl2pPr>
              <a:defRPr lang="sv-SE" dirty="0"/>
            </a:lvl2pPr>
            <a:lvl3pPr>
              <a:defRPr lang="sv-SE" dirty="0"/>
            </a:lvl3pPr>
            <a:lvl4pPr>
              <a:defRPr lang="sv-SE" dirty="0"/>
            </a:lvl4pPr>
            <a:lvl5pPr>
              <a:defRPr lang="sv-SE" dirty="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07" name="Rubrik 106">
            <a:extLst>
              <a:ext uri="{FF2B5EF4-FFF2-40B4-BE49-F238E27FC236}">
                <a16:creationId xmlns:a16="http://schemas.microsoft.com/office/drawing/2014/main" id="{6CA9850E-4638-497B-BFB1-76C714BE18EA}"/>
              </a:ext>
            </a:extLst>
          </p:cNvPr>
          <p:cNvSpPr>
            <a:spLocks noGrp="1"/>
          </p:cNvSpPr>
          <p:nvPr>
            <p:ph type="title"/>
          </p:nvPr>
        </p:nvSpPr>
        <p:spPr>
          <a:xfrm>
            <a:off x="1243767" y="1227047"/>
            <a:ext cx="7828734" cy="2043642"/>
          </a:xfrm>
        </p:spPr>
        <p:txBody>
          <a:bodyPr/>
          <a:lstStyle/>
          <a:p>
            <a:r>
              <a:rPr lang="sv-SE"/>
              <a:t>Klicka här för att ändra mall för rubrikformat</a:t>
            </a:r>
          </a:p>
        </p:txBody>
      </p:sp>
    </p:spTree>
    <p:extLst>
      <p:ext uri="{BB962C8B-B14F-4D97-AF65-F5344CB8AC3E}">
        <p14:creationId xmlns:p14="http://schemas.microsoft.com/office/powerpoint/2010/main" val="4204256718"/>
      </p:ext>
    </p:extLst>
  </p:cSld>
  <p:clrMapOvr>
    <a:masterClrMapping/>
  </p:clrMapOvr>
  <p:extLst>
    <p:ext uri="{DCECCB84-F9BA-43D5-87BE-67443E8EF086}">
      <p15:sldGuideLst xmlns:p15="http://schemas.microsoft.com/office/powerpoint/2012/main">
        <p15:guide id="1" orient="horz" pos="1210">
          <p15:clr>
            <a:srgbClr val="FBAE40"/>
          </p15:clr>
        </p15:guide>
        <p15:guide id="2" pos="6332">
          <p15:clr>
            <a:srgbClr val="FBAE40"/>
          </p15:clr>
        </p15:guide>
        <p15:guide id="3" pos="2444">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Rubrik, underrubrik och helbi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FD1A21D7-B31B-493C-B65C-16FC60C929B3}"/>
              </a:ext>
            </a:extLst>
          </p:cNvPr>
          <p:cNvSpPr>
            <a:spLocks noGrp="1"/>
          </p:cNvSpPr>
          <p:nvPr>
            <p:ph idx="1" hasCustomPrompt="1"/>
          </p:nvPr>
        </p:nvSpPr>
        <p:spPr>
          <a:xfrm>
            <a:off x="1245600" y="2491200"/>
            <a:ext cx="17618400" cy="7923600"/>
          </a:xfrm>
          <a:solidFill>
            <a:srgbClr val="FAEDF2"/>
          </a:solidFill>
        </p:spPr>
        <p:txBody>
          <a:bodyPr/>
          <a:lstStyle>
            <a:lvl1pPr>
              <a:buNone/>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på en ikon för att infoga innehåll</a:t>
            </a:r>
          </a:p>
        </p:txBody>
      </p:sp>
      <p:sp>
        <p:nvSpPr>
          <p:cNvPr id="5" name="Platshållare för datum 4">
            <a:extLst>
              <a:ext uri="{FF2B5EF4-FFF2-40B4-BE49-F238E27FC236}">
                <a16:creationId xmlns:a16="http://schemas.microsoft.com/office/drawing/2014/main" id="{68B261CB-FEFC-4868-A181-B9DE8D0EA876}"/>
              </a:ext>
            </a:extLst>
          </p:cNvPr>
          <p:cNvSpPr>
            <a:spLocks noGrp="1"/>
          </p:cNvSpPr>
          <p:nvPr>
            <p:ph type="dt" sz="half" idx="10"/>
          </p:nvPr>
        </p:nvSpPr>
        <p:spPr/>
        <p:txBody>
          <a:bodyPr/>
          <a:lstStyle/>
          <a:p>
            <a:fld id="{F5A06FC7-5FC7-4CA8-94E2-9DAA9984D6D0}" type="datetime1">
              <a:rPr lang="sv-SE" smtClean="0"/>
              <a:t>2025-03-17</a:t>
            </a:fld>
            <a:endParaRPr lang="sv-SE"/>
          </a:p>
        </p:txBody>
      </p:sp>
      <p:sp>
        <p:nvSpPr>
          <p:cNvPr id="6" name="Platshållare för sidfot 5">
            <a:extLst>
              <a:ext uri="{FF2B5EF4-FFF2-40B4-BE49-F238E27FC236}">
                <a16:creationId xmlns:a16="http://schemas.microsoft.com/office/drawing/2014/main" id="{A8A76C47-4FA5-4279-B7ED-1F6CD04EF77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EC73F62-C798-47FE-A71E-BE7E86BC30E0}"/>
              </a:ext>
            </a:extLst>
          </p:cNvPr>
          <p:cNvSpPr>
            <a:spLocks noGrp="1"/>
          </p:cNvSpPr>
          <p:nvPr>
            <p:ph type="sldNum" sz="quarter" idx="12"/>
          </p:nvPr>
        </p:nvSpPr>
        <p:spPr/>
        <p:txBody>
          <a:bodyPr/>
          <a:lstStyle/>
          <a:p>
            <a:fld id="{38480145-259A-47DA-A30D-C906B9DB5C99}" type="slidenum">
              <a:rPr lang="sv-SE" smtClean="0"/>
              <a:t>‹#›</a:t>
            </a:fld>
            <a:endParaRPr lang="sv-SE"/>
          </a:p>
        </p:txBody>
      </p:sp>
      <p:sp>
        <p:nvSpPr>
          <p:cNvPr id="13" name="Rubrik 12">
            <a:extLst>
              <a:ext uri="{FF2B5EF4-FFF2-40B4-BE49-F238E27FC236}">
                <a16:creationId xmlns:a16="http://schemas.microsoft.com/office/drawing/2014/main" id="{F6711148-5B47-460E-BB58-D02960E37817}"/>
              </a:ext>
            </a:extLst>
          </p:cNvPr>
          <p:cNvSpPr>
            <a:spLocks noGrp="1"/>
          </p:cNvSpPr>
          <p:nvPr>
            <p:ph type="title"/>
          </p:nvPr>
        </p:nvSpPr>
        <p:spPr>
          <a:xfrm>
            <a:off x="1243766" y="877615"/>
            <a:ext cx="17616567" cy="1043260"/>
          </a:xfrm>
        </p:spPr>
        <p:txBody>
          <a:bodyPr/>
          <a:lstStyle>
            <a:lvl1pPr>
              <a:defRPr>
                <a:solidFill>
                  <a:schemeClr val="accent1"/>
                </a:solidFill>
              </a:defRPr>
            </a:lvl1pPr>
          </a:lstStyle>
          <a:p>
            <a:r>
              <a:rPr lang="sv-SE"/>
              <a:t>Klicka här för att ändra mall för rubrikformat</a:t>
            </a:r>
          </a:p>
        </p:txBody>
      </p:sp>
      <p:pic>
        <p:nvPicPr>
          <p:cNvPr id="16" name="Bildobjekt 15">
            <a:extLst>
              <a:ext uri="{FF2B5EF4-FFF2-40B4-BE49-F238E27FC236}">
                <a16:creationId xmlns:a16="http://schemas.microsoft.com/office/drawing/2014/main" id="{959AE0B8-EF77-4FED-9065-2B19EFE2C15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9458" r="88999" b="40995"/>
          <a:stretch/>
        </p:blipFill>
        <p:spPr>
          <a:xfrm>
            <a:off x="19009056" y="0"/>
            <a:ext cx="1095044" cy="2395474"/>
          </a:xfrm>
          <a:prstGeom prst="rect">
            <a:avLst/>
          </a:prstGeom>
        </p:spPr>
      </p:pic>
      <p:sp>
        <p:nvSpPr>
          <p:cNvPr id="14" name="Platshållare för text 6">
            <a:extLst>
              <a:ext uri="{FF2B5EF4-FFF2-40B4-BE49-F238E27FC236}">
                <a16:creationId xmlns:a16="http://schemas.microsoft.com/office/drawing/2014/main" id="{4EB1276E-26FE-4592-99D9-92C82CD70701}"/>
              </a:ext>
            </a:extLst>
          </p:cNvPr>
          <p:cNvSpPr>
            <a:spLocks noGrp="1"/>
          </p:cNvSpPr>
          <p:nvPr>
            <p:ph type="body" sz="quarter" idx="14" hasCustomPrompt="1"/>
          </p:nvPr>
        </p:nvSpPr>
        <p:spPr>
          <a:xfrm>
            <a:off x="17640000" y="8791200"/>
            <a:ext cx="1987200" cy="1987200"/>
          </a:xfrm>
          <a:blipFill>
            <a:blip r:embed="rId3" cstate="print"/>
            <a:stretch>
              <a:fillRect/>
            </a:stretch>
          </a:blipFill>
        </p:spPr>
        <p:txBody>
          <a:bodyPr>
            <a:normAutofit/>
          </a:bodyPr>
          <a:lstStyle>
            <a:lvl1pPr>
              <a:buNone/>
              <a:defRPr sz="200"/>
            </a:lvl1pPr>
          </a:lstStyle>
          <a:p>
            <a:pPr lvl="0"/>
            <a:r>
              <a:rPr lang="sv-SE"/>
              <a:t> 4,42</a:t>
            </a:r>
          </a:p>
          <a:p>
            <a:pPr lvl="0"/>
            <a:endParaRPr lang="sv-SE"/>
          </a:p>
        </p:txBody>
      </p:sp>
    </p:spTree>
    <p:extLst>
      <p:ext uri="{BB962C8B-B14F-4D97-AF65-F5344CB8AC3E}">
        <p14:creationId xmlns:p14="http://schemas.microsoft.com/office/powerpoint/2010/main" val="2702392017"/>
      </p:ext>
    </p:extLst>
  </p:cSld>
  <p:clrMapOvr>
    <a:masterClrMapping/>
  </p:clrMapOvr>
  <p:extLst>
    <p:ext uri="{DCECCB84-F9BA-43D5-87BE-67443E8EF086}">
      <p15:sldGuideLst xmlns:p15="http://schemas.microsoft.com/office/powerpoint/2012/main">
        <p15:guide id="1" orient="horz" pos="1210">
          <p15:clr>
            <a:srgbClr val="FBAE40"/>
          </p15:clr>
        </p15:guide>
        <p15:guide id="2" pos="6332">
          <p15:clr>
            <a:srgbClr val="FBAE40"/>
          </p15:clr>
        </p15:guide>
        <p15:guide id="3" pos="2444">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3/17/2025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048431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Anpassad layout">
    <p:spTree>
      <p:nvGrpSpPr>
        <p:cNvPr id="1" name=""/>
        <p:cNvGrpSpPr/>
        <p:nvPr/>
      </p:nvGrpSpPr>
      <p:grpSpPr>
        <a:xfrm>
          <a:off x="0" y="0"/>
          <a:ext cx="0" cy="0"/>
          <a:chOff x="0" y="0"/>
          <a:chExt cx="0" cy="0"/>
        </a:xfrm>
      </p:grpSpPr>
      <p:pic>
        <p:nvPicPr>
          <p:cNvPr id="9" name="Bildobjekt 8" descr="Wawe_PPtmall_0,10_.png"/>
          <p:cNvPicPr>
            <a:picLocks noChangeAspect="1"/>
          </p:cNvPicPr>
          <p:nvPr userDrawn="1"/>
        </p:nvPicPr>
        <p:blipFill rotWithShape="1">
          <a:blip r:embed="rId2">
            <a:extLst>
              <a:ext uri="{28A0092B-C50C-407E-A947-70E740481C1C}">
                <a14:useLocalDpi xmlns:a14="http://schemas.microsoft.com/office/drawing/2010/main" val="0"/>
              </a:ext>
            </a:extLst>
          </a:blip>
          <a:srcRect b="54911"/>
          <a:stretch/>
        </p:blipFill>
        <p:spPr>
          <a:xfrm>
            <a:off x="0" y="9421490"/>
            <a:ext cx="20104100" cy="1887860"/>
          </a:xfrm>
          <a:prstGeom prst="rect">
            <a:avLst/>
          </a:prstGeom>
        </p:spPr>
      </p:pic>
      <p:sp>
        <p:nvSpPr>
          <p:cNvPr id="7" name="Title 1"/>
          <p:cNvSpPr>
            <a:spLocks noGrp="1"/>
          </p:cNvSpPr>
          <p:nvPr>
            <p:ph type="title"/>
          </p:nvPr>
        </p:nvSpPr>
        <p:spPr>
          <a:xfrm>
            <a:off x="1842876" y="1270577"/>
            <a:ext cx="14407938" cy="1884892"/>
          </a:xfrm>
        </p:spPr>
        <p:txBody>
          <a:bodyPr/>
          <a:lstStyle>
            <a:lvl1pPr algn="l">
              <a:defRPr sz="4617"/>
            </a:lvl1pPr>
          </a:lstStyle>
          <a:p>
            <a:r>
              <a:rPr lang="sv-SE"/>
              <a:t>Klicka här för att ändra format</a:t>
            </a:r>
          </a:p>
        </p:txBody>
      </p:sp>
      <p:sp>
        <p:nvSpPr>
          <p:cNvPr id="8" name="Content Placeholder 2"/>
          <p:cNvSpPr>
            <a:spLocks noGrp="1"/>
          </p:cNvSpPr>
          <p:nvPr>
            <p:ph idx="1"/>
          </p:nvPr>
        </p:nvSpPr>
        <p:spPr>
          <a:xfrm>
            <a:off x="1842876" y="3630202"/>
            <a:ext cx="14407938" cy="5955735"/>
          </a:xfrm>
        </p:spPr>
        <p:txBody>
          <a:bodyPr/>
          <a:lstStyle>
            <a:lvl1pPr>
              <a:defRPr sz="3298" b="0" i="0">
                <a:latin typeface="Arial" pitchFamily="34" charset="0"/>
                <a:cs typeface="Arial" pitchFamily="34" charset="0"/>
              </a:defRPr>
            </a:lvl1pPr>
            <a:lvl2pPr>
              <a:defRPr sz="3298" b="0" i="0">
                <a:latin typeface="Sabon LT Std"/>
                <a:cs typeface="Sabon LT Std" pitchFamily="18" charset="0"/>
              </a:defRPr>
            </a:lvl2pPr>
            <a:lvl3pPr>
              <a:defRPr sz="2968" b="0" i="0"/>
            </a:lvl3pPr>
            <a:lvl4pPr>
              <a:defRPr sz="2639" b="0" i="0"/>
            </a:lvl4pPr>
            <a:lvl5pPr>
              <a:defRPr sz="1979" b="0" i="0"/>
            </a:lvl5pPr>
          </a:lstStyle>
          <a:p>
            <a:pPr lvl="0"/>
            <a:r>
              <a:rPr lang="sv-SE"/>
              <a:t>Klicka här för att ändra format på bakgrundstexten</a:t>
            </a:r>
          </a:p>
        </p:txBody>
      </p:sp>
      <p:sp>
        <p:nvSpPr>
          <p:cNvPr id="5" name="Platshållare för datum 2"/>
          <p:cNvSpPr>
            <a:spLocks noGrp="1"/>
          </p:cNvSpPr>
          <p:nvPr>
            <p:ph type="dt" sz="half" idx="10"/>
          </p:nvPr>
        </p:nvSpPr>
        <p:spPr/>
        <p:txBody>
          <a:bodyPr/>
          <a:lstStyle>
            <a:lvl1pPr>
              <a:defRPr/>
            </a:lvl1pPr>
          </a:lstStyle>
          <a:p>
            <a:fld id="{1124E4A8-F526-9541-94F3-38C74BFDCD2D}" type="datetime1">
              <a:rPr lang="sv-SE"/>
              <a:pPr/>
              <a:t>2025-03-17</a:t>
            </a:fld>
            <a:endParaRPr lang="sv-SE"/>
          </a:p>
        </p:txBody>
      </p:sp>
      <p:sp>
        <p:nvSpPr>
          <p:cNvPr id="6" name="Platshållare för bildnummer 4"/>
          <p:cNvSpPr>
            <a:spLocks noGrp="1"/>
          </p:cNvSpPr>
          <p:nvPr>
            <p:ph type="sldNum" sz="quarter" idx="11"/>
          </p:nvPr>
        </p:nvSpPr>
        <p:spPr/>
        <p:txBody>
          <a:bodyPr/>
          <a:lstStyle>
            <a:lvl1pPr>
              <a:defRPr/>
            </a:lvl1pPr>
          </a:lstStyle>
          <a:p>
            <a:fld id="{1E28E93E-B4A5-5145-8EF5-1DB0CE4D7FE8}" type="slidenum">
              <a:rPr lang="sv-SE"/>
              <a:pPr/>
              <a:t>‹#›</a:t>
            </a:fld>
            <a:endParaRPr lang="sv-SE"/>
          </a:p>
        </p:txBody>
      </p:sp>
    </p:spTree>
    <p:extLst>
      <p:ext uri="{BB962C8B-B14F-4D97-AF65-F5344CB8AC3E}">
        <p14:creationId xmlns:p14="http://schemas.microsoft.com/office/powerpoint/2010/main" val="20229290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DA5DFA6-D464-4052-A22E-1F7159CE5D76}" type="datetimeFigureOut">
              <a:rPr lang="sv-SE" smtClean="0"/>
              <a:t>2025-03-17</a:t>
            </a:fld>
            <a:endParaRPr lang="sv-SE"/>
          </a:p>
        </p:txBody>
      </p:sp>
      <p:sp>
        <p:nvSpPr>
          <p:cNvPr id="3" name="Platshållare för sidfot 2"/>
          <p:cNvSpPr>
            <a:spLocks noGrp="1"/>
          </p:cNvSpPr>
          <p:nvPr>
            <p:ph type="ftr" sz="quarter" idx="11"/>
          </p:nvPr>
        </p:nvSpPr>
        <p:spPr>
          <a:xfrm>
            <a:off x="6659483" y="10482095"/>
            <a:ext cx="6785134" cy="184666"/>
          </a:xfrm>
          <a:prstGeom prst="rect">
            <a:avLst/>
          </a:prstGeom>
        </p:spPr>
        <p:txBody>
          <a:bodyPr/>
          <a:lstStyle/>
          <a:p>
            <a:endParaRPr lang="sv-SE"/>
          </a:p>
        </p:txBody>
      </p:sp>
      <p:sp>
        <p:nvSpPr>
          <p:cNvPr id="4" name="Platshållare för bildnummer 3"/>
          <p:cNvSpPr>
            <a:spLocks noGrp="1"/>
          </p:cNvSpPr>
          <p:nvPr>
            <p:ph type="sldNum" sz="quarter" idx="12"/>
          </p:nvPr>
        </p:nvSpPr>
        <p:spPr/>
        <p:txBody>
          <a:bodyPr/>
          <a:lstStyle/>
          <a:p>
            <a:fld id="{2B5F3B8D-D9AF-4ED7-B9E2-A6F39313FAC1}" type="slidenum">
              <a:rPr lang="sv-SE" smtClean="0"/>
              <a:t>‹#›</a:t>
            </a:fld>
            <a:endParaRPr lang="sv-SE"/>
          </a:p>
        </p:txBody>
      </p:sp>
    </p:spTree>
    <p:extLst>
      <p:ext uri="{BB962C8B-B14F-4D97-AF65-F5344CB8AC3E}">
        <p14:creationId xmlns:p14="http://schemas.microsoft.com/office/powerpoint/2010/main" val="3875948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E90990-52D6-401D-B150-7B54C658090C}"/>
              </a:ext>
            </a:extLst>
          </p:cNvPr>
          <p:cNvSpPr>
            <a:spLocks noGrp="1"/>
          </p:cNvSpPr>
          <p:nvPr>
            <p:ph type="title"/>
          </p:nvPr>
        </p:nvSpPr>
        <p:spPr/>
        <p:txBody>
          <a:bodyPr/>
          <a:lstStyle>
            <a:lvl1pPr>
              <a:defRPr>
                <a:solidFill>
                  <a:schemeClr val="accent1"/>
                </a:solidFill>
              </a:defRPr>
            </a:lvl1pPr>
          </a:lstStyle>
          <a:p>
            <a:r>
              <a:rPr lang="sv-SE"/>
              <a:t>Klicka här för att ändra mall för rubrikformat</a:t>
            </a:r>
          </a:p>
        </p:txBody>
      </p:sp>
      <p:sp>
        <p:nvSpPr>
          <p:cNvPr id="4" name="Platshållare för datum 3">
            <a:extLst>
              <a:ext uri="{FF2B5EF4-FFF2-40B4-BE49-F238E27FC236}">
                <a16:creationId xmlns:a16="http://schemas.microsoft.com/office/drawing/2014/main" id="{92F10B09-3181-4055-A46D-4599230801B3}"/>
              </a:ext>
            </a:extLst>
          </p:cNvPr>
          <p:cNvSpPr>
            <a:spLocks noGrp="1"/>
          </p:cNvSpPr>
          <p:nvPr>
            <p:ph type="dt" sz="half" idx="10"/>
          </p:nvPr>
        </p:nvSpPr>
        <p:spPr/>
        <p:txBody>
          <a:bodyPr/>
          <a:lstStyle/>
          <a:p>
            <a:fld id="{22A7701B-8AEB-47E6-B4CC-5A851E887FD1}" type="datetime1">
              <a:rPr lang="sv-SE" smtClean="0"/>
              <a:t>2025-03-17</a:t>
            </a:fld>
            <a:endParaRPr lang="sv-SE"/>
          </a:p>
        </p:txBody>
      </p:sp>
      <p:sp>
        <p:nvSpPr>
          <p:cNvPr id="5" name="Platshållare för sidfot 4">
            <a:extLst>
              <a:ext uri="{FF2B5EF4-FFF2-40B4-BE49-F238E27FC236}">
                <a16:creationId xmlns:a16="http://schemas.microsoft.com/office/drawing/2014/main" id="{C14280DC-5966-49BD-AB8E-60113DB565C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0409115-4960-4246-9D14-439564AD91D1}"/>
              </a:ext>
            </a:extLst>
          </p:cNvPr>
          <p:cNvSpPr>
            <a:spLocks noGrp="1"/>
          </p:cNvSpPr>
          <p:nvPr>
            <p:ph type="sldNum" sz="quarter" idx="12"/>
          </p:nvPr>
        </p:nvSpPr>
        <p:spPr/>
        <p:txBody>
          <a:bodyPr/>
          <a:lstStyle/>
          <a:p>
            <a:fld id="{38480145-259A-47DA-A30D-C906B9DB5C99}" type="slidenum">
              <a:rPr lang="sv-SE" smtClean="0"/>
              <a:t>‹#›</a:t>
            </a:fld>
            <a:endParaRPr lang="sv-SE"/>
          </a:p>
        </p:txBody>
      </p:sp>
      <p:pic>
        <p:nvPicPr>
          <p:cNvPr id="8" name="Bildobjekt 7">
            <a:extLst>
              <a:ext uri="{FF2B5EF4-FFF2-40B4-BE49-F238E27FC236}">
                <a16:creationId xmlns:a16="http://schemas.microsoft.com/office/drawing/2014/main" id="{14FA10E6-DC00-4A4C-A2EE-A3F53C17D52B}"/>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t="32760" r="88999" b="40995"/>
          <a:stretch/>
        </p:blipFill>
        <p:spPr>
          <a:xfrm>
            <a:off x="19009056" y="1"/>
            <a:ext cx="1095044" cy="3216274"/>
          </a:xfrm>
          <a:prstGeom prst="rect">
            <a:avLst/>
          </a:prstGeom>
        </p:spPr>
      </p:pic>
    </p:spTree>
    <p:extLst>
      <p:ext uri="{BB962C8B-B14F-4D97-AF65-F5344CB8AC3E}">
        <p14:creationId xmlns:p14="http://schemas.microsoft.com/office/powerpoint/2010/main" val="1628713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emf"/><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image" Target="../media/image2.emf"/><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media/image9.emf"/><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3.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slideLayout" Target="../slideLayouts/slideLayout23.xml"/><Relationship Id="rId7" Type="http://schemas.openxmlformats.org/officeDocument/2006/relationships/image" Target="../media/image1.png"/><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theme" Target="../theme/theme4.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4" name="Platshållare för text 2">
            <a:extLst>
              <a:ext uri="{FF2B5EF4-FFF2-40B4-BE49-F238E27FC236}">
                <a16:creationId xmlns:a16="http://schemas.microsoft.com/office/drawing/2014/main" id="{098AE977-5D5B-4533-993B-CA82249B2963}"/>
              </a:ext>
            </a:extLst>
          </p:cNvPr>
          <p:cNvSpPr>
            <a:spLocks noGrp="1"/>
          </p:cNvSpPr>
          <p:nvPr>
            <p:ph type="body" idx="1"/>
          </p:nvPr>
        </p:nvSpPr>
        <p:spPr>
          <a:xfrm>
            <a:off x="1243766" y="3401568"/>
            <a:ext cx="17616567" cy="5986907"/>
          </a:xfrm>
          <a:prstGeom prst="rect">
            <a:avLst/>
          </a:prstGeom>
        </p:spPr>
        <p:txBody>
          <a:bodyPr vert="horz" lIns="0" tIns="0" rIns="0" bIns="0" rtlCol="0">
            <a:noAutofit/>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4" name="Holder 4"/>
          <p:cNvSpPr>
            <a:spLocks noGrp="1"/>
          </p:cNvSpPr>
          <p:nvPr>
            <p:ph type="ftr" sz="quarter" idx="5"/>
          </p:nvPr>
        </p:nvSpPr>
        <p:spPr>
          <a:xfrm>
            <a:off x="2333903" y="478617"/>
            <a:ext cx="7704000" cy="187200"/>
          </a:xfrm>
          <a:prstGeom prst="rect">
            <a:avLst/>
          </a:prstGeom>
        </p:spPr>
        <p:txBody>
          <a:bodyPr wrap="square" lIns="0" tIns="0" rIns="0" bIns="0">
            <a:spAutoFit/>
          </a:bodyPr>
          <a:lstStyle>
            <a:lvl1pPr algn="l">
              <a:defRPr sz="1200">
                <a:solidFill>
                  <a:schemeClr val="tx1">
                    <a:tint val="75000"/>
                  </a:schemeClr>
                </a:solidFill>
              </a:defRPr>
            </a:lvl1pPr>
          </a:lstStyle>
          <a:p>
            <a:endParaRPr lang="sv-SE" noProof="0"/>
          </a:p>
        </p:txBody>
      </p:sp>
      <p:sp>
        <p:nvSpPr>
          <p:cNvPr id="5" name="Holder 5"/>
          <p:cNvSpPr>
            <a:spLocks noGrp="1"/>
          </p:cNvSpPr>
          <p:nvPr>
            <p:ph type="dt" sz="half" idx="6"/>
          </p:nvPr>
        </p:nvSpPr>
        <p:spPr>
          <a:xfrm>
            <a:off x="1368502" y="478617"/>
            <a:ext cx="792000" cy="187200"/>
          </a:xfrm>
          <a:prstGeom prst="rect">
            <a:avLst/>
          </a:prstGeom>
        </p:spPr>
        <p:txBody>
          <a:bodyPr wrap="square" lIns="0" tIns="0" rIns="0" bIns="0">
            <a:spAutoFit/>
          </a:bodyPr>
          <a:lstStyle>
            <a:lvl1pPr algn="l">
              <a:defRPr sz="1200">
                <a:solidFill>
                  <a:schemeClr val="tx1">
                    <a:tint val="75000"/>
                  </a:schemeClr>
                </a:solidFill>
              </a:defRPr>
            </a:lvl1pPr>
          </a:lstStyle>
          <a:p>
            <a:fld id="{93E1DA4E-B23A-42CD-82EE-75C65057215D}" type="datetime1">
              <a:rPr lang="sv-SE" noProof="0" smtClean="0"/>
              <a:t>2025-03-17</a:t>
            </a:fld>
            <a:endParaRPr lang="sv-SE" noProof="0"/>
          </a:p>
        </p:txBody>
      </p:sp>
      <p:sp>
        <p:nvSpPr>
          <p:cNvPr id="6" name="Holder 6"/>
          <p:cNvSpPr>
            <a:spLocks noGrp="1"/>
          </p:cNvSpPr>
          <p:nvPr>
            <p:ph type="sldNum" sz="quarter" idx="7"/>
          </p:nvPr>
        </p:nvSpPr>
        <p:spPr>
          <a:xfrm>
            <a:off x="835102" y="478617"/>
            <a:ext cx="360000" cy="187200"/>
          </a:xfrm>
          <a:prstGeom prst="rect">
            <a:avLst/>
          </a:prstGeom>
        </p:spPr>
        <p:txBody>
          <a:bodyPr wrap="square" lIns="0" tIns="0" rIns="0" bIns="0">
            <a:spAutoFit/>
          </a:bodyPr>
          <a:lstStyle>
            <a:lvl1pPr algn="r">
              <a:defRPr sz="1200">
                <a:solidFill>
                  <a:schemeClr val="tx1">
                    <a:tint val="75000"/>
                  </a:schemeClr>
                </a:solidFill>
              </a:defRPr>
            </a:lvl1pPr>
          </a:lstStyle>
          <a:p>
            <a:fld id="{B6F15528-21DE-4FAA-801E-634DDDAF4B2B}" type="slidenum">
              <a:rPr lang="sv-SE" noProof="0" smtClean="0"/>
              <a:pPr/>
              <a:t>‹#›</a:t>
            </a:fld>
            <a:endParaRPr lang="sv-SE" noProof="0"/>
          </a:p>
        </p:txBody>
      </p:sp>
      <p:sp>
        <p:nvSpPr>
          <p:cNvPr id="33" name="Platshållare för rubrik 32">
            <a:extLst>
              <a:ext uri="{FF2B5EF4-FFF2-40B4-BE49-F238E27FC236}">
                <a16:creationId xmlns:a16="http://schemas.microsoft.com/office/drawing/2014/main" id="{C491F119-4C65-4AD3-AE6A-6BA07AAF833D}"/>
              </a:ext>
            </a:extLst>
          </p:cNvPr>
          <p:cNvSpPr>
            <a:spLocks noGrp="1"/>
          </p:cNvSpPr>
          <p:nvPr>
            <p:ph type="title"/>
          </p:nvPr>
        </p:nvSpPr>
        <p:spPr>
          <a:xfrm>
            <a:off x="1243766" y="1227047"/>
            <a:ext cx="17616567" cy="2043642"/>
          </a:xfrm>
          <a:prstGeom prst="rect">
            <a:avLst/>
          </a:prstGeom>
        </p:spPr>
        <p:txBody>
          <a:bodyPr vert="horz" lIns="0" tIns="0" rIns="0" bIns="72000" rtlCol="0" anchor="b" anchorCtr="0">
            <a:noAutofit/>
          </a:bodyPr>
          <a:lstStyle/>
          <a:p>
            <a:r>
              <a:rPr lang="sv-SE" noProof="0"/>
              <a:t>Klicka här för att ändra mall för rubrikformat</a:t>
            </a:r>
          </a:p>
        </p:txBody>
      </p:sp>
      <p:sp>
        <p:nvSpPr>
          <p:cNvPr id="49" name="object 15">
            <a:extLst>
              <a:ext uri="{FF2B5EF4-FFF2-40B4-BE49-F238E27FC236}">
                <a16:creationId xmlns:a16="http://schemas.microsoft.com/office/drawing/2014/main" id="{0CDE3574-CF15-4481-A3BF-AC8D9DEC1C1C}"/>
              </a:ext>
            </a:extLst>
          </p:cNvPr>
          <p:cNvSpPr/>
          <p:nvPr userDrawn="1"/>
        </p:nvSpPr>
        <p:spPr>
          <a:xfrm>
            <a:off x="18273025" y="9528509"/>
            <a:ext cx="1302292" cy="1251281"/>
          </a:xfrm>
          <a:prstGeom prst="rect">
            <a:avLst/>
          </a:prstGeom>
          <a:blipFill>
            <a:blip r:embed="rId10"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773209084"/>
      </p:ext>
    </p:extLst>
  </p:cSld>
  <p:clrMap bg1="lt1" tx1="dk1" bg2="lt2" tx2="dk2" accent1="accent1" accent2="accent2" accent3="accent3" accent4="accent4" accent5="accent5" accent6="accent6" hlink="hlink" folHlink="folHlink"/>
  <p:sldLayoutIdLst>
    <p:sldLayoutId id="2147483729" r:id="rId1"/>
    <p:sldLayoutId id="2147483732" r:id="rId2"/>
    <p:sldLayoutId id="2147483735" r:id="rId3"/>
    <p:sldLayoutId id="2147483738" r:id="rId4"/>
    <p:sldLayoutId id="2147483741" r:id="rId5"/>
    <p:sldLayoutId id="2147483757" r:id="rId6"/>
    <p:sldLayoutId id="2147483758" r:id="rId7"/>
    <p:sldLayoutId id="2147483759" r:id="rId8"/>
  </p:sldLayoutIdLst>
  <p:hf hdr="0" ftr="0"/>
  <p:txStyles>
    <p:titleStyle>
      <a:lvl1pPr eaLnBrk="1" hangingPunct="1">
        <a:lnSpc>
          <a:spcPct val="85000"/>
        </a:lnSpc>
        <a:defRPr sz="6450" b="1" spc="-280" baseline="0">
          <a:solidFill>
            <a:schemeClr val="accent1"/>
          </a:solidFill>
          <a:latin typeface="+mj-lt"/>
          <a:ea typeface="+mj-ea"/>
          <a:cs typeface="+mj-cs"/>
        </a:defRPr>
      </a:lvl1pPr>
    </p:titleStyle>
    <p:bodyStyle>
      <a:lvl1pPr marL="345600" indent="-345600" eaLnBrk="1" hangingPunct="1">
        <a:lnSpc>
          <a:spcPct val="84000"/>
        </a:lnSpc>
        <a:spcAft>
          <a:spcPts val="2300"/>
        </a:spcAft>
        <a:buSzPct val="100000"/>
        <a:buFontTx/>
        <a:buBlip>
          <a:blip r:embed="rId11"/>
        </a:buBlip>
        <a:tabLst/>
        <a:defRPr sz="4250" spc="-110" baseline="0">
          <a:latin typeface="+mn-lt"/>
          <a:ea typeface="+mn-ea"/>
          <a:cs typeface="+mn-cs"/>
        </a:defRPr>
      </a:lvl1pPr>
      <a:lvl2pPr marL="756000" indent="-324000" eaLnBrk="1" hangingPunct="1">
        <a:lnSpc>
          <a:spcPct val="84000"/>
        </a:lnSpc>
        <a:spcAft>
          <a:spcPts val="2400"/>
        </a:spcAft>
        <a:buFontTx/>
        <a:buBlip>
          <a:blip r:embed="rId11"/>
        </a:buBlip>
        <a:defRPr sz="3850" spc="-110" baseline="0">
          <a:latin typeface="+mn-lt"/>
          <a:ea typeface="+mn-ea"/>
          <a:cs typeface="+mn-cs"/>
        </a:defRPr>
      </a:lvl2pPr>
      <a:lvl3pPr marL="1116000" indent="-288000" eaLnBrk="1" hangingPunct="1">
        <a:lnSpc>
          <a:spcPct val="84000"/>
        </a:lnSpc>
        <a:spcAft>
          <a:spcPts val="2500"/>
        </a:spcAft>
        <a:buFontTx/>
        <a:buBlip>
          <a:blip r:embed="rId11"/>
        </a:buBlip>
        <a:defRPr sz="3400" spc="-110" baseline="0">
          <a:latin typeface="+mn-lt"/>
          <a:ea typeface="+mn-ea"/>
          <a:cs typeface="+mn-cs"/>
        </a:defRPr>
      </a:lvl3pPr>
      <a:lvl4pPr marL="1458000" indent="-259200" eaLnBrk="1" hangingPunct="1">
        <a:lnSpc>
          <a:spcPct val="84000"/>
        </a:lnSpc>
        <a:spcAft>
          <a:spcPts val="2600"/>
        </a:spcAft>
        <a:buFontTx/>
        <a:buBlip>
          <a:blip r:embed="rId11"/>
        </a:buBlip>
        <a:defRPr sz="3000" spc="-110" baseline="0">
          <a:latin typeface="+mn-lt"/>
          <a:ea typeface="+mn-ea"/>
          <a:cs typeface="+mn-cs"/>
        </a:defRPr>
      </a:lvl4pPr>
      <a:lvl5pPr marL="1764000" indent="-252000" eaLnBrk="1" hangingPunct="1">
        <a:lnSpc>
          <a:spcPct val="86000"/>
        </a:lnSpc>
        <a:spcAft>
          <a:spcPts val="1500"/>
        </a:spcAft>
        <a:buFontTx/>
        <a:buBlip>
          <a:blip r:embed="rId11"/>
        </a:buBlip>
        <a:defRPr sz="2800" spc="-110" baseline="0">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4" name="Platshållare för text 2">
            <a:extLst>
              <a:ext uri="{FF2B5EF4-FFF2-40B4-BE49-F238E27FC236}">
                <a16:creationId xmlns:a16="http://schemas.microsoft.com/office/drawing/2014/main" id="{098AE977-5D5B-4533-993B-CA82249B2963}"/>
              </a:ext>
            </a:extLst>
          </p:cNvPr>
          <p:cNvSpPr>
            <a:spLocks noGrp="1"/>
          </p:cNvSpPr>
          <p:nvPr>
            <p:ph type="body" idx="1"/>
          </p:nvPr>
        </p:nvSpPr>
        <p:spPr>
          <a:xfrm>
            <a:off x="1243766" y="3401568"/>
            <a:ext cx="17616567" cy="5986907"/>
          </a:xfrm>
          <a:prstGeom prst="rect">
            <a:avLst/>
          </a:prstGeom>
        </p:spPr>
        <p:txBody>
          <a:bodyPr vert="horz" lIns="0" tIns="0" rIns="0" bIns="0" rtlCol="0">
            <a:noAutofit/>
          </a:bodyPr>
          <a:lstStyle/>
          <a:p>
            <a:pPr lvl="0"/>
            <a:r>
              <a:rPr lang="sv-SE" noProof="0"/>
              <a:t>Klicka här för att ändra format på bakgrundstexten</a:t>
            </a:r>
          </a:p>
          <a:p>
            <a:pPr lvl="1"/>
            <a:r>
              <a:rPr lang="sv-SE" noProof="0"/>
              <a:t>Nivå två</a:t>
            </a:r>
          </a:p>
          <a:p>
            <a:pPr lvl="2"/>
            <a:r>
              <a:rPr lang="sv-SE" noProof="0"/>
              <a:t>Nivå tre</a:t>
            </a:r>
          </a:p>
          <a:p>
            <a:pPr lvl="3"/>
            <a:r>
              <a:rPr lang="sv-SE" noProof="0"/>
              <a:t>Nivå fyra</a:t>
            </a:r>
          </a:p>
          <a:p>
            <a:pPr lvl="4"/>
            <a:r>
              <a:rPr lang="sv-SE" noProof="0"/>
              <a:t>Nivå fem</a:t>
            </a:r>
          </a:p>
        </p:txBody>
      </p:sp>
      <p:sp>
        <p:nvSpPr>
          <p:cNvPr id="4" name="Holder 4"/>
          <p:cNvSpPr>
            <a:spLocks noGrp="1"/>
          </p:cNvSpPr>
          <p:nvPr>
            <p:ph type="ftr" sz="quarter" idx="5"/>
          </p:nvPr>
        </p:nvSpPr>
        <p:spPr>
          <a:xfrm>
            <a:off x="2333903" y="478617"/>
            <a:ext cx="7704000" cy="187200"/>
          </a:xfrm>
          <a:prstGeom prst="rect">
            <a:avLst/>
          </a:prstGeom>
        </p:spPr>
        <p:txBody>
          <a:bodyPr wrap="square" lIns="0" tIns="0" rIns="0" bIns="0">
            <a:spAutoFit/>
          </a:bodyPr>
          <a:lstStyle>
            <a:lvl1pPr algn="l">
              <a:defRPr sz="1200">
                <a:solidFill>
                  <a:schemeClr val="tx1">
                    <a:tint val="75000"/>
                  </a:schemeClr>
                </a:solidFill>
              </a:defRPr>
            </a:lvl1pPr>
          </a:lstStyle>
          <a:p>
            <a:endParaRPr lang="sv-SE" noProof="0"/>
          </a:p>
        </p:txBody>
      </p:sp>
      <p:sp>
        <p:nvSpPr>
          <p:cNvPr id="5" name="Holder 5"/>
          <p:cNvSpPr>
            <a:spLocks noGrp="1"/>
          </p:cNvSpPr>
          <p:nvPr>
            <p:ph type="dt" sz="half" idx="6"/>
          </p:nvPr>
        </p:nvSpPr>
        <p:spPr>
          <a:xfrm>
            <a:off x="1368502" y="478617"/>
            <a:ext cx="792000" cy="187200"/>
          </a:xfrm>
          <a:prstGeom prst="rect">
            <a:avLst/>
          </a:prstGeom>
        </p:spPr>
        <p:txBody>
          <a:bodyPr wrap="square" lIns="0" tIns="0" rIns="0" bIns="0">
            <a:spAutoFit/>
          </a:bodyPr>
          <a:lstStyle>
            <a:lvl1pPr algn="l">
              <a:defRPr sz="1200">
                <a:solidFill>
                  <a:schemeClr val="tx1">
                    <a:tint val="75000"/>
                  </a:schemeClr>
                </a:solidFill>
              </a:defRPr>
            </a:lvl1pPr>
          </a:lstStyle>
          <a:p>
            <a:fld id="{93E1DA4E-B23A-42CD-82EE-75C65057215D}" type="datetime1">
              <a:rPr lang="sv-SE" noProof="0" smtClean="0"/>
              <a:t>2025-03-17</a:t>
            </a:fld>
            <a:endParaRPr lang="sv-SE" noProof="0"/>
          </a:p>
        </p:txBody>
      </p:sp>
      <p:sp>
        <p:nvSpPr>
          <p:cNvPr id="6" name="Holder 6"/>
          <p:cNvSpPr>
            <a:spLocks noGrp="1"/>
          </p:cNvSpPr>
          <p:nvPr>
            <p:ph type="sldNum" sz="quarter" idx="7"/>
          </p:nvPr>
        </p:nvSpPr>
        <p:spPr>
          <a:xfrm>
            <a:off x="835102" y="478617"/>
            <a:ext cx="360000" cy="187200"/>
          </a:xfrm>
          <a:prstGeom prst="rect">
            <a:avLst/>
          </a:prstGeom>
        </p:spPr>
        <p:txBody>
          <a:bodyPr wrap="square" lIns="0" tIns="0" rIns="0" bIns="0">
            <a:spAutoFit/>
          </a:bodyPr>
          <a:lstStyle>
            <a:lvl1pPr algn="r">
              <a:defRPr sz="1200">
                <a:solidFill>
                  <a:schemeClr val="tx1">
                    <a:tint val="75000"/>
                  </a:schemeClr>
                </a:solidFill>
              </a:defRPr>
            </a:lvl1pPr>
          </a:lstStyle>
          <a:p>
            <a:fld id="{B6F15528-21DE-4FAA-801E-634DDDAF4B2B}" type="slidenum">
              <a:rPr lang="sv-SE" noProof="0" smtClean="0"/>
              <a:pPr/>
              <a:t>‹#›</a:t>
            </a:fld>
            <a:endParaRPr lang="sv-SE" noProof="0"/>
          </a:p>
        </p:txBody>
      </p:sp>
      <p:sp>
        <p:nvSpPr>
          <p:cNvPr id="33" name="Platshållare för rubrik 32">
            <a:extLst>
              <a:ext uri="{FF2B5EF4-FFF2-40B4-BE49-F238E27FC236}">
                <a16:creationId xmlns:a16="http://schemas.microsoft.com/office/drawing/2014/main" id="{C491F119-4C65-4AD3-AE6A-6BA07AAF833D}"/>
              </a:ext>
            </a:extLst>
          </p:cNvPr>
          <p:cNvSpPr>
            <a:spLocks noGrp="1"/>
          </p:cNvSpPr>
          <p:nvPr>
            <p:ph type="title"/>
          </p:nvPr>
        </p:nvSpPr>
        <p:spPr>
          <a:xfrm>
            <a:off x="1243766" y="1227047"/>
            <a:ext cx="17616567" cy="2043642"/>
          </a:xfrm>
          <a:prstGeom prst="rect">
            <a:avLst/>
          </a:prstGeom>
        </p:spPr>
        <p:txBody>
          <a:bodyPr vert="horz" lIns="0" tIns="0" rIns="0" bIns="72000" rtlCol="0" anchor="b" anchorCtr="0">
            <a:noAutofit/>
          </a:bodyPr>
          <a:lstStyle/>
          <a:p>
            <a:r>
              <a:rPr lang="sv-SE" noProof="0"/>
              <a:t>Klicka här för att ändra mall för rubrikformat</a:t>
            </a:r>
          </a:p>
        </p:txBody>
      </p:sp>
      <p:sp>
        <p:nvSpPr>
          <p:cNvPr id="49" name="object 15">
            <a:extLst>
              <a:ext uri="{FF2B5EF4-FFF2-40B4-BE49-F238E27FC236}">
                <a16:creationId xmlns:a16="http://schemas.microsoft.com/office/drawing/2014/main" id="{0CDE3574-CF15-4481-A3BF-AC8D9DEC1C1C}"/>
              </a:ext>
            </a:extLst>
          </p:cNvPr>
          <p:cNvSpPr/>
          <p:nvPr userDrawn="1"/>
        </p:nvSpPr>
        <p:spPr>
          <a:xfrm>
            <a:off x="18273025" y="9528509"/>
            <a:ext cx="1302292" cy="1251281"/>
          </a:xfrm>
          <a:prstGeom prst="rect">
            <a:avLst/>
          </a:prstGeom>
          <a:blipFill>
            <a:blip r:embed="rId4"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836916173"/>
      </p:ext>
    </p:extLst>
  </p:cSld>
  <p:clrMap bg1="lt1" tx1="dk1" bg2="lt2" tx2="dk2" accent1="accent1" accent2="accent2" accent3="accent3" accent4="accent4" accent5="accent5" accent6="accent6" hlink="hlink" folHlink="folHlink"/>
  <p:sldLayoutIdLst>
    <p:sldLayoutId id="2147483755" r:id="rId1"/>
    <p:sldLayoutId id="2147483756" r:id="rId2"/>
  </p:sldLayoutIdLst>
  <p:hf hdr="0" ftr="0"/>
  <p:txStyles>
    <p:titleStyle>
      <a:lvl1pPr eaLnBrk="1" hangingPunct="1">
        <a:lnSpc>
          <a:spcPct val="85000"/>
        </a:lnSpc>
        <a:defRPr sz="6450" b="1" spc="-280" baseline="0">
          <a:solidFill>
            <a:schemeClr val="accent1"/>
          </a:solidFill>
          <a:latin typeface="+mj-lt"/>
          <a:ea typeface="+mj-ea"/>
          <a:cs typeface="+mj-cs"/>
        </a:defRPr>
      </a:lvl1pPr>
    </p:titleStyle>
    <p:bodyStyle>
      <a:lvl1pPr marL="345600" indent="-345600" eaLnBrk="1" hangingPunct="1">
        <a:lnSpc>
          <a:spcPct val="84000"/>
        </a:lnSpc>
        <a:spcAft>
          <a:spcPts val="2300"/>
        </a:spcAft>
        <a:buSzPct val="100000"/>
        <a:buFontTx/>
        <a:buBlip>
          <a:blip r:embed="rId5"/>
        </a:buBlip>
        <a:tabLst/>
        <a:defRPr sz="4250" spc="-110" baseline="0">
          <a:latin typeface="+mn-lt"/>
          <a:ea typeface="+mn-ea"/>
          <a:cs typeface="+mn-cs"/>
        </a:defRPr>
      </a:lvl1pPr>
      <a:lvl2pPr marL="756000" indent="-324000" eaLnBrk="1" hangingPunct="1">
        <a:lnSpc>
          <a:spcPct val="84000"/>
        </a:lnSpc>
        <a:spcAft>
          <a:spcPts val="2400"/>
        </a:spcAft>
        <a:buFontTx/>
        <a:buBlip>
          <a:blip r:embed="rId5"/>
        </a:buBlip>
        <a:defRPr sz="3850" spc="-110" baseline="0">
          <a:latin typeface="+mn-lt"/>
          <a:ea typeface="+mn-ea"/>
          <a:cs typeface="+mn-cs"/>
        </a:defRPr>
      </a:lvl2pPr>
      <a:lvl3pPr marL="1116000" indent="-288000" eaLnBrk="1" hangingPunct="1">
        <a:lnSpc>
          <a:spcPct val="84000"/>
        </a:lnSpc>
        <a:spcAft>
          <a:spcPts val="2500"/>
        </a:spcAft>
        <a:buFontTx/>
        <a:buBlip>
          <a:blip r:embed="rId5"/>
        </a:buBlip>
        <a:defRPr sz="3400" spc="-110" baseline="0">
          <a:latin typeface="+mn-lt"/>
          <a:ea typeface="+mn-ea"/>
          <a:cs typeface="+mn-cs"/>
        </a:defRPr>
      </a:lvl3pPr>
      <a:lvl4pPr marL="1458000" indent="-259200" eaLnBrk="1" hangingPunct="1">
        <a:lnSpc>
          <a:spcPct val="84000"/>
        </a:lnSpc>
        <a:spcAft>
          <a:spcPts val="2600"/>
        </a:spcAft>
        <a:buFontTx/>
        <a:buBlip>
          <a:blip r:embed="rId5"/>
        </a:buBlip>
        <a:defRPr sz="3000" spc="-110" baseline="0">
          <a:latin typeface="+mn-lt"/>
          <a:ea typeface="+mn-ea"/>
          <a:cs typeface="+mn-cs"/>
        </a:defRPr>
      </a:lvl4pPr>
      <a:lvl5pPr marL="1764000" indent="-252000" eaLnBrk="1" hangingPunct="1">
        <a:lnSpc>
          <a:spcPct val="86000"/>
        </a:lnSpc>
        <a:spcAft>
          <a:spcPts val="1500"/>
        </a:spcAft>
        <a:buFontTx/>
        <a:buBlip>
          <a:blip r:embed="rId5"/>
        </a:buBlip>
        <a:defRPr sz="2800" spc="-110" baseline="0">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4" name="Platshållare för text 2">
            <a:extLst>
              <a:ext uri="{FF2B5EF4-FFF2-40B4-BE49-F238E27FC236}">
                <a16:creationId xmlns:a16="http://schemas.microsoft.com/office/drawing/2014/main" id="{098AE977-5D5B-4533-993B-CA82249B2963}"/>
              </a:ext>
            </a:extLst>
          </p:cNvPr>
          <p:cNvSpPr>
            <a:spLocks noGrp="1"/>
          </p:cNvSpPr>
          <p:nvPr>
            <p:ph type="body" idx="1"/>
          </p:nvPr>
        </p:nvSpPr>
        <p:spPr>
          <a:xfrm>
            <a:off x="1243766" y="3401568"/>
            <a:ext cx="17616567" cy="5986907"/>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Holder 4"/>
          <p:cNvSpPr>
            <a:spLocks noGrp="1"/>
          </p:cNvSpPr>
          <p:nvPr>
            <p:ph type="ftr" sz="quarter" idx="5"/>
          </p:nvPr>
        </p:nvSpPr>
        <p:spPr>
          <a:xfrm>
            <a:off x="2333903" y="478617"/>
            <a:ext cx="7704000" cy="187200"/>
          </a:xfrm>
          <a:prstGeom prst="rect">
            <a:avLst/>
          </a:prstGeom>
        </p:spPr>
        <p:txBody>
          <a:bodyPr wrap="square" lIns="0" tIns="0" rIns="0" bIns="0">
            <a:spAutoFit/>
          </a:bodyPr>
          <a:lstStyle>
            <a:lvl1pPr algn="l">
              <a:defRPr sz="1200">
                <a:solidFill>
                  <a:schemeClr val="tx1">
                    <a:tint val="75000"/>
                  </a:schemeClr>
                </a:solidFill>
              </a:defRPr>
            </a:lvl1pPr>
          </a:lstStyle>
          <a:p>
            <a:endParaRPr lang="sv-SE"/>
          </a:p>
        </p:txBody>
      </p:sp>
      <p:sp>
        <p:nvSpPr>
          <p:cNvPr id="5" name="Holder 5"/>
          <p:cNvSpPr>
            <a:spLocks noGrp="1"/>
          </p:cNvSpPr>
          <p:nvPr>
            <p:ph type="dt" sz="half" idx="6"/>
          </p:nvPr>
        </p:nvSpPr>
        <p:spPr>
          <a:xfrm>
            <a:off x="1368502" y="478617"/>
            <a:ext cx="792000" cy="187200"/>
          </a:xfrm>
          <a:prstGeom prst="rect">
            <a:avLst/>
          </a:prstGeom>
        </p:spPr>
        <p:txBody>
          <a:bodyPr wrap="square" lIns="0" tIns="0" rIns="0" bIns="0">
            <a:spAutoFit/>
          </a:bodyPr>
          <a:lstStyle>
            <a:lvl1pPr algn="l">
              <a:defRPr sz="1200">
                <a:solidFill>
                  <a:schemeClr val="tx1">
                    <a:tint val="75000"/>
                  </a:schemeClr>
                </a:solidFill>
              </a:defRPr>
            </a:lvl1pPr>
          </a:lstStyle>
          <a:p>
            <a:fld id="{3CB3D5FD-A08D-49A7-8412-76F29BA46CE4}" type="datetime1">
              <a:rPr lang="sv-SE" smtClean="0"/>
              <a:t>2025-03-17</a:t>
            </a:fld>
            <a:endParaRPr lang="en-US"/>
          </a:p>
        </p:txBody>
      </p:sp>
      <p:sp>
        <p:nvSpPr>
          <p:cNvPr id="6" name="Holder 6"/>
          <p:cNvSpPr>
            <a:spLocks noGrp="1"/>
          </p:cNvSpPr>
          <p:nvPr>
            <p:ph type="sldNum" sz="quarter" idx="7"/>
          </p:nvPr>
        </p:nvSpPr>
        <p:spPr>
          <a:xfrm>
            <a:off x="835102" y="478617"/>
            <a:ext cx="360000" cy="187200"/>
          </a:xfrm>
          <a:prstGeom prst="rect">
            <a:avLst/>
          </a:prstGeom>
        </p:spPr>
        <p:txBody>
          <a:bodyPr wrap="square" lIns="0" tIns="0" rIns="0" bIns="0">
            <a:spAutoFit/>
          </a:bodyPr>
          <a:lstStyle>
            <a:lvl1pPr algn="r">
              <a:defRPr sz="1200">
                <a:solidFill>
                  <a:schemeClr val="tx1">
                    <a:tint val="75000"/>
                  </a:schemeClr>
                </a:solidFill>
              </a:defRPr>
            </a:lvl1pPr>
          </a:lstStyle>
          <a:p>
            <a:fld id="{B6F15528-21DE-4FAA-801E-634DDDAF4B2B}" type="slidenum">
              <a:rPr lang="sv-SE" smtClean="0"/>
              <a:pPr/>
              <a:t>‹#›</a:t>
            </a:fld>
            <a:endParaRPr lang="sv-SE"/>
          </a:p>
        </p:txBody>
      </p:sp>
      <p:sp>
        <p:nvSpPr>
          <p:cNvPr id="33" name="Platshållare för rubrik 32">
            <a:extLst>
              <a:ext uri="{FF2B5EF4-FFF2-40B4-BE49-F238E27FC236}">
                <a16:creationId xmlns:a16="http://schemas.microsoft.com/office/drawing/2014/main" id="{C491F119-4C65-4AD3-AE6A-6BA07AAF833D}"/>
              </a:ext>
            </a:extLst>
          </p:cNvPr>
          <p:cNvSpPr>
            <a:spLocks noGrp="1"/>
          </p:cNvSpPr>
          <p:nvPr>
            <p:ph type="title"/>
          </p:nvPr>
        </p:nvSpPr>
        <p:spPr>
          <a:xfrm>
            <a:off x="1243766" y="1227047"/>
            <a:ext cx="17616567" cy="2043642"/>
          </a:xfrm>
          <a:prstGeom prst="rect">
            <a:avLst/>
          </a:prstGeom>
        </p:spPr>
        <p:txBody>
          <a:bodyPr vert="horz" lIns="0" tIns="0" rIns="0" bIns="72000" rtlCol="0" anchor="b" anchorCtr="0">
            <a:noAutofit/>
          </a:bodyPr>
          <a:lstStyle/>
          <a:p>
            <a:r>
              <a:rPr lang="sv-SE"/>
              <a:t>Klicka här för att ändra mall för rubrikformat</a:t>
            </a:r>
          </a:p>
        </p:txBody>
      </p:sp>
      <p:sp>
        <p:nvSpPr>
          <p:cNvPr id="49" name="object 15">
            <a:extLst>
              <a:ext uri="{FF2B5EF4-FFF2-40B4-BE49-F238E27FC236}">
                <a16:creationId xmlns:a16="http://schemas.microsoft.com/office/drawing/2014/main" id="{0CDE3574-CF15-4481-A3BF-AC8D9DEC1C1C}"/>
              </a:ext>
            </a:extLst>
          </p:cNvPr>
          <p:cNvSpPr/>
          <p:nvPr userDrawn="1"/>
        </p:nvSpPr>
        <p:spPr>
          <a:xfrm>
            <a:off x="18273025" y="9528509"/>
            <a:ext cx="1302292" cy="1251281"/>
          </a:xfrm>
          <a:prstGeom prst="rect">
            <a:avLst/>
          </a:prstGeom>
          <a:blipFill>
            <a:blip r:embed="rId12" cstate="print"/>
            <a:stretch>
              <a:fillRect/>
            </a:stretch>
          </a:blipFill>
        </p:spPr>
        <p:txBody>
          <a:bodyPr wrap="square" lIns="0" tIns="0" rIns="0" bIns="0" rtlCol="0"/>
          <a:lstStyle/>
          <a:p>
            <a:endParaRPr/>
          </a:p>
        </p:txBody>
      </p:sp>
    </p:spTree>
  </p:cSld>
  <p:clrMap bg1="lt1" tx1="dk1" bg2="lt2" tx2="dk2" accent1="accent1" accent2="accent2" accent3="accent3" accent4="accent4" accent5="accent5" accent6="accent6" hlink="hlink" folHlink="folHlink"/>
  <p:sldLayoutIdLst>
    <p:sldLayoutId id="2147483679" r:id="rId1"/>
    <p:sldLayoutId id="2147483678" r:id="rId2"/>
    <p:sldLayoutId id="2147483681" r:id="rId3"/>
    <p:sldLayoutId id="2147483685" r:id="rId4"/>
    <p:sldLayoutId id="2147483701" r:id="rId5"/>
    <p:sldLayoutId id="2147483702" r:id="rId6"/>
    <p:sldLayoutId id="2147483742" r:id="rId7"/>
    <p:sldLayoutId id="2147483743" r:id="rId8"/>
    <p:sldLayoutId id="2147483744" r:id="rId9"/>
    <p:sldLayoutId id="2147483745" r:id="rId10"/>
  </p:sldLayoutIdLst>
  <p:hf hdr="0" ftr="0"/>
  <p:txStyles>
    <p:titleStyle>
      <a:lvl1pPr>
        <a:lnSpc>
          <a:spcPct val="85000"/>
        </a:lnSpc>
        <a:defRPr sz="6450" b="1" spc="-280" baseline="0">
          <a:solidFill>
            <a:schemeClr val="accent1"/>
          </a:solidFill>
          <a:latin typeface="+mj-lt"/>
          <a:ea typeface="+mj-ea"/>
          <a:cs typeface="+mj-cs"/>
        </a:defRPr>
      </a:lvl1pPr>
    </p:titleStyle>
    <p:bodyStyle>
      <a:lvl1pPr marL="345600" indent="-345600">
        <a:lnSpc>
          <a:spcPct val="84000"/>
        </a:lnSpc>
        <a:spcAft>
          <a:spcPts val="2300"/>
        </a:spcAft>
        <a:buSzPct val="100000"/>
        <a:buFontTx/>
        <a:buBlip>
          <a:blip r:embed="rId13"/>
        </a:buBlip>
        <a:tabLst/>
        <a:defRPr sz="4250" spc="-110" baseline="0">
          <a:latin typeface="+mn-lt"/>
          <a:ea typeface="+mn-ea"/>
          <a:cs typeface="+mn-cs"/>
        </a:defRPr>
      </a:lvl1pPr>
      <a:lvl2pPr marL="756000" indent="-324000">
        <a:lnSpc>
          <a:spcPct val="84000"/>
        </a:lnSpc>
        <a:spcAft>
          <a:spcPts val="2400"/>
        </a:spcAft>
        <a:buFontTx/>
        <a:buBlip>
          <a:blip r:embed="rId13"/>
        </a:buBlip>
        <a:defRPr sz="3850" spc="-110" baseline="0">
          <a:latin typeface="+mn-lt"/>
          <a:ea typeface="+mn-ea"/>
          <a:cs typeface="+mn-cs"/>
        </a:defRPr>
      </a:lvl2pPr>
      <a:lvl3pPr marL="1116000" indent="-288000">
        <a:lnSpc>
          <a:spcPct val="84000"/>
        </a:lnSpc>
        <a:spcAft>
          <a:spcPts val="2500"/>
        </a:spcAft>
        <a:buFontTx/>
        <a:buBlip>
          <a:blip r:embed="rId13"/>
        </a:buBlip>
        <a:defRPr sz="3400" spc="-110" baseline="0">
          <a:latin typeface="+mn-lt"/>
          <a:ea typeface="+mn-ea"/>
          <a:cs typeface="+mn-cs"/>
        </a:defRPr>
      </a:lvl3pPr>
      <a:lvl4pPr marL="1458000" indent="-259200">
        <a:lnSpc>
          <a:spcPct val="84000"/>
        </a:lnSpc>
        <a:spcAft>
          <a:spcPts val="2600"/>
        </a:spcAft>
        <a:buFontTx/>
        <a:buBlip>
          <a:blip r:embed="rId13"/>
        </a:buBlip>
        <a:defRPr sz="3000" spc="-110" baseline="0">
          <a:latin typeface="+mn-lt"/>
          <a:ea typeface="+mn-ea"/>
          <a:cs typeface="+mn-cs"/>
        </a:defRPr>
      </a:lvl4pPr>
      <a:lvl5pPr marL="1764000" indent="-252000">
        <a:lnSpc>
          <a:spcPct val="86000"/>
        </a:lnSpc>
        <a:spcAft>
          <a:spcPts val="1500"/>
        </a:spcAft>
        <a:buFontTx/>
        <a:buBlip>
          <a:blip r:embed="rId13"/>
        </a:buBlip>
        <a:defRPr sz="2800" spc="-110" baseline="0">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Holder 4"/>
          <p:cNvSpPr>
            <a:spLocks noGrp="1"/>
          </p:cNvSpPr>
          <p:nvPr>
            <p:ph type="ftr" sz="quarter" idx="5"/>
          </p:nvPr>
        </p:nvSpPr>
        <p:spPr>
          <a:xfrm>
            <a:off x="2333903" y="478617"/>
            <a:ext cx="7704000" cy="187200"/>
          </a:xfrm>
          <a:prstGeom prst="rect">
            <a:avLst/>
          </a:prstGeom>
        </p:spPr>
        <p:txBody>
          <a:bodyPr wrap="square" lIns="0" tIns="0" rIns="0" bIns="0">
            <a:spAutoFit/>
          </a:bodyPr>
          <a:lstStyle>
            <a:lvl1pPr algn="l">
              <a:defRPr sz="1200">
                <a:solidFill>
                  <a:schemeClr val="tx1">
                    <a:tint val="75000"/>
                  </a:schemeClr>
                </a:solidFill>
              </a:defRPr>
            </a:lvl1pPr>
          </a:lstStyle>
          <a:p>
            <a:endParaRPr lang="sv-SE"/>
          </a:p>
        </p:txBody>
      </p:sp>
      <p:sp>
        <p:nvSpPr>
          <p:cNvPr id="5" name="Holder 5"/>
          <p:cNvSpPr>
            <a:spLocks noGrp="1"/>
          </p:cNvSpPr>
          <p:nvPr>
            <p:ph type="dt" sz="half" idx="6"/>
          </p:nvPr>
        </p:nvSpPr>
        <p:spPr>
          <a:xfrm>
            <a:off x="1368502" y="478617"/>
            <a:ext cx="792000" cy="187200"/>
          </a:xfrm>
          <a:prstGeom prst="rect">
            <a:avLst/>
          </a:prstGeom>
        </p:spPr>
        <p:txBody>
          <a:bodyPr wrap="square" lIns="0" tIns="0" rIns="0" bIns="0">
            <a:spAutoFit/>
          </a:bodyPr>
          <a:lstStyle>
            <a:lvl1pPr algn="l">
              <a:defRPr sz="1200">
                <a:solidFill>
                  <a:schemeClr val="tx1">
                    <a:tint val="75000"/>
                  </a:schemeClr>
                </a:solidFill>
              </a:defRPr>
            </a:lvl1pPr>
          </a:lstStyle>
          <a:p>
            <a:fld id="{0D5C8A90-D85D-4561-9F0D-D91F6DA549C8}" type="datetime1">
              <a:rPr lang="sv-SE" smtClean="0"/>
              <a:t>2025-03-17</a:t>
            </a:fld>
            <a:endParaRPr lang="en-US"/>
          </a:p>
        </p:txBody>
      </p:sp>
      <p:sp>
        <p:nvSpPr>
          <p:cNvPr id="6" name="Holder 6"/>
          <p:cNvSpPr>
            <a:spLocks noGrp="1"/>
          </p:cNvSpPr>
          <p:nvPr>
            <p:ph type="sldNum" sz="quarter" idx="7"/>
          </p:nvPr>
        </p:nvSpPr>
        <p:spPr>
          <a:xfrm>
            <a:off x="835102" y="478617"/>
            <a:ext cx="360000" cy="187200"/>
          </a:xfrm>
          <a:prstGeom prst="rect">
            <a:avLst/>
          </a:prstGeom>
        </p:spPr>
        <p:txBody>
          <a:bodyPr wrap="square" lIns="0" tIns="0" rIns="0" bIns="0">
            <a:spAutoFit/>
          </a:bodyPr>
          <a:lstStyle>
            <a:lvl1pPr algn="r">
              <a:defRPr sz="1200">
                <a:solidFill>
                  <a:schemeClr val="tx1">
                    <a:tint val="75000"/>
                  </a:schemeClr>
                </a:solidFill>
              </a:defRPr>
            </a:lvl1pPr>
          </a:lstStyle>
          <a:p>
            <a:fld id="{B6F15528-21DE-4FAA-801E-634DDDAF4B2B}" type="slidenum">
              <a:rPr lang="sv-SE" smtClean="0"/>
              <a:pPr/>
              <a:t>‹#›</a:t>
            </a:fld>
            <a:endParaRPr lang="sv-SE"/>
          </a:p>
        </p:txBody>
      </p:sp>
      <p:sp>
        <p:nvSpPr>
          <p:cNvPr id="33" name="Platshållare för rubrik 32">
            <a:extLst>
              <a:ext uri="{FF2B5EF4-FFF2-40B4-BE49-F238E27FC236}">
                <a16:creationId xmlns:a16="http://schemas.microsoft.com/office/drawing/2014/main" id="{C491F119-4C65-4AD3-AE6A-6BA07AAF833D}"/>
              </a:ext>
            </a:extLst>
          </p:cNvPr>
          <p:cNvSpPr>
            <a:spLocks noGrp="1"/>
          </p:cNvSpPr>
          <p:nvPr>
            <p:ph type="title"/>
          </p:nvPr>
        </p:nvSpPr>
        <p:spPr>
          <a:xfrm>
            <a:off x="1243766" y="1227047"/>
            <a:ext cx="17616567" cy="2043642"/>
          </a:xfrm>
          <a:prstGeom prst="rect">
            <a:avLst/>
          </a:prstGeom>
        </p:spPr>
        <p:txBody>
          <a:bodyPr vert="horz" lIns="0" tIns="0" rIns="0" bIns="72000" rtlCol="0" anchor="b" anchorCtr="0">
            <a:noAutofit/>
          </a:bodyPr>
          <a:lstStyle/>
          <a:p>
            <a:r>
              <a:rPr lang="sv-SE"/>
              <a:t>Klicka här för att ändra mall för rubrikformat</a:t>
            </a:r>
          </a:p>
        </p:txBody>
      </p:sp>
      <p:sp>
        <p:nvSpPr>
          <p:cNvPr id="49" name="object 15">
            <a:extLst>
              <a:ext uri="{FF2B5EF4-FFF2-40B4-BE49-F238E27FC236}">
                <a16:creationId xmlns:a16="http://schemas.microsoft.com/office/drawing/2014/main" id="{0CDE3574-CF15-4481-A3BF-AC8D9DEC1C1C}"/>
              </a:ext>
            </a:extLst>
          </p:cNvPr>
          <p:cNvSpPr/>
          <p:nvPr userDrawn="1"/>
        </p:nvSpPr>
        <p:spPr>
          <a:xfrm>
            <a:off x="18273025" y="9528509"/>
            <a:ext cx="1302292" cy="1251281"/>
          </a:xfrm>
          <a:prstGeom prst="rect">
            <a:avLst/>
          </a:prstGeom>
          <a:blipFill>
            <a:blip r:embed="rId7" cstate="print"/>
            <a:stretch>
              <a:fillRect/>
            </a:stretch>
          </a:blipFill>
        </p:spPr>
        <p:txBody>
          <a:bodyPr wrap="square" lIns="0" tIns="0" rIns="0" bIns="0" rtlCol="0"/>
          <a:lstStyle/>
          <a:p>
            <a:endParaRPr/>
          </a:p>
        </p:txBody>
      </p:sp>
      <p:sp>
        <p:nvSpPr>
          <p:cNvPr id="2" name="Platshållare för text 1">
            <a:extLst>
              <a:ext uri="{FF2B5EF4-FFF2-40B4-BE49-F238E27FC236}">
                <a16:creationId xmlns:a16="http://schemas.microsoft.com/office/drawing/2014/main" id="{A5BA178A-7D73-4B39-A47A-E9668CC0BE49}"/>
              </a:ext>
            </a:extLst>
          </p:cNvPr>
          <p:cNvSpPr>
            <a:spLocks noGrp="1"/>
          </p:cNvSpPr>
          <p:nvPr>
            <p:ph type="body" idx="1"/>
          </p:nvPr>
        </p:nvSpPr>
        <p:spPr>
          <a:xfrm>
            <a:off x="1243766" y="3402000"/>
            <a:ext cx="17618400" cy="5986800"/>
          </a:xfrm>
          <a:prstGeom prst="rect">
            <a:avLst/>
          </a:prstGeom>
        </p:spPr>
        <p:txBody>
          <a:bodyPr vert="horz" lIns="0" tIns="0" rIns="0" bIns="0" rtlCol="0">
            <a:no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978783608"/>
      </p:ext>
    </p:extLst>
  </p:cSld>
  <p:clrMap bg1="lt1" tx1="dk1" bg2="lt2" tx2="dk2" accent1="accent1" accent2="accent2" accent3="accent3" accent4="accent4" accent5="accent5" accent6="accent6" hlink="hlink" folHlink="folHlink"/>
  <p:sldLayoutIdLst>
    <p:sldLayoutId id="2147483704" r:id="rId1"/>
    <p:sldLayoutId id="2147483707" r:id="rId2"/>
    <p:sldLayoutId id="2147483710" r:id="rId3"/>
    <p:sldLayoutId id="2147483713" r:id="rId4"/>
    <p:sldLayoutId id="2147483716" r:id="rId5"/>
  </p:sldLayoutIdLst>
  <p:hf hdr="0" ftr="0"/>
  <p:txStyles>
    <p:titleStyle>
      <a:lvl1pPr>
        <a:lnSpc>
          <a:spcPct val="85000"/>
        </a:lnSpc>
        <a:defRPr sz="6450" b="1" spc="-280" baseline="0">
          <a:solidFill>
            <a:schemeClr val="accent1"/>
          </a:solidFill>
          <a:latin typeface="+mj-lt"/>
          <a:ea typeface="+mj-ea"/>
          <a:cs typeface="+mj-cs"/>
        </a:defRPr>
      </a:lvl1pPr>
    </p:titleStyle>
    <p:bodyStyle>
      <a:lvl1pPr marL="345600" indent="-345600">
        <a:lnSpc>
          <a:spcPct val="84000"/>
        </a:lnSpc>
        <a:spcAft>
          <a:spcPts val="2300"/>
        </a:spcAft>
        <a:buSzPct val="100000"/>
        <a:buFontTx/>
        <a:buBlip>
          <a:blip r:embed="rId8"/>
        </a:buBlip>
        <a:tabLst/>
        <a:defRPr lang="sv-SE" sz="4250" spc="-110" baseline="0" dirty="0" smtClean="0">
          <a:latin typeface="+mn-lt"/>
          <a:ea typeface="+mn-ea"/>
          <a:cs typeface="+mn-cs"/>
        </a:defRPr>
      </a:lvl1pPr>
      <a:lvl2pPr marL="756000" indent="-324000">
        <a:lnSpc>
          <a:spcPct val="84000"/>
        </a:lnSpc>
        <a:spcAft>
          <a:spcPts val="2400"/>
        </a:spcAft>
        <a:buFontTx/>
        <a:buBlip>
          <a:blip r:embed="rId8"/>
        </a:buBlip>
        <a:defRPr lang="sv-SE" sz="3850" spc="-110" baseline="0" dirty="0" smtClean="0">
          <a:latin typeface="+mn-lt"/>
          <a:ea typeface="+mn-ea"/>
          <a:cs typeface="+mn-cs"/>
        </a:defRPr>
      </a:lvl2pPr>
      <a:lvl3pPr marL="1116000" indent="-288000">
        <a:lnSpc>
          <a:spcPct val="84000"/>
        </a:lnSpc>
        <a:spcAft>
          <a:spcPts val="2500"/>
        </a:spcAft>
        <a:buFontTx/>
        <a:buBlip>
          <a:blip r:embed="rId8"/>
        </a:buBlip>
        <a:defRPr lang="sv-SE" sz="3400" spc="-110" baseline="0" dirty="0" smtClean="0">
          <a:latin typeface="+mn-lt"/>
          <a:ea typeface="+mn-ea"/>
          <a:cs typeface="+mn-cs"/>
        </a:defRPr>
      </a:lvl3pPr>
      <a:lvl4pPr marL="1458000" indent="-259200">
        <a:lnSpc>
          <a:spcPct val="84000"/>
        </a:lnSpc>
        <a:spcAft>
          <a:spcPts val="2600"/>
        </a:spcAft>
        <a:buFontTx/>
        <a:buBlip>
          <a:blip r:embed="rId8"/>
        </a:buBlip>
        <a:defRPr lang="sv-SE" sz="3000" spc="-110" baseline="0" dirty="0" smtClean="0">
          <a:latin typeface="+mn-lt"/>
          <a:ea typeface="+mn-ea"/>
          <a:cs typeface="+mn-cs"/>
        </a:defRPr>
      </a:lvl4pPr>
      <a:lvl5pPr marL="1764000" indent="-252000">
        <a:lnSpc>
          <a:spcPct val="86000"/>
        </a:lnSpc>
        <a:spcAft>
          <a:spcPts val="1500"/>
        </a:spcAft>
        <a:buFontTx/>
        <a:buBlip>
          <a:blip r:embed="rId8"/>
        </a:buBlip>
        <a:defRPr lang="sv-SE" sz="2800" spc="-110" baseline="0" dirty="0" smtClean="0">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24.xml"/><Relationship Id="rId4" Type="http://schemas.openxmlformats.org/officeDocument/2006/relationships/image" Target="../media/image18.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3013" y="2378075"/>
            <a:ext cx="13635037" cy="2811674"/>
          </a:xfrm>
        </p:spPr>
        <p:txBody>
          <a:bodyPr/>
          <a:lstStyle/>
          <a:p>
            <a:r>
              <a:t>Lönebildning </a:t>
            </a:r>
            <a:r>
              <a:rPr lang="sv-SE"/>
              <a:t>APT</a:t>
            </a:r>
            <a:endParaRPr lang="sv-SE">
              <a:ea typeface="Calibri"/>
              <a:cs typeface="Calibri"/>
            </a:endParaRPr>
          </a:p>
        </p:txBody>
      </p:sp>
      <p:sp>
        <p:nvSpPr>
          <p:cNvPr id="3" name="Subtitle 2"/>
          <p:cNvSpPr>
            <a:spLocks noGrp="1"/>
          </p:cNvSpPr>
          <p:nvPr>
            <p:ph type="subTitle" idx="1"/>
          </p:nvPr>
        </p:nvSpPr>
        <p:spPr/>
        <p:txBody>
          <a:bodyPr/>
          <a:lstStyle/>
          <a:p>
            <a:r>
              <a:t>Chef: [Ditt namn]</a:t>
            </a:r>
          </a:p>
          <a:p>
            <a:r>
              <a:t>Datum: [Datum]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6500">
                <a:solidFill>
                  <a:srgbClr val="339D94"/>
                </a:solidFill>
                <a:ea typeface="Calibri"/>
                <a:cs typeface="Calibri"/>
              </a:rPr>
              <a:t>Hur kan du påverka din lön</a:t>
            </a:r>
          </a:p>
        </p:txBody>
      </p:sp>
      <p:sp>
        <p:nvSpPr>
          <p:cNvPr id="3" name="Content Placeholder 2"/>
          <p:cNvSpPr>
            <a:spLocks noGrp="1"/>
          </p:cNvSpPr>
          <p:nvPr>
            <p:ph idx="1"/>
          </p:nvPr>
        </p:nvSpPr>
        <p:spPr/>
        <p:txBody>
          <a:bodyPr vert="horz" lIns="0" tIns="0" rIns="0" bIns="0" rtlCol="0" anchor="t">
            <a:noAutofit/>
          </a:bodyPr>
          <a:lstStyle/>
          <a:p>
            <a:pPr marL="0" indent="0">
              <a:buNone/>
            </a:pPr>
            <a:r>
              <a:rPr dirty="0"/>
              <a:t>- </a:t>
            </a:r>
            <a:r>
              <a:rPr lang="sv-SE" dirty="0"/>
              <a:t>Via</a:t>
            </a:r>
            <a:r>
              <a:rPr dirty="0"/>
              <a:t> prestation </a:t>
            </a:r>
            <a:r>
              <a:rPr dirty="0" err="1"/>
              <a:t>och</a:t>
            </a:r>
            <a:r>
              <a:rPr dirty="0"/>
              <a:t> </a:t>
            </a:r>
            <a:r>
              <a:rPr dirty="0" err="1"/>
              <a:t>resultat</a:t>
            </a:r>
            <a:endParaRPr dirty="0" err="1">
              <a:solidFill>
                <a:srgbClr val="000000"/>
              </a:solidFill>
              <a:latin typeface="Calibri Light"/>
              <a:ea typeface="Calibri Light"/>
              <a:cs typeface="Calibri Light"/>
            </a:endParaRPr>
          </a:p>
          <a:p>
            <a:pPr marL="0" indent="0">
              <a:buNone/>
            </a:pPr>
            <a:r>
              <a:rPr dirty="0"/>
              <a:t>- </a:t>
            </a:r>
            <a:r>
              <a:rPr dirty="0" err="1"/>
              <a:t>Utveckla</a:t>
            </a:r>
            <a:r>
              <a:rPr dirty="0"/>
              <a:t> din </a:t>
            </a:r>
            <a:r>
              <a:rPr dirty="0" err="1"/>
              <a:t>kompetens</a:t>
            </a:r>
            <a:endParaRPr dirty="0"/>
          </a:p>
          <a:p>
            <a:pPr marL="0" indent="0">
              <a:buNone/>
            </a:pPr>
            <a:r>
              <a:rPr dirty="0"/>
              <a:t>- Ta </a:t>
            </a:r>
            <a:r>
              <a:rPr dirty="0" err="1"/>
              <a:t>initiativ</a:t>
            </a:r>
            <a:r>
              <a:rPr dirty="0"/>
              <a:t> </a:t>
            </a:r>
            <a:r>
              <a:rPr dirty="0" err="1"/>
              <a:t>och</a:t>
            </a:r>
            <a:r>
              <a:rPr dirty="0"/>
              <a:t> visa </a:t>
            </a:r>
            <a:r>
              <a:rPr dirty="0" err="1"/>
              <a:t>engagemang</a:t>
            </a:r>
            <a:endParaRPr dirty="0"/>
          </a:p>
          <a:p>
            <a:pPr marL="0" indent="0">
              <a:buNone/>
            </a:pPr>
            <a:r>
              <a:rPr dirty="0"/>
              <a:t>- </a:t>
            </a:r>
            <a:r>
              <a:rPr dirty="0" err="1"/>
              <a:t>Förbered</a:t>
            </a:r>
            <a:r>
              <a:rPr dirty="0"/>
              <a:t> dig </a:t>
            </a:r>
            <a:r>
              <a:rPr dirty="0" err="1"/>
              <a:t>inför</a:t>
            </a:r>
            <a:r>
              <a:rPr dirty="0"/>
              <a:t> </a:t>
            </a:r>
            <a:r>
              <a:rPr dirty="0" err="1"/>
              <a:t>lönesamtalet</a:t>
            </a:r>
            <a:endParaRPr dirty="0"/>
          </a:p>
          <a:p>
            <a:pPr marL="0" indent="0">
              <a:buNone/>
            </a:pPr>
            <a:r>
              <a:rPr dirty="0"/>
              <a:t>- </a:t>
            </a:r>
            <a:r>
              <a:rPr dirty="0" err="1"/>
              <a:t>Leverera</a:t>
            </a:r>
            <a:r>
              <a:rPr dirty="0"/>
              <a:t> </a:t>
            </a:r>
            <a:r>
              <a:rPr dirty="0" err="1"/>
              <a:t>kvalitet</a:t>
            </a:r>
            <a:r>
              <a:rPr dirty="0"/>
              <a:t> </a:t>
            </a:r>
            <a:r>
              <a:rPr dirty="0" err="1"/>
              <a:t>i</a:t>
            </a:r>
            <a:r>
              <a:rPr dirty="0"/>
              <a:t> </a:t>
            </a:r>
            <a:r>
              <a:rPr dirty="0" err="1"/>
              <a:t>vardagen</a:t>
            </a:r>
            <a:endParaRPr dirty="0"/>
          </a:p>
          <a:p>
            <a:pPr marL="0" indent="0">
              <a:buNone/>
            </a:pPr>
            <a:r>
              <a:rPr dirty="0"/>
              <a:t>- Ha </a:t>
            </a:r>
            <a:r>
              <a:rPr dirty="0" err="1"/>
              <a:t>en</a:t>
            </a:r>
            <a:r>
              <a:rPr dirty="0"/>
              <a:t> </a:t>
            </a:r>
            <a:r>
              <a:rPr dirty="0" err="1"/>
              <a:t>utvecklingsdialog</a:t>
            </a:r>
            <a:r>
              <a:rPr dirty="0"/>
              <a:t> med </a:t>
            </a:r>
            <a:r>
              <a:rPr dirty="0" err="1"/>
              <a:t>chefen</a:t>
            </a:r>
            <a:endParaRPr dirty="0"/>
          </a:p>
          <a:p>
            <a:pPr marL="0" indent="0">
              <a:buNone/>
            </a:pPr>
            <a:r>
              <a:rPr dirty="0"/>
              <a:t>- </a:t>
            </a:r>
            <a:r>
              <a:rPr dirty="0" err="1"/>
              <a:t>Känn</a:t>
            </a:r>
            <a:r>
              <a:rPr dirty="0"/>
              <a:t> till </a:t>
            </a:r>
            <a:r>
              <a:rPr dirty="0" err="1"/>
              <a:t>lönekriterierna</a:t>
            </a:r>
            <a:endParaRP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sz="6500">
                <a:solidFill>
                  <a:srgbClr val="339D94"/>
                </a:solidFill>
                <a:ea typeface="Calibri"/>
                <a:cs typeface="Calibri"/>
              </a:rPr>
              <a:t>Facklig samverkan – en nyckel</a:t>
            </a:r>
          </a:p>
        </p:txBody>
      </p:sp>
      <p:sp>
        <p:nvSpPr>
          <p:cNvPr id="3" name="Content Placeholder 2"/>
          <p:cNvSpPr>
            <a:spLocks noGrp="1"/>
          </p:cNvSpPr>
          <p:nvPr>
            <p:ph idx="1"/>
          </p:nvPr>
        </p:nvSpPr>
        <p:spPr/>
        <p:txBody>
          <a:bodyPr vert="horz" lIns="0" tIns="0" rIns="0" bIns="0" rtlCol="0" anchor="t">
            <a:noAutofit/>
          </a:bodyPr>
          <a:lstStyle/>
          <a:p>
            <a:pPr marL="571500" indent="-571500">
              <a:buFont typeface="Calibri"/>
              <a:buChar char="-"/>
            </a:pPr>
            <a:r>
              <a:rPr dirty="0"/>
              <a:t>Samverkan </a:t>
            </a:r>
            <a:r>
              <a:rPr lang="sv-SE" dirty="0"/>
              <a:t>är viktig </a:t>
            </a:r>
            <a:r>
              <a:rPr dirty="0"/>
              <a:t>i löneprocessen</a:t>
            </a:r>
            <a:r>
              <a:rPr lang="sv-SE" dirty="0"/>
              <a:t>. Inför löneöversyn sker möten med facken lokalt (överläggningar) där de lämnar sina yrkanden/synpunkter till arbetsgivaren inför löneöversynen. </a:t>
            </a:r>
            <a:endParaRPr lang="sv-SE"/>
          </a:p>
          <a:p>
            <a:pPr marL="345440" indent="-345440">
              <a:buFont typeface="Calibri"/>
              <a:buChar char="-"/>
            </a:pPr>
            <a:r>
              <a:rPr lang="sv-SE" dirty="0"/>
              <a:t>Facken väljer vilken modell (Dialogmodell eller traditionell förhandling) som de vill utgå ifrån i löneöversynen.</a:t>
            </a:r>
          </a:p>
          <a:p>
            <a:pPr marL="345440" indent="-345440">
              <a:buFont typeface="Calibri"/>
              <a:buChar char="-"/>
            </a:pPr>
            <a:r>
              <a:rPr lang="sv-SE" dirty="0">
                <a:solidFill>
                  <a:schemeClr val="tx1"/>
                </a:solidFill>
              </a:rPr>
              <a:t>Traditionell förhandling innebär att facket förhandlar medlemmarnas löner med arbetsgivaren. </a:t>
            </a:r>
            <a:endParaRPr lang="sv-SE" dirty="0">
              <a:solidFill>
                <a:schemeClr val="tx1"/>
              </a:solidFill>
              <a:ea typeface="Calibri Light"/>
              <a:cs typeface="Calibri Light"/>
            </a:endParaRPr>
          </a:p>
          <a:p>
            <a:pPr marL="345440" indent="-345440">
              <a:buFont typeface="Calibri"/>
              <a:buChar char="-"/>
            </a:pPr>
            <a:r>
              <a:rPr lang="sv-SE" dirty="0">
                <a:solidFill>
                  <a:schemeClr val="tx1"/>
                </a:solidFill>
              </a:rPr>
              <a:t>Dialogmodell innebär att ny lön sätts i dialog mellan chef och medarbetare.</a:t>
            </a:r>
            <a:endParaRPr lang="sv-SE" dirty="0">
              <a:solidFill>
                <a:schemeClr val="tx1"/>
              </a:solidFill>
              <a:ea typeface="Calibri Light"/>
              <a:cs typeface="Calibri Ligh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3766" y="877615"/>
            <a:ext cx="17616567" cy="1043260"/>
          </a:xfrm>
        </p:spPr>
        <p:txBody>
          <a:bodyPr anchor="b">
            <a:normAutofit/>
          </a:bodyPr>
          <a:lstStyle/>
          <a:p>
            <a:r>
              <a:t>Vad är lönebildning?</a:t>
            </a:r>
          </a:p>
        </p:txBody>
      </p:sp>
      <p:sp>
        <p:nvSpPr>
          <p:cNvPr id="19" name="Text Placeholder 3">
            <a:extLst>
              <a:ext uri="{FF2B5EF4-FFF2-40B4-BE49-F238E27FC236}">
                <a16:creationId xmlns:a16="http://schemas.microsoft.com/office/drawing/2014/main" id="{B49F9302-D752-9999-7B5D-8AE84F54549F}"/>
              </a:ext>
            </a:extLst>
          </p:cNvPr>
          <p:cNvSpPr>
            <a:spLocks noGrp="1"/>
          </p:cNvSpPr>
          <p:nvPr>
            <p:ph type="body" sz="quarter" idx="14"/>
          </p:nvPr>
        </p:nvSpPr>
        <p:spPr>
          <a:xfrm>
            <a:off x="17640000" y="8791200"/>
            <a:ext cx="1987200" cy="1987200"/>
          </a:xfrm>
        </p:spPr>
        <p:txBody>
          <a:bodyPr/>
          <a:lstStyle/>
          <a:p>
            <a:endParaRPr lang="en-US"/>
          </a:p>
        </p:txBody>
      </p:sp>
      <p:sp>
        <p:nvSpPr>
          <p:cNvPr id="9" name="Date Placeholder 2">
            <a:extLst>
              <a:ext uri="{FF2B5EF4-FFF2-40B4-BE49-F238E27FC236}">
                <a16:creationId xmlns:a16="http://schemas.microsoft.com/office/drawing/2014/main" id="{83ACB50E-48B5-406A-A672-8738982B8937}"/>
              </a:ext>
            </a:extLst>
          </p:cNvPr>
          <p:cNvSpPr>
            <a:spLocks noGrp="1"/>
          </p:cNvSpPr>
          <p:nvPr>
            <p:ph type="dt" sz="half" idx="15"/>
          </p:nvPr>
        </p:nvSpPr>
        <p:spPr>
          <a:xfrm>
            <a:off x="1368502" y="478617"/>
            <a:ext cx="792000" cy="187200"/>
          </a:xfrm>
        </p:spPr>
        <p:txBody>
          <a:bodyPr wrap="square">
            <a:normAutofit/>
          </a:bodyPr>
          <a:lstStyle/>
          <a:p>
            <a:pPr>
              <a:spcAft>
                <a:spcPts val="600"/>
              </a:spcAft>
            </a:pPr>
            <a:fld id="{F5A06FC7-5FC7-4CA8-94E2-9DAA9984D6D0}" type="datetime1">
              <a:rPr lang="sv-SE" smtClean="0"/>
              <a:pPr>
                <a:spcAft>
                  <a:spcPts val="600"/>
                </a:spcAft>
              </a:pPr>
              <a:t>2025-03-17</a:t>
            </a:fld>
            <a:endParaRPr lang="sv-SE"/>
          </a:p>
        </p:txBody>
      </p:sp>
      <p:sp>
        <p:nvSpPr>
          <p:cNvPr id="11" name="Slide Number Placeholder 3">
            <a:extLst>
              <a:ext uri="{FF2B5EF4-FFF2-40B4-BE49-F238E27FC236}">
                <a16:creationId xmlns:a16="http://schemas.microsoft.com/office/drawing/2014/main" id="{50FBCA47-7D8E-0AB0-5887-3F9087654D2A}"/>
              </a:ext>
            </a:extLst>
          </p:cNvPr>
          <p:cNvSpPr>
            <a:spLocks noGrp="1"/>
          </p:cNvSpPr>
          <p:nvPr>
            <p:ph type="sldNum" sz="quarter" idx="17"/>
          </p:nvPr>
        </p:nvSpPr>
        <p:spPr>
          <a:xfrm>
            <a:off x="835102" y="478617"/>
            <a:ext cx="360000" cy="187200"/>
          </a:xfrm>
        </p:spPr>
        <p:txBody>
          <a:bodyPr wrap="square">
            <a:normAutofit/>
          </a:bodyPr>
          <a:lstStyle/>
          <a:p>
            <a:pPr>
              <a:spcAft>
                <a:spcPts val="600"/>
              </a:spcAft>
            </a:pPr>
            <a:fld id="{38480145-259A-47DA-A30D-C906B9DB5C99}" type="slidenum">
              <a:rPr lang="sv-SE" smtClean="0"/>
              <a:pPr>
                <a:spcAft>
                  <a:spcPts val="600"/>
                </a:spcAft>
              </a:pPr>
              <a:t>2</a:t>
            </a:fld>
            <a:endParaRPr lang="sv-SE"/>
          </a:p>
        </p:txBody>
      </p:sp>
      <p:graphicFrame>
        <p:nvGraphicFramePr>
          <p:cNvPr id="5" name="Content Placeholder 2">
            <a:extLst>
              <a:ext uri="{FF2B5EF4-FFF2-40B4-BE49-F238E27FC236}">
                <a16:creationId xmlns:a16="http://schemas.microsoft.com/office/drawing/2014/main" id="{24122292-09B0-4011-5E26-75A8B9E77B9E}"/>
              </a:ext>
            </a:extLst>
          </p:cNvPr>
          <p:cNvGraphicFramePr>
            <a:graphicFrameLocks noGrp="1"/>
          </p:cNvGraphicFramePr>
          <p:nvPr>
            <p:ph idx="1"/>
            <p:extLst>
              <p:ext uri="{D42A27DB-BD31-4B8C-83A1-F6EECF244321}">
                <p14:modId xmlns:p14="http://schemas.microsoft.com/office/powerpoint/2010/main" val="2925637257"/>
              </p:ext>
            </p:extLst>
          </p:nvPr>
        </p:nvGraphicFramePr>
        <p:xfrm>
          <a:off x="1245600" y="2491200"/>
          <a:ext cx="17618400" cy="7923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3">
            <a:extLst>
              <a:ext uri="{FF2B5EF4-FFF2-40B4-BE49-F238E27FC236}">
                <a16:creationId xmlns:a16="http://schemas.microsoft.com/office/drawing/2014/main" id="{A0A68706-C61A-7E19-9D6D-C3F2CD3F9AE8}"/>
              </a:ext>
            </a:extLst>
          </p:cNvPr>
          <p:cNvSpPr>
            <a:spLocks noGrp="1"/>
          </p:cNvSpPr>
          <p:nvPr>
            <p:ph idx="1"/>
          </p:nvPr>
        </p:nvSpPr>
        <p:spPr>
          <a:xfrm>
            <a:off x="1256997" y="2508135"/>
            <a:ext cx="17618400" cy="7923600"/>
          </a:xfrm>
        </p:spPr>
        <p:txBody>
          <a:bodyPr vert="horz" lIns="0" tIns="0" rIns="0" bIns="0" rtlCol="0" anchor="t">
            <a:noAutofit/>
          </a:bodyPr>
          <a:lstStyle/>
          <a:p>
            <a:pPr marL="457200" indent="-457200">
              <a:buFont typeface="Calibri"/>
              <a:buChar char="-"/>
            </a:pPr>
            <a:r>
              <a:rPr lang="sv-SE" sz="3200" dirty="0"/>
              <a:t>Den svenska modellen innebär att arbetsgivare och fackförbund tillsammans genom kollektivavtal kommer överens om de flesta villkor som gäller på arbetsmarknaden, bland annat lön. </a:t>
            </a:r>
          </a:p>
          <a:p>
            <a:pPr marL="345440" indent="-345440">
              <a:buFont typeface="Calibri" panose="020B0604020202020204" pitchFamily="34" charset="0"/>
              <a:buChar char="-"/>
            </a:pPr>
            <a:r>
              <a:rPr lang="sv-SE" sz="3200" dirty="0"/>
              <a:t>Under tiden centrala kollektivavtal gäller råder fredsplikt (fackliga organisationer får inte vidta stridsåtgärder, så som strejk, blockad etc. Detta kan bara ske när det inte finns kollektivavtal) Det ger stabila förutsättningar och villkor både för arbetsgivare och arbetstagare. </a:t>
            </a:r>
          </a:p>
          <a:p>
            <a:pPr marL="345440" indent="-345440">
              <a:buFont typeface="Calibri" panose="020B0604020202020204" pitchFamily="34" charset="0"/>
              <a:buChar char="-"/>
            </a:pPr>
            <a:r>
              <a:rPr lang="sv-SE" dirty="0"/>
              <a:t>En viktig del i svenska modellen är den norm för löneökningar på svensk arbetsmarknad (det s.k. ’’märket’’) som sätts i förhandlingar mellan arbetsgivarorganisationer och fackförbund inom industrin. </a:t>
            </a:r>
          </a:p>
          <a:p>
            <a:pPr marL="345440" indent="-345440">
              <a:buFont typeface="Calibri" panose="020B0604020202020204" pitchFamily="34" charset="0"/>
              <a:buChar char="-"/>
            </a:pPr>
            <a:r>
              <a:rPr lang="sv-SE" dirty="0"/>
              <a:t>Att industrins parter reglerar nivån på ’’märket’’, beror på den stora betydelse som exportindustrin har för svensk ekonomi, konkurrenskraft och sysselsättning. Om offentlig sektor skulle höja lönerna med mer än vad märket anger skulle Sverige ha högre utgifter än inkomster, inflationen skulle öka. </a:t>
            </a:r>
          </a:p>
          <a:p>
            <a:pPr marL="345440" indent="-345440">
              <a:buFont typeface="Calibri" panose="020B0604020202020204" pitchFamily="34" charset="0"/>
              <a:buChar char="-"/>
            </a:pPr>
            <a:r>
              <a:rPr lang="sv-SE" dirty="0">
                <a:ea typeface="+mn-lt"/>
                <a:cs typeface="+mn-lt"/>
              </a:rPr>
              <a:t>Om vissa yrkesgrupper får större löneökningar kan det upplevas som orättvist och leda till ökande lönekrav, inflation, färre jobb och försämrad konkurrenskraft. Samhällelig acceptans är viktig för att undvika detta.</a:t>
            </a:r>
            <a:endParaRPr lang="sv-SE" dirty="0"/>
          </a:p>
          <a:p>
            <a:pPr marL="345440" indent="-345440">
              <a:buFont typeface="Calibri" panose="020B0604020202020204" pitchFamily="34" charset="0"/>
              <a:buChar char="-"/>
            </a:pPr>
            <a:r>
              <a:rPr lang="sv-SE" dirty="0"/>
              <a:t>Exempel: Industrins parter kommer överens om en total löneökning på 2,2%. Offentlig sektor kan då inte ge en större löneökning än 2,2% .</a:t>
            </a:r>
          </a:p>
          <a:p>
            <a:pPr marL="345440" indent="-345440"/>
            <a:endParaRPr lang="sv-SE" dirty="0"/>
          </a:p>
        </p:txBody>
      </p:sp>
      <p:sp>
        <p:nvSpPr>
          <p:cNvPr id="2" name="Title 1"/>
          <p:cNvSpPr>
            <a:spLocks noGrp="1"/>
          </p:cNvSpPr>
          <p:nvPr>
            <p:ph type="title"/>
          </p:nvPr>
        </p:nvSpPr>
        <p:spPr>
          <a:xfrm>
            <a:off x="1243766" y="877615"/>
            <a:ext cx="17616567" cy="1043260"/>
          </a:xfrm>
        </p:spPr>
        <p:txBody>
          <a:bodyPr anchor="b">
            <a:normAutofit/>
          </a:bodyPr>
          <a:lstStyle/>
          <a:p>
            <a:r>
              <a:rPr lang="en-US" sz="6500">
                <a:solidFill>
                  <a:srgbClr val="339D94"/>
                </a:solidFill>
              </a:rPr>
              <a:t>Den </a:t>
            </a:r>
            <a:r>
              <a:rPr lang="en-US" sz="6500" err="1">
                <a:solidFill>
                  <a:srgbClr val="339D94"/>
                </a:solidFill>
              </a:rPr>
              <a:t>svenska</a:t>
            </a:r>
            <a:r>
              <a:rPr lang="en-US" sz="6500">
                <a:solidFill>
                  <a:srgbClr val="339D94"/>
                </a:solidFill>
              </a:rPr>
              <a:t> </a:t>
            </a:r>
            <a:r>
              <a:rPr lang="en-US" sz="6500" err="1">
                <a:solidFill>
                  <a:srgbClr val="339D94"/>
                </a:solidFill>
              </a:rPr>
              <a:t>modellen</a:t>
            </a:r>
            <a:endParaRPr lang="en-US" sz="6500" err="1">
              <a:ea typeface="Calibri"/>
              <a:cs typeface="Calibri"/>
            </a:endParaRPr>
          </a:p>
        </p:txBody>
      </p:sp>
      <p:sp>
        <p:nvSpPr>
          <p:cNvPr id="13" name="Text Placeholder 3">
            <a:extLst>
              <a:ext uri="{FF2B5EF4-FFF2-40B4-BE49-F238E27FC236}">
                <a16:creationId xmlns:a16="http://schemas.microsoft.com/office/drawing/2014/main" id="{49F5A3A7-6DE0-6CD7-7852-11A37D673B3C}"/>
              </a:ext>
            </a:extLst>
          </p:cNvPr>
          <p:cNvSpPr>
            <a:spLocks noGrp="1"/>
          </p:cNvSpPr>
          <p:nvPr>
            <p:ph type="body" sz="quarter" idx="14"/>
          </p:nvPr>
        </p:nvSpPr>
        <p:spPr>
          <a:xfrm>
            <a:off x="17857359" y="9023122"/>
            <a:ext cx="1987200" cy="1987200"/>
          </a:xfrm>
        </p:spPr>
        <p:txBody>
          <a:bodyPr/>
          <a:lstStyle/>
          <a:p>
            <a:endParaRPr lang="en-US"/>
          </a:p>
        </p:txBody>
      </p:sp>
      <p:sp>
        <p:nvSpPr>
          <p:cNvPr id="9" name="Date Placeholder 3">
            <a:extLst>
              <a:ext uri="{FF2B5EF4-FFF2-40B4-BE49-F238E27FC236}">
                <a16:creationId xmlns:a16="http://schemas.microsoft.com/office/drawing/2014/main" id="{F24F6ED4-9E03-4FA9-1CAD-71E29166AAAD}"/>
              </a:ext>
            </a:extLst>
          </p:cNvPr>
          <p:cNvSpPr>
            <a:spLocks noGrp="1"/>
          </p:cNvSpPr>
          <p:nvPr>
            <p:ph type="dt" sz="half" idx="15"/>
          </p:nvPr>
        </p:nvSpPr>
        <p:spPr>
          <a:xfrm>
            <a:off x="1368502" y="478617"/>
            <a:ext cx="792000" cy="187200"/>
          </a:xfrm>
        </p:spPr>
        <p:txBody>
          <a:bodyPr wrap="square">
            <a:normAutofit/>
          </a:bodyPr>
          <a:lstStyle/>
          <a:p>
            <a:pPr>
              <a:spcAft>
                <a:spcPts val="600"/>
              </a:spcAft>
            </a:pPr>
            <a:fld id="{B2B7F735-4C70-43D9-8620-D607B929AD76}" type="datetime1">
              <a:rPr lang="en-US" smtClean="0"/>
              <a:pPr>
                <a:spcAft>
                  <a:spcPts val="600"/>
                </a:spcAft>
              </a:pPr>
              <a:t>3/17/2025</a:t>
            </a:fld>
            <a:endParaRPr lang="en-US"/>
          </a:p>
        </p:txBody>
      </p:sp>
      <p:sp>
        <p:nvSpPr>
          <p:cNvPr id="11" name="Slide Number Placeholder 4">
            <a:extLst>
              <a:ext uri="{FF2B5EF4-FFF2-40B4-BE49-F238E27FC236}">
                <a16:creationId xmlns:a16="http://schemas.microsoft.com/office/drawing/2014/main" id="{12E2BC6A-9140-2915-14DF-0B73D371A9C5}"/>
              </a:ext>
            </a:extLst>
          </p:cNvPr>
          <p:cNvSpPr>
            <a:spLocks noGrp="1"/>
          </p:cNvSpPr>
          <p:nvPr>
            <p:ph type="sldNum" sz="quarter" idx="17"/>
          </p:nvPr>
        </p:nvSpPr>
        <p:spPr>
          <a:xfrm>
            <a:off x="835102" y="478617"/>
            <a:ext cx="360000" cy="187200"/>
          </a:xfrm>
        </p:spPr>
        <p:txBody>
          <a:bodyPr wrap="square">
            <a:normAutofit/>
          </a:bodyPr>
          <a:lstStyle/>
          <a:p>
            <a:pPr>
              <a:spcAft>
                <a:spcPts val="600"/>
              </a:spcAft>
            </a:pPr>
            <a:fld id="{C1FF6DA9-008F-8B48-92A6-B652298478BF}" type="slidenum">
              <a:rPr lang="en-US" smtClean="0"/>
              <a:pPr>
                <a:spcAft>
                  <a:spcPts val="600"/>
                </a:spcAft>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3766" y="464833"/>
            <a:ext cx="17616567" cy="2043642"/>
          </a:xfrm>
        </p:spPr>
        <p:txBody>
          <a:bodyPr/>
          <a:lstStyle/>
          <a:p>
            <a:r>
              <a:rPr lang="sv-SE"/>
              <a:t>Vad påverka oss lokalt </a:t>
            </a:r>
            <a:endParaRPr lang="sv-SE">
              <a:ea typeface="Calibri"/>
              <a:cs typeface="Calibri"/>
            </a:endParaRPr>
          </a:p>
        </p:txBody>
      </p:sp>
      <p:sp>
        <p:nvSpPr>
          <p:cNvPr id="3" name="Content Placeholder 2"/>
          <p:cNvSpPr>
            <a:spLocks noGrp="1"/>
          </p:cNvSpPr>
          <p:nvPr>
            <p:ph idx="4294967295"/>
          </p:nvPr>
        </p:nvSpPr>
        <p:spPr>
          <a:xfrm>
            <a:off x="2486025" y="2853848"/>
            <a:ext cx="17400145" cy="7561740"/>
          </a:xfrm>
        </p:spPr>
        <p:txBody>
          <a:bodyPr vert="horz" lIns="0" tIns="0" rIns="0" bIns="0" rtlCol="0" anchor="t">
            <a:noAutofit/>
          </a:bodyPr>
          <a:lstStyle/>
          <a:p>
            <a:pPr marL="571500" indent="-571500" algn="l">
              <a:buFont typeface="Calibri"/>
              <a:buChar char="-"/>
            </a:pPr>
            <a:r>
              <a:rPr lang="en-US" sz="4300" err="1"/>
              <a:t>Lönekartläggning</a:t>
            </a:r>
            <a:endParaRPr lang="sv-SE" err="1"/>
          </a:p>
          <a:p>
            <a:pPr marL="571500" indent="-571500" algn="l">
              <a:buFont typeface="Calibri"/>
              <a:buChar char="-"/>
            </a:pPr>
            <a:r>
              <a:rPr lang="en-US" sz="4300" err="1"/>
              <a:t>Kompetensförsörjningsbehov</a:t>
            </a:r>
            <a:endParaRPr err="1"/>
          </a:p>
          <a:p>
            <a:pPr marL="571500" indent="-571500" algn="l">
              <a:buFont typeface="Calibri"/>
              <a:buChar char="-"/>
            </a:pPr>
            <a:r>
              <a:rPr lang="en-US" sz="4300" err="1"/>
              <a:t>Ekonomiska</a:t>
            </a:r>
            <a:r>
              <a:rPr lang="en-US" sz="4300"/>
              <a:t> </a:t>
            </a:r>
            <a:r>
              <a:rPr lang="en-US" sz="4300" err="1"/>
              <a:t>förutsättningar</a:t>
            </a:r>
            <a:endParaRPr err="1"/>
          </a:p>
          <a:p>
            <a:pPr marL="0" indent="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BDBA9695-D7A6-4FA6-9867-DD8A1D984793}"/>
              </a:ext>
            </a:extLst>
          </p:cNvPr>
          <p:cNvSpPr>
            <a:spLocks noGrp="1"/>
          </p:cNvSpPr>
          <p:nvPr>
            <p:ph type="dt" sz="half" idx="10"/>
          </p:nvPr>
        </p:nvSpPr>
        <p:spPr/>
        <p:txBody>
          <a:bodyPr/>
          <a:lstStyle/>
          <a:p>
            <a:fld id="{62DD169D-E447-4789-8673-AFA93CC4C0FC}" type="datetime1">
              <a:rPr lang="sv-SE" smtClean="0"/>
              <a:t>2025-03-17</a:t>
            </a:fld>
            <a:endParaRPr lang="sv-SE"/>
          </a:p>
        </p:txBody>
      </p:sp>
      <p:sp>
        <p:nvSpPr>
          <p:cNvPr id="3" name="Platshållare för bildnummer 2">
            <a:extLst>
              <a:ext uri="{FF2B5EF4-FFF2-40B4-BE49-F238E27FC236}">
                <a16:creationId xmlns:a16="http://schemas.microsoft.com/office/drawing/2014/main" id="{32AA2DEA-DBED-4A59-B0C6-7C1A26F381BA}"/>
              </a:ext>
            </a:extLst>
          </p:cNvPr>
          <p:cNvSpPr>
            <a:spLocks noGrp="1"/>
          </p:cNvSpPr>
          <p:nvPr>
            <p:ph type="sldNum" sz="quarter" idx="12"/>
          </p:nvPr>
        </p:nvSpPr>
        <p:spPr/>
        <p:txBody>
          <a:bodyPr/>
          <a:lstStyle/>
          <a:p>
            <a:fld id="{38480145-259A-47DA-A30D-C906B9DB5C99}" type="slidenum">
              <a:rPr lang="sv-SE" smtClean="0"/>
              <a:t>5</a:t>
            </a:fld>
            <a:endParaRPr lang="sv-SE"/>
          </a:p>
        </p:txBody>
      </p:sp>
      <p:pic>
        <p:nvPicPr>
          <p:cNvPr id="8" name="Platshållare för innehåll 7" descr="Läkare">
            <a:extLst>
              <a:ext uri="{FF2B5EF4-FFF2-40B4-BE49-F238E27FC236}">
                <a16:creationId xmlns:a16="http://schemas.microsoft.com/office/drawing/2014/main" id="{3FA7FAB4-75D2-499F-8E1F-7A8190B6A47B}"/>
              </a:ext>
            </a:extLst>
          </p:cNvPr>
          <p:cNvPicPr>
            <a:picLocks noGrp="1" noChangeAspect="1"/>
          </p:cNvPicPr>
          <p:nvPr>
            <p:ph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451012" y="5198269"/>
            <a:ext cx="914400" cy="914400"/>
          </a:xfrm>
        </p:spPr>
      </p:pic>
      <p:sp>
        <p:nvSpPr>
          <p:cNvPr id="5" name="Platshållare för text 4">
            <a:extLst>
              <a:ext uri="{FF2B5EF4-FFF2-40B4-BE49-F238E27FC236}">
                <a16:creationId xmlns:a16="http://schemas.microsoft.com/office/drawing/2014/main" id="{A870CB73-E430-426F-82F1-5BF1973F8962}"/>
              </a:ext>
            </a:extLst>
          </p:cNvPr>
          <p:cNvSpPr>
            <a:spLocks noGrp="1"/>
          </p:cNvSpPr>
          <p:nvPr>
            <p:ph type="body" sz="quarter" idx="13"/>
          </p:nvPr>
        </p:nvSpPr>
        <p:spPr/>
        <p:txBody>
          <a:bodyPr vert="horz" lIns="0" tIns="0" rIns="0" bIns="0" rtlCol="0" anchor="t">
            <a:noAutofit/>
          </a:bodyPr>
          <a:lstStyle/>
          <a:p>
            <a:pPr marL="345440" indent="-345440" defTabSz="753923" fontAlgn="base">
              <a:spcBef>
                <a:spcPct val="0"/>
              </a:spcBef>
              <a:spcAft>
                <a:spcPct val="0"/>
              </a:spcAft>
              <a:buNone/>
            </a:pPr>
            <a:r>
              <a:rPr lang="sv-SE" altLang="sv-SE" sz="4400" dirty="0">
                <a:solidFill>
                  <a:srgbClr val="000000"/>
                </a:solidFill>
                <a:latin typeface="Calibri"/>
                <a:ea typeface="ＭＳ Ｐゴシック"/>
                <a:cs typeface="Calibri"/>
              </a:rPr>
              <a:t>M = Vilken marknadspåverkan finns 	på lönen?</a:t>
            </a:r>
            <a:endParaRPr lang="sv-SE" dirty="0">
              <a:latin typeface="Calibri"/>
              <a:ea typeface="ＭＳ Ｐゴシック"/>
              <a:cs typeface="Calibri"/>
            </a:endParaRPr>
          </a:p>
          <a:p>
            <a:pPr marL="345440" indent="-345440" defTabSz="753923" fontAlgn="base">
              <a:spcBef>
                <a:spcPct val="0"/>
              </a:spcBef>
              <a:spcAft>
                <a:spcPct val="0"/>
              </a:spcAft>
              <a:buNone/>
            </a:pPr>
            <a:endParaRPr lang="sv-SE" altLang="sv-SE" sz="4400">
              <a:solidFill>
                <a:srgbClr val="000000"/>
              </a:solidFill>
              <a:latin typeface="Calibri" panose="020F0502020204030204" pitchFamily="34" charset="0"/>
              <a:ea typeface="ＭＳ Ｐゴシック" charset="0"/>
              <a:cs typeface="Calibri" panose="020F0502020204030204" pitchFamily="34" charset="0"/>
            </a:endParaRPr>
          </a:p>
          <a:p>
            <a:pPr marL="345440" indent="-345440" defTabSz="753923" fontAlgn="base">
              <a:spcBef>
                <a:spcPct val="0"/>
              </a:spcBef>
              <a:spcAft>
                <a:spcPct val="0"/>
              </a:spcAft>
              <a:buNone/>
            </a:pPr>
            <a:r>
              <a:rPr lang="sv-SE" altLang="sv-SE" sz="4400" dirty="0">
                <a:solidFill>
                  <a:srgbClr val="000000"/>
                </a:solidFill>
                <a:latin typeface="Calibri"/>
                <a:ea typeface="ＭＳ Ｐゴシック"/>
                <a:cs typeface="Calibri"/>
              </a:rPr>
              <a:t>I = Den individuella lönesättningen </a:t>
            </a:r>
            <a:r>
              <a:rPr lang="sv-SE" altLang="sv-SE" sz="4400">
                <a:solidFill>
                  <a:srgbClr val="000000"/>
                </a:solidFill>
                <a:latin typeface="Calibri"/>
                <a:ea typeface="ＭＳ Ｐゴシック"/>
                <a:cs typeface="Calibri"/>
              </a:rPr>
              <a:t>baserat på bl.a. prestation, kompetens</a:t>
            </a:r>
            <a:r>
              <a:rPr lang="sv-SE" altLang="sv-SE" sz="4400" dirty="0">
                <a:solidFill>
                  <a:srgbClr val="000000"/>
                </a:solidFill>
                <a:latin typeface="Calibri"/>
                <a:ea typeface="ＭＳ Ｐゴシック"/>
                <a:cs typeface="Calibri"/>
              </a:rPr>
              <a:t> och erfarenhet. </a:t>
            </a:r>
          </a:p>
          <a:p>
            <a:pPr marL="345440" indent="-345440" defTabSz="753923" fontAlgn="base">
              <a:spcBef>
                <a:spcPct val="0"/>
              </a:spcBef>
              <a:spcAft>
                <a:spcPct val="0"/>
              </a:spcAft>
              <a:buNone/>
            </a:pPr>
            <a:endParaRPr lang="sv-SE" altLang="sv-SE" sz="4400">
              <a:solidFill>
                <a:srgbClr val="000000"/>
              </a:solidFill>
              <a:latin typeface="Calibri" panose="020F0502020204030204" pitchFamily="34" charset="0"/>
              <a:ea typeface="ＭＳ Ｐゴシック" charset="0"/>
              <a:cs typeface="Calibri" panose="020F0502020204030204" pitchFamily="34" charset="0"/>
            </a:endParaRPr>
          </a:p>
          <a:p>
            <a:pPr marL="345440" indent="-345440" defTabSz="753923" fontAlgn="base">
              <a:spcBef>
                <a:spcPct val="0"/>
              </a:spcBef>
              <a:spcAft>
                <a:spcPct val="0"/>
              </a:spcAft>
              <a:buNone/>
            </a:pPr>
            <a:r>
              <a:rPr lang="sv-SE" altLang="sv-SE" sz="4400" dirty="0">
                <a:solidFill>
                  <a:srgbClr val="000000"/>
                </a:solidFill>
                <a:latin typeface="Calibri"/>
                <a:ea typeface="ＭＳ Ｐゴシック"/>
                <a:cs typeface="Calibri"/>
              </a:rPr>
              <a:t>A = Arbetets svårighetsgrad.</a:t>
            </a:r>
          </a:p>
          <a:p>
            <a:pPr marL="345440" indent="-345440"/>
            <a:endParaRPr lang="sv-SE"/>
          </a:p>
        </p:txBody>
      </p:sp>
      <p:sp>
        <p:nvSpPr>
          <p:cNvPr id="6" name="Rubrik 5">
            <a:extLst>
              <a:ext uri="{FF2B5EF4-FFF2-40B4-BE49-F238E27FC236}">
                <a16:creationId xmlns:a16="http://schemas.microsoft.com/office/drawing/2014/main" id="{BA1F19F7-2931-410D-8D30-322AD08CCB05}"/>
              </a:ext>
            </a:extLst>
          </p:cNvPr>
          <p:cNvSpPr>
            <a:spLocks noGrp="1"/>
          </p:cNvSpPr>
          <p:nvPr>
            <p:ph type="title"/>
          </p:nvPr>
        </p:nvSpPr>
        <p:spPr>
          <a:xfrm>
            <a:off x="1243767" y="1227047"/>
            <a:ext cx="8371986" cy="2043642"/>
          </a:xfrm>
        </p:spPr>
        <p:txBody>
          <a:bodyPr/>
          <a:lstStyle/>
          <a:p>
            <a:r>
              <a:rPr lang="sv-SE"/>
              <a:t>Faktorer som påverkar din lön</a:t>
            </a:r>
          </a:p>
        </p:txBody>
      </p:sp>
      <p:grpSp>
        <p:nvGrpSpPr>
          <p:cNvPr id="21" name="Grupp 2">
            <a:extLst>
              <a:ext uri="{FF2B5EF4-FFF2-40B4-BE49-F238E27FC236}">
                <a16:creationId xmlns:a16="http://schemas.microsoft.com/office/drawing/2014/main" id="{77CEA936-001D-4D6E-9B6A-B89849A3B3B6}"/>
              </a:ext>
            </a:extLst>
          </p:cNvPr>
          <p:cNvGrpSpPr>
            <a:grpSpLocks/>
          </p:cNvGrpSpPr>
          <p:nvPr/>
        </p:nvGrpSpPr>
        <p:grpSpPr bwMode="auto">
          <a:xfrm>
            <a:off x="12668308" y="2248868"/>
            <a:ext cx="3683135" cy="4976942"/>
            <a:chOff x="979494" y="1791723"/>
            <a:chExt cx="2978201" cy="4024891"/>
          </a:xfrm>
        </p:grpSpPr>
        <p:cxnSp>
          <p:nvCxnSpPr>
            <p:cNvPr id="22" name="Rak 39">
              <a:extLst>
                <a:ext uri="{FF2B5EF4-FFF2-40B4-BE49-F238E27FC236}">
                  <a16:creationId xmlns:a16="http://schemas.microsoft.com/office/drawing/2014/main" id="{3D15D7E4-A695-47F6-B868-5628145DBCA7}"/>
                </a:ext>
              </a:extLst>
            </p:cNvPr>
            <p:cNvCxnSpPr/>
            <p:nvPr/>
          </p:nvCxnSpPr>
          <p:spPr>
            <a:xfrm>
              <a:off x="979494" y="5792799"/>
              <a:ext cx="2978201" cy="23815"/>
            </a:xfrm>
            <a:prstGeom prst="line">
              <a:avLst/>
            </a:prstGeom>
            <a:ln>
              <a:solidFill>
                <a:schemeClr val="accent2"/>
              </a:solidFill>
            </a:ln>
          </p:spPr>
          <p:style>
            <a:lnRef idx="2">
              <a:schemeClr val="accent1"/>
            </a:lnRef>
            <a:fillRef idx="0">
              <a:schemeClr val="accent1"/>
            </a:fillRef>
            <a:effectRef idx="1">
              <a:schemeClr val="accent1"/>
            </a:effectRef>
            <a:fontRef idx="minor">
              <a:schemeClr val="tx1"/>
            </a:fontRef>
          </p:style>
        </p:cxnSp>
        <p:sp>
          <p:nvSpPr>
            <p:cNvPr id="23" name="Parallelltrapets 22">
              <a:extLst>
                <a:ext uri="{FF2B5EF4-FFF2-40B4-BE49-F238E27FC236}">
                  <a16:creationId xmlns:a16="http://schemas.microsoft.com/office/drawing/2014/main" id="{0CC512B6-1E5E-49AF-BFD0-79387959F656}"/>
                </a:ext>
              </a:extLst>
            </p:cNvPr>
            <p:cNvSpPr/>
            <p:nvPr/>
          </p:nvSpPr>
          <p:spPr>
            <a:xfrm>
              <a:off x="1706548" y="1791723"/>
              <a:ext cx="1481410" cy="4013558"/>
            </a:xfrm>
            <a:prstGeom prst="trapezoid">
              <a:avLst>
                <a:gd name="adj" fmla="val 263"/>
              </a:avLst>
            </a:prstGeom>
            <a:effectLst>
              <a:innerShdw blurRad="63500" dist="50800" dir="2700000">
                <a:prstClr val="black">
                  <a:alpha val="50000"/>
                </a:prstClr>
              </a:innerShdw>
              <a:reflection blurRad="6350" stA="52000" endA="300" endPos="35000" dir="5400000" sy="-100000" algn="bl" rotWithShape="0"/>
            </a:effectLst>
            <a:scene3d>
              <a:camera prst="orthographicFront"/>
              <a:lightRig rig="threePt" dir="t"/>
            </a:scene3d>
            <a:sp3d>
              <a:bevelT w="165100" prst="coolSlant"/>
            </a:sp3d>
          </p:spPr>
          <p:style>
            <a:lnRef idx="1">
              <a:schemeClr val="accent1"/>
            </a:lnRef>
            <a:fillRef idx="3">
              <a:schemeClr val="accent1"/>
            </a:fillRef>
            <a:effectRef idx="2">
              <a:schemeClr val="accent1"/>
            </a:effectRef>
            <a:fontRef idx="minor">
              <a:schemeClr val="lt1"/>
            </a:fontRef>
          </p:style>
          <p:txBody>
            <a:bodyPr anchor="ctr"/>
            <a:lstStyle/>
            <a:p>
              <a:pPr algn="ctr" defTabSz="753923" fontAlgn="base">
                <a:spcBef>
                  <a:spcPct val="0"/>
                </a:spcBef>
                <a:spcAft>
                  <a:spcPct val="0"/>
                </a:spcAft>
                <a:defRPr/>
              </a:pPr>
              <a:r>
                <a:rPr lang="en-US" sz="3463" b="1">
                  <a:solidFill>
                    <a:srgbClr val="663300"/>
                  </a:solidFill>
                  <a:latin typeface="Tahoma" charset="0"/>
                  <a:cs typeface="Tahoma" charset="0"/>
                  <a:sym typeface="Tahoma" charset="0"/>
                </a:rPr>
                <a:t> </a:t>
              </a:r>
              <a:endParaRPr lang="sv-SE" sz="2968">
                <a:solidFill>
                  <a:prstClr val="white"/>
                </a:solidFill>
              </a:endParaRPr>
            </a:p>
          </p:txBody>
        </p:sp>
        <p:cxnSp>
          <p:nvCxnSpPr>
            <p:cNvPr id="24" name="Rak 41">
              <a:extLst>
                <a:ext uri="{FF2B5EF4-FFF2-40B4-BE49-F238E27FC236}">
                  <a16:creationId xmlns:a16="http://schemas.microsoft.com/office/drawing/2014/main" id="{92FE98B7-299B-41F1-9F0E-8E4717EB53C1}"/>
                </a:ext>
              </a:extLst>
            </p:cNvPr>
            <p:cNvCxnSpPr/>
            <p:nvPr/>
          </p:nvCxnSpPr>
          <p:spPr>
            <a:xfrm>
              <a:off x="1347800" y="2725307"/>
              <a:ext cx="2190788"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5" name="Rak 42">
              <a:extLst>
                <a:ext uri="{FF2B5EF4-FFF2-40B4-BE49-F238E27FC236}">
                  <a16:creationId xmlns:a16="http://schemas.microsoft.com/office/drawing/2014/main" id="{0FD8BA7A-1253-46B0-98E6-BAE19800B5AC}"/>
                </a:ext>
              </a:extLst>
            </p:cNvPr>
            <p:cNvCxnSpPr/>
            <p:nvPr/>
          </p:nvCxnSpPr>
          <p:spPr>
            <a:xfrm>
              <a:off x="1347800" y="3743041"/>
              <a:ext cx="2190788" cy="0"/>
            </a:xfrm>
            <a:prstGeom prst="line">
              <a:avLst/>
            </a:prstGeom>
            <a:ln>
              <a:solidFill>
                <a:srgbClr val="000000"/>
              </a:solidFill>
            </a:ln>
          </p:spPr>
          <p:style>
            <a:lnRef idx="2">
              <a:schemeClr val="accent1"/>
            </a:lnRef>
            <a:fillRef idx="0">
              <a:schemeClr val="accent1"/>
            </a:fillRef>
            <a:effectRef idx="1">
              <a:schemeClr val="accent1"/>
            </a:effectRef>
            <a:fontRef idx="minor">
              <a:schemeClr val="tx1"/>
            </a:fontRef>
          </p:style>
        </p:cxnSp>
        <p:sp>
          <p:nvSpPr>
            <p:cNvPr id="26" name="Rektangel 25">
              <a:extLst>
                <a:ext uri="{FF2B5EF4-FFF2-40B4-BE49-F238E27FC236}">
                  <a16:creationId xmlns:a16="http://schemas.microsoft.com/office/drawing/2014/main" id="{1324C306-EBED-4182-8A6B-1D39D9C36045}"/>
                </a:ext>
              </a:extLst>
            </p:cNvPr>
            <p:cNvSpPr/>
            <p:nvPr/>
          </p:nvSpPr>
          <p:spPr>
            <a:xfrm>
              <a:off x="1969520" y="4265241"/>
              <a:ext cx="920404" cy="905742"/>
            </a:xfrm>
            <a:prstGeom prst="rect">
              <a:avLst/>
            </a:prstGeom>
            <a:noFill/>
          </p:spPr>
          <p:txBody>
            <a:bodyPr>
              <a:spAutoFit/>
            </a:bodyPr>
            <a:lstStyle/>
            <a:p>
              <a:pPr algn="ctr" defTabSz="753923" fontAlgn="base">
                <a:spcBef>
                  <a:spcPct val="0"/>
                </a:spcBef>
                <a:spcAft>
                  <a:spcPct val="0"/>
                </a:spcAft>
                <a:defRPr/>
              </a:pPr>
              <a:r>
                <a:rPr lang="sv-SE" sz="6678" b="1">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latin typeface="Arial" charset="0"/>
                  <a:ea typeface="ＭＳ Ｐゴシック" charset="0"/>
                </a:rPr>
                <a:t> A</a:t>
              </a:r>
            </a:p>
          </p:txBody>
        </p:sp>
      </p:grpSp>
      <p:sp>
        <p:nvSpPr>
          <p:cNvPr id="27" name="Rektangel 26">
            <a:extLst>
              <a:ext uri="{FF2B5EF4-FFF2-40B4-BE49-F238E27FC236}">
                <a16:creationId xmlns:a16="http://schemas.microsoft.com/office/drawing/2014/main" id="{5E4D4DF2-C4A5-4C3E-A4A8-75282566AB31}"/>
              </a:ext>
            </a:extLst>
          </p:cNvPr>
          <p:cNvSpPr/>
          <p:nvPr/>
        </p:nvSpPr>
        <p:spPr>
          <a:xfrm>
            <a:off x="13940737" y="2238572"/>
            <a:ext cx="1138279" cy="1119987"/>
          </a:xfrm>
          <a:prstGeom prst="rect">
            <a:avLst/>
          </a:prstGeom>
          <a:noFill/>
        </p:spPr>
        <p:txBody>
          <a:bodyPr>
            <a:spAutoFit/>
          </a:bodyPr>
          <a:lstStyle/>
          <a:p>
            <a:pPr algn="ctr" defTabSz="753923" fontAlgn="base">
              <a:spcBef>
                <a:spcPct val="0"/>
              </a:spcBef>
              <a:spcAft>
                <a:spcPct val="0"/>
              </a:spcAft>
              <a:defRPr/>
            </a:pPr>
            <a:r>
              <a:rPr lang="sv-SE" sz="6678" b="1">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latin typeface="Arial" charset="0"/>
                <a:ea typeface="ＭＳ Ｐゴシック" charset="0"/>
              </a:rPr>
              <a:t>M</a:t>
            </a:r>
          </a:p>
        </p:txBody>
      </p:sp>
      <p:sp>
        <p:nvSpPr>
          <p:cNvPr id="28" name="textruta 27">
            <a:extLst>
              <a:ext uri="{FF2B5EF4-FFF2-40B4-BE49-F238E27FC236}">
                <a16:creationId xmlns:a16="http://schemas.microsoft.com/office/drawing/2014/main" id="{A1058D04-0F82-454C-B156-398C134F11EF}"/>
              </a:ext>
            </a:extLst>
          </p:cNvPr>
          <p:cNvSpPr txBox="1">
            <a:spLocks noChangeArrowheads="1"/>
          </p:cNvSpPr>
          <p:nvPr/>
        </p:nvSpPr>
        <p:spPr bwMode="auto">
          <a:xfrm>
            <a:off x="11665986" y="2794497"/>
            <a:ext cx="1231427" cy="43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753923" fontAlgn="base">
              <a:spcBef>
                <a:spcPct val="0"/>
              </a:spcBef>
              <a:spcAft>
                <a:spcPct val="0"/>
              </a:spcAft>
              <a:buNone/>
            </a:pPr>
            <a:r>
              <a:rPr lang="sv-SE" altLang="sv-SE" sz="2226">
                <a:solidFill>
                  <a:srgbClr val="000000"/>
                </a:solidFill>
                <a:latin typeface="Calibri" panose="020F0502020204030204" pitchFamily="34" charset="0"/>
                <a:ea typeface="ＭＳ Ｐゴシック" charset="0"/>
              </a:rPr>
              <a:t>Marknad</a:t>
            </a:r>
          </a:p>
        </p:txBody>
      </p:sp>
      <p:sp>
        <p:nvSpPr>
          <p:cNvPr id="29" name="textruta 28">
            <a:extLst>
              <a:ext uri="{FF2B5EF4-FFF2-40B4-BE49-F238E27FC236}">
                <a16:creationId xmlns:a16="http://schemas.microsoft.com/office/drawing/2014/main" id="{E9FC3C2A-D530-4F7D-8205-BDBA2D82F292}"/>
              </a:ext>
            </a:extLst>
          </p:cNvPr>
          <p:cNvSpPr txBox="1">
            <a:spLocks noChangeArrowheads="1"/>
          </p:cNvSpPr>
          <p:nvPr/>
        </p:nvSpPr>
        <p:spPr bwMode="auto">
          <a:xfrm>
            <a:off x="11909432" y="3992106"/>
            <a:ext cx="968535" cy="43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753923" fontAlgn="base">
              <a:spcBef>
                <a:spcPct val="0"/>
              </a:spcBef>
              <a:spcAft>
                <a:spcPct val="0"/>
              </a:spcAft>
              <a:buNone/>
            </a:pPr>
            <a:r>
              <a:rPr lang="sv-SE" altLang="sv-SE" sz="2226">
                <a:solidFill>
                  <a:srgbClr val="000000"/>
                </a:solidFill>
                <a:latin typeface="Calibri" panose="020F0502020204030204" pitchFamily="34" charset="0"/>
                <a:ea typeface="ＭＳ Ｐゴシック" charset="0"/>
              </a:rPr>
              <a:t>Individ</a:t>
            </a:r>
          </a:p>
        </p:txBody>
      </p:sp>
      <p:sp>
        <p:nvSpPr>
          <p:cNvPr id="30" name="textruta 29">
            <a:extLst>
              <a:ext uri="{FF2B5EF4-FFF2-40B4-BE49-F238E27FC236}">
                <a16:creationId xmlns:a16="http://schemas.microsoft.com/office/drawing/2014/main" id="{334CB6EA-77F3-4B3B-9267-A6C50A599EAF}"/>
              </a:ext>
            </a:extLst>
          </p:cNvPr>
          <p:cNvSpPr txBox="1">
            <a:spLocks noChangeArrowheads="1"/>
          </p:cNvSpPr>
          <p:nvPr/>
        </p:nvSpPr>
        <p:spPr bwMode="auto">
          <a:xfrm>
            <a:off x="11934957" y="5808150"/>
            <a:ext cx="976742" cy="43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753923" fontAlgn="base">
              <a:spcBef>
                <a:spcPct val="0"/>
              </a:spcBef>
              <a:spcAft>
                <a:spcPct val="0"/>
              </a:spcAft>
              <a:buNone/>
            </a:pPr>
            <a:r>
              <a:rPr lang="sv-SE" altLang="sv-SE" sz="2226">
                <a:solidFill>
                  <a:srgbClr val="000000"/>
                </a:solidFill>
                <a:latin typeface="Calibri" panose="020F0502020204030204" pitchFamily="34" charset="0"/>
                <a:ea typeface="ＭＳ Ｐゴシック" charset="0"/>
              </a:rPr>
              <a:t>Arbete</a:t>
            </a:r>
          </a:p>
        </p:txBody>
      </p:sp>
      <p:sp>
        <p:nvSpPr>
          <p:cNvPr id="31" name="Platshållare för datum 27">
            <a:extLst>
              <a:ext uri="{FF2B5EF4-FFF2-40B4-BE49-F238E27FC236}">
                <a16:creationId xmlns:a16="http://schemas.microsoft.com/office/drawing/2014/main" id="{3F2F304B-0CAA-4E25-9149-D8C220FA8535}"/>
              </a:ext>
            </a:extLst>
          </p:cNvPr>
          <p:cNvSpPr txBox="1">
            <a:spLocks noGrp="1"/>
          </p:cNvSpPr>
          <p:nvPr/>
        </p:nvSpPr>
        <p:spPr bwMode="auto">
          <a:xfrm>
            <a:off x="12070420" y="7914763"/>
            <a:ext cx="2638663" cy="4515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defTabSz="753923" fontAlgn="base">
              <a:spcBef>
                <a:spcPct val="0"/>
              </a:spcBef>
              <a:spcAft>
                <a:spcPct val="0"/>
              </a:spcAft>
              <a:buNone/>
            </a:pPr>
            <a:endParaRPr lang="sv-SE" altLang="sv-SE" sz="1484">
              <a:solidFill>
                <a:srgbClr val="898989"/>
              </a:solidFill>
              <a:latin typeface="Calibri" panose="020F0502020204030204" pitchFamily="34" charset="0"/>
              <a:ea typeface="ＭＳ Ｐゴシック" charset="0"/>
            </a:endParaRPr>
          </a:p>
        </p:txBody>
      </p:sp>
      <p:sp>
        <p:nvSpPr>
          <p:cNvPr id="34" name="Rektangel 33">
            <a:extLst>
              <a:ext uri="{FF2B5EF4-FFF2-40B4-BE49-F238E27FC236}">
                <a16:creationId xmlns:a16="http://schemas.microsoft.com/office/drawing/2014/main" id="{2FA8606E-7F01-405F-8E14-C668832603EF}"/>
              </a:ext>
            </a:extLst>
          </p:cNvPr>
          <p:cNvSpPr/>
          <p:nvPr/>
        </p:nvSpPr>
        <p:spPr>
          <a:xfrm>
            <a:off x="13940737" y="3523197"/>
            <a:ext cx="1138279" cy="1119987"/>
          </a:xfrm>
          <a:prstGeom prst="rect">
            <a:avLst/>
          </a:prstGeom>
          <a:noFill/>
        </p:spPr>
        <p:txBody>
          <a:bodyPr>
            <a:spAutoFit/>
          </a:bodyPr>
          <a:lstStyle/>
          <a:p>
            <a:pPr algn="ctr" defTabSz="753923" fontAlgn="base">
              <a:spcBef>
                <a:spcPct val="0"/>
              </a:spcBef>
              <a:spcAft>
                <a:spcPct val="0"/>
              </a:spcAft>
              <a:defRPr/>
            </a:pPr>
            <a:r>
              <a:rPr lang="sv-SE" sz="6678" b="1">
                <a:ln w="12700">
                  <a:solidFill>
                    <a:srgbClr val="1F497D">
                      <a:satMod val="155000"/>
                    </a:srgbClr>
                  </a:solidFill>
                  <a:prstDash val="solid"/>
                </a:ln>
                <a:solidFill>
                  <a:srgbClr val="EEECE1">
                    <a:tint val="85000"/>
                    <a:satMod val="155000"/>
                  </a:srgbClr>
                </a:solidFill>
                <a:effectLst>
                  <a:outerShdw blurRad="41275" dist="20320" dir="1800000" algn="tl" rotWithShape="0">
                    <a:srgbClr val="000000">
                      <a:alpha val="40000"/>
                    </a:srgbClr>
                  </a:outerShdw>
                </a:effectLst>
                <a:latin typeface="Arial" charset="0"/>
                <a:ea typeface="ＭＳ Ｐゴシック" charset="0"/>
              </a:rPr>
              <a:t>I</a:t>
            </a:r>
          </a:p>
        </p:txBody>
      </p:sp>
    </p:spTree>
    <p:extLst>
      <p:ext uri="{BB962C8B-B14F-4D97-AF65-F5344CB8AC3E}">
        <p14:creationId xmlns:p14="http://schemas.microsoft.com/office/powerpoint/2010/main" val="445016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body" sz="quarter" idx="13"/>
          </p:nvPr>
        </p:nvSpPr>
        <p:spPr/>
        <p:txBody>
          <a:bodyPr vert="horz" lIns="0" tIns="0" rIns="0" bIns="0" rtlCol="0" anchor="t">
            <a:noAutofit/>
          </a:bodyPr>
          <a:lstStyle/>
          <a:p>
            <a:pPr marL="457200" indent="-457200">
              <a:buFont typeface="Calibri"/>
              <a:buChar char="-"/>
            </a:pPr>
            <a:r>
              <a:rPr lang="sv-SE" sz="3600"/>
              <a:t>Lönesättningen ska vara individuell och differentierad. Det innebär att det inte finns några garantier om löneökning till individen, utan att lönen varierar beroende på medarbetarens måluppfyllelse och resultat. </a:t>
            </a:r>
            <a:endParaRPr lang="sv-SE" sz="3600">
              <a:solidFill>
                <a:srgbClr val="000000"/>
              </a:solidFill>
              <a:latin typeface="Calibri Light"/>
              <a:ea typeface="Calibri Light"/>
              <a:cs typeface="Calibri Light"/>
            </a:endParaRPr>
          </a:p>
          <a:p>
            <a:pPr marL="457200" indent="-457200">
              <a:buFont typeface="Calibri"/>
              <a:buChar char="-"/>
            </a:pPr>
            <a:r>
              <a:rPr lang="sv-SE" sz="3600"/>
              <a:t>Förväntningar på din roll och prestation ska tydliggöras i medarbetarsamtalet. I lönesamtalet bedöms din prestation. Bedömningen ska utgå från Regionen Västmanlands gemensamma lönekriterier och avspegla uppnådda mål och resultat.</a:t>
            </a:r>
          </a:p>
          <a:p>
            <a:pPr marL="0" indent="0">
              <a:buNone/>
            </a:pPr>
            <a:r>
              <a:rPr lang="sv-SE" sz="3100" b="1">
                <a:solidFill>
                  <a:srgbClr val="000000"/>
                </a:solidFill>
                <a:latin typeface="Arial"/>
                <a:ea typeface="Calibri Light"/>
                <a:cs typeface="Arial"/>
              </a:rPr>
              <a:t> </a:t>
            </a:r>
            <a:endParaRPr lang="sv-SE" sz="3100" b="1">
              <a:latin typeface="Arial"/>
              <a:cs typeface="Arial"/>
            </a:endParaRPr>
          </a:p>
        </p:txBody>
      </p:sp>
      <p:sp>
        <p:nvSpPr>
          <p:cNvPr id="2" name="Title 1"/>
          <p:cNvSpPr>
            <a:spLocks noGrp="1"/>
          </p:cNvSpPr>
          <p:nvPr>
            <p:ph type="title"/>
          </p:nvPr>
        </p:nvSpPr>
        <p:spPr/>
        <p:txBody>
          <a:bodyPr>
            <a:normAutofit/>
          </a:bodyPr>
          <a:lstStyle/>
          <a:p>
            <a:r>
              <a:t>Individuell och differentierad lönesättning</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6C3E2E-FC89-CA9D-150F-7C59800C06DD}"/>
            </a:ext>
          </a:extLst>
        </p:cNvPr>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42C1EF96-7F2F-EC52-539A-0B9671D13979}"/>
              </a:ext>
            </a:extLst>
          </p:cNvPr>
          <p:cNvSpPr>
            <a:spLocks noGrp="1"/>
          </p:cNvSpPr>
          <p:nvPr>
            <p:ph type="dt" sz="half" idx="10"/>
          </p:nvPr>
        </p:nvSpPr>
        <p:spPr/>
        <p:txBody>
          <a:bodyPr/>
          <a:lstStyle/>
          <a:p>
            <a:fld id="{C2F64746-20A7-4353-8BE8-270194337925}" type="datetime1">
              <a:t>2025-03-17</a:t>
            </a:fld>
            <a:endParaRPr lang="sv-SE"/>
          </a:p>
        </p:txBody>
      </p:sp>
      <p:sp>
        <p:nvSpPr>
          <p:cNvPr id="3" name="Platshållare för bildnummer 2">
            <a:extLst>
              <a:ext uri="{FF2B5EF4-FFF2-40B4-BE49-F238E27FC236}">
                <a16:creationId xmlns:a16="http://schemas.microsoft.com/office/drawing/2014/main" id="{CA162E24-3F09-6502-F0AF-8EE2998757C6}"/>
              </a:ext>
            </a:extLst>
          </p:cNvPr>
          <p:cNvSpPr>
            <a:spLocks noGrp="1"/>
          </p:cNvSpPr>
          <p:nvPr>
            <p:ph type="sldNum" sz="quarter" idx="12"/>
          </p:nvPr>
        </p:nvSpPr>
        <p:spPr/>
        <p:txBody>
          <a:bodyPr/>
          <a:lstStyle/>
          <a:p>
            <a:fld id="{2B5F3B8D-D9AF-4ED7-B9E2-A6F39313FAC1}" type="slidenum">
              <a:rPr lang="sv-SE" smtClean="0"/>
              <a:t>7</a:t>
            </a:fld>
            <a:endParaRPr lang="sv-SE"/>
          </a:p>
        </p:txBody>
      </p:sp>
      <p:sp>
        <p:nvSpPr>
          <p:cNvPr id="5" name="Platshållare för text 4">
            <a:extLst>
              <a:ext uri="{FF2B5EF4-FFF2-40B4-BE49-F238E27FC236}">
                <a16:creationId xmlns:a16="http://schemas.microsoft.com/office/drawing/2014/main" id="{EE03ED6A-5A00-0BEB-F130-8CADC4BBD742}"/>
              </a:ext>
            </a:extLst>
          </p:cNvPr>
          <p:cNvSpPr>
            <a:spLocks noGrp="1"/>
          </p:cNvSpPr>
          <p:nvPr>
            <p:ph type="body" sz="quarter" idx="13"/>
          </p:nvPr>
        </p:nvSpPr>
        <p:spPr/>
        <p:txBody>
          <a:bodyPr vert="horz" lIns="0" tIns="0" rIns="0" bIns="0" rtlCol="0" anchor="t">
            <a:noAutofit/>
          </a:bodyPr>
          <a:lstStyle/>
          <a:p>
            <a:pPr marL="0" indent="0">
              <a:buNone/>
            </a:pPr>
            <a:r>
              <a:rPr lang="sv-SE" sz="2800">
                <a:latin typeface="Calibri Light"/>
                <a:ea typeface="Calibri Light"/>
                <a:cs typeface="Calibri Light"/>
              </a:rPr>
              <a:t>Medarbetarsamtal och lönesamtal hör ihop. Det är ett längre samtal med ett framåtblickande och utvecklande innehåll.</a:t>
            </a:r>
            <a:endParaRPr lang="sv-SE"/>
          </a:p>
          <a:p>
            <a:pPr marL="0" indent="0">
              <a:buNone/>
            </a:pPr>
            <a:r>
              <a:rPr lang="sv-SE" sz="2800">
                <a:solidFill>
                  <a:srgbClr val="000000"/>
                </a:solidFill>
                <a:latin typeface="Calibri Light"/>
                <a:ea typeface="Calibri Light"/>
                <a:cs typeface="Calibri Light"/>
              </a:rPr>
              <a:t>Medarbetarsamtal ska innehålla:</a:t>
            </a:r>
          </a:p>
          <a:p>
            <a:pPr marL="457200" indent="-457200">
              <a:buFont typeface="Calibri"/>
              <a:buChar char="-"/>
            </a:pPr>
            <a:r>
              <a:rPr lang="sv-SE" sz="2800">
                <a:latin typeface="Calibri Light"/>
                <a:ea typeface="Calibri Light"/>
                <a:cs typeface="Calibri Light"/>
              </a:rPr>
              <a:t>Uppföljning av året som gått </a:t>
            </a:r>
          </a:p>
          <a:p>
            <a:pPr marL="457200" indent="-457200">
              <a:buFont typeface="Calibri"/>
              <a:buChar char="-"/>
            </a:pPr>
            <a:r>
              <a:rPr lang="sv-SE" sz="2800">
                <a:latin typeface="Calibri Light"/>
                <a:ea typeface="Calibri Light"/>
                <a:cs typeface="Calibri Light"/>
              </a:rPr>
              <a:t>Inventering av arbetsmiljön</a:t>
            </a:r>
          </a:p>
          <a:p>
            <a:pPr marL="457200" indent="-457200">
              <a:buFont typeface="Calibri"/>
              <a:buChar char="-"/>
            </a:pPr>
            <a:r>
              <a:rPr lang="sv-SE" sz="2800">
                <a:latin typeface="Calibri Light"/>
                <a:ea typeface="Calibri Light"/>
                <a:cs typeface="Calibri Light"/>
              </a:rPr>
              <a:t>Mål och planering inför det kommande året</a:t>
            </a:r>
          </a:p>
          <a:p>
            <a:pPr marL="457200" indent="-457200">
              <a:buFont typeface="Calibri"/>
              <a:buChar char="-"/>
            </a:pPr>
            <a:r>
              <a:rPr lang="sv-SE" sz="2800">
                <a:latin typeface="Calibri Light"/>
                <a:ea typeface="Calibri Light"/>
                <a:cs typeface="Calibri Light"/>
              </a:rPr>
              <a:t>En individuell kompetensutvecklingsplan </a:t>
            </a:r>
          </a:p>
          <a:p>
            <a:pPr marL="457200" indent="-457200">
              <a:buFont typeface="Calibri"/>
              <a:buChar char="-"/>
            </a:pPr>
            <a:r>
              <a:rPr lang="sv-SE" sz="2800">
                <a:latin typeface="Calibri Light"/>
                <a:ea typeface="Calibri Light"/>
                <a:cs typeface="Calibri Light"/>
              </a:rPr>
              <a:t>Genomgång lönekriterier</a:t>
            </a:r>
          </a:p>
          <a:p>
            <a:pPr marL="0" indent="0">
              <a:buNone/>
            </a:pPr>
            <a:r>
              <a:rPr lang="sv-SE" sz="2800">
                <a:latin typeface="Calibri Light"/>
                <a:ea typeface="Calibri Light"/>
                <a:cs typeface="Calibri Light"/>
              </a:rPr>
              <a:t>Samt annat som är relevant som t.ex. samtal om långsiktig utveckling och relationer</a:t>
            </a:r>
          </a:p>
          <a:p>
            <a:pPr marL="0" indent="0">
              <a:buNone/>
            </a:pPr>
            <a:r>
              <a:rPr lang="sv-SE" sz="2800">
                <a:latin typeface="Calibri Light"/>
                <a:ea typeface="Calibri Light"/>
                <a:cs typeface="Calibri Light"/>
              </a:rPr>
              <a:t>Medarbetarsamtalet handlar om utveckling och individ samt hur medarbetaren kan bidra till de uppsatta målen för verksamheten. Chef och medarbetare utarbetar tillsammans mål och planerar medarbetarens utveckling i syfte att främja verksamhetens övergripande mål.</a:t>
            </a:r>
          </a:p>
        </p:txBody>
      </p:sp>
      <p:sp>
        <p:nvSpPr>
          <p:cNvPr id="4" name="Rubrik 3">
            <a:extLst>
              <a:ext uri="{FF2B5EF4-FFF2-40B4-BE49-F238E27FC236}">
                <a16:creationId xmlns:a16="http://schemas.microsoft.com/office/drawing/2014/main" id="{F234ED06-73FA-0210-EBF5-135231C7E550}"/>
              </a:ext>
            </a:extLst>
          </p:cNvPr>
          <p:cNvSpPr>
            <a:spLocks noGrp="1"/>
          </p:cNvSpPr>
          <p:nvPr>
            <p:ph type="title"/>
          </p:nvPr>
        </p:nvSpPr>
        <p:spPr/>
        <p:txBody>
          <a:bodyPr/>
          <a:lstStyle/>
          <a:p>
            <a:r>
              <a:rPr lang="sv-SE">
                <a:ea typeface="Calibri"/>
                <a:cs typeface="Calibri"/>
              </a:rPr>
              <a:t>Medarbetarsamtal</a:t>
            </a:r>
            <a:endParaRPr lang="sv-SE"/>
          </a:p>
        </p:txBody>
      </p:sp>
    </p:spTree>
    <p:extLst>
      <p:ext uri="{BB962C8B-B14F-4D97-AF65-F5344CB8AC3E}">
        <p14:creationId xmlns:p14="http://schemas.microsoft.com/office/powerpoint/2010/main" val="4102820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796AE8A9-10CC-180C-4459-8503CF22DBEC}"/>
              </a:ext>
            </a:extLst>
          </p:cNvPr>
          <p:cNvSpPr>
            <a:spLocks noGrp="1"/>
          </p:cNvSpPr>
          <p:nvPr>
            <p:ph type="dt" sz="half" idx="10"/>
          </p:nvPr>
        </p:nvSpPr>
        <p:spPr/>
        <p:txBody>
          <a:bodyPr/>
          <a:lstStyle/>
          <a:p>
            <a:fld id="{C2F64746-20A7-4353-8BE8-270194337925}" type="datetime1">
              <a:t>2025-03-17</a:t>
            </a:fld>
            <a:endParaRPr lang="sv-SE"/>
          </a:p>
        </p:txBody>
      </p:sp>
      <p:sp>
        <p:nvSpPr>
          <p:cNvPr id="3" name="Platshållare för bildnummer 2">
            <a:extLst>
              <a:ext uri="{FF2B5EF4-FFF2-40B4-BE49-F238E27FC236}">
                <a16:creationId xmlns:a16="http://schemas.microsoft.com/office/drawing/2014/main" id="{AACA5345-8B98-1A36-3A41-7353086E7977}"/>
              </a:ext>
            </a:extLst>
          </p:cNvPr>
          <p:cNvSpPr>
            <a:spLocks noGrp="1"/>
          </p:cNvSpPr>
          <p:nvPr>
            <p:ph type="sldNum" sz="quarter" idx="12"/>
          </p:nvPr>
        </p:nvSpPr>
        <p:spPr/>
        <p:txBody>
          <a:bodyPr/>
          <a:lstStyle/>
          <a:p>
            <a:fld id="{2B5F3B8D-D9AF-4ED7-B9E2-A6F39313FAC1}" type="slidenum">
              <a:rPr lang="sv-SE" smtClean="0"/>
              <a:t>8</a:t>
            </a:fld>
            <a:endParaRPr lang="sv-SE"/>
          </a:p>
        </p:txBody>
      </p:sp>
      <p:sp>
        <p:nvSpPr>
          <p:cNvPr id="5" name="Platshållare för text 4">
            <a:extLst>
              <a:ext uri="{FF2B5EF4-FFF2-40B4-BE49-F238E27FC236}">
                <a16:creationId xmlns:a16="http://schemas.microsoft.com/office/drawing/2014/main" id="{F9604CF1-643B-B556-20BD-282A3639BFE1}"/>
              </a:ext>
            </a:extLst>
          </p:cNvPr>
          <p:cNvSpPr>
            <a:spLocks noGrp="1"/>
          </p:cNvSpPr>
          <p:nvPr>
            <p:ph type="body" sz="quarter" idx="13"/>
          </p:nvPr>
        </p:nvSpPr>
        <p:spPr/>
        <p:txBody>
          <a:bodyPr vert="horz" lIns="0" tIns="0" rIns="0" bIns="0" rtlCol="0" anchor="t">
            <a:noAutofit/>
          </a:bodyPr>
          <a:lstStyle/>
          <a:p>
            <a:pPr marL="0" indent="0">
              <a:buNone/>
            </a:pPr>
            <a:r>
              <a:rPr lang="sv-SE" sz="2800"/>
              <a:t>I lönesamtalet förs dialog mellan chef och medarbetare om mål, förväntningar, krav och prestation och lön.</a:t>
            </a:r>
            <a:endParaRPr lang="sv-SE" sz="2800">
              <a:solidFill>
                <a:srgbClr val="000000"/>
              </a:solidFill>
              <a:latin typeface="Calibri Light"/>
              <a:ea typeface="Calibri Light"/>
              <a:cs typeface="Calibri Light"/>
            </a:endParaRPr>
          </a:p>
          <a:p>
            <a:pPr marL="0" indent="0">
              <a:buNone/>
            </a:pPr>
            <a:r>
              <a:rPr lang="sv-SE" sz="2800">
                <a:solidFill>
                  <a:srgbClr val="000000"/>
                </a:solidFill>
                <a:latin typeface="Calibri Light"/>
                <a:ea typeface="Calibri Light"/>
                <a:cs typeface="Calibri Light"/>
              </a:rPr>
              <a:t>Lönesamtalet bör innehålla:</a:t>
            </a:r>
          </a:p>
          <a:p>
            <a:pPr marL="345440" indent="-345440">
              <a:lnSpc>
                <a:spcPct val="0"/>
              </a:lnSpc>
              <a:buFont typeface="Calibri"/>
              <a:buChar char="-"/>
            </a:pPr>
            <a:r>
              <a:rPr lang="sv-SE" sz="2800">
                <a:solidFill>
                  <a:srgbClr val="000000"/>
                </a:solidFill>
                <a:latin typeface="Calibri Light"/>
                <a:ea typeface="Calibri Light"/>
                <a:cs typeface="Calibri Light"/>
              </a:rPr>
              <a:t>Bedömning av individuell prestation utifrån yrkesskicklighet</a:t>
            </a:r>
          </a:p>
          <a:p>
            <a:pPr marL="345440" indent="-345440">
              <a:lnSpc>
                <a:spcPct val="0"/>
              </a:lnSpc>
              <a:buFont typeface="Calibri"/>
              <a:buChar char="-"/>
            </a:pPr>
            <a:r>
              <a:rPr lang="sv-SE" sz="2800">
                <a:solidFill>
                  <a:srgbClr val="000000"/>
                </a:solidFill>
                <a:latin typeface="Calibri Light"/>
                <a:ea typeface="Calibri Light"/>
                <a:cs typeface="Calibri Light"/>
              </a:rPr>
              <a:t>Förmåga att nå mål och goda resultat</a:t>
            </a:r>
            <a:endParaRPr lang="sv-SE" sz="2800"/>
          </a:p>
          <a:p>
            <a:pPr marL="345440" indent="-345440">
              <a:lnSpc>
                <a:spcPct val="0"/>
              </a:lnSpc>
              <a:buFont typeface="Calibri"/>
              <a:buChar char="-"/>
            </a:pPr>
            <a:r>
              <a:rPr lang="sv-SE" sz="2800">
                <a:solidFill>
                  <a:srgbClr val="000000"/>
                </a:solidFill>
                <a:latin typeface="Calibri Light"/>
                <a:ea typeface="Calibri Light"/>
                <a:cs typeface="Calibri Light"/>
              </a:rPr>
              <a:t>Förmåga att planera, organisera och följa upp arbetet</a:t>
            </a:r>
          </a:p>
          <a:p>
            <a:pPr marL="345440" indent="-345440">
              <a:lnSpc>
                <a:spcPct val="0"/>
              </a:lnSpc>
              <a:buFont typeface="Calibri"/>
              <a:buChar char="-"/>
            </a:pPr>
            <a:r>
              <a:rPr lang="sv-SE" sz="2800">
                <a:solidFill>
                  <a:srgbClr val="000000"/>
                </a:solidFill>
                <a:latin typeface="Calibri Light"/>
                <a:ea typeface="Calibri Light"/>
                <a:cs typeface="Calibri Light"/>
              </a:rPr>
              <a:t>Utvecklingsförmåga</a:t>
            </a:r>
          </a:p>
          <a:p>
            <a:pPr marL="345440" indent="-345440">
              <a:lnSpc>
                <a:spcPct val="0"/>
              </a:lnSpc>
              <a:buFont typeface="Calibri"/>
              <a:buChar char="-"/>
            </a:pPr>
            <a:r>
              <a:rPr lang="sv-SE" sz="2800">
                <a:solidFill>
                  <a:srgbClr val="000000"/>
                </a:solidFill>
                <a:latin typeface="Calibri Light"/>
                <a:ea typeface="Calibri Light"/>
                <a:cs typeface="Calibri Light"/>
              </a:rPr>
              <a:t>Beskrivning av lönesättningsprinciper</a:t>
            </a:r>
          </a:p>
          <a:p>
            <a:pPr marL="345440" indent="-345440">
              <a:lnSpc>
                <a:spcPct val="0"/>
              </a:lnSpc>
              <a:buFont typeface="Calibri"/>
              <a:buChar char="-"/>
            </a:pPr>
            <a:endParaRPr lang="sv-SE" sz="2800">
              <a:solidFill>
                <a:srgbClr val="000000"/>
              </a:solidFill>
              <a:latin typeface="Calibri Light"/>
              <a:ea typeface="Calibri Light"/>
              <a:cs typeface="Calibri Light"/>
            </a:endParaRPr>
          </a:p>
          <a:p>
            <a:pPr marL="0" indent="0">
              <a:buNone/>
            </a:pPr>
            <a:r>
              <a:rPr lang="sv-SE" sz="2800">
                <a:solidFill>
                  <a:srgbClr val="000000"/>
                </a:solidFill>
                <a:latin typeface="Calibri Light"/>
                <a:ea typeface="Calibri Light"/>
                <a:cs typeface="Calibri Light"/>
              </a:rPr>
              <a:t>Lönen ska ha en verklig koppling till arbetsresultatet vilket ska förklaras under lönesamtalet. Inför lönesamtalet ska chefen värdera medarbetarens arbetsprestationer utifrån lönekriterier och utifrån de mål man har kommit överens om året innan. </a:t>
            </a:r>
            <a:endParaRPr lang="sv-SE"/>
          </a:p>
          <a:p>
            <a:pPr marL="345440" indent="-345440">
              <a:lnSpc>
                <a:spcPct val="0"/>
              </a:lnSpc>
              <a:buFont typeface="Calibri"/>
              <a:buChar char="-"/>
            </a:pPr>
            <a:endParaRPr lang="sv-SE" sz="2800">
              <a:solidFill>
                <a:srgbClr val="000000"/>
              </a:solidFill>
              <a:latin typeface="Calibri Light"/>
              <a:ea typeface="Calibri Light"/>
              <a:cs typeface="Calibri Light"/>
            </a:endParaRPr>
          </a:p>
          <a:p>
            <a:pPr marL="345440" indent="-345440">
              <a:lnSpc>
                <a:spcPct val="0"/>
              </a:lnSpc>
              <a:buFont typeface="Calibri"/>
              <a:buChar char="-"/>
            </a:pPr>
            <a:r>
              <a:rPr lang="sv-SE" sz="2800">
                <a:solidFill>
                  <a:srgbClr val="000000"/>
                </a:solidFill>
                <a:latin typeface="Calibri Light"/>
                <a:ea typeface="Calibri Light"/>
                <a:cs typeface="Calibri Light"/>
              </a:rPr>
              <a:t>Ett samtal om mål, krav prestation och lön.</a:t>
            </a:r>
            <a:r>
              <a:rPr lang="sv-SE" sz="2800" b="1">
                <a:solidFill>
                  <a:srgbClr val="000000"/>
                </a:solidFill>
                <a:latin typeface="Calibri Light"/>
                <a:ea typeface="Calibri Light"/>
                <a:cs typeface="Calibri Light"/>
              </a:rPr>
              <a:t> Inte en förhandling!</a:t>
            </a:r>
            <a:endParaRPr lang="sv-SE" sz="2800">
              <a:solidFill>
                <a:srgbClr val="000000"/>
              </a:solidFill>
              <a:latin typeface="Calibri Light"/>
              <a:ea typeface="Calibri Light"/>
              <a:cs typeface="Calibri Light"/>
            </a:endParaRPr>
          </a:p>
          <a:p>
            <a:pPr marL="345440" indent="-345440">
              <a:lnSpc>
                <a:spcPct val="0"/>
              </a:lnSpc>
              <a:buFont typeface="Calibri"/>
              <a:buChar char="-"/>
            </a:pPr>
            <a:r>
              <a:rPr lang="sv-SE" sz="2800">
                <a:latin typeface="Calibri Light"/>
                <a:ea typeface="Calibri Light"/>
                <a:cs typeface="Calibri Light"/>
              </a:rPr>
              <a:t>Handlar mest om bedömning och motivering </a:t>
            </a:r>
          </a:p>
          <a:p>
            <a:pPr marL="345440" indent="-345440">
              <a:lnSpc>
                <a:spcPct val="0"/>
              </a:lnSpc>
              <a:buFont typeface="Calibri"/>
              <a:buChar char="-"/>
            </a:pPr>
            <a:r>
              <a:rPr lang="sv-SE" sz="2800">
                <a:latin typeface="Calibri Light"/>
                <a:ea typeface="Calibri Light"/>
                <a:cs typeface="Calibri Light"/>
              </a:rPr>
              <a:t>Saklig grund = att kunna förklara</a:t>
            </a:r>
          </a:p>
          <a:p>
            <a:pPr marL="345440" indent="-345440">
              <a:lnSpc>
                <a:spcPct val="0"/>
              </a:lnSpc>
              <a:buFont typeface="Calibri"/>
              <a:buChar char="-"/>
            </a:pPr>
            <a:r>
              <a:rPr lang="sv-SE" sz="2800">
                <a:latin typeface="Calibri Light"/>
                <a:ea typeface="Calibri Light"/>
                <a:cs typeface="Calibri Light"/>
              </a:rPr>
              <a:t>Samma ekonomi för lön som för övriga kostnader</a:t>
            </a:r>
          </a:p>
          <a:p>
            <a:pPr marL="345440" indent="-345440">
              <a:lnSpc>
                <a:spcPct val="0"/>
              </a:lnSpc>
              <a:buFont typeface="Calibri"/>
              <a:buChar char="-"/>
            </a:pPr>
            <a:r>
              <a:rPr lang="sv-SE" sz="2800">
                <a:latin typeface="Calibri Light"/>
                <a:ea typeface="Calibri Light"/>
                <a:cs typeface="Calibri Light"/>
              </a:rPr>
              <a:t>Lönepåslag är ingen rättighet</a:t>
            </a:r>
          </a:p>
        </p:txBody>
      </p:sp>
      <p:sp>
        <p:nvSpPr>
          <p:cNvPr id="4" name="Rubrik 3">
            <a:extLst>
              <a:ext uri="{FF2B5EF4-FFF2-40B4-BE49-F238E27FC236}">
                <a16:creationId xmlns:a16="http://schemas.microsoft.com/office/drawing/2014/main" id="{7F8D05E9-C2E2-974E-C1C6-345C9DD2CC1E}"/>
              </a:ext>
            </a:extLst>
          </p:cNvPr>
          <p:cNvSpPr>
            <a:spLocks noGrp="1"/>
          </p:cNvSpPr>
          <p:nvPr>
            <p:ph type="title"/>
          </p:nvPr>
        </p:nvSpPr>
        <p:spPr/>
        <p:txBody>
          <a:bodyPr/>
          <a:lstStyle/>
          <a:p>
            <a:r>
              <a:rPr lang="sv-SE">
                <a:ea typeface="Calibri"/>
                <a:cs typeface="Calibri"/>
              </a:rPr>
              <a:t>Lönesamtal</a:t>
            </a:r>
            <a:endParaRPr lang="sv-SE"/>
          </a:p>
        </p:txBody>
      </p:sp>
    </p:spTree>
    <p:extLst>
      <p:ext uri="{BB962C8B-B14F-4D97-AF65-F5344CB8AC3E}">
        <p14:creationId xmlns:p14="http://schemas.microsoft.com/office/powerpoint/2010/main" val="3610965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BB96A237-01E0-446D-EAA7-BB07E46295A7}"/>
              </a:ext>
            </a:extLst>
          </p:cNvPr>
          <p:cNvSpPr>
            <a:spLocks noGrp="1"/>
          </p:cNvSpPr>
          <p:nvPr>
            <p:ph type="title"/>
          </p:nvPr>
        </p:nvSpPr>
        <p:spPr>
          <a:xfrm>
            <a:off x="1842876" y="1270577"/>
            <a:ext cx="14407938" cy="1884892"/>
          </a:xfrm>
        </p:spPr>
        <p:txBody>
          <a:bodyPr/>
          <a:lstStyle/>
          <a:p>
            <a:r>
              <a:rPr lang="sv-SE" sz="6500">
                <a:solidFill>
                  <a:srgbClr val="339D94"/>
                </a:solidFill>
                <a:ea typeface="Calibri"/>
                <a:cs typeface="Calibri"/>
              </a:rPr>
              <a:t>Medarbetarsamtal och lönesamtal, är ingenting utan det andra!</a:t>
            </a:r>
            <a:endParaRPr lang="sv-SE" sz="6500">
              <a:solidFill>
                <a:srgbClr val="339D94"/>
              </a:solidFill>
            </a:endParaRPr>
          </a:p>
        </p:txBody>
      </p:sp>
      <p:pic>
        <p:nvPicPr>
          <p:cNvPr id="7" name="Bildobjekt 6" descr="En bild som visar text, Teckensnitt, diagram, skärmbild&#10;&#10;Automatiskt genererad beskrivning">
            <a:extLst>
              <a:ext uri="{FF2B5EF4-FFF2-40B4-BE49-F238E27FC236}">
                <a16:creationId xmlns:a16="http://schemas.microsoft.com/office/drawing/2014/main" id="{36864CA8-279F-0302-B14A-DE2D14BFF3D8}"/>
              </a:ext>
            </a:extLst>
          </p:cNvPr>
          <p:cNvPicPr>
            <a:picLocks noChangeAspect="1"/>
          </p:cNvPicPr>
          <p:nvPr/>
        </p:nvPicPr>
        <p:blipFill>
          <a:blip r:embed="rId3"/>
          <a:stretch>
            <a:fillRect/>
          </a:stretch>
        </p:blipFill>
        <p:spPr>
          <a:xfrm>
            <a:off x="2201171" y="3630202"/>
            <a:ext cx="13691348" cy="5955735"/>
          </a:xfrm>
          <a:prstGeom prst="rect">
            <a:avLst/>
          </a:prstGeom>
          <a:noFill/>
        </p:spPr>
      </p:pic>
      <p:sp>
        <p:nvSpPr>
          <p:cNvPr id="4" name="Platshållare för datum 3">
            <a:extLst>
              <a:ext uri="{FF2B5EF4-FFF2-40B4-BE49-F238E27FC236}">
                <a16:creationId xmlns:a16="http://schemas.microsoft.com/office/drawing/2014/main" id="{FA427819-AFAA-B76E-4535-ADA07593D27B}"/>
              </a:ext>
            </a:extLst>
          </p:cNvPr>
          <p:cNvSpPr>
            <a:spLocks noGrp="1"/>
          </p:cNvSpPr>
          <p:nvPr>
            <p:ph type="dt" sz="half" idx="10"/>
          </p:nvPr>
        </p:nvSpPr>
        <p:spPr>
          <a:xfrm>
            <a:off x="1368502" y="478617"/>
            <a:ext cx="792000" cy="187200"/>
          </a:xfrm>
        </p:spPr>
        <p:txBody>
          <a:bodyPr wrap="square">
            <a:normAutofit/>
          </a:bodyPr>
          <a:lstStyle/>
          <a:p>
            <a:pPr>
              <a:spcAft>
                <a:spcPts val="600"/>
              </a:spcAft>
            </a:pPr>
            <a:fld id="{995C967C-67C7-4621-A3F4-421FC821AE41}" type="datetime1">
              <a:rPr lang="sv-SE" smtClean="0"/>
              <a:pPr>
                <a:spcAft>
                  <a:spcPts val="600"/>
                </a:spcAft>
              </a:pPr>
              <a:t>2025-03-17</a:t>
            </a:fld>
            <a:endParaRPr lang="en-US"/>
          </a:p>
        </p:txBody>
      </p:sp>
      <p:sp>
        <p:nvSpPr>
          <p:cNvPr id="5" name="Platshållare för bildnummer 4">
            <a:extLst>
              <a:ext uri="{FF2B5EF4-FFF2-40B4-BE49-F238E27FC236}">
                <a16:creationId xmlns:a16="http://schemas.microsoft.com/office/drawing/2014/main" id="{1F601408-7B75-910E-8815-D77ECA717C41}"/>
              </a:ext>
            </a:extLst>
          </p:cNvPr>
          <p:cNvSpPr>
            <a:spLocks noGrp="1"/>
          </p:cNvSpPr>
          <p:nvPr>
            <p:ph type="sldNum" sz="quarter" idx="11"/>
          </p:nvPr>
        </p:nvSpPr>
        <p:spPr>
          <a:xfrm>
            <a:off x="835102" y="478617"/>
            <a:ext cx="360000" cy="187200"/>
          </a:xfrm>
        </p:spPr>
        <p:txBody>
          <a:bodyPr wrap="square">
            <a:normAutofit/>
          </a:bodyPr>
          <a:lstStyle/>
          <a:p>
            <a:pPr>
              <a:spcAft>
                <a:spcPts val="600"/>
              </a:spcAft>
            </a:pPr>
            <a:fld id="{B6F15528-21DE-4FAA-801E-634DDDAF4B2B}" type="slidenum">
              <a:rPr lang="sv-SE" smtClean="0"/>
              <a:pPr>
                <a:spcAft>
                  <a:spcPts val="600"/>
                </a:spcAft>
              </a:pPr>
              <a:t>9</a:t>
            </a:fld>
            <a:endParaRPr lang="sv-SE"/>
          </a:p>
        </p:txBody>
      </p:sp>
    </p:spTree>
    <p:extLst>
      <p:ext uri="{BB962C8B-B14F-4D97-AF65-F5344CB8AC3E}">
        <p14:creationId xmlns:p14="http://schemas.microsoft.com/office/powerpoint/2010/main" val="1116970651"/>
      </p:ext>
    </p:extLst>
  </p:cSld>
  <p:clrMapOvr>
    <a:masterClrMapping/>
  </p:clrMapOvr>
</p:sld>
</file>

<file path=ppt/theme/theme1.xml><?xml version="1.0" encoding="utf-8"?>
<a:theme xmlns:a="http://schemas.openxmlformats.org/drawingml/2006/main" name="Region Västmanland Rosa">
  <a:themeElements>
    <a:clrScheme name="Region Västmanland Rosa">
      <a:dk1>
        <a:sysClr val="windowText" lastClr="000000"/>
      </a:dk1>
      <a:lt1>
        <a:sysClr val="window" lastClr="FFFFFF"/>
      </a:lt1>
      <a:dk2>
        <a:srgbClr val="7F7F7F"/>
      </a:dk2>
      <a:lt2>
        <a:srgbClr val="FFFFFF"/>
      </a:lt2>
      <a:accent1>
        <a:srgbClr val="670F3B"/>
      </a:accent1>
      <a:accent2>
        <a:srgbClr val="4B467D"/>
      </a:accent2>
      <a:accent3>
        <a:srgbClr val="339D94"/>
      </a:accent3>
      <a:accent4>
        <a:srgbClr val="3C82AF"/>
      </a:accent4>
      <a:accent5>
        <a:srgbClr val="F5AA3C"/>
      </a:accent5>
      <a:accent6>
        <a:srgbClr val="B2A39A"/>
      </a:accent6>
      <a:hlink>
        <a:srgbClr val="31599B"/>
      </a:hlink>
      <a:folHlink>
        <a:srgbClr val="7F7F7F"/>
      </a:folHlink>
    </a:clrScheme>
    <a:fontScheme name="ReVä">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spPr>
      <a:bodyPr rtlCol="0" anchor="ctr"/>
      <a:lstStyle>
        <a:defPPr algn="ctr">
          <a:defRPr/>
        </a:defPPr>
      </a:lstStyle>
      <a:style>
        <a:lnRef idx="0">
          <a:scrgbClr r="0" g="0" b="0"/>
        </a:lnRef>
        <a:fillRef idx="0">
          <a:scrgbClr r="0" g="0" b="0"/>
        </a:fillRef>
        <a:effectRef idx="0">
          <a:scrgbClr r="0" g="0" b="0"/>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2" id="{521D9FB5-7CB1-42BD-A10F-3DE124FFD5A6}" vid="{AD81C99D-9013-42CC-AE63-A697B804DEF4}"/>
    </a:ext>
  </a:extLst>
</a:theme>
</file>

<file path=ppt/theme/theme2.xml><?xml version="1.0" encoding="utf-8"?>
<a:theme xmlns:a="http://schemas.openxmlformats.org/drawingml/2006/main" name="1_Region Västmanland Rosa">
  <a:themeElements>
    <a:clrScheme name="Region Västmanland Rosa">
      <a:dk1>
        <a:sysClr val="windowText" lastClr="000000"/>
      </a:dk1>
      <a:lt1>
        <a:sysClr val="window" lastClr="FFFFFF"/>
      </a:lt1>
      <a:dk2>
        <a:srgbClr val="7F7F7F"/>
      </a:dk2>
      <a:lt2>
        <a:srgbClr val="FFFFFF"/>
      </a:lt2>
      <a:accent1>
        <a:srgbClr val="670F3B"/>
      </a:accent1>
      <a:accent2>
        <a:srgbClr val="4B467D"/>
      </a:accent2>
      <a:accent3>
        <a:srgbClr val="339D94"/>
      </a:accent3>
      <a:accent4>
        <a:srgbClr val="3C82AF"/>
      </a:accent4>
      <a:accent5>
        <a:srgbClr val="F5AA3C"/>
      </a:accent5>
      <a:accent6>
        <a:srgbClr val="B2A39A"/>
      </a:accent6>
      <a:hlink>
        <a:srgbClr val="31599B"/>
      </a:hlink>
      <a:folHlink>
        <a:srgbClr val="7F7F7F"/>
      </a:folHlink>
    </a:clrScheme>
    <a:fontScheme name="ReVä">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spPr>
      <a:bodyPr rtlCol="0" anchor="ctr"/>
      <a:lstStyle>
        <a:defPPr algn="ctr">
          <a:defRPr/>
        </a:defPPr>
      </a:lstStyle>
      <a:style>
        <a:lnRef idx="0">
          <a:scrgbClr r="0" g="0" b="0"/>
        </a:lnRef>
        <a:fillRef idx="0">
          <a:scrgbClr r="0" g="0" b="0"/>
        </a:fillRef>
        <a:effectRef idx="0">
          <a:scrgbClr r="0" g="0" b="0"/>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2" id="{521D9FB5-7CB1-42BD-A10F-3DE124FFD5A6}" vid="{F38DBA59-E7D5-4B2F-84B2-A92E00DF87CC}"/>
    </a:ext>
  </a:extLst>
</a:theme>
</file>

<file path=ppt/theme/theme3.xml><?xml version="1.0" encoding="utf-8"?>
<a:theme xmlns:a="http://schemas.openxmlformats.org/drawingml/2006/main" name="Region Västmanland Blå">
  <a:themeElements>
    <a:clrScheme name="Region Västmanland Blå">
      <a:dk1>
        <a:sysClr val="windowText" lastClr="000000"/>
      </a:dk1>
      <a:lt1>
        <a:sysClr val="window" lastClr="FFFFFF"/>
      </a:lt1>
      <a:dk2>
        <a:srgbClr val="7F7F7F"/>
      </a:dk2>
      <a:lt2>
        <a:srgbClr val="FFFFFF"/>
      </a:lt2>
      <a:accent1>
        <a:srgbClr val="3C82AF"/>
      </a:accent1>
      <a:accent2>
        <a:srgbClr val="4B467D"/>
      </a:accent2>
      <a:accent3>
        <a:srgbClr val="339D94"/>
      </a:accent3>
      <a:accent4>
        <a:srgbClr val="670F3B"/>
      </a:accent4>
      <a:accent5>
        <a:srgbClr val="F5AA3C"/>
      </a:accent5>
      <a:accent6>
        <a:srgbClr val="B2A39A"/>
      </a:accent6>
      <a:hlink>
        <a:srgbClr val="31599B"/>
      </a:hlink>
      <a:folHlink>
        <a:srgbClr val="7F7F7F"/>
      </a:folHlink>
    </a:clrScheme>
    <a:fontScheme name="ReVä">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spPr>
      <a:bodyPr rtlCol="0" anchor="ctr"/>
      <a:lstStyle>
        <a:defPPr algn="ctr">
          <a:defRPr/>
        </a:defPPr>
      </a:lstStyle>
      <a:style>
        <a:lnRef idx="0">
          <a:scrgbClr r="0" g="0" b="0"/>
        </a:lnRef>
        <a:fillRef idx="0">
          <a:scrgbClr r="0" g="0" b="0"/>
        </a:fillRef>
        <a:effectRef idx="0">
          <a:scrgbClr r="0" g="0" b="0"/>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2" id="{521D9FB5-7CB1-42BD-A10F-3DE124FFD5A6}" vid="{99F4B11D-CA40-45CB-AFA6-9BD0E4F3C915}"/>
    </a:ext>
  </a:extLst>
</a:theme>
</file>

<file path=ppt/theme/theme4.xml><?xml version="1.0" encoding="utf-8"?>
<a:theme xmlns:a="http://schemas.openxmlformats.org/drawingml/2006/main" name="Region Västmanland Grön">
  <a:themeElements>
    <a:clrScheme name="Region Västmanland Grön">
      <a:dk1>
        <a:sysClr val="windowText" lastClr="000000"/>
      </a:dk1>
      <a:lt1>
        <a:sysClr val="window" lastClr="FFFFFF"/>
      </a:lt1>
      <a:dk2>
        <a:srgbClr val="7F7F7F"/>
      </a:dk2>
      <a:lt2>
        <a:srgbClr val="FFFFFF"/>
      </a:lt2>
      <a:accent1>
        <a:srgbClr val="339D94"/>
      </a:accent1>
      <a:accent2>
        <a:srgbClr val="4B467D"/>
      </a:accent2>
      <a:accent3>
        <a:srgbClr val="670F3B"/>
      </a:accent3>
      <a:accent4>
        <a:srgbClr val="3C82AF"/>
      </a:accent4>
      <a:accent5>
        <a:srgbClr val="F5AA3C"/>
      </a:accent5>
      <a:accent6>
        <a:srgbClr val="B2A39A"/>
      </a:accent6>
      <a:hlink>
        <a:srgbClr val="31599B"/>
      </a:hlink>
      <a:folHlink>
        <a:srgbClr val="7F7F7F"/>
      </a:folHlink>
    </a:clrScheme>
    <a:fontScheme name="ReVä">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5"/>
        </a:solidFill>
        <a:ln>
          <a:noFill/>
        </a:ln>
      </a:spPr>
      <a:bodyPr rtlCol="0" anchor="ctr"/>
      <a:lstStyle>
        <a:defPPr algn="ctr">
          <a:defRPr/>
        </a:defPPr>
      </a:lstStyle>
      <a:style>
        <a:lnRef idx="0">
          <a:scrgbClr r="0" g="0" b="0"/>
        </a:lnRef>
        <a:fillRef idx="0">
          <a:scrgbClr r="0" g="0" b="0"/>
        </a:fillRef>
        <a:effectRef idx="0">
          <a:scrgbClr r="0" g="0" b="0"/>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2" id="{521D9FB5-7CB1-42BD-A10F-3DE124FFD5A6}" vid="{F84FDC2C-1D92-49B2-A6C0-CF77F176AA19}"/>
    </a:ext>
  </a:ext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Region Västmanland Grön">
    <a:dk1>
      <a:sysClr val="windowText" lastClr="000000"/>
    </a:dk1>
    <a:lt1>
      <a:sysClr val="window" lastClr="FFFFFF"/>
    </a:lt1>
    <a:dk2>
      <a:srgbClr val="7F7F7F"/>
    </a:dk2>
    <a:lt2>
      <a:srgbClr val="FFFFFF"/>
    </a:lt2>
    <a:accent1>
      <a:srgbClr val="339D94"/>
    </a:accent1>
    <a:accent2>
      <a:srgbClr val="4B467D"/>
    </a:accent2>
    <a:accent3>
      <a:srgbClr val="670F3B"/>
    </a:accent3>
    <a:accent4>
      <a:srgbClr val="3C82AF"/>
    </a:accent4>
    <a:accent5>
      <a:srgbClr val="F5AA3C"/>
    </a:accent5>
    <a:accent6>
      <a:srgbClr val="B2A39A"/>
    </a:accent6>
    <a:hlink>
      <a:srgbClr val="31599B"/>
    </a:hlink>
    <a:folHlink>
      <a:srgbClr val="7F7F7F"/>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64f620ae-91ce-4b1e-911d-ee4aae89afa4" xsi:nil="true"/>
    <lcf76f155ced4ddcb4097134ff3c332f xmlns="ac2d9847-aef2-400e-97c7-c6f92ab3deec">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64FCCDE7D57F994D9D3FA394004A08F1" ma:contentTypeVersion="14" ma:contentTypeDescription="Skapa ett nytt dokument." ma:contentTypeScope="" ma:versionID="3b377eabcee05b63109b30ba2a251151">
  <xsd:schema xmlns:xsd="http://www.w3.org/2001/XMLSchema" xmlns:xs="http://www.w3.org/2001/XMLSchema" xmlns:p="http://schemas.microsoft.com/office/2006/metadata/properties" xmlns:ns2="ac2d9847-aef2-400e-97c7-c6f92ab3deec" xmlns:ns3="64f620ae-91ce-4b1e-911d-ee4aae89afa4" targetNamespace="http://schemas.microsoft.com/office/2006/metadata/properties" ma:root="true" ma:fieldsID="b03fa9ebafa448375d3025084f27b981" ns2:_="" ns3:_="">
    <xsd:import namespace="ac2d9847-aef2-400e-97c7-c6f92ab3deec"/>
    <xsd:import namespace="64f620ae-91ce-4b1e-911d-ee4aae89afa4"/>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2d9847-aef2-400e-97c7-c6f92ab3dee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Bildmarkeringar" ma:readOnly="false" ma:fieldId="{5cf76f15-5ced-4ddc-b409-7134ff3c332f}" ma:taxonomyMulti="true" ma:sspId="e12c2e29-3876-4f0c-ba25-f8f57cb655d6"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4f620ae-91ce-4b1e-911d-ee4aae89afa4" elementFormDefault="qualified">
    <xsd:import namespace="http://schemas.microsoft.com/office/2006/documentManagement/types"/>
    <xsd:import namespace="http://schemas.microsoft.com/office/infopath/2007/PartnerControls"/>
    <xsd:element name="SharedWithUsers" ma:index="13"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Delat med information" ma:internalName="SharedWithDetails" ma:readOnly="true">
      <xsd:simpleType>
        <xsd:restriction base="dms:Note">
          <xsd:maxLength value="255"/>
        </xsd:restriction>
      </xsd:simpleType>
    </xsd:element>
    <xsd:element name="TaxCatchAll" ma:index="17" nillable="true" ma:displayName="Taxonomy Catch All Column" ma:hidden="true" ma:list="{39e40317-07f4-4c50-8737-7be7aa9019fd}" ma:internalName="TaxCatchAll" ma:showField="CatchAllData" ma:web="64f620ae-91ce-4b1e-911d-ee4aae89afa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D298639-A577-4F3F-91F2-8D6ABE55571D}">
  <ds:schemaRefs>
    <ds:schemaRef ds:uri="http://www.w3.org/XML/1998/namespace"/>
    <ds:schemaRef ds:uri="ac2d9847-aef2-400e-97c7-c6f92ab3deec"/>
    <ds:schemaRef ds:uri="http://schemas.microsoft.com/office/2006/documentManagement/types"/>
    <ds:schemaRef ds:uri="http://schemas.openxmlformats.org/package/2006/metadata/core-properties"/>
    <ds:schemaRef ds:uri="http://purl.org/dc/dcmitype/"/>
    <ds:schemaRef ds:uri="http://purl.org/dc/elements/1.1/"/>
    <ds:schemaRef ds:uri="http://schemas.microsoft.com/office/infopath/2007/PartnerControls"/>
    <ds:schemaRef ds:uri="64f620ae-91ce-4b1e-911d-ee4aae89afa4"/>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D041836F-050D-448E-A7B6-564A2A1A1FC4}">
  <ds:schemaRefs>
    <ds:schemaRef ds:uri="http://schemas.microsoft.com/sharepoint/v3/contenttype/forms"/>
  </ds:schemaRefs>
</ds:datastoreItem>
</file>

<file path=customXml/itemProps3.xml><?xml version="1.0" encoding="utf-8"?>
<ds:datastoreItem xmlns:ds="http://schemas.openxmlformats.org/officeDocument/2006/customXml" ds:itemID="{506A7F25-69F8-4AA9-ABEB-55D823A081C6}">
  <ds:schemaRefs>
    <ds:schemaRef ds:uri="64f620ae-91ce-4b1e-911d-ee4aae89afa4"/>
    <ds:schemaRef ds:uri="ac2d9847-aef2-400e-97c7-c6f92ab3dee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Region Västmanland Mall Powerpoint</Template>
  <TotalTime>0</TotalTime>
  <Words>1593</Words>
  <Application>Microsoft Office PowerPoint</Application>
  <PresentationFormat>Anpassad</PresentationFormat>
  <Paragraphs>134</Paragraphs>
  <Slides>11</Slides>
  <Notes>10</Notes>
  <HiddenSlides>0</HiddenSlides>
  <MMClips>0</MMClips>
  <ScaleCrop>false</ScaleCrop>
  <HeadingPairs>
    <vt:vector size="6" baseType="variant">
      <vt:variant>
        <vt:lpstr>Använt teckensnitt</vt:lpstr>
      </vt:variant>
      <vt:variant>
        <vt:i4>5</vt:i4>
      </vt:variant>
      <vt:variant>
        <vt:lpstr>Tema</vt:lpstr>
      </vt:variant>
      <vt:variant>
        <vt:i4>4</vt:i4>
      </vt:variant>
      <vt:variant>
        <vt:lpstr>Bildrubriker</vt:lpstr>
      </vt:variant>
      <vt:variant>
        <vt:i4>11</vt:i4>
      </vt:variant>
    </vt:vector>
  </HeadingPairs>
  <TitlesOfParts>
    <vt:vector size="20" baseType="lpstr">
      <vt:lpstr>Arial</vt:lpstr>
      <vt:lpstr>Calibri</vt:lpstr>
      <vt:lpstr>Calibri Light</vt:lpstr>
      <vt:lpstr>Sabon LT Std</vt:lpstr>
      <vt:lpstr>Tahoma</vt:lpstr>
      <vt:lpstr>Region Västmanland Rosa</vt:lpstr>
      <vt:lpstr>1_Region Västmanland Rosa</vt:lpstr>
      <vt:lpstr>Region Västmanland Blå</vt:lpstr>
      <vt:lpstr>Region Västmanland Grön</vt:lpstr>
      <vt:lpstr>Lönebildning APT</vt:lpstr>
      <vt:lpstr>Vad är lönebildning?</vt:lpstr>
      <vt:lpstr>Den svenska modellen</vt:lpstr>
      <vt:lpstr>Vad påverka oss lokalt </vt:lpstr>
      <vt:lpstr>Faktorer som påverkar din lön</vt:lpstr>
      <vt:lpstr>Individuell och differentierad lönesättning</vt:lpstr>
      <vt:lpstr>Medarbetarsamtal</vt:lpstr>
      <vt:lpstr>Lönesamtal</vt:lpstr>
      <vt:lpstr>Medarbetarsamtal och lönesamtal, är ingenting utan det andra!</vt:lpstr>
      <vt:lpstr>Hur kan du påverka din lön</vt:lpstr>
      <vt:lpstr>Facklig samverkan – en nyckel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Mattias Wiséen</dc:creator>
  <cp:lastModifiedBy>Caroline Andersson</cp:lastModifiedBy>
  <cp:revision>41</cp:revision>
  <dcterms:created xsi:type="dcterms:W3CDTF">2025-03-06T07:03:23Z</dcterms:created>
  <dcterms:modified xsi:type="dcterms:W3CDTF">2025-03-17T14:39:20Z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0x01010064FCCDE7D57F994D9D3FA394004A08F1</vt:lpwstr>
  </property>
  <property fmtid="{D5CDD505-2E9C-101B-9397-08002B2CF9AE}" pid="3" name="MediaServiceImageTags">
    <vt:lpwstr/>
  </property>
</Properties>
</file>