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648" r:id="rId5"/>
    <p:sldMasterId id="2147483703" r:id="rId6"/>
  </p:sldMasterIdLst>
  <p:notesMasterIdLst>
    <p:notesMasterId r:id="rId17"/>
  </p:notesMasterIdLst>
  <p:sldIdLst>
    <p:sldId id="292" r:id="rId7"/>
    <p:sldId id="1033" r:id="rId8"/>
    <p:sldId id="296" r:id="rId9"/>
    <p:sldId id="279" r:id="rId10"/>
    <p:sldId id="324" r:id="rId11"/>
    <p:sldId id="304" r:id="rId12"/>
    <p:sldId id="1034" r:id="rId13"/>
    <p:sldId id="1035" r:id="rId14"/>
    <p:sldId id="309" r:id="rId15"/>
    <p:sldId id="310" r:id="rId16"/>
  </p:sldIdLst>
  <p:sldSz cx="20104100" cy="11309350"/>
  <p:notesSz cx="20104100" cy="113093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DFECF9"/>
    <a:srgbClr val="DCEEEB"/>
    <a:srgbClr val="E9F6F7"/>
    <a:srgbClr val="F4DEE6"/>
    <a:srgbClr val="DFFFFF"/>
    <a:srgbClr val="E1F6FF"/>
    <a:srgbClr val="D2E6F5"/>
    <a:srgbClr val="E8F5F5"/>
    <a:srgbClr val="D1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84" y="56"/>
      </p:cViewPr>
      <p:guideLst>
        <p:guide orient="horz" pos="2880"/>
        <p:guide pos="22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50329-2638-5448-B183-349CAF3D15FE}" type="doc">
      <dgm:prSet loTypeId="urn:microsoft.com/office/officeart/2005/8/layout/cycle1" loCatId="" qsTypeId="urn:microsoft.com/office/officeart/2005/8/quickstyle/simple1" qsCatId="simple" csTypeId="urn:microsoft.com/office/officeart/2005/8/colors/colorful4" csCatId="colorful" phldr="1"/>
      <dgm:spPr/>
      <dgm:t>
        <a:bodyPr/>
        <a:lstStyle/>
        <a:p>
          <a:endParaRPr lang="sv-SE"/>
        </a:p>
      </dgm:t>
    </dgm:pt>
    <dgm:pt modelId="{9FED09B3-FF63-4F4D-9DCA-B3D3A32821C5}">
      <dgm:prSet phldrT="[Text]" custT="1"/>
      <dgm:spPr/>
      <dgm:t>
        <a:bodyPr/>
        <a:lstStyle/>
        <a:p>
          <a:r>
            <a:rPr lang="sv-SE" sz="2400" b="1" dirty="0"/>
            <a:t>Hållbar design</a:t>
          </a:r>
        </a:p>
      </dgm:t>
    </dgm:pt>
    <dgm:pt modelId="{7DBFA0C9-A5BB-864D-8BE8-EEA2233E25CE}" type="parTrans" cxnId="{F34FBDF8-548C-6D49-9A33-2A3326BD6B84}">
      <dgm:prSet/>
      <dgm:spPr/>
      <dgm:t>
        <a:bodyPr/>
        <a:lstStyle/>
        <a:p>
          <a:endParaRPr lang="sv-SE" sz="4800" b="1"/>
        </a:p>
      </dgm:t>
    </dgm:pt>
    <dgm:pt modelId="{E9613D36-EDB4-E948-ADC3-D163B22E6624}" type="sibTrans" cxnId="{F34FBDF8-548C-6D49-9A33-2A3326BD6B84}">
      <dgm:prSet/>
      <dgm:spPr/>
      <dgm:t>
        <a:bodyPr/>
        <a:lstStyle/>
        <a:p>
          <a:endParaRPr lang="sv-SE" sz="4800" b="1"/>
        </a:p>
      </dgm:t>
    </dgm:pt>
    <dgm:pt modelId="{FD254A14-D561-664F-ADB3-A37ACE03F671}">
      <dgm:prSet phldrT="[Text]" custT="1"/>
      <dgm:spPr/>
      <dgm:t>
        <a:bodyPr/>
        <a:lstStyle/>
        <a:p>
          <a:r>
            <a:rPr lang="sv-SE" sz="2400" b="1" dirty="0"/>
            <a:t>Tillverkning</a:t>
          </a:r>
        </a:p>
        <a:p>
          <a:r>
            <a:rPr lang="sv-SE" sz="2400" b="1" dirty="0"/>
            <a:t>/återtillverkning</a:t>
          </a:r>
        </a:p>
      </dgm:t>
    </dgm:pt>
    <dgm:pt modelId="{4F6BB772-BE1A-C24C-B844-3B7377E21B00}" type="parTrans" cxnId="{CBB7536B-99F3-2141-AD57-5AE80FC79CFC}">
      <dgm:prSet/>
      <dgm:spPr/>
      <dgm:t>
        <a:bodyPr/>
        <a:lstStyle/>
        <a:p>
          <a:endParaRPr lang="sv-SE" sz="4800" b="1"/>
        </a:p>
      </dgm:t>
    </dgm:pt>
    <dgm:pt modelId="{CBE2C357-6418-464E-AE2E-E7F9C7E27430}" type="sibTrans" cxnId="{CBB7536B-99F3-2141-AD57-5AE80FC79CFC}">
      <dgm:prSet/>
      <dgm:spPr/>
      <dgm:t>
        <a:bodyPr/>
        <a:lstStyle/>
        <a:p>
          <a:endParaRPr lang="sv-SE" sz="4800" b="1"/>
        </a:p>
      </dgm:t>
    </dgm:pt>
    <dgm:pt modelId="{B8ACBA16-6C1C-9E44-A2BD-BECFBADFFA15}">
      <dgm:prSet phldrT="[Text]" custT="1"/>
      <dgm:spPr/>
      <dgm:t>
        <a:bodyPr/>
        <a:lstStyle/>
        <a:p>
          <a:r>
            <a:rPr lang="sv-SE" sz="2400" b="1" dirty="0"/>
            <a:t>Användning</a:t>
          </a:r>
        </a:p>
        <a:p>
          <a:r>
            <a:rPr lang="sv-SE" sz="2400" b="1" dirty="0"/>
            <a:t>/återanvändning</a:t>
          </a:r>
        </a:p>
      </dgm:t>
    </dgm:pt>
    <dgm:pt modelId="{2A2D5724-CBEB-294F-90FA-7CDDCE6AD425}" type="parTrans" cxnId="{B40CAE34-A753-2D49-91D1-DDF6FECE8F2E}">
      <dgm:prSet/>
      <dgm:spPr/>
      <dgm:t>
        <a:bodyPr/>
        <a:lstStyle/>
        <a:p>
          <a:endParaRPr lang="sv-SE" sz="4800" b="1"/>
        </a:p>
      </dgm:t>
    </dgm:pt>
    <dgm:pt modelId="{0AEF0C21-6C27-144A-8EF0-AD4BF21CDB1A}" type="sibTrans" cxnId="{B40CAE34-A753-2D49-91D1-DDF6FECE8F2E}">
      <dgm:prSet/>
      <dgm:spPr/>
      <dgm:t>
        <a:bodyPr/>
        <a:lstStyle/>
        <a:p>
          <a:endParaRPr lang="sv-SE" sz="4800" b="1"/>
        </a:p>
      </dgm:t>
    </dgm:pt>
    <dgm:pt modelId="{82EE4739-E1BE-6948-9DEE-4C8FDE7B16BB}">
      <dgm:prSet phldrT="[Text]" custT="1"/>
      <dgm:spPr/>
      <dgm:t>
        <a:bodyPr/>
        <a:lstStyle/>
        <a:p>
          <a:r>
            <a:rPr lang="sv-SE" sz="2400" b="1" dirty="0"/>
            <a:t>Insamling</a:t>
          </a:r>
        </a:p>
      </dgm:t>
    </dgm:pt>
    <dgm:pt modelId="{20E54BF7-C517-4045-B4E9-DC93B25B2E60}" type="parTrans" cxnId="{D6FB1284-CFAD-B441-9666-031B1B5440CB}">
      <dgm:prSet/>
      <dgm:spPr/>
      <dgm:t>
        <a:bodyPr/>
        <a:lstStyle/>
        <a:p>
          <a:endParaRPr lang="sv-SE" sz="4800" b="1"/>
        </a:p>
      </dgm:t>
    </dgm:pt>
    <dgm:pt modelId="{56966E23-A3BD-2B48-A2DC-C0DDAB11959E}" type="sibTrans" cxnId="{D6FB1284-CFAD-B441-9666-031B1B5440CB}">
      <dgm:prSet/>
      <dgm:spPr/>
      <dgm:t>
        <a:bodyPr/>
        <a:lstStyle/>
        <a:p>
          <a:endParaRPr lang="sv-SE" sz="4800" b="1"/>
        </a:p>
      </dgm:t>
    </dgm:pt>
    <dgm:pt modelId="{C419929D-732A-554C-83AC-C52DB2B17D8B}">
      <dgm:prSet phldrT="[Text]" custT="1"/>
      <dgm:spPr/>
      <dgm:t>
        <a:bodyPr/>
        <a:lstStyle/>
        <a:p>
          <a:r>
            <a:rPr lang="sv-SE" sz="2400" b="1" dirty="0"/>
            <a:t>Återvinning</a:t>
          </a:r>
        </a:p>
      </dgm:t>
    </dgm:pt>
    <dgm:pt modelId="{D365FB7A-8B33-1046-8F6A-20D8D425475E}" type="parTrans" cxnId="{F051FFBC-3367-BC42-B55F-BF61C4AD0208}">
      <dgm:prSet/>
      <dgm:spPr/>
      <dgm:t>
        <a:bodyPr/>
        <a:lstStyle/>
        <a:p>
          <a:endParaRPr lang="sv-SE" sz="4800" b="1"/>
        </a:p>
      </dgm:t>
    </dgm:pt>
    <dgm:pt modelId="{97B68EA1-4D4C-2245-B51B-86A99854AD55}" type="sibTrans" cxnId="{F051FFBC-3367-BC42-B55F-BF61C4AD0208}">
      <dgm:prSet/>
      <dgm:spPr/>
      <dgm:t>
        <a:bodyPr/>
        <a:lstStyle/>
        <a:p>
          <a:endParaRPr lang="sv-SE" sz="4800" b="1"/>
        </a:p>
      </dgm:t>
    </dgm:pt>
    <dgm:pt modelId="{2741281D-78E0-D347-8A26-AC514ABF0EFC}" type="pres">
      <dgm:prSet presAssocID="{8DE50329-2638-5448-B183-349CAF3D15FE}" presName="cycle" presStyleCnt="0">
        <dgm:presLayoutVars>
          <dgm:dir/>
          <dgm:resizeHandles val="exact"/>
        </dgm:presLayoutVars>
      </dgm:prSet>
      <dgm:spPr/>
    </dgm:pt>
    <dgm:pt modelId="{5BF728CA-82F3-0547-8F0C-7BF1501C836A}" type="pres">
      <dgm:prSet presAssocID="{9FED09B3-FF63-4F4D-9DCA-B3D3A32821C5}" presName="dummy" presStyleCnt="0"/>
      <dgm:spPr/>
    </dgm:pt>
    <dgm:pt modelId="{D0EC2CCD-4F91-3D46-9203-54C7538F884B}" type="pres">
      <dgm:prSet presAssocID="{9FED09B3-FF63-4F4D-9DCA-B3D3A32821C5}" presName="node" presStyleLbl="revTx" presStyleIdx="0" presStyleCnt="5">
        <dgm:presLayoutVars>
          <dgm:bulletEnabled val="1"/>
        </dgm:presLayoutVars>
      </dgm:prSet>
      <dgm:spPr/>
    </dgm:pt>
    <dgm:pt modelId="{8D434931-80A8-CC4C-9F00-9600537A7F24}" type="pres">
      <dgm:prSet presAssocID="{E9613D36-EDB4-E948-ADC3-D163B22E6624}" presName="sibTrans" presStyleLbl="node1" presStyleIdx="0" presStyleCnt="5"/>
      <dgm:spPr/>
    </dgm:pt>
    <dgm:pt modelId="{3972BC2F-564B-EF42-B362-EA7AA3771AD0}" type="pres">
      <dgm:prSet presAssocID="{FD254A14-D561-664F-ADB3-A37ACE03F671}" presName="dummy" presStyleCnt="0"/>
      <dgm:spPr/>
    </dgm:pt>
    <dgm:pt modelId="{1F10B98D-EB9F-484A-B7B3-42D61F52744A}" type="pres">
      <dgm:prSet presAssocID="{FD254A14-D561-664F-ADB3-A37ACE03F671}" presName="node" presStyleLbl="revTx" presStyleIdx="1" presStyleCnt="5" custScaleX="187581">
        <dgm:presLayoutVars>
          <dgm:bulletEnabled val="1"/>
        </dgm:presLayoutVars>
      </dgm:prSet>
      <dgm:spPr/>
    </dgm:pt>
    <dgm:pt modelId="{391CFBCA-B790-AA48-B3AC-2AA57E1ACF34}" type="pres">
      <dgm:prSet presAssocID="{CBE2C357-6418-464E-AE2E-E7F9C7E27430}" presName="sibTrans" presStyleLbl="node1" presStyleIdx="1" presStyleCnt="5"/>
      <dgm:spPr/>
    </dgm:pt>
    <dgm:pt modelId="{B31A101E-4AFC-984A-B840-018ADDAABA35}" type="pres">
      <dgm:prSet presAssocID="{B8ACBA16-6C1C-9E44-A2BD-BECFBADFFA15}" presName="dummy" presStyleCnt="0"/>
      <dgm:spPr/>
    </dgm:pt>
    <dgm:pt modelId="{18FD1FC6-3EF0-374E-9D95-D475096736BB}" type="pres">
      <dgm:prSet presAssocID="{B8ACBA16-6C1C-9E44-A2BD-BECFBADFFA15}" presName="node" presStyleLbl="revTx" presStyleIdx="2" presStyleCnt="5" custScaleX="140639">
        <dgm:presLayoutVars>
          <dgm:bulletEnabled val="1"/>
        </dgm:presLayoutVars>
      </dgm:prSet>
      <dgm:spPr/>
    </dgm:pt>
    <dgm:pt modelId="{E6F41944-428F-EF43-887E-5C98D96884A0}" type="pres">
      <dgm:prSet presAssocID="{0AEF0C21-6C27-144A-8EF0-AD4BF21CDB1A}" presName="sibTrans" presStyleLbl="node1" presStyleIdx="2" presStyleCnt="5"/>
      <dgm:spPr/>
    </dgm:pt>
    <dgm:pt modelId="{4C41EF83-7811-FF44-9EF6-9BCA5DD28655}" type="pres">
      <dgm:prSet presAssocID="{82EE4739-E1BE-6948-9DEE-4C8FDE7B16BB}" presName="dummy" presStyleCnt="0"/>
      <dgm:spPr/>
    </dgm:pt>
    <dgm:pt modelId="{A049AED7-0F34-7043-B0FC-7A524F51B2E7}" type="pres">
      <dgm:prSet presAssocID="{82EE4739-E1BE-6948-9DEE-4C8FDE7B16BB}" presName="node" presStyleLbl="revTx" presStyleIdx="3" presStyleCnt="5">
        <dgm:presLayoutVars>
          <dgm:bulletEnabled val="1"/>
        </dgm:presLayoutVars>
      </dgm:prSet>
      <dgm:spPr/>
    </dgm:pt>
    <dgm:pt modelId="{5E50BDE8-B8FB-EF49-84CA-B86F4E32974A}" type="pres">
      <dgm:prSet presAssocID="{56966E23-A3BD-2B48-A2DC-C0DDAB11959E}" presName="sibTrans" presStyleLbl="node1" presStyleIdx="3" presStyleCnt="5"/>
      <dgm:spPr/>
    </dgm:pt>
    <dgm:pt modelId="{6B8562F5-3737-6643-89AA-1AB29BBE05F6}" type="pres">
      <dgm:prSet presAssocID="{C419929D-732A-554C-83AC-C52DB2B17D8B}" presName="dummy" presStyleCnt="0"/>
      <dgm:spPr/>
    </dgm:pt>
    <dgm:pt modelId="{B55BCC6E-DDC4-2941-AAAB-DE9575A72D12}" type="pres">
      <dgm:prSet presAssocID="{C419929D-732A-554C-83AC-C52DB2B17D8B}" presName="node" presStyleLbl="revTx" presStyleIdx="4" presStyleCnt="5">
        <dgm:presLayoutVars>
          <dgm:bulletEnabled val="1"/>
        </dgm:presLayoutVars>
      </dgm:prSet>
      <dgm:spPr/>
    </dgm:pt>
    <dgm:pt modelId="{8BE08E3E-283F-C74F-95E8-62D345D28286}" type="pres">
      <dgm:prSet presAssocID="{97B68EA1-4D4C-2245-B51B-86A99854AD55}" presName="sibTrans" presStyleLbl="node1" presStyleIdx="4" presStyleCnt="5"/>
      <dgm:spPr/>
    </dgm:pt>
  </dgm:ptLst>
  <dgm:cxnLst>
    <dgm:cxn modelId="{73D36C03-C8FE-2348-B535-563BCAB890F6}" type="presOf" srcId="{97B68EA1-4D4C-2245-B51B-86A99854AD55}" destId="{8BE08E3E-283F-C74F-95E8-62D345D28286}" srcOrd="0" destOrd="0" presId="urn:microsoft.com/office/officeart/2005/8/layout/cycle1"/>
    <dgm:cxn modelId="{2725BF0F-5EA1-294B-BCED-2BCE7AE99627}" type="presOf" srcId="{CBE2C357-6418-464E-AE2E-E7F9C7E27430}" destId="{391CFBCA-B790-AA48-B3AC-2AA57E1ACF34}" srcOrd="0" destOrd="0" presId="urn:microsoft.com/office/officeart/2005/8/layout/cycle1"/>
    <dgm:cxn modelId="{972CA21B-D23D-6744-8394-B87ABDD0D363}" type="presOf" srcId="{E9613D36-EDB4-E948-ADC3-D163B22E6624}" destId="{8D434931-80A8-CC4C-9F00-9600537A7F24}" srcOrd="0" destOrd="0" presId="urn:microsoft.com/office/officeart/2005/8/layout/cycle1"/>
    <dgm:cxn modelId="{B40CAE34-A753-2D49-91D1-DDF6FECE8F2E}" srcId="{8DE50329-2638-5448-B183-349CAF3D15FE}" destId="{B8ACBA16-6C1C-9E44-A2BD-BECFBADFFA15}" srcOrd="2" destOrd="0" parTransId="{2A2D5724-CBEB-294F-90FA-7CDDCE6AD425}" sibTransId="{0AEF0C21-6C27-144A-8EF0-AD4BF21CDB1A}"/>
    <dgm:cxn modelId="{77DE3A62-CD23-9F4C-BE1C-A67CE3276E18}" type="presOf" srcId="{82EE4739-E1BE-6948-9DEE-4C8FDE7B16BB}" destId="{A049AED7-0F34-7043-B0FC-7A524F51B2E7}" srcOrd="0" destOrd="0" presId="urn:microsoft.com/office/officeart/2005/8/layout/cycle1"/>
    <dgm:cxn modelId="{AB9EEB68-E256-7D4E-BE92-200C74C95E01}" type="presOf" srcId="{0AEF0C21-6C27-144A-8EF0-AD4BF21CDB1A}" destId="{E6F41944-428F-EF43-887E-5C98D96884A0}" srcOrd="0" destOrd="0" presId="urn:microsoft.com/office/officeart/2005/8/layout/cycle1"/>
    <dgm:cxn modelId="{CBB7536B-99F3-2141-AD57-5AE80FC79CFC}" srcId="{8DE50329-2638-5448-B183-349CAF3D15FE}" destId="{FD254A14-D561-664F-ADB3-A37ACE03F671}" srcOrd="1" destOrd="0" parTransId="{4F6BB772-BE1A-C24C-B844-3B7377E21B00}" sibTransId="{CBE2C357-6418-464E-AE2E-E7F9C7E27430}"/>
    <dgm:cxn modelId="{59A48D54-9E50-0F43-874F-0B52A0CF4ABD}" type="presOf" srcId="{B8ACBA16-6C1C-9E44-A2BD-BECFBADFFA15}" destId="{18FD1FC6-3EF0-374E-9D95-D475096736BB}" srcOrd="0" destOrd="0" presId="urn:microsoft.com/office/officeart/2005/8/layout/cycle1"/>
    <dgm:cxn modelId="{D6FB1284-CFAD-B441-9666-031B1B5440CB}" srcId="{8DE50329-2638-5448-B183-349CAF3D15FE}" destId="{82EE4739-E1BE-6948-9DEE-4C8FDE7B16BB}" srcOrd="3" destOrd="0" parTransId="{20E54BF7-C517-4045-B4E9-DC93B25B2E60}" sibTransId="{56966E23-A3BD-2B48-A2DC-C0DDAB11959E}"/>
    <dgm:cxn modelId="{325D38AB-471F-A943-8A6C-FCEAFBE47E2F}" type="presOf" srcId="{FD254A14-D561-664F-ADB3-A37ACE03F671}" destId="{1F10B98D-EB9F-484A-B7B3-42D61F52744A}" srcOrd="0" destOrd="0" presId="urn:microsoft.com/office/officeart/2005/8/layout/cycle1"/>
    <dgm:cxn modelId="{C4F748AD-4340-3E44-82A7-949907193DA2}" type="presOf" srcId="{56966E23-A3BD-2B48-A2DC-C0DDAB11959E}" destId="{5E50BDE8-B8FB-EF49-84CA-B86F4E32974A}" srcOrd="0" destOrd="0" presId="urn:microsoft.com/office/officeart/2005/8/layout/cycle1"/>
    <dgm:cxn modelId="{A44094B4-74D0-4240-BBFA-38D3CA9C246A}" type="presOf" srcId="{8DE50329-2638-5448-B183-349CAF3D15FE}" destId="{2741281D-78E0-D347-8A26-AC514ABF0EFC}" srcOrd="0" destOrd="0" presId="urn:microsoft.com/office/officeart/2005/8/layout/cycle1"/>
    <dgm:cxn modelId="{F051FFBC-3367-BC42-B55F-BF61C4AD0208}" srcId="{8DE50329-2638-5448-B183-349CAF3D15FE}" destId="{C419929D-732A-554C-83AC-C52DB2B17D8B}" srcOrd="4" destOrd="0" parTransId="{D365FB7A-8B33-1046-8F6A-20D8D425475E}" sibTransId="{97B68EA1-4D4C-2245-B51B-86A99854AD55}"/>
    <dgm:cxn modelId="{39EC83E6-57CE-A248-B903-CEC9748E682F}" type="presOf" srcId="{C419929D-732A-554C-83AC-C52DB2B17D8B}" destId="{B55BCC6E-DDC4-2941-AAAB-DE9575A72D12}" srcOrd="0" destOrd="0" presId="urn:microsoft.com/office/officeart/2005/8/layout/cycle1"/>
    <dgm:cxn modelId="{D698BEF5-5AE3-3F43-92BD-689586707BE9}" type="presOf" srcId="{9FED09B3-FF63-4F4D-9DCA-B3D3A32821C5}" destId="{D0EC2CCD-4F91-3D46-9203-54C7538F884B}" srcOrd="0" destOrd="0" presId="urn:microsoft.com/office/officeart/2005/8/layout/cycle1"/>
    <dgm:cxn modelId="{F34FBDF8-548C-6D49-9A33-2A3326BD6B84}" srcId="{8DE50329-2638-5448-B183-349CAF3D15FE}" destId="{9FED09B3-FF63-4F4D-9DCA-B3D3A32821C5}" srcOrd="0" destOrd="0" parTransId="{7DBFA0C9-A5BB-864D-8BE8-EEA2233E25CE}" sibTransId="{E9613D36-EDB4-E948-ADC3-D163B22E6624}"/>
    <dgm:cxn modelId="{98F9B25B-4F53-734B-93AF-B1B8258AC9C5}" type="presParOf" srcId="{2741281D-78E0-D347-8A26-AC514ABF0EFC}" destId="{5BF728CA-82F3-0547-8F0C-7BF1501C836A}" srcOrd="0" destOrd="0" presId="urn:microsoft.com/office/officeart/2005/8/layout/cycle1"/>
    <dgm:cxn modelId="{7FA1DE51-6B64-C84E-A3E1-55740553B063}" type="presParOf" srcId="{2741281D-78E0-D347-8A26-AC514ABF0EFC}" destId="{D0EC2CCD-4F91-3D46-9203-54C7538F884B}" srcOrd="1" destOrd="0" presId="urn:microsoft.com/office/officeart/2005/8/layout/cycle1"/>
    <dgm:cxn modelId="{62D97CFE-FB15-8F4B-A362-B95992D36016}" type="presParOf" srcId="{2741281D-78E0-D347-8A26-AC514ABF0EFC}" destId="{8D434931-80A8-CC4C-9F00-9600537A7F24}" srcOrd="2" destOrd="0" presId="urn:microsoft.com/office/officeart/2005/8/layout/cycle1"/>
    <dgm:cxn modelId="{7EA33189-AA40-124A-9867-949E1BD17D02}" type="presParOf" srcId="{2741281D-78E0-D347-8A26-AC514ABF0EFC}" destId="{3972BC2F-564B-EF42-B362-EA7AA3771AD0}" srcOrd="3" destOrd="0" presId="urn:microsoft.com/office/officeart/2005/8/layout/cycle1"/>
    <dgm:cxn modelId="{1D4DC83C-F040-8347-9427-289466391458}" type="presParOf" srcId="{2741281D-78E0-D347-8A26-AC514ABF0EFC}" destId="{1F10B98D-EB9F-484A-B7B3-42D61F52744A}" srcOrd="4" destOrd="0" presId="urn:microsoft.com/office/officeart/2005/8/layout/cycle1"/>
    <dgm:cxn modelId="{9C868064-419C-224D-A09B-E9B9ED5E360D}" type="presParOf" srcId="{2741281D-78E0-D347-8A26-AC514ABF0EFC}" destId="{391CFBCA-B790-AA48-B3AC-2AA57E1ACF34}" srcOrd="5" destOrd="0" presId="urn:microsoft.com/office/officeart/2005/8/layout/cycle1"/>
    <dgm:cxn modelId="{337771F2-3D78-BD41-82D6-368B35FC6B4A}" type="presParOf" srcId="{2741281D-78E0-D347-8A26-AC514ABF0EFC}" destId="{B31A101E-4AFC-984A-B840-018ADDAABA35}" srcOrd="6" destOrd="0" presId="urn:microsoft.com/office/officeart/2005/8/layout/cycle1"/>
    <dgm:cxn modelId="{7C3F5BCB-BECA-E840-940F-D5DA67323084}" type="presParOf" srcId="{2741281D-78E0-D347-8A26-AC514ABF0EFC}" destId="{18FD1FC6-3EF0-374E-9D95-D475096736BB}" srcOrd="7" destOrd="0" presId="urn:microsoft.com/office/officeart/2005/8/layout/cycle1"/>
    <dgm:cxn modelId="{4B5E7283-1516-FC41-9C95-EBEC50F45EFE}" type="presParOf" srcId="{2741281D-78E0-D347-8A26-AC514ABF0EFC}" destId="{E6F41944-428F-EF43-887E-5C98D96884A0}" srcOrd="8" destOrd="0" presId="urn:microsoft.com/office/officeart/2005/8/layout/cycle1"/>
    <dgm:cxn modelId="{00AFCFF2-553E-ED42-BA1D-8C3CC1C753F8}" type="presParOf" srcId="{2741281D-78E0-D347-8A26-AC514ABF0EFC}" destId="{4C41EF83-7811-FF44-9EF6-9BCA5DD28655}" srcOrd="9" destOrd="0" presId="urn:microsoft.com/office/officeart/2005/8/layout/cycle1"/>
    <dgm:cxn modelId="{B408AB48-68F8-8D4A-8A59-A5420BA06DE5}" type="presParOf" srcId="{2741281D-78E0-D347-8A26-AC514ABF0EFC}" destId="{A049AED7-0F34-7043-B0FC-7A524F51B2E7}" srcOrd="10" destOrd="0" presId="urn:microsoft.com/office/officeart/2005/8/layout/cycle1"/>
    <dgm:cxn modelId="{93BBA31E-73D0-614E-8E23-32B08909AC21}" type="presParOf" srcId="{2741281D-78E0-D347-8A26-AC514ABF0EFC}" destId="{5E50BDE8-B8FB-EF49-84CA-B86F4E32974A}" srcOrd="11" destOrd="0" presId="urn:microsoft.com/office/officeart/2005/8/layout/cycle1"/>
    <dgm:cxn modelId="{1CCA5B0E-50A9-A145-A278-DEF607439F1C}" type="presParOf" srcId="{2741281D-78E0-D347-8A26-AC514ABF0EFC}" destId="{6B8562F5-3737-6643-89AA-1AB29BBE05F6}" srcOrd="12" destOrd="0" presId="urn:microsoft.com/office/officeart/2005/8/layout/cycle1"/>
    <dgm:cxn modelId="{5B6C8423-8BC9-3C4D-B6DC-16D02C17A149}" type="presParOf" srcId="{2741281D-78E0-D347-8A26-AC514ABF0EFC}" destId="{B55BCC6E-DDC4-2941-AAAB-DE9575A72D12}" srcOrd="13" destOrd="0" presId="urn:microsoft.com/office/officeart/2005/8/layout/cycle1"/>
    <dgm:cxn modelId="{011C551C-91E0-9F4E-9227-26D89055940D}" type="presParOf" srcId="{2741281D-78E0-D347-8A26-AC514ABF0EFC}" destId="{8BE08E3E-283F-C74F-95E8-62D345D2828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5D856-354A-1D41-BF7A-53D2427EA231}" type="doc">
      <dgm:prSet loTypeId="urn:microsoft.com/office/officeart/2005/8/layout/hChevron3" loCatId="" qsTypeId="urn:microsoft.com/office/officeart/2005/8/quickstyle/simple1" qsCatId="simple" csTypeId="urn:microsoft.com/office/officeart/2005/8/colors/accent1_2" csCatId="accent1" phldr="1"/>
      <dgm:spPr/>
    </dgm:pt>
    <dgm:pt modelId="{2ECAF1F1-0BE7-9F4E-86A0-A63DD812FC28}">
      <dgm:prSet phldrT="[Text]"/>
      <dgm:spPr/>
      <dgm:t>
        <a:bodyPr/>
        <a:lstStyle/>
        <a:p>
          <a:r>
            <a:rPr lang="sv-SE" dirty="0"/>
            <a:t>Råmaterial</a:t>
          </a:r>
        </a:p>
      </dgm:t>
    </dgm:pt>
    <dgm:pt modelId="{39955826-9FCF-8A49-9CEB-9491729D4E81}" type="parTrans" cxnId="{41BF6C8D-CB97-3F45-ABB7-592EC9908816}">
      <dgm:prSet/>
      <dgm:spPr/>
      <dgm:t>
        <a:bodyPr/>
        <a:lstStyle/>
        <a:p>
          <a:endParaRPr lang="sv-SE"/>
        </a:p>
      </dgm:t>
    </dgm:pt>
    <dgm:pt modelId="{B5AD6F78-ADB4-CA4A-A4F4-1CE627562A40}" type="sibTrans" cxnId="{41BF6C8D-CB97-3F45-ABB7-592EC9908816}">
      <dgm:prSet/>
      <dgm:spPr/>
      <dgm:t>
        <a:bodyPr/>
        <a:lstStyle/>
        <a:p>
          <a:endParaRPr lang="sv-SE"/>
        </a:p>
      </dgm:t>
    </dgm:pt>
    <dgm:pt modelId="{5238E832-24C7-4F44-8801-A4D4C28BD006}">
      <dgm:prSet phldrT="[Text]"/>
      <dgm:spPr/>
      <dgm:t>
        <a:bodyPr/>
        <a:lstStyle/>
        <a:p>
          <a:r>
            <a:rPr lang="sv-SE" dirty="0"/>
            <a:t>Design</a:t>
          </a:r>
        </a:p>
      </dgm:t>
    </dgm:pt>
    <dgm:pt modelId="{5E983A4D-A3EC-0341-A236-263175FB691C}" type="parTrans" cxnId="{650BFCBA-7E08-7C4C-B390-05FE8B97052D}">
      <dgm:prSet/>
      <dgm:spPr/>
      <dgm:t>
        <a:bodyPr/>
        <a:lstStyle/>
        <a:p>
          <a:endParaRPr lang="sv-SE"/>
        </a:p>
      </dgm:t>
    </dgm:pt>
    <dgm:pt modelId="{0FFB3EA6-0C13-8E40-90EE-5836FE3398AC}" type="sibTrans" cxnId="{650BFCBA-7E08-7C4C-B390-05FE8B97052D}">
      <dgm:prSet/>
      <dgm:spPr/>
      <dgm:t>
        <a:bodyPr/>
        <a:lstStyle/>
        <a:p>
          <a:endParaRPr lang="sv-SE"/>
        </a:p>
      </dgm:t>
    </dgm:pt>
    <dgm:pt modelId="{7AE88038-9A78-F54E-8856-9A51D371BBC0}">
      <dgm:prSet phldrT="[Text]"/>
      <dgm:spPr/>
      <dgm:t>
        <a:bodyPr/>
        <a:lstStyle/>
        <a:p>
          <a:r>
            <a:rPr lang="sv-SE" dirty="0"/>
            <a:t>Tillverkning</a:t>
          </a:r>
        </a:p>
      </dgm:t>
    </dgm:pt>
    <dgm:pt modelId="{EB98EDB9-AB2D-8249-A3A7-19F19C15A009}" type="parTrans" cxnId="{3738A29F-55E5-B342-B0C1-580C38AFF776}">
      <dgm:prSet/>
      <dgm:spPr/>
      <dgm:t>
        <a:bodyPr/>
        <a:lstStyle/>
        <a:p>
          <a:endParaRPr lang="sv-SE"/>
        </a:p>
      </dgm:t>
    </dgm:pt>
    <dgm:pt modelId="{9A5DA650-EBC2-744F-AA15-A2155D6B14E2}" type="sibTrans" cxnId="{3738A29F-55E5-B342-B0C1-580C38AFF776}">
      <dgm:prSet/>
      <dgm:spPr/>
      <dgm:t>
        <a:bodyPr/>
        <a:lstStyle/>
        <a:p>
          <a:endParaRPr lang="sv-SE"/>
        </a:p>
      </dgm:t>
    </dgm:pt>
    <dgm:pt modelId="{8507C168-665C-A542-B37F-5635DABFAF17}">
      <dgm:prSet phldrT="[Text]"/>
      <dgm:spPr/>
      <dgm:t>
        <a:bodyPr/>
        <a:lstStyle/>
        <a:p>
          <a:r>
            <a:rPr lang="sv-SE" dirty="0"/>
            <a:t>Avfall</a:t>
          </a:r>
        </a:p>
      </dgm:t>
    </dgm:pt>
    <dgm:pt modelId="{D9156A68-FFB1-5440-BC37-3D958EC0D1F0}" type="parTrans" cxnId="{16F977BB-4AA0-B148-991A-D9E4E479C008}">
      <dgm:prSet/>
      <dgm:spPr/>
      <dgm:t>
        <a:bodyPr/>
        <a:lstStyle/>
        <a:p>
          <a:endParaRPr lang="sv-SE"/>
        </a:p>
      </dgm:t>
    </dgm:pt>
    <dgm:pt modelId="{C734BAAF-81B7-1440-8150-170E9A66F516}" type="sibTrans" cxnId="{16F977BB-4AA0-B148-991A-D9E4E479C008}">
      <dgm:prSet/>
      <dgm:spPr/>
      <dgm:t>
        <a:bodyPr/>
        <a:lstStyle/>
        <a:p>
          <a:endParaRPr lang="sv-SE"/>
        </a:p>
      </dgm:t>
    </dgm:pt>
    <dgm:pt modelId="{9DCC073C-1C41-CE40-B5E8-28B2587B6A15}" type="pres">
      <dgm:prSet presAssocID="{3795D856-354A-1D41-BF7A-53D2427EA231}" presName="Name0" presStyleCnt="0">
        <dgm:presLayoutVars>
          <dgm:dir/>
          <dgm:resizeHandles val="exact"/>
        </dgm:presLayoutVars>
      </dgm:prSet>
      <dgm:spPr/>
    </dgm:pt>
    <dgm:pt modelId="{9C4E0D12-50FD-E149-B6CB-A0EC732BC41F}" type="pres">
      <dgm:prSet presAssocID="{2ECAF1F1-0BE7-9F4E-86A0-A63DD812FC28}" presName="parTxOnly" presStyleLbl="node1" presStyleIdx="0" presStyleCnt="4">
        <dgm:presLayoutVars>
          <dgm:bulletEnabled val="1"/>
        </dgm:presLayoutVars>
      </dgm:prSet>
      <dgm:spPr/>
    </dgm:pt>
    <dgm:pt modelId="{6E82B1C5-2D29-3045-81D8-5CAA772A84D0}" type="pres">
      <dgm:prSet presAssocID="{B5AD6F78-ADB4-CA4A-A4F4-1CE627562A40}" presName="parSpace" presStyleCnt="0"/>
      <dgm:spPr/>
    </dgm:pt>
    <dgm:pt modelId="{5459081A-4870-FE48-BB0E-51617B6ED9FA}" type="pres">
      <dgm:prSet presAssocID="{5238E832-24C7-4F44-8801-A4D4C28BD006}" presName="parTxOnly" presStyleLbl="node1" presStyleIdx="1" presStyleCnt="4">
        <dgm:presLayoutVars>
          <dgm:bulletEnabled val="1"/>
        </dgm:presLayoutVars>
      </dgm:prSet>
      <dgm:spPr/>
    </dgm:pt>
    <dgm:pt modelId="{1A501F1C-0E57-134B-92C1-A265F873F9F2}" type="pres">
      <dgm:prSet presAssocID="{0FFB3EA6-0C13-8E40-90EE-5836FE3398AC}" presName="parSpace" presStyleCnt="0"/>
      <dgm:spPr/>
    </dgm:pt>
    <dgm:pt modelId="{07E0A417-19CA-1A4C-8F58-F8B452BA1417}" type="pres">
      <dgm:prSet presAssocID="{7AE88038-9A78-F54E-8856-9A51D371BBC0}" presName="parTxOnly" presStyleLbl="node1" presStyleIdx="2" presStyleCnt="4">
        <dgm:presLayoutVars>
          <dgm:bulletEnabled val="1"/>
        </dgm:presLayoutVars>
      </dgm:prSet>
      <dgm:spPr/>
    </dgm:pt>
    <dgm:pt modelId="{153EC76D-3A63-8047-BC88-1EA011DB7200}" type="pres">
      <dgm:prSet presAssocID="{9A5DA650-EBC2-744F-AA15-A2155D6B14E2}" presName="parSpace" presStyleCnt="0"/>
      <dgm:spPr/>
    </dgm:pt>
    <dgm:pt modelId="{3283D599-33E1-194F-930F-7CD38AD289CD}" type="pres">
      <dgm:prSet presAssocID="{8507C168-665C-A542-B37F-5635DABFAF17}" presName="parTxOnly" presStyleLbl="node1" presStyleIdx="3" presStyleCnt="4">
        <dgm:presLayoutVars>
          <dgm:bulletEnabled val="1"/>
        </dgm:presLayoutVars>
      </dgm:prSet>
      <dgm:spPr/>
    </dgm:pt>
  </dgm:ptLst>
  <dgm:cxnLst>
    <dgm:cxn modelId="{BA40F324-8177-AB48-BCAA-9EBDA6B9DBEA}" type="presOf" srcId="{2ECAF1F1-0BE7-9F4E-86A0-A63DD812FC28}" destId="{9C4E0D12-50FD-E149-B6CB-A0EC732BC41F}" srcOrd="0" destOrd="0" presId="urn:microsoft.com/office/officeart/2005/8/layout/hChevron3"/>
    <dgm:cxn modelId="{3ACDD330-11C6-2B43-B7AA-AD98E733F712}" type="presOf" srcId="{8507C168-665C-A542-B37F-5635DABFAF17}" destId="{3283D599-33E1-194F-930F-7CD38AD289CD}" srcOrd="0" destOrd="0" presId="urn:microsoft.com/office/officeart/2005/8/layout/hChevron3"/>
    <dgm:cxn modelId="{F963076E-8EF0-C548-A910-3EDE64FF5072}" type="presOf" srcId="{7AE88038-9A78-F54E-8856-9A51D371BBC0}" destId="{07E0A417-19CA-1A4C-8F58-F8B452BA1417}" srcOrd="0" destOrd="0" presId="urn:microsoft.com/office/officeart/2005/8/layout/hChevron3"/>
    <dgm:cxn modelId="{41BF6C8D-CB97-3F45-ABB7-592EC9908816}" srcId="{3795D856-354A-1D41-BF7A-53D2427EA231}" destId="{2ECAF1F1-0BE7-9F4E-86A0-A63DD812FC28}" srcOrd="0" destOrd="0" parTransId="{39955826-9FCF-8A49-9CEB-9491729D4E81}" sibTransId="{B5AD6F78-ADB4-CA4A-A4F4-1CE627562A40}"/>
    <dgm:cxn modelId="{3738A29F-55E5-B342-B0C1-580C38AFF776}" srcId="{3795D856-354A-1D41-BF7A-53D2427EA231}" destId="{7AE88038-9A78-F54E-8856-9A51D371BBC0}" srcOrd="2" destOrd="0" parTransId="{EB98EDB9-AB2D-8249-A3A7-19F19C15A009}" sibTransId="{9A5DA650-EBC2-744F-AA15-A2155D6B14E2}"/>
    <dgm:cxn modelId="{650BFCBA-7E08-7C4C-B390-05FE8B97052D}" srcId="{3795D856-354A-1D41-BF7A-53D2427EA231}" destId="{5238E832-24C7-4F44-8801-A4D4C28BD006}" srcOrd="1" destOrd="0" parTransId="{5E983A4D-A3EC-0341-A236-263175FB691C}" sibTransId="{0FFB3EA6-0C13-8E40-90EE-5836FE3398AC}"/>
    <dgm:cxn modelId="{16F977BB-4AA0-B148-991A-D9E4E479C008}" srcId="{3795D856-354A-1D41-BF7A-53D2427EA231}" destId="{8507C168-665C-A542-B37F-5635DABFAF17}" srcOrd="3" destOrd="0" parTransId="{D9156A68-FFB1-5440-BC37-3D958EC0D1F0}" sibTransId="{C734BAAF-81B7-1440-8150-170E9A66F516}"/>
    <dgm:cxn modelId="{080E76E2-94BC-9F47-BE7D-DF957FF9B45C}" type="presOf" srcId="{3795D856-354A-1D41-BF7A-53D2427EA231}" destId="{9DCC073C-1C41-CE40-B5E8-28B2587B6A15}" srcOrd="0" destOrd="0" presId="urn:microsoft.com/office/officeart/2005/8/layout/hChevron3"/>
    <dgm:cxn modelId="{E88774EE-D048-3149-9492-E4985A91D14A}" type="presOf" srcId="{5238E832-24C7-4F44-8801-A4D4C28BD006}" destId="{5459081A-4870-FE48-BB0E-51617B6ED9FA}" srcOrd="0" destOrd="0" presId="urn:microsoft.com/office/officeart/2005/8/layout/hChevron3"/>
    <dgm:cxn modelId="{80694B92-4394-4246-B15A-BB3A2E051ED4}" type="presParOf" srcId="{9DCC073C-1C41-CE40-B5E8-28B2587B6A15}" destId="{9C4E0D12-50FD-E149-B6CB-A0EC732BC41F}" srcOrd="0" destOrd="0" presId="urn:microsoft.com/office/officeart/2005/8/layout/hChevron3"/>
    <dgm:cxn modelId="{4BEC7B28-2451-3A44-9651-EE8F9AC083FF}" type="presParOf" srcId="{9DCC073C-1C41-CE40-B5E8-28B2587B6A15}" destId="{6E82B1C5-2D29-3045-81D8-5CAA772A84D0}" srcOrd="1" destOrd="0" presId="urn:microsoft.com/office/officeart/2005/8/layout/hChevron3"/>
    <dgm:cxn modelId="{63A424C2-1F01-EC4F-94E6-71D2E7C1BAF7}" type="presParOf" srcId="{9DCC073C-1C41-CE40-B5E8-28B2587B6A15}" destId="{5459081A-4870-FE48-BB0E-51617B6ED9FA}" srcOrd="2" destOrd="0" presId="urn:microsoft.com/office/officeart/2005/8/layout/hChevron3"/>
    <dgm:cxn modelId="{1BBAAB66-62CF-6645-8066-02455E982111}" type="presParOf" srcId="{9DCC073C-1C41-CE40-B5E8-28B2587B6A15}" destId="{1A501F1C-0E57-134B-92C1-A265F873F9F2}" srcOrd="3" destOrd="0" presId="urn:microsoft.com/office/officeart/2005/8/layout/hChevron3"/>
    <dgm:cxn modelId="{8F3E7DF8-E3B3-B841-AAE5-CA036656E376}" type="presParOf" srcId="{9DCC073C-1C41-CE40-B5E8-28B2587B6A15}" destId="{07E0A417-19CA-1A4C-8F58-F8B452BA1417}" srcOrd="4" destOrd="0" presId="urn:microsoft.com/office/officeart/2005/8/layout/hChevron3"/>
    <dgm:cxn modelId="{6C69F6D9-720F-7B49-B0A6-7F977D17AFBB}" type="presParOf" srcId="{9DCC073C-1C41-CE40-B5E8-28B2587B6A15}" destId="{153EC76D-3A63-8047-BC88-1EA011DB7200}" srcOrd="5" destOrd="0" presId="urn:microsoft.com/office/officeart/2005/8/layout/hChevron3"/>
    <dgm:cxn modelId="{84BA9F79-2578-D343-9FDF-37898E7FC8AD}" type="presParOf" srcId="{9DCC073C-1C41-CE40-B5E8-28B2587B6A15}" destId="{3283D599-33E1-194F-930F-7CD38AD289CD}"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6E10C-D11D-4DA4-8536-F486156A8B94}" type="doc">
      <dgm:prSet loTypeId="urn:microsoft.com/office/officeart/2005/8/layout/hProcess11" loCatId="process" qsTypeId="urn:microsoft.com/office/officeart/2005/8/quickstyle/simple1" qsCatId="simple" csTypeId="urn:microsoft.com/office/officeart/2005/8/colors/accent1_2" csCatId="accent1" phldr="1"/>
      <dgm:spPr/>
    </dgm:pt>
    <dgm:pt modelId="{BCB2ECE8-DD6C-4E74-B598-EDFBC0564F88}">
      <dgm:prSet phldrT="[Text]" custT="1"/>
      <dgm:spPr/>
      <dgm:t>
        <a:bodyPr/>
        <a:lstStyle/>
        <a:p>
          <a:r>
            <a:rPr lang="sv-SE" sz="3000" b="1" dirty="0"/>
            <a:t>Juli</a:t>
          </a:r>
          <a:r>
            <a:rPr lang="sv-SE" sz="3000" dirty="0"/>
            <a:t> </a:t>
          </a:r>
          <a:r>
            <a:rPr lang="sv-SE" sz="3000" b="1" dirty="0"/>
            <a:t>2022</a:t>
          </a:r>
          <a:r>
            <a:rPr lang="sv-SE" sz="3000" dirty="0"/>
            <a:t> Beslut fattas</a:t>
          </a:r>
        </a:p>
      </dgm:t>
    </dgm:pt>
    <dgm:pt modelId="{A79DE2ED-8950-4F22-98AC-A3DA1216AE29}" type="parTrans" cxnId="{AC393D3B-ED1A-4B0F-AB61-B667CA00BB84}">
      <dgm:prSet/>
      <dgm:spPr/>
      <dgm:t>
        <a:bodyPr/>
        <a:lstStyle/>
        <a:p>
          <a:endParaRPr lang="sv-SE"/>
        </a:p>
      </dgm:t>
    </dgm:pt>
    <dgm:pt modelId="{679DEA3A-A126-4307-B97B-06327D6B3E74}" type="sibTrans" cxnId="{AC393D3B-ED1A-4B0F-AB61-B667CA00BB84}">
      <dgm:prSet/>
      <dgm:spPr/>
      <dgm:t>
        <a:bodyPr/>
        <a:lstStyle/>
        <a:p>
          <a:endParaRPr lang="sv-SE"/>
        </a:p>
      </dgm:t>
    </dgm:pt>
    <dgm:pt modelId="{12B706B8-2694-4D98-B99F-9803405E8A20}">
      <dgm:prSet phldrT="[Text]" custT="1"/>
      <dgm:spPr/>
      <dgm:t>
        <a:bodyPr/>
        <a:lstStyle/>
        <a:p>
          <a:r>
            <a:rPr lang="sv-SE" sz="3000" b="1" i="0" dirty="0"/>
            <a:t>Oktober/</a:t>
          </a:r>
          <a:br>
            <a:rPr lang="sv-SE" sz="3000" b="1" i="0" dirty="0"/>
          </a:br>
          <a:r>
            <a:rPr lang="sv-SE" sz="3000" b="1" i="0" dirty="0"/>
            <a:t>november  </a:t>
          </a:r>
        </a:p>
        <a:p>
          <a:r>
            <a:rPr lang="sv-SE" sz="3000" dirty="0"/>
            <a:t>Framtagande av informations-material</a:t>
          </a:r>
        </a:p>
      </dgm:t>
    </dgm:pt>
    <dgm:pt modelId="{8A785A70-41D9-4417-836D-01F470FF91BA}" type="parTrans" cxnId="{74255FAD-4CF5-442E-8870-E8B5E5AF17E2}">
      <dgm:prSet/>
      <dgm:spPr/>
      <dgm:t>
        <a:bodyPr/>
        <a:lstStyle/>
        <a:p>
          <a:endParaRPr lang="sv-SE"/>
        </a:p>
      </dgm:t>
    </dgm:pt>
    <dgm:pt modelId="{FED66AEF-5A0D-441C-805A-A4C33AD38577}" type="sibTrans" cxnId="{74255FAD-4CF5-442E-8870-E8B5E5AF17E2}">
      <dgm:prSet/>
      <dgm:spPr/>
      <dgm:t>
        <a:bodyPr/>
        <a:lstStyle/>
        <a:p>
          <a:endParaRPr lang="sv-SE"/>
        </a:p>
      </dgm:t>
    </dgm:pt>
    <dgm:pt modelId="{8EB31822-5C25-4828-82EA-46FF6BD2361C}">
      <dgm:prSet phldrT="[Text]" custT="1"/>
      <dgm:spPr/>
      <dgm:t>
        <a:bodyPr/>
        <a:lstStyle/>
        <a:p>
          <a:r>
            <a:rPr lang="sv-SE" sz="3000" b="1" dirty="0"/>
            <a:t>Januari – juni 2023  </a:t>
          </a:r>
        </a:p>
        <a:p>
          <a:r>
            <a:rPr lang="sv-SE" sz="3000" dirty="0"/>
            <a:t>Genomförande i verksamheter</a:t>
          </a:r>
        </a:p>
      </dgm:t>
    </dgm:pt>
    <dgm:pt modelId="{87ADECCB-B840-47F5-B385-3615F86BDB4E}" type="parTrans" cxnId="{2DBF5C6A-E59D-49A5-A7A5-2C438E86998C}">
      <dgm:prSet/>
      <dgm:spPr/>
      <dgm:t>
        <a:bodyPr/>
        <a:lstStyle/>
        <a:p>
          <a:endParaRPr lang="sv-SE"/>
        </a:p>
      </dgm:t>
    </dgm:pt>
    <dgm:pt modelId="{C132781D-4FC0-4815-A64D-AAF083A95346}" type="sibTrans" cxnId="{2DBF5C6A-E59D-49A5-A7A5-2C438E86998C}">
      <dgm:prSet/>
      <dgm:spPr/>
      <dgm:t>
        <a:bodyPr/>
        <a:lstStyle/>
        <a:p>
          <a:endParaRPr lang="sv-SE"/>
        </a:p>
      </dgm:t>
    </dgm:pt>
    <dgm:pt modelId="{7EECC2D4-0D61-46EB-AAD1-A7DC19D1B11B}">
      <dgm:prSet phldrT="[Text]" custT="1"/>
      <dgm:spPr/>
      <dgm:t>
        <a:bodyPr/>
        <a:lstStyle/>
        <a:p>
          <a:r>
            <a:rPr lang="sv-SE" sz="3000" b="1" dirty="0"/>
            <a:t>Sista juni 2023 </a:t>
          </a:r>
          <a:r>
            <a:rPr lang="sv-SE" sz="3000" dirty="0"/>
            <a:t> Klart</a:t>
          </a:r>
        </a:p>
      </dgm:t>
    </dgm:pt>
    <dgm:pt modelId="{76E505DB-19B0-4A96-BB4D-F108FAD16281}" type="parTrans" cxnId="{B535B8A2-5394-42FC-BD1F-F41EBF500FC7}">
      <dgm:prSet/>
      <dgm:spPr/>
      <dgm:t>
        <a:bodyPr/>
        <a:lstStyle/>
        <a:p>
          <a:endParaRPr lang="sv-SE"/>
        </a:p>
      </dgm:t>
    </dgm:pt>
    <dgm:pt modelId="{71148755-754C-46B1-99D0-B46193EE341D}" type="sibTrans" cxnId="{B535B8A2-5394-42FC-BD1F-F41EBF500FC7}">
      <dgm:prSet/>
      <dgm:spPr/>
      <dgm:t>
        <a:bodyPr/>
        <a:lstStyle/>
        <a:p>
          <a:endParaRPr lang="sv-SE"/>
        </a:p>
      </dgm:t>
    </dgm:pt>
    <dgm:pt modelId="{B6EBC52C-2A6B-4379-8A91-531D687AC11F}">
      <dgm:prSet phldrT="[Text]" custT="1"/>
      <dgm:spPr/>
      <dgm:t>
        <a:bodyPr/>
        <a:lstStyle/>
        <a:p>
          <a:r>
            <a:rPr lang="sv-SE" sz="3000" b="1" dirty="0"/>
            <a:t>December</a:t>
          </a:r>
          <a:r>
            <a:rPr lang="sv-SE" sz="3000" dirty="0"/>
            <a:t> Information till verksamheter</a:t>
          </a:r>
        </a:p>
      </dgm:t>
    </dgm:pt>
    <dgm:pt modelId="{B835EB66-A91F-4722-A973-D900AB1D9F80}" type="parTrans" cxnId="{6C789D3E-D048-4668-AC3E-A8EA8C2A8B58}">
      <dgm:prSet/>
      <dgm:spPr/>
      <dgm:t>
        <a:bodyPr/>
        <a:lstStyle/>
        <a:p>
          <a:endParaRPr lang="sv-SE"/>
        </a:p>
      </dgm:t>
    </dgm:pt>
    <dgm:pt modelId="{6AD5A803-9018-4FF6-BE15-CF7AB5C9F8F6}" type="sibTrans" cxnId="{6C789D3E-D048-4668-AC3E-A8EA8C2A8B58}">
      <dgm:prSet/>
      <dgm:spPr/>
      <dgm:t>
        <a:bodyPr/>
        <a:lstStyle/>
        <a:p>
          <a:endParaRPr lang="sv-SE"/>
        </a:p>
      </dgm:t>
    </dgm:pt>
    <dgm:pt modelId="{56EF117A-ABCB-4B4A-953B-192182633E60}">
      <dgm:prSet phldrT="[Text]" custT="1"/>
      <dgm:spPr/>
      <dgm:t>
        <a:bodyPr/>
        <a:lstStyle/>
        <a:p>
          <a:r>
            <a:rPr lang="sv-SE" sz="3000" b="1" dirty="0"/>
            <a:t>September 2022 </a:t>
          </a:r>
          <a:r>
            <a:rPr lang="sv-SE" sz="3000" dirty="0"/>
            <a:t>Mailutskick till samtliga miljö-samordnare</a:t>
          </a:r>
        </a:p>
      </dgm:t>
    </dgm:pt>
    <dgm:pt modelId="{97767974-2A40-44E1-A655-3D20DE3C6FAF}" type="sibTrans" cxnId="{9FFF22F5-F1AB-4CD5-998C-42ECAE23E3F8}">
      <dgm:prSet/>
      <dgm:spPr/>
      <dgm:t>
        <a:bodyPr/>
        <a:lstStyle/>
        <a:p>
          <a:endParaRPr lang="sv-SE"/>
        </a:p>
      </dgm:t>
    </dgm:pt>
    <dgm:pt modelId="{F67F621B-4C72-4EA8-BA19-E9129390148A}" type="parTrans" cxnId="{9FFF22F5-F1AB-4CD5-998C-42ECAE23E3F8}">
      <dgm:prSet/>
      <dgm:spPr/>
      <dgm:t>
        <a:bodyPr/>
        <a:lstStyle/>
        <a:p>
          <a:endParaRPr lang="sv-SE"/>
        </a:p>
      </dgm:t>
    </dgm:pt>
    <dgm:pt modelId="{368ABC59-339A-43F5-9EE7-7A105E561044}" type="pres">
      <dgm:prSet presAssocID="{9036E10C-D11D-4DA4-8536-F486156A8B94}" presName="Name0" presStyleCnt="0">
        <dgm:presLayoutVars>
          <dgm:dir/>
          <dgm:resizeHandles val="exact"/>
        </dgm:presLayoutVars>
      </dgm:prSet>
      <dgm:spPr/>
    </dgm:pt>
    <dgm:pt modelId="{6B3499E0-5FA0-448C-9B80-020D4749529F}" type="pres">
      <dgm:prSet presAssocID="{9036E10C-D11D-4DA4-8536-F486156A8B94}" presName="arrow" presStyleLbl="bgShp" presStyleIdx="0" presStyleCnt="1"/>
      <dgm:spPr/>
    </dgm:pt>
    <dgm:pt modelId="{9EED05C5-41EC-47B8-9096-F13B18558A57}" type="pres">
      <dgm:prSet presAssocID="{9036E10C-D11D-4DA4-8536-F486156A8B94}" presName="points" presStyleCnt="0"/>
      <dgm:spPr/>
    </dgm:pt>
    <dgm:pt modelId="{CFE1CB4C-AF70-4145-B1D4-EBCA7F7C57C4}" type="pres">
      <dgm:prSet presAssocID="{BCB2ECE8-DD6C-4E74-B598-EDFBC0564F88}" presName="compositeA" presStyleCnt="0"/>
      <dgm:spPr/>
    </dgm:pt>
    <dgm:pt modelId="{42B929BE-C44B-4FFF-9F92-2CE8A32D5049}" type="pres">
      <dgm:prSet presAssocID="{BCB2ECE8-DD6C-4E74-B598-EDFBC0564F88}" presName="textA" presStyleLbl="revTx" presStyleIdx="0" presStyleCnt="6" custScaleX="295012" custLinFactX="200000" custLinFactNeighborX="223939">
        <dgm:presLayoutVars>
          <dgm:bulletEnabled val="1"/>
        </dgm:presLayoutVars>
      </dgm:prSet>
      <dgm:spPr/>
    </dgm:pt>
    <dgm:pt modelId="{B83BC620-DDA6-4632-B696-C2030148A7BC}" type="pres">
      <dgm:prSet presAssocID="{BCB2ECE8-DD6C-4E74-B598-EDFBC0564F88}" presName="circleA" presStyleLbl="node1" presStyleIdx="0" presStyleCnt="6"/>
      <dgm:spPr/>
    </dgm:pt>
    <dgm:pt modelId="{70A656E6-04DF-49D2-84AE-1C0CE926B1E5}" type="pres">
      <dgm:prSet presAssocID="{BCB2ECE8-DD6C-4E74-B598-EDFBC0564F88}" presName="spaceA" presStyleCnt="0"/>
      <dgm:spPr/>
    </dgm:pt>
    <dgm:pt modelId="{D0853FEC-39AF-4737-82FF-3E3AB69768E1}" type="pres">
      <dgm:prSet presAssocID="{679DEA3A-A126-4307-B97B-06327D6B3E74}" presName="space" presStyleCnt="0"/>
      <dgm:spPr/>
    </dgm:pt>
    <dgm:pt modelId="{DE196033-8BC8-4685-B5F1-1090F5788AF1}" type="pres">
      <dgm:prSet presAssocID="{56EF117A-ABCB-4B4A-953B-192182633E60}" presName="compositeB" presStyleCnt="0"/>
      <dgm:spPr/>
    </dgm:pt>
    <dgm:pt modelId="{8A7A667D-AB3B-4BBA-B512-B98FE79012FC}" type="pres">
      <dgm:prSet presAssocID="{56EF117A-ABCB-4B4A-953B-192182633E60}" presName="textB" presStyleLbl="revTx" presStyleIdx="1" presStyleCnt="6" custScaleX="393187">
        <dgm:presLayoutVars>
          <dgm:bulletEnabled val="1"/>
        </dgm:presLayoutVars>
      </dgm:prSet>
      <dgm:spPr/>
    </dgm:pt>
    <dgm:pt modelId="{CCA91C5F-AF2E-464D-914C-CD3A8238ACD1}" type="pres">
      <dgm:prSet presAssocID="{56EF117A-ABCB-4B4A-953B-192182633E60}" presName="circleB" presStyleLbl="node1" presStyleIdx="1" presStyleCnt="6"/>
      <dgm:spPr/>
    </dgm:pt>
    <dgm:pt modelId="{431FE2A7-A2C2-4B91-A23E-C485B9B2FA34}" type="pres">
      <dgm:prSet presAssocID="{56EF117A-ABCB-4B4A-953B-192182633E60}" presName="spaceB" presStyleCnt="0"/>
      <dgm:spPr/>
    </dgm:pt>
    <dgm:pt modelId="{17442D56-A8F3-4E89-B532-523EB4D00060}" type="pres">
      <dgm:prSet presAssocID="{97767974-2A40-44E1-A655-3D20DE3C6FAF}" presName="space" presStyleCnt="0"/>
      <dgm:spPr/>
    </dgm:pt>
    <dgm:pt modelId="{DA115E45-39CC-46BC-A5C4-CFE3D8802940}" type="pres">
      <dgm:prSet presAssocID="{12B706B8-2694-4D98-B99F-9803405E8A20}" presName="compositeA" presStyleCnt="0"/>
      <dgm:spPr/>
    </dgm:pt>
    <dgm:pt modelId="{FDF1E9C5-3EE8-43A5-B86C-34E7907F8999}" type="pres">
      <dgm:prSet presAssocID="{12B706B8-2694-4D98-B99F-9803405E8A20}" presName="textA" presStyleLbl="revTx" presStyleIdx="2" presStyleCnt="6" custScaleX="532845" custScaleY="103418" custLinFactX="44385" custLinFactNeighborX="100000" custLinFactNeighborY="854">
        <dgm:presLayoutVars>
          <dgm:bulletEnabled val="1"/>
        </dgm:presLayoutVars>
      </dgm:prSet>
      <dgm:spPr/>
    </dgm:pt>
    <dgm:pt modelId="{EDD5BE23-CA8D-4482-AC78-DF03865BEA93}" type="pres">
      <dgm:prSet presAssocID="{12B706B8-2694-4D98-B99F-9803405E8A20}" presName="circleA" presStyleLbl="node1" presStyleIdx="2" presStyleCnt="6"/>
      <dgm:spPr/>
    </dgm:pt>
    <dgm:pt modelId="{1EC7A051-246B-411A-B477-8E12EC73420B}" type="pres">
      <dgm:prSet presAssocID="{12B706B8-2694-4D98-B99F-9803405E8A20}" presName="spaceA" presStyleCnt="0"/>
      <dgm:spPr/>
    </dgm:pt>
    <dgm:pt modelId="{06E4C023-B2C2-452F-A782-FB69BD4B5168}" type="pres">
      <dgm:prSet presAssocID="{FED66AEF-5A0D-441C-805A-A4C33AD38577}" presName="space" presStyleCnt="0"/>
      <dgm:spPr/>
    </dgm:pt>
    <dgm:pt modelId="{F2977BF0-BFFA-4C1E-98CF-C2CBF74A3E07}" type="pres">
      <dgm:prSet presAssocID="{B6EBC52C-2A6B-4379-8A91-531D687AC11F}" presName="compositeB" presStyleCnt="0"/>
      <dgm:spPr/>
    </dgm:pt>
    <dgm:pt modelId="{63F7B226-D7C8-4380-9118-7C42658DE2D9}" type="pres">
      <dgm:prSet presAssocID="{B6EBC52C-2A6B-4379-8A91-531D687AC11F}" presName="textB" presStyleLbl="revTx" presStyleIdx="3" presStyleCnt="6" custScaleX="492669">
        <dgm:presLayoutVars>
          <dgm:bulletEnabled val="1"/>
        </dgm:presLayoutVars>
      </dgm:prSet>
      <dgm:spPr/>
    </dgm:pt>
    <dgm:pt modelId="{37E6C478-9EB2-4732-8C0C-7098FB237500}" type="pres">
      <dgm:prSet presAssocID="{B6EBC52C-2A6B-4379-8A91-531D687AC11F}" presName="circleB" presStyleLbl="node1" presStyleIdx="3" presStyleCnt="6"/>
      <dgm:spPr/>
    </dgm:pt>
    <dgm:pt modelId="{5E4C23D9-D720-488E-B9E0-622B67DA4260}" type="pres">
      <dgm:prSet presAssocID="{B6EBC52C-2A6B-4379-8A91-531D687AC11F}" presName="spaceB" presStyleCnt="0"/>
      <dgm:spPr/>
    </dgm:pt>
    <dgm:pt modelId="{355AA6A0-E0BE-466B-9003-9BC705F846AB}" type="pres">
      <dgm:prSet presAssocID="{6AD5A803-9018-4FF6-BE15-CF7AB5C9F8F6}" presName="space" presStyleCnt="0"/>
      <dgm:spPr/>
    </dgm:pt>
    <dgm:pt modelId="{B6C11FB4-3C6A-4804-B486-15D455F8E932}" type="pres">
      <dgm:prSet presAssocID="{8EB31822-5C25-4828-82EA-46FF6BD2361C}" presName="compositeA" presStyleCnt="0"/>
      <dgm:spPr/>
    </dgm:pt>
    <dgm:pt modelId="{21E20EF8-ED3D-4E09-917B-67CAD760AC72}" type="pres">
      <dgm:prSet presAssocID="{8EB31822-5C25-4828-82EA-46FF6BD2361C}" presName="textA" presStyleLbl="revTx" presStyleIdx="4" presStyleCnt="6" custScaleX="457476" custScaleY="98128">
        <dgm:presLayoutVars>
          <dgm:bulletEnabled val="1"/>
        </dgm:presLayoutVars>
      </dgm:prSet>
      <dgm:spPr/>
    </dgm:pt>
    <dgm:pt modelId="{03572D46-A6D7-429A-88FE-B163607693AA}" type="pres">
      <dgm:prSet presAssocID="{8EB31822-5C25-4828-82EA-46FF6BD2361C}" presName="circleA" presStyleLbl="node1" presStyleIdx="4" presStyleCnt="6"/>
      <dgm:spPr/>
    </dgm:pt>
    <dgm:pt modelId="{5647AF95-304E-488C-BC94-C61932D66E4E}" type="pres">
      <dgm:prSet presAssocID="{8EB31822-5C25-4828-82EA-46FF6BD2361C}" presName="spaceA" presStyleCnt="0"/>
      <dgm:spPr/>
    </dgm:pt>
    <dgm:pt modelId="{1EEF5C89-CE7D-40F7-AF76-5AB6E0F3B70F}" type="pres">
      <dgm:prSet presAssocID="{C132781D-4FC0-4815-A64D-AAF083A95346}" presName="space" presStyleCnt="0"/>
      <dgm:spPr/>
    </dgm:pt>
    <dgm:pt modelId="{EABC5342-629C-497C-8E23-AA26E22DD790}" type="pres">
      <dgm:prSet presAssocID="{7EECC2D4-0D61-46EB-AAD1-A7DC19D1B11B}" presName="compositeB" presStyleCnt="0"/>
      <dgm:spPr/>
    </dgm:pt>
    <dgm:pt modelId="{9D57CD7D-B910-47A4-B09C-B23F3A8F3EB3}" type="pres">
      <dgm:prSet presAssocID="{7EECC2D4-0D61-46EB-AAD1-A7DC19D1B11B}" presName="textB" presStyleLbl="revTx" presStyleIdx="5" presStyleCnt="6" custScaleX="198522" custLinFactX="-2783" custLinFactNeighborX="-100000">
        <dgm:presLayoutVars>
          <dgm:bulletEnabled val="1"/>
        </dgm:presLayoutVars>
      </dgm:prSet>
      <dgm:spPr/>
    </dgm:pt>
    <dgm:pt modelId="{047A70D6-B2A5-4305-8832-80CF22304A26}" type="pres">
      <dgm:prSet presAssocID="{7EECC2D4-0D61-46EB-AAD1-A7DC19D1B11B}" presName="circleB" presStyleLbl="node1" presStyleIdx="5" presStyleCnt="6"/>
      <dgm:spPr/>
    </dgm:pt>
    <dgm:pt modelId="{67753B79-00B2-4BFB-AA15-89C2A2AB7F1A}" type="pres">
      <dgm:prSet presAssocID="{7EECC2D4-0D61-46EB-AAD1-A7DC19D1B11B}" presName="spaceB" presStyleCnt="0"/>
      <dgm:spPr/>
    </dgm:pt>
  </dgm:ptLst>
  <dgm:cxnLst>
    <dgm:cxn modelId="{A93C7824-1D3E-4A80-87F4-DC82445FE8D8}" type="presOf" srcId="{B6EBC52C-2A6B-4379-8A91-531D687AC11F}" destId="{63F7B226-D7C8-4380-9118-7C42658DE2D9}" srcOrd="0" destOrd="0" presId="urn:microsoft.com/office/officeart/2005/8/layout/hProcess11"/>
    <dgm:cxn modelId="{AC393D3B-ED1A-4B0F-AB61-B667CA00BB84}" srcId="{9036E10C-D11D-4DA4-8536-F486156A8B94}" destId="{BCB2ECE8-DD6C-4E74-B598-EDFBC0564F88}" srcOrd="0" destOrd="0" parTransId="{A79DE2ED-8950-4F22-98AC-A3DA1216AE29}" sibTransId="{679DEA3A-A126-4307-B97B-06327D6B3E74}"/>
    <dgm:cxn modelId="{0968763D-6B13-418D-834C-5B7CA3629A2D}" type="presOf" srcId="{56EF117A-ABCB-4B4A-953B-192182633E60}" destId="{8A7A667D-AB3B-4BBA-B512-B98FE79012FC}" srcOrd="0" destOrd="0" presId="urn:microsoft.com/office/officeart/2005/8/layout/hProcess11"/>
    <dgm:cxn modelId="{6C789D3E-D048-4668-AC3E-A8EA8C2A8B58}" srcId="{9036E10C-D11D-4DA4-8536-F486156A8B94}" destId="{B6EBC52C-2A6B-4379-8A91-531D687AC11F}" srcOrd="3" destOrd="0" parTransId="{B835EB66-A91F-4722-A973-D900AB1D9F80}" sibTransId="{6AD5A803-9018-4FF6-BE15-CF7AB5C9F8F6}"/>
    <dgm:cxn modelId="{B3536543-514D-4F65-922B-9536B657F987}" type="presOf" srcId="{BCB2ECE8-DD6C-4E74-B598-EDFBC0564F88}" destId="{42B929BE-C44B-4FFF-9F92-2CE8A32D5049}" srcOrd="0" destOrd="0" presId="urn:microsoft.com/office/officeart/2005/8/layout/hProcess11"/>
    <dgm:cxn modelId="{2DBF5C6A-E59D-49A5-A7A5-2C438E86998C}" srcId="{9036E10C-D11D-4DA4-8536-F486156A8B94}" destId="{8EB31822-5C25-4828-82EA-46FF6BD2361C}" srcOrd="4" destOrd="0" parTransId="{87ADECCB-B840-47F5-B385-3615F86BDB4E}" sibTransId="{C132781D-4FC0-4815-A64D-AAF083A95346}"/>
    <dgm:cxn modelId="{B535B8A2-5394-42FC-BD1F-F41EBF500FC7}" srcId="{9036E10C-D11D-4DA4-8536-F486156A8B94}" destId="{7EECC2D4-0D61-46EB-AAD1-A7DC19D1B11B}" srcOrd="5" destOrd="0" parTransId="{76E505DB-19B0-4A96-BB4D-F108FAD16281}" sibTransId="{71148755-754C-46B1-99D0-B46193EE341D}"/>
    <dgm:cxn modelId="{74255FAD-4CF5-442E-8870-E8B5E5AF17E2}" srcId="{9036E10C-D11D-4DA4-8536-F486156A8B94}" destId="{12B706B8-2694-4D98-B99F-9803405E8A20}" srcOrd="2" destOrd="0" parTransId="{8A785A70-41D9-4417-836D-01F470FF91BA}" sibTransId="{FED66AEF-5A0D-441C-805A-A4C33AD38577}"/>
    <dgm:cxn modelId="{B60055C4-C6BD-414E-BA1B-596BCE279AD9}" type="presOf" srcId="{12B706B8-2694-4D98-B99F-9803405E8A20}" destId="{FDF1E9C5-3EE8-43A5-B86C-34E7907F8999}" srcOrd="0" destOrd="0" presId="urn:microsoft.com/office/officeart/2005/8/layout/hProcess11"/>
    <dgm:cxn modelId="{880CE0D4-7D93-47A7-8D8E-139BB947C037}" type="presOf" srcId="{9036E10C-D11D-4DA4-8536-F486156A8B94}" destId="{368ABC59-339A-43F5-9EE7-7A105E561044}" srcOrd="0" destOrd="0" presId="urn:microsoft.com/office/officeart/2005/8/layout/hProcess11"/>
    <dgm:cxn modelId="{5B7EACDC-7D45-4B42-AC2F-4132058015DD}" type="presOf" srcId="{7EECC2D4-0D61-46EB-AAD1-A7DC19D1B11B}" destId="{9D57CD7D-B910-47A4-B09C-B23F3A8F3EB3}" srcOrd="0" destOrd="0" presId="urn:microsoft.com/office/officeart/2005/8/layout/hProcess11"/>
    <dgm:cxn modelId="{02731DEB-A1AB-4874-94D6-D04777B822B5}" type="presOf" srcId="{8EB31822-5C25-4828-82EA-46FF6BD2361C}" destId="{21E20EF8-ED3D-4E09-917B-67CAD760AC72}" srcOrd="0" destOrd="0" presId="urn:microsoft.com/office/officeart/2005/8/layout/hProcess11"/>
    <dgm:cxn modelId="{9FFF22F5-F1AB-4CD5-998C-42ECAE23E3F8}" srcId="{9036E10C-D11D-4DA4-8536-F486156A8B94}" destId="{56EF117A-ABCB-4B4A-953B-192182633E60}" srcOrd="1" destOrd="0" parTransId="{F67F621B-4C72-4EA8-BA19-E9129390148A}" sibTransId="{97767974-2A40-44E1-A655-3D20DE3C6FAF}"/>
    <dgm:cxn modelId="{45EBA0ED-59E6-48ED-B40A-DA8A18E3719C}" type="presParOf" srcId="{368ABC59-339A-43F5-9EE7-7A105E561044}" destId="{6B3499E0-5FA0-448C-9B80-020D4749529F}" srcOrd="0" destOrd="0" presId="urn:microsoft.com/office/officeart/2005/8/layout/hProcess11"/>
    <dgm:cxn modelId="{4B867036-35D3-4C87-98F3-451C848D760E}" type="presParOf" srcId="{368ABC59-339A-43F5-9EE7-7A105E561044}" destId="{9EED05C5-41EC-47B8-9096-F13B18558A57}" srcOrd="1" destOrd="0" presId="urn:microsoft.com/office/officeart/2005/8/layout/hProcess11"/>
    <dgm:cxn modelId="{F57C314F-E704-4AEF-BF81-9593679924E2}" type="presParOf" srcId="{9EED05C5-41EC-47B8-9096-F13B18558A57}" destId="{CFE1CB4C-AF70-4145-B1D4-EBCA7F7C57C4}" srcOrd="0" destOrd="0" presId="urn:microsoft.com/office/officeart/2005/8/layout/hProcess11"/>
    <dgm:cxn modelId="{D6CB9D73-B598-4B5E-B823-2C2C58E89B66}" type="presParOf" srcId="{CFE1CB4C-AF70-4145-B1D4-EBCA7F7C57C4}" destId="{42B929BE-C44B-4FFF-9F92-2CE8A32D5049}" srcOrd="0" destOrd="0" presId="urn:microsoft.com/office/officeart/2005/8/layout/hProcess11"/>
    <dgm:cxn modelId="{8421ECF2-AAE6-4976-993C-30C0C8576EDD}" type="presParOf" srcId="{CFE1CB4C-AF70-4145-B1D4-EBCA7F7C57C4}" destId="{B83BC620-DDA6-4632-B696-C2030148A7BC}" srcOrd="1" destOrd="0" presId="urn:microsoft.com/office/officeart/2005/8/layout/hProcess11"/>
    <dgm:cxn modelId="{474F7370-2005-4D54-B5FF-A7D0DB5383BB}" type="presParOf" srcId="{CFE1CB4C-AF70-4145-B1D4-EBCA7F7C57C4}" destId="{70A656E6-04DF-49D2-84AE-1C0CE926B1E5}" srcOrd="2" destOrd="0" presId="urn:microsoft.com/office/officeart/2005/8/layout/hProcess11"/>
    <dgm:cxn modelId="{CEF5AB48-8E99-4C47-9F31-5BE92CF92C97}" type="presParOf" srcId="{9EED05C5-41EC-47B8-9096-F13B18558A57}" destId="{D0853FEC-39AF-4737-82FF-3E3AB69768E1}" srcOrd="1" destOrd="0" presId="urn:microsoft.com/office/officeart/2005/8/layout/hProcess11"/>
    <dgm:cxn modelId="{915BA012-71B0-4629-B531-8AB230A83B2B}" type="presParOf" srcId="{9EED05C5-41EC-47B8-9096-F13B18558A57}" destId="{DE196033-8BC8-4685-B5F1-1090F5788AF1}" srcOrd="2" destOrd="0" presId="urn:microsoft.com/office/officeart/2005/8/layout/hProcess11"/>
    <dgm:cxn modelId="{4B4AA69B-7658-4A79-80C9-2F498184364A}" type="presParOf" srcId="{DE196033-8BC8-4685-B5F1-1090F5788AF1}" destId="{8A7A667D-AB3B-4BBA-B512-B98FE79012FC}" srcOrd="0" destOrd="0" presId="urn:microsoft.com/office/officeart/2005/8/layout/hProcess11"/>
    <dgm:cxn modelId="{89750641-C7B2-484F-9B08-5FB7AE624ED2}" type="presParOf" srcId="{DE196033-8BC8-4685-B5F1-1090F5788AF1}" destId="{CCA91C5F-AF2E-464D-914C-CD3A8238ACD1}" srcOrd="1" destOrd="0" presId="urn:microsoft.com/office/officeart/2005/8/layout/hProcess11"/>
    <dgm:cxn modelId="{3BDEBB0D-8BFD-43C7-AA9F-41B2ADA09AAA}" type="presParOf" srcId="{DE196033-8BC8-4685-B5F1-1090F5788AF1}" destId="{431FE2A7-A2C2-4B91-A23E-C485B9B2FA34}" srcOrd="2" destOrd="0" presId="urn:microsoft.com/office/officeart/2005/8/layout/hProcess11"/>
    <dgm:cxn modelId="{8FA12190-DDCF-458C-8FE6-DB718315D60E}" type="presParOf" srcId="{9EED05C5-41EC-47B8-9096-F13B18558A57}" destId="{17442D56-A8F3-4E89-B532-523EB4D00060}" srcOrd="3" destOrd="0" presId="urn:microsoft.com/office/officeart/2005/8/layout/hProcess11"/>
    <dgm:cxn modelId="{F39D954C-C48B-4B17-AC44-4B8862D0B518}" type="presParOf" srcId="{9EED05C5-41EC-47B8-9096-F13B18558A57}" destId="{DA115E45-39CC-46BC-A5C4-CFE3D8802940}" srcOrd="4" destOrd="0" presId="urn:microsoft.com/office/officeart/2005/8/layout/hProcess11"/>
    <dgm:cxn modelId="{C9CEBA4A-49E5-496B-873D-F8A3EC9D7CC3}" type="presParOf" srcId="{DA115E45-39CC-46BC-A5C4-CFE3D8802940}" destId="{FDF1E9C5-3EE8-43A5-B86C-34E7907F8999}" srcOrd="0" destOrd="0" presId="urn:microsoft.com/office/officeart/2005/8/layout/hProcess11"/>
    <dgm:cxn modelId="{7D1785F6-77CC-45E5-BC03-DC188D93047B}" type="presParOf" srcId="{DA115E45-39CC-46BC-A5C4-CFE3D8802940}" destId="{EDD5BE23-CA8D-4482-AC78-DF03865BEA93}" srcOrd="1" destOrd="0" presId="urn:microsoft.com/office/officeart/2005/8/layout/hProcess11"/>
    <dgm:cxn modelId="{BEC85D46-F934-46B8-B864-D02BFEC2D203}" type="presParOf" srcId="{DA115E45-39CC-46BC-A5C4-CFE3D8802940}" destId="{1EC7A051-246B-411A-B477-8E12EC73420B}" srcOrd="2" destOrd="0" presId="urn:microsoft.com/office/officeart/2005/8/layout/hProcess11"/>
    <dgm:cxn modelId="{8A2334A2-BC84-46C3-8F8C-9AF83554B470}" type="presParOf" srcId="{9EED05C5-41EC-47B8-9096-F13B18558A57}" destId="{06E4C023-B2C2-452F-A782-FB69BD4B5168}" srcOrd="5" destOrd="0" presId="urn:microsoft.com/office/officeart/2005/8/layout/hProcess11"/>
    <dgm:cxn modelId="{C624D502-0026-4D8A-BA40-7EA32F5B161C}" type="presParOf" srcId="{9EED05C5-41EC-47B8-9096-F13B18558A57}" destId="{F2977BF0-BFFA-4C1E-98CF-C2CBF74A3E07}" srcOrd="6" destOrd="0" presId="urn:microsoft.com/office/officeart/2005/8/layout/hProcess11"/>
    <dgm:cxn modelId="{1B407681-4C79-4C00-BE2E-6ECAD1B84F02}" type="presParOf" srcId="{F2977BF0-BFFA-4C1E-98CF-C2CBF74A3E07}" destId="{63F7B226-D7C8-4380-9118-7C42658DE2D9}" srcOrd="0" destOrd="0" presId="urn:microsoft.com/office/officeart/2005/8/layout/hProcess11"/>
    <dgm:cxn modelId="{E47996D5-5EEC-4773-BE53-EE2EB7D77E5B}" type="presParOf" srcId="{F2977BF0-BFFA-4C1E-98CF-C2CBF74A3E07}" destId="{37E6C478-9EB2-4732-8C0C-7098FB237500}" srcOrd="1" destOrd="0" presId="urn:microsoft.com/office/officeart/2005/8/layout/hProcess11"/>
    <dgm:cxn modelId="{02DE1BCA-BD1C-47E4-8A40-63523B4D4C88}" type="presParOf" srcId="{F2977BF0-BFFA-4C1E-98CF-C2CBF74A3E07}" destId="{5E4C23D9-D720-488E-B9E0-622B67DA4260}" srcOrd="2" destOrd="0" presId="urn:microsoft.com/office/officeart/2005/8/layout/hProcess11"/>
    <dgm:cxn modelId="{C6BFD1B4-7BDD-416D-9396-F5B76001CD4D}" type="presParOf" srcId="{9EED05C5-41EC-47B8-9096-F13B18558A57}" destId="{355AA6A0-E0BE-466B-9003-9BC705F846AB}" srcOrd="7" destOrd="0" presId="urn:microsoft.com/office/officeart/2005/8/layout/hProcess11"/>
    <dgm:cxn modelId="{5ACBD13C-2212-4233-A843-169C6E2C989D}" type="presParOf" srcId="{9EED05C5-41EC-47B8-9096-F13B18558A57}" destId="{B6C11FB4-3C6A-4804-B486-15D455F8E932}" srcOrd="8" destOrd="0" presId="urn:microsoft.com/office/officeart/2005/8/layout/hProcess11"/>
    <dgm:cxn modelId="{6F251427-BDC7-41E3-BB61-90FE2BE7FB6B}" type="presParOf" srcId="{B6C11FB4-3C6A-4804-B486-15D455F8E932}" destId="{21E20EF8-ED3D-4E09-917B-67CAD760AC72}" srcOrd="0" destOrd="0" presId="urn:microsoft.com/office/officeart/2005/8/layout/hProcess11"/>
    <dgm:cxn modelId="{C1BCE143-9651-4174-BF40-3D44BAF3F3D1}" type="presParOf" srcId="{B6C11FB4-3C6A-4804-B486-15D455F8E932}" destId="{03572D46-A6D7-429A-88FE-B163607693AA}" srcOrd="1" destOrd="0" presId="urn:microsoft.com/office/officeart/2005/8/layout/hProcess11"/>
    <dgm:cxn modelId="{D14ABECB-0C4B-4533-8351-6D077FC42D5C}" type="presParOf" srcId="{B6C11FB4-3C6A-4804-B486-15D455F8E932}" destId="{5647AF95-304E-488C-BC94-C61932D66E4E}" srcOrd="2" destOrd="0" presId="urn:microsoft.com/office/officeart/2005/8/layout/hProcess11"/>
    <dgm:cxn modelId="{9942DBE2-95CD-409C-96A8-117931D6AF8F}" type="presParOf" srcId="{9EED05C5-41EC-47B8-9096-F13B18558A57}" destId="{1EEF5C89-CE7D-40F7-AF76-5AB6E0F3B70F}" srcOrd="9" destOrd="0" presId="urn:microsoft.com/office/officeart/2005/8/layout/hProcess11"/>
    <dgm:cxn modelId="{671F2022-B7BA-4D56-9B02-8AAFE23B9AA1}" type="presParOf" srcId="{9EED05C5-41EC-47B8-9096-F13B18558A57}" destId="{EABC5342-629C-497C-8E23-AA26E22DD790}" srcOrd="10" destOrd="0" presId="urn:microsoft.com/office/officeart/2005/8/layout/hProcess11"/>
    <dgm:cxn modelId="{7B6EAEF1-3572-4773-9F65-9E4D4AC83AC7}" type="presParOf" srcId="{EABC5342-629C-497C-8E23-AA26E22DD790}" destId="{9D57CD7D-B910-47A4-B09C-B23F3A8F3EB3}" srcOrd="0" destOrd="0" presId="urn:microsoft.com/office/officeart/2005/8/layout/hProcess11"/>
    <dgm:cxn modelId="{AF122B1A-6413-48ED-AE66-F9A12074D061}" type="presParOf" srcId="{EABC5342-629C-497C-8E23-AA26E22DD790}" destId="{047A70D6-B2A5-4305-8832-80CF22304A26}" srcOrd="1" destOrd="0" presId="urn:microsoft.com/office/officeart/2005/8/layout/hProcess11"/>
    <dgm:cxn modelId="{70E18A0A-6E26-41C5-B13C-E9DC0319C0D7}" type="presParOf" srcId="{EABC5342-629C-497C-8E23-AA26E22DD790}" destId="{67753B79-00B2-4BFB-AA15-89C2A2AB7F1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2CCD-4F91-3D46-9203-54C7538F884B}">
      <dsp:nvSpPr>
        <dsp:cNvPr id="0" name=""/>
        <dsp:cNvSpPr/>
      </dsp:nvSpPr>
      <dsp:spPr>
        <a:xfrm>
          <a:off x="7542057" y="51153"/>
          <a:ext cx="1770062" cy="177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dirty="0"/>
            <a:t>Hållbar design</a:t>
          </a:r>
        </a:p>
      </dsp:txBody>
      <dsp:txXfrm>
        <a:off x="7542057" y="51153"/>
        <a:ext cx="1770062" cy="1770062"/>
      </dsp:txXfrm>
    </dsp:sp>
    <dsp:sp modelId="{8D434931-80A8-CC4C-9F00-9600537A7F24}">
      <dsp:nvSpPr>
        <dsp:cNvPr id="0" name=""/>
        <dsp:cNvSpPr/>
      </dsp:nvSpPr>
      <dsp:spPr>
        <a:xfrm>
          <a:off x="3368029" y="-1281"/>
          <a:ext cx="6649321" cy="6649321"/>
        </a:xfrm>
        <a:prstGeom prst="circularArrow">
          <a:avLst>
            <a:gd name="adj1" fmla="val 5191"/>
            <a:gd name="adj2" fmla="val 335241"/>
            <a:gd name="adj3" fmla="val 21295978"/>
            <a:gd name="adj4" fmla="val 19763841"/>
            <a:gd name="adj5" fmla="val 605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0B98D-EB9F-484A-B7B3-42D61F52744A}">
      <dsp:nvSpPr>
        <dsp:cNvPr id="0" name=""/>
        <dsp:cNvSpPr/>
      </dsp:nvSpPr>
      <dsp:spPr>
        <a:xfrm>
          <a:off x="7838855" y="3350175"/>
          <a:ext cx="3320300" cy="177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dirty="0"/>
            <a:t>Tillverkning</a:t>
          </a:r>
        </a:p>
        <a:p>
          <a:pPr marL="0" lvl="0" indent="0" algn="ctr" defTabSz="1066800">
            <a:lnSpc>
              <a:spcPct val="90000"/>
            </a:lnSpc>
            <a:spcBef>
              <a:spcPct val="0"/>
            </a:spcBef>
            <a:spcAft>
              <a:spcPct val="35000"/>
            </a:spcAft>
            <a:buNone/>
          </a:pPr>
          <a:r>
            <a:rPr lang="sv-SE" sz="2400" b="1" kern="1200" dirty="0"/>
            <a:t>/återtillverkning</a:t>
          </a:r>
        </a:p>
      </dsp:txBody>
      <dsp:txXfrm>
        <a:off x="7838855" y="3350175"/>
        <a:ext cx="3320300" cy="1770062"/>
      </dsp:txXfrm>
    </dsp:sp>
    <dsp:sp modelId="{391CFBCA-B790-AA48-B3AC-2AA57E1ACF34}">
      <dsp:nvSpPr>
        <dsp:cNvPr id="0" name=""/>
        <dsp:cNvSpPr/>
      </dsp:nvSpPr>
      <dsp:spPr>
        <a:xfrm>
          <a:off x="3368029" y="-1281"/>
          <a:ext cx="6649321" cy="6649321"/>
        </a:xfrm>
        <a:prstGeom prst="circularArrow">
          <a:avLst>
            <a:gd name="adj1" fmla="val 5191"/>
            <a:gd name="adj2" fmla="val 335241"/>
            <a:gd name="adj3" fmla="val 3567760"/>
            <a:gd name="adj4" fmla="val 2250830"/>
            <a:gd name="adj5" fmla="val 6056"/>
          </a:avLst>
        </a:prstGeom>
        <a:solidFill>
          <a:schemeClr val="accent4">
            <a:hueOff val="-4414866"/>
            <a:satOff val="3920"/>
            <a:lumOff val="91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D1FC6-3EF0-374E-9D95-D475096736BB}">
      <dsp:nvSpPr>
        <dsp:cNvPr id="0" name=""/>
        <dsp:cNvSpPr/>
      </dsp:nvSpPr>
      <dsp:spPr>
        <a:xfrm>
          <a:off x="5447991" y="5389083"/>
          <a:ext cx="2489398" cy="177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dirty="0"/>
            <a:t>Användning</a:t>
          </a:r>
        </a:p>
        <a:p>
          <a:pPr marL="0" lvl="0" indent="0" algn="ctr" defTabSz="1066800">
            <a:lnSpc>
              <a:spcPct val="90000"/>
            </a:lnSpc>
            <a:spcBef>
              <a:spcPct val="0"/>
            </a:spcBef>
            <a:spcAft>
              <a:spcPct val="35000"/>
            </a:spcAft>
            <a:buNone/>
          </a:pPr>
          <a:r>
            <a:rPr lang="sv-SE" sz="2400" b="1" kern="1200" dirty="0"/>
            <a:t>/återanvändning</a:t>
          </a:r>
        </a:p>
      </dsp:txBody>
      <dsp:txXfrm>
        <a:off x="5447991" y="5389083"/>
        <a:ext cx="2489398" cy="1770062"/>
      </dsp:txXfrm>
    </dsp:sp>
    <dsp:sp modelId="{E6F41944-428F-EF43-887E-5C98D96884A0}">
      <dsp:nvSpPr>
        <dsp:cNvPr id="0" name=""/>
        <dsp:cNvSpPr/>
      </dsp:nvSpPr>
      <dsp:spPr>
        <a:xfrm>
          <a:off x="3368029" y="-1281"/>
          <a:ext cx="6649321" cy="6649321"/>
        </a:xfrm>
        <a:prstGeom prst="circularArrow">
          <a:avLst>
            <a:gd name="adj1" fmla="val 5191"/>
            <a:gd name="adj2" fmla="val 335241"/>
            <a:gd name="adj3" fmla="val 8213929"/>
            <a:gd name="adj4" fmla="val 6896999"/>
            <a:gd name="adj5" fmla="val 6056"/>
          </a:avLst>
        </a:prstGeom>
        <a:solidFill>
          <a:schemeClr val="accent4">
            <a:hueOff val="-8829732"/>
            <a:satOff val="7840"/>
            <a:lumOff val="183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9AED7-0F34-7043-B0FC-7A524F51B2E7}">
      <dsp:nvSpPr>
        <dsp:cNvPr id="0" name=""/>
        <dsp:cNvSpPr/>
      </dsp:nvSpPr>
      <dsp:spPr>
        <a:xfrm>
          <a:off x="3001343" y="3350175"/>
          <a:ext cx="1770062" cy="177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dirty="0"/>
            <a:t>Insamling</a:t>
          </a:r>
        </a:p>
      </dsp:txBody>
      <dsp:txXfrm>
        <a:off x="3001343" y="3350175"/>
        <a:ext cx="1770062" cy="1770062"/>
      </dsp:txXfrm>
    </dsp:sp>
    <dsp:sp modelId="{5E50BDE8-B8FB-EF49-84CA-B86F4E32974A}">
      <dsp:nvSpPr>
        <dsp:cNvPr id="0" name=""/>
        <dsp:cNvSpPr/>
      </dsp:nvSpPr>
      <dsp:spPr>
        <a:xfrm>
          <a:off x="3368029" y="-1281"/>
          <a:ext cx="6649321" cy="6649321"/>
        </a:xfrm>
        <a:prstGeom prst="circularArrow">
          <a:avLst>
            <a:gd name="adj1" fmla="val 5191"/>
            <a:gd name="adj2" fmla="val 335241"/>
            <a:gd name="adj3" fmla="val 12300917"/>
            <a:gd name="adj4" fmla="val 10768781"/>
            <a:gd name="adj5" fmla="val 6056"/>
          </a:avLst>
        </a:prstGeom>
        <a:solidFill>
          <a:schemeClr val="accent4">
            <a:hueOff val="-13244598"/>
            <a:satOff val="11759"/>
            <a:lumOff val="27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BCC6E-DDC4-2941-AAAB-DE9575A72D12}">
      <dsp:nvSpPr>
        <dsp:cNvPr id="0" name=""/>
        <dsp:cNvSpPr/>
      </dsp:nvSpPr>
      <dsp:spPr>
        <a:xfrm>
          <a:off x="4073260" y="51153"/>
          <a:ext cx="1770062" cy="177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b="1" kern="1200" dirty="0"/>
            <a:t>Återvinning</a:t>
          </a:r>
        </a:p>
      </dsp:txBody>
      <dsp:txXfrm>
        <a:off x="4073260" y="51153"/>
        <a:ext cx="1770062" cy="1770062"/>
      </dsp:txXfrm>
    </dsp:sp>
    <dsp:sp modelId="{8BE08E3E-283F-C74F-95E8-62D345D28286}">
      <dsp:nvSpPr>
        <dsp:cNvPr id="0" name=""/>
        <dsp:cNvSpPr/>
      </dsp:nvSpPr>
      <dsp:spPr>
        <a:xfrm>
          <a:off x="3368029" y="-1281"/>
          <a:ext cx="6649321" cy="6649321"/>
        </a:xfrm>
        <a:prstGeom prst="circularArrow">
          <a:avLst>
            <a:gd name="adj1" fmla="val 5191"/>
            <a:gd name="adj2" fmla="val 335241"/>
            <a:gd name="adj3" fmla="val 16868513"/>
            <a:gd name="adj4" fmla="val 15196245"/>
            <a:gd name="adj5" fmla="val 6056"/>
          </a:avLst>
        </a:prstGeom>
        <a:solidFill>
          <a:schemeClr val="accent4">
            <a:hueOff val="-17659464"/>
            <a:satOff val="15679"/>
            <a:lumOff val="36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0D12-50FD-E149-B6CB-A0EC732BC41F}">
      <dsp:nvSpPr>
        <dsp:cNvPr id="0" name=""/>
        <dsp:cNvSpPr/>
      </dsp:nvSpPr>
      <dsp:spPr>
        <a:xfrm>
          <a:off x="2009" y="2964250"/>
          <a:ext cx="2015876" cy="8063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sv-SE" sz="1900" kern="1200" dirty="0"/>
            <a:t>Råmaterial</a:t>
          </a:r>
        </a:p>
      </dsp:txBody>
      <dsp:txXfrm>
        <a:off x="2009" y="2964250"/>
        <a:ext cx="1814289" cy="806350"/>
      </dsp:txXfrm>
    </dsp:sp>
    <dsp:sp modelId="{5459081A-4870-FE48-BB0E-51617B6ED9FA}">
      <dsp:nvSpPr>
        <dsp:cNvPr id="0" name=""/>
        <dsp:cNvSpPr/>
      </dsp:nvSpPr>
      <dsp:spPr>
        <a:xfrm>
          <a:off x="1614710" y="2964250"/>
          <a:ext cx="2015876" cy="8063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sv-SE" sz="1900" kern="1200" dirty="0"/>
            <a:t>Design</a:t>
          </a:r>
        </a:p>
      </dsp:txBody>
      <dsp:txXfrm>
        <a:off x="2017885" y="2964250"/>
        <a:ext cx="1209526" cy="806350"/>
      </dsp:txXfrm>
    </dsp:sp>
    <dsp:sp modelId="{07E0A417-19CA-1A4C-8F58-F8B452BA1417}">
      <dsp:nvSpPr>
        <dsp:cNvPr id="0" name=""/>
        <dsp:cNvSpPr/>
      </dsp:nvSpPr>
      <dsp:spPr>
        <a:xfrm>
          <a:off x="3227411" y="2964250"/>
          <a:ext cx="2015876" cy="8063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sv-SE" sz="1900" kern="1200" dirty="0"/>
            <a:t>Tillverkning</a:t>
          </a:r>
        </a:p>
      </dsp:txBody>
      <dsp:txXfrm>
        <a:off x="3630586" y="2964250"/>
        <a:ext cx="1209526" cy="806350"/>
      </dsp:txXfrm>
    </dsp:sp>
    <dsp:sp modelId="{3283D599-33E1-194F-930F-7CD38AD289CD}">
      <dsp:nvSpPr>
        <dsp:cNvPr id="0" name=""/>
        <dsp:cNvSpPr/>
      </dsp:nvSpPr>
      <dsp:spPr>
        <a:xfrm>
          <a:off x="4840112" y="2964250"/>
          <a:ext cx="2015876" cy="8063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sv-SE" sz="1900" kern="1200" dirty="0"/>
            <a:t>Avfall</a:t>
          </a:r>
        </a:p>
      </dsp:txBody>
      <dsp:txXfrm>
        <a:off x="5243287" y="2964250"/>
        <a:ext cx="1209526" cy="80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499E0-5FA0-448C-9B80-020D4749529F}">
      <dsp:nvSpPr>
        <dsp:cNvPr id="0" name=""/>
        <dsp:cNvSpPr/>
      </dsp:nvSpPr>
      <dsp:spPr>
        <a:xfrm>
          <a:off x="0" y="2881106"/>
          <a:ext cx="18433896" cy="384147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929BE-C44B-4FFF-9F92-2CE8A32D5049}">
      <dsp:nvSpPr>
        <dsp:cNvPr id="0" name=""/>
        <dsp:cNvSpPr/>
      </dsp:nvSpPr>
      <dsp:spPr>
        <a:xfrm>
          <a:off x="2943637" y="0"/>
          <a:ext cx="2041320" cy="3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ctr" defTabSz="1333500">
            <a:lnSpc>
              <a:spcPct val="90000"/>
            </a:lnSpc>
            <a:spcBef>
              <a:spcPct val="0"/>
            </a:spcBef>
            <a:spcAft>
              <a:spcPct val="35000"/>
            </a:spcAft>
            <a:buNone/>
          </a:pPr>
          <a:r>
            <a:rPr lang="sv-SE" sz="3000" b="1" kern="1200" dirty="0"/>
            <a:t>Juli</a:t>
          </a:r>
          <a:r>
            <a:rPr lang="sv-SE" sz="3000" kern="1200" dirty="0"/>
            <a:t> </a:t>
          </a:r>
          <a:r>
            <a:rPr lang="sv-SE" sz="3000" b="1" kern="1200" dirty="0"/>
            <a:t>2022</a:t>
          </a:r>
          <a:r>
            <a:rPr lang="sv-SE" sz="3000" kern="1200" dirty="0"/>
            <a:t> Beslut fattas</a:t>
          </a:r>
        </a:p>
      </dsp:txBody>
      <dsp:txXfrm>
        <a:off x="2943637" y="0"/>
        <a:ext cx="2041320" cy="3841474"/>
      </dsp:txXfrm>
    </dsp:sp>
    <dsp:sp modelId="{B83BC620-DDA6-4632-B696-C2030148A7BC}">
      <dsp:nvSpPr>
        <dsp:cNvPr id="0" name=""/>
        <dsp:cNvSpPr/>
      </dsp:nvSpPr>
      <dsp:spPr>
        <a:xfrm>
          <a:off x="684901" y="4455871"/>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A667D-AB3B-4BBA-B512-B98FE79012FC}">
      <dsp:nvSpPr>
        <dsp:cNvPr id="0" name=""/>
        <dsp:cNvSpPr/>
      </dsp:nvSpPr>
      <dsp:spPr>
        <a:xfrm>
          <a:off x="2086131" y="5762212"/>
          <a:ext cx="2720637" cy="3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sv-SE" sz="3000" b="1" kern="1200" dirty="0"/>
            <a:t>September 2022 </a:t>
          </a:r>
          <a:r>
            <a:rPr lang="sv-SE" sz="3000" kern="1200" dirty="0"/>
            <a:t>Mailutskick till samtliga miljö-samordnare</a:t>
          </a:r>
        </a:p>
      </dsp:txBody>
      <dsp:txXfrm>
        <a:off x="2086131" y="5762212"/>
        <a:ext cx="2720637" cy="3841474"/>
      </dsp:txXfrm>
    </dsp:sp>
    <dsp:sp modelId="{CCA91C5F-AF2E-464D-914C-CD3A8238ACD1}">
      <dsp:nvSpPr>
        <dsp:cNvPr id="0" name=""/>
        <dsp:cNvSpPr/>
      </dsp:nvSpPr>
      <dsp:spPr>
        <a:xfrm>
          <a:off x="3100477" y="4455871"/>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1E9C5-3EE8-43A5-B86C-34E7907F8999}">
      <dsp:nvSpPr>
        <dsp:cNvPr id="0" name=""/>
        <dsp:cNvSpPr/>
      </dsp:nvSpPr>
      <dsp:spPr>
        <a:xfrm>
          <a:off x="5840430" y="-19"/>
          <a:ext cx="3686993" cy="3972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ctr" defTabSz="1333500">
            <a:lnSpc>
              <a:spcPct val="90000"/>
            </a:lnSpc>
            <a:spcBef>
              <a:spcPct val="0"/>
            </a:spcBef>
            <a:spcAft>
              <a:spcPct val="35000"/>
            </a:spcAft>
            <a:buNone/>
          </a:pPr>
          <a:r>
            <a:rPr lang="sv-SE" sz="3000" b="1" i="0" kern="1200" dirty="0"/>
            <a:t>Oktober/</a:t>
          </a:r>
          <a:br>
            <a:rPr lang="sv-SE" sz="3000" b="1" i="0" kern="1200" dirty="0"/>
          </a:br>
          <a:r>
            <a:rPr lang="sv-SE" sz="3000" b="1" i="0" kern="1200" dirty="0"/>
            <a:t>november  </a:t>
          </a:r>
        </a:p>
        <a:p>
          <a:pPr marL="0" lvl="0" indent="0" algn="ctr" defTabSz="1333500">
            <a:lnSpc>
              <a:spcPct val="90000"/>
            </a:lnSpc>
            <a:spcBef>
              <a:spcPct val="0"/>
            </a:spcBef>
            <a:spcAft>
              <a:spcPct val="35000"/>
            </a:spcAft>
            <a:buNone/>
          </a:pPr>
          <a:r>
            <a:rPr lang="sv-SE" sz="3000" kern="1200" dirty="0"/>
            <a:t>Framtagande av informations-material</a:t>
          </a:r>
        </a:p>
      </dsp:txBody>
      <dsp:txXfrm>
        <a:off x="5840430" y="-19"/>
        <a:ext cx="3686993" cy="3972776"/>
      </dsp:txXfrm>
    </dsp:sp>
    <dsp:sp modelId="{EDD5BE23-CA8D-4482-AC78-DF03865BEA93}">
      <dsp:nvSpPr>
        <dsp:cNvPr id="0" name=""/>
        <dsp:cNvSpPr/>
      </dsp:nvSpPr>
      <dsp:spPr>
        <a:xfrm>
          <a:off x="6338889" y="4488696"/>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7B226-D7C8-4380-9118-7C42658DE2D9}">
      <dsp:nvSpPr>
        <dsp:cNvPr id="0" name=""/>
        <dsp:cNvSpPr/>
      </dsp:nvSpPr>
      <dsp:spPr>
        <a:xfrm>
          <a:off x="8562956" y="5762212"/>
          <a:ext cx="3408997" cy="3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sv-SE" sz="3000" b="1" kern="1200" dirty="0"/>
            <a:t>December</a:t>
          </a:r>
          <a:r>
            <a:rPr lang="sv-SE" sz="3000" kern="1200" dirty="0"/>
            <a:t> Information till verksamheter</a:t>
          </a:r>
        </a:p>
      </dsp:txBody>
      <dsp:txXfrm>
        <a:off x="8562956" y="5762212"/>
        <a:ext cx="3408997" cy="3841474"/>
      </dsp:txXfrm>
    </dsp:sp>
    <dsp:sp modelId="{37E6C478-9EB2-4732-8C0C-7098FB237500}">
      <dsp:nvSpPr>
        <dsp:cNvPr id="0" name=""/>
        <dsp:cNvSpPr/>
      </dsp:nvSpPr>
      <dsp:spPr>
        <a:xfrm>
          <a:off x="9921482" y="4455871"/>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20EF8-ED3D-4E09-917B-67CAD760AC72}">
      <dsp:nvSpPr>
        <dsp:cNvPr id="0" name=""/>
        <dsp:cNvSpPr/>
      </dsp:nvSpPr>
      <dsp:spPr>
        <a:xfrm>
          <a:off x="12006551" y="17978"/>
          <a:ext cx="3165481" cy="37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ctr" defTabSz="1333500">
            <a:lnSpc>
              <a:spcPct val="90000"/>
            </a:lnSpc>
            <a:spcBef>
              <a:spcPct val="0"/>
            </a:spcBef>
            <a:spcAft>
              <a:spcPct val="35000"/>
            </a:spcAft>
            <a:buNone/>
          </a:pPr>
          <a:r>
            <a:rPr lang="sv-SE" sz="3000" b="1" kern="1200" dirty="0"/>
            <a:t>Januari – juni 2023  </a:t>
          </a:r>
        </a:p>
        <a:p>
          <a:pPr marL="0" lvl="0" indent="0" algn="ctr" defTabSz="1333500">
            <a:lnSpc>
              <a:spcPct val="90000"/>
            </a:lnSpc>
            <a:spcBef>
              <a:spcPct val="0"/>
            </a:spcBef>
            <a:spcAft>
              <a:spcPct val="35000"/>
            </a:spcAft>
            <a:buNone/>
          </a:pPr>
          <a:r>
            <a:rPr lang="sv-SE" sz="3000" kern="1200" dirty="0"/>
            <a:t>Genomförande i verksamheter</a:t>
          </a:r>
        </a:p>
      </dsp:txBody>
      <dsp:txXfrm>
        <a:off x="12006551" y="17978"/>
        <a:ext cx="3165481" cy="3769562"/>
      </dsp:txXfrm>
    </dsp:sp>
    <dsp:sp modelId="{03572D46-A6D7-429A-88FE-B163607693AA}">
      <dsp:nvSpPr>
        <dsp:cNvPr id="0" name=""/>
        <dsp:cNvSpPr/>
      </dsp:nvSpPr>
      <dsp:spPr>
        <a:xfrm>
          <a:off x="13243319" y="4437892"/>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7CD7D-B910-47A4-B09C-B23F3A8F3EB3}">
      <dsp:nvSpPr>
        <dsp:cNvPr id="0" name=""/>
        <dsp:cNvSpPr/>
      </dsp:nvSpPr>
      <dsp:spPr>
        <a:xfrm>
          <a:off x="14495428" y="5762212"/>
          <a:ext cx="1373662" cy="3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sv-SE" sz="3000" b="1" kern="1200" dirty="0"/>
            <a:t>Sista juni 2023 </a:t>
          </a:r>
          <a:r>
            <a:rPr lang="sv-SE" sz="3000" kern="1200" dirty="0"/>
            <a:t> Klart</a:t>
          </a:r>
        </a:p>
      </dsp:txBody>
      <dsp:txXfrm>
        <a:off x="14495428" y="5762212"/>
        <a:ext cx="1373662" cy="3841474"/>
      </dsp:txXfrm>
    </dsp:sp>
    <dsp:sp modelId="{047A70D6-B2A5-4305-8832-80CF22304A26}">
      <dsp:nvSpPr>
        <dsp:cNvPr id="0" name=""/>
        <dsp:cNvSpPr/>
      </dsp:nvSpPr>
      <dsp:spPr>
        <a:xfrm>
          <a:off x="15547489" y="4455871"/>
          <a:ext cx="960368" cy="69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1EA50A-7ED8-4297-A6D8-C39D2C596180}" type="datetimeFigureOut">
              <a:rPr lang="sv-SE" smtClean="0"/>
              <a:t>2022-12-08</a:t>
            </a:fld>
            <a:endParaRPr lang="sv-SE"/>
          </a:p>
        </p:txBody>
      </p:sp>
      <p:sp>
        <p:nvSpPr>
          <p:cNvPr id="4" name="Platshållare för bildobjekt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Bakgrund Medicinklinikens miljöpris 2019</a:t>
            </a:r>
          </a:p>
        </p:txBody>
      </p:sp>
      <p:sp>
        <p:nvSpPr>
          <p:cNvPr id="4" name="Platshållare för bildnummer 3"/>
          <p:cNvSpPr>
            <a:spLocks noGrp="1"/>
          </p:cNvSpPr>
          <p:nvPr>
            <p:ph type="sldNum" sz="quarter" idx="5"/>
          </p:nvPr>
        </p:nvSpPr>
        <p:spPr/>
        <p:txBody>
          <a:bodyPr/>
          <a:lstStyle/>
          <a:p>
            <a:fld id="{B733DB10-64AD-4478-BAF2-10592BD0BA82}" type="slidenum">
              <a:rPr lang="sv-SE" smtClean="0"/>
              <a:t>2</a:t>
            </a:fld>
            <a:endParaRPr lang="sv-SE"/>
          </a:p>
        </p:txBody>
      </p:sp>
    </p:spTree>
    <p:extLst>
      <p:ext uri="{BB962C8B-B14F-4D97-AF65-F5344CB8AC3E}">
        <p14:creationId xmlns:p14="http://schemas.microsoft.com/office/powerpoint/2010/main" val="378744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3</a:t>
            </a:fld>
            <a:endParaRPr lang="sv-SE"/>
          </a:p>
        </p:txBody>
      </p:sp>
    </p:spTree>
    <p:extLst>
      <p:ext uri="{BB962C8B-B14F-4D97-AF65-F5344CB8AC3E}">
        <p14:creationId xmlns:p14="http://schemas.microsoft.com/office/powerpoint/2010/main" val="413821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v-SE" b="1" dirty="0">
                <a:effectLst/>
                <a:latin typeface="Helvetica" pitchFamily="2" charset="0"/>
              </a:rPr>
              <a:t>Cirkulära principer </a:t>
            </a:r>
            <a:r>
              <a:rPr lang="sv-SE" dirty="0">
                <a:effectLst/>
                <a:latin typeface="Helvetica" pitchFamily="2" charset="0"/>
              </a:rPr>
              <a:t>innebär att resurser utnyttjas mer effektivt, produkterna används i flera steg, återvinningsgraden ökar och avfall minimeras.  </a:t>
            </a:r>
          </a:p>
          <a:p>
            <a:endParaRPr lang="sv-SE" dirty="0"/>
          </a:p>
        </p:txBody>
      </p:sp>
    </p:spTree>
    <p:extLst>
      <p:ext uri="{BB962C8B-B14F-4D97-AF65-F5344CB8AC3E}">
        <p14:creationId xmlns:p14="http://schemas.microsoft.com/office/powerpoint/2010/main" val="205014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Cirkulära materialflöden innebär att saker och ting används så länge som möjligt. När de går sönder lagas de, görs om till någonting annat eller så återvinns materialet som sedan kan ingå som råvara i nya varor. Det är motsatsen till </a:t>
            </a:r>
            <a:r>
              <a:rPr lang="sv-SE"/>
              <a:t>slit-och-släng.</a:t>
            </a:r>
            <a:endParaRPr lang="sv-SE" dirty="0"/>
          </a:p>
        </p:txBody>
      </p:sp>
    </p:spTree>
    <p:extLst>
      <p:ext uri="{BB962C8B-B14F-4D97-AF65-F5344CB8AC3E}">
        <p14:creationId xmlns:p14="http://schemas.microsoft.com/office/powerpoint/2010/main" val="216324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Första möte (Miljö, Kommunikation, Samlad service, Vårdhygien och </a:t>
            </a:r>
            <a:r>
              <a:rPr lang="sv-SE" sz="1200" dirty="0" err="1"/>
              <a:t>Agresso</a:t>
            </a:r>
            <a:r>
              <a:rPr lang="sv-SE" sz="1200" dirty="0"/>
              <a:t>/Varuförsörjningen</a:t>
            </a:r>
            <a:endParaRPr lang="sv-SE" dirty="0"/>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9</a:t>
            </a:fld>
            <a:endParaRPr lang="sv-SE"/>
          </a:p>
        </p:txBody>
      </p:sp>
    </p:spTree>
    <p:extLst>
      <p:ext uri="{BB962C8B-B14F-4D97-AF65-F5344CB8AC3E}">
        <p14:creationId xmlns:p14="http://schemas.microsoft.com/office/powerpoint/2010/main" val="3964257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050" y="-1"/>
            <a:ext cx="9290050"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lvl1pPr>
          </a:lstStyle>
          <a:p>
            <a:r>
              <a:rPr lang="sv-SE"/>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21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8000" y="0"/>
            <a:ext cx="1096100"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94F08636-3590-4C85-86A8-2768C5B31004}" type="datetime1">
              <a:rPr lang="sv-SE" smtClean="0"/>
              <a:t>2022-12-08</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00" y="2491200"/>
            <a:ext cx="17618400"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ext med bildtext">
    <p:spTree>
      <p:nvGrpSpPr>
        <p:cNvPr id="1" name=""/>
        <p:cNvGrpSpPr/>
        <p:nvPr/>
      </p:nvGrpSpPr>
      <p:grpSpPr>
        <a:xfrm>
          <a:off x="0" y="0"/>
          <a:ext cx="0" cy="0"/>
          <a:chOff x="0" y="0"/>
          <a:chExt cx="0" cy="0"/>
        </a:xfrm>
      </p:grpSpPr>
      <p:pic>
        <p:nvPicPr>
          <p:cNvPr id="123" name="Bildobjekt 115" descr="Bildobjekt 115"/>
          <p:cNvPicPr>
            <a:picLocks noChangeAspect="1"/>
          </p:cNvPicPr>
          <p:nvPr/>
        </p:nvPicPr>
        <p:blipFill>
          <a:blip r:embed="rId2"/>
          <a:srcRect t="64211"/>
          <a:stretch>
            <a:fillRect/>
          </a:stretch>
        </p:blipFill>
        <p:spPr>
          <a:xfrm>
            <a:off x="3585605" y="0"/>
            <a:ext cx="2653922" cy="979750"/>
          </a:xfrm>
          <a:prstGeom prst="rect">
            <a:avLst/>
          </a:prstGeom>
          <a:ln w="12700">
            <a:miter lim="400000"/>
          </a:ln>
        </p:spPr>
      </p:pic>
      <p:sp>
        <p:nvSpPr>
          <p:cNvPr id="124" name="object 38"/>
          <p:cNvSpPr/>
          <p:nvPr/>
        </p:nvSpPr>
        <p:spPr>
          <a:xfrm>
            <a:off x="523542" y="8796225"/>
            <a:ext cx="1988494" cy="1989601"/>
          </a:xfrm>
          <a:prstGeom prst="rect">
            <a:avLst/>
          </a:prstGeom>
          <a:blipFill>
            <a:blip r:embed="rId3"/>
            <a:stretch>
              <a:fillRect/>
            </a:stretch>
          </a:blipFill>
          <a:ln w="12700">
            <a:miter lim="400000"/>
          </a:ln>
        </p:spPr>
        <p:txBody>
          <a:bodyPr lIns="45719" rIns="45719"/>
          <a:lstStyle/>
          <a:p>
            <a:endParaRPr sz="1800"/>
          </a:p>
        </p:txBody>
      </p:sp>
      <p:sp>
        <p:nvSpPr>
          <p:cNvPr id="1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6" name="Brödtext nivå ett…"/>
          <p:cNvSpPr txBox="1">
            <a:spLocks noGrp="1"/>
          </p:cNvSpPr>
          <p:nvPr>
            <p:ph type="body" sz="half" idx="1" hasCustomPrompt="1"/>
          </p:nvPr>
        </p:nvSpPr>
        <p:spPr>
          <a:xfrm>
            <a:off x="10404000" y="702394"/>
            <a:ext cx="9007201" cy="9912767"/>
          </a:xfrm>
          <a:prstGeom prst="rect">
            <a:avLst/>
          </a:prstGeom>
          <a:noFill/>
        </p:spPr>
        <p:txBody>
          <a:bodyPr/>
          <a:lstStyle>
            <a:lvl2pPr>
              <a:buBlip>
                <a:blip r:embed="rId4"/>
              </a:buBlip>
            </a:lvl2pPr>
            <a:lvl3pPr>
              <a:buBlip>
                <a:blip r:embed="rId4"/>
              </a:buBlip>
            </a:lvl3pPr>
            <a:lvl4pPr>
              <a:buBlip>
                <a:blip r:embed="rId4"/>
              </a:buBlip>
            </a:lvl4pPr>
            <a:lvl5pPr>
              <a:buBlip>
                <a:blip r:embed="rId4"/>
              </a:buBlip>
            </a:lvl5pPr>
          </a:lstStyle>
          <a:p>
            <a:r>
              <a:t>Klicka på en ikon för att infoga innehåll</a:t>
            </a:r>
          </a:p>
          <a:p>
            <a:pPr lvl="1"/>
            <a:endParaRPr/>
          </a:p>
          <a:p>
            <a:pPr lvl="2"/>
            <a:endParaRPr/>
          </a:p>
          <a:p>
            <a:pPr lvl="3"/>
            <a:endParaRPr/>
          </a:p>
          <a:p>
            <a:pPr lvl="4"/>
            <a:endParaRPr/>
          </a:p>
        </p:txBody>
      </p:sp>
      <p:sp>
        <p:nvSpPr>
          <p:cNvPr id="127" name="Platshållare för text 2"/>
          <p:cNvSpPr>
            <a:spLocks noGrp="1"/>
          </p:cNvSpPr>
          <p:nvPr>
            <p:ph type="body" sz="quarter" idx="21"/>
          </p:nvPr>
        </p:nvSpPr>
        <p:spPr>
          <a:xfrm>
            <a:off x="1243767" y="3410062"/>
            <a:ext cx="7828734" cy="5403035"/>
          </a:xfrm>
          <a:prstGeom prst="rect">
            <a:avLst/>
          </a:prstGeom>
          <a:noFill/>
        </p:spPr>
        <p:txBody>
          <a:bodyPr/>
          <a:lstStyle/>
          <a:p>
            <a:pPr>
              <a:buSzPct val="100000"/>
              <a:buBlip>
                <a:blip r:embed="rId4"/>
              </a:buBlip>
              <a:defRPr sz="4200" spc="-200"/>
            </a:pPr>
            <a:endParaRPr/>
          </a:p>
        </p:txBody>
      </p:sp>
      <p:sp>
        <p:nvSpPr>
          <p:cNvPr id="128" name="Titeltext"/>
          <p:cNvSpPr txBox="1">
            <a:spLocks noGrp="1"/>
          </p:cNvSpPr>
          <p:nvPr>
            <p:ph type="title"/>
          </p:nvPr>
        </p:nvSpPr>
        <p:spPr>
          <a:xfrm>
            <a:off x="1243767" y="1227736"/>
            <a:ext cx="7828734" cy="2044790"/>
          </a:xfrm>
          <a:prstGeom prst="rect">
            <a:avLst/>
          </a:prstGeom>
        </p:spPr>
        <p:txBody>
          <a:bodyPr/>
          <a:lstStyle>
            <a:lvl1pPr>
              <a:defRPr>
                <a:solidFill>
                  <a:schemeClr val="accent4"/>
                </a:solidFill>
              </a:defRPr>
            </a:lvl1pPr>
          </a:lstStyle>
          <a:p>
            <a:r>
              <a:t>Titeltext</a:t>
            </a:r>
          </a:p>
        </p:txBody>
      </p:sp>
    </p:spTree>
    <p:extLst>
      <p:ext uri="{BB962C8B-B14F-4D97-AF65-F5344CB8AC3E}">
        <p14:creationId xmlns:p14="http://schemas.microsoft.com/office/powerpoint/2010/main" val="249779957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Rubrik och innehåll">
    <p:spTree>
      <p:nvGrpSpPr>
        <p:cNvPr id="1" name=""/>
        <p:cNvGrpSpPr/>
        <p:nvPr/>
      </p:nvGrpSpPr>
      <p:grpSpPr>
        <a:xfrm>
          <a:off x="0" y="0"/>
          <a:ext cx="0" cy="0"/>
          <a:chOff x="0" y="0"/>
          <a:chExt cx="0" cy="0"/>
        </a:xfrm>
      </p:grpSpPr>
      <p:sp>
        <p:nvSpPr>
          <p:cNvPr id="79" name="object 15"/>
          <p:cNvSpPr/>
          <p:nvPr/>
        </p:nvSpPr>
        <p:spPr>
          <a:xfrm>
            <a:off x="18273026" y="9533862"/>
            <a:ext cx="1302293" cy="1251985"/>
          </a:xfrm>
          <a:prstGeom prst="rect">
            <a:avLst/>
          </a:prstGeom>
          <a:blipFill>
            <a:blip r:embed="rId2"/>
            <a:stretch>
              <a:fillRect/>
            </a:stretch>
          </a:blipFill>
          <a:ln w="12700">
            <a:miter lim="400000"/>
          </a:ln>
        </p:spPr>
        <p:txBody>
          <a:bodyPr lIns="45719" rIns="45719"/>
          <a:lstStyle/>
          <a:p>
            <a:endParaRPr sz="1800"/>
          </a:p>
        </p:txBody>
      </p:sp>
      <p:pic>
        <p:nvPicPr>
          <p:cNvPr id="80" name="Bildobjekt 15" descr="Bildobjekt 15"/>
          <p:cNvPicPr>
            <a:picLocks noChangeAspect="1"/>
          </p:cNvPicPr>
          <p:nvPr/>
        </p:nvPicPr>
        <p:blipFill>
          <a:blip r:embed="rId3"/>
          <a:srcRect t="32755" r="88989" b="40999"/>
          <a:stretch>
            <a:fillRect/>
          </a:stretch>
        </p:blipFill>
        <p:spPr>
          <a:xfrm>
            <a:off x="19008000" y="0"/>
            <a:ext cx="1096101" cy="3218082"/>
          </a:xfrm>
          <a:prstGeom prst="rect">
            <a:avLst/>
          </a:prstGeom>
          <a:ln w="12700">
            <a:miter lim="400000"/>
          </a:ln>
        </p:spPr>
      </p:pic>
      <p:sp>
        <p:nvSpPr>
          <p:cNvPr id="81" name="Brödtext nivå ett…"/>
          <p:cNvSpPr txBox="1">
            <a:spLocks noGrp="1"/>
          </p:cNvSpPr>
          <p:nvPr>
            <p:ph type="body" idx="1"/>
          </p:nvPr>
        </p:nvSpPr>
        <p:spPr>
          <a:xfrm>
            <a:off x="1243767" y="3401582"/>
            <a:ext cx="17616567" cy="5986562"/>
          </a:xfrm>
          <a:prstGeom prst="rect">
            <a:avLst/>
          </a:prstGeom>
          <a:noFill/>
        </p:spPr>
        <p:txBody>
          <a:bodyPr/>
          <a:lstStyle>
            <a:lvl1pPr>
              <a:buSzPct val="100000"/>
              <a:buBlip>
                <a:blip r:embed="rId4"/>
              </a:buBlip>
              <a:defRPr sz="4200"/>
            </a:lvl1pPr>
            <a:lvl2pPr marL="790105" indent="-358105">
              <a:buBlip>
                <a:blip r:embed="rId4"/>
              </a:buBlip>
              <a:defRPr sz="4200"/>
            </a:lvl2pPr>
            <a:lvl3pPr marL="1183764" indent="-355764">
              <a:buBlip>
                <a:blip r:embed="rId4"/>
              </a:buBlip>
              <a:defRPr sz="4200"/>
            </a:lvl3pPr>
            <a:lvl4pPr marL="1561679" indent="-362879">
              <a:buBlip>
                <a:blip r:embed="rId4"/>
              </a:buBlip>
              <a:defRPr sz="4200"/>
            </a:lvl4pPr>
            <a:lvl5pPr marL="1890000" indent="-378000">
              <a:buBlip>
                <a:blip r:embed="rId4"/>
              </a:buBlip>
              <a:defRPr sz="4200"/>
            </a:lvl5pPr>
          </a:lstStyle>
          <a:p>
            <a:r>
              <a:t>Brödtext nivå ett</a:t>
            </a:r>
          </a:p>
          <a:p>
            <a:pPr lvl="1"/>
            <a:r>
              <a:t>Brödtext nivå två</a:t>
            </a:r>
          </a:p>
          <a:p>
            <a:pPr lvl="2"/>
            <a:r>
              <a:t>Brödtext nivå tre</a:t>
            </a:r>
          </a:p>
          <a:p>
            <a:pPr lvl="3"/>
            <a:r>
              <a:t>Brödtext nivå fyra</a:t>
            </a:r>
          </a:p>
          <a:p>
            <a:pPr lvl="4"/>
            <a:r>
              <a:t>Brödtext nivå fem</a:t>
            </a:r>
          </a:p>
        </p:txBody>
      </p:sp>
      <p:sp>
        <p:nvSpPr>
          <p:cNvPr id="82" name="Titeltext"/>
          <p:cNvSpPr txBox="1">
            <a:spLocks noGrp="1"/>
          </p:cNvSpPr>
          <p:nvPr>
            <p:ph type="title"/>
          </p:nvPr>
        </p:nvSpPr>
        <p:spPr>
          <a:xfrm>
            <a:off x="1243767" y="1227736"/>
            <a:ext cx="17616567" cy="2044790"/>
          </a:xfrm>
          <a:prstGeom prst="rect">
            <a:avLst/>
          </a:prstGeom>
        </p:spPr>
        <p:txBody>
          <a:bodyPr/>
          <a:lstStyle>
            <a:lvl1pPr>
              <a:defRPr>
                <a:solidFill>
                  <a:schemeClr val="accent4"/>
                </a:solidFill>
              </a:defRPr>
            </a:lvl1pPr>
          </a:lstStyle>
          <a:p>
            <a:r>
              <a:t>Titeltext</a:t>
            </a:r>
          </a:p>
        </p:txBody>
      </p:sp>
      <p:sp>
        <p:nvSpPr>
          <p:cNvPr id="8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440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4401" y="0"/>
            <a:ext cx="9289700"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013" y="6279773"/>
            <a:ext cx="13635037" cy="2406650"/>
          </a:xfrm>
          <a:prstGeom prst="rect">
            <a:avLst/>
          </a:prstGeo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502" y="478617"/>
            <a:ext cx="792000" cy="187200"/>
          </a:xfrm>
        </p:spPr>
        <p:txBody>
          <a:bodyPr/>
          <a:lstStyle/>
          <a:p>
            <a:fld id="{38551530-6994-4A1D-B6F1-B76874AC3B78}" type="datetime1">
              <a:rPr lang="sv-SE" smtClean="0"/>
              <a:t>2022-12-08</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3903" y="478617"/>
            <a:ext cx="7704000" cy="187200"/>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8000" y="0"/>
            <a:ext cx="1096100"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600" y="3399671"/>
            <a:ext cx="17618075" cy="59832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766"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1911"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0" y="6264274"/>
            <a:ext cx="12600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8362DD48-4E93-4347-961E-D774E7EA8B5E}" type="datetime1">
              <a:rPr lang="sv-SE" smtClean="0"/>
              <a:t>2022-12-08</a:t>
            </a:fld>
            <a:endParaRPr lang="en-US"/>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871F64E-DA28-4DAA-9D02-B7EAD714C570}" type="datetime1">
              <a:rPr lang="sv-SE" smtClean="0"/>
              <a:t>2022-12-08</a:t>
            </a:fld>
            <a:endParaRPr lang="en-US"/>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000" y="702000"/>
            <a:ext cx="9007200"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767" y="3408147"/>
            <a:ext cx="7828734" cy="5400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00" y="2491200"/>
            <a:ext cx="17618400"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00" y="2491200"/>
            <a:ext cx="17618400"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8000" y="0"/>
            <a:ext cx="1096100"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0000" y="8791200"/>
            <a:ext cx="1987200" cy="1987200"/>
          </a:xfrm>
          <a:prstGeom prst="rect">
            <a:avLst/>
          </a:prstGeom>
          <a:blipFill>
            <a:blip r:embed="rId3" cstate="print"/>
            <a:stretch>
              <a:fillRect/>
            </a:stretch>
          </a:blipFill>
        </p:spPr>
        <p:txBody>
          <a:bodyPr>
            <a:normAutofit/>
          </a:bodyPr>
          <a:lstStyle>
            <a:lvl1pPr>
              <a:buNone/>
              <a:defRPr sz="200"/>
            </a:lvl1pPr>
          </a:lstStyle>
          <a:p>
            <a:pPr lvl="0"/>
            <a:r>
              <a:rPr lang="sv-SE"/>
              <a:t> 4,42</a:t>
            </a:r>
          </a:p>
          <a:p>
            <a:pPr lvl="0"/>
            <a:endParaRPr lang="sv-SE"/>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5D50691C-E4D2-44D2-8D38-0238748B15B5}" type="datetime1">
              <a:rPr lang="sv-SE" smtClean="0"/>
              <a:t>2022-12-08</a:t>
            </a:fld>
            <a:endParaRPr lang="en-US"/>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2">
          <p15:clr>
            <a:srgbClr val="FBAE40"/>
          </p15:clr>
        </p15:guide>
        <p15:guide id="3" pos="24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421B0C73-1CD1-4EDB-B0F0-4883EEEF1AD7}" type="datetime1">
              <a:rPr lang="sv-SE" smtClean="0"/>
              <a:t>2022-12-08</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hasCustomPrompt="1"/>
          </p:nvPr>
        </p:nvSpPr>
        <p:spPr>
          <a:xfrm>
            <a:off x="1243766" y="3399671"/>
            <a:ext cx="17616566"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431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4"/>
            <a:ext cx="1247156"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1911"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108D3747-CBB6-445E-8035-F10D578E849D}" type="datetime1">
              <a:rPr lang="sv-SE" smtClean="0"/>
              <a:t>2022-12-08</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a:p>
        </p:txBody>
      </p:sp>
    </p:spTree>
    <p:extLst>
      <p:ext uri="{BB962C8B-B14F-4D97-AF65-F5344CB8AC3E}">
        <p14:creationId xmlns:p14="http://schemas.microsoft.com/office/powerpoint/2010/main" val="36392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0" y="0"/>
            <a:ext cx="6240627"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3A79A02B-5B92-4C8C-9D55-27BF1B8C8C80}" type="datetime1">
              <a:rPr lang="sv-SE" smtClean="0"/>
              <a:t>2022-12-08</a:t>
            </a:fld>
            <a:endParaRPr lang="sv-SE"/>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000" y="702000"/>
            <a:ext cx="9000000" cy="9900000"/>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000" y="701676"/>
            <a:ext cx="9000000" cy="99000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767" y="3408147"/>
            <a:ext cx="782873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767" y="1227047"/>
            <a:ext cx="7828734" cy="2043642"/>
          </a:xfrm>
        </p:spPr>
        <p:txBody>
          <a:bodyPr/>
          <a:lstStyle/>
          <a:p>
            <a:r>
              <a:rPr lang="sv-SE"/>
              <a:t>Klicka här för att ändra mall för rubrikformat</a:t>
            </a:r>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ED22AA50-6562-4972-B0A5-8B853C5DCA28}" type="datetime1">
              <a:rPr lang="sv-SE" smtClean="0"/>
              <a:t>2022-12-08</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09056" y="0"/>
            <a:ext cx="1095044"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4400" y="0"/>
            <a:ext cx="9289700"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8000" y="0"/>
            <a:ext cx="1096100"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766" y="3399671"/>
            <a:ext cx="17616566"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C61D5F20-1A7D-4203-80F3-76D826D2770A}" type="datetime1">
              <a:rPr lang="sv-SE" smtClean="0"/>
              <a:t>2022-12-08</a:t>
            </a:fld>
            <a:endParaRPr lang="en-US"/>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42002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00" y="1524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00" y="3048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643"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1915" y="3406776"/>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B506AB90-3F22-4713-BAC0-6DED8840A707}" type="datetime1">
              <a:rPr lang="sv-SE" smtClean="0"/>
              <a:t>2022-12-08</a:t>
            </a:fld>
            <a:endParaRPr lang="en-US"/>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295790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3903" y="478617"/>
            <a:ext cx="7704000" cy="187200"/>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502" y="478617"/>
            <a:ext cx="792000" cy="187200"/>
          </a:xfrm>
        </p:spPr>
        <p:txBody>
          <a:bodyPr/>
          <a:lstStyle/>
          <a:p>
            <a:fld id="{5EFC2A0A-1449-4650-AF51-988D395E8F42}" type="datetime1">
              <a:rPr lang="sv-SE" smtClean="0"/>
              <a:t>2022-12-08</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000" y="702000"/>
            <a:ext cx="9007200"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767" y="3408147"/>
            <a:ext cx="7828734"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2" userDrawn="1">
          <p15:clr>
            <a:srgbClr val="FBAE40"/>
          </p15:clr>
        </p15:guide>
        <p15:guide id="3" pos="2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emf"/><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27D55631-D1DC-44D3-8F71-1168660465A7}" type="datetime1">
              <a:rPr lang="sv-SE" noProof="0" smtClean="0"/>
              <a:t>2022-12-08</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8"/>
        </a:buBlip>
        <a:tabLst/>
        <a:defRPr sz="4250" spc="-110" baseline="0">
          <a:latin typeface="+mn-lt"/>
          <a:ea typeface="+mn-ea"/>
          <a:cs typeface="+mn-cs"/>
        </a:defRPr>
      </a:lvl1pPr>
      <a:lvl2pPr marL="756000" indent="-324000" eaLnBrk="1" hangingPunct="1">
        <a:lnSpc>
          <a:spcPct val="84000"/>
        </a:lnSpc>
        <a:spcAft>
          <a:spcPts val="2400"/>
        </a:spcAft>
        <a:buFontTx/>
        <a:buBlip>
          <a:blip r:embed="rId8"/>
        </a:buBlip>
        <a:defRPr sz="3850" spc="-110" baseline="0">
          <a:latin typeface="+mn-lt"/>
          <a:ea typeface="+mn-ea"/>
          <a:cs typeface="+mn-cs"/>
        </a:defRPr>
      </a:lvl2pPr>
      <a:lvl3pPr marL="1116000" indent="-288000" eaLnBrk="1" hangingPunct="1">
        <a:lnSpc>
          <a:spcPct val="84000"/>
        </a:lnSpc>
        <a:spcAft>
          <a:spcPts val="2500"/>
        </a:spcAft>
        <a:buFontTx/>
        <a:buBlip>
          <a:blip r:embed="rId8"/>
        </a:buBlip>
        <a:defRPr sz="3400" spc="-110" baseline="0">
          <a:latin typeface="+mn-lt"/>
          <a:ea typeface="+mn-ea"/>
          <a:cs typeface="+mn-cs"/>
        </a:defRPr>
      </a:lvl3pPr>
      <a:lvl4pPr marL="1458000" indent="-259200" eaLnBrk="1" hangingPunct="1">
        <a:lnSpc>
          <a:spcPct val="84000"/>
        </a:lnSpc>
        <a:spcAft>
          <a:spcPts val="2600"/>
        </a:spcAft>
        <a:buFontTx/>
        <a:buBlip>
          <a:blip r:embed="rId8"/>
        </a:buBlip>
        <a:defRPr sz="3000" spc="-110" baseline="0">
          <a:latin typeface="+mn-lt"/>
          <a:ea typeface="+mn-ea"/>
          <a:cs typeface="+mn-cs"/>
        </a:defRPr>
      </a:lvl4pPr>
      <a:lvl5pPr marL="1764000" indent="-252000" eaLnBrk="1" hangingPunct="1">
        <a:lnSpc>
          <a:spcPct val="86000"/>
        </a:lnSpc>
        <a:spcAft>
          <a:spcPts val="1500"/>
        </a:spcAft>
        <a:buFontTx/>
        <a:buBlip>
          <a:blip r:embed="rId8"/>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CEECA661-048B-4D1C-A8CB-B8D96D19EF1E}" type="datetime1">
              <a:rPr lang="sv-SE" smtClean="0"/>
              <a:t>2022-12-08</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9"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 id="2147483742" r:id="rId6"/>
    <p:sldLayoutId id="2147483743" r:id="rId7"/>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0"/>
        </a:buBlip>
        <a:tabLst/>
        <a:defRPr sz="4250" spc="-110" baseline="0">
          <a:latin typeface="+mn-lt"/>
          <a:ea typeface="+mn-ea"/>
          <a:cs typeface="+mn-cs"/>
        </a:defRPr>
      </a:lvl1pPr>
      <a:lvl2pPr marL="756000" indent="-324000">
        <a:lnSpc>
          <a:spcPct val="84000"/>
        </a:lnSpc>
        <a:spcAft>
          <a:spcPts val="2400"/>
        </a:spcAft>
        <a:buFontTx/>
        <a:buBlip>
          <a:blip r:embed="rId10"/>
        </a:buBlip>
        <a:defRPr sz="3850" spc="-110" baseline="0">
          <a:latin typeface="+mn-lt"/>
          <a:ea typeface="+mn-ea"/>
          <a:cs typeface="+mn-cs"/>
        </a:defRPr>
      </a:lvl2pPr>
      <a:lvl3pPr marL="1116000" indent="-288000">
        <a:lnSpc>
          <a:spcPct val="84000"/>
        </a:lnSpc>
        <a:spcAft>
          <a:spcPts val="2500"/>
        </a:spcAft>
        <a:buFontTx/>
        <a:buBlip>
          <a:blip r:embed="rId10"/>
        </a:buBlip>
        <a:defRPr sz="3400" spc="-110" baseline="0">
          <a:latin typeface="+mn-lt"/>
          <a:ea typeface="+mn-ea"/>
          <a:cs typeface="+mn-cs"/>
        </a:defRPr>
      </a:lvl3pPr>
      <a:lvl4pPr marL="1458000" indent="-259200">
        <a:lnSpc>
          <a:spcPct val="84000"/>
        </a:lnSpc>
        <a:spcAft>
          <a:spcPts val="2600"/>
        </a:spcAft>
        <a:buFontTx/>
        <a:buBlip>
          <a:blip r:embed="rId10"/>
        </a:buBlip>
        <a:defRPr sz="3000" spc="-110" baseline="0">
          <a:latin typeface="+mn-lt"/>
          <a:ea typeface="+mn-ea"/>
          <a:cs typeface="+mn-cs"/>
        </a:defRPr>
      </a:lvl4pPr>
      <a:lvl5pPr marL="1764000" indent="-252000">
        <a:lnSpc>
          <a:spcPct val="86000"/>
        </a:lnSpc>
        <a:spcAft>
          <a:spcPts val="1500"/>
        </a:spcAft>
        <a:buFontTx/>
        <a:buBlip>
          <a:blip r:embed="rId10"/>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5CE07589-2794-4848-B979-32E3C3ECD493}" type="datetime1">
              <a:rPr lang="sv-SE" smtClean="0"/>
              <a:t>2022-12-08</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766" y="3402000"/>
            <a:ext cx="17618400" cy="598680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lang="sv-SE" sz="4250" spc="-110" baseline="0" dirty="0" smtClean="0">
          <a:latin typeface="+mn-lt"/>
          <a:ea typeface="+mn-ea"/>
          <a:cs typeface="+mn-cs"/>
        </a:defRPr>
      </a:lvl1pPr>
      <a:lvl2pPr marL="756000" indent="-324000">
        <a:lnSpc>
          <a:spcPct val="84000"/>
        </a:lnSpc>
        <a:spcAft>
          <a:spcPts val="2400"/>
        </a:spcAft>
        <a:buFontTx/>
        <a:buBlip>
          <a:blip r:embed="rId8"/>
        </a:buBlip>
        <a:defRPr lang="sv-SE" sz="3850" spc="-110" baseline="0" dirty="0" smtClean="0">
          <a:latin typeface="+mn-lt"/>
          <a:ea typeface="+mn-ea"/>
          <a:cs typeface="+mn-cs"/>
        </a:defRPr>
      </a:lvl2pPr>
      <a:lvl3pPr marL="1116000" indent="-288000">
        <a:lnSpc>
          <a:spcPct val="84000"/>
        </a:lnSpc>
        <a:spcAft>
          <a:spcPts val="2500"/>
        </a:spcAft>
        <a:buFontTx/>
        <a:buBlip>
          <a:blip r:embed="rId8"/>
        </a:buBlip>
        <a:defRPr lang="sv-SE" sz="3400" spc="-110" baseline="0" dirty="0" smtClean="0">
          <a:latin typeface="+mn-lt"/>
          <a:ea typeface="+mn-ea"/>
          <a:cs typeface="+mn-cs"/>
        </a:defRPr>
      </a:lvl3pPr>
      <a:lvl4pPr marL="1458000" indent="-259200">
        <a:lnSpc>
          <a:spcPct val="84000"/>
        </a:lnSpc>
        <a:spcAft>
          <a:spcPts val="2600"/>
        </a:spcAft>
        <a:buFontTx/>
        <a:buBlip>
          <a:blip r:embed="rId8"/>
        </a:buBlip>
        <a:defRPr lang="sv-SE" sz="3000" spc="-110" baseline="0" dirty="0" smtClean="0">
          <a:latin typeface="+mn-lt"/>
          <a:ea typeface="+mn-ea"/>
          <a:cs typeface="+mn-cs"/>
        </a:defRPr>
      </a:lvl4pPr>
      <a:lvl5pPr marL="1764000" indent="-252000">
        <a:lnSpc>
          <a:spcPct val="86000"/>
        </a:lnSpc>
        <a:spcAft>
          <a:spcPts val="1500"/>
        </a:spcAft>
        <a:buFontTx/>
        <a:buBlip>
          <a:blip r:embed="rId8"/>
        </a:buBlip>
        <a:defRPr lang="sv-SE" sz="2800" spc="-110" baseline="0" dirty="0" smtClean="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gionvastmanland.se/intranat/var-region/hallbarhe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diagramColors" Target="../diagrams/colors2.xml"/><Relationship Id="rId18" Type="http://schemas.openxmlformats.org/officeDocument/2006/relationships/image" Target="../media/image2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1.sv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553F0E-4B9C-45E5-A6E8-20CEEFB26D23}"/>
              </a:ext>
            </a:extLst>
          </p:cNvPr>
          <p:cNvSpPr>
            <a:spLocks noGrp="1"/>
          </p:cNvSpPr>
          <p:nvPr>
            <p:ph type="ctrTitle"/>
          </p:nvPr>
        </p:nvSpPr>
        <p:spPr/>
        <p:txBody>
          <a:bodyPr>
            <a:noAutofit/>
          </a:bodyPr>
          <a:lstStyle/>
          <a:p>
            <a:r>
              <a:rPr lang="en-US" sz="9600" dirty="0" err="1"/>
              <a:t>Utfasning</a:t>
            </a:r>
            <a:r>
              <a:rPr lang="en-US" sz="9600" dirty="0"/>
              <a:t> av </a:t>
            </a:r>
            <a:r>
              <a:rPr lang="en-US" sz="9600" dirty="0" err="1"/>
              <a:t>engångsartiklar</a:t>
            </a:r>
            <a:br>
              <a:rPr lang="en-US" sz="9600" dirty="0"/>
            </a:br>
            <a:r>
              <a:rPr lang="en-US" sz="9600" dirty="0"/>
              <a:t>1 </a:t>
            </a:r>
            <a:r>
              <a:rPr lang="en-US" sz="9600" dirty="0" err="1"/>
              <a:t>januari</a:t>
            </a:r>
            <a:r>
              <a:rPr lang="en-US" sz="9600" dirty="0"/>
              <a:t> – 30 </a:t>
            </a:r>
            <a:r>
              <a:rPr lang="en-US" sz="9600" dirty="0" err="1"/>
              <a:t>juni</a:t>
            </a:r>
            <a:r>
              <a:rPr lang="en-US" sz="9600" dirty="0"/>
              <a:t> 2023 </a:t>
            </a:r>
          </a:p>
        </p:txBody>
      </p:sp>
      <p:sp>
        <p:nvSpPr>
          <p:cNvPr id="7" name="Subtitle 6">
            <a:extLst>
              <a:ext uri="{FF2B5EF4-FFF2-40B4-BE49-F238E27FC236}">
                <a16:creationId xmlns:a16="http://schemas.microsoft.com/office/drawing/2014/main" id="{7A2CAF89-A1F5-4F77-8FB0-844AB89FB2B5}"/>
              </a:ext>
            </a:extLst>
          </p:cNvPr>
          <p:cNvSpPr>
            <a:spLocks noGrp="1"/>
          </p:cNvSpPr>
          <p:nvPr>
            <p:ph type="subTitle" idx="1"/>
          </p:nvPr>
        </p:nvSpPr>
        <p:spPr/>
        <p:txBody>
          <a:bodyPr/>
          <a:lstStyle/>
          <a:p>
            <a:r>
              <a:rPr lang="en-US" dirty="0"/>
              <a:t>Information </a:t>
            </a:r>
            <a:r>
              <a:rPr lang="en-US" dirty="0" err="1"/>
              <a:t>för</a:t>
            </a:r>
            <a:r>
              <a:rPr lang="en-US" dirty="0"/>
              <a:t> </a:t>
            </a:r>
            <a:r>
              <a:rPr lang="en-US" dirty="0" err="1"/>
              <a:t>verksamheter</a:t>
            </a:r>
            <a:r>
              <a:rPr lang="en-US" dirty="0"/>
              <a:t> </a:t>
            </a:r>
            <a:r>
              <a:rPr lang="en-US" dirty="0" err="1"/>
              <a:t>inom</a:t>
            </a:r>
            <a:r>
              <a:rPr lang="en-US" dirty="0"/>
              <a:t> Region Västmanland</a:t>
            </a:r>
          </a:p>
          <a:p>
            <a:r>
              <a:rPr lang="en-US" dirty="0"/>
              <a:t>December 2022</a:t>
            </a:r>
          </a:p>
        </p:txBody>
      </p:sp>
    </p:spTree>
    <p:extLst>
      <p:ext uri="{BB962C8B-B14F-4D97-AF65-F5344CB8AC3E}">
        <p14:creationId xmlns:p14="http://schemas.microsoft.com/office/powerpoint/2010/main" val="62345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5CCE1B-CA8B-4947-AC0A-C83B86A0DB76}"/>
              </a:ext>
            </a:extLst>
          </p:cNvPr>
          <p:cNvSpPr>
            <a:spLocks noGrp="1"/>
          </p:cNvSpPr>
          <p:nvPr>
            <p:ph sz="half" idx="1"/>
          </p:nvPr>
        </p:nvSpPr>
        <p:spPr/>
        <p:txBody>
          <a:bodyPr>
            <a:normAutofit/>
          </a:bodyPr>
          <a:lstStyle/>
          <a:p>
            <a:pPr>
              <a:buFont typeface="Arial" panose="020B0604020202020204" pitchFamily="34" charset="0"/>
              <a:buChar char="•"/>
            </a:pPr>
            <a:r>
              <a:rPr lang="sv-SE" dirty="0"/>
              <a:t>Länk arbetsplats </a:t>
            </a:r>
            <a:r>
              <a:rPr lang="sv-SE" dirty="0">
                <a:hlinkClick r:id="rId2"/>
              </a:rPr>
              <a:t>Hållbarhet - Region Västmanland (regionvastmanland.se)</a:t>
            </a:r>
            <a:endParaRPr lang="sv-SE" dirty="0"/>
          </a:p>
          <a:p>
            <a:pPr>
              <a:buFont typeface="Arial" panose="020B0604020202020204" pitchFamily="34" charset="0"/>
              <a:buChar char="•"/>
            </a:pPr>
            <a:r>
              <a:rPr lang="sv-SE" dirty="0"/>
              <a:t>Där hittar du stödmaterial att använda, bland annat: posters, ”vanliga frågor &amp; svar”, checklista för vad du behöver göra nu. </a:t>
            </a:r>
          </a:p>
          <a:p>
            <a:pPr>
              <a:buFont typeface="Arial" panose="020B0604020202020204" pitchFamily="34" charset="0"/>
              <a:buChar char="•"/>
            </a:pPr>
            <a:r>
              <a:rPr lang="sv-SE" dirty="0"/>
              <a:t>Har du frågor – kontakta oss på e-post: hallbarhet@regionvastmanland.se</a:t>
            </a:r>
          </a:p>
          <a:p>
            <a:pPr>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3D337C50-DE26-4940-90CE-1D381C0EADBF}"/>
              </a:ext>
            </a:extLst>
          </p:cNvPr>
          <p:cNvSpPr>
            <a:spLocks noGrp="1"/>
          </p:cNvSpPr>
          <p:nvPr>
            <p:ph type="title"/>
          </p:nvPr>
        </p:nvSpPr>
        <p:spPr/>
        <p:txBody>
          <a:bodyPr/>
          <a:lstStyle/>
          <a:p>
            <a:r>
              <a:rPr lang="sv-SE" dirty="0"/>
              <a:t>Mer information &amp; frågor</a:t>
            </a:r>
          </a:p>
        </p:txBody>
      </p:sp>
      <p:pic>
        <p:nvPicPr>
          <p:cNvPr id="10" name="Platshållare för innehåll 9">
            <a:extLst>
              <a:ext uri="{FF2B5EF4-FFF2-40B4-BE49-F238E27FC236}">
                <a16:creationId xmlns:a16="http://schemas.microsoft.com/office/drawing/2014/main" id="{EC3F04F4-6DDE-4CEE-8047-B984EA01D53B}"/>
              </a:ext>
            </a:extLst>
          </p:cNvPr>
          <p:cNvPicPr>
            <a:picLocks noGrp="1" noChangeAspect="1"/>
          </p:cNvPicPr>
          <p:nvPr>
            <p:ph sz="half" idx="12"/>
          </p:nvPr>
        </p:nvPicPr>
        <p:blipFill>
          <a:blip r:embed="rId3"/>
          <a:stretch>
            <a:fillRect/>
          </a:stretch>
        </p:blipFill>
        <p:spPr>
          <a:xfrm>
            <a:off x="11896724" y="1310655"/>
            <a:ext cx="5945527" cy="7995708"/>
          </a:xfrm>
        </p:spPr>
      </p:pic>
      <p:sp>
        <p:nvSpPr>
          <p:cNvPr id="4" name="Platshållare för datum 3">
            <a:extLst>
              <a:ext uri="{FF2B5EF4-FFF2-40B4-BE49-F238E27FC236}">
                <a16:creationId xmlns:a16="http://schemas.microsoft.com/office/drawing/2014/main" id="{BC9F5DA9-81CC-4887-8C3F-FFD827CAA3EC}"/>
              </a:ext>
            </a:extLst>
          </p:cNvPr>
          <p:cNvSpPr>
            <a:spLocks noGrp="1"/>
          </p:cNvSpPr>
          <p:nvPr>
            <p:ph type="dt" sz="half" idx="13"/>
          </p:nvPr>
        </p:nvSpPr>
        <p:spPr/>
        <p:txBody>
          <a:bodyPr/>
          <a:lstStyle/>
          <a:p>
            <a:fld id="{C61D5F20-1A7D-4203-80F3-76D826D2770A}" type="datetime1">
              <a:rPr lang="sv-SE" smtClean="0"/>
              <a:t>2022-12-08</a:t>
            </a:fld>
            <a:endParaRPr lang="en-US"/>
          </a:p>
        </p:txBody>
      </p:sp>
      <p:sp>
        <p:nvSpPr>
          <p:cNvPr id="5" name="Platshållare för bildnummer 4">
            <a:extLst>
              <a:ext uri="{FF2B5EF4-FFF2-40B4-BE49-F238E27FC236}">
                <a16:creationId xmlns:a16="http://schemas.microsoft.com/office/drawing/2014/main" id="{737469F0-A6B7-4463-AA97-0FB6F10E47C2}"/>
              </a:ext>
            </a:extLst>
          </p:cNvPr>
          <p:cNvSpPr>
            <a:spLocks noGrp="1"/>
          </p:cNvSpPr>
          <p:nvPr>
            <p:ph type="sldNum" sz="quarter" idx="15"/>
          </p:nvPr>
        </p:nvSpPr>
        <p:spPr/>
        <p:txBody>
          <a:bodyPr/>
          <a:lstStyle/>
          <a:p>
            <a:fld id="{B6F15528-21DE-4FAA-801E-634DDDAF4B2B}" type="slidenum">
              <a:rPr lang="sv-SE" smtClean="0"/>
              <a:pPr/>
              <a:t>10</a:t>
            </a:fld>
            <a:endParaRPr lang="sv-SE"/>
          </a:p>
        </p:txBody>
      </p:sp>
    </p:spTree>
    <p:extLst>
      <p:ext uri="{BB962C8B-B14F-4D97-AF65-F5344CB8AC3E}">
        <p14:creationId xmlns:p14="http://schemas.microsoft.com/office/powerpoint/2010/main" val="333076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2162098-BE3C-4F09-8935-60FC722CF376}"/>
              </a:ext>
            </a:extLst>
          </p:cNvPr>
          <p:cNvSpPr>
            <a:spLocks noGrp="1"/>
          </p:cNvSpPr>
          <p:nvPr>
            <p:ph sz="half" idx="1"/>
          </p:nvPr>
        </p:nvSpPr>
        <p:spPr>
          <a:xfrm>
            <a:off x="1243766" y="3406775"/>
            <a:ext cx="10799887" cy="5976000"/>
          </a:xfrm>
        </p:spPr>
        <p:txBody>
          <a:bodyPr/>
          <a:lstStyle/>
          <a:p>
            <a:pPr marL="0" indent="0">
              <a:buNone/>
            </a:pPr>
            <a:endParaRPr lang="sv-SE" dirty="0"/>
          </a:p>
        </p:txBody>
      </p:sp>
      <p:sp>
        <p:nvSpPr>
          <p:cNvPr id="3" name="Rubrik 2">
            <a:extLst>
              <a:ext uri="{FF2B5EF4-FFF2-40B4-BE49-F238E27FC236}">
                <a16:creationId xmlns:a16="http://schemas.microsoft.com/office/drawing/2014/main" id="{2CCBCF9E-FB87-ACC1-6D30-53B4F49EAD3C}"/>
              </a:ext>
            </a:extLst>
          </p:cNvPr>
          <p:cNvSpPr>
            <a:spLocks noGrp="1"/>
          </p:cNvSpPr>
          <p:nvPr>
            <p:ph type="title"/>
          </p:nvPr>
        </p:nvSpPr>
        <p:spPr/>
        <p:txBody>
          <a:bodyPr/>
          <a:lstStyle/>
          <a:p>
            <a:r>
              <a:rPr lang="sv-SE" dirty="0">
                <a:cs typeface="Calibri"/>
              </a:rPr>
              <a:t>Utfasning av engångsartiklar i Region Västmanland</a:t>
            </a:r>
            <a:endParaRPr lang="sv-SE" dirty="0"/>
          </a:p>
        </p:txBody>
      </p:sp>
      <p:pic>
        <p:nvPicPr>
          <p:cNvPr id="10" name="Platshållare för innehåll 9">
            <a:extLst>
              <a:ext uri="{FF2B5EF4-FFF2-40B4-BE49-F238E27FC236}">
                <a16:creationId xmlns:a16="http://schemas.microsoft.com/office/drawing/2014/main" id="{DE20F9E2-FC0E-4B79-896F-934EFA6576F7}"/>
              </a:ext>
            </a:extLst>
          </p:cNvPr>
          <p:cNvPicPr>
            <a:picLocks noGrp="1" noChangeAspect="1"/>
          </p:cNvPicPr>
          <p:nvPr>
            <p:ph sz="half" idx="12"/>
          </p:nvPr>
        </p:nvPicPr>
        <p:blipFill>
          <a:blip r:embed="rId3"/>
          <a:stretch>
            <a:fillRect/>
          </a:stretch>
        </p:blipFill>
        <p:spPr>
          <a:xfrm>
            <a:off x="12549396" y="3406774"/>
            <a:ext cx="5039905" cy="7058025"/>
          </a:xfrm>
        </p:spPr>
      </p:pic>
      <p:sp>
        <p:nvSpPr>
          <p:cNvPr id="4" name="Platshållare för datum 3">
            <a:extLst>
              <a:ext uri="{FF2B5EF4-FFF2-40B4-BE49-F238E27FC236}">
                <a16:creationId xmlns:a16="http://schemas.microsoft.com/office/drawing/2014/main" id="{80A2CB87-33FC-EEB9-398E-465A008B648D}"/>
              </a:ext>
            </a:extLst>
          </p:cNvPr>
          <p:cNvSpPr>
            <a:spLocks noGrp="1"/>
          </p:cNvSpPr>
          <p:nvPr>
            <p:ph type="dt" sz="half" idx="13"/>
          </p:nvPr>
        </p:nvSpPr>
        <p:spPr/>
        <p:txBody>
          <a:bodyPr/>
          <a:lstStyle/>
          <a:p>
            <a:fld id="{995C967C-67C7-4621-A3F4-421FC821AE41}" type="datetime1">
              <a:rPr lang="sv-SE" smtClean="0"/>
              <a:t>2022-12-08</a:t>
            </a:fld>
            <a:endParaRPr lang="en-US"/>
          </a:p>
        </p:txBody>
      </p:sp>
      <p:sp>
        <p:nvSpPr>
          <p:cNvPr id="5" name="Platshållare för bildnummer 4">
            <a:extLst>
              <a:ext uri="{FF2B5EF4-FFF2-40B4-BE49-F238E27FC236}">
                <a16:creationId xmlns:a16="http://schemas.microsoft.com/office/drawing/2014/main" id="{193E5F0A-C9A9-451E-F246-075EDCBDE61A}"/>
              </a:ext>
            </a:extLst>
          </p:cNvPr>
          <p:cNvSpPr>
            <a:spLocks noGrp="1"/>
          </p:cNvSpPr>
          <p:nvPr>
            <p:ph type="sldNum" sz="quarter" idx="15"/>
          </p:nvPr>
        </p:nvSpPr>
        <p:spPr/>
        <p:txBody>
          <a:bodyPr/>
          <a:lstStyle/>
          <a:p>
            <a:fld id="{B6F15528-21DE-4FAA-801E-634DDDAF4B2B}" type="slidenum">
              <a:rPr lang="sv-SE" smtClean="0"/>
              <a:pPr/>
              <a:t>2</a:t>
            </a:fld>
            <a:endParaRPr lang="sv-SE"/>
          </a:p>
        </p:txBody>
      </p:sp>
      <p:pic>
        <p:nvPicPr>
          <p:cNvPr id="7" name="Bildobjekt 6">
            <a:extLst>
              <a:ext uri="{FF2B5EF4-FFF2-40B4-BE49-F238E27FC236}">
                <a16:creationId xmlns:a16="http://schemas.microsoft.com/office/drawing/2014/main" id="{B4BC101B-48D7-4663-9E85-9A10C67BBF21}"/>
              </a:ext>
            </a:extLst>
          </p:cNvPr>
          <p:cNvPicPr>
            <a:picLocks noChangeAspect="1"/>
          </p:cNvPicPr>
          <p:nvPr/>
        </p:nvPicPr>
        <p:blipFill>
          <a:blip r:embed="rId4"/>
          <a:stretch>
            <a:fillRect/>
          </a:stretch>
        </p:blipFill>
        <p:spPr>
          <a:xfrm>
            <a:off x="1368502" y="3966338"/>
            <a:ext cx="10656779" cy="3331929"/>
          </a:xfrm>
          <a:prstGeom prst="rect">
            <a:avLst/>
          </a:prstGeom>
        </p:spPr>
      </p:pic>
    </p:spTree>
    <p:extLst>
      <p:ext uri="{BB962C8B-B14F-4D97-AF65-F5344CB8AC3E}">
        <p14:creationId xmlns:p14="http://schemas.microsoft.com/office/powerpoint/2010/main" val="147482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30CEB71-7F97-4DEE-9A9E-D1620C6BB209}"/>
              </a:ext>
            </a:extLst>
          </p:cNvPr>
          <p:cNvSpPr>
            <a:spLocks noGrp="1"/>
          </p:cNvSpPr>
          <p:nvPr>
            <p:ph sz="half" idx="1"/>
          </p:nvPr>
        </p:nvSpPr>
        <p:spPr>
          <a:xfrm>
            <a:off x="886975" y="3965496"/>
            <a:ext cx="5927964" cy="5976000"/>
          </a:xfrm>
        </p:spPr>
        <p:txBody>
          <a:bodyPr>
            <a:noAutofit/>
          </a:bodyPr>
          <a:lstStyle/>
          <a:p>
            <a:r>
              <a:rPr lang="sv-SE" sz="4000" dirty="0"/>
              <a:t>Lunch/fikarum</a:t>
            </a:r>
          </a:p>
          <a:p>
            <a:r>
              <a:rPr lang="sv-SE" sz="4000" dirty="0"/>
              <a:t>Mötesrum/konferensrum</a:t>
            </a:r>
          </a:p>
          <a:p>
            <a:pPr lvl="1"/>
            <a:r>
              <a:rPr lang="sv-SE" sz="4000" dirty="0"/>
              <a:t>Verksamhetens egna</a:t>
            </a:r>
          </a:p>
          <a:p>
            <a:pPr lvl="1"/>
            <a:r>
              <a:rPr lang="sv-SE" sz="4000" dirty="0"/>
              <a:t>Regionens gemensamma</a:t>
            </a:r>
          </a:p>
          <a:p>
            <a:r>
              <a:rPr lang="sv-SE" sz="4000" dirty="0"/>
              <a:t>Väntrum</a:t>
            </a:r>
          </a:p>
          <a:p>
            <a:r>
              <a:rPr lang="sv-SE" sz="4000" dirty="0"/>
              <a:t>Hälsolyftet</a:t>
            </a:r>
          </a:p>
          <a:p>
            <a:r>
              <a:rPr lang="sv-SE" sz="4000" dirty="0"/>
              <a:t>Vilorum</a:t>
            </a:r>
          </a:p>
          <a:p>
            <a:r>
              <a:rPr lang="sv-SE" sz="4000" dirty="0"/>
              <a:t>Omklädningsrum</a:t>
            </a:r>
          </a:p>
          <a:p>
            <a:r>
              <a:rPr lang="sv-SE" sz="4000" dirty="0">
                <a:solidFill>
                  <a:schemeClr val="tx1"/>
                </a:solidFill>
              </a:rPr>
              <a:t>Toaletter *</a:t>
            </a:r>
          </a:p>
        </p:txBody>
      </p:sp>
      <p:sp>
        <p:nvSpPr>
          <p:cNvPr id="3" name="Rubrik 2">
            <a:extLst>
              <a:ext uri="{FF2B5EF4-FFF2-40B4-BE49-F238E27FC236}">
                <a16:creationId xmlns:a16="http://schemas.microsoft.com/office/drawing/2014/main" id="{61EEA09B-BDFE-481B-B791-26884012A9E6}"/>
              </a:ext>
            </a:extLst>
          </p:cNvPr>
          <p:cNvSpPr>
            <a:spLocks noGrp="1"/>
          </p:cNvSpPr>
          <p:nvPr>
            <p:ph type="title"/>
          </p:nvPr>
        </p:nvSpPr>
        <p:spPr>
          <a:xfrm>
            <a:off x="1216666" y="478617"/>
            <a:ext cx="17670767" cy="3606800"/>
          </a:xfrm>
        </p:spPr>
        <p:txBody>
          <a:bodyPr>
            <a:normAutofit/>
          </a:bodyPr>
          <a:lstStyle/>
          <a:p>
            <a:r>
              <a:rPr lang="sv-SE" dirty="0"/>
              <a:t>Detta gäller från och med 1 januari 2023. </a:t>
            </a:r>
            <a:br>
              <a:rPr lang="sv-SE" dirty="0"/>
            </a:br>
            <a:r>
              <a:rPr lang="sv-SE" dirty="0"/>
              <a:t>Övergången sker succesivt fram till 30 juni 2023.</a:t>
            </a:r>
            <a:br>
              <a:rPr lang="sv-SE" dirty="0"/>
            </a:br>
            <a:br>
              <a:rPr lang="sv-SE" dirty="0"/>
            </a:br>
            <a:r>
              <a:rPr lang="sv-SE" b="0" dirty="0"/>
              <a:t>Utrymmen					Artiklar		Verksamheter</a:t>
            </a:r>
          </a:p>
        </p:txBody>
      </p:sp>
      <p:sp>
        <p:nvSpPr>
          <p:cNvPr id="6" name="Platshållare för innehåll 5">
            <a:extLst>
              <a:ext uri="{FF2B5EF4-FFF2-40B4-BE49-F238E27FC236}">
                <a16:creationId xmlns:a16="http://schemas.microsoft.com/office/drawing/2014/main" id="{5E80DD92-76EA-4F5F-B1CB-82E2856D9A92}"/>
              </a:ext>
            </a:extLst>
          </p:cNvPr>
          <p:cNvSpPr>
            <a:spLocks noGrp="1"/>
          </p:cNvSpPr>
          <p:nvPr>
            <p:ph sz="half" idx="12"/>
          </p:nvPr>
        </p:nvSpPr>
        <p:spPr>
          <a:xfrm>
            <a:off x="8489083" y="3945225"/>
            <a:ext cx="2808312" cy="5976000"/>
          </a:xfrm>
        </p:spPr>
        <p:txBody>
          <a:bodyPr>
            <a:normAutofit/>
          </a:bodyPr>
          <a:lstStyle/>
          <a:p>
            <a:pPr lvl="0"/>
            <a:r>
              <a:rPr lang="sv-SE" sz="4000" dirty="0"/>
              <a:t>Bestick</a:t>
            </a:r>
          </a:p>
          <a:p>
            <a:pPr lvl="0"/>
            <a:r>
              <a:rPr lang="sv-SE" sz="4000" dirty="0"/>
              <a:t>Tallrik</a:t>
            </a:r>
          </a:p>
          <a:p>
            <a:pPr lvl="0"/>
            <a:r>
              <a:rPr lang="sv-SE" sz="4000" dirty="0"/>
              <a:t>Muggar</a:t>
            </a:r>
          </a:p>
          <a:p>
            <a:pPr lvl="0"/>
            <a:r>
              <a:rPr lang="sv-SE" sz="4000" dirty="0"/>
              <a:t>Glas</a:t>
            </a:r>
          </a:p>
          <a:p>
            <a:pPr lvl="0"/>
            <a:r>
              <a:rPr lang="sv-SE" sz="4000" dirty="0"/>
              <a:t>Skoskydd</a:t>
            </a:r>
          </a:p>
        </p:txBody>
      </p:sp>
      <p:sp>
        <p:nvSpPr>
          <p:cNvPr id="4" name="Platshållare för datum 3">
            <a:extLst>
              <a:ext uri="{FF2B5EF4-FFF2-40B4-BE49-F238E27FC236}">
                <a16:creationId xmlns:a16="http://schemas.microsoft.com/office/drawing/2014/main" id="{12C33DC9-C896-4C42-B629-BE1912708AAF}"/>
              </a:ext>
            </a:extLst>
          </p:cNvPr>
          <p:cNvSpPr>
            <a:spLocks noGrp="1"/>
          </p:cNvSpPr>
          <p:nvPr>
            <p:ph type="dt" sz="half" idx="13"/>
          </p:nvPr>
        </p:nvSpPr>
        <p:spPr/>
        <p:txBody>
          <a:bodyPr/>
          <a:lstStyle/>
          <a:p>
            <a:fld id="{3463CD51-00CC-4C3B-B34F-8D1624F2FEAF}" type="datetime1">
              <a:rPr lang="sv-SE" smtClean="0"/>
              <a:t>2022-12-08</a:t>
            </a:fld>
            <a:endParaRPr lang="en-US"/>
          </a:p>
        </p:txBody>
      </p:sp>
      <p:sp>
        <p:nvSpPr>
          <p:cNvPr id="5" name="Platshållare för bildnummer 4">
            <a:extLst>
              <a:ext uri="{FF2B5EF4-FFF2-40B4-BE49-F238E27FC236}">
                <a16:creationId xmlns:a16="http://schemas.microsoft.com/office/drawing/2014/main" id="{415FBA24-A2E1-429D-81DB-E6C0412A35B3}"/>
              </a:ext>
            </a:extLst>
          </p:cNvPr>
          <p:cNvSpPr>
            <a:spLocks noGrp="1"/>
          </p:cNvSpPr>
          <p:nvPr>
            <p:ph type="sldNum" sz="quarter" idx="15"/>
          </p:nvPr>
        </p:nvSpPr>
        <p:spPr/>
        <p:txBody>
          <a:bodyPr/>
          <a:lstStyle/>
          <a:p>
            <a:fld id="{B6F15528-21DE-4FAA-801E-634DDDAF4B2B}" type="slidenum">
              <a:rPr lang="sv-SE" smtClean="0"/>
              <a:pPr/>
              <a:t>3</a:t>
            </a:fld>
            <a:endParaRPr lang="sv-SE"/>
          </a:p>
        </p:txBody>
      </p:sp>
      <p:sp>
        <p:nvSpPr>
          <p:cNvPr id="7" name="Platshållare för innehåll 5">
            <a:extLst>
              <a:ext uri="{FF2B5EF4-FFF2-40B4-BE49-F238E27FC236}">
                <a16:creationId xmlns:a16="http://schemas.microsoft.com/office/drawing/2014/main" id="{11104A38-0B56-42EB-861D-B10F6FD5C586}"/>
              </a:ext>
            </a:extLst>
          </p:cNvPr>
          <p:cNvSpPr txBox="1">
            <a:spLocks/>
          </p:cNvSpPr>
          <p:nvPr/>
        </p:nvSpPr>
        <p:spPr>
          <a:xfrm>
            <a:off x="12034408" y="3845575"/>
            <a:ext cx="4824536" cy="5976000"/>
          </a:xfrm>
          <a:prstGeom prst="rect">
            <a:avLst/>
          </a:prstGeom>
        </p:spPr>
        <p:txBody>
          <a:bodyPr vert="horz" lIns="0" tIns="0" rIns="0" bIns="0" rtlCol="0">
            <a:normAutofit/>
          </a:bodyPr>
          <a:lstStyle>
            <a:lvl1pPr marL="345600" indent="-345600">
              <a:lnSpc>
                <a:spcPct val="84000"/>
              </a:lnSpc>
              <a:spcAft>
                <a:spcPts val="2300"/>
              </a:spcAft>
              <a:buSzPct val="100000"/>
              <a:buFontTx/>
              <a:buBlip>
                <a:blip r:embed="rId3"/>
              </a:buBlip>
              <a:tabLst/>
              <a:defRPr lang="sv-SE" sz="4250" spc="-110" baseline="0" dirty="0">
                <a:latin typeface="+mn-lt"/>
                <a:ea typeface="+mn-ea"/>
                <a:cs typeface="+mn-cs"/>
              </a:defRPr>
            </a:lvl1pPr>
            <a:lvl2pPr marL="756000" indent="-324000">
              <a:lnSpc>
                <a:spcPct val="84000"/>
              </a:lnSpc>
              <a:spcAft>
                <a:spcPts val="2400"/>
              </a:spcAft>
              <a:buFontTx/>
              <a:buBlip>
                <a:blip r:embed="rId3"/>
              </a:buBlip>
              <a:defRPr lang="sv-SE" sz="3850" spc="-110" baseline="0" dirty="0">
                <a:latin typeface="+mn-lt"/>
                <a:ea typeface="+mn-ea"/>
                <a:cs typeface="+mn-cs"/>
              </a:defRPr>
            </a:lvl2pPr>
            <a:lvl3pPr marL="1116000" indent="-288000">
              <a:lnSpc>
                <a:spcPct val="84000"/>
              </a:lnSpc>
              <a:spcAft>
                <a:spcPts val="2500"/>
              </a:spcAft>
              <a:buFontTx/>
              <a:buBlip>
                <a:blip r:embed="rId3"/>
              </a:buBlip>
              <a:defRPr lang="sv-SE" sz="3400" spc="-110" baseline="0" dirty="0">
                <a:latin typeface="+mn-lt"/>
                <a:ea typeface="+mn-ea"/>
                <a:cs typeface="+mn-cs"/>
              </a:defRPr>
            </a:lvl3pPr>
            <a:lvl4pPr marL="1458000" indent="-259200">
              <a:lnSpc>
                <a:spcPct val="84000"/>
              </a:lnSpc>
              <a:spcAft>
                <a:spcPts val="2600"/>
              </a:spcAft>
              <a:buFontTx/>
              <a:buBlip>
                <a:blip r:embed="rId3"/>
              </a:buBlip>
              <a:defRPr lang="sv-SE" sz="3000" spc="-110" baseline="0" dirty="0">
                <a:latin typeface="+mn-lt"/>
                <a:ea typeface="+mn-ea"/>
                <a:cs typeface="+mn-cs"/>
              </a:defRPr>
            </a:lvl4pPr>
            <a:lvl5pPr marL="1764000" indent="-252000">
              <a:lnSpc>
                <a:spcPct val="86000"/>
              </a:lnSpc>
              <a:spcAft>
                <a:spcPts val="1500"/>
              </a:spcAft>
              <a:buFontTx/>
              <a:buBlip>
                <a:blip r:embed="rId3"/>
              </a:buBlip>
              <a:defRPr lang="sv-SE" sz="2800" spc="-110" baseline="0" dirty="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v-SE" sz="4000" dirty="0"/>
              <a:t>Samtliga verksamheter</a:t>
            </a:r>
          </a:p>
        </p:txBody>
      </p:sp>
      <p:sp>
        <p:nvSpPr>
          <p:cNvPr id="8" name="textruta 7">
            <a:extLst>
              <a:ext uri="{FF2B5EF4-FFF2-40B4-BE49-F238E27FC236}">
                <a16:creationId xmlns:a16="http://schemas.microsoft.com/office/drawing/2014/main" id="{1276C9EA-9829-42A5-B048-467865C98582}"/>
              </a:ext>
            </a:extLst>
          </p:cNvPr>
          <p:cNvSpPr txBox="1"/>
          <p:nvPr/>
        </p:nvSpPr>
        <p:spPr>
          <a:xfrm>
            <a:off x="3664547" y="10507567"/>
            <a:ext cx="4824536" cy="646331"/>
          </a:xfrm>
          <a:prstGeom prst="rect">
            <a:avLst/>
          </a:prstGeom>
          <a:noFill/>
        </p:spPr>
        <p:txBody>
          <a:bodyPr wrap="square" rtlCol="0">
            <a:spAutoFit/>
          </a:bodyPr>
          <a:lstStyle/>
          <a:p>
            <a:r>
              <a:rPr lang="sv-SE" dirty="0"/>
              <a:t>* </a:t>
            </a:r>
            <a:r>
              <a:rPr lang="sv-SE" i="1" dirty="0"/>
              <a:t>Undantag för muggar på toaletter vid väntrum i vårdverksamhet undantas.  </a:t>
            </a:r>
          </a:p>
        </p:txBody>
      </p:sp>
    </p:spTree>
    <p:extLst>
      <p:ext uri="{BB962C8B-B14F-4D97-AF65-F5344CB8AC3E}">
        <p14:creationId xmlns:p14="http://schemas.microsoft.com/office/powerpoint/2010/main" val="147807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6FB70F20-8B69-3BD2-87DB-005C503AFEB6}"/>
              </a:ext>
            </a:extLst>
          </p:cNvPr>
          <p:cNvSpPr>
            <a:spLocks noGrp="1"/>
          </p:cNvSpPr>
          <p:nvPr>
            <p:ph type="body" sz="half" idx="1"/>
          </p:nvPr>
        </p:nvSpPr>
        <p:spPr/>
        <p:txBody>
          <a:bodyPr/>
          <a:lstStyle/>
          <a:p>
            <a:endParaRPr lang="sv-SE" dirty="0"/>
          </a:p>
          <a:p>
            <a:endParaRPr lang="sv-SE" dirty="0"/>
          </a:p>
          <a:p>
            <a:endParaRPr lang="sv-SE" dirty="0"/>
          </a:p>
          <a:p>
            <a:endParaRPr lang="sv-SE" dirty="0"/>
          </a:p>
          <a:p>
            <a:endParaRPr lang="sv-SE" dirty="0"/>
          </a:p>
        </p:txBody>
      </p:sp>
      <p:sp>
        <p:nvSpPr>
          <p:cNvPr id="5" name="Rubrik 4">
            <a:extLst>
              <a:ext uri="{FF2B5EF4-FFF2-40B4-BE49-F238E27FC236}">
                <a16:creationId xmlns:a16="http://schemas.microsoft.com/office/drawing/2014/main" id="{51D68473-77EB-3F5A-213A-392C480A1883}"/>
              </a:ext>
            </a:extLst>
          </p:cNvPr>
          <p:cNvSpPr>
            <a:spLocks noGrp="1"/>
          </p:cNvSpPr>
          <p:nvPr>
            <p:ph type="title"/>
          </p:nvPr>
        </p:nvSpPr>
        <p:spPr>
          <a:xfrm>
            <a:off x="1294567" y="2852278"/>
            <a:ext cx="7828734" cy="2802397"/>
          </a:xfrm>
        </p:spPr>
        <p:txBody>
          <a:bodyPr>
            <a:normAutofit/>
          </a:bodyPr>
          <a:lstStyle/>
          <a:p>
            <a:r>
              <a:rPr lang="sv-SE" dirty="0"/>
              <a:t>Varför gör vi detta? </a:t>
            </a:r>
          </a:p>
        </p:txBody>
      </p:sp>
      <p:grpSp>
        <p:nvGrpSpPr>
          <p:cNvPr id="8" name="Gruppera">
            <a:extLst>
              <a:ext uri="{FF2B5EF4-FFF2-40B4-BE49-F238E27FC236}">
                <a16:creationId xmlns:a16="http://schemas.microsoft.com/office/drawing/2014/main" id="{9F18BA37-A369-6351-32D2-F8B23FCDAD05}"/>
              </a:ext>
            </a:extLst>
          </p:cNvPr>
          <p:cNvGrpSpPr/>
          <p:nvPr/>
        </p:nvGrpSpPr>
        <p:grpSpPr>
          <a:xfrm>
            <a:off x="9123301" y="1073219"/>
            <a:ext cx="10652787" cy="8518033"/>
            <a:chOff x="-561121" y="0"/>
            <a:chExt cx="10363158" cy="3025048"/>
          </a:xfrm>
        </p:grpSpPr>
        <p:sp>
          <p:nvSpPr>
            <p:cNvPr id="9" name="Rundad rektangel">
              <a:extLst>
                <a:ext uri="{FF2B5EF4-FFF2-40B4-BE49-F238E27FC236}">
                  <a16:creationId xmlns:a16="http://schemas.microsoft.com/office/drawing/2014/main" id="{43F03EAC-FA93-8DDB-D02F-0E2E4308627B}"/>
                </a:ext>
              </a:extLst>
            </p:cNvPr>
            <p:cNvSpPr/>
            <p:nvPr/>
          </p:nvSpPr>
          <p:spPr>
            <a:xfrm>
              <a:off x="0" y="0"/>
              <a:ext cx="9802037" cy="3025048"/>
            </a:xfrm>
            <a:prstGeom prst="roundRect">
              <a:avLst>
                <a:gd name="adj" fmla="val 25247"/>
              </a:avLst>
            </a:prstGeom>
            <a:solidFill>
              <a:srgbClr val="F1EFEE"/>
            </a:solidFill>
            <a:ln w="12700" cap="flat">
              <a:noFill/>
              <a:miter lim="400000"/>
            </a:ln>
            <a:effectLst/>
          </p:spPr>
          <p:txBody>
            <a:bodyPr wrap="square" lIns="45719" tIns="45719" rIns="45719" bIns="45719" numCol="1" anchor="ctr">
              <a:noAutofit/>
            </a:bodyPr>
            <a:lstStyle/>
            <a:p>
              <a:pPr>
                <a:defRPr>
                  <a:solidFill>
                    <a:schemeClr val="accent4">
                      <a:satOff val="-7117"/>
                      <a:lumOff val="26960"/>
                    </a:schemeClr>
                  </a:solidFill>
                </a:defRPr>
              </a:pPr>
              <a:endParaRPr/>
            </a:p>
          </p:txBody>
        </p:sp>
        <p:sp>
          <p:nvSpPr>
            <p:cNvPr id="10" name="Kvadrat">
              <a:extLst>
                <a:ext uri="{FF2B5EF4-FFF2-40B4-BE49-F238E27FC236}">
                  <a16:creationId xmlns:a16="http://schemas.microsoft.com/office/drawing/2014/main" id="{125671F5-BE72-9D99-6676-12AC5D82EAC4}"/>
                </a:ext>
              </a:extLst>
            </p:cNvPr>
            <p:cNvSpPr/>
            <p:nvPr/>
          </p:nvSpPr>
          <p:spPr>
            <a:xfrm>
              <a:off x="-1" y="0"/>
              <a:ext cx="2396566" cy="1270000"/>
            </a:xfrm>
            <a:prstGeom prst="rect">
              <a:avLst/>
            </a:prstGeom>
            <a:solidFill>
              <a:srgbClr val="F1EFEE"/>
            </a:solidFill>
            <a:ln w="12700" cap="flat">
              <a:noFill/>
              <a:miter lim="400000"/>
            </a:ln>
            <a:effectLst/>
          </p:spPr>
          <p:txBody>
            <a:bodyPr wrap="square" lIns="45719" tIns="45719" rIns="45719" bIns="45719" numCol="1" anchor="ctr">
              <a:noAutofit/>
            </a:bodyPr>
            <a:lstStyle/>
            <a:p>
              <a:endParaRPr/>
            </a:p>
          </p:txBody>
        </p:sp>
        <p:sp>
          <p:nvSpPr>
            <p:cNvPr id="11" name="textruta 4">
              <a:extLst>
                <a:ext uri="{FF2B5EF4-FFF2-40B4-BE49-F238E27FC236}">
                  <a16:creationId xmlns:a16="http://schemas.microsoft.com/office/drawing/2014/main" id="{A71FCCC9-0EB2-6801-387A-54F9F57EDB57}"/>
                </a:ext>
              </a:extLst>
            </p:cNvPr>
            <p:cNvSpPr txBox="1"/>
            <p:nvPr/>
          </p:nvSpPr>
          <p:spPr>
            <a:xfrm>
              <a:off x="-561121" y="230741"/>
              <a:ext cx="10307359" cy="261743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5390" tIns="75390" rIns="75390" bIns="75390" numCol="1" anchor="b">
              <a:spAutoFit/>
            </a:bodyPr>
            <a:lstStyle/>
            <a:p>
              <a:pPr>
                <a:lnSpc>
                  <a:spcPct val="110000"/>
                </a:lnSpc>
                <a:defRPr sz="2900" b="1">
                  <a:solidFill>
                    <a:schemeClr val="accent4"/>
                  </a:solidFill>
                  <a:latin typeface="+mj-lt"/>
                  <a:ea typeface="+mj-ea"/>
                  <a:cs typeface="+mj-cs"/>
                  <a:sym typeface="Calibri"/>
                </a:defRPr>
              </a:pPr>
              <a:r>
                <a:rPr lang="sv-SE" sz="4000" dirty="0"/>
                <a:t>Det står i </a:t>
              </a:r>
              <a:r>
                <a:rPr lang="sv-SE" sz="4500" dirty="0"/>
                <a:t>Hållbarhetsprogrammet 2023-2030 </a:t>
              </a:r>
              <a:r>
                <a:rPr lang="sv-SE" sz="4000" dirty="0"/>
                <a:t>Mål: År 2030 är Region Västmanlands inköp resurseffektiva och hållbara.</a:t>
              </a:r>
            </a:p>
            <a:p>
              <a:pPr>
                <a:lnSpc>
                  <a:spcPct val="110000"/>
                </a:lnSpc>
                <a:defRPr sz="2400"/>
              </a:pPr>
              <a:r>
                <a:rPr lang="sv-SE" sz="3200" dirty="0"/>
                <a:t>”Regionen har en god ekonomisk hushållning och utnyttjar resurser effektivt genom att verksamheterna anpassar sina processer, med bibehållen eller ökad funktion och kvalitet, så att behovet av material, produkter, livsmedel och miljöbelastande tjänster minskar samt hanterar material-, livsmedels- och produktflöden utifrån cirkulära principer”</a:t>
              </a:r>
            </a:p>
            <a:p>
              <a:pPr>
                <a:lnSpc>
                  <a:spcPct val="110000"/>
                </a:lnSpc>
                <a:defRPr sz="2400"/>
              </a:pPr>
              <a:endParaRPr lang="sv-SE" sz="3200" b="1" dirty="0"/>
            </a:p>
            <a:p>
              <a:pPr>
                <a:lnSpc>
                  <a:spcPct val="110000"/>
                </a:lnSpc>
                <a:defRPr sz="2400"/>
              </a:pPr>
              <a:r>
                <a:rPr lang="sv-SE" sz="3200" i="1" dirty="0"/>
                <a:t>Region Västmanlands hållbarhetsprogram 2023-2030 (Dnr: RV210587)</a:t>
              </a:r>
              <a:endParaRPr lang="sv-SE" sz="3200" dirty="0"/>
            </a:p>
          </p:txBody>
        </p:sp>
      </p:grpSp>
    </p:spTree>
    <p:extLst>
      <p:ext uri="{BB962C8B-B14F-4D97-AF65-F5344CB8AC3E}">
        <p14:creationId xmlns:p14="http://schemas.microsoft.com/office/powerpoint/2010/main" val="29042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23D3605-2EEE-4E4D-84B5-5B50C02F48DD}"/>
              </a:ext>
            </a:extLst>
          </p:cNvPr>
          <p:cNvSpPr>
            <a:spLocks noGrp="1"/>
          </p:cNvSpPr>
          <p:nvPr>
            <p:ph type="body" sz="half" idx="1"/>
          </p:nvPr>
        </p:nvSpPr>
        <p:spPr/>
        <p:txBody>
          <a:bodyPr/>
          <a:lstStyle/>
          <a:p>
            <a:endParaRPr lang="sv-SE" dirty="0"/>
          </a:p>
        </p:txBody>
      </p:sp>
      <p:sp>
        <p:nvSpPr>
          <p:cNvPr id="5" name="Platshållare för text 4">
            <a:extLst>
              <a:ext uri="{FF2B5EF4-FFF2-40B4-BE49-F238E27FC236}">
                <a16:creationId xmlns:a16="http://schemas.microsoft.com/office/drawing/2014/main" id="{00E0DFA3-B3AF-454E-9A7F-8308E77E21E3}"/>
              </a:ext>
            </a:extLst>
          </p:cNvPr>
          <p:cNvSpPr>
            <a:spLocks noGrp="1"/>
          </p:cNvSpPr>
          <p:nvPr>
            <p:ph type="body" sz="quarter" idx="21"/>
          </p:nvPr>
        </p:nvSpPr>
        <p:spPr>
          <a:xfrm>
            <a:off x="14296426" y="5367559"/>
            <a:ext cx="4992042" cy="3360757"/>
          </a:xfrm>
          <a:solidFill>
            <a:schemeClr val="accent1">
              <a:alpha val="38000"/>
            </a:schemeClr>
          </a:solidFill>
        </p:spPr>
        <p:txBody>
          <a:bodyPr>
            <a:normAutofit/>
          </a:bodyPr>
          <a:lstStyle/>
          <a:p>
            <a:pPr marL="0" indent="0">
              <a:buNone/>
            </a:pPr>
            <a:r>
              <a:rPr lang="sv-SE" dirty="0"/>
              <a:t>Genom att upphöra med användningen av engångsartiklar och välja flergångsalternativ skapas cirkulära materialflöden.</a:t>
            </a:r>
          </a:p>
        </p:txBody>
      </p:sp>
      <p:sp>
        <p:nvSpPr>
          <p:cNvPr id="3" name="Rubrik 2">
            <a:extLst>
              <a:ext uri="{FF2B5EF4-FFF2-40B4-BE49-F238E27FC236}">
                <a16:creationId xmlns:a16="http://schemas.microsoft.com/office/drawing/2014/main" id="{316A0BB2-220D-CF84-2640-794399E4D920}"/>
              </a:ext>
            </a:extLst>
          </p:cNvPr>
          <p:cNvSpPr>
            <a:spLocks noGrp="1"/>
          </p:cNvSpPr>
          <p:nvPr>
            <p:ph type="title"/>
          </p:nvPr>
        </p:nvSpPr>
        <p:spPr>
          <a:xfrm>
            <a:off x="421919" y="1502224"/>
            <a:ext cx="10566399" cy="1099017"/>
          </a:xfrm>
        </p:spPr>
        <p:txBody>
          <a:bodyPr>
            <a:normAutofit/>
          </a:bodyPr>
          <a:lstStyle/>
          <a:p>
            <a:r>
              <a:rPr lang="sv-SE" dirty="0"/>
              <a:t>Vad är cirkulära materialflöden?</a:t>
            </a:r>
          </a:p>
        </p:txBody>
      </p:sp>
      <p:graphicFrame>
        <p:nvGraphicFramePr>
          <p:cNvPr id="2" name="Diagram 1">
            <a:extLst>
              <a:ext uri="{FF2B5EF4-FFF2-40B4-BE49-F238E27FC236}">
                <a16:creationId xmlns:a16="http://schemas.microsoft.com/office/drawing/2014/main" id="{E4F5F33F-F505-6050-7BA7-9C6B804C9BCE}"/>
              </a:ext>
            </a:extLst>
          </p:cNvPr>
          <p:cNvGraphicFramePr/>
          <p:nvPr/>
        </p:nvGraphicFramePr>
        <p:xfrm>
          <a:off x="2062567" y="4090745"/>
          <a:ext cx="14160500" cy="716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Höger 7">
            <a:extLst>
              <a:ext uri="{FF2B5EF4-FFF2-40B4-BE49-F238E27FC236}">
                <a16:creationId xmlns:a16="http://schemas.microsoft.com/office/drawing/2014/main" id="{8184825E-EB11-1508-06EF-DFFE95B67441}"/>
              </a:ext>
            </a:extLst>
          </p:cNvPr>
          <p:cNvSpPr/>
          <p:nvPr/>
        </p:nvSpPr>
        <p:spPr>
          <a:xfrm>
            <a:off x="4550823" y="3938578"/>
            <a:ext cx="2743200" cy="794798"/>
          </a:xfrm>
          <a:prstGeom prst="rightArrow">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sv-SE" sz="2000" b="1" dirty="0">
                <a:solidFill>
                  <a:srgbClr val="000000"/>
                </a:solidFill>
                <a:latin typeface="Calibri Light"/>
                <a:ea typeface="Calibri Light"/>
                <a:cs typeface="Calibri Light"/>
                <a:sym typeface="Calibri Light"/>
              </a:rPr>
              <a:t>Råmaterial</a:t>
            </a:r>
          </a:p>
        </p:txBody>
      </p:sp>
      <p:pic>
        <p:nvPicPr>
          <p:cNvPr id="10" name="Bild 9" descr="Skogsmiljö kontur">
            <a:extLst>
              <a:ext uri="{FF2B5EF4-FFF2-40B4-BE49-F238E27FC236}">
                <a16:creationId xmlns:a16="http://schemas.microsoft.com/office/drawing/2014/main" id="{E74C5868-5EFC-8331-8349-C4DECB0B25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08213" y="3605932"/>
            <a:ext cx="1842610" cy="1842610"/>
          </a:xfrm>
          <a:prstGeom prst="rect">
            <a:avLst/>
          </a:prstGeom>
        </p:spPr>
      </p:pic>
      <p:sp>
        <p:nvSpPr>
          <p:cNvPr id="11" name="textruta 10">
            <a:extLst>
              <a:ext uri="{FF2B5EF4-FFF2-40B4-BE49-F238E27FC236}">
                <a16:creationId xmlns:a16="http://schemas.microsoft.com/office/drawing/2014/main" id="{8F4938D2-A4E7-5000-CEEE-F2716F31BB5C}"/>
              </a:ext>
            </a:extLst>
          </p:cNvPr>
          <p:cNvSpPr txBox="1"/>
          <p:nvPr/>
        </p:nvSpPr>
        <p:spPr>
          <a:xfrm>
            <a:off x="8036933" y="6593566"/>
            <a:ext cx="1583473"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sv-SE" sz="3200" b="1" dirty="0">
                <a:solidFill>
                  <a:srgbClr val="000000"/>
                </a:solidFill>
                <a:latin typeface="Calibri Light"/>
                <a:ea typeface="Calibri Light"/>
                <a:cs typeface="Calibri Light"/>
                <a:sym typeface="Calibri Light"/>
              </a:rPr>
              <a:t>Cirkulär ekonomi</a:t>
            </a:r>
          </a:p>
        </p:txBody>
      </p:sp>
      <p:graphicFrame>
        <p:nvGraphicFramePr>
          <p:cNvPr id="12" name="Diagram 11">
            <a:extLst>
              <a:ext uri="{FF2B5EF4-FFF2-40B4-BE49-F238E27FC236}">
                <a16:creationId xmlns:a16="http://schemas.microsoft.com/office/drawing/2014/main" id="{7EF6358C-C340-C3B5-8E6B-17AC06500DED}"/>
              </a:ext>
            </a:extLst>
          </p:cNvPr>
          <p:cNvGraphicFramePr/>
          <p:nvPr/>
        </p:nvGraphicFramePr>
        <p:xfrm>
          <a:off x="12769259" y="-598208"/>
          <a:ext cx="6857998" cy="67348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xtruta 12">
            <a:extLst>
              <a:ext uri="{FF2B5EF4-FFF2-40B4-BE49-F238E27FC236}">
                <a16:creationId xmlns:a16="http://schemas.microsoft.com/office/drawing/2014/main" id="{02995560-479B-E214-1F8F-C5AD4FF6048B}"/>
              </a:ext>
            </a:extLst>
          </p:cNvPr>
          <p:cNvSpPr txBox="1"/>
          <p:nvPr/>
        </p:nvSpPr>
        <p:spPr>
          <a:xfrm>
            <a:off x="14938578" y="3200029"/>
            <a:ext cx="251936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sv-SE" sz="3200" b="1" dirty="0"/>
              <a:t>Linj</a:t>
            </a:r>
            <a:r>
              <a:rPr lang="sv-SE" sz="3200" b="1" dirty="0">
                <a:solidFill>
                  <a:srgbClr val="000000"/>
                </a:solidFill>
                <a:latin typeface="Calibri Light"/>
                <a:ea typeface="Calibri Light"/>
                <a:cs typeface="Calibri Light"/>
                <a:sym typeface="Calibri Light"/>
              </a:rPr>
              <a:t>är ekonomi</a:t>
            </a:r>
          </a:p>
        </p:txBody>
      </p:sp>
      <p:pic>
        <p:nvPicPr>
          <p:cNvPr id="14" name="Bild 13" descr="Skogsmiljö kontur">
            <a:extLst>
              <a:ext uri="{FF2B5EF4-FFF2-40B4-BE49-F238E27FC236}">
                <a16:creationId xmlns:a16="http://schemas.microsoft.com/office/drawing/2014/main" id="{B92FFB19-EC72-81CB-AA9B-E4EA09F13C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48952" y="1116684"/>
            <a:ext cx="1266464" cy="1266464"/>
          </a:xfrm>
          <a:prstGeom prst="rect">
            <a:avLst/>
          </a:prstGeom>
        </p:spPr>
      </p:pic>
      <p:pic>
        <p:nvPicPr>
          <p:cNvPr id="16" name="Bild 15" descr="Skräp kontur">
            <a:extLst>
              <a:ext uri="{FF2B5EF4-FFF2-40B4-BE49-F238E27FC236}">
                <a16:creationId xmlns:a16="http://schemas.microsoft.com/office/drawing/2014/main" id="{5BCA540C-A15B-E8A3-D062-21E8B18133F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136684" y="1468748"/>
            <a:ext cx="914400" cy="914400"/>
          </a:xfrm>
          <a:prstGeom prst="rect">
            <a:avLst/>
          </a:prstGeom>
        </p:spPr>
      </p:pic>
      <p:pic>
        <p:nvPicPr>
          <p:cNvPr id="19" name="Bild 18" descr="Bock med hel fyllning">
            <a:extLst>
              <a:ext uri="{FF2B5EF4-FFF2-40B4-BE49-F238E27FC236}">
                <a16:creationId xmlns:a16="http://schemas.microsoft.com/office/drawing/2014/main" id="{B9DD1D81-1F7D-8C60-2323-D132A68B4B3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32526" y="5536032"/>
            <a:ext cx="3192284" cy="3192284"/>
          </a:xfrm>
          <a:prstGeom prst="rect">
            <a:avLst/>
          </a:prstGeom>
        </p:spPr>
      </p:pic>
    </p:spTree>
    <p:extLst>
      <p:ext uri="{BB962C8B-B14F-4D97-AF65-F5344CB8AC3E}">
        <p14:creationId xmlns:p14="http://schemas.microsoft.com/office/powerpoint/2010/main" val="316999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0EC2CCD-4F91-3D46-9203-54C7538F884B}"/>
                                            </p:graphicEl>
                                          </p:spTgt>
                                        </p:tgtEl>
                                        <p:attrNameLst>
                                          <p:attrName>style.visibility</p:attrName>
                                        </p:attrNameLst>
                                      </p:cBhvr>
                                      <p:to>
                                        <p:strVal val="visible"/>
                                      </p:to>
                                    </p:set>
                                    <p:animEffect transition="in" filter="fade">
                                      <p:cBhvr>
                                        <p:cTn id="7" dur="500"/>
                                        <p:tgtEl>
                                          <p:spTgt spid="2">
                                            <p:graphicEl>
                                              <a:dgm id="{D0EC2CCD-4F91-3D46-9203-54C7538F88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D434931-80A8-CC4C-9F00-9600537A7F24}"/>
                                            </p:graphicEl>
                                          </p:spTgt>
                                        </p:tgtEl>
                                        <p:attrNameLst>
                                          <p:attrName>style.visibility</p:attrName>
                                        </p:attrNameLst>
                                      </p:cBhvr>
                                      <p:to>
                                        <p:strVal val="visible"/>
                                      </p:to>
                                    </p:set>
                                    <p:animEffect transition="in" filter="fade">
                                      <p:cBhvr>
                                        <p:cTn id="12" dur="500"/>
                                        <p:tgtEl>
                                          <p:spTgt spid="2">
                                            <p:graphicEl>
                                              <a:dgm id="{8D434931-80A8-CC4C-9F00-9600537A7F2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F10B98D-EB9F-484A-B7B3-42D61F52744A}"/>
                                            </p:graphicEl>
                                          </p:spTgt>
                                        </p:tgtEl>
                                        <p:attrNameLst>
                                          <p:attrName>style.visibility</p:attrName>
                                        </p:attrNameLst>
                                      </p:cBhvr>
                                      <p:to>
                                        <p:strVal val="visible"/>
                                      </p:to>
                                    </p:set>
                                    <p:animEffect transition="in" filter="fade">
                                      <p:cBhvr>
                                        <p:cTn id="15" dur="500"/>
                                        <p:tgtEl>
                                          <p:spTgt spid="2">
                                            <p:graphicEl>
                                              <a:dgm id="{1F10B98D-EB9F-484A-B7B3-42D61F52744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391CFBCA-B790-AA48-B3AC-2AA57E1ACF34}"/>
                                            </p:graphicEl>
                                          </p:spTgt>
                                        </p:tgtEl>
                                        <p:attrNameLst>
                                          <p:attrName>style.visibility</p:attrName>
                                        </p:attrNameLst>
                                      </p:cBhvr>
                                      <p:to>
                                        <p:strVal val="visible"/>
                                      </p:to>
                                    </p:set>
                                    <p:animEffect transition="in" filter="fade">
                                      <p:cBhvr>
                                        <p:cTn id="20" dur="500"/>
                                        <p:tgtEl>
                                          <p:spTgt spid="2">
                                            <p:graphicEl>
                                              <a:dgm id="{391CFBCA-B790-AA48-B3AC-2AA57E1ACF3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18FD1FC6-3EF0-374E-9D95-D475096736BB}"/>
                                            </p:graphicEl>
                                          </p:spTgt>
                                        </p:tgtEl>
                                        <p:attrNameLst>
                                          <p:attrName>style.visibility</p:attrName>
                                        </p:attrNameLst>
                                      </p:cBhvr>
                                      <p:to>
                                        <p:strVal val="visible"/>
                                      </p:to>
                                    </p:set>
                                    <p:animEffect transition="in" filter="fade">
                                      <p:cBhvr>
                                        <p:cTn id="23" dur="500"/>
                                        <p:tgtEl>
                                          <p:spTgt spid="2">
                                            <p:graphicEl>
                                              <a:dgm id="{18FD1FC6-3EF0-374E-9D95-D475096736B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6F41944-428F-EF43-887E-5C98D96884A0}"/>
                                            </p:graphicEl>
                                          </p:spTgt>
                                        </p:tgtEl>
                                        <p:attrNameLst>
                                          <p:attrName>style.visibility</p:attrName>
                                        </p:attrNameLst>
                                      </p:cBhvr>
                                      <p:to>
                                        <p:strVal val="visible"/>
                                      </p:to>
                                    </p:set>
                                    <p:animEffect transition="in" filter="fade">
                                      <p:cBhvr>
                                        <p:cTn id="28" dur="500"/>
                                        <p:tgtEl>
                                          <p:spTgt spid="2">
                                            <p:graphicEl>
                                              <a:dgm id="{E6F41944-428F-EF43-887E-5C98D96884A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A049AED7-0F34-7043-B0FC-7A524F51B2E7}"/>
                                            </p:graphicEl>
                                          </p:spTgt>
                                        </p:tgtEl>
                                        <p:attrNameLst>
                                          <p:attrName>style.visibility</p:attrName>
                                        </p:attrNameLst>
                                      </p:cBhvr>
                                      <p:to>
                                        <p:strVal val="visible"/>
                                      </p:to>
                                    </p:set>
                                    <p:animEffect transition="in" filter="fade">
                                      <p:cBhvr>
                                        <p:cTn id="31" dur="500"/>
                                        <p:tgtEl>
                                          <p:spTgt spid="2">
                                            <p:graphicEl>
                                              <a:dgm id="{A049AED7-0F34-7043-B0FC-7A524F51B2E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5E50BDE8-B8FB-EF49-84CA-B86F4E32974A}"/>
                                            </p:graphicEl>
                                          </p:spTgt>
                                        </p:tgtEl>
                                        <p:attrNameLst>
                                          <p:attrName>style.visibility</p:attrName>
                                        </p:attrNameLst>
                                      </p:cBhvr>
                                      <p:to>
                                        <p:strVal val="visible"/>
                                      </p:to>
                                    </p:set>
                                    <p:animEffect transition="in" filter="fade">
                                      <p:cBhvr>
                                        <p:cTn id="36" dur="500"/>
                                        <p:tgtEl>
                                          <p:spTgt spid="2">
                                            <p:graphicEl>
                                              <a:dgm id="{5E50BDE8-B8FB-EF49-84CA-B86F4E32974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B55BCC6E-DDC4-2941-AAAB-DE9575A72D12}"/>
                                            </p:graphicEl>
                                          </p:spTgt>
                                        </p:tgtEl>
                                        <p:attrNameLst>
                                          <p:attrName>style.visibility</p:attrName>
                                        </p:attrNameLst>
                                      </p:cBhvr>
                                      <p:to>
                                        <p:strVal val="visible"/>
                                      </p:to>
                                    </p:set>
                                    <p:animEffect transition="in" filter="fade">
                                      <p:cBhvr>
                                        <p:cTn id="39" dur="500"/>
                                        <p:tgtEl>
                                          <p:spTgt spid="2">
                                            <p:graphicEl>
                                              <a:dgm id="{B55BCC6E-DDC4-2941-AAAB-DE9575A72D1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8BE08E3E-283F-C74F-95E8-62D345D28286}"/>
                                            </p:graphicEl>
                                          </p:spTgt>
                                        </p:tgtEl>
                                        <p:attrNameLst>
                                          <p:attrName>style.visibility</p:attrName>
                                        </p:attrNameLst>
                                      </p:cBhvr>
                                      <p:to>
                                        <p:strVal val="visible"/>
                                      </p:to>
                                    </p:set>
                                    <p:animEffect transition="in" filter="fade">
                                      <p:cBhvr>
                                        <p:cTn id="42" dur="500"/>
                                        <p:tgtEl>
                                          <p:spTgt spid="2">
                                            <p:graphicEl>
                                              <a:dgm id="{8BE08E3E-283F-C74F-95E8-62D345D2828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DE1E99B-650E-4EC2-9552-60E2E2769509}"/>
              </a:ext>
            </a:extLst>
          </p:cNvPr>
          <p:cNvSpPr>
            <a:spLocks noGrp="1"/>
          </p:cNvSpPr>
          <p:nvPr>
            <p:ph sz="half" idx="1"/>
          </p:nvPr>
        </p:nvSpPr>
        <p:spPr>
          <a:xfrm>
            <a:off x="1243764" y="2861733"/>
            <a:ext cx="8638421" cy="5976000"/>
          </a:xfrm>
        </p:spPr>
        <p:txBody>
          <a:bodyPr>
            <a:noAutofit/>
          </a:bodyPr>
          <a:lstStyle/>
          <a:p>
            <a:pPr marL="0" indent="0">
              <a:buNone/>
            </a:pPr>
            <a:r>
              <a:rPr lang="sv-SE" sz="4200" b="1" dirty="0"/>
              <a:t>Ekonomisk hållbarhet</a:t>
            </a:r>
            <a:endParaRPr lang="sv-SE" sz="4200" dirty="0"/>
          </a:p>
          <a:p>
            <a:r>
              <a:rPr lang="sv-SE" sz="4200" dirty="0"/>
              <a:t>Genom att upphöra med användningen av engångsartiklar bidrar vi till att regionen får en starkare och mer uthållig ekonomi då vi får minskade inköpskostnader, minskade kostnader för avfallshantering, mindre tidsåtgång för inköp, mottagning och interndistribution av leveranser, minskad tidsåtgång för avfallshantering och mindre behov av lokalyta för lagring av engångsartiklar och avfall.</a:t>
            </a:r>
          </a:p>
        </p:txBody>
      </p:sp>
      <p:sp>
        <p:nvSpPr>
          <p:cNvPr id="3" name="Rubrik 2">
            <a:extLst>
              <a:ext uri="{FF2B5EF4-FFF2-40B4-BE49-F238E27FC236}">
                <a16:creationId xmlns:a16="http://schemas.microsoft.com/office/drawing/2014/main" id="{8A340CA0-ECF7-47CB-8624-92C15D582012}"/>
              </a:ext>
            </a:extLst>
          </p:cNvPr>
          <p:cNvSpPr>
            <a:spLocks noGrp="1"/>
          </p:cNvSpPr>
          <p:nvPr>
            <p:ph type="title"/>
          </p:nvPr>
        </p:nvSpPr>
        <p:spPr>
          <a:xfrm>
            <a:off x="1119031" y="177180"/>
            <a:ext cx="17616567" cy="2043642"/>
          </a:xfrm>
        </p:spPr>
        <p:txBody>
          <a:bodyPr/>
          <a:lstStyle/>
          <a:p>
            <a:r>
              <a:rPr lang="sv-SE" dirty="0"/>
              <a:t>Så bidrar regionen till en hållbar utveckling</a:t>
            </a:r>
          </a:p>
        </p:txBody>
      </p:sp>
      <p:sp>
        <p:nvSpPr>
          <p:cNvPr id="6" name="Platshållare för innehåll 5">
            <a:extLst>
              <a:ext uri="{FF2B5EF4-FFF2-40B4-BE49-F238E27FC236}">
                <a16:creationId xmlns:a16="http://schemas.microsoft.com/office/drawing/2014/main" id="{55226247-DE98-44D9-8D3B-E6A9A93DEED7}"/>
              </a:ext>
            </a:extLst>
          </p:cNvPr>
          <p:cNvSpPr>
            <a:spLocks noGrp="1"/>
          </p:cNvSpPr>
          <p:nvPr>
            <p:ph sz="half" idx="12"/>
          </p:nvPr>
        </p:nvSpPr>
        <p:spPr>
          <a:xfrm>
            <a:off x="10221915" y="2861733"/>
            <a:ext cx="8638421" cy="8447617"/>
          </a:xfrm>
        </p:spPr>
        <p:txBody>
          <a:bodyPr>
            <a:normAutofit fontScale="92500" lnSpcReduction="20000"/>
          </a:bodyPr>
          <a:lstStyle/>
          <a:p>
            <a:pPr marL="0" indent="0">
              <a:buNone/>
            </a:pPr>
            <a:r>
              <a:rPr lang="sv-SE" sz="4400" b="1" dirty="0"/>
              <a:t>Social hållbarhet</a:t>
            </a:r>
            <a:endParaRPr lang="sv-SE" sz="4400" dirty="0"/>
          </a:p>
          <a:p>
            <a:r>
              <a:rPr lang="sv-SE" sz="4400" dirty="0"/>
              <a:t>Därtill frisätts också arbetstid till regionens kärnprocesser. Vi får stolta och engagerade medarbetare som är med och skapar förutsättningar för en hållbar framtid. </a:t>
            </a:r>
          </a:p>
          <a:p>
            <a:pPr marL="0" indent="0">
              <a:buNone/>
            </a:pPr>
            <a:r>
              <a:rPr lang="sv-SE" sz="4400" b="1" dirty="0"/>
              <a:t>Ekologisk hållbarhet</a:t>
            </a:r>
          </a:p>
          <a:p>
            <a:r>
              <a:rPr lang="sv-SE" sz="4400" dirty="0"/>
              <a:t>Genom att upphöra med användningen av engångsartiklar och välja flergångsalternativ istället skapar vi cirkulära materialflöden och minskar dessutom klimatpåverkan från råvara till avfall, till exempel genom färre transporter av varor och avfall, mindre mängd fossil olja går åt till tillverkning av plastprodukter och minskade avfallsmängder leder till minskad avfallsförbränning.</a:t>
            </a:r>
          </a:p>
          <a:p>
            <a:endParaRPr lang="sv-SE" dirty="0"/>
          </a:p>
        </p:txBody>
      </p:sp>
      <p:sp>
        <p:nvSpPr>
          <p:cNvPr id="4" name="Platshållare för datum 3">
            <a:extLst>
              <a:ext uri="{FF2B5EF4-FFF2-40B4-BE49-F238E27FC236}">
                <a16:creationId xmlns:a16="http://schemas.microsoft.com/office/drawing/2014/main" id="{930EB5C2-E373-48D9-8AFD-CB5562E6F0E1}"/>
              </a:ext>
            </a:extLst>
          </p:cNvPr>
          <p:cNvSpPr>
            <a:spLocks noGrp="1"/>
          </p:cNvSpPr>
          <p:nvPr>
            <p:ph type="dt" sz="half" idx="13"/>
          </p:nvPr>
        </p:nvSpPr>
        <p:spPr/>
        <p:txBody>
          <a:bodyPr/>
          <a:lstStyle/>
          <a:p>
            <a:fld id="{A695C276-4285-499D-901B-B58B6F9A0627}" type="datetime1">
              <a:rPr lang="sv-SE" smtClean="0"/>
              <a:t>2022-12-08</a:t>
            </a:fld>
            <a:endParaRPr lang="en-US" dirty="0"/>
          </a:p>
        </p:txBody>
      </p:sp>
      <p:sp>
        <p:nvSpPr>
          <p:cNvPr id="5" name="Platshållare för bildnummer 4">
            <a:extLst>
              <a:ext uri="{FF2B5EF4-FFF2-40B4-BE49-F238E27FC236}">
                <a16:creationId xmlns:a16="http://schemas.microsoft.com/office/drawing/2014/main" id="{36999A96-04EA-4EA1-898C-957A8DB5AEC8}"/>
              </a:ext>
            </a:extLst>
          </p:cNvPr>
          <p:cNvSpPr>
            <a:spLocks noGrp="1"/>
          </p:cNvSpPr>
          <p:nvPr>
            <p:ph type="sldNum" sz="quarter" idx="15"/>
          </p:nvPr>
        </p:nvSpPr>
        <p:spPr/>
        <p:txBody>
          <a:bodyPr/>
          <a:lstStyle/>
          <a:p>
            <a:fld id="{B6F15528-21DE-4FAA-801E-634DDDAF4B2B}" type="slidenum">
              <a:rPr lang="sv-SE" smtClean="0"/>
              <a:pPr/>
              <a:t>6</a:t>
            </a:fld>
            <a:endParaRPr lang="sv-SE"/>
          </a:p>
        </p:txBody>
      </p:sp>
    </p:spTree>
    <p:extLst>
      <p:ext uri="{BB962C8B-B14F-4D97-AF65-F5344CB8AC3E}">
        <p14:creationId xmlns:p14="http://schemas.microsoft.com/office/powerpoint/2010/main" val="50946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6D67E53-E3DC-42C0-8AC0-E72BFC2A2884}"/>
              </a:ext>
            </a:extLst>
          </p:cNvPr>
          <p:cNvSpPr>
            <a:spLocks noGrp="1"/>
          </p:cNvSpPr>
          <p:nvPr>
            <p:ph type="sldNum" sz="quarter" idx="2"/>
          </p:nvPr>
        </p:nvSpPr>
        <p:spPr/>
        <p:txBody>
          <a:bodyPr/>
          <a:lstStyle/>
          <a:p>
            <a:fld id="{86CB4B4D-7CA3-9044-876B-883B54F8677D}" type="slidenum">
              <a:rPr lang="sv-SE" smtClean="0"/>
              <a:t>7</a:t>
            </a:fld>
            <a:endParaRPr lang="sv-SE"/>
          </a:p>
        </p:txBody>
      </p:sp>
      <p:sp>
        <p:nvSpPr>
          <p:cNvPr id="3" name="Platshållare för text 2">
            <a:extLst>
              <a:ext uri="{FF2B5EF4-FFF2-40B4-BE49-F238E27FC236}">
                <a16:creationId xmlns:a16="http://schemas.microsoft.com/office/drawing/2014/main" id="{9450068D-5F1E-46B7-B9DF-2013B7925818}"/>
              </a:ext>
            </a:extLst>
          </p:cNvPr>
          <p:cNvSpPr>
            <a:spLocks noGrp="1"/>
          </p:cNvSpPr>
          <p:nvPr>
            <p:ph type="body" sz="half" idx="1"/>
          </p:nvPr>
        </p:nvSpPr>
        <p:spPr>
          <a:xfrm>
            <a:off x="10553702" y="2951737"/>
            <a:ext cx="8885765" cy="8715918"/>
          </a:xfrm>
        </p:spPr>
        <p:txBody>
          <a:bodyPr>
            <a:normAutofit/>
          </a:bodyPr>
          <a:lstStyle/>
          <a:p>
            <a:r>
              <a:rPr lang="sv-SE" dirty="0"/>
              <a:t>Under hösten 2018 beslutade därför vi på Medicinkliniken att av miljöskäl helt sluta köpa engångsmaterial till personalrummen.  </a:t>
            </a:r>
          </a:p>
          <a:p>
            <a:r>
              <a:rPr lang="sv-SE" dirty="0"/>
              <a:t>2019 fick Medicinkliniken Regionens miljöpris för sitt arbete att avstå från engångsartiklar. </a:t>
            </a:r>
            <a:br>
              <a:rPr lang="sv-SE" dirty="0"/>
            </a:br>
            <a:r>
              <a:rPr lang="sv-SE" dirty="0"/>
              <a:t>Vilka förebilder!</a:t>
            </a:r>
          </a:p>
          <a:p>
            <a:r>
              <a:rPr lang="sv-SE" dirty="0"/>
              <a:t>Tanken var att hela regionen skulle sluta då, men pandemin pausade planerna. Därför kör vi igång nu istället!</a:t>
            </a:r>
          </a:p>
          <a:p>
            <a:pPr marL="0" indent="0">
              <a:buNone/>
            </a:pPr>
            <a:endParaRPr lang="sv-SE" dirty="0"/>
          </a:p>
        </p:txBody>
      </p:sp>
      <p:sp>
        <p:nvSpPr>
          <p:cNvPr id="4" name="Platshållare för text 3">
            <a:extLst>
              <a:ext uri="{FF2B5EF4-FFF2-40B4-BE49-F238E27FC236}">
                <a16:creationId xmlns:a16="http://schemas.microsoft.com/office/drawing/2014/main" id="{1A32F49D-FF22-4CCE-A17A-17E588B78D56}"/>
              </a:ext>
            </a:extLst>
          </p:cNvPr>
          <p:cNvSpPr>
            <a:spLocks noGrp="1"/>
          </p:cNvSpPr>
          <p:nvPr>
            <p:ph type="body" sz="quarter" idx="21"/>
          </p:nvPr>
        </p:nvSpPr>
        <p:spPr>
          <a:xfrm>
            <a:off x="1916885" y="2951737"/>
            <a:ext cx="8135165" cy="7776542"/>
          </a:xfrm>
        </p:spPr>
        <p:txBody>
          <a:bodyPr>
            <a:normAutofit fontScale="92500" lnSpcReduction="20000"/>
          </a:bodyPr>
          <a:lstStyle/>
          <a:p>
            <a:r>
              <a:rPr lang="sv-SE" sz="4600" dirty="0"/>
              <a:t>Medicinkliniken har ca 600 medarbetare som arbetar på avdelningar, mottagningar, dagvårdsverksamheter och specifika enheter som dialysen, </a:t>
            </a:r>
            <a:r>
              <a:rPr lang="sv-SE" sz="4600" dirty="0" err="1"/>
              <a:t>angio</a:t>
            </a:r>
            <a:r>
              <a:rPr lang="sv-SE" sz="4600" dirty="0"/>
              <a:t> och Diagnostiskt centrum. </a:t>
            </a:r>
          </a:p>
          <a:p>
            <a:r>
              <a:rPr lang="sv-SE" sz="4600" dirty="0"/>
              <a:t>Varje enhet har personalrum där förbrukningen av engångsartiklar har förekommit: pappers- och plastmuggar/tallrikar, plastskedar. </a:t>
            </a:r>
          </a:p>
          <a:p>
            <a:r>
              <a:rPr lang="sv-SE" sz="4600" dirty="0"/>
              <a:t>Lågt räknat har förbrukningen sannolikt genom åren varit 10 artiklar X 10 personalrum = 100 artiklar per dag (obs lågt räknat!), vilket ger &gt;36 500 artiklar per år.</a:t>
            </a:r>
          </a:p>
          <a:p>
            <a:endParaRPr lang="sv-SE" sz="3000" dirty="0"/>
          </a:p>
          <a:p>
            <a:endParaRPr lang="sv-SE" sz="3000" dirty="0"/>
          </a:p>
        </p:txBody>
      </p:sp>
      <p:sp>
        <p:nvSpPr>
          <p:cNvPr id="5" name="Rubrik 4">
            <a:extLst>
              <a:ext uri="{FF2B5EF4-FFF2-40B4-BE49-F238E27FC236}">
                <a16:creationId xmlns:a16="http://schemas.microsoft.com/office/drawing/2014/main" id="{4C7143B6-DF4B-466F-953B-C2CD53429F9F}"/>
              </a:ext>
            </a:extLst>
          </p:cNvPr>
          <p:cNvSpPr>
            <a:spLocks noGrp="1"/>
          </p:cNvSpPr>
          <p:nvPr>
            <p:ph type="title"/>
          </p:nvPr>
        </p:nvSpPr>
        <p:spPr>
          <a:xfrm>
            <a:off x="823385" y="1202267"/>
            <a:ext cx="18311282" cy="1488018"/>
          </a:xfrm>
        </p:spPr>
        <p:txBody>
          <a:bodyPr>
            <a:normAutofit fontScale="90000"/>
          </a:bodyPr>
          <a:lstStyle/>
          <a:p>
            <a:r>
              <a:rPr lang="sv-SE" dirty="0" err="1"/>
              <a:t>Medicinklinkens</a:t>
            </a:r>
            <a:r>
              <a:rPr lang="sv-SE" dirty="0"/>
              <a:t> resa för att sluta med engångsartiklar - från 2018</a:t>
            </a:r>
          </a:p>
        </p:txBody>
      </p:sp>
    </p:spTree>
    <p:extLst>
      <p:ext uri="{BB962C8B-B14F-4D97-AF65-F5344CB8AC3E}">
        <p14:creationId xmlns:p14="http://schemas.microsoft.com/office/powerpoint/2010/main" val="38779591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D603940-9F69-44A5-A0EF-4EDFC1B90135}"/>
              </a:ext>
            </a:extLst>
          </p:cNvPr>
          <p:cNvSpPr>
            <a:spLocks noGrp="1"/>
          </p:cNvSpPr>
          <p:nvPr>
            <p:ph type="sldNum" sz="quarter" idx="2"/>
          </p:nvPr>
        </p:nvSpPr>
        <p:spPr/>
        <p:txBody>
          <a:bodyPr/>
          <a:lstStyle/>
          <a:p>
            <a:fld id="{86CB4B4D-7CA3-9044-876B-883B54F8677D}" type="slidenum">
              <a:rPr lang="sv-SE" smtClean="0"/>
              <a:t>8</a:t>
            </a:fld>
            <a:endParaRPr lang="sv-SE"/>
          </a:p>
        </p:txBody>
      </p:sp>
      <p:sp>
        <p:nvSpPr>
          <p:cNvPr id="3" name="Platshållare för text 2">
            <a:extLst>
              <a:ext uri="{FF2B5EF4-FFF2-40B4-BE49-F238E27FC236}">
                <a16:creationId xmlns:a16="http://schemas.microsoft.com/office/drawing/2014/main" id="{1B8C26A5-221E-43BE-B8D0-AECCC4C55D81}"/>
              </a:ext>
            </a:extLst>
          </p:cNvPr>
          <p:cNvSpPr>
            <a:spLocks noGrp="1"/>
          </p:cNvSpPr>
          <p:nvPr>
            <p:ph type="body" sz="half" idx="1"/>
          </p:nvPr>
        </p:nvSpPr>
        <p:spPr>
          <a:xfrm>
            <a:off x="10403997" y="1452800"/>
            <a:ext cx="9007201" cy="9912767"/>
          </a:xfrm>
        </p:spPr>
        <p:txBody>
          <a:bodyPr/>
          <a:lstStyle/>
          <a:p>
            <a:r>
              <a:rPr lang="sv-SE" dirty="0"/>
              <a:t>Där behov har funnits har vi ökat antalet porslinskoppar/tallrikar/bestick samt diskmaskiner.</a:t>
            </a:r>
          </a:p>
          <a:p>
            <a:r>
              <a:rPr lang="sv-SE" dirty="0"/>
              <a:t>Vid kaffebeställningar från Kost till möten har vi noterat i beställningen att vi inte vill att de skickar med pappers/plastmuggar. Istället bär vi med oss en korg med muggar vid olika mötestillfällen. </a:t>
            </a:r>
          </a:p>
          <a:p>
            <a:r>
              <a:rPr lang="sv-SE" dirty="0"/>
              <a:t>Vid interna möten ber vi mötesdeltagare att ta med sig egen kaffekopp från respektive personalrum – vi beställer inget. </a:t>
            </a:r>
          </a:p>
          <a:p>
            <a:r>
              <a:rPr lang="sv-SE" dirty="0"/>
              <a:t>Initiativ från medarbetarna – ta med egna udda koppar hemifrån för att fylla på med koppar i fikarummen.</a:t>
            </a:r>
          </a:p>
          <a:p>
            <a:endParaRPr lang="sv-SE" dirty="0"/>
          </a:p>
        </p:txBody>
      </p:sp>
      <p:sp>
        <p:nvSpPr>
          <p:cNvPr id="4" name="Platshållare för text 3">
            <a:extLst>
              <a:ext uri="{FF2B5EF4-FFF2-40B4-BE49-F238E27FC236}">
                <a16:creationId xmlns:a16="http://schemas.microsoft.com/office/drawing/2014/main" id="{A9644F19-44F8-47CC-B5CB-69A357DBC85D}"/>
              </a:ext>
            </a:extLst>
          </p:cNvPr>
          <p:cNvSpPr>
            <a:spLocks noGrp="1"/>
          </p:cNvSpPr>
          <p:nvPr>
            <p:ph type="body" sz="quarter" idx="21"/>
          </p:nvPr>
        </p:nvSpPr>
        <p:spPr/>
        <p:txBody>
          <a:bodyPr/>
          <a:lstStyle/>
          <a:p>
            <a:endParaRPr lang="sv-SE" dirty="0"/>
          </a:p>
        </p:txBody>
      </p:sp>
      <p:sp>
        <p:nvSpPr>
          <p:cNvPr id="5" name="Rubrik 4">
            <a:extLst>
              <a:ext uri="{FF2B5EF4-FFF2-40B4-BE49-F238E27FC236}">
                <a16:creationId xmlns:a16="http://schemas.microsoft.com/office/drawing/2014/main" id="{E274F9F2-54F7-4A49-B9BE-F41243E634FA}"/>
              </a:ext>
            </a:extLst>
          </p:cNvPr>
          <p:cNvSpPr>
            <a:spLocks noGrp="1"/>
          </p:cNvSpPr>
          <p:nvPr>
            <p:ph type="title"/>
          </p:nvPr>
        </p:nvSpPr>
        <p:spPr>
          <a:xfrm>
            <a:off x="1243766" y="254000"/>
            <a:ext cx="9160233" cy="3018526"/>
          </a:xfrm>
        </p:spPr>
        <p:txBody>
          <a:bodyPr>
            <a:normAutofit fontScale="90000"/>
          </a:bodyPr>
          <a:lstStyle/>
          <a:p>
            <a:r>
              <a:rPr lang="sv-SE" b="1" dirty="0"/>
              <a:t>Tips från miljösamordnaren Meeli och Lena, vårdutvecklare</a:t>
            </a:r>
            <a:br>
              <a:rPr lang="sv-SE" b="1" dirty="0"/>
            </a:br>
            <a:endParaRPr lang="sv-SE" dirty="0"/>
          </a:p>
        </p:txBody>
      </p:sp>
      <p:pic>
        <p:nvPicPr>
          <p:cNvPr id="7" name="Bildobjekt 6" descr="En bild som visar person, fönster, personer&#10;&#10;Automatiskt genererad beskrivning">
            <a:extLst>
              <a:ext uri="{FF2B5EF4-FFF2-40B4-BE49-F238E27FC236}">
                <a16:creationId xmlns:a16="http://schemas.microsoft.com/office/drawing/2014/main" id="{7AC1B74F-D661-4EC8-8C67-478F8D9E3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723" y="2702260"/>
            <a:ext cx="6292318" cy="6818637"/>
          </a:xfrm>
          <a:prstGeom prst="rect">
            <a:avLst/>
          </a:prstGeom>
        </p:spPr>
      </p:pic>
    </p:spTree>
    <p:extLst>
      <p:ext uri="{BB962C8B-B14F-4D97-AF65-F5344CB8AC3E}">
        <p14:creationId xmlns:p14="http://schemas.microsoft.com/office/powerpoint/2010/main" val="39802577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A4C584D-A78B-4551-9300-567A4A6158BD}"/>
              </a:ext>
            </a:extLst>
          </p:cNvPr>
          <p:cNvSpPr>
            <a:spLocks noGrp="1"/>
          </p:cNvSpPr>
          <p:nvPr>
            <p:ph type="title"/>
          </p:nvPr>
        </p:nvSpPr>
        <p:spPr/>
        <p:txBody>
          <a:bodyPr/>
          <a:lstStyle/>
          <a:p>
            <a:r>
              <a:rPr lang="sv-SE" dirty="0"/>
              <a:t>Tidplan</a:t>
            </a:r>
          </a:p>
        </p:txBody>
      </p:sp>
      <p:sp>
        <p:nvSpPr>
          <p:cNvPr id="4" name="Platshållare för datum 3">
            <a:extLst>
              <a:ext uri="{FF2B5EF4-FFF2-40B4-BE49-F238E27FC236}">
                <a16:creationId xmlns:a16="http://schemas.microsoft.com/office/drawing/2014/main" id="{78FC206C-D9D3-4430-99EC-07E2A463099E}"/>
              </a:ext>
            </a:extLst>
          </p:cNvPr>
          <p:cNvSpPr>
            <a:spLocks noGrp="1"/>
          </p:cNvSpPr>
          <p:nvPr>
            <p:ph type="dt" sz="half" idx="14"/>
          </p:nvPr>
        </p:nvSpPr>
        <p:spPr/>
        <p:txBody>
          <a:bodyPr/>
          <a:lstStyle/>
          <a:p>
            <a:fld id="{C61D5F20-1A7D-4203-80F3-76D826D2770A}" type="datetime1">
              <a:rPr lang="sv-SE" smtClean="0"/>
              <a:t>2022-12-08</a:t>
            </a:fld>
            <a:endParaRPr lang="en-US"/>
          </a:p>
        </p:txBody>
      </p:sp>
      <p:sp>
        <p:nvSpPr>
          <p:cNvPr id="5" name="Platshållare för bildnummer 4">
            <a:extLst>
              <a:ext uri="{FF2B5EF4-FFF2-40B4-BE49-F238E27FC236}">
                <a16:creationId xmlns:a16="http://schemas.microsoft.com/office/drawing/2014/main" id="{41DFF4CC-D305-4DFD-A03F-8F538B3A5107}"/>
              </a:ext>
            </a:extLst>
          </p:cNvPr>
          <p:cNvSpPr>
            <a:spLocks noGrp="1"/>
          </p:cNvSpPr>
          <p:nvPr>
            <p:ph type="sldNum" sz="quarter" idx="16"/>
          </p:nvPr>
        </p:nvSpPr>
        <p:spPr/>
        <p:txBody>
          <a:bodyPr/>
          <a:lstStyle/>
          <a:p>
            <a:fld id="{B6F15528-21DE-4FAA-801E-634DDDAF4B2B}" type="slidenum">
              <a:rPr lang="sv-SE" smtClean="0"/>
              <a:pPr/>
              <a:t>9</a:t>
            </a:fld>
            <a:endParaRPr lang="sv-SE"/>
          </a:p>
        </p:txBody>
      </p:sp>
      <p:graphicFrame>
        <p:nvGraphicFramePr>
          <p:cNvPr id="7" name="Diagram 6">
            <a:extLst>
              <a:ext uri="{FF2B5EF4-FFF2-40B4-BE49-F238E27FC236}">
                <a16:creationId xmlns:a16="http://schemas.microsoft.com/office/drawing/2014/main" id="{ADFDAB25-0F86-4AE9-A8DB-DADC318358D1}"/>
              </a:ext>
            </a:extLst>
          </p:cNvPr>
          <p:cNvGraphicFramePr/>
          <p:nvPr>
            <p:extLst>
              <p:ext uri="{D42A27DB-BD31-4B8C-83A1-F6EECF244321}">
                <p14:modId xmlns:p14="http://schemas.microsoft.com/office/powerpoint/2010/main" val="3504709871"/>
              </p:ext>
            </p:extLst>
          </p:nvPr>
        </p:nvGraphicFramePr>
        <p:xfrm>
          <a:off x="835102" y="478617"/>
          <a:ext cx="18433896" cy="96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234939"/>
      </p:ext>
    </p:extLst>
  </p:cSld>
  <p:clrMapOvr>
    <a:masterClrMapping/>
  </p:clrMapOvr>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0039DAB0-7D38-4811-8BB1-C6C4965A58F0}"/>
    </a:ext>
  </a:extLst>
</a:theme>
</file>

<file path=ppt/theme/theme2.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3.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72B876D8-DEED-4268-B914-085C35FD99C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a8c360-a09e-4f42-add1-82e036b715b9">
      <Terms xmlns="http://schemas.microsoft.com/office/infopath/2007/PartnerControls"/>
    </lcf76f155ced4ddcb4097134ff3c332f>
    <TaxCatchAll xmlns="7b44f18a-da71-4b82-8898-a73c51f281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B5375F589B4C0418A1A5572AF9170D6" ma:contentTypeVersion="15" ma:contentTypeDescription="Skapa ett nytt dokument." ma:contentTypeScope="" ma:versionID="75173eea379e0a1e20727f1664f52309">
  <xsd:schema xmlns:xsd="http://www.w3.org/2001/XMLSchema" xmlns:xs="http://www.w3.org/2001/XMLSchema" xmlns:p="http://schemas.microsoft.com/office/2006/metadata/properties" xmlns:ns2="96a8c360-a09e-4f42-add1-82e036b715b9" xmlns:ns3="7b44f18a-da71-4b82-8898-a73c51f28184" targetNamespace="http://schemas.microsoft.com/office/2006/metadata/properties" ma:root="true" ma:fieldsID="2751e8006fa6f3472e5998c3c7bab2d1" ns2:_="" ns3:_="">
    <xsd:import namespace="96a8c360-a09e-4f42-add1-82e036b715b9"/>
    <xsd:import namespace="7b44f18a-da71-4b82-8898-a73c51f281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8c360-a09e-4f42-add1-82e036b71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12c2e29-3876-4f0c-ba25-f8f57cb655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44f18a-da71-4b82-8898-a73c51f2818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7d21e69f-2839-4293-a5f5-7cbb5d974e94}" ma:internalName="TaxCatchAll" ma:showField="CatchAllData" ma:web="7b44f18a-da71-4b82-8898-a73c51f281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98639-A577-4F3F-91F2-8D6ABE55571D}">
  <ds:schemaRefs>
    <ds:schemaRef ds:uri="http://purl.org/dc/elements/1.1/"/>
    <ds:schemaRef ds:uri="http://schemas.microsoft.com/office/2006/documentManagement/types"/>
    <ds:schemaRef ds:uri="http://schemas.microsoft.com/office/infopath/2007/PartnerControls"/>
    <ds:schemaRef ds:uri="http://purl.org/dc/terms/"/>
    <ds:schemaRef ds:uri="96a8c360-a09e-4f42-add1-82e036b715b9"/>
    <ds:schemaRef ds:uri="http://purl.org/dc/dcmitype/"/>
    <ds:schemaRef ds:uri="http://schemas.openxmlformats.org/package/2006/metadata/core-properties"/>
    <ds:schemaRef ds:uri="7b44f18a-da71-4b82-8898-a73c51f2818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3.xml><?xml version="1.0" encoding="utf-8"?>
<ds:datastoreItem xmlns:ds="http://schemas.openxmlformats.org/officeDocument/2006/customXml" ds:itemID="{6701C2ED-8B1F-4D46-BDB5-F841CC965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8c360-a09e-4f42-add1-82e036b715b9"/>
    <ds:schemaRef ds:uri="7b44f18a-da71-4b82-8898-a73c51f28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 RV</Template>
  <TotalTime>1572</TotalTime>
  <Words>785</Words>
  <Application>Microsoft Office PowerPoint</Application>
  <PresentationFormat>Anpassad</PresentationFormat>
  <Paragraphs>96</Paragraphs>
  <Slides>10</Slides>
  <Notes>5</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10</vt:i4>
      </vt:variant>
    </vt:vector>
  </HeadingPairs>
  <TitlesOfParts>
    <vt:vector size="17" baseType="lpstr">
      <vt:lpstr>Arial</vt:lpstr>
      <vt:lpstr>Calibri</vt:lpstr>
      <vt:lpstr>Calibri Light</vt:lpstr>
      <vt:lpstr>Helvetica</vt:lpstr>
      <vt:lpstr>Region Västmanland Rosa</vt:lpstr>
      <vt:lpstr>Region Västmanland Blå</vt:lpstr>
      <vt:lpstr>Region Västmanland Grön</vt:lpstr>
      <vt:lpstr>Utfasning av engångsartiklar 1 januari – 30 juni 2023 </vt:lpstr>
      <vt:lpstr>Utfasning av engångsartiklar i Region Västmanland</vt:lpstr>
      <vt:lpstr>Detta gäller från och med 1 januari 2023.  Övergången sker succesivt fram till 30 juni 2023.  Utrymmen     Artiklar  Verksamheter</vt:lpstr>
      <vt:lpstr>Varför gör vi detta? </vt:lpstr>
      <vt:lpstr>Vad är cirkulära materialflöden?</vt:lpstr>
      <vt:lpstr>Så bidrar regionen till en hållbar utveckling</vt:lpstr>
      <vt:lpstr>Medicinklinkens resa för att sluta med engångsartiklar - från 2018</vt:lpstr>
      <vt:lpstr>Tips från miljösamordnaren Meeli och Lena, vårdutvecklare </vt:lpstr>
      <vt:lpstr>Tidplan</vt:lpstr>
      <vt:lpstr>Mer information &amp;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Jens Strömberg</dc:creator>
  <cp:lastModifiedBy>Carina Sundqvist</cp:lastModifiedBy>
  <cp:revision>42</cp:revision>
  <dcterms:created xsi:type="dcterms:W3CDTF">2020-05-05T07:14:02Z</dcterms:created>
  <dcterms:modified xsi:type="dcterms:W3CDTF">2022-12-09T07:58:27Z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14.0 (Macintosh)</vt:lpwstr>
  </property>
  <property fmtid="{D5CDD505-2E9C-101B-9397-08002B2CF9AE}" pid="4" name="LastSaved">
    <vt:filetime>2019-05-29T00:00:00Z</vt:filetime>
  </property>
  <property fmtid="{D5CDD505-2E9C-101B-9397-08002B2CF9AE}" pid="5" name="ContentTypeId">
    <vt:lpwstr>0x0101006B5375F589B4C0418A1A5572AF9170D6</vt:lpwstr>
  </property>
  <property fmtid="{D5CDD505-2E9C-101B-9397-08002B2CF9AE}" pid="6" name="MediaServiceImageTags">
    <vt:lpwstr/>
  </property>
</Properties>
</file>