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8" r:id="rId4"/>
    <p:sldMasterId id="2147483648" r:id="rId5"/>
    <p:sldMasterId id="2147483703" r:id="rId6"/>
    <p:sldMasterId id="2147483660" r:id="rId7"/>
  </p:sldMasterIdLst>
  <p:notesMasterIdLst>
    <p:notesMasterId r:id="rId21"/>
  </p:notesMasterIdLst>
  <p:sldIdLst>
    <p:sldId id="1113" r:id="rId8"/>
    <p:sldId id="1164" r:id="rId9"/>
    <p:sldId id="1120" r:id="rId10"/>
    <p:sldId id="1121" r:id="rId11"/>
    <p:sldId id="1122" r:id="rId12"/>
    <p:sldId id="1123" r:id="rId13"/>
    <p:sldId id="1124" r:id="rId14"/>
    <p:sldId id="1125" r:id="rId15"/>
    <p:sldId id="1126" r:id="rId16"/>
    <p:sldId id="1127" r:id="rId17"/>
    <p:sldId id="1128" r:id="rId18"/>
    <p:sldId id="1129" r:id="rId19"/>
    <p:sldId id="1130" r:id="rId20"/>
  </p:sldIdLst>
  <p:sldSz cx="20104100" cy="11309350"/>
  <p:notesSz cx="11309350" cy="201041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2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D94"/>
    <a:srgbClr val="A6A6A6"/>
    <a:srgbClr val="F4DEE6"/>
    <a:srgbClr val="F6C0DB"/>
    <a:srgbClr val="FAEDF2"/>
    <a:srgbClr val="DFECF9"/>
    <a:srgbClr val="DCEEEB"/>
    <a:srgbClr val="E9F6F7"/>
    <a:srgbClr val="DFFFFF"/>
    <a:srgbClr val="E1F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4D37CF-A866-4AD4-8831-EEB2B95FA83A}" v="1" dt="2023-04-11T07:29:15.36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2" y="84"/>
      </p:cViewPr>
      <p:guideLst>
        <p:guide orient="horz" pos="2880"/>
        <p:guide pos="220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hallbarhet@regionvastmanland.se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hallbarhet@regionvastmanland.se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B6B28D-9EC1-4137-A51A-05B4600892B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633E281E-B15B-43CF-A3DE-00B16E97FB22}">
      <dgm:prSet custT="1"/>
      <dgm:spPr/>
      <dgm:t>
        <a:bodyPr/>
        <a:lstStyle/>
        <a:p>
          <a:r>
            <a:rPr lang="sv-SE" sz="3200"/>
            <a:t>Om APT-paket</a:t>
          </a:r>
          <a:endParaRPr lang="sv-SE" sz="3600"/>
        </a:p>
      </dgm:t>
    </dgm:pt>
    <dgm:pt modelId="{1FDBDE4D-8D84-44D9-B155-C126DF474BE9}" type="parTrans" cxnId="{7E6FE7B8-5E94-46BF-93CA-40C3522A64B8}">
      <dgm:prSet/>
      <dgm:spPr/>
      <dgm:t>
        <a:bodyPr/>
        <a:lstStyle/>
        <a:p>
          <a:endParaRPr lang="sv-SE"/>
        </a:p>
      </dgm:t>
    </dgm:pt>
    <dgm:pt modelId="{38253502-E5EF-42B8-B5A8-7992F335D7D9}" type="sibTrans" cxnId="{7E6FE7B8-5E94-46BF-93CA-40C3522A64B8}">
      <dgm:prSet/>
      <dgm:spPr/>
      <dgm:t>
        <a:bodyPr/>
        <a:lstStyle/>
        <a:p>
          <a:endParaRPr lang="sv-SE"/>
        </a:p>
      </dgm:t>
    </dgm:pt>
    <dgm:pt modelId="{FC033699-DEDD-41E7-AE9D-AD1DD4CAFFB8}">
      <dgm:prSet/>
      <dgm:spPr/>
      <dgm:t>
        <a:bodyPr/>
        <a:lstStyle/>
        <a:p>
          <a:r>
            <a:rPr lang="sv-SE" b="1"/>
            <a:t>Vad: </a:t>
          </a:r>
          <a:r>
            <a:rPr lang="sv-SE"/>
            <a:t>APT-paketet består av olika förslag på aktiviteter där arbetsgrupper, på ett lättsamt sätt, kan fundera över hu ni kan bidra med i regionens arbete med Hållbarhetsprogram 2023-2030.</a:t>
          </a:r>
        </a:p>
      </dgm:t>
    </dgm:pt>
    <dgm:pt modelId="{3000D460-865E-40A8-9DC3-6E122F14E776}" type="parTrans" cxnId="{6012DD88-83B7-4D5C-855C-DD09F419C9D1}">
      <dgm:prSet/>
      <dgm:spPr/>
      <dgm:t>
        <a:bodyPr/>
        <a:lstStyle/>
        <a:p>
          <a:endParaRPr lang="sv-SE"/>
        </a:p>
      </dgm:t>
    </dgm:pt>
    <dgm:pt modelId="{02A04986-C46E-4639-9C28-421C48189AE9}" type="sibTrans" cxnId="{6012DD88-83B7-4D5C-855C-DD09F419C9D1}">
      <dgm:prSet/>
      <dgm:spPr/>
      <dgm:t>
        <a:bodyPr/>
        <a:lstStyle/>
        <a:p>
          <a:endParaRPr lang="sv-SE"/>
        </a:p>
      </dgm:t>
    </dgm:pt>
    <dgm:pt modelId="{09510048-2178-48C9-AA9C-50510726ADBA}">
      <dgm:prSet/>
      <dgm:spPr/>
      <dgm:t>
        <a:bodyPr/>
        <a:lstStyle/>
        <a:p>
          <a:r>
            <a:rPr lang="sv-SE" b="1"/>
            <a:t>Förkunskaper: </a:t>
          </a:r>
          <a:r>
            <a:rPr lang="sv-SE"/>
            <a:t>Alla deltagare bör ha genomgått den grundläggande miljöutbildningen.</a:t>
          </a:r>
        </a:p>
      </dgm:t>
    </dgm:pt>
    <dgm:pt modelId="{F9AE1A6B-2BCC-4594-BF33-DD2A95BE0418}" type="parTrans" cxnId="{5FC5E4B2-F987-4462-BA61-839A18068548}">
      <dgm:prSet/>
      <dgm:spPr/>
      <dgm:t>
        <a:bodyPr/>
        <a:lstStyle/>
        <a:p>
          <a:endParaRPr lang="sv-SE"/>
        </a:p>
      </dgm:t>
    </dgm:pt>
    <dgm:pt modelId="{586BE707-D789-4A84-A278-591B8406EB37}" type="sibTrans" cxnId="{5FC5E4B2-F987-4462-BA61-839A18068548}">
      <dgm:prSet/>
      <dgm:spPr/>
      <dgm:t>
        <a:bodyPr/>
        <a:lstStyle/>
        <a:p>
          <a:endParaRPr lang="sv-SE"/>
        </a:p>
      </dgm:t>
    </dgm:pt>
    <dgm:pt modelId="{D8541D73-472D-4FA1-8563-F7C3C28F5164}">
      <dgm:prSet/>
      <dgm:spPr/>
      <dgm:t>
        <a:bodyPr/>
        <a:lstStyle/>
        <a:p>
          <a:r>
            <a:rPr lang="sv-SE"/>
            <a:t>Var och en får tänka till och sen berättar någon/några vilket svar de tror är rätt. Klicka sedan fram svaret.</a:t>
          </a:r>
        </a:p>
      </dgm:t>
    </dgm:pt>
    <dgm:pt modelId="{43BC1BFE-B9C3-4AFD-AB69-F3908B186A61}" type="parTrans" cxnId="{059AE5CC-84CA-4F57-BDA9-819A9A4805FE}">
      <dgm:prSet/>
      <dgm:spPr/>
      <dgm:t>
        <a:bodyPr/>
        <a:lstStyle/>
        <a:p>
          <a:endParaRPr lang="sv-SE"/>
        </a:p>
      </dgm:t>
    </dgm:pt>
    <dgm:pt modelId="{B153C178-D829-4F69-B4D8-D4BD66B89F16}" type="sibTrans" cxnId="{059AE5CC-84CA-4F57-BDA9-819A9A4805FE}">
      <dgm:prSet/>
      <dgm:spPr/>
      <dgm:t>
        <a:bodyPr/>
        <a:lstStyle/>
        <a:p>
          <a:endParaRPr lang="sv-SE"/>
        </a:p>
      </dgm:t>
    </dgm:pt>
    <dgm:pt modelId="{106F8702-2E08-4995-BB44-A5FC7197A215}">
      <dgm:prSet custT="1"/>
      <dgm:spPr/>
      <dgm:t>
        <a:bodyPr/>
        <a:lstStyle/>
        <a:p>
          <a:r>
            <a:rPr lang="sv-SE" sz="3200"/>
            <a:t>Del 1 - </a:t>
          </a:r>
          <a:r>
            <a:rPr lang="sv-SE" sz="3200" err="1"/>
            <a:t>Quiz</a:t>
          </a:r>
          <a:endParaRPr lang="sv-SE" sz="3200"/>
        </a:p>
      </dgm:t>
    </dgm:pt>
    <dgm:pt modelId="{CB725AB0-161F-43CC-ABE8-3D5D189AD7C0}" type="parTrans" cxnId="{79B229C8-42DC-4E15-98C9-CBEC114E8FA1}">
      <dgm:prSet/>
      <dgm:spPr/>
      <dgm:t>
        <a:bodyPr/>
        <a:lstStyle/>
        <a:p>
          <a:endParaRPr lang="sv-SE"/>
        </a:p>
      </dgm:t>
    </dgm:pt>
    <dgm:pt modelId="{460DD3E4-4E71-4B77-BD70-BDFA30C48F87}" type="sibTrans" cxnId="{79B229C8-42DC-4E15-98C9-CBEC114E8FA1}">
      <dgm:prSet/>
      <dgm:spPr/>
      <dgm:t>
        <a:bodyPr/>
        <a:lstStyle/>
        <a:p>
          <a:endParaRPr lang="sv-SE"/>
        </a:p>
      </dgm:t>
    </dgm:pt>
    <dgm:pt modelId="{BFE6B291-D5C3-4444-9DED-C3550D58908D}">
      <dgm:prSet/>
      <dgm:spPr/>
      <dgm:t>
        <a:bodyPr/>
        <a:lstStyle/>
        <a:p>
          <a:r>
            <a:rPr lang="sv-SE" b="1"/>
            <a:t>Frågor eller synpunkter: </a:t>
          </a:r>
          <a:r>
            <a:rPr lang="sv-SE"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hallbarhet@regionvastmanland.se</a:t>
          </a:r>
          <a:r>
            <a:rPr lang="sv-SE"/>
            <a:t> </a:t>
          </a:r>
        </a:p>
      </dgm:t>
    </dgm:pt>
    <dgm:pt modelId="{642DF05F-258E-41A2-8BF5-92033DF83DBF}" type="parTrans" cxnId="{ADF4E243-2961-462E-A4FD-E0257BDE9593}">
      <dgm:prSet/>
      <dgm:spPr/>
      <dgm:t>
        <a:bodyPr/>
        <a:lstStyle/>
        <a:p>
          <a:endParaRPr lang="sv-SE"/>
        </a:p>
      </dgm:t>
    </dgm:pt>
    <dgm:pt modelId="{AEAA3ABA-9F7F-4CE0-B7B7-B37FF6FBC49A}" type="sibTrans" cxnId="{ADF4E243-2961-462E-A4FD-E0257BDE9593}">
      <dgm:prSet/>
      <dgm:spPr/>
      <dgm:t>
        <a:bodyPr/>
        <a:lstStyle/>
        <a:p>
          <a:endParaRPr lang="sv-SE"/>
        </a:p>
      </dgm:t>
    </dgm:pt>
    <dgm:pt modelId="{3472DB66-867A-4705-B3E5-585286821454}" type="pres">
      <dgm:prSet presAssocID="{BEB6B28D-9EC1-4137-A51A-05B4600892B7}" presName="linear" presStyleCnt="0">
        <dgm:presLayoutVars>
          <dgm:animLvl val="lvl"/>
          <dgm:resizeHandles val="exact"/>
        </dgm:presLayoutVars>
      </dgm:prSet>
      <dgm:spPr/>
    </dgm:pt>
    <dgm:pt modelId="{CD5BA686-956F-4F1A-9ADE-BCEB27544584}" type="pres">
      <dgm:prSet presAssocID="{633E281E-B15B-43CF-A3DE-00B16E97FB2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F6A194B-C416-40B9-8C3A-407A994AB033}" type="pres">
      <dgm:prSet presAssocID="{633E281E-B15B-43CF-A3DE-00B16E97FB22}" presName="childText" presStyleLbl="revTx" presStyleIdx="0" presStyleCnt="2">
        <dgm:presLayoutVars>
          <dgm:bulletEnabled val="1"/>
        </dgm:presLayoutVars>
      </dgm:prSet>
      <dgm:spPr/>
    </dgm:pt>
    <dgm:pt modelId="{D7BC590D-10BB-4B4E-B234-9FD7BE91E06D}" type="pres">
      <dgm:prSet presAssocID="{106F8702-2E08-4995-BB44-A5FC7197A21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59395D5-0179-4248-8410-D7C94276AA75}" type="pres">
      <dgm:prSet presAssocID="{106F8702-2E08-4995-BB44-A5FC7197A215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61F6DC37-50CF-4EE3-9462-BB42CFBEE02E}" type="presOf" srcId="{D8541D73-472D-4FA1-8563-F7C3C28F5164}" destId="{359395D5-0179-4248-8410-D7C94276AA75}" srcOrd="0" destOrd="0" presId="urn:microsoft.com/office/officeart/2005/8/layout/vList2"/>
    <dgm:cxn modelId="{ADF4E243-2961-462E-A4FD-E0257BDE9593}" srcId="{633E281E-B15B-43CF-A3DE-00B16E97FB22}" destId="{BFE6B291-D5C3-4444-9DED-C3550D58908D}" srcOrd="2" destOrd="0" parTransId="{642DF05F-258E-41A2-8BF5-92033DF83DBF}" sibTransId="{AEAA3ABA-9F7F-4CE0-B7B7-B37FF6FBC49A}"/>
    <dgm:cxn modelId="{E0A9E74C-F80A-4763-81E2-D152A10E85E4}" type="presOf" srcId="{BFE6B291-D5C3-4444-9DED-C3550D58908D}" destId="{8F6A194B-C416-40B9-8C3A-407A994AB033}" srcOrd="0" destOrd="2" presId="urn:microsoft.com/office/officeart/2005/8/layout/vList2"/>
    <dgm:cxn modelId="{A9726E53-AE35-4C59-B7B2-49F4C0AD34EA}" type="presOf" srcId="{BEB6B28D-9EC1-4137-A51A-05B4600892B7}" destId="{3472DB66-867A-4705-B3E5-585286821454}" srcOrd="0" destOrd="0" presId="urn:microsoft.com/office/officeart/2005/8/layout/vList2"/>
    <dgm:cxn modelId="{50589B84-5FDC-4DA5-993F-A8666F1A53A3}" type="presOf" srcId="{FC033699-DEDD-41E7-AE9D-AD1DD4CAFFB8}" destId="{8F6A194B-C416-40B9-8C3A-407A994AB033}" srcOrd="0" destOrd="0" presId="urn:microsoft.com/office/officeart/2005/8/layout/vList2"/>
    <dgm:cxn modelId="{6012DD88-83B7-4D5C-855C-DD09F419C9D1}" srcId="{633E281E-B15B-43CF-A3DE-00B16E97FB22}" destId="{FC033699-DEDD-41E7-AE9D-AD1DD4CAFFB8}" srcOrd="0" destOrd="0" parTransId="{3000D460-865E-40A8-9DC3-6E122F14E776}" sibTransId="{02A04986-C46E-4639-9C28-421C48189AE9}"/>
    <dgm:cxn modelId="{A860B48E-3A48-4A21-ACC7-B754070A67B5}" type="presOf" srcId="{09510048-2178-48C9-AA9C-50510726ADBA}" destId="{8F6A194B-C416-40B9-8C3A-407A994AB033}" srcOrd="0" destOrd="1" presId="urn:microsoft.com/office/officeart/2005/8/layout/vList2"/>
    <dgm:cxn modelId="{5FC5E4B2-F987-4462-BA61-839A18068548}" srcId="{633E281E-B15B-43CF-A3DE-00B16E97FB22}" destId="{09510048-2178-48C9-AA9C-50510726ADBA}" srcOrd="1" destOrd="0" parTransId="{F9AE1A6B-2BCC-4594-BF33-DD2A95BE0418}" sibTransId="{586BE707-D789-4A84-A278-591B8406EB37}"/>
    <dgm:cxn modelId="{7E6FE7B8-5E94-46BF-93CA-40C3522A64B8}" srcId="{BEB6B28D-9EC1-4137-A51A-05B4600892B7}" destId="{633E281E-B15B-43CF-A3DE-00B16E97FB22}" srcOrd="0" destOrd="0" parTransId="{1FDBDE4D-8D84-44D9-B155-C126DF474BE9}" sibTransId="{38253502-E5EF-42B8-B5A8-7992F335D7D9}"/>
    <dgm:cxn modelId="{79B229C8-42DC-4E15-98C9-CBEC114E8FA1}" srcId="{BEB6B28D-9EC1-4137-A51A-05B4600892B7}" destId="{106F8702-2E08-4995-BB44-A5FC7197A215}" srcOrd="1" destOrd="0" parTransId="{CB725AB0-161F-43CC-ABE8-3D5D189AD7C0}" sibTransId="{460DD3E4-4E71-4B77-BD70-BDFA30C48F87}"/>
    <dgm:cxn modelId="{059AE5CC-84CA-4F57-BDA9-819A9A4805FE}" srcId="{106F8702-2E08-4995-BB44-A5FC7197A215}" destId="{D8541D73-472D-4FA1-8563-F7C3C28F5164}" srcOrd="0" destOrd="0" parTransId="{43BC1BFE-B9C3-4AFD-AB69-F3908B186A61}" sibTransId="{B153C178-D829-4F69-B4D8-D4BD66B89F16}"/>
    <dgm:cxn modelId="{0E0933D5-C878-4654-9046-EBBD1420F939}" type="presOf" srcId="{106F8702-2E08-4995-BB44-A5FC7197A215}" destId="{D7BC590D-10BB-4B4E-B234-9FD7BE91E06D}" srcOrd="0" destOrd="0" presId="urn:microsoft.com/office/officeart/2005/8/layout/vList2"/>
    <dgm:cxn modelId="{E31118F9-F0D5-4C12-8166-F78AD158D2CB}" type="presOf" srcId="{633E281E-B15B-43CF-A3DE-00B16E97FB22}" destId="{CD5BA686-956F-4F1A-9ADE-BCEB27544584}" srcOrd="0" destOrd="0" presId="urn:microsoft.com/office/officeart/2005/8/layout/vList2"/>
    <dgm:cxn modelId="{6BF5BD4A-1FFB-4F25-9A4A-CD7438BACC9E}" type="presParOf" srcId="{3472DB66-867A-4705-B3E5-585286821454}" destId="{CD5BA686-956F-4F1A-9ADE-BCEB27544584}" srcOrd="0" destOrd="0" presId="urn:microsoft.com/office/officeart/2005/8/layout/vList2"/>
    <dgm:cxn modelId="{CC305819-C3C8-4B60-85B1-323788DDE897}" type="presParOf" srcId="{3472DB66-867A-4705-B3E5-585286821454}" destId="{8F6A194B-C416-40B9-8C3A-407A994AB033}" srcOrd="1" destOrd="0" presId="urn:microsoft.com/office/officeart/2005/8/layout/vList2"/>
    <dgm:cxn modelId="{56FA891C-4683-4519-80D9-EFB30ADCD9F5}" type="presParOf" srcId="{3472DB66-867A-4705-B3E5-585286821454}" destId="{D7BC590D-10BB-4B4E-B234-9FD7BE91E06D}" srcOrd="2" destOrd="0" presId="urn:microsoft.com/office/officeart/2005/8/layout/vList2"/>
    <dgm:cxn modelId="{CB1E3B2F-1E89-44F6-920E-F4F6322FDFBF}" type="presParOf" srcId="{3472DB66-867A-4705-B3E5-585286821454}" destId="{359395D5-0179-4248-8410-D7C94276AA7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980B8F2-308A-408F-94AD-5C5E43B83E3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3DF56AAE-304D-4B35-AC4A-AC6C06A2D6F0}">
      <dgm:prSet custT="1"/>
      <dgm:spPr/>
      <dgm:t>
        <a:bodyPr/>
        <a:lstStyle/>
        <a:p>
          <a:r>
            <a:rPr lang="sv-SE" sz="3200" baseline="0"/>
            <a:t>A. Att regionen har tillräckligt många</a:t>
          </a:r>
          <a:br>
            <a:rPr lang="sv-SE" sz="3200" baseline="0"/>
          </a:br>
          <a:r>
            <a:rPr lang="sv-SE" sz="3200" baseline="0"/>
            <a:t>styrdokument</a:t>
          </a:r>
          <a:endParaRPr lang="sv-SE" sz="3200"/>
        </a:p>
      </dgm:t>
    </dgm:pt>
    <dgm:pt modelId="{AC0E94EA-7B96-485A-82C2-13357372DB93}" type="parTrans" cxnId="{4E66FB42-EF6E-483E-AFF8-4B87E3434AFA}">
      <dgm:prSet/>
      <dgm:spPr/>
      <dgm:t>
        <a:bodyPr/>
        <a:lstStyle/>
        <a:p>
          <a:endParaRPr lang="sv-SE" sz="3200"/>
        </a:p>
      </dgm:t>
    </dgm:pt>
    <dgm:pt modelId="{72FD6BD3-6273-4A0B-AD6D-3609543E4E7E}" type="sibTrans" cxnId="{4E66FB42-EF6E-483E-AFF8-4B87E3434AFA}">
      <dgm:prSet/>
      <dgm:spPr/>
      <dgm:t>
        <a:bodyPr/>
        <a:lstStyle/>
        <a:p>
          <a:endParaRPr lang="sv-SE" sz="3200"/>
        </a:p>
      </dgm:t>
    </dgm:pt>
    <dgm:pt modelId="{048AC379-DEC3-4A6D-8834-951441E391F4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3200" baseline="0"/>
            <a:t>B. Att regionen följer miljölagar och</a:t>
          </a:r>
          <a:br>
            <a:rPr lang="sv-SE" sz="3200" baseline="0"/>
          </a:br>
          <a:r>
            <a:rPr lang="sv-SE" sz="3200" baseline="0"/>
            <a:t>ständig minskar sin miljöpåverkan</a:t>
          </a:r>
          <a:endParaRPr lang="sv-SE" sz="3200"/>
        </a:p>
      </dgm:t>
    </dgm:pt>
    <dgm:pt modelId="{89B431AF-37D8-4A58-8640-3B7FA455DDB3}" type="parTrans" cxnId="{4B91C782-9FBC-484F-B3AA-EB36F7360754}">
      <dgm:prSet/>
      <dgm:spPr/>
      <dgm:t>
        <a:bodyPr/>
        <a:lstStyle/>
        <a:p>
          <a:endParaRPr lang="sv-SE" sz="3200"/>
        </a:p>
      </dgm:t>
    </dgm:pt>
    <dgm:pt modelId="{27F3722E-9DBA-4C7B-8F44-B5AE19D0209B}" type="sibTrans" cxnId="{4B91C782-9FBC-484F-B3AA-EB36F7360754}">
      <dgm:prSet/>
      <dgm:spPr/>
      <dgm:t>
        <a:bodyPr/>
        <a:lstStyle/>
        <a:p>
          <a:endParaRPr lang="sv-SE" sz="3200"/>
        </a:p>
      </dgm:t>
    </dgm:pt>
    <dgm:pt modelId="{D3DCDD65-B05C-4DDE-B70A-EFD94D54FFDD}">
      <dgm:prSet custT="1"/>
      <dgm:spPr/>
      <dgm:t>
        <a:bodyPr/>
        <a:lstStyle/>
        <a:p>
          <a:r>
            <a:rPr lang="sv-SE" sz="3200" baseline="0"/>
            <a:t>C. Att regionen inte släpper ut mer</a:t>
          </a:r>
          <a:br>
            <a:rPr lang="sv-SE" sz="3200" baseline="0"/>
          </a:br>
          <a:r>
            <a:rPr lang="sv-SE" sz="3200" baseline="0"/>
            <a:t>kemikalier än vissa gränsvärden</a:t>
          </a:r>
          <a:endParaRPr lang="sv-SE" sz="3200"/>
        </a:p>
      </dgm:t>
    </dgm:pt>
    <dgm:pt modelId="{77170C25-5A2D-4B4B-A64F-725F36B89E78}" type="parTrans" cxnId="{0F6F7132-193A-43C5-A446-3513DCB21D08}">
      <dgm:prSet/>
      <dgm:spPr/>
      <dgm:t>
        <a:bodyPr/>
        <a:lstStyle/>
        <a:p>
          <a:endParaRPr lang="sv-SE" sz="3200"/>
        </a:p>
      </dgm:t>
    </dgm:pt>
    <dgm:pt modelId="{D671F7F9-6A03-4EAF-8722-57D29B92E367}" type="sibTrans" cxnId="{0F6F7132-193A-43C5-A446-3513DCB21D08}">
      <dgm:prSet/>
      <dgm:spPr/>
      <dgm:t>
        <a:bodyPr/>
        <a:lstStyle/>
        <a:p>
          <a:endParaRPr lang="sv-SE" sz="3200"/>
        </a:p>
      </dgm:t>
    </dgm:pt>
    <dgm:pt modelId="{F18F6E61-B3CC-498C-B91D-063809348415}">
      <dgm:prSet custT="1"/>
      <dgm:spPr/>
      <dgm:t>
        <a:bodyPr/>
        <a:lstStyle/>
        <a:p>
          <a:r>
            <a:rPr lang="sv-SE" sz="2800"/>
            <a:t>Kemikaliehantering och avfall är exempel på områden som omfattas av miljölagar.</a:t>
          </a:r>
        </a:p>
      </dgm:t>
    </dgm:pt>
    <dgm:pt modelId="{2C010548-340C-4E51-A95B-3D43C4614C36}" type="parTrans" cxnId="{78927431-0F9D-4609-B96A-EFBCF7C41563}">
      <dgm:prSet/>
      <dgm:spPr/>
      <dgm:t>
        <a:bodyPr/>
        <a:lstStyle/>
        <a:p>
          <a:endParaRPr lang="sv-SE" sz="3200"/>
        </a:p>
      </dgm:t>
    </dgm:pt>
    <dgm:pt modelId="{2EC59728-F2F5-4D90-96F2-5EA15D77A75A}" type="sibTrans" cxnId="{78927431-0F9D-4609-B96A-EFBCF7C41563}">
      <dgm:prSet/>
      <dgm:spPr/>
      <dgm:t>
        <a:bodyPr/>
        <a:lstStyle/>
        <a:p>
          <a:endParaRPr lang="sv-SE" sz="3200"/>
        </a:p>
      </dgm:t>
    </dgm:pt>
    <dgm:pt modelId="{4CDB7346-FAE0-4984-9FCD-2F8C9CB225D9}" type="pres">
      <dgm:prSet presAssocID="{F980B8F2-308A-408F-94AD-5C5E43B83E33}" presName="linear" presStyleCnt="0">
        <dgm:presLayoutVars>
          <dgm:animLvl val="lvl"/>
          <dgm:resizeHandles val="exact"/>
        </dgm:presLayoutVars>
      </dgm:prSet>
      <dgm:spPr/>
    </dgm:pt>
    <dgm:pt modelId="{2FD53BD9-A5FE-465A-86CF-B8751E190230}" type="pres">
      <dgm:prSet presAssocID="{3DF56AAE-304D-4B35-AC4A-AC6C06A2D6F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5DF5B2D-096E-486D-8A71-901C78D37C8E}" type="pres">
      <dgm:prSet presAssocID="{72FD6BD3-6273-4A0B-AD6D-3609543E4E7E}" presName="spacer" presStyleCnt="0"/>
      <dgm:spPr/>
    </dgm:pt>
    <dgm:pt modelId="{D76A4082-FECE-408F-81BD-1C970129BFFE}" type="pres">
      <dgm:prSet presAssocID="{048AC379-DEC3-4A6D-8834-951441E391F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3F05AF1-A060-4C7B-A6BC-D638DBD68908}" type="pres">
      <dgm:prSet presAssocID="{048AC379-DEC3-4A6D-8834-951441E391F4}" presName="childText" presStyleLbl="revTx" presStyleIdx="0" presStyleCnt="1">
        <dgm:presLayoutVars>
          <dgm:bulletEnabled val="1"/>
        </dgm:presLayoutVars>
      </dgm:prSet>
      <dgm:spPr/>
    </dgm:pt>
    <dgm:pt modelId="{6C466430-52F9-4179-A076-8C95BA3655C8}" type="pres">
      <dgm:prSet presAssocID="{D3DCDD65-B05C-4DDE-B70A-EFD94D54FFD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F63D424-78E0-4793-85CD-8B44D83392C9}" type="presOf" srcId="{D3DCDD65-B05C-4DDE-B70A-EFD94D54FFDD}" destId="{6C466430-52F9-4179-A076-8C95BA3655C8}" srcOrd="0" destOrd="0" presId="urn:microsoft.com/office/officeart/2005/8/layout/vList2"/>
    <dgm:cxn modelId="{78927431-0F9D-4609-B96A-EFBCF7C41563}" srcId="{048AC379-DEC3-4A6D-8834-951441E391F4}" destId="{F18F6E61-B3CC-498C-B91D-063809348415}" srcOrd="0" destOrd="0" parTransId="{2C010548-340C-4E51-A95B-3D43C4614C36}" sibTransId="{2EC59728-F2F5-4D90-96F2-5EA15D77A75A}"/>
    <dgm:cxn modelId="{0F6F7132-193A-43C5-A446-3513DCB21D08}" srcId="{F980B8F2-308A-408F-94AD-5C5E43B83E33}" destId="{D3DCDD65-B05C-4DDE-B70A-EFD94D54FFDD}" srcOrd="2" destOrd="0" parTransId="{77170C25-5A2D-4B4B-A64F-725F36B89E78}" sibTransId="{D671F7F9-6A03-4EAF-8722-57D29B92E367}"/>
    <dgm:cxn modelId="{4E66FB42-EF6E-483E-AFF8-4B87E3434AFA}" srcId="{F980B8F2-308A-408F-94AD-5C5E43B83E33}" destId="{3DF56AAE-304D-4B35-AC4A-AC6C06A2D6F0}" srcOrd="0" destOrd="0" parTransId="{AC0E94EA-7B96-485A-82C2-13357372DB93}" sibTransId="{72FD6BD3-6273-4A0B-AD6D-3609543E4E7E}"/>
    <dgm:cxn modelId="{4B91C782-9FBC-484F-B3AA-EB36F7360754}" srcId="{F980B8F2-308A-408F-94AD-5C5E43B83E33}" destId="{048AC379-DEC3-4A6D-8834-951441E391F4}" srcOrd="1" destOrd="0" parTransId="{89B431AF-37D8-4A58-8640-3B7FA455DDB3}" sibTransId="{27F3722E-9DBA-4C7B-8F44-B5AE19D0209B}"/>
    <dgm:cxn modelId="{6579D68F-4FBA-4916-BB7A-D77477E6702C}" type="presOf" srcId="{048AC379-DEC3-4A6D-8834-951441E391F4}" destId="{D76A4082-FECE-408F-81BD-1C970129BFFE}" srcOrd="0" destOrd="0" presId="urn:microsoft.com/office/officeart/2005/8/layout/vList2"/>
    <dgm:cxn modelId="{038448B0-F40F-4A85-B4A4-E70F4C7AFC66}" type="presOf" srcId="{F18F6E61-B3CC-498C-B91D-063809348415}" destId="{83F05AF1-A060-4C7B-A6BC-D638DBD68908}" srcOrd="0" destOrd="0" presId="urn:microsoft.com/office/officeart/2005/8/layout/vList2"/>
    <dgm:cxn modelId="{4E91E9ED-C8A9-4F7F-89FA-FF18442FAD02}" type="presOf" srcId="{F980B8F2-308A-408F-94AD-5C5E43B83E33}" destId="{4CDB7346-FAE0-4984-9FCD-2F8C9CB225D9}" srcOrd="0" destOrd="0" presId="urn:microsoft.com/office/officeart/2005/8/layout/vList2"/>
    <dgm:cxn modelId="{A9D738F2-321D-4A5F-864E-03AAC22E881A}" type="presOf" srcId="{3DF56AAE-304D-4B35-AC4A-AC6C06A2D6F0}" destId="{2FD53BD9-A5FE-465A-86CF-B8751E190230}" srcOrd="0" destOrd="0" presId="urn:microsoft.com/office/officeart/2005/8/layout/vList2"/>
    <dgm:cxn modelId="{0ABD5067-F99A-4426-A5E6-A213022D6F81}" type="presParOf" srcId="{4CDB7346-FAE0-4984-9FCD-2F8C9CB225D9}" destId="{2FD53BD9-A5FE-465A-86CF-B8751E190230}" srcOrd="0" destOrd="0" presId="urn:microsoft.com/office/officeart/2005/8/layout/vList2"/>
    <dgm:cxn modelId="{72CEF0F3-311A-41FB-A8EE-D215C409C951}" type="presParOf" srcId="{4CDB7346-FAE0-4984-9FCD-2F8C9CB225D9}" destId="{55DF5B2D-096E-486D-8A71-901C78D37C8E}" srcOrd="1" destOrd="0" presId="urn:microsoft.com/office/officeart/2005/8/layout/vList2"/>
    <dgm:cxn modelId="{4F17E8A2-3040-4D64-A5BF-5458C79A0082}" type="presParOf" srcId="{4CDB7346-FAE0-4984-9FCD-2F8C9CB225D9}" destId="{D76A4082-FECE-408F-81BD-1C970129BFFE}" srcOrd="2" destOrd="0" presId="urn:microsoft.com/office/officeart/2005/8/layout/vList2"/>
    <dgm:cxn modelId="{7124BF12-E5B4-45C1-92A6-B075855F30D7}" type="presParOf" srcId="{4CDB7346-FAE0-4984-9FCD-2F8C9CB225D9}" destId="{83F05AF1-A060-4C7B-A6BC-D638DBD68908}" srcOrd="3" destOrd="0" presId="urn:microsoft.com/office/officeart/2005/8/layout/vList2"/>
    <dgm:cxn modelId="{4B99CB87-EACC-4C7E-87FE-471158FB427C}" type="presParOf" srcId="{4CDB7346-FAE0-4984-9FCD-2F8C9CB225D9}" destId="{6C466430-52F9-4179-A076-8C95BA3655C8}" srcOrd="4" destOrd="0" presId="urn:microsoft.com/office/officeart/2005/8/layout/vList2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980B8F2-308A-408F-94AD-5C5E43B83E3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3DF56AAE-304D-4B35-AC4A-AC6C06A2D6F0}">
      <dgm:prSet custT="1"/>
      <dgm:spPr/>
      <dgm:t>
        <a:bodyPr/>
        <a:lstStyle/>
        <a:p>
          <a:r>
            <a:rPr lang="sv-SE" sz="3200" baseline="0"/>
            <a:t>A. Att regionen har tillräckligt många</a:t>
          </a:r>
          <a:br>
            <a:rPr lang="sv-SE" sz="3200" baseline="0"/>
          </a:br>
          <a:r>
            <a:rPr lang="sv-SE" sz="3200" baseline="0"/>
            <a:t>styrdokument</a:t>
          </a:r>
          <a:endParaRPr lang="sv-SE" sz="3200"/>
        </a:p>
      </dgm:t>
    </dgm:pt>
    <dgm:pt modelId="{AC0E94EA-7B96-485A-82C2-13357372DB93}" type="parTrans" cxnId="{4E66FB42-EF6E-483E-AFF8-4B87E3434AFA}">
      <dgm:prSet/>
      <dgm:spPr/>
      <dgm:t>
        <a:bodyPr/>
        <a:lstStyle/>
        <a:p>
          <a:endParaRPr lang="sv-SE" sz="3200"/>
        </a:p>
      </dgm:t>
    </dgm:pt>
    <dgm:pt modelId="{72FD6BD3-6273-4A0B-AD6D-3609543E4E7E}" type="sibTrans" cxnId="{4E66FB42-EF6E-483E-AFF8-4B87E3434AFA}">
      <dgm:prSet/>
      <dgm:spPr/>
      <dgm:t>
        <a:bodyPr/>
        <a:lstStyle/>
        <a:p>
          <a:endParaRPr lang="sv-SE" sz="3200"/>
        </a:p>
      </dgm:t>
    </dgm:pt>
    <dgm:pt modelId="{048AC379-DEC3-4A6D-8834-951441E391F4}">
      <dgm:prSet custT="1"/>
      <dgm:spPr/>
      <dgm:t>
        <a:bodyPr/>
        <a:lstStyle/>
        <a:p>
          <a:r>
            <a:rPr lang="sv-SE" sz="3200" baseline="0"/>
            <a:t>B. Att regionen följer miljölagar och</a:t>
          </a:r>
          <a:br>
            <a:rPr lang="sv-SE" sz="3200" baseline="0"/>
          </a:br>
          <a:r>
            <a:rPr lang="sv-SE" sz="3200" baseline="0"/>
            <a:t>ständig minskar sin miljöpåverkan</a:t>
          </a:r>
          <a:endParaRPr lang="sv-SE" sz="3200"/>
        </a:p>
      </dgm:t>
    </dgm:pt>
    <dgm:pt modelId="{89B431AF-37D8-4A58-8640-3B7FA455DDB3}" type="parTrans" cxnId="{4B91C782-9FBC-484F-B3AA-EB36F7360754}">
      <dgm:prSet/>
      <dgm:spPr/>
      <dgm:t>
        <a:bodyPr/>
        <a:lstStyle/>
        <a:p>
          <a:endParaRPr lang="sv-SE" sz="3200"/>
        </a:p>
      </dgm:t>
    </dgm:pt>
    <dgm:pt modelId="{27F3722E-9DBA-4C7B-8F44-B5AE19D0209B}" type="sibTrans" cxnId="{4B91C782-9FBC-484F-B3AA-EB36F7360754}">
      <dgm:prSet/>
      <dgm:spPr/>
      <dgm:t>
        <a:bodyPr/>
        <a:lstStyle/>
        <a:p>
          <a:endParaRPr lang="sv-SE" sz="3200"/>
        </a:p>
      </dgm:t>
    </dgm:pt>
    <dgm:pt modelId="{D3DCDD65-B05C-4DDE-B70A-EFD94D54FFDD}">
      <dgm:prSet custT="1"/>
      <dgm:spPr/>
      <dgm:t>
        <a:bodyPr/>
        <a:lstStyle/>
        <a:p>
          <a:r>
            <a:rPr lang="sv-SE" sz="3200" baseline="0"/>
            <a:t>C. Att regionen inte släpper ut mer</a:t>
          </a:r>
          <a:br>
            <a:rPr lang="sv-SE" sz="3200" baseline="0"/>
          </a:br>
          <a:r>
            <a:rPr lang="sv-SE" sz="3200" baseline="0"/>
            <a:t>kemikalier än vissa gränsvärden</a:t>
          </a:r>
          <a:endParaRPr lang="sv-SE" sz="3200"/>
        </a:p>
      </dgm:t>
    </dgm:pt>
    <dgm:pt modelId="{77170C25-5A2D-4B4B-A64F-725F36B89E78}" type="parTrans" cxnId="{0F6F7132-193A-43C5-A446-3513DCB21D08}">
      <dgm:prSet/>
      <dgm:spPr/>
      <dgm:t>
        <a:bodyPr/>
        <a:lstStyle/>
        <a:p>
          <a:endParaRPr lang="sv-SE" sz="3200"/>
        </a:p>
      </dgm:t>
    </dgm:pt>
    <dgm:pt modelId="{D671F7F9-6A03-4EAF-8722-57D29B92E367}" type="sibTrans" cxnId="{0F6F7132-193A-43C5-A446-3513DCB21D08}">
      <dgm:prSet/>
      <dgm:spPr/>
      <dgm:t>
        <a:bodyPr/>
        <a:lstStyle/>
        <a:p>
          <a:endParaRPr lang="sv-SE" sz="3200"/>
        </a:p>
      </dgm:t>
    </dgm:pt>
    <dgm:pt modelId="{4CDB7346-FAE0-4984-9FCD-2F8C9CB225D9}" type="pres">
      <dgm:prSet presAssocID="{F980B8F2-308A-408F-94AD-5C5E43B83E33}" presName="linear" presStyleCnt="0">
        <dgm:presLayoutVars>
          <dgm:animLvl val="lvl"/>
          <dgm:resizeHandles val="exact"/>
        </dgm:presLayoutVars>
      </dgm:prSet>
      <dgm:spPr/>
    </dgm:pt>
    <dgm:pt modelId="{2FD53BD9-A5FE-465A-86CF-B8751E190230}" type="pres">
      <dgm:prSet presAssocID="{3DF56AAE-304D-4B35-AC4A-AC6C06A2D6F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5DF5B2D-096E-486D-8A71-901C78D37C8E}" type="pres">
      <dgm:prSet presAssocID="{72FD6BD3-6273-4A0B-AD6D-3609543E4E7E}" presName="spacer" presStyleCnt="0"/>
      <dgm:spPr/>
    </dgm:pt>
    <dgm:pt modelId="{D76A4082-FECE-408F-81BD-1C970129BFFE}" type="pres">
      <dgm:prSet presAssocID="{048AC379-DEC3-4A6D-8834-951441E391F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E6569FE-47CF-45A0-B02E-4E3BE176E210}" type="pres">
      <dgm:prSet presAssocID="{27F3722E-9DBA-4C7B-8F44-B5AE19D0209B}" presName="spacer" presStyleCnt="0"/>
      <dgm:spPr/>
    </dgm:pt>
    <dgm:pt modelId="{6C466430-52F9-4179-A076-8C95BA3655C8}" type="pres">
      <dgm:prSet presAssocID="{D3DCDD65-B05C-4DDE-B70A-EFD94D54FFD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F63D424-78E0-4793-85CD-8B44D83392C9}" type="presOf" srcId="{D3DCDD65-B05C-4DDE-B70A-EFD94D54FFDD}" destId="{6C466430-52F9-4179-A076-8C95BA3655C8}" srcOrd="0" destOrd="0" presId="urn:microsoft.com/office/officeart/2005/8/layout/vList2"/>
    <dgm:cxn modelId="{0F6F7132-193A-43C5-A446-3513DCB21D08}" srcId="{F980B8F2-308A-408F-94AD-5C5E43B83E33}" destId="{D3DCDD65-B05C-4DDE-B70A-EFD94D54FFDD}" srcOrd="2" destOrd="0" parTransId="{77170C25-5A2D-4B4B-A64F-725F36B89E78}" sibTransId="{D671F7F9-6A03-4EAF-8722-57D29B92E367}"/>
    <dgm:cxn modelId="{4E66FB42-EF6E-483E-AFF8-4B87E3434AFA}" srcId="{F980B8F2-308A-408F-94AD-5C5E43B83E33}" destId="{3DF56AAE-304D-4B35-AC4A-AC6C06A2D6F0}" srcOrd="0" destOrd="0" parTransId="{AC0E94EA-7B96-485A-82C2-13357372DB93}" sibTransId="{72FD6BD3-6273-4A0B-AD6D-3609543E4E7E}"/>
    <dgm:cxn modelId="{4B91C782-9FBC-484F-B3AA-EB36F7360754}" srcId="{F980B8F2-308A-408F-94AD-5C5E43B83E33}" destId="{048AC379-DEC3-4A6D-8834-951441E391F4}" srcOrd="1" destOrd="0" parTransId="{89B431AF-37D8-4A58-8640-3B7FA455DDB3}" sibTransId="{27F3722E-9DBA-4C7B-8F44-B5AE19D0209B}"/>
    <dgm:cxn modelId="{6579D68F-4FBA-4916-BB7A-D77477E6702C}" type="presOf" srcId="{048AC379-DEC3-4A6D-8834-951441E391F4}" destId="{D76A4082-FECE-408F-81BD-1C970129BFFE}" srcOrd="0" destOrd="0" presId="urn:microsoft.com/office/officeart/2005/8/layout/vList2"/>
    <dgm:cxn modelId="{4E91E9ED-C8A9-4F7F-89FA-FF18442FAD02}" type="presOf" srcId="{F980B8F2-308A-408F-94AD-5C5E43B83E33}" destId="{4CDB7346-FAE0-4984-9FCD-2F8C9CB225D9}" srcOrd="0" destOrd="0" presId="urn:microsoft.com/office/officeart/2005/8/layout/vList2"/>
    <dgm:cxn modelId="{A9D738F2-321D-4A5F-864E-03AAC22E881A}" type="presOf" srcId="{3DF56AAE-304D-4B35-AC4A-AC6C06A2D6F0}" destId="{2FD53BD9-A5FE-465A-86CF-B8751E190230}" srcOrd="0" destOrd="0" presId="urn:microsoft.com/office/officeart/2005/8/layout/vList2"/>
    <dgm:cxn modelId="{0ABD5067-F99A-4426-A5E6-A213022D6F81}" type="presParOf" srcId="{4CDB7346-FAE0-4984-9FCD-2F8C9CB225D9}" destId="{2FD53BD9-A5FE-465A-86CF-B8751E190230}" srcOrd="0" destOrd="0" presId="urn:microsoft.com/office/officeart/2005/8/layout/vList2"/>
    <dgm:cxn modelId="{72CEF0F3-311A-41FB-A8EE-D215C409C951}" type="presParOf" srcId="{4CDB7346-FAE0-4984-9FCD-2F8C9CB225D9}" destId="{55DF5B2D-096E-486D-8A71-901C78D37C8E}" srcOrd="1" destOrd="0" presId="urn:microsoft.com/office/officeart/2005/8/layout/vList2"/>
    <dgm:cxn modelId="{4F17E8A2-3040-4D64-A5BF-5458C79A0082}" type="presParOf" srcId="{4CDB7346-FAE0-4984-9FCD-2F8C9CB225D9}" destId="{D76A4082-FECE-408F-81BD-1C970129BFFE}" srcOrd="2" destOrd="0" presId="urn:microsoft.com/office/officeart/2005/8/layout/vList2"/>
    <dgm:cxn modelId="{BD3ED95D-7C48-4AEA-81D8-D9E20943D6EF}" type="presParOf" srcId="{4CDB7346-FAE0-4984-9FCD-2F8C9CB225D9}" destId="{5E6569FE-47CF-45A0-B02E-4E3BE176E210}" srcOrd="3" destOrd="0" presId="urn:microsoft.com/office/officeart/2005/8/layout/vList2"/>
    <dgm:cxn modelId="{4B99CB87-EACC-4C7E-87FE-471158FB427C}" type="presParOf" srcId="{4CDB7346-FAE0-4984-9FCD-2F8C9CB225D9}" destId="{6C466430-52F9-4179-A076-8C95BA3655C8}" srcOrd="4" destOrd="0" presId="urn:microsoft.com/office/officeart/2005/8/layout/vList2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DAAA838-52A1-45DA-A7FA-D9EBE7C953B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44B2FD86-E41E-4E78-AC06-930895BC7ADB}">
      <dgm:prSet custT="1"/>
      <dgm:spPr>
        <a:solidFill>
          <a:schemeClr val="accent1"/>
        </a:solidFill>
      </dgm:spPr>
      <dgm:t>
        <a:bodyPr/>
        <a:lstStyle/>
        <a:p>
          <a:r>
            <a:rPr lang="sv-SE" sz="3200" baseline="0"/>
            <a:t>A. Alla lägenheter, radhus och villor i Skinnskattebergs kommun </a:t>
          </a:r>
          <a:endParaRPr lang="sv-SE" sz="3200"/>
        </a:p>
      </dgm:t>
    </dgm:pt>
    <dgm:pt modelId="{BA5F95E2-2EE9-4887-AC4A-5250A58A371C}" type="parTrans" cxnId="{EDB7E148-F32E-476F-974D-417E908EA2CA}">
      <dgm:prSet/>
      <dgm:spPr/>
      <dgm:t>
        <a:bodyPr/>
        <a:lstStyle/>
        <a:p>
          <a:endParaRPr lang="sv-SE" sz="3200"/>
        </a:p>
      </dgm:t>
    </dgm:pt>
    <dgm:pt modelId="{A5D3C117-CE92-441E-A1F4-28611BC14522}" type="sibTrans" cxnId="{EDB7E148-F32E-476F-974D-417E908EA2CA}">
      <dgm:prSet/>
      <dgm:spPr/>
      <dgm:t>
        <a:bodyPr/>
        <a:lstStyle/>
        <a:p>
          <a:endParaRPr lang="sv-SE" sz="3200"/>
        </a:p>
      </dgm:t>
    </dgm:pt>
    <dgm:pt modelId="{D46EA735-1DB7-4AE8-9711-FB9956139F02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3200" baseline="0"/>
            <a:t>B. Alla lägenheter, radhus och villor i Köpings kommun </a:t>
          </a:r>
          <a:endParaRPr lang="sv-SE" sz="3200"/>
        </a:p>
      </dgm:t>
    </dgm:pt>
    <dgm:pt modelId="{191F242A-BCAF-4311-9543-14E53EEA1F2D}" type="parTrans" cxnId="{2B0B445F-D5D1-481C-A05E-5F014F2340E7}">
      <dgm:prSet/>
      <dgm:spPr/>
      <dgm:t>
        <a:bodyPr/>
        <a:lstStyle/>
        <a:p>
          <a:endParaRPr lang="sv-SE" sz="3200"/>
        </a:p>
      </dgm:t>
    </dgm:pt>
    <dgm:pt modelId="{43BD3C67-583A-4D1D-A2A0-A2D294DFD007}" type="sibTrans" cxnId="{2B0B445F-D5D1-481C-A05E-5F014F2340E7}">
      <dgm:prSet/>
      <dgm:spPr/>
      <dgm:t>
        <a:bodyPr/>
        <a:lstStyle/>
        <a:p>
          <a:endParaRPr lang="sv-SE" sz="3200"/>
        </a:p>
      </dgm:t>
    </dgm:pt>
    <dgm:pt modelId="{9AF31932-D09B-46C8-A61E-6B1C39E6CCA6}">
      <dgm:prSet custT="1"/>
      <dgm:spPr/>
      <dgm:t>
        <a:bodyPr/>
        <a:lstStyle/>
        <a:p>
          <a:r>
            <a:rPr lang="sv-SE" sz="3200" baseline="0"/>
            <a:t>C. Alla lägenheter, radhus och villor i Fagersta kommun </a:t>
          </a:r>
          <a:endParaRPr lang="sv-SE" sz="3200"/>
        </a:p>
      </dgm:t>
    </dgm:pt>
    <dgm:pt modelId="{6D30294C-BF37-4FE4-8E36-80430580D449}" type="parTrans" cxnId="{EC2DC3FC-7BEC-4563-9E41-D391A426AFCD}">
      <dgm:prSet/>
      <dgm:spPr/>
      <dgm:t>
        <a:bodyPr/>
        <a:lstStyle/>
        <a:p>
          <a:endParaRPr lang="sv-SE" sz="3200"/>
        </a:p>
      </dgm:t>
    </dgm:pt>
    <dgm:pt modelId="{7CB4997B-B1C8-4458-8314-C44BD6F43D52}" type="sibTrans" cxnId="{EC2DC3FC-7BEC-4563-9E41-D391A426AFCD}">
      <dgm:prSet/>
      <dgm:spPr/>
      <dgm:t>
        <a:bodyPr/>
        <a:lstStyle/>
        <a:p>
          <a:endParaRPr lang="sv-SE" sz="3200"/>
        </a:p>
      </dgm:t>
    </dgm:pt>
    <dgm:pt modelId="{40C6DBC3-2A96-4925-92CF-CD70AB95DCCB}">
      <dgm:prSet custT="1"/>
      <dgm:spPr/>
      <dgm:t>
        <a:bodyPr/>
        <a:lstStyle/>
        <a:p>
          <a:r>
            <a:rPr lang="sv-SE" sz="2800"/>
            <a:t>Regionen förbrukar årligen 31 400 MWh el, 43 000 MWh fjärrvärme och 4 000 MWh fjärrkyla vilket totalt är lika mycket som Köpings 26 000 invånare förbrukar.</a:t>
          </a:r>
        </a:p>
      </dgm:t>
    </dgm:pt>
    <dgm:pt modelId="{7417C49E-F408-4DC5-A3DC-A1E2CD4FEAB5}" type="parTrans" cxnId="{323427A3-957C-43C8-B993-B1BAC164E026}">
      <dgm:prSet/>
      <dgm:spPr/>
      <dgm:t>
        <a:bodyPr/>
        <a:lstStyle/>
        <a:p>
          <a:endParaRPr lang="sv-SE" sz="3200"/>
        </a:p>
      </dgm:t>
    </dgm:pt>
    <dgm:pt modelId="{B7111BE4-6937-4F04-81FC-6D3F7A89B163}" type="sibTrans" cxnId="{323427A3-957C-43C8-B993-B1BAC164E026}">
      <dgm:prSet/>
      <dgm:spPr/>
      <dgm:t>
        <a:bodyPr/>
        <a:lstStyle/>
        <a:p>
          <a:endParaRPr lang="sv-SE" sz="3200"/>
        </a:p>
      </dgm:t>
    </dgm:pt>
    <dgm:pt modelId="{8DEDDE37-2ECD-4A31-95A1-A1EDC8070057}" type="pres">
      <dgm:prSet presAssocID="{5DAAA838-52A1-45DA-A7FA-D9EBE7C953BD}" presName="linear" presStyleCnt="0">
        <dgm:presLayoutVars>
          <dgm:animLvl val="lvl"/>
          <dgm:resizeHandles val="exact"/>
        </dgm:presLayoutVars>
      </dgm:prSet>
      <dgm:spPr/>
    </dgm:pt>
    <dgm:pt modelId="{165E46DE-CFE8-4CFE-9FE8-A37EE7713C04}" type="pres">
      <dgm:prSet presAssocID="{44B2FD86-E41E-4E78-AC06-930895BC7AD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45EDB2B-E7F4-4C45-AD98-2F1D844EB598}" type="pres">
      <dgm:prSet presAssocID="{A5D3C117-CE92-441E-A1F4-28611BC14522}" presName="spacer" presStyleCnt="0"/>
      <dgm:spPr/>
    </dgm:pt>
    <dgm:pt modelId="{20485138-718B-4CDE-857C-FEFB3E829A76}" type="pres">
      <dgm:prSet presAssocID="{D46EA735-1DB7-4AE8-9711-FB9956139F0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F621816-878A-4271-9027-0B59F53EBF9B}" type="pres">
      <dgm:prSet presAssocID="{D46EA735-1DB7-4AE8-9711-FB9956139F02}" presName="childText" presStyleLbl="revTx" presStyleIdx="0" presStyleCnt="1">
        <dgm:presLayoutVars>
          <dgm:bulletEnabled val="1"/>
        </dgm:presLayoutVars>
      </dgm:prSet>
      <dgm:spPr/>
    </dgm:pt>
    <dgm:pt modelId="{1FD110C8-F3E8-482A-8034-E46B67A9EF15}" type="pres">
      <dgm:prSet presAssocID="{9AF31932-D09B-46C8-A61E-6B1C39E6CCA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4D2711F-38B7-4F9E-8660-5BCBED04ECA3}" type="presOf" srcId="{D46EA735-1DB7-4AE8-9711-FB9956139F02}" destId="{20485138-718B-4CDE-857C-FEFB3E829A76}" srcOrd="0" destOrd="0" presId="urn:microsoft.com/office/officeart/2005/8/layout/vList2"/>
    <dgm:cxn modelId="{477E073A-D3DA-4E1C-841A-7CABD5F400A7}" type="presOf" srcId="{40C6DBC3-2A96-4925-92CF-CD70AB95DCCB}" destId="{7F621816-878A-4271-9027-0B59F53EBF9B}" srcOrd="0" destOrd="0" presId="urn:microsoft.com/office/officeart/2005/8/layout/vList2"/>
    <dgm:cxn modelId="{2B0B445F-D5D1-481C-A05E-5F014F2340E7}" srcId="{5DAAA838-52A1-45DA-A7FA-D9EBE7C953BD}" destId="{D46EA735-1DB7-4AE8-9711-FB9956139F02}" srcOrd="1" destOrd="0" parTransId="{191F242A-BCAF-4311-9543-14E53EEA1F2D}" sibTransId="{43BD3C67-583A-4D1D-A2A0-A2D294DFD007}"/>
    <dgm:cxn modelId="{EDB7E148-F32E-476F-974D-417E908EA2CA}" srcId="{5DAAA838-52A1-45DA-A7FA-D9EBE7C953BD}" destId="{44B2FD86-E41E-4E78-AC06-930895BC7ADB}" srcOrd="0" destOrd="0" parTransId="{BA5F95E2-2EE9-4887-AC4A-5250A58A371C}" sibTransId="{A5D3C117-CE92-441E-A1F4-28611BC14522}"/>
    <dgm:cxn modelId="{87D05076-BAC5-4D41-9D5F-14B4237F1EC3}" type="presOf" srcId="{5DAAA838-52A1-45DA-A7FA-D9EBE7C953BD}" destId="{8DEDDE37-2ECD-4A31-95A1-A1EDC8070057}" srcOrd="0" destOrd="0" presId="urn:microsoft.com/office/officeart/2005/8/layout/vList2"/>
    <dgm:cxn modelId="{323427A3-957C-43C8-B993-B1BAC164E026}" srcId="{D46EA735-1DB7-4AE8-9711-FB9956139F02}" destId="{40C6DBC3-2A96-4925-92CF-CD70AB95DCCB}" srcOrd="0" destOrd="0" parTransId="{7417C49E-F408-4DC5-A3DC-A1E2CD4FEAB5}" sibTransId="{B7111BE4-6937-4F04-81FC-6D3F7A89B163}"/>
    <dgm:cxn modelId="{F1E6B8DE-20FF-4286-8F46-730ADAEB5D57}" type="presOf" srcId="{9AF31932-D09B-46C8-A61E-6B1C39E6CCA6}" destId="{1FD110C8-F3E8-482A-8034-E46B67A9EF15}" srcOrd="0" destOrd="0" presId="urn:microsoft.com/office/officeart/2005/8/layout/vList2"/>
    <dgm:cxn modelId="{A38784F4-86A5-44F2-B7B1-9A933BEA1202}" type="presOf" srcId="{44B2FD86-E41E-4E78-AC06-930895BC7ADB}" destId="{165E46DE-CFE8-4CFE-9FE8-A37EE7713C04}" srcOrd="0" destOrd="0" presId="urn:microsoft.com/office/officeart/2005/8/layout/vList2"/>
    <dgm:cxn modelId="{EC2DC3FC-7BEC-4563-9E41-D391A426AFCD}" srcId="{5DAAA838-52A1-45DA-A7FA-D9EBE7C953BD}" destId="{9AF31932-D09B-46C8-A61E-6B1C39E6CCA6}" srcOrd="2" destOrd="0" parTransId="{6D30294C-BF37-4FE4-8E36-80430580D449}" sibTransId="{7CB4997B-B1C8-4458-8314-C44BD6F43D52}"/>
    <dgm:cxn modelId="{E34C25E1-EBE8-4CA5-B85B-610C3C4D139F}" type="presParOf" srcId="{8DEDDE37-2ECD-4A31-95A1-A1EDC8070057}" destId="{165E46DE-CFE8-4CFE-9FE8-A37EE7713C04}" srcOrd="0" destOrd="0" presId="urn:microsoft.com/office/officeart/2005/8/layout/vList2"/>
    <dgm:cxn modelId="{90FCF3C7-59A2-4B1B-B951-44FA4F2F7DC3}" type="presParOf" srcId="{8DEDDE37-2ECD-4A31-95A1-A1EDC8070057}" destId="{945EDB2B-E7F4-4C45-AD98-2F1D844EB598}" srcOrd="1" destOrd="0" presId="urn:microsoft.com/office/officeart/2005/8/layout/vList2"/>
    <dgm:cxn modelId="{04F2E160-D3EA-4119-A577-83BB95334F43}" type="presParOf" srcId="{8DEDDE37-2ECD-4A31-95A1-A1EDC8070057}" destId="{20485138-718B-4CDE-857C-FEFB3E829A76}" srcOrd="2" destOrd="0" presId="urn:microsoft.com/office/officeart/2005/8/layout/vList2"/>
    <dgm:cxn modelId="{BEB05AF0-28B6-4EF8-BB80-D45B87101944}" type="presParOf" srcId="{8DEDDE37-2ECD-4A31-95A1-A1EDC8070057}" destId="{7F621816-878A-4271-9027-0B59F53EBF9B}" srcOrd="3" destOrd="0" presId="urn:microsoft.com/office/officeart/2005/8/layout/vList2"/>
    <dgm:cxn modelId="{84778DA7-1850-4935-8003-5ADCA092F7B7}" type="presParOf" srcId="{8DEDDE37-2ECD-4A31-95A1-A1EDC8070057}" destId="{1FD110C8-F3E8-482A-8034-E46B67A9EF15}" srcOrd="4" destOrd="0" presId="urn:microsoft.com/office/officeart/2005/8/layout/vList2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DAAA838-52A1-45DA-A7FA-D9EBE7C953B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44B2FD86-E41E-4E78-AC06-930895BC7ADB}">
      <dgm:prSet custT="1"/>
      <dgm:spPr>
        <a:solidFill>
          <a:srgbClr val="339D94"/>
        </a:solidFill>
      </dgm:spPr>
      <dgm:t>
        <a:bodyPr/>
        <a:lstStyle/>
        <a:p>
          <a:r>
            <a:rPr lang="sv-SE" sz="3200" baseline="0"/>
            <a:t>A. Alla lägenheter, radhus och villor i Skinnskattebergs kommun </a:t>
          </a:r>
          <a:endParaRPr lang="sv-SE" sz="3200"/>
        </a:p>
      </dgm:t>
    </dgm:pt>
    <dgm:pt modelId="{BA5F95E2-2EE9-4887-AC4A-5250A58A371C}" type="parTrans" cxnId="{EDB7E148-F32E-476F-974D-417E908EA2CA}">
      <dgm:prSet/>
      <dgm:spPr/>
      <dgm:t>
        <a:bodyPr/>
        <a:lstStyle/>
        <a:p>
          <a:endParaRPr lang="sv-SE" sz="3200"/>
        </a:p>
      </dgm:t>
    </dgm:pt>
    <dgm:pt modelId="{A5D3C117-CE92-441E-A1F4-28611BC14522}" type="sibTrans" cxnId="{EDB7E148-F32E-476F-974D-417E908EA2CA}">
      <dgm:prSet/>
      <dgm:spPr/>
      <dgm:t>
        <a:bodyPr/>
        <a:lstStyle/>
        <a:p>
          <a:endParaRPr lang="sv-SE" sz="3200"/>
        </a:p>
      </dgm:t>
    </dgm:pt>
    <dgm:pt modelId="{D46EA735-1DB7-4AE8-9711-FB9956139F02}">
      <dgm:prSet custT="1"/>
      <dgm:spPr/>
      <dgm:t>
        <a:bodyPr/>
        <a:lstStyle/>
        <a:p>
          <a:r>
            <a:rPr lang="sv-SE" sz="3200" baseline="0"/>
            <a:t>B. Alla lägenheter, radhus och villor i Köpings kommun </a:t>
          </a:r>
          <a:endParaRPr lang="sv-SE" sz="3200"/>
        </a:p>
      </dgm:t>
    </dgm:pt>
    <dgm:pt modelId="{191F242A-BCAF-4311-9543-14E53EEA1F2D}" type="parTrans" cxnId="{2B0B445F-D5D1-481C-A05E-5F014F2340E7}">
      <dgm:prSet/>
      <dgm:spPr/>
      <dgm:t>
        <a:bodyPr/>
        <a:lstStyle/>
        <a:p>
          <a:endParaRPr lang="sv-SE" sz="3200"/>
        </a:p>
      </dgm:t>
    </dgm:pt>
    <dgm:pt modelId="{43BD3C67-583A-4D1D-A2A0-A2D294DFD007}" type="sibTrans" cxnId="{2B0B445F-D5D1-481C-A05E-5F014F2340E7}">
      <dgm:prSet/>
      <dgm:spPr/>
      <dgm:t>
        <a:bodyPr/>
        <a:lstStyle/>
        <a:p>
          <a:endParaRPr lang="sv-SE" sz="3200"/>
        </a:p>
      </dgm:t>
    </dgm:pt>
    <dgm:pt modelId="{9AF31932-D09B-46C8-A61E-6B1C39E6CCA6}">
      <dgm:prSet custT="1"/>
      <dgm:spPr/>
      <dgm:t>
        <a:bodyPr/>
        <a:lstStyle/>
        <a:p>
          <a:r>
            <a:rPr lang="sv-SE" sz="3200" baseline="0"/>
            <a:t>C. Alla lägenheter, radhus och villor i Fagersta kommun </a:t>
          </a:r>
          <a:endParaRPr lang="sv-SE" sz="3200"/>
        </a:p>
      </dgm:t>
    </dgm:pt>
    <dgm:pt modelId="{6D30294C-BF37-4FE4-8E36-80430580D449}" type="parTrans" cxnId="{EC2DC3FC-7BEC-4563-9E41-D391A426AFCD}">
      <dgm:prSet/>
      <dgm:spPr/>
      <dgm:t>
        <a:bodyPr/>
        <a:lstStyle/>
        <a:p>
          <a:endParaRPr lang="sv-SE" sz="3200"/>
        </a:p>
      </dgm:t>
    </dgm:pt>
    <dgm:pt modelId="{7CB4997B-B1C8-4458-8314-C44BD6F43D52}" type="sibTrans" cxnId="{EC2DC3FC-7BEC-4563-9E41-D391A426AFCD}">
      <dgm:prSet/>
      <dgm:spPr/>
      <dgm:t>
        <a:bodyPr/>
        <a:lstStyle/>
        <a:p>
          <a:endParaRPr lang="sv-SE" sz="3200"/>
        </a:p>
      </dgm:t>
    </dgm:pt>
    <dgm:pt modelId="{8DEDDE37-2ECD-4A31-95A1-A1EDC8070057}" type="pres">
      <dgm:prSet presAssocID="{5DAAA838-52A1-45DA-A7FA-D9EBE7C953BD}" presName="linear" presStyleCnt="0">
        <dgm:presLayoutVars>
          <dgm:animLvl val="lvl"/>
          <dgm:resizeHandles val="exact"/>
        </dgm:presLayoutVars>
      </dgm:prSet>
      <dgm:spPr/>
    </dgm:pt>
    <dgm:pt modelId="{165E46DE-CFE8-4CFE-9FE8-A37EE7713C04}" type="pres">
      <dgm:prSet presAssocID="{44B2FD86-E41E-4E78-AC06-930895BC7AD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45EDB2B-E7F4-4C45-AD98-2F1D844EB598}" type="pres">
      <dgm:prSet presAssocID="{A5D3C117-CE92-441E-A1F4-28611BC14522}" presName="spacer" presStyleCnt="0"/>
      <dgm:spPr/>
    </dgm:pt>
    <dgm:pt modelId="{20485138-718B-4CDE-857C-FEFB3E829A76}" type="pres">
      <dgm:prSet presAssocID="{D46EA735-1DB7-4AE8-9711-FB9956139F0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0DCC67E-1419-40FE-8538-98C3AFEE5C55}" type="pres">
      <dgm:prSet presAssocID="{43BD3C67-583A-4D1D-A2A0-A2D294DFD007}" presName="spacer" presStyleCnt="0"/>
      <dgm:spPr/>
    </dgm:pt>
    <dgm:pt modelId="{1FD110C8-F3E8-482A-8034-E46B67A9EF15}" type="pres">
      <dgm:prSet presAssocID="{9AF31932-D09B-46C8-A61E-6B1C39E6CCA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4D2711F-38B7-4F9E-8660-5BCBED04ECA3}" type="presOf" srcId="{D46EA735-1DB7-4AE8-9711-FB9956139F02}" destId="{20485138-718B-4CDE-857C-FEFB3E829A76}" srcOrd="0" destOrd="0" presId="urn:microsoft.com/office/officeart/2005/8/layout/vList2"/>
    <dgm:cxn modelId="{2B0B445F-D5D1-481C-A05E-5F014F2340E7}" srcId="{5DAAA838-52A1-45DA-A7FA-D9EBE7C953BD}" destId="{D46EA735-1DB7-4AE8-9711-FB9956139F02}" srcOrd="1" destOrd="0" parTransId="{191F242A-BCAF-4311-9543-14E53EEA1F2D}" sibTransId="{43BD3C67-583A-4D1D-A2A0-A2D294DFD007}"/>
    <dgm:cxn modelId="{EDB7E148-F32E-476F-974D-417E908EA2CA}" srcId="{5DAAA838-52A1-45DA-A7FA-D9EBE7C953BD}" destId="{44B2FD86-E41E-4E78-AC06-930895BC7ADB}" srcOrd="0" destOrd="0" parTransId="{BA5F95E2-2EE9-4887-AC4A-5250A58A371C}" sibTransId="{A5D3C117-CE92-441E-A1F4-28611BC14522}"/>
    <dgm:cxn modelId="{87D05076-BAC5-4D41-9D5F-14B4237F1EC3}" type="presOf" srcId="{5DAAA838-52A1-45DA-A7FA-D9EBE7C953BD}" destId="{8DEDDE37-2ECD-4A31-95A1-A1EDC8070057}" srcOrd="0" destOrd="0" presId="urn:microsoft.com/office/officeart/2005/8/layout/vList2"/>
    <dgm:cxn modelId="{F1E6B8DE-20FF-4286-8F46-730ADAEB5D57}" type="presOf" srcId="{9AF31932-D09B-46C8-A61E-6B1C39E6CCA6}" destId="{1FD110C8-F3E8-482A-8034-E46B67A9EF15}" srcOrd="0" destOrd="0" presId="urn:microsoft.com/office/officeart/2005/8/layout/vList2"/>
    <dgm:cxn modelId="{A38784F4-86A5-44F2-B7B1-9A933BEA1202}" type="presOf" srcId="{44B2FD86-E41E-4E78-AC06-930895BC7ADB}" destId="{165E46DE-CFE8-4CFE-9FE8-A37EE7713C04}" srcOrd="0" destOrd="0" presId="urn:microsoft.com/office/officeart/2005/8/layout/vList2"/>
    <dgm:cxn modelId="{EC2DC3FC-7BEC-4563-9E41-D391A426AFCD}" srcId="{5DAAA838-52A1-45DA-A7FA-D9EBE7C953BD}" destId="{9AF31932-D09B-46C8-A61E-6B1C39E6CCA6}" srcOrd="2" destOrd="0" parTransId="{6D30294C-BF37-4FE4-8E36-80430580D449}" sibTransId="{7CB4997B-B1C8-4458-8314-C44BD6F43D52}"/>
    <dgm:cxn modelId="{E34C25E1-EBE8-4CA5-B85B-610C3C4D139F}" type="presParOf" srcId="{8DEDDE37-2ECD-4A31-95A1-A1EDC8070057}" destId="{165E46DE-CFE8-4CFE-9FE8-A37EE7713C04}" srcOrd="0" destOrd="0" presId="urn:microsoft.com/office/officeart/2005/8/layout/vList2"/>
    <dgm:cxn modelId="{90FCF3C7-59A2-4B1B-B951-44FA4F2F7DC3}" type="presParOf" srcId="{8DEDDE37-2ECD-4A31-95A1-A1EDC8070057}" destId="{945EDB2B-E7F4-4C45-AD98-2F1D844EB598}" srcOrd="1" destOrd="0" presId="urn:microsoft.com/office/officeart/2005/8/layout/vList2"/>
    <dgm:cxn modelId="{04F2E160-D3EA-4119-A577-83BB95334F43}" type="presParOf" srcId="{8DEDDE37-2ECD-4A31-95A1-A1EDC8070057}" destId="{20485138-718B-4CDE-857C-FEFB3E829A76}" srcOrd="2" destOrd="0" presId="urn:microsoft.com/office/officeart/2005/8/layout/vList2"/>
    <dgm:cxn modelId="{6934B24C-8438-412E-A580-6CDE066F23AD}" type="presParOf" srcId="{8DEDDE37-2ECD-4A31-95A1-A1EDC8070057}" destId="{D0DCC67E-1419-40FE-8538-98C3AFEE5C55}" srcOrd="3" destOrd="0" presId="urn:microsoft.com/office/officeart/2005/8/layout/vList2"/>
    <dgm:cxn modelId="{84778DA7-1850-4935-8003-5ADCA092F7B7}" type="presParOf" srcId="{8DEDDE37-2ECD-4A31-95A1-A1EDC8070057}" destId="{1FD110C8-F3E8-482A-8034-E46B67A9EF15}" srcOrd="4" destOrd="0" presId="urn:microsoft.com/office/officeart/2005/8/layout/vList2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4D6FF7B-C986-48B5-B535-6CA1AA45BE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E0C2FA07-3D3C-4885-85F2-5F035E5FC031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buFont typeface="+mj-lt"/>
            <a:buAutoNum type="alphaUcPeriod"/>
          </a:pPr>
          <a:r>
            <a:rPr lang="sv-SE" sz="3200"/>
            <a:t>A. Var 7:e minut</a:t>
          </a:r>
        </a:p>
      </dgm:t>
    </dgm:pt>
    <dgm:pt modelId="{B201D0FC-7D22-4D2B-BA86-A09A4FCE397B}" type="parTrans" cxnId="{ADC4AF85-A0DD-4A38-A7D3-C201BB4DE221}">
      <dgm:prSet/>
      <dgm:spPr/>
      <dgm:t>
        <a:bodyPr/>
        <a:lstStyle/>
        <a:p>
          <a:endParaRPr lang="sv-SE" sz="3200"/>
        </a:p>
      </dgm:t>
    </dgm:pt>
    <dgm:pt modelId="{F255EB3B-3989-49B5-8094-F3DC638112A9}" type="sibTrans" cxnId="{ADC4AF85-A0DD-4A38-A7D3-C201BB4DE221}">
      <dgm:prSet/>
      <dgm:spPr/>
      <dgm:t>
        <a:bodyPr/>
        <a:lstStyle/>
        <a:p>
          <a:endParaRPr lang="sv-SE" sz="3200"/>
        </a:p>
      </dgm:t>
    </dgm:pt>
    <dgm:pt modelId="{3BD9335F-862D-40D3-80A3-C0979F83782E}">
      <dgm:prSet custT="1"/>
      <dgm:spPr/>
      <dgm:t>
        <a:bodyPr/>
        <a:lstStyle/>
        <a:p>
          <a:r>
            <a:rPr lang="sv-SE" sz="2800"/>
            <a:t>Det finns 2 hållplatser, en i närheten av huvudentrén och en på Adelsögatan vid </a:t>
          </a:r>
          <a:r>
            <a:rPr lang="sv-SE" sz="2800" err="1"/>
            <a:t>Sundinska</a:t>
          </a:r>
          <a:r>
            <a:rPr lang="sv-SE" sz="2800"/>
            <a:t> vreten</a:t>
          </a:r>
          <a:r>
            <a:rPr lang="sv-SE" sz="3200"/>
            <a:t>.</a:t>
          </a:r>
        </a:p>
      </dgm:t>
    </dgm:pt>
    <dgm:pt modelId="{C110D55F-A61C-4E88-8B87-55E4D1797ACE}" type="parTrans" cxnId="{060CE271-6C78-481D-B8D5-FB8B76182BCF}">
      <dgm:prSet/>
      <dgm:spPr/>
      <dgm:t>
        <a:bodyPr/>
        <a:lstStyle/>
        <a:p>
          <a:endParaRPr lang="sv-SE" sz="3200"/>
        </a:p>
      </dgm:t>
    </dgm:pt>
    <dgm:pt modelId="{ADCB8D0E-651C-43E4-8085-DD7938DF68E6}" type="sibTrans" cxnId="{060CE271-6C78-481D-B8D5-FB8B76182BCF}">
      <dgm:prSet/>
      <dgm:spPr/>
      <dgm:t>
        <a:bodyPr/>
        <a:lstStyle/>
        <a:p>
          <a:endParaRPr lang="sv-SE" sz="3200"/>
        </a:p>
      </dgm:t>
    </dgm:pt>
    <dgm:pt modelId="{5E4BC79F-527A-4D7D-9E71-47B3CEA81E7C}">
      <dgm:prSet custT="1"/>
      <dgm:spPr/>
      <dgm:t>
        <a:bodyPr/>
        <a:lstStyle/>
        <a:p>
          <a:r>
            <a:rPr lang="sv-SE" sz="3200"/>
            <a:t>B. Var 3:e minut</a:t>
          </a:r>
        </a:p>
      </dgm:t>
    </dgm:pt>
    <dgm:pt modelId="{A3F18AE5-9210-43B5-816E-81A74BF19B97}" type="parTrans" cxnId="{404996FE-1639-415D-A1A0-0004B353AA94}">
      <dgm:prSet/>
      <dgm:spPr/>
      <dgm:t>
        <a:bodyPr/>
        <a:lstStyle/>
        <a:p>
          <a:endParaRPr lang="sv-SE" sz="3200"/>
        </a:p>
      </dgm:t>
    </dgm:pt>
    <dgm:pt modelId="{147E78A8-A0E1-4372-81D7-DD0DB337A97E}" type="sibTrans" cxnId="{404996FE-1639-415D-A1A0-0004B353AA94}">
      <dgm:prSet/>
      <dgm:spPr/>
      <dgm:t>
        <a:bodyPr/>
        <a:lstStyle/>
        <a:p>
          <a:endParaRPr lang="sv-SE" sz="3200"/>
        </a:p>
      </dgm:t>
    </dgm:pt>
    <dgm:pt modelId="{E703FB82-C78D-48AE-9A82-33851C80659F}">
      <dgm:prSet custT="1"/>
      <dgm:spPr/>
      <dgm:t>
        <a:bodyPr/>
        <a:lstStyle/>
        <a:p>
          <a:r>
            <a:rPr lang="sv-SE" sz="3200"/>
            <a:t>C. Var 15:e minut</a:t>
          </a:r>
        </a:p>
      </dgm:t>
    </dgm:pt>
    <dgm:pt modelId="{23BBC0A5-5D59-4E86-AF46-04CB446969E8}" type="parTrans" cxnId="{A986E583-EE29-48E6-9A6E-FF3C54A4C174}">
      <dgm:prSet/>
      <dgm:spPr/>
      <dgm:t>
        <a:bodyPr/>
        <a:lstStyle/>
        <a:p>
          <a:endParaRPr lang="sv-SE" sz="3200"/>
        </a:p>
      </dgm:t>
    </dgm:pt>
    <dgm:pt modelId="{76128D22-CC6B-49FB-BF73-AA1DF154C9D7}" type="sibTrans" cxnId="{A986E583-EE29-48E6-9A6E-FF3C54A4C174}">
      <dgm:prSet/>
      <dgm:spPr/>
      <dgm:t>
        <a:bodyPr/>
        <a:lstStyle/>
        <a:p>
          <a:endParaRPr lang="sv-SE" sz="3200"/>
        </a:p>
      </dgm:t>
    </dgm:pt>
    <dgm:pt modelId="{BB3BACE4-54BF-48E8-98BE-E07DD8EECA91}" type="pres">
      <dgm:prSet presAssocID="{34D6FF7B-C986-48B5-B535-6CA1AA45BED8}" presName="linear" presStyleCnt="0">
        <dgm:presLayoutVars>
          <dgm:animLvl val="lvl"/>
          <dgm:resizeHandles val="exact"/>
        </dgm:presLayoutVars>
      </dgm:prSet>
      <dgm:spPr/>
    </dgm:pt>
    <dgm:pt modelId="{436D59CF-4732-4926-BFFF-670DE0CCC696}" type="pres">
      <dgm:prSet presAssocID="{E0C2FA07-3D3C-4885-85F2-5F035E5FC03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5284DA7-7AC2-4E34-95CA-A7931BAB68C6}" type="pres">
      <dgm:prSet presAssocID="{E0C2FA07-3D3C-4885-85F2-5F035E5FC031}" presName="childText" presStyleLbl="revTx" presStyleIdx="0" presStyleCnt="1">
        <dgm:presLayoutVars>
          <dgm:bulletEnabled val="1"/>
        </dgm:presLayoutVars>
      </dgm:prSet>
      <dgm:spPr/>
    </dgm:pt>
    <dgm:pt modelId="{55ADB508-75D4-4039-8A16-3EFE6758C68A}" type="pres">
      <dgm:prSet presAssocID="{5E4BC79F-527A-4D7D-9E71-47B3CEA81E7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3FA5D00-7A57-4E05-B156-851173ECFFF4}" type="pres">
      <dgm:prSet presAssocID="{147E78A8-A0E1-4372-81D7-DD0DB337A97E}" presName="spacer" presStyleCnt="0"/>
      <dgm:spPr/>
    </dgm:pt>
    <dgm:pt modelId="{745D0F50-68B8-4B61-979D-A85E4F905191}" type="pres">
      <dgm:prSet presAssocID="{E703FB82-C78D-48AE-9A82-33851C80659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8F56308-2A7A-49C9-8DF9-D5E214F0CE03}" type="presOf" srcId="{E0C2FA07-3D3C-4885-85F2-5F035E5FC031}" destId="{436D59CF-4732-4926-BFFF-670DE0CCC696}" srcOrd="0" destOrd="0" presId="urn:microsoft.com/office/officeart/2005/8/layout/vList2"/>
    <dgm:cxn modelId="{FC506A12-50EB-4F8C-B257-F1AB92A60367}" type="presOf" srcId="{5E4BC79F-527A-4D7D-9E71-47B3CEA81E7C}" destId="{55ADB508-75D4-4039-8A16-3EFE6758C68A}" srcOrd="0" destOrd="0" presId="urn:microsoft.com/office/officeart/2005/8/layout/vList2"/>
    <dgm:cxn modelId="{060CE271-6C78-481D-B8D5-FB8B76182BCF}" srcId="{E0C2FA07-3D3C-4885-85F2-5F035E5FC031}" destId="{3BD9335F-862D-40D3-80A3-C0979F83782E}" srcOrd="0" destOrd="0" parTransId="{C110D55F-A61C-4E88-8B87-55E4D1797ACE}" sibTransId="{ADCB8D0E-651C-43E4-8085-DD7938DF68E6}"/>
    <dgm:cxn modelId="{A986E583-EE29-48E6-9A6E-FF3C54A4C174}" srcId="{34D6FF7B-C986-48B5-B535-6CA1AA45BED8}" destId="{E703FB82-C78D-48AE-9A82-33851C80659F}" srcOrd="2" destOrd="0" parTransId="{23BBC0A5-5D59-4E86-AF46-04CB446969E8}" sibTransId="{76128D22-CC6B-49FB-BF73-AA1DF154C9D7}"/>
    <dgm:cxn modelId="{ADC4AF85-A0DD-4A38-A7D3-C201BB4DE221}" srcId="{34D6FF7B-C986-48B5-B535-6CA1AA45BED8}" destId="{E0C2FA07-3D3C-4885-85F2-5F035E5FC031}" srcOrd="0" destOrd="0" parTransId="{B201D0FC-7D22-4D2B-BA86-A09A4FCE397B}" sibTransId="{F255EB3B-3989-49B5-8094-F3DC638112A9}"/>
    <dgm:cxn modelId="{3C98958B-58C3-4758-9982-7C79CF256C09}" type="presOf" srcId="{34D6FF7B-C986-48B5-B535-6CA1AA45BED8}" destId="{BB3BACE4-54BF-48E8-98BE-E07DD8EECA91}" srcOrd="0" destOrd="0" presId="urn:microsoft.com/office/officeart/2005/8/layout/vList2"/>
    <dgm:cxn modelId="{1D8A3D90-6E7D-4201-8D28-B2C15BADB25B}" type="presOf" srcId="{E703FB82-C78D-48AE-9A82-33851C80659F}" destId="{745D0F50-68B8-4B61-979D-A85E4F905191}" srcOrd="0" destOrd="0" presId="urn:microsoft.com/office/officeart/2005/8/layout/vList2"/>
    <dgm:cxn modelId="{D98A13D2-AD17-4B1A-BD06-CFD4214C91F4}" type="presOf" srcId="{3BD9335F-862D-40D3-80A3-C0979F83782E}" destId="{65284DA7-7AC2-4E34-95CA-A7931BAB68C6}" srcOrd="0" destOrd="0" presId="urn:microsoft.com/office/officeart/2005/8/layout/vList2"/>
    <dgm:cxn modelId="{404996FE-1639-415D-A1A0-0004B353AA94}" srcId="{34D6FF7B-C986-48B5-B535-6CA1AA45BED8}" destId="{5E4BC79F-527A-4D7D-9E71-47B3CEA81E7C}" srcOrd="1" destOrd="0" parTransId="{A3F18AE5-9210-43B5-816E-81A74BF19B97}" sibTransId="{147E78A8-A0E1-4372-81D7-DD0DB337A97E}"/>
    <dgm:cxn modelId="{580DC6C8-B3B8-4951-87A2-5FC79A96708B}" type="presParOf" srcId="{BB3BACE4-54BF-48E8-98BE-E07DD8EECA91}" destId="{436D59CF-4732-4926-BFFF-670DE0CCC696}" srcOrd="0" destOrd="0" presId="urn:microsoft.com/office/officeart/2005/8/layout/vList2"/>
    <dgm:cxn modelId="{45D804F2-9318-4779-805B-62CC685B43B5}" type="presParOf" srcId="{BB3BACE4-54BF-48E8-98BE-E07DD8EECA91}" destId="{65284DA7-7AC2-4E34-95CA-A7931BAB68C6}" srcOrd="1" destOrd="0" presId="urn:microsoft.com/office/officeart/2005/8/layout/vList2"/>
    <dgm:cxn modelId="{980E3958-58BB-4E64-90F3-003F438B5CCB}" type="presParOf" srcId="{BB3BACE4-54BF-48E8-98BE-E07DD8EECA91}" destId="{55ADB508-75D4-4039-8A16-3EFE6758C68A}" srcOrd="2" destOrd="0" presId="urn:microsoft.com/office/officeart/2005/8/layout/vList2"/>
    <dgm:cxn modelId="{5BF550E8-7EC5-4597-890C-A7025F0C0E7D}" type="presParOf" srcId="{BB3BACE4-54BF-48E8-98BE-E07DD8EECA91}" destId="{B3FA5D00-7A57-4E05-B156-851173ECFFF4}" srcOrd="3" destOrd="0" presId="urn:microsoft.com/office/officeart/2005/8/layout/vList2"/>
    <dgm:cxn modelId="{C2944761-2992-49E0-AAE7-7C7C7723B4EF}" type="presParOf" srcId="{BB3BACE4-54BF-48E8-98BE-E07DD8EECA91}" destId="{745D0F50-68B8-4B61-979D-A85E4F905191}" srcOrd="4" destOrd="0" presId="urn:microsoft.com/office/officeart/2005/8/layout/vList2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4D6FF7B-C986-48B5-B535-6CA1AA45BE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E0C2FA07-3D3C-4885-85F2-5F035E5FC031}">
      <dgm:prSet phldrT="[Text]" custT="1"/>
      <dgm:spPr>
        <a:solidFill>
          <a:schemeClr val="accent1"/>
        </a:solidFill>
      </dgm:spPr>
      <dgm:t>
        <a:bodyPr/>
        <a:lstStyle/>
        <a:p>
          <a:pPr>
            <a:buFont typeface="+mj-lt"/>
            <a:buAutoNum type="alphaUcPeriod"/>
          </a:pPr>
          <a:r>
            <a:rPr lang="sv-SE" sz="3200"/>
            <a:t>A. Var 7:e minut</a:t>
          </a:r>
        </a:p>
      </dgm:t>
    </dgm:pt>
    <dgm:pt modelId="{B201D0FC-7D22-4D2B-BA86-A09A4FCE397B}" type="parTrans" cxnId="{ADC4AF85-A0DD-4A38-A7D3-C201BB4DE221}">
      <dgm:prSet/>
      <dgm:spPr/>
      <dgm:t>
        <a:bodyPr/>
        <a:lstStyle/>
        <a:p>
          <a:endParaRPr lang="sv-SE" sz="3200"/>
        </a:p>
      </dgm:t>
    </dgm:pt>
    <dgm:pt modelId="{F255EB3B-3989-49B5-8094-F3DC638112A9}" type="sibTrans" cxnId="{ADC4AF85-A0DD-4A38-A7D3-C201BB4DE221}">
      <dgm:prSet/>
      <dgm:spPr/>
      <dgm:t>
        <a:bodyPr/>
        <a:lstStyle/>
        <a:p>
          <a:endParaRPr lang="sv-SE" sz="3200"/>
        </a:p>
      </dgm:t>
    </dgm:pt>
    <dgm:pt modelId="{5E4BC79F-527A-4D7D-9E71-47B3CEA81E7C}">
      <dgm:prSet custT="1"/>
      <dgm:spPr/>
      <dgm:t>
        <a:bodyPr/>
        <a:lstStyle/>
        <a:p>
          <a:r>
            <a:rPr lang="sv-SE" sz="3200"/>
            <a:t>B. Var 3:e minut</a:t>
          </a:r>
        </a:p>
      </dgm:t>
    </dgm:pt>
    <dgm:pt modelId="{A3F18AE5-9210-43B5-816E-81A74BF19B97}" type="parTrans" cxnId="{404996FE-1639-415D-A1A0-0004B353AA94}">
      <dgm:prSet/>
      <dgm:spPr/>
      <dgm:t>
        <a:bodyPr/>
        <a:lstStyle/>
        <a:p>
          <a:endParaRPr lang="sv-SE" sz="3200"/>
        </a:p>
      </dgm:t>
    </dgm:pt>
    <dgm:pt modelId="{147E78A8-A0E1-4372-81D7-DD0DB337A97E}" type="sibTrans" cxnId="{404996FE-1639-415D-A1A0-0004B353AA94}">
      <dgm:prSet/>
      <dgm:spPr/>
      <dgm:t>
        <a:bodyPr/>
        <a:lstStyle/>
        <a:p>
          <a:endParaRPr lang="sv-SE" sz="3200"/>
        </a:p>
      </dgm:t>
    </dgm:pt>
    <dgm:pt modelId="{E703FB82-C78D-48AE-9A82-33851C80659F}">
      <dgm:prSet custT="1"/>
      <dgm:spPr/>
      <dgm:t>
        <a:bodyPr/>
        <a:lstStyle/>
        <a:p>
          <a:r>
            <a:rPr lang="sv-SE" sz="3200"/>
            <a:t>C. Var 15:e minut</a:t>
          </a:r>
        </a:p>
      </dgm:t>
    </dgm:pt>
    <dgm:pt modelId="{23BBC0A5-5D59-4E86-AF46-04CB446969E8}" type="parTrans" cxnId="{A986E583-EE29-48E6-9A6E-FF3C54A4C174}">
      <dgm:prSet/>
      <dgm:spPr/>
      <dgm:t>
        <a:bodyPr/>
        <a:lstStyle/>
        <a:p>
          <a:endParaRPr lang="sv-SE" sz="3200"/>
        </a:p>
      </dgm:t>
    </dgm:pt>
    <dgm:pt modelId="{76128D22-CC6B-49FB-BF73-AA1DF154C9D7}" type="sibTrans" cxnId="{A986E583-EE29-48E6-9A6E-FF3C54A4C174}">
      <dgm:prSet/>
      <dgm:spPr/>
      <dgm:t>
        <a:bodyPr/>
        <a:lstStyle/>
        <a:p>
          <a:endParaRPr lang="sv-SE" sz="3200"/>
        </a:p>
      </dgm:t>
    </dgm:pt>
    <dgm:pt modelId="{BB3BACE4-54BF-48E8-98BE-E07DD8EECA91}" type="pres">
      <dgm:prSet presAssocID="{34D6FF7B-C986-48B5-B535-6CA1AA45BED8}" presName="linear" presStyleCnt="0">
        <dgm:presLayoutVars>
          <dgm:animLvl val="lvl"/>
          <dgm:resizeHandles val="exact"/>
        </dgm:presLayoutVars>
      </dgm:prSet>
      <dgm:spPr/>
    </dgm:pt>
    <dgm:pt modelId="{436D59CF-4732-4926-BFFF-670DE0CCC696}" type="pres">
      <dgm:prSet presAssocID="{E0C2FA07-3D3C-4885-85F2-5F035E5FC03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64E2FCF-E02D-41BD-ABB8-7A10E3576849}" type="pres">
      <dgm:prSet presAssocID="{F255EB3B-3989-49B5-8094-F3DC638112A9}" presName="spacer" presStyleCnt="0"/>
      <dgm:spPr/>
    </dgm:pt>
    <dgm:pt modelId="{55ADB508-75D4-4039-8A16-3EFE6758C68A}" type="pres">
      <dgm:prSet presAssocID="{5E4BC79F-527A-4D7D-9E71-47B3CEA81E7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3FA5D00-7A57-4E05-B156-851173ECFFF4}" type="pres">
      <dgm:prSet presAssocID="{147E78A8-A0E1-4372-81D7-DD0DB337A97E}" presName="spacer" presStyleCnt="0"/>
      <dgm:spPr/>
    </dgm:pt>
    <dgm:pt modelId="{745D0F50-68B8-4B61-979D-A85E4F905191}" type="pres">
      <dgm:prSet presAssocID="{E703FB82-C78D-48AE-9A82-33851C80659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8F56308-2A7A-49C9-8DF9-D5E214F0CE03}" type="presOf" srcId="{E0C2FA07-3D3C-4885-85F2-5F035E5FC031}" destId="{436D59CF-4732-4926-BFFF-670DE0CCC696}" srcOrd="0" destOrd="0" presId="urn:microsoft.com/office/officeart/2005/8/layout/vList2"/>
    <dgm:cxn modelId="{FC506A12-50EB-4F8C-B257-F1AB92A60367}" type="presOf" srcId="{5E4BC79F-527A-4D7D-9E71-47B3CEA81E7C}" destId="{55ADB508-75D4-4039-8A16-3EFE6758C68A}" srcOrd="0" destOrd="0" presId="urn:microsoft.com/office/officeart/2005/8/layout/vList2"/>
    <dgm:cxn modelId="{A986E583-EE29-48E6-9A6E-FF3C54A4C174}" srcId="{34D6FF7B-C986-48B5-B535-6CA1AA45BED8}" destId="{E703FB82-C78D-48AE-9A82-33851C80659F}" srcOrd="2" destOrd="0" parTransId="{23BBC0A5-5D59-4E86-AF46-04CB446969E8}" sibTransId="{76128D22-CC6B-49FB-BF73-AA1DF154C9D7}"/>
    <dgm:cxn modelId="{ADC4AF85-A0DD-4A38-A7D3-C201BB4DE221}" srcId="{34D6FF7B-C986-48B5-B535-6CA1AA45BED8}" destId="{E0C2FA07-3D3C-4885-85F2-5F035E5FC031}" srcOrd="0" destOrd="0" parTransId="{B201D0FC-7D22-4D2B-BA86-A09A4FCE397B}" sibTransId="{F255EB3B-3989-49B5-8094-F3DC638112A9}"/>
    <dgm:cxn modelId="{3C98958B-58C3-4758-9982-7C79CF256C09}" type="presOf" srcId="{34D6FF7B-C986-48B5-B535-6CA1AA45BED8}" destId="{BB3BACE4-54BF-48E8-98BE-E07DD8EECA91}" srcOrd="0" destOrd="0" presId="urn:microsoft.com/office/officeart/2005/8/layout/vList2"/>
    <dgm:cxn modelId="{1D8A3D90-6E7D-4201-8D28-B2C15BADB25B}" type="presOf" srcId="{E703FB82-C78D-48AE-9A82-33851C80659F}" destId="{745D0F50-68B8-4B61-979D-A85E4F905191}" srcOrd="0" destOrd="0" presId="urn:microsoft.com/office/officeart/2005/8/layout/vList2"/>
    <dgm:cxn modelId="{404996FE-1639-415D-A1A0-0004B353AA94}" srcId="{34D6FF7B-C986-48B5-B535-6CA1AA45BED8}" destId="{5E4BC79F-527A-4D7D-9E71-47B3CEA81E7C}" srcOrd="1" destOrd="0" parTransId="{A3F18AE5-9210-43B5-816E-81A74BF19B97}" sibTransId="{147E78A8-A0E1-4372-81D7-DD0DB337A97E}"/>
    <dgm:cxn modelId="{580DC6C8-B3B8-4951-87A2-5FC79A96708B}" type="presParOf" srcId="{BB3BACE4-54BF-48E8-98BE-E07DD8EECA91}" destId="{436D59CF-4732-4926-BFFF-670DE0CCC696}" srcOrd="0" destOrd="0" presId="urn:microsoft.com/office/officeart/2005/8/layout/vList2"/>
    <dgm:cxn modelId="{EE964EE8-4B46-4899-8405-D92CAB6A8A1B}" type="presParOf" srcId="{BB3BACE4-54BF-48E8-98BE-E07DD8EECA91}" destId="{C64E2FCF-E02D-41BD-ABB8-7A10E3576849}" srcOrd="1" destOrd="0" presId="urn:microsoft.com/office/officeart/2005/8/layout/vList2"/>
    <dgm:cxn modelId="{980E3958-58BB-4E64-90F3-003F438B5CCB}" type="presParOf" srcId="{BB3BACE4-54BF-48E8-98BE-E07DD8EECA91}" destId="{55ADB508-75D4-4039-8A16-3EFE6758C68A}" srcOrd="2" destOrd="0" presId="urn:microsoft.com/office/officeart/2005/8/layout/vList2"/>
    <dgm:cxn modelId="{5BF550E8-7EC5-4597-890C-A7025F0C0E7D}" type="presParOf" srcId="{BB3BACE4-54BF-48E8-98BE-E07DD8EECA91}" destId="{B3FA5D00-7A57-4E05-B156-851173ECFFF4}" srcOrd="3" destOrd="0" presId="urn:microsoft.com/office/officeart/2005/8/layout/vList2"/>
    <dgm:cxn modelId="{C2944761-2992-49E0-AAE7-7C7C7723B4EF}" type="presParOf" srcId="{BB3BACE4-54BF-48E8-98BE-E07DD8EECA91}" destId="{745D0F50-68B8-4B61-979D-A85E4F905191}" srcOrd="4" destOrd="0" presId="urn:microsoft.com/office/officeart/2005/8/layout/vList2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A0B7690-B25B-4869-8834-BFC83BD1A4A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5E60B1AB-34F1-4034-B88E-F00A22F4007D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3200" baseline="0"/>
            <a:t>A. El, biogas och etanol</a:t>
          </a:r>
          <a:endParaRPr lang="sv-SE" sz="3200"/>
        </a:p>
      </dgm:t>
    </dgm:pt>
    <dgm:pt modelId="{9A937EA5-1712-4D31-86CD-1FF029C527F9}" type="parTrans" cxnId="{CE2D191E-CD5E-4D53-A489-E135FF37E666}">
      <dgm:prSet/>
      <dgm:spPr/>
      <dgm:t>
        <a:bodyPr/>
        <a:lstStyle/>
        <a:p>
          <a:endParaRPr lang="sv-SE" sz="3200"/>
        </a:p>
      </dgm:t>
    </dgm:pt>
    <dgm:pt modelId="{4E67FC0C-AC79-430B-A160-0B66853C7020}" type="sibTrans" cxnId="{CE2D191E-CD5E-4D53-A489-E135FF37E666}">
      <dgm:prSet/>
      <dgm:spPr/>
      <dgm:t>
        <a:bodyPr/>
        <a:lstStyle/>
        <a:p>
          <a:endParaRPr lang="sv-SE" sz="3200"/>
        </a:p>
      </dgm:t>
    </dgm:pt>
    <dgm:pt modelId="{FC02EE2C-AEAB-4E98-A07B-63373420BCC1}">
      <dgm:prSet custT="1"/>
      <dgm:spPr/>
      <dgm:t>
        <a:bodyPr/>
        <a:lstStyle/>
        <a:p>
          <a:r>
            <a:rPr lang="sv-SE" sz="2800" baseline="0" err="1"/>
            <a:t>Bilpool</a:t>
          </a:r>
          <a:r>
            <a:rPr lang="sv-SE" sz="2800" baseline="0"/>
            <a:t> eller verksamhetsbil ska användas vid tjänsteresor. Endast vid särskilda skäl får egen bil användas efter chefsbeslut.</a:t>
          </a:r>
          <a:endParaRPr lang="sv-SE" sz="2800"/>
        </a:p>
      </dgm:t>
    </dgm:pt>
    <dgm:pt modelId="{9E354DD9-7330-4351-A5D3-E933C811E5F6}" type="parTrans" cxnId="{9A8A8577-0CFE-442B-BF93-614E42EF1FFB}">
      <dgm:prSet/>
      <dgm:spPr/>
      <dgm:t>
        <a:bodyPr/>
        <a:lstStyle/>
        <a:p>
          <a:endParaRPr lang="sv-SE" sz="3200"/>
        </a:p>
      </dgm:t>
    </dgm:pt>
    <dgm:pt modelId="{AC8DFF90-F475-4221-B1AC-5004D61BE27D}" type="sibTrans" cxnId="{9A8A8577-0CFE-442B-BF93-614E42EF1FFB}">
      <dgm:prSet/>
      <dgm:spPr/>
      <dgm:t>
        <a:bodyPr/>
        <a:lstStyle/>
        <a:p>
          <a:endParaRPr lang="sv-SE" sz="3200"/>
        </a:p>
      </dgm:t>
    </dgm:pt>
    <dgm:pt modelId="{ADC7E980-3D7E-4D58-A5BA-F2508CBEADD9}">
      <dgm:prSet custT="1"/>
      <dgm:spPr/>
      <dgm:t>
        <a:bodyPr/>
        <a:lstStyle/>
        <a:p>
          <a:r>
            <a:rPr lang="sv-SE" sz="3200" baseline="0"/>
            <a:t>B. Vätgas och el</a:t>
          </a:r>
          <a:endParaRPr lang="sv-SE" sz="3200"/>
        </a:p>
      </dgm:t>
    </dgm:pt>
    <dgm:pt modelId="{BE45FF99-7340-46F9-8EA7-189596A48A34}" type="parTrans" cxnId="{48188374-249A-4252-9168-113D7456E821}">
      <dgm:prSet/>
      <dgm:spPr/>
      <dgm:t>
        <a:bodyPr/>
        <a:lstStyle/>
        <a:p>
          <a:endParaRPr lang="sv-SE" sz="3200"/>
        </a:p>
      </dgm:t>
    </dgm:pt>
    <dgm:pt modelId="{BA5A3B9A-F7D2-40CA-A157-B884ED07B04D}" type="sibTrans" cxnId="{48188374-249A-4252-9168-113D7456E821}">
      <dgm:prSet/>
      <dgm:spPr/>
      <dgm:t>
        <a:bodyPr/>
        <a:lstStyle/>
        <a:p>
          <a:endParaRPr lang="sv-SE" sz="3200"/>
        </a:p>
      </dgm:t>
    </dgm:pt>
    <dgm:pt modelId="{0A2DC2B5-FEBA-402C-AADF-28278F9A0B76}">
      <dgm:prSet custT="1"/>
      <dgm:spPr/>
      <dgm:t>
        <a:bodyPr/>
        <a:lstStyle/>
        <a:p>
          <a:r>
            <a:rPr lang="sv-SE" sz="3200" baseline="0"/>
            <a:t>C. Diesel och bensin</a:t>
          </a:r>
          <a:endParaRPr lang="sv-SE" sz="3200"/>
        </a:p>
      </dgm:t>
    </dgm:pt>
    <dgm:pt modelId="{DA0942B5-12DC-4DA9-B434-B0B8B5DA1532}" type="parTrans" cxnId="{512897CA-F603-4CD8-B215-22D56839B95E}">
      <dgm:prSet/>
      <dgm:spPr/>
      <dgm:t>
        <a:bodyPr/>
        <a:lstStyle/>
        <a:p>
          <a:endParaRPr lang="sv-SE" sz="3200"/>
        </a:p>
      </dgm:t>
    </dgm:pt>
    <dgm:pt modelId="{352FF5EE-5BC7-4F6A-85D1-E6A0520DE271}" type="sibTrans" cxnId="{512897CA-F603-4CD8-B215-22D56839B95E}">
      <dgm:prSet/>
      <dgm:spPr/>
      <dgm:t>
        <a:bodyPr/>
        <a:lstStyle/>
        <a:p>
          <a:endParaRPr lang="sv-SE" sz="3200"/>
        </a:p>
      </dgm:t>
    </dgm:pt>
    <dgm:pt modelId="{518D67DF-3ADD-4E00-A34D-E39EE820887A}" type="pres">
      <dgm:prSet presAssocID="{4A0B7690-B25B-4869-8834-BFC83BD1A4A9}" presName="linear" presStyleCnt="0">
        <dgm:presLayoutVars>
          <dgm:animLvl val="lvl"/>
          <dgm:resizeHandles val="exact"/>
        </dgm:presLayoutVars>
      </dgm:prSet>
      <dgm:spPr/>
    </dgm:pt>
    <dgm:pt modelId="{61DB54AF-1149-462D-9E50-0BF24DA7E519}" type="pres">
      <dgm:prSet presAssocID="{5E60B1AB-34F1-4034-B88E-F00A22F4007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87DCB7E-F610-4FDB-84DE-192900D3C043}" type="pres">
      <dgm:prSet presAssocID="{5E60B1AB-34F1-4034-B88E-F00A22F4007D}" presName="childText" presStyleLbl="revTx" presStyleIdx="0" presStyleCnt="1">
        <dgm:presLayoutVars>
          <dgm:bulletEnabled val="1"/>
        </dgm:presLayoutVars>
      </dgm:prSet>
      <dgm:spPr/>
    </dgm:pt>
    <dgm:pt modelId="{DA1CD787-C515-4FA9-9CAC-76D5430E26A7}" type="pres">
      <dgm:prSet presAssocID="{ADC7E980-3D7E-4D58-A5BA-F2508CBEADD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07DB5B5-D39D-44F2-B735-6C3EB0C4DF9C}" type="pres">
      <dgm:prSet presAssocID="{BA5A3B9A-F7D2-40CA-A157-B884ED07B04D}" presName="spacer" presStyleCnt="0"/>
      <dgm:spPr/>
    </dgm:pt>
    <dgm:pt modelId="{EF5CC923-737B-4518-B40F-644CCB7E25FC}" type="pres">
      <dgm:prSet presAssocID="{0A2DC2B5-FEBA-402C-AADF-28278F9A0B7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E2D191E-CD5E-4D53-A489-E135FF37E666}" srcId="{4A0B7690-B25B-4869-8834-BFC83BD1A4A9}" destId="{5E60B1AB-34F1-4034-B88E-F00A22F4007D}" srcOrd="0" destOrd="0" parTransId="{9A937EA5-1712-4D31-86CD-1FF029C527F9}" sibTransId="{4E67FC0C-AC79-430B-A160-0B66853C7020}"/>
    <dgm:cxn modelId="{48188374-249A-4252-9168-113D7456E821}" srcId="{4A0B7690-B25B-4869-8834-BFC83BD1A4A9}" destId="{ADC7E980-3D7E-4D58-A5BA-F2508CBEADD9}" srcOrd="1" destOrd="0" parTransId="{BE45FF99-7340-46F9-8EA7-189596A48A34}" sibTransId="{BA5A3B9A-F7D2-40CA-A157-B884ED07B04D}"/>
    <dgm:cxn modelId="{9A8A8577-0CFE-442B-BF93-614E42EF1FFB}" srcId="{5E60B1AB-34F1-4034-B88E-F00A22F4007D}" destId="{FC02EE2C-AEAB-4E98-A07B-63373420BCC1}" srcOrd="0" destOrd="0" parTransId="{9E354DD9-7330-4351-A5D3-E933C811E5F6}" sibTransId="{AC8DFF90-F475-4221-B1AC-5004D61BE27D}"/>
    <dgm:cxn modelId="{01A744AF-FBBB-4DC0-AE0A-3D85739DA522}" type="presOf" srcId="{5E60B1AB-34F1-4034-B88E-F00A22F4007D}" destId="{61DB54AF-1149-462D-9E50-0BF24DA7E519}" srcOrd="0" destOrd="0" presId="urn:microsoft.com/office/officeart/2005/8/layout/vList2"/>
    <dgm:cxn modelId="{209C66BA-5375-4AF2-A989-71F3C2F2AD2A}" type="presOf" srcId="{4A0B7690-B25B-4869-8834-BFC83BD1A4A9}" destId="{518D67DF-3ADD-4E00-A34D-E39EE820887A}" srcOrd="0" destOrd="0" presId="urn:microsoft.com/office/officeart/2005/8/layout/vList2"/>
    <dgm:cxn modelId="{FB164CC2-FC7C-4887-974A-96E7F5F3CE10}" type="presOf" srcId="{ADC7E980-3D7E-4D58-A5BA-F2508CBEADD9}" destId="{DA1CD787-C515-4FA9-9CAC-76D5430E26A7}" srcOrd="0" destOrd="0" presId="urn:microsoft.com/office/officeart/2005/8/layout/vList2"/>
    <dgm:cxn modelId="{512897CA-F603-4CD8-B215-22D56839B95E}" srcId="{4A0B7690-B25B-4869-8834-BFC83BD1A4A9}" destId="{0A2DC2B5-FEBA-402C-AADF-28278F9A0B76}" srcOrd="2" destOrd="0" parTransId="{DA0942B5-12DC-4DA9-B434-B0B8B5DA1532}" sibTransId="{352FF5EE-5BC7-4F6A-85D1-E6A0520DE271}"/>
    <dgm:cxn modelId="{5874B5D8-956C-4539-A02A-081B9EA36162}" type="presOf" srcId="{0A2DC2B5-FEBA-402C-AADF-28278F9A0B76}" destId="{EF5CC923-737B-4518-B40F-644CCB7E25FC}" srcOrd="0" destOrd="0" presId="urn:microsoft.com/office/officeart/2005/8/layout/vList2"/>
    <dgm:cxn modelId="{02B812ED-F1CF-44A3-990F-F32501750ACF}" type="presOf" srcId="{FC02EE2C-AEAB-4E98-A07B-63373420BCC1}" destId="{F87DCB7E-F610-4FDB-84DE-192900D3C043}" srcOrd="0" destOrd="0" presId="urn:microsoft.com/office/officeart/2005/8/layout/vList2"/>
    <dgm:cxn modelId="{4FE4441D-34BB-4D03-A219-800831B5A8AB}" type="presParOf" srcId="{518D67DF-3ADD-4E00-A34D-E39EE820887A}" destId="{61DB54AF-1149-462D-9E50-0BF24DA7E519}" srcOrd="0" destOrd="0" presId="urn:microsoft.com/office/officeart/2005/8/layout/vList2"/>
    <dgm:cxn modelId="{E1587A95-F257-4F02-A8C9-C120200E6306}" type="presParOf" srcId="{518D67DF-3ADD-4E00-A34D-E39EE820887A}" destId="{F87DCB7E-F610-4FDB-84DE-192900D3C043}" srcOrd="1" destOrd="0" presId="urn:microsoft.com/office/officeart/2005/8/layout/vList2"/>
    <dgm:cxn modelId="{526D74B7-428C-4CBC-B991-F02F0F5BDE49}" type="presParOf" srcId="{518D67DF-3ADD-4E00-A34D-E39EE820887A}" destId="{DA1CD787-C515-4FA9-9CAC-76D5430E26A7}" srcOrd="2" destOrd="0" presId="urn:microsoft.com/office/officeart/2005/8/layout/vList2"/>
    <dgm:cxn modelId="{CE295C2F-9FE8-465B-A218-552B1748AA46}" type="presParOf" srcId="{518D67DF-3ADD-4E00-A34D-E39EE820887A}" destId="{707DB5B5-D39D-44F2-B735-6C3EB0C4DF9C}" srcOrd="3" destOrd="0" presId="urn:microsoft.com/office/officeart/2005/8/layout/vList2"/>
    <dgm:cxn modelId="{6108C41D-46A7-4F34-894E-7D04276CACEE}" type="presParOf" srcId="{518D67DF-3ADD-4E00-A34D-E39EE820887A}" destId="{EF5CC923-737B-4518-B40F-644CCB7E25FC}" srcOrd="4" destOrd="0" presId="urn:microsoft.com/office/officeart/2005/8/layout/vList2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A0B7690-B25B-4869-8834-BFC83BD1A4A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5E60B1AB-34F1-4034-B88E-F00A22F4007D}">
      <dgm:prSet custT="1"/>
      <dgm:spPr>
        <a:solidFill>
          <a:schemeClr val="accent1"/>
        </a:solidFill>
      </dgm:spPr>
      <dgm:t>
        <a:bodyPr/>
        <a:lstStyle/>
        <a:p>
          <a:r>
            <a:rPr lang="sv-SE" sz="3200" baseline="0"/>
            <a:t>A. El, biogas och etanol</a:t>
          </a:r>
          <a:endParaRPr lang="sv-SE" sz="3200"/>
        </a:p>
      </dgm:t>
    </dgm:pt>
    <dgm:pt modelId="{9A937EA5-1712-4D31-86CD-1FF029C527F9}" type="parTrans" cxnId="{CE2D191E-CD5E-4D53-A489-E135FF37E666}">
      <dgm:prSet/>
      <dgm:spPr/>
      <dgm:t>
        <a:bodyPr/>
        <a:lstStyle/>
        <a:p>
          <a:endParaRPr lang="sv-SE" sz="3200"/>
        </a:p>
      </dgm:t>
    </dgm:pt>
    <dgm:pt modelId="{4E67FC0C-AC79-430B-A160-0B66853C7020}" type="sibTrans" cxnId="{CE2D191E-CD5E-4D53-A489-E135FF37E666}">
      <dgm:prSet/>
      <dgm:spPr/>
      <dgm:t>
        <a:bodyPr/>
        <a:lstStyle/>
        <a:p>
          <a:endParaRPr lang="sv-SE" sz="3200"/>
        </a:p>
      </dgm:t>
    </dgm:pt>
    <dgm:pt modelId="{ADC7E980-3D7E-4D58-A5BA-F2508CBEADD9}">
      <dgm:prSet custT="1"/>
      <dgm:spPr/>
      <dgm:t>
        <a:bodyPr/>
        <a:lstStyle/>
        <a:p>
          <a:r>
            <a:rPr lang="sv-SE" sz="3200" baseline="0"/>
            <a:t>B. Vätgas och el</a:t>
          </a:r>
          <a:endParaRPr lang="sv-SE" sz="3200"/>
        </a:p>
      </dgm:t>
    </dgm:pt>
    <dgm:pt modelId="{BE45FF99-7340-46F9-8EA7-189596A48A34}" type="parTrans" cxnId="{48188374-249A-4252-9168-113D7456E821}">
      <dgm:prSet/>
      <dgm:spPr/>
      <dgm:t>
        <a:bodyPr/>
        <a:lstStyle/>
        <a:p>
          <a:endParaRPr lang="sv-SE" sz="3200"/>
        </a:p>
      </dgm:t>
    </dgm:pt>
    <dgm:pt modelId="{BA5A3B9A-F7D2-40CA-A157-B884ED07B04D}" type="sibTrans" cxnId="{48188374-249A-4252-9168-113D7456E821}">
      <dgm:prSet/>
      <dgm:spPr/>
      <dgm:t>
        <a:bodyPr/>
        <a:lstStyle/>
        <a:p>
          <a:endParaRPr lang="sv-SE" sz="3200"/>
        </a:p>
      </dgm:t>
    </dgm:pt>
    <dgm:pt modelId="{0A2DC2B5-FEBA-402C-AADF-28278F9A0B76}">
      <dgm:prSet custT="1"/>
      <dgm:spPr/>
      <dgm:t>
        <a:bodyPr/>
        <a:lstStyle/>
        <a:p>
          <a:r>
            <a:rPr lang="sv-SE" sz="3200" baseline="0"/>
            <a:t>C. Diesel och bensin</a:t>
          </a:r>
          <a:endParaRPr lang="sv-SE" sz="3200"/>
        </a:p>
      </dgm:t>
    </dgm:pt>
    <dgm:pt modelId="{DA0942B5-12DC-4DA9-B434-B0B8B5DA1532}" type="parTrans" cxnId="{512897CA-F603-4CD8-B215-22D56839B95E}">
      <dgm:prSet/>
      <dgm:spPr/>
      <dgm:t>
        <a:bodyPr/>
        <a:lstStyle/>
        <a:p>
          <a:endParaRPr lang="sv-SE" sz="3200"/>
        </a:p>
      </dgm:t>
    </dgm:pt>
    <dgm:pt modelId="{352FF5EE-5BC7-4F6A-85D1-E6A0520DE271}" type="sibTrans" cxnId="{512897CA-F603-4CD8-B215-22D56839B95E}">
      <dgm:prSet/>
      <dgm:spPr/>
      <dgm:t>
        <a:bodyPr/>
        <a:lstStyle/>
        <a:p>
          <a:endParaRPr lang="sv-SE" sz="3200"/>
        </a:p>
      </dgm:t>
    </dgm:pt>
    <dgm:pt modelId="{518D67DF-3ADD-4E00-A34D-E39EE820887A}" type="pres">
      <dgm:prSet presAssocID="{4A0B7690-B25B-4869-8834-BFC83BD1A4A9}" presName="linear" presStyleCnt="0">
        <dgm:presLayoutVars>
          <dgm:animLvl val="lvl"/>
          <dgm:resizeHandles val="exact"/>
        </dgm:presLayoutVars>
      </dgm:prSet>
      <dgm:spPr/>
    </dgm:pt>
    <dgm:pt modelId="{61DB54AF-1149-462D-9E50-0BF24DA7E519}" type="pres">
      <dgm:prSet presAssocID="{5E60B1AB-34F1-4034-B88E-F00A22F4007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AEC1733-4AA0-4A5A-837C-4AC05B3D5A8D}" type="pres">
      <dgm:prSet presAssocID="{4E67FC0C-AC79-430B-A160-0B66853C7020}" presName="spacer" presStyleCnt="0"/>
      <dgm:spPr/>
    </dgm:pt>
    <dgm:pt modelId="{DA1CD787-C515-4FA9-9CAC-76D5430E26A7}" type="pres">
      <dgm:prSet presAssocID="{ADC7E980-3D7E-4D58-A5BA-F2508CBEADD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07DB5B5-D39D-44F2-B735-6C3EB0C4DF9C}" type="pres">
      <dgm:prSet presAssocID="{BA5A3B9A-F7D2-40CA-A157-B884ED07B04D}" presName="spacer" presStyleCnt="0"/>
      <dgm:spPr/>
    </dgm:pt>
    <dgm:pt modelId="{EF5CC923-737B-4518-B40F-644CCB7E25FC}" type="pres">
      <dgm:prSet presAssocID="{0A2DC2B5-FEBA-402C-AADF-28278F9A0B7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E2D191E-CD5E-4D53-A489-E135FF37E666}" srcId="{4A0B7690-B25B-4869-8834-BFC83BD1A4A9}" destId="{5E60B1AB-34F1-4034-B88E-F00A22F4007D}" srcOrd="0" destOrd="0" parTransId="{9A937EA5-1712-4D31-86CD-1FF029C527F9}" sibTransId="{4E67FC0C-AC79-430B-A160-0B66853C7020}"/>
    <dgm:cxn modelId="{48188374-249A-4252-9168-113D7456E821}" srcId="{4A0B7690-B25B-4869-8834-BFC83BD1A4A9}" destId="{ADC7E980-3D7E-4D58-A5BA-F2508CBEADD9}" srcOrd="1" destOrd="0" parTransId="{BE45FF99-7340-46F9-8EA7-189596A48A34}" sibTransId="{BA5A3B9A-F7D2-40CA-A157-B884ED07B04D}"/>
    <dgm:cxn modelId="{01A744AF-FBBB-4DC0-AE0A-3D85739DA522}" type="presOf" srcId="{5E60B1AB-34F1-4034-B88E-F00A22F4007D}" destId="{61DB54AF-1149-462D-9E50-0BF24DA7E519}" srcOrd="0" destOrd="0" presId="urn:microsoft.com/office/officeart/2005/8/layout/vList2"/>
    <dgm:cxn modelId="{209C66BA-5375-4AF2-A989-71F3C2F2AD2A}" type="presOf" srcId="{4A0B7690-B25B-4869-8834-BFC83BD1A4A9}" destId="{518D67DF-3ADD-4E00-A34D-E39EE820887A}" srcOrd="0" destOrd="0" presId="urn:microsoft.com/office/officeart/2005/8/layout/vList2"/>
    <dgm:cxn modelId="{FB164CC2-FC7C-4887-974A-96E7F5F3CE10}" type="presOf" srcId="{ADC7E980-3D7E-4D58-A5BA-F2508CBEADD9}" destId="{DA1CD787-C515-4FA9-9CAC-76D5430E26A7}" srcOrd="0" destOrd="0" presId="urn:microsoft.com/office/officeart/2005/8/layout/vList2"/>
    <dgm:cxn modelId="{512897CA-F603-4CD8-B215-22D56839B95E}" srcId="{4A0B7690-B25B-4869-8834-BFC83BD1A4A9}" destId="{0A2DC2B5-FEBA-402C-AADF-28278F9A0B76}" srcOrd="2" destOrd="0" parTransId="{DA0942B5-12DC-4DA9-B434-B0B8B5DA1532}" sibTransId="{352FF5EE-5BC7-4F6A-85D1-E6A0520DE271}"/>
    <dgm:cxn modelId="{5874B5D8-956C-4539-A02A-081B9EA36162}" type="presOf" srcId="{0A2DC2B5-FEBA-402C-AADF-28278F9A0B76}" destId="{EF5CC923-737B-4518-B40F-644CCB7E25FC}" srcOrd="0" destOrd="0" presId="urn:microsoft.com/office/officeart/2005/8/layout/vList2"/>
    <dgm:cxn modelId="{4FE4441D-34BB-4D03-A219-800831B5A8AB}" type="presParOf" srcId="{518D67DF-3ADD-4E00-A34D-E39EE820887A}" destId="{61DB54AF-1149-462D-9E50-0BF24DA7E519}" srcOrd="0" destOrd="0" presId="urn:microsoft.com/office/officeart/2005/8/layout/vList2"/>
    <dgm:cxn modelId="{D0F653E3-184D-478B-94AF-FAD1F59EAAA7}" type="presParOf" srcId="{518D67DF-3ADD-4E00-A34D-E39EE820887A}" destId="{1AEC1733-4AA0-4A5A-837C-4AC05B3D5A8D}" srcOrd="1" destOrd="0" presId="urn:microsoft.com/office/officeart/2005/8/layout/vList2"/>
    <dgm:cxn modelId="{526D74B7-428C-4CBC-B991-F02F0F5BDE49}" type="presParOf" srcId="{518D67DF-3ADD-4E00-A34D-E39EE820887A}" destId="{DA1CD787-C515-4FA9-9CAC-76D5430E26A7}" srcOrd="2" destOrd="0" presId="urn:microsoft.com/office/officeart/2005/8/layout/vList2"/>
    <dgm:cxn modelId="{CE295C2F-9FE8-465B-A218-552B1748AA46}" type="presParOf" srcId="{518D67DF-3ADD-4E00-A34D-E39EE820887A}" destId="{707DB5B5-D39D-44F2-B735-6C3EB0C4DF9C}" srcOrd="3" destOrd="0" presId="urn:microsoft.com/office/officeart/2005/8/layout/vList2"/>
    <dgm:cxn modelId="{6108C41D-46A7-4F34-894E-7D04276CACEE}" type="presParOf" srcId="{518D67DF-3ADD-4E00-A34D-E39EE820887A}" destId="{EF5CC923-737B-4518-B40F-644CCB7E25FC}" srcOrd="4" destOrd="0" presId="urn:microsoft.com/office/officeart/2005/8/layout/vList2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866DA7A-1C3E-4A25-8CB9-AEF82B93D6E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1250E6BE-0BD9-443B-AC8E-285BE69400EF}">
      <dgm:prSet custT="1"/>
      <dgm:spPr/>
      <dgm:t>
        <a:bodyPr/>
        <a:lstStyle/>
        <a:p>
          <a:r>
            <a:rPr lang="sv-SE" sz="3200" baseline="0"/>
            <a:t>Hela det avtalade sortimentet är</a:t>
          </a:r>
          <a:br>
            <a:rPr lang="sv-SE" sz="3200" baseline="0"/>
          </a:br>
          <a:r>
            <a:rPr lang="sv-SE" sz="3200" baseline="0"/>
            <a:t>miljömärkt</a:t>
          </a:r>
          <a:endParaRPr lang="sv-SE" sz="3200"/>
        </a:p>
      </dgm:t>
    </dgm:pt>
    <dgm:pt modelId="{08E85757-BCA1-45CF-BFC1-9D5D5C4A7434}" type="parTrans" cxnId="{48A2E089-15F9-40D1-A1A6-E19E72A03E66}">
      <dgm:prSet/>
      <dgm:spPr/>
      <dgm:t>
        <a:bodyPr/>
        <a:lstStyle/>
        <a:p>
          <a:endParaRPr lang="sv-SE" sz="3200"/>
        </a:p>
      </dgm:t>
    </dgm:pt>
    <dgm:pt modelId="{5015EBE1-D614-44CB-8D6D-E93D95B82875}" type="sibTrans" cxnId="{48A2E089-15F9-40D1-A1A6-E19E72A03E66}">
      <dgm:prSet/>
      <dgm:spPr/>
      <dgm:t>
        <a:bodyPr/>
        <a:lstStyle/>
        <a:p>
          <a:endParaRPr lang="sv-SE" sz="3200"/>
        </a:p>
      </dgm:t>
    </dgm:pt>
    <dgm:pt modelId="{EAB9073F-B542-40F1-BC54-7C855F608924}">
      <dgm:prSet custT="1"/>
      <dgm:spPr/>
      <dgm:t>
        <a:bodyPr/>
        <a:lstStyle/>
        <a:p>
          <a:r>
            <a:rPr lang="sv-SE" sz="3200" baseline="0"/>
            <a:t>Det är lätt att reklamera felaktiga</a:t>
          </a:r>
          <a:br>
            <a:rPr lang="sv-SE" sz="3200" baseline="0"/>
          </a:br>
          <a:r>
            <a:rPr lang="sv-SE" sz="3200" baseline="0"/>
            <a:t>produkter</a:t>
          </a:r>
          <a:endParaRPr lang="sv-SE" sz="3200"/>
        </a:p>
      </dgm:t>
    </dgm:pt>
    <dgm:pt modelId="{7115553A-FFAD-457D-95BA-76802DE7C7DA}" type="parTrans" cxnId="{C23E2386-BCA4-446B-AE8E-B5C5F8196BAD}">
      <dgm:prSet/>
      <dgm:spPr/>
      <dgm:t>
        <a:bodyPr/>
        <a:lstStyle/>
        <a:p>
          <a:endParaRPr lang="sv-SE" sz="3200"/>
        </a:p>
      </dgm:t>
    </dgm:pt>
    <dgm:pt modelId="{FD654836-6BF0-434B-B212-F21E8951CA4E}" type="sibTrans" cxnId="{C23E2386-BCA4-446B-AE8E-B5C5F8196BAD}">
      <dgm:prSet/>
      <dgm:spPr/>
      <dgm:t>
        <a:bodyPr/>
        <a:lstStyle/>
        <a:p>
          <a:endParaRPr lang="sv-SE" sz="3200"/>
        </a:p>
      </dgm:t>
    </dgm:pt>
    <dgm:pt modelId="{F256FFBF-BF82-44D1-9A03-14E29286374C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3200" baseline="0"/>
            <a:t>Hållbarhetsaspekter (miljömässiga,</a:t>
          </a:r>
          <a:br>
            <a:rPr lang="sv-SE" sz="3200" baseline="0"/>
          </a:br>
          <a:r>
            <a:rPr lang="sv-SE" sz="3200" baseline="0"/>
            <a:t>sociala och ekonomiska) har beaktats</a:t>
          </a:r>
          <a:br>
            <a:rPr lang="sv-SE" sz="3200" baseline="0"/>
          </a:br>
          <a:r>
            <a:rPr lang="sv-SE" sz="3200" baseline="0"/>
            <a:t>i avtalen</a:t>
          </a:r>
          <a:endParaRPr lang="sv-SE" sz="3200"/>
        </a:p>
      </dgm:t>
    </dgm:pt>
    <dgm:pt modelId="{F0E498FF-66A9-43D0-B6D7-DD4D8B76DBBC}" type="parTrans" cxnId="{8F6167E4-ECD3-4A27-B900-9DE1C76F900E}">
      <dgm:prSet/>
      <dgm:spPr/>
      <dgm:t>
        <a:bodyPr/>
        <a:lstStyle/>
        <a:p>
          <a:endParaRPr lang="sv-SE" sz="3200"/>
        </a:p>
      </dgm:t>
    </dgm:pt>
    <dgm:pt modelId="{38EB32B5-DCFD-424E-87C8-E9E6FC308E7D}" type="sibTrans" cxnId="{8F6167E4-ECD3-4A27-B900-9DE1C76F900E}">
      <dgm:prSet/>
      <dgm:spPr/>
      <dgm:t>
        <a:bodyPr/>
        <a:lstStyle/>
        <a:p>
          <a:endParaRPr lang="sv-SE" sz="3200"/>
        </a:p>
      </dgm:t>
    </dgm:pt>
    <dgm:pt modelId="{B44AF9F9-7BAA-471C-A815-9D57CBAF9F00}">
      <dgm:prSet custT="1"/>
      <dgm:spPr/>
      <dgm:t>
        <a:bodyPr/>
        <a:lstStyle/>
        <a:p>
          <a:r>
            <a:rPr lang="sv-SE" sz="2800" baseline="0"/>
            <a:t>Genom att verksamheter köper från det avtalade sortimentet  kan regionen minska kostnaderna.</a:t>
          </a:r>
          <a:endParaRPr lang="sv-SE" sz="2800"/>
        </a:p>
      </dgm:t>
    </dgm:pt>
    <dgm:pt modelId="{9471D8F7-3EE5-486A-8C95-DD0ECA139E40}" type="parTrans" cxnId="{D5CD7437-CB01-41A7-88DC-E23544348022}">
      <dgm:prSet/>
      <dgm:spPr/>
      <dgm:t>
        <a:bodyPr/>
        <a:lstStyle/>
        <a:p>
          <a:endParaRPr lang="sv-SE" sz="3200"/>
        </a:p>
      </dgm:t>
    </dgm:pt>
    <dgm:pt modelId="{9621F456-5F4B-4866-A439-850C8B9E6911}" type="sibTrans" cxnId="{D5CD7437-CB01-41A7-88DC-E23544348022}">
      <dgm:prSet/>
      <dgm:spPr/>
      <dgm:t>
        <a:bodyPr/>
        <a:lstStyle/>
        <a:p>
          <a:endParaRPr lang="sv-SE" sz="3200"/>
        </a:p>
      </dgm:t>
    </dgm:pt>
    <dgm:pt modelId="{815C6C10-7453-46B2-99C6-9B5E8EABBF7F}">
      <dgm:prSet custT="1"/>
      <dgm:spPr/>
      <dgm:t>
        <a:bodyPr/>
        <a:lstStyle/>
        <a:p>
          <a:r>
            <a:rPr lang="sv-SE" sz="2800" baseline="0"/>
            <a:t>Att köpa utanför avtalen innebär oftast avsevärt dyrare produkter och generellt sämre leverans- och betalningsvillkor.</a:t>
          </a:r>
          <a:endParaRPr lang="sv-SE" sz="2800"/>
        </a:p>
      </dgm:t>
    </dgm:pt>
    <dgm:pt modelId="{DE6EEBF0-19B2-4465-A8C3-8D375C2123B7}" type="parTrans" cxnId="{192FF414-241D-4D7F-A81B-39AAAE348A2B}">
      <dgm:prSet/>
      <dgm:spPr/>
      <dgm:t>
        <a:bodyPr/>
        <a:lstStyle/>
        <a:p>
          <a:endParaRPr lang="sv-SE" sz="1600"/>
        </a:p>
      </dgm:t>
    </dgm:pt>
    <dgm:pt modelId="{C99310E9-9766-43C1-822C-2BBBDD96D1FE}" type="sibTrans" cxnId="{192FF414-241D-4D7F-A81B-39AAAE348A2B}">
      <dgm:prSet/>
      <dgm:spPr/>
      <dgm:t>
        <a:bodyPr/>
        <a:lstStyle/>
        <a:p>
          <a:endParaRPr lang="sv-SE" sz="1600"/>
        </a:p>
      </dgm:t>
    </dgm:pt>
    <dgm:pt modelId="{19A31B65-3CE3-415A-9AA1-5E6D3B9231FD}" type="pres">
      <dgm:prSet presAssocID="{9866DA7A-1C3E-4A25-8CB9-AEF82B93D6E3}" presName="linear" presStyleCnt="0">
        <dgm:presLayoutVars>
          <dgm:animLvl val="lvl"/>
          <dgm:resizeHandles val="exact"/>
        </dgm:presLayoutVars>
      </dgm:prSet>
      <dgm:spPr/>
    </dgm:pt>
    <dgm:pt modelId="{868ED618-7321-4D97-8BAD-D13D0F1D1044}" type="pres">
      <dgm:prSet presAssocID="{1250E6BE-0BD9-443B-AC8E-285BE69400E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E26A386-5BC7-4AB0-B4F8-467F21AB0111}" type="pres">
      <dgm:prSet presAssocID="{5015EBE1-D614-44CB-8D6D-E93D95B82875}" presName="spacer" presStyleCnt="0"/>
      <dgm:spPr/>
    </dgm:pt>
    <dgm:pt modelId="{636D344F-96D0-4E4B-A3BF-D764A7EC5543}" type="pres">
      <dgm:prSet presAssocID="{EAB9073F-B542-40F1-BC54-7C855F60892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30D057B-1E72-4CD3-81CC-C6EAC00AD93A}" type="pres">
      <dgm:prSet presAssocID="{FD654836-6BF0-434B-B212-F21E8951CA4E}" presName="spacer" presStyleCnt="0"/>
      <dgm:spPr/>
    </dgm:pt>
    <dgm:pt modelId="{47656F5F-D8A5-4E7D-B071-F7F7CB154027}" type="pres">
      <dgm:prSet presAssocID="{F256FFBF-BF82-44D1-9A03-14E29286374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1669A92-1480-4944-8DB3-276F96A87600}" type="pres">
      <dgm:prSet presAssocID="{F256FFBF-BF82-44D1-9A03-14E29286374C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92FF414-241D-4D7F-A81B-39AAAE348A2B}" srcId="{F256FFBF-BF82-44D1-9A03-14E29286374C}" destId="{815C6C10-7453-46B2-99C6-9B5E8EABBF7F}" srcOrd="1" destOrd="0" parTransId="{DE6EEBF0-19B2-4465-A8C3-8D375C2123B7}" sibTransId="{C99310E9-9766-43C1-822C-2BBBDD96D1FE}"/>
    <dgm:cxn modelId="{A4DA6F34-FE99-464D-8DF8-7F99F3608364}" type="presOf" srcId="{EAB9073F-B542-40F1-BC54-7C855F608924}" destId="{636D344F-96D0-4E4B-A3BF-D764A7EC5543}" srcOrd="0" destOrd="0" presId="urn:microsoft.com/office/officeart/2005/8/layout/vList2"/>
    <dgm:cxn modelId="{D5CD7437-CB01-41A7-88DC-E23544348022}" srcId="{F256FFBF-BF82-44D1-9A03-14E29286374C}" destId="{B44AF9F9-7BAA-471C-A815-9D57CBAF9F00}" srcOrd="0" destOrd="0" parTransId="{9471D8F7-3EE5-486A-8C95-DD0ECA139E40}" sibTransId="{9621F456-5F4B-4866-A439-850C8B9E6911}"/>
    <dgm:cxn modelId="{C23E2386-BCA4-446B-AE8E-B5C5F8196BAD}" srcId="{9866DA7A-1C3E-4A25-8CB9-AEF82B93D6E3}" destId="{EAB9073F-B542-40F1-BC54-7C855F608924}" srcOrd="1" destOrd="0" parTransId="{7115553A-FFAD-457D-95BA-76802DE7C7DA}" sibTransId="{FD654836-6BF0-434B-B212-F21E8951CA4E}"/>
    <dgm:cxn modelId="{48A2E089-15F9-40D1-A1A6-E19E72A03E66}" srcId="{9866DA7A-1C3E-4A25-8CB9-AEF82B93D6E3}" destId="{1250E6BE-0BD9-443B-AC8E-285BE69400EF}" srcOrd="0" destOrd="0" parTransId="{08E85757-BCA1-45CF-BFC1-9D5D5C4A7434}" sibTransId="{5015EBE1-D614-44CB-8D6D-E93D95B82875}"/>
    <dgm:cxn modelId="{0234C492-1F79-4BDD-9CE2-1BD6701566FF}" type="presOf" srcId="{F256FFBF-BF82-44D1-9A03-14E29286374C}" destId="{47656F5F-D8A5-4E7D-B071-F7F7CB154027}" srcOrd="0" destOrd="0" presId="urn:microsoft.com/office/officeart/2005/8/layout/vList2"/>
    <dgm:cxn modelId="{C70958A1-4ADB-4A9F-8AC2-CAD4B09C82CE}" type="presOf" srcId="{B44AF9F9-7BAA-471C-A815-9D57CBAF9F00}" destId="{61669A92-1480-4944-8DB3-276F96A87600}" srcOrd="0" destOrd="0" presId="urn:microsoft.com/office/officeart/2005/8/layout/vList2"/>
    <dgm:cxn modelId="{A37AB2A5-F3CF-472B-9C0D-F4214432081E}" type="presOf" srcId="{9866DA7A-1C3E-4A25-8CB9-AEF82B93D6E3}" destId="{19A31B65-3CE3-415A-9AA1-5E6D3B9231FD}" srcOrd="0" destOrd="0" presId="urn:microsoft.com/office/officeart/2005/8/layout/vList2"/>
    <dgm:cxn modelId="{9DD1ACA7-1F4F-4074-8936-7927EAA29DB0}" type="presOf" srcId="{815C6C10-7453-46B2-99C6-9B5E8EABBF7F}" destId="{61669A92-1480-4944-8DB3-276F96A87600}" srcOrd="0" destOrd="1" presId="urn:microsoft.com/office/officeart/2005/8/layout/vList2"/>
    <dgm:cxn modelId="{3987D1DE-61C8-4F8C-931E-2966D6B489D1}" type="presOf" srcId="{1250E6BE-0BD9-443B-AC8E-285BE69400EF}" destId="{868ED618-7321-4D97-8BAD-D13D0F1D1044}" srcOrd="0" destOrd="0" presId="urn:microsoft.com/office/officeart/2005/8/layout/vList2"/>
    <dgm:cxn modelId="{8F6167E4-ECD3-4A27-B900-9DE1C76F900E}" srcId="{9866DA7A-1C3E-4A25-8CB9-AEF82B93D6E3}" destId="{F256FFBF-BF82-44D1-9A03-14E29286374C}" srcOrd="2" destOrd="0" parTransId="{F0E498FF-66A9-43D0-B6D7-DD4D8B76DBBC}" sibTransId="{38EB32B5-DCFD-424E-87C8-E9E6FC308E7D}"/>
    <dgm:cxn modelId="{A661333D-F2DF-4160-B452-F87B4AE7ECD7}" type="presParOf" srcId="{19A31B65-3CE3-415A-9AA1-5E6D3B9231FD}" destId="{868ED618-7321-4D97-8BAD-D13D0F1D1044}" srcOrd="0" destOrd="0" presId="urn:microsoft.com/office/officeart/2005/8/layout/vList2"/>
    <dgm:cxn modelId="{6943A533-66F9-4886-83FF-BBEEAB9C1703}" type="presParOf" srcId="{19A31B65-3CE3-415A-9AA1-5E6D3B9231FD}" destId="{8E26A386-5BC7-4AB0-B4F8-467F21AB0111}" srcOrd="1" destOrd="0" presId="urn:microsoft.com/office/officeart/2005/8/layout/vList2"/>
    <dgm:cxn modelId="{2C67EDA0-CB63-442B-9C7E-CC10B1046D88}" type="presParOf" srcId="{19A31B65-3CE3-415A-9AA1-5E6D3B9231FD}" destId="{636D344F-96D0-4E4B-A3BF-D764A7EC5543}" srcOrd="2" destOrd="0" presId="urn:microsoft.com/office/officeart/2005/8/layout/vList2"/>
    <dgm:cxn modelId="{46FE5224-00F1-4941-9F2B-BE5D7F4DE387}" type="presParOf" srcId="{19A31B65-3CE3-415A-9AA1-5E6D3B9231FD}" destId="{430D057B-1E72-4CD3-81CC-C6EAC00AD93A}" srcOrd="3" destOrd="0" presId="urn:microsoft.com/office/officeart/2005/8/layout/vList2"/>
    <dgm:cxn modelId="{663B704E-42FD-483B-A1A8-3D9D893BCB99}" type="presParOf" srcId="{19A31B65-3CE3-415A-9AA1-5E6D3B9231FD}" destId="{47656F5F-D8A5-4E7D-B071-F7F7CB154027}" srcOrd="4" destOrd="0" presId="urn:microsoft.com/office/officeart/2005/8/layout/vList2"/>
    <dgm:cxn modelId="{DDCD913B-A8E8-4EB7-BFC1-60021C0FA51C}" type="presParOf" srcId="{19A31B65-3CE3-415A-9AA1-5E6D3B9231FD}" destId="{61669A92-1480-4944-8DB3-276F96A87600}" srcOrd="5" destOrd="0" presId="urn:microsoft.com/office/officeart/2005/8/layout/vList2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866DA7A-1C3E-4A25-8CB9-AEF82B93D6E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1250E6BE-0BD9-443B-AC8E-285BE69400EF}">
      <dgm:prSet custT="1"/>
      <dgm:spPr/>
      <dgm:t>
        <a:bodyPr/>
        <a:lstStyle/>
        <a:p>
          <a:r>
            <a:rPr lang="sv-SE" sz="3200" baseline="0"/>
            <a:t>Hela det avtalade sortimentet är</a:t>
          </a:r>
          <a:br>
            <a:rPr lang="sv-SE" sz="3200" baseline="0"/>
          </a:br>
          <a:r>
            <a:rPr lang="sv-SE" sz="3200" baseline="0"/>
            <a:t>miljömärkt</a:t>
          </a:r>
          <a:endParaRPr lang="sv-SE" sz="3200"/>
        </a:p>
      </dgm:t>
    </dgm:pt>
    <dgm:pt modelId="{08E85757-BCA1-45CF-BFC1-9D5D5C4A7434}" type="parTrans" cxnId="{48A2E089-15F9-40D1-A1A6-E19E72A03E66}">
      <dgm:prSet/>
      <dgm:spPr/>
      <dgm:t>
        <a:bodyPr/>
        <a:lstStyle/>
        <a:p>
          <a:endParaRPr lang="sv-SE" sz="3200"/>
        </a:p>
      </dgm:t>
    </dgm:pt>
    <dgm:pt modelId="{5015EBE1-D614-44CB-8D6D-E93D95B82875}" type="sibTrans" cxnId="{48A2E089-15F9-40D1-A1A6-E19E72A03E66}">
      <dgm:prSet/>
      <dgm:spPr/>
      <dgm:t>
        <a:bodyPr/>
        <a:lstStyle/>
        <a:p>
          <a:endParaRPr lang="sv-SE" sz="3200"/>
        </a:p>
      </dgm:t>
    </dgm:pt>
    <dgm:pt modelId="{EAB9073F-B542-40F1-BC54-7C855F608924}">
      <dgm:prSet custT="1"/>
      <dgm:spPr/>
      <dgm:t>
        <a:bodyPr/>
        <a:lstStyle/>
        <a:p>
          <a:r>
            <a:rPr lang="sv-SE" sz="3200" baseline="0"/>
            <a:t>Det är lätt att reklamera felaktiga</a:t>
          </a:r>
          <a:br>
            <a:rPr lang="sv-SE" sz="3200" baseline="0"/>
          </a:br>
          <a:r>
            <a:rPr lang="sv-SE" sz="3200" baseline="0"/>
            <a:t>produkter</a:t>
          </a:r>
          <a:endParaRPr lang="sv-SE" sz="3200"/>
        </a:p>
      </dgm:t>
    </dgm:pt>
    <dgm:pt modelId="{7115553A-FFAD-457D-95BA-76802DE7C7DA}" type="parTrans" cxnId="{C23E2386-BCA4-446B-AE8E-B5C5F8196BAD}">
      <dgm:prSet/>
      <dgm:spPr/>
      <dgm:t>
        <a:bodyPr/>
        <a:lstStyle/>
        <a:p>
          <a:endParaRPr lang="sv-SE" sz="3200"/>
        </a:p>
      </dgm:t>
    </dgm:pt>
    <dgm:pt modelId="{FD654836-6BF0-434B-B212-F21E8951CA4E}" type="sibTrans" cxnId="{C23E2386-BCA4-446B-AE8E-B5C5F8196BAD}">
      <dgm:prSet/>
      <dgm:spPr/>
      <dgm:t>
        <a:bodyPr/>
        <a:lstStyle/>
        <a:p>
          <a:endParaRPr lang="sv-SE" sz="3200"/>
        </a:p>
      </dgm:t>
    </dgm:pt>
    <dgm:pt modelId="{F256FFBF-BF82-44D1-9A03-14E29286374C}">
      <dgm:prSet custT="1"/>
      <dgm:spPr/>
      <dgm:t>
        <a:bodyPr/>
        <a:lstStyle/>
        <a:p>
          <a:r>
            <a:rPr lang="sv-SE" sz="3200" baseline="0"/>
            <a:t>Hållbarhetsaspekter (miljömässiga,</a:t>
          </a:r>
          <a:br>
            <a:rPr lang="sv-SE" sz="3200" baseline="0"/>
          </a:br>
          <a:r>
            <a:rPr lang="sv-SE" sz="3200" baseline="0"/>
            <a:t>sociala och ekonomiska) har beaktats</a:t>
          </a:r>
          <a:br>
            <a:rPr lang="sv-SE" sz="3200" baseline="0"/>
          </a:br>
          <a:r>
            <a:rPr lang="sv-SE" sz="3200" baseline="0"/>
            <a:t>i avtalen</a:t>
          </a:r>
          <a:endParaRPr lang="sv-SE" sz="3200"/>
        </a:p>
      </dgm:t>
    </dgm:pt>
    <dgm:pt modelId="{F0E498FF-66A9-43D0-B6D7-DD4D8B76DBBC}" type="parTrans" cxnId="{8F6167E4-ECD3-4A27-B900-9DE1C76F900E}">
      <dgm:prSet/>
      <dgm:spPr/>
      <dgm:t>
        <a:bodyPr/>
        <a:lstStyle/>
        <a:p>
          <a:endParaRPr lang="sv-SE" sz="3200"/>
        </a:p>
      </dgm:t>
    </dgm:pt>
    <dgm:pt modelId="{38EB32B5-DCFD-424E-87C8-E9E6FC308E7D}" type="sibTrans" cxnId="{8F6167E4-ECD3-4A27-B900-9DE1C76F900E}">
      <dgm:prSet/>
      <dgm:spPr/>
      <dgm:t>
        <a:bodyPr/>
        <a:lstStyle/>
        <a:p>
          <a:endParaRPr lang="sv-SE" sz="3200"/>
        </a:p>
      </dgm:t>
    </dgm:pt>
    <dgm:pt modelId="{19A31B65-3CE3-415A-9AA1-5E6D3B9231FD}" type="pres">
      <dgm:prSet presAssocID="{9866DA7A-1C3E-4A25-8CB9-AEF82B93D6E3}" presName="linear" presStyleCnt="0">
        <dgm:presLayoutVars>
          <dgm:animLvl val="lvl"/>
          <dgm:resizeHandles val="exact"/>
        </dgm:presLayoutVars>
      </dgm:prSet>
      <dgm:spPr/>
    </dgm:pt>
    <dgm:pt modelId="{868ED618-7321-4D97-8BAD-D13D0F1D1044}" type="pres">
      <dgm:prSet presAssocID="{1250E6BE-0BD9-443B-AC8E-285BE69400E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E26A386-5BC7-4AB0-B4F8-467F21AB0111}" type="pres">
      <dgm:prSet presAssocID="{5015EBE1-D614-44CB-8D6D-E93D95B82875}" presName="spacer" presStyleCnt="0"/>
      <dgm:spPr/>
    </dgm:pt>
    <dgm:pt modelId="{636D344F-96D0-4E4B-A3BF-D764A7EC5543}" type="pres">
      <dgm:prSet presAssocID="{EAB9073F-B542-40F1-BC54-7C855F60892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30D057B-1E72-4CD3-81CC-C6EAC00AD93A}" type="pres">
      <dgm:prSet presAssocID="{FD654836-6BF0-434B-B212-F21E8951CA4E}" presName="spacer" presStyleCnt="0"/>
      <dgm:spPr/>
    </dgm:pt>
    <dgm:pt modelId="{47656F5F-D8A5-4E7D-B071-F7F7CB154027}" type="pres">
      <dgm:prSet presAssocID="{F256FFBF-BF82-44D1-9A03-14E29286374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4DA6F34-FE99-464D-8DF8-7F99F3608364}" type="presOf" srcId="{EAB9073F-B542-40F1-BC54-7C855F608924}" destId="{636D344F-96D0-4E4B-A3BF-D764A7EC5543}" srcOrd="0" destOrd="0" presId="urn:microsoft.com/office/officeart/2005/8/layout/vList2"/>
    <dgm:cxn modelId="{C23E2386-BCA4-446B-AE8E-B5C5F8196BAD}" srcId="{9866DA7A-1C3E-4A25-8CB9-AEF82B93D6E3}" destId="{EAB9073F-B542-40F1-BC54-7C855F608924}" srcOrd="1" destOrd="0" parTransId="{7115553A-FFAD-457D-95BA-76802DE7C7DA}" sibTransId="{FD654836-6BF0-434B-B212-F21E8951CA4E}"/>
    <dgm:cxn modelId="{48A2E089-15F9-40D1-A1A6-E19E72A03E66}" srcId="{9866DA7A-1C3E-4A25-8CB9-AEF82B93D6E3}" destId="{1250E6BE-0BD9-443B-AC8E-285BE69400EF}" srcOrd="0" destOrd="0" parTransId="{08E85757-BCA1-45CF-BFC1-9D5D5C4A7434}" sibTransId="{5015EBE1-D614-44CB-8D6D-E93D95B82875}"/>
    <dgm:cxn modelId="{0234C492-1F79-4BDD-9CE2-1BD6701566FF}" type="presOf" srcId="{F256FFBF-BF82-44D1-9A03-14E29286374C}" destId="{47656F5F-D8A5-4E7D-B071-F7F7CB154027}" srcOrd="0" destOrd="0" presId="urn:microsoft.com/office/officeart/2005/8/layout/vList2"/>
    <dgm:cxn modelId="{A37AB2A5-F3CF-472B-9C0D-F4214432081E}" type="presOf" srcId="{9866DA7A-1C3E-4A25-8CB9-AEF82B93D6E3}" destId="{19A31B65-3CE3-415A-9AA1-5E6D3B9231FD}" srcOrd="0" destOrd="0" presId="urn:microsoft.com/office/officeart/2005/8/layout/vList2"/>
    <dgm:cxn modelId="{3987D1DE-61C8-4F8C-931E-2966D6B489D1}" type="presOf" srcId="{1250E6BE-0BD9-443B-AC8E-285BE69400EF}" destId="{868ED618-7321-4D97-8BAD-D13D0F1D1044}" srcOrd="0" destOrd="0" presId="urn:microsoft.com/office/officeart/2005/8/layout/vList2"/>
    <dgm:cxn modelId="{8F6167E4-ECD3-4A27-B900-9DE1C76F900E}" srcId="{9866DA7A-1C3E-4A25-8CB9-AEF82B93D6E3}" destId="{F256FFBF-BF82-44D1-9A03-14E29286374C}" srcOrd="2" destOrd="0" parTransId="{F0E498FF-66A9-43D0-B6D7-DD4D8B76DBBC}" sibTransId="{38EB32B5-DCFD-424E-87C8-E9E6FC308E7D}"/>
    <dgm:cxn modelId="{A661333D-F2DF-4160-B452-F87B4AE7ECD7}" type="presParOf" srcId="{19A31B65-3CE3-415A-9AA1-5E6D3B9231FD}" destId="{868ED618-7321-4D97-8BAD-D13D0F1D1044}" srcOrd="0" destOrd="0" presId="urn:microsoft.com/office/officeart/2005/8/layout/vList2"/>
    <dgm:cxn modelId="{6943A533-66F9-4886-83FF-BBEEAB9C1703}" type="presParOf" srcId="{19A31B65-3CE3-415A-9AA1-5E6D3B9231FD}" destId="{8E26A386-5BC7-4AB0-B4F8-467F21AB0111}" srcOrd="1" destOrd="0" presId="urn:microsoft.com/office/officeart/2005/8/layout/vList2"/>
    <dgm:cxn modelId="{2C67EDA0-CB63-442B-9C7E-CC10B1046D88}" type="presParOf" srcId="{19A31B65-3CE3-415A-9AA1-5E6D3B9231FD}" destId="{636D344F-96D0-4E4B-A3BF-D764A7EC5543}" srcOrd="2" destOrd="0" presId="urn:microsoft.com/office/officeart/2005/8/layout/vList2"/>
    <dgm:cxn modelId="{46FE5224-00F1-4941-9F2B-BE5D7F4DE387}" type="presParOf" srcId="{19A31B65-3CE3-415A-9AA1-5E6D3B9231FD}" destId="{430D057B-1E72-4CD3-81CC-C6EAC00AD93A}" srcOrd="3" destOrd="0" presId="urn:microsoft.com/office/officeart/2005/8/layout/vList2"/>
    <dgm:cxn modelId="{663B704E-42FD-483B-A1A8-3D9D893BCB99}" type="presParOf" srcId="{19A31B65-3CE3-415A-9AA1-5E6D3B9231FD}" destId="{47656F5F-D8A5-4E7D-B071-F7F7CB154027}" srcOrd="4" destOrd="0" presId="urn:microsoft.com/office/officeart/2005/8/layout/vList2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02DA94-5C67-424A-9106-C29367BE7B3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CF6CCEE6-B2E3-46BE-B6B8-889390DAD082}">
      <dgm:prSet phldrT="[Text]" custT="1"/>
      <dgm:spPr/>
      <dgm:t>
        <a:bodyPr/>
        <a:lstStyle/>
        <a:p>
          <a:pPr>
            <a:buFont typeface="+mj-lt"/>
            <a:buAutoNum type="alphaUcPeriod"/>
          </a:pPr>
          <a:r>
            <a:rPr lang="sv-SE" sz="3200"/>
            <a:t>A. Hjälpmedelscentrum</a:t>
          </a:r>
        </a:p>
      </dgm:t>
    </dgm:pt>
    <dgm:pt modelId="{BF83522A-5B90-4BC9-8FB0-66C260E8B69B}" type="parTrans" cxnId="{BF7C231B-5F15-4DF6-AB03-7FD9544CAD0A}">
      <dgm:prSet/>
      <dgm:spPr/>
      <dgm:t>
        <a:bodyPr/>
        <a:lstStyle/>
        <a:p>
          <a:endParaRPr lang="sv-SE" sz="3200"/>
        </a:p>
      </dgm:t>
    </dgm:pt>
    <dgm:pt modelId="{73303678-F80E-4740-904D-3D12D3287EC9}" type="sibTrans" cxnId="{BF7C231B-5F15-4DF6-AB03-7FD9544CAD0A}">
      <dgm:prSet/>
      <dgm:spPr/>
      <dgm:t>
        <a:bodyPr/>
        <a:lstStyle/>
        <a:p>
          <a:endParaRPr lang="sv-SE" sz="3200"/>
        </a:p>
      </dgm:t>
    </dgm:pt>
    <dgm:pt modelId="{93609A47-FF9E-4CCD-9450-734A1715F957}">
      <dgm:prSet custT="1"/>
      <dgm:spPr/>
      <dgm:t>
        <a:bodyPr/>
        <a:lstStyle/>
        <a:p>
          <a:r>
            <a:rPr lang="sv-SE" sz="3200"/>
            <a:t>B. Regionfastigheter</a:t>
          </a:r>
        </a:p>
      </dgm:t>
    </dgm:pt>
    <dgm:pt modelId="{440A8AB1-157C-40EE-BFB0-D1BDDD3CFB5A}" type="parTrans" cxnId="{F9960AAA-42D0-4D15-A0A2-3296A527CBB9}">
      <dgm:prSet/>
      <dgm:spPr/>
      <dgm:t>
        <a:bodyPr/>
        <a:lstStyle/>
        <a:p>
          <a:endParaRPr lang="sv-SE" sz="3200"/>
        </a:p>
      </dgm:t>
    </dgm:pt>
    <dgm:pt modelId="{8BFAF18B-FF97-4819-B025-D3D03C5965D7}" type="sibTrans" cxnId="{F9960AAA-42D0-4D15-A0A2-3296A527CBB9}">
      <dgm:prSet/>
      <dgm:spPr/>
      <dgm:t>
        <a:bodyPr/>
        <a:lstStyle/>
        <a:p>
          <a:endParaRPr lang="sv-SE" sz="3200"/>
        </a:p>
      </dgm:t>
    </dgm:pt>
    <dgm:pt modelId="{29DB2859-3D5F-4084-B321-2B331F13EA23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3200"/>
            <a:t>C. Medicinkliniken</a:t>
          </a:r>
        </a:p>
      </dgm:t>
    </dgm:pt>
    <dgm:pt modelId="{21107633-5158-4409-A6E1-63D1B82F5BA0}" type="parTrans" cxnId="{1FEA41B4-C936-4ABA-A138-56084118BDF7}">
      <dgm:prSet/>
      <dgm:spPr/>
      <dgm:t>
        <a:bodyPr/>
        <a:lstStyle/>
        <a:p>
          <a:endParaRPr lang="sv-SE" sz="3200"/>
        </a:p>
      </dgm:t>
    </dgm:pt>
    <dgm:pt modelId="{0351937F-B753-4AD6-85E9-539E2CBC55EC}" type="sibTrans" cxnId="{1FEA41B4-C936-4ABA-A138-56084118BDF7}">
      <dgm:prSet/>
      <dgm:spPr/>
      <dgm:t>
        <a:bodyPr/>
        <a:lstStyle/>
        <a:p>
          <a:endParaRPr lang="sv-SE" sz="3200"/>
        </a:p>
      </dgm:t>
    </dgm:pt>
    <dgm:pt modelId="{0FE02E85-1825-46F3-BAFB-E148F66C5D1E}">
      <dgm:prSet custT="1"/>
      <dgm:spPr/>
      <dgm:t>
        <a:bodyPr/>
        <a:lstStyle/>
        <a:p>
          <a:r>
            <a:rPr lang="sv-SE" sz="2800"/>
            <a:t>Medicinkliniken som redan 2018 tog bort alla engångsartiklar och som därför vann Miljöpriset 2019.</a:t>
          </a:r>
        </a:p>
      </dgm:t>
    </dgm:pt>
    <dgm:pt modelId="{0904FD27-6176-4F79-8F58-C6C2DE0A1F8D}" type="parTrans" cxnId="{1D6ECEBF-649B-41FC-88BF-F0B52C8DB216}">
      <dgm:prSet/>
      <dgm:spPr/>
      <dgm:t>
        <a:bodyPr/>
        <a:lstStyle/>
        <a:p>
          <a:endParaRPr lang="sv-SE" sz="3200"/>
        </a:p>
      </dgm:t>
    </dgm:pt>
    <dgm:pt modelId="{BAAB8589-AB82-47DC-8D7F-73004A935B9B}" type="sibTrans" cxnId="{1D6ECEBF-649B-41FC-88BF-F0B52C8DB216}">
      <dgm:prSet/>
      <dgm:spPr/>
      <dgm:t>
        <a:bodyPr/>
        <a:lstStyle/>
        <a:p>
          <a:endParaRPr lang="sv-SE" sz="3200"/>
        </a:p>
      </dgm:t>
    </dgm:pt>
    <dgm:pt modelId="{1B7A79AD-0CB2-4D7D-BE96-666DB5A97B22}">
      <dgm:prSet custT="1"/>
      <dgm:spPr/>
      <dgm:t>
        <a:bodyPr/>
        <a:lstStyle/>
        <a:p>
          <a:r>
            <a:rPr lang="sv-SE" sz="2800"/>
            <a:t>Senast 30 juni 2023 ska bestick, tallrikar, muggar, glas och skoskydd i alla regionens personalutrymmen vara flergångs efter beslut av regiondirektören.</a:t>
          </a:r>
        </a:p>
      </dgm:t>
    </dgm:pt>
    <dgm:pt modelId="{6E9FA216-70AF-48F3-BB90-CD36431C8282}" type="parTrans" cxnId="{AF0BBD41-50A5-4324-A745-A15F6A61E21B}">
      <dgm:prSet/>
      <dgm:spPr/>
      <dgm:t>
        <a:bodyPr/>
        <a:lstStyle/>
        <a:p>
          <a:endParaRPr lang="sv-SE" sz="3200"/>
        </a:p>
      </dgm:t>
    </dgm:pt>
    <dgm:pt modelId="{7B85561B-1B3D-4684-B73D-894DCD521DDE}" type="sibTrans" cxnId="{AF0BBD41-50A5-4324-A745-A15F6A61E21B}">
      <dgm:prSet/>
      <dgm:spPr/>
      <dgm:t>
        <a:bodyPr/>
        <a:lstStyle/>
        <a:p>
          <a:endParaRPr lang="sv-SE" sz="3200"/>
        </a:p>
      </dgm:t>
    </dgm:pt>
    <dgm:pt modelId="{9FC2EAC9-7CBC-4A83-B109-3EF9D19BB7FB}" type="pres">
      <dgm:prSet presAssocID="{1B02DA94-5C67-424A-9106-C29367BE7B39}" presName="linear" presStyleCnt="0">
        <dgm:presLayoutVars>
          <dgm:animLvl val="lvl"/>
          <dgm:resizeHandles val="exact"/>
        </dgm:presLayoutVars>
      </dgm:prSet>
      <dgm:spPr/>
    </dgm:pt>
    <dgm:pt modelId="{C1C7DDBF-32DD-45B8-9392-E82A2D71CE7D}" type="pres">
      <dgm:prSet presAssocID="{CF6CCEE6-B2E3-46BE-B6B8-889390DAD08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0CE152E-D0FD-4D91-ABEB-68555E37DFC4}" type="pres">
      <dgm:prSet presAssocID="{73303678-F80E-4740-904D-3D12D3287EC9}" presName="spacer" presStyleCnt="0"/>
      <dgm:spPr/>
    </dgm:pt>
    <dgm:pt modelId="{7B17D43D-EEB0-4048-A4CA-9F2A1501C115}" type="pres">
      <dgm:prSet presAssocID="{93609A47-FF9E-4CCD-9450-734A1715F95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ECBE974-2B04-4EC2-A251-4F042044DB2B}" type="pres">
      <dgm:prSet presAssocID="{8BFAF18B-FF97-4819-B025-D3D03C5965D7}" presName="spacer" presStyleCnt="0"/>
      <dgm:spPr/>
    </dgm:pt>
    <dgm:pt modelId="{D78A747B-4653-4F92-926C-02F3E3FE712D}" type="pres">
      <dgm:prSet presAssocID="{29DB2859-3D5F-4084-B321-2B331F13EA2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2B8F747-F9A0-436D-BFC2-E74956D267CD}" type="pres">
      <dgm:prSet presAssocID="{29DB2859-3D5F-4084-B321-2B331F13EA2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F7C231B-5F15-4DF6-AB03-7FD9544CAD0A}" srcId="{1B02DA94-5C67-424A-9106-C29367BE7B39}" destId="{CF6CCEE6-B2E3-46BE-B6B8-889390DAD082}" srcOrd="0" destOrd="0" parTransId="{BF83522A-5B90-4BC9-8FB0-66C260E8B69B}" sibTransId="{73303678-F80E-4740-904D-3D12D3287EC9}"/>
    <dgm:cxn modelId="{29D7062D-C5A2-431A-A4DC-34F92788D856}" type="presOf" srcId="{0FE02E85-1825-46F3-BAFB-E148F66C5D1E}" destId="{62B8F747-F9A0-436D-BFC2-E74956D267CD}" srcOrd="0" destOrd="0" presId="urn:microsoft.com/office/officeart/2005/8/layout/vList2"/>
    <dgm:cxn modelId="{7EE1463C-7961-4EC6-8FDB-BAD2C57CBF41}" type="presOf" srcId="{1B02DA94-5C67-424A-9106-C29367BE7B39}" destId="{9FC2EAC9-7CBC-4A83-B109-3EF9D19BB7FB}" srcOrd="0" destOrd="0" presId="urn:microsoft.com/office/officeart/2005/8/layout/vList2"/>
    <dgm:cxn modelId="{AF0BBD41-50A5-4324-A745-A15F6A61E21B}" srcId="{29DB2859-3D5F-4084-B321-2B331F13EA23}" destId="{1B7A79AD-0CB2-4D7D-BE96-666DB5A97B22}" srcOrd="1" destOrd="0" parTransId="{6E9FA216-70AF-48F3-BB90-CD36431C8282}" sibTransId="{7B85561B-1B3D-4684-B73D-894DCD521DDE}"/>
    <dgm:cxn modelId="{D16B886D-B4C3-4A5E-B7AB-560D2E649A8B}" type="presOf" srcId="{29DB2859-3D5F-4084-B321-2B331F13EA23}" destId="{D78A747B-4653-4F92-926C-02F3E3FE712D}" srcOrd="0" destOrd="0" presId="urn:microsoft.com/office/officeart/2005/8/layout/vList2"/>
    <dgm:cxn modelId="{10F4AF87-BE2C-47C0-98EC-80195B160188}" type="presOf" srcId="{1B7A79AD-0CB2-4D7D-BE96-666DB5A97B22}" destId="{62B8F747-F9A0-436D-BFC2-E74956D267CD}" srcOrd="0" destOrd="1" presId="urn:microsoft.com/office/officeart/2005/8/layout/vList2"/>
    <dgm:cxn modelId="{F9960AAA-42D0-4D15-A0A2-3296A527CBB9}" srcId="{1B02DA94-5C67-424A-9106-C29367BE7B39}" destId="{93609A47-FF9E-4CCD-9450-734A1715F957}" srcOrd="1" destOrd="0" parTransId="{440A8AB1-157C-40EE-BFB0-D1BDDD3CFB5A}" sibTransId="{8BFAF18B-FF97-4819-B025-D3D03C5965D7}"/>
    <dgm:cxn modelId="{1FEA41B4-C936-4ABA-A138-56084118BDF7}" srcId="{1B02DA94-5C67-424A-9106-C29367BE7B39}" destId="{29DB2859-3D5F-4084-B321-2B331F13EA23}" srcOrd="2" destOrd="0" parTransId="{21107633-5158-4409-A6E1-63D1B82F5BA0}" sibTransId="{0351937F-B753-4AD6-85E9-539E2CBC55EC}"/>
    <dgm:cxn modelId="{1D6ECEBF-649B-41FC-88BF-F0B52C8DB216}" srcId="{29DB2859-3D5F-4084-B321-2B331F13EA23}" destId="{0FE02E85-1825-46F3-BAFB-E148F66C5D1E}" srcOrd="0" destOrd="0" parTransId="{0904FD27-6176-4F79-8F58-C6C2DE0A1F8D}" sibTransId="{BAAB8589-AB82-47DC-8D7F-73004A935B9B}"/>
    <dgm:cxn modelId="{F7A0F3D4-C043-4119-850A-0C405AC6968D}" type="presOf" srcId="{CF6CCEE6-B2E3-46BE-B6B8-889390DAD082}" destId="{C1C7DDBF-32DD-45B8-9392-E82A2D71CE7D}" srcOrd="0" destOrd="0" presId="urn:microsoft.com/office/officeart/2005/8/layout/vList2"/>
    <dgm:cxn modelId="{A05015EE-91F3-48DD-BFCA-A50269E13E05}" type="presOf" srcId="{93609A47-FF9E-4CCD-9450-734A1715F957}" destId="{7B17D43D-EEB0-4048-A4CA-9F2A1501C115}" srcOrd="0" destOrd="0" presId="urn:microsoft.com/office/officeart/2005/8/layout/vList2"/>
    <dgm:cxn modelId="{F97566A3-6579-49E2-84E3-48ACB95D192A}" type="presParOf" srcId="{9FC2EAC9-7CBC-4A83-B109-3EF9D19BB7FB}" destId="{C1C7DDBF-32DD-45B8-9392-E82A2D71CE7D}" srcOrd="0" destOrd="0" presId="urn:microsoft.com/office/officeart/2005/8/layout/vList2"/>
    <dgm:cxn modelId="{910B3668-35F7-4826-B791-F5B4EACDF5D1}" type="presParOf" srcId="{9FC2EAC9-7CBC-4A83-B109-3EF9D19BB7FB}" destId="{F0CE152E-D0FD-4D91-ABEB-68555E37DFC4}" srcOrd="1" destOrd="0" presId="urn:microsoft.com/office/officeart/2005/8/layout/vList2"/>
    <dgm:cxn modelId="{85DE9821-8E0A-47FC-BD6B-5A8BB77C3B38}" type="presParOf" srcId="{9FC2EAC9-7CBC-4A83-B109-3EF9D19BB7FB}" destId="{7B17D43D-EEB0-4048-A4CA-9F2A1501C115}" srcOrd="2" destOrd="0" presId="urn:microsoft.com/office/officeart/2005/8/layout/vList2"/>
    <dgm:cxn modelId="{F48F457B-081B-4D0B-AF8F-201144EC7A7F}" type="presParOf" srcId="{9FC2EAC9-7CBC-4A83-B109-3EF9D19BB7FB}" destId="{0ECBE974-2B04-4EC2-A251-4F042044DB2B}" srcOrd="3" destOrd="0" presId="urn:microsoft.com/office/officeart/2005/8/layout/vList2"/>
    <dgm:cxn modelId="{6A9BC2A1-7B1E-4A90-BD4E-ADBB23B7501C}" type="presParOf" srcId="{9FC2EAC9-7CBC-4A83-B109-3EF9D19BB7FB}" destId="{D78A747B-4653-4F92-926C-02F3E3FE712D}" srcOrd="4" destOrd="0" presId="urn:microsoft.com/office/officeart/2005/8/layout/vList2"/>
    <dgm:cxn modelId="{2BA462D7-56EC-4D7C-94E8-6D760FD879C0}" type="presParOf" srcId="{9FC2EAC9-7CBC-4A83-B109-3EF9D19BB7FB}" destId="{62B8F747-F9A0-436D-BFC2-E74956D267CD}" srcOrd="5" destOrd="0" presId="urn:microsoft.com/office/officeart/2005/8/layout/vList2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564DE91-F33E-4518-BA91-502F125DD28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3F9205E8-147A-44D2-82C4-F59CF303CD1E}">
      <dgm:prSet custT="1"/>
      <dgm:spPr/>
      <dgm:t>
        <a:bodyPr/>
        <a:lstStyle/>
        <a:p>
          <a:r>
            <a:rPr lang="sv-SE" sz="3200" baseline="0" err="1"/>
            <a:t>Diklofenak</a:t>
          </a:r>
          <a:r>
            <a:rPr lang="sv-SE" sz="3200" baseline="0"/>
            <a:t> förhindrar att träd kan</a:t>
          </a:r>
          <a:br>
            <a:rPr lang="sv-SE" sz="3200" baseline="0"/>
          </a:br>
          <a:r>
            <a:rPr lang="sv-SE" sz="3200" baseline="0"/>
            <a:t>ta upp näring</a:t>
          </a:r>
          <a:endParaRPr lang="sv-SE" sz="3200"/>
        </a:p>
      </dgm:t>
    </dgm:pt>
    <dgm:pt modelId="{3745FE8D-EDD5-4193-AEE7-60D18E290036}" type="parTrans" cxnId="{1B6A2D8A-D13A-4248-835B-09954E1AAAEE}">
      <dgm:prSet/>
      <dgm:spPr/>
      <dgm:t>
        <a:bodyPr/>
        <a:lstStyle/>
        <a:p>
          <a:endParaRPr lang="sv-SE" sz="3200"/>
        </a:p>
      </dgm:t>
    </dgm:pt>
    <dgm:pt modelId="{A2396724-2593-438A-A92D-7D3F34C4B3A8}" type="sibTrans" cxnId="{1B6A2D8A-D13A-4248-835B-09954E1AAAEE}">
      <dgm:prSet/>
      <dgm:spPr/>
      <dgm:t>
        <a:bodyPr/>
        <a:lstStyle/>
        <a:p>
          <a:endParaRPr lang="sv-SE" sz="3200"/>
        </a:p>
      </dgm:t>
    </dgm:pt>
    <dgm:pt modelId="{98DFC2AD-33F8-491A-9AB9-075A46843E2E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3200" baseline="0" err="1"/>
            <a:t>Diklofenak</a:t>
          </a:r>
          <a:r>
            <a:rPr lang="sv-SE" sz="3200" baseline="0"/>
            <a:t> är giftigt för vattenlevande</a:t>
          </a:r>
          <a:br>
            <a:rPr lang="sv-SE" sz="3200" baseline="0"/>
          </a:br>
          <a:r>
            <a:rPr lang="sv-SE" sz="3200" baseline="0"/>
            <a:t>organismer och fiskar</a:t>
          </a:r>
          <a:endParaRPr lang="sv-SE" sz="3200"/>
        </a:p>
      </dgm:t>
    </dgm:pt>
    <dgm:pt modelId="{6DE587E4-F600-42AD-AAC5-A05344DF1A82}" type="parTrans" cxnId="{B8920AF5-4564-478F-9D2F-DF824FD2F8B7}">
      <dgm:prSet/>
      <dgm:spPr/>
      <dgm:t>
        <a:bodyPr/>
        <a:lstStyle/>
        <a:p>
          <a:endParaRPr lang="sv-SE" sz="3200"/>
        </a:p>
      </dgm:t>
    </dgm:pt>
    <dgm:pt modelId="{30B9BB31-DCDE-4797-9B4D-FA2EAFFCEC4A}" type="sibTrans" cxnId="{B8920AF5-4564-478F-9D2F-DF824FD2F8B7}">
      <dgm:prSet/>
      <dgm:spPr/>
      <dgm:t>
        <a:bodyPr/>
        <a:lstStyle/>
        <a:p>
          <a:endParaRPr lang="sv-SE" sz="3200"/>
        </a:p>
      </dgm:t>
    </dgm:pt>
    <dgm:pt modelId="{9B85A5D4-420F-4EC2-82D6-D01120D0CEED}">
      <dgm:prSet custT="1"/>
      <dgm:spPr/>
      <dgm:t>
        <a:bodyPr/>
        <a:lstStyle/>
        <a:p>
          <a:r>
            <a:rPr lang="sv-SE" sz="2800" baseline="0"/>
            <a:t>Läkemedelskommittén i Västmanland tog år 2013 bort </a:t>
          </a:r>
          <a:r>
            <a:rPr lang="sv-SE" sz="2800" baseline="0" err="1"/>
            <a:t>diklofenak</a:t>
          </a:r>
          <a:r>
            <a:rPr lang="sv-SE" sz="2800" baseline="0"/>
            <a:t>, av både av medicinska och miljömässiga skäl, som rekommenderad NSAID på basläkemedelslistan. NSAID är smärtstillande och antiinflammatoriska läkemedel.</a:t>
          </a:r>
          <a:endParaRPr lang="sv-SE" sz="2800"/>
        </a:p>
      </dgm:t>
    </dgm:pt>
    <dgm:pt modelId="{A211DAD4-1B46-45E8-8D20-6396B5C457B6}" type="parTrans" cxnId="{7A156D42-D2E0-4D1A-9D65-38749DA7F0BB}">
      <dgm:prSet/>
      <dgm:spPr/>
      <dgm:t>
        <a:bodyPr/>
        <a:lstStyle/>
        <a:p>
          <a:endParaRPr lang="sv-SE" sz="3200"/>
        </a:p>
      </dgm:t>
    </dgm:pt>
    <dgm:pt modelId="{4FF6E46F-5B5E-4C14-B288-34CA17090F3A}" type="sibTrans" cxnId="{7A156D42-D2E0-4D1A-9D65-38749DA7F0BB}">
      <dgm:prSet/>
      <dgm:spPr/>
      <dgm:t>
        <a:bodyPr/>
        <a:lstStyle/>
        <a:p>
          <a:endParaRPr lang="sv-SE" sz="3200"/>
        </a:p>
      </dgm:t>
    </dgm:pt>
    <dgm:pt modelId="{D07FDA9F-0EFB-4399-8A49-CBAD183939B8}">
      <dgm:prSet custT="1"/>
      <dgm:spPr/>
      <dgm:t>
        <a:bodyPr/>
        <a:lstStyle/>
        <a:p>
          <a:r>
            <a:rPr lang="sv-SE" sz="3200" baseline="0"/>
            <a:t>Diklofenak ökar växthuseffekten</a:t>
          </a:r>
          <a:endParaRPr lang="sv-SE" sz="3200"/>
        </a:p>
      </dgm:t>
    </dgm:pt>
    <dgm:pt modelId="{51FDB172-0B4D-4F9A-8347-269B4779D09A}" type="parTrans" cxnId="{7FCE9630-8D20-4C9C-9F18-B3ECCC872ACD}">
      <dgm:prSet/>
      <dgm:spPr/>
      <dgm:t>
        <a:bodyPr/>
        <a:lstStyle/>
        <a:p>
          <a:endParaRPr lang="sv-SE" sz="3200"/>
        </a:p>
      </dgm:t>
    </dgm:pt>
    <dgm:pt modelId="{F8649DFD-2931-40D7-970F-AA3B28A0E35B}" type="sibTrans" cxnId="{7FCE9630-8D20-4C9C-9F18-B3ECCC872ACD}">
      <dgm:prSet/>
      <dgm:spPr/>
      <dgm:t>
        <a:bodyPr/>
        <a:lstStyle/>
        <a:p>
          <a:endParaRPr lang="sv-SE" sz="3200"/>
        </a:p>
      </dgm:t>
    </dgm:pt>
    <dgm:pt modelId="{5C8C5F8D-8F69-4D1B-99C1-FC47ECE4230C}" type="pres">
      <dgm:prSet presAssocID="{6564DE91-F33E-4518-BA91-502F125DD287}" presName="linear" presStyleCnt="0">
        <dgm:presLayoutVars>
          <dgm:animLvl val="lvl"/>
          <dgm:resizeHandles val="exact"/>
        </dgm:presLayoutVars>
      </dgm:prSet>
      <dgm:spPr/>
    </dgm:pt>
    <dgm:pt modelId="{BC19ED9F-C53C-43D2-9A15-DDBC3E3A46B6}" type="pres">
      <dgm:prSet presAssocID="{3F9205E8-147A-44D2-82C4-F59CF303CD1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37087F5-22B7-4392-9045-DBAFFF3737C6}" type="pres">
      <dgm:prSet presAssocID="{A2396724-2593-438A-A92D-7D3F34C4B3A8}" presName="spacer" presStyleCnt="0"/>
      <dgm:spPr/>
    </dgm:pt>
    <dgm:pt modelId="{D41E9CB4-C896-412E-931B-6FBC1A14457F}" type="pres">
      <dgm:prSet presAssocID="{98DFC2AD-33F8-491A-9AB9-075A46843E2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287F595-ABBD-491E-9F3B-F1F14363B269}" type="pres">
      <dgm:prSet presAssocID="{98DFC2AD-33F8-491A-9AB9-075A46843E2E}" presName="childText" presStyleLbl="revTx" presStyleIdx="0" presStyleCnt="1">
        <dgm:presLayoutVars>
          <dgm:bulletEnabled val="1"/>
        </dgm:presLayoutVars>
      </dgm:prSet>
      <dgm:spPr/>
    </dgm:pt>
    <dgm:pt modelId="{870FCE8B-B4CC-4741-BF3B-E09FCE27C69E}" type="pres">
      <dgm:prSet presAssocID="{D07FDA9F-0EFB-4399-8A49-CBAD183939B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1697101-7856-4567-B16D-CEFDCB4506AD}" type="presOf" srcId="{3F9205E8-147A-44D2-82C4-F59CF303CD1E}" destId="{BC19ED9F-C53C-43D2-9A15-DDBC3E3A46B6}" srcOrd="0" destOrd="0" presId="urn:microsoft.com/office/officeart/2005/8/layout/vList2"/>
    <dgm:cxn modelId="{CA27AB01-0041-4E08-84C2-428F10A64A0A}" type="presOf" srcId="{9B85A5D4-420F-4EC2-82D6-D01120D0CEED}" destId="{6287F595-ABBD-491E-9F3B-F1F14363B269}" srcOrd="0" destOrd="0" presId="urn:microsoft.com/office/officeart/2005/8/layout/vList2"/>
    <dgm:cxn modelId="{7FCE9630-8D20-4C9C-9F18-B3ECCC872ACD}" srcId="{6564DE91-F33E-4518-BA91-502F125DD287}" destId="{D07FDA9F-0EFB-4399-8A49-CBAD183939B8}" srcOrd="2" destOrd="0" parTransId="{51FDB172-0B4D-4F9A-8347-269B4779D09A}" sibTransId="{F8649DFD-2931-40D7-970F-AA3B28A0E35B}"/>
    <dgm:cxn modelId="{7A156D42-D2E0-4D1A-9D65-38749DA7F0BB}" srcId="{98DFC2AD-33F8-491A-9AB9-075A46843E2E}" destId="{9B85A5D4-420F-4EC2-82D6-D01120D0CEED}" srcOrd="0" destOrd="0" parTransId="{A211DAD4-1B46-45E8-8D20-6396B5C457B6}" sibTransId="{4FF6E46F-5B5E-4C14-B288-34CA17090F3A}"/>
    <dgm:cxn modelId="{D279D94C-85C2-4550-A2E9-DCF46B6DA349}" type="presOf" srcId="{D07FDA9F-0EFB-4399-8A49-CBAD183939B8}" destId="{870FCE8B-B4CC-4741-BF3B-E09FCE27C69E}" srcOrd="0" destOrd="0" presId="urn:microsoft.com/office/officeart/2005/8/layout/vList2"/>
    <dgm:cxn modelId="{1B6A2D8A-D13A-4248-835B-09954E1AAAEE}" srcId="{6564DE91-F33E-4518-BA91-502F125DD287}" destId="{3F9205E8-147A-44D2-82C4-F59CF303CD1E}" srcOrd="0" destOrd="0" parTransId="{3745FE8D-EDD5-4193-AEE7-60D18E290036}" sibTransId="{A2396724-2593-438A-A92D-7D3F34C4B3A8}"/>
    <dgm:cxn modelId="{3AEE7A9E-93AB-4EFE-B35C-CDF03AC5ED8D}" type="presOf" srcId="{6564DE91-F33E-4518-BA91-502F125DD287}" destId="{5C8C5F8D-8F69-4D1B-99C1-FC47ECE4230C}" srcOrd="0" destOrd="0" presId="urn:microsoft.com/office/officeart/2005/8/layout/vList2"/>
    <dgm:cxn modelId="{B8920AF5-4564-478F-9D2F-DF824FD2F8B7}" srcId="{6564DE91-F33E-4518-BA91-502F125DD287}" destId="{98DFC2AD-33F8-491A-9AB9-075A46843E2E}" srcOrd="1" destOrd="0" parTransId="{6DE587E4-F600-42AD-AAC5-A05344DF1A82}" sibTransId="{30B9BB31-DCDE-4797-9B4D-FA2EAFFCEC4A}"/>
    <dgm:cxn modelId="{E2CD5EFF-DD22-4316-BAC1-C1CA8537A8E7}" type="presOf" srcId="{98DFC2AD-33F8-491A-9AB9-075A46843E2E}" destId="{D41E9CB4-C896-412E-931B-6FBC1A14457F}" srcOrd="0" destOrd="0" presId="urn:microsoft.com/office/officeart/2005/8/layout/vList2"/>
    <dgm:cxn modelId="{1299E1C0-FC4E-445D-8619-74A9FC9FAFD6}" type="presParOf" srcId="{5C8C5F8D-8F69-4D1B-99C1-FC47ECE4230C}" destId="{BC19ED9F-C53C-43D2-9A15-DDBC3E3A46B6}" srcOrd="0" destOrd="0" presId="urn:microsoft.com/office/officeart/2005/8/layout/vList2"/>
    <dgm:cxn modelId="{F6969825-00C9-4F1C-8CEA-2D40CEE38708}" type="presParOf" srcId="{5C8C5F8D-8F69-4D1B-99C1-FC47ECE4230C}" destId="{537087F5-22B7-4392-9045-DBAFFF3737C6}" srcOrd="1" destOrd="0" presId="urn:microsoft.com/office/officeart/2005/8/layout/vList2"/>
    <dgm:cxn modelId="{704C2A97-4B5E-4F18-AF12-43714F3163DD}" type="presParOf" srcId="{5C8C5F8D-8F69-4D1B-99C1-FC47ECE4230C}" destId="{D41E9CB4-C896-412E-931B-6FBC1A14457F}" srcOrd="2" destOrd="0" presId="urn:microsoft.com/office/officeart/2005/8/layout/vList2"/>
    <dgm:cxn modelId="{CA4883F0-9DDF-4A08-BF85-162DE2DEDE34}" type="presParOf" srcId="{5C8C5F8D-8F69-4D1B-99C1-FC47ECE4230C}" destId="{6287F595-ABBD-491E-9F3B-F1F14363B269}" srcOrd="3" destOrd="0" presId="urn:microsoft.com/office/officeart/2005/8/layout/vList2"/>
    <dgm:cxn modelId="{2282686E-2A30-486A-A615-F3FA5CAE556A}" type="presParOf" srcId="{5C8C5F8D-8F69-4D1B-99C1-FC47ECE4230C}" destId="{870FCE8B-B4CC-4741-BF3B-E09FCE27C69E}" srcOrd="4" destOrd="0" presId="urn:microsoft.com/office/officeart/2005/8/layout/vList2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564DE91-F33E-4518-BA91-502F125DD28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3F9205E8-147A-44D2-82C4-F59CF303CD1E}">
      <dgm:prSet custT="1"/>
      <dgm:spPr/>
      <dgm:t>
        <a:bodyPr/>
        <a:lstStyle/>
        <a:p>
          <a:r>
            <a:rPr lang="sv-SE" sz="3200" baseline="0" err="1"/>
            <a:t>Diklofenak</a:t>
          </a:r>
          <a:r>
            <a:rPr lang="sv-SE" sz="3200" baseline="0"/>
            <a:t> förhindrar att träd kan</a:t>
          </a:r>
          <a:br>
            <a:rPr lang="sv-SE" sz="3200" baseline="0"/>
          </a:br>
          <a:r>
            <a:rPr lang="sv-SE" sz="3200" baseline="0"/>
            <a:t>ta upp näring</a:t>
          </a:r>
          <a:endParaRPr lang="sv-SE" sz="3200"/>
        </a:p>
      </dgm:t>
    </dgm:pt>
    <dgm:pt modelId="{3745FE8D-EDD5-4193-AEE7-60D18E290036}" type="parTrans" cxnId="{1B6A2D8A-D13A-4248-835B-09954E1AAAEE}">
      <dgm:prSet/>
      <dgm:spPr/>
      <dgm:t>
        <a:bodyPr/>
        <a:lstStyle/>
        <a:p>
          <a:endParaRPr lang="sv-SE" sz="3200"/>
        </a:p>
      </dgm:t>
    </dgm:pt>
    <dgm:pt modelId="{A2396724-2593-438A-A92D-7D3F34C4B3A8}" type="sibTrans" cxnId="{1B6A2D8A-D13A-4248-835B-09954E1AAAEE}">
      <dgm:prSet/>
      <dgm:spPr/>
      <dgm:t>
        <a:bodyPr/>
        <a:lstStyle/>
        <a:p>
          <a:endParaRPr lang="sv-SE" sz="3200"/>
        </a:p>
      </dgm:t>
    </dgm:pt>
    <dgm:pt modelId="{98DFC2AD-33F8-491A-9AB9-075A46843E2E}">
      <dgm:prSet custT="1"/>
      <dgm:spPr/>
      <dgm:t>
        <a:bodyPr/>
        <a:lstStyle/>
        <a:p>
          <a:r>
            <a:rPr lang="sv-SE" sz="3200" baseline="0"/>
            <a:t>Diklofenak är giftigt för vattenlevande</a:t>
          </a:r>
          <a:br>
            <a:rPr lang="sv-SE" sz="3200" baseline="0"/>
          </a:br>
          <a:r>
            <a:rPr lang="sv-SE" sz="3200" baseline="0"/>
            <a:t>organismer och fiskar</a:t>
          </a:r>
          <a:endParaRPr lang="sv-SE" sz="3200"/>
        </a:p>
      </dgm:t>
    </dgm:pt>
    <dgm:pt modelId="{6DE587E4-F600-42AD-AAC5-A05344DF1A82}" type="parTrans" cxnId="{B8920AF5-4564-478F-9D2F-DF824FD2F8B7}">
      <dgm:prSet/>
      <dgm:spPr/>
      <dgm:t>
        <a:bodyPr/>
        <a:lstStyle/>
        <a:p>
          <a:endParaRPr lang="sv-SE" sz="3200"/>
        </a:p>
      </dgm:t>
    </dgm:pt>
    <dgm:pt modelId="{30B9BB31-DCDE-4797-9B4D-FA2EAFFCEC4A}" type="sibTrans" cxnId="{B8920AF5-4564-478F-9D2F-DF824FD2F8B7}">
      <dgm:prSet/>
      <dgm:spPr/>
      <dgm:t>
        <a:bodyPr/>
        <a:lstStyle/>
        <a:p>
          <a:endParaRPr lang="sv-SE" sz="3200"/>
        </a:p>
      </dgm:t>
    </dgm:pt>
    <dgm:pt modelId="{D07FDA9F-0EFB-4399-8A49-CBAD183939B8}">
      <dgm:prSet custT="1"/>
      <dgm:spPr/>
      <dgm:t>
        <a:bodyPr/>
        <a:lstStyle/>
        <a:p>
          <a:r>
            <a:rPr lang="sv-SE" sz="3200" baseline="0" err="1"/>
            <a:t>Diklofenak</a:t>
          </a:r>
          <a:r>
            <a:rPr lang="sv-SE" sz="3200" baseline="0"/>
            <a:t> ökar växthuseffekten</a:t>
          </a:r>
          <a:endParaRPr lang="sv-SE" sz="3200"/>
        </a:p>
      </dgm:t>
    </dgm:pt>
    <dgm:pt modelId="{51FDB172-0B4D-4F9A-8347-269B4779D09A}" type="parTrans" cxnId="{7FCE9630-8D20-4C9C-9F18-B3ECCC872ACD}">
      <dgm:prSet/>
      <dgm:spPr/>
      <dgm:t>
        <a:bodyPr/>
        <a:lstStyle/>
        <a:p>
          <a:endParaRPr lang="sv-SE" sz="3200"/>
        </a:p>
      </dgm:t>
    </dgm:pt>
    <dgm:pt modelId="{F8649DFD-2931-40D7-970F-AA3B28A0E35B}" type="sibTrans" cxnId="{7FCE9630-8D20-4C9C-9F18-B3ECCC872ACD}">
      <dgm:prSet/>
      <dgm:spPr/>
      <dgm:t>
        <a:bodyPr/>
        <a:lstStyle/>
        <a:p>
          <a:endParaRPr lang="sv-SE" sz="3200"/>
        </a:p>
      </dgm:t>
    </dgm:pt>
    <dgm:pt modelId="{5C8C5F8D-8F69-4D1B-99C1-FC47ECE4230C}" type="pres">
      <dgm:prSet presAssocID="{6564DE91-F33E-4518-BA91-502F125DD287}" presName="linear" presStyleCnt="0">
        <dgm:presLayoutVars>
          <dgm:animLvl val="lvl"/>
          <dgm:resizeHandles val="exact"/>
        </dgm:presLayoutVars>
      </dgm:prSet>
      <dgm:spPr/>
    </dgm:pt>
    <dgm:pt modelId="{BC19ED9F-C53C-43D2-9A15-DDBC3E3A46B6}" type="pres">
      <dgm:prSet presAssocID="{3F9205E8-147A-44D2-82C4-F59CF303CD1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37087F5-22B7-4392-9045-DBAFFF3737C6}" type="pres">
      <dgm:prSet presAssocID="{A2396724-2593-438A-A92D-7D3F34C4B3A8}" presName="spacer" presStyleCnt="0"/>
      <dgm:spPr/>
    </dgm:pt>
    <dgm:pt modelId="{D41E9CB4-C896-412E-931B-6FBC1A14457F}" type="pres">
      <dgm:prSet presAssocID="{98DFC2AD-33F8-491A-9AB9-075A46843E2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8AB90B8-028C-4233-A170-A6AE6F1D870E}" type="pres">
      <dgm:prSet presAssocID="{30B9BB31-DCDE-4797-9B4D-FA2EAFFCEC4A}" presName="spacer" presStyleCnt="0"/>
      <dgm:spPr/>
    </dgm:pt>
    <dgm:pt modelId="{870FCE8B-B4CC-4741-BF3B-E09FCE27C69E}" type="pres">
      <dgm:prSet presAssocID="{D07FDA9F-0EFB-4399-8A49-CBAD183939B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1697101-7856-4567-B16D-CEFDCB4506AD}" type="presOf" srcId="{3F9205E8-147A-44D2-82C4-F59CF303CD1E}" destId="{BC19ED9F-C53C-43D2-9A15-DDBC3E3A46B6}" srcOrd="0" destOrd="0" presId="urn:microsoft.com/office/officeart/2005/8/layout/vList2"/>
    <dgm:cxn modelId="{7FCE9630-8D20-4C9C-9F18-B3ECCC872ACD}" srcId="{6564DE91-F33E-4518-BA91-502F125DD287}" destId="{D07FDA9F-0EFB-4399-8A49-CBAD183939B8}" srcOrd="2" destOrd="0" parTransId="{51FDB172-0B4D-4F9A-8347-269B4779D09A}" sibTransId="{F8649DFD-2931-40D7-970F-AA3B28A0E35B}"/>
    <dgm:cxn modelId="{D279D94C-85C2-4550-A2E9-DCF46B6DA349}" type="presOf" srcId="{D07FDA9F-0EFB-4399-8A49-CBAD183939B8}" destId="{870FCE8B-B4CC-4741-BF3B-E09FCE27C69E}" srcOrd="0" destOrd="0" presId="urn:microsoft.com/office/officeart/2005/8/layout/vList2"/>
    <dgm:cxn modelId="{1B6A2D8A-D13A-4248-835B-09954E1AAAEE}" srcId="{6564DE91-F33E-4518-BA91-502F125DD287}" destId="{3F9205E8-147A-44D2-82C4-F59CF303CD1E}" srcOrd="0" destOrd="0" parTransId="{3745FE8D-EDD5-4193-AEE7-60D18E290036}" sibTransId="{A2396724-2593-438A-A92D-7D3F34C4B3A8}"/>
    <dgm:cxn modelId="{3AEE7A9E-93AB-4EFE-B35C-CDF03AC5ED8D}" type="presOf" srcId="{6564DE91-F33E-4518-BA91-502F125DD287}" destId="{5C8C5F8D-8F69-4D1B-99C1-FC47ECE4230C}" srcOrd="0" destOrd="0" presId="urn:microsoft.com/office/officeart/2005/8/layout/vList2"/>
    <dgm:cxn modelId="{B8920AF5-4564-478F-9D2F-DF824FD2F8B7}" srcId="{6564DE91-F33E-4518-BA91-502F125DD287}" destId="{98DFC2AD-33F8-491A-9AB9-075A46843E2E}" srcOrd="1" destOrd="0" parTransId="{6DE587E4-F600-42AD-AAC5-A05344DF1A82}" sibTransId="{30B9BB31-DCDE-4797-9B4D-FA2EAFFCEC4A}"/>
    <dgm:cxn modelId="{E2CD5EFF-DD22-4316-BAC1-C1CA8537A8E7}" type="presOf" srcId="{98DFC2AD-33F8-491A-9AB9-075A46843E2E}" destId="{D41E9CB4-C896-412E-931B-6FBC1A14457F}" srcOrd="0" destOrd="0" presId="urn:microsoft.com/office/officeart/2005/8/layout/vList2"/>
    <dgm:cxn modelId="{1299E1C0-FC4E-445D-8619-74A9FC9FAFD6}" type="presParOf" srcId="{5C8C5F8D-8F69-4D1B-99C1-FC47ECE4230C}" destId="{BC19ED9F-C53C-43D2-9A15-DDBC3E3A46B6}" srcOrd="0" destOrd="0" presId="urn:microsoft.com/office/officeart/2005/8/layout/vList2"/>
    <dgm:cxn modelId="{F6969825-00C9-4F1C-8CEA-2D40CEE38708}" type="presParOf" srcId="{5C8C5F8D-8F69-4D1B-99C1-FC47ECE4230C}" destId="{537087F5-22B7-4392-9045-DBAFFF3737C6}" srcOrd="1" destOrd="0" presId="urn:microsoft.com/office/officeart/2005/8/layout/vList2"/>
    <dgm:cxn modelId="{704C2A97-4B5E-4F18-AF12-43714F3163DD}" type="presParOf" srcId="{5C8C5F8D-8F69-4D1B-99C1-FC47ECE4230C}" destId="{D41E9CB4-C896-412E-931B-6FBC1A14457F}" srcOrd="2" destOrd="0" presId="urn:microsoft.com/office/officeart/2005/8/layout/vList2"/>
    <dgm:cxn modelId="{C966080A-9593-42BF-A9D1-22FE794266BD}" type="presParOf" srcId="{5C8C5F8D-8F69-4D1B-99C1-FC47ECE4230C}" destId="{F8AB90B8-028C-4233-A170-A6AE6F1D870E}" srcOrd="3" destOrd="0" presId="urn:microsoft.com/office/officeart/2005/8/layout/vList2"/>
    <dgm:cxn modelId="{2282686E-2A30-486A-A615-F3FA5CAE556A}" type="presParOf" srcId="{5C8C5F8D-8F69-4D1B-99C1-FC47ECE4230C}" destId="{870FCE8B-B4CC-4741-BF3B-E09FCE27C69E}" srcOrd="4" destOrd="0" presId="urn:microsoft.com/office/officeart/2005/8/layout/vList2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02DA94-5C67-424A-9106-C29367BE7B3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CF6CCEE6-B2E3-46BE-B6B8-889390DAD082}">
      <dgm:prSet phldrT="[Text]" custT="1"/>
      <dgm:spPr/>
      <dgm:t>
        <a:bodyPr/>
        <a:lstStyle/>
        <a:p>
          <a:pPr>
            <a:buFont typeface="+mj-lt"/>
            <a:buAutoNum type="alphaUcPeriod"/>
          </a:pPr>
          <a:r>
            <a:rPr lang="sv-SE" sz="3200"/>
            <a:t>A. Hjälpmedelscentrum</a:t>
          </a:r>
        </a:p>
      </dgm:t>
    </dgm:pt>
    <dgm:pt modelId="{BF83522A-5B90-4BC9-8FB0-66C260E8B69B}" type="parTrans" cxnId="{BF7C231B-5F15-4DF6-AB03-7FD9544CAD0A}">
      <dgm:prSet/>
      <dgm:spPr/>
      <dgm:t>
        <a:bodyPr/>
        <a:lstStyle/>
        <a:p>
          <a:endParaRPr lang="sv-SE" sz="3200"/>
        </a:p>
      </dgm:t>
    </dgm:pt>
    <dgm:pt modelId="{73303678-F80E-4740-904D-3D12D3287EC9}" type="sibTrans" cxnId="{BF7C231B-5F15-4DF6-AB03-7FD9544CAD0A}">
      <dgm:prSet/>
      <dgm:spPr/>
      <dgm:t>
        <a:bodyPr/>
        <a:lstStyle/>
        <a:p>
          <a:endParaRPr lang="sv-SE" sz="3200"/>
        </a:p>
      </dgm:t>
    </dgm:pt>
    <dgm:pt modelId="{93609A47-FF9E-4CCD-9450-734A1715F957}">
      <dgm:prSet custT="1"/>
      <dgm:spPr/>
      <dgm:t>
        <a:bodyPr/>
        <a:lstStyle/>
        <a:p>
          <a:r>
            <a:rPr lang="sv-SE" sz="3200"/>
            <a:t>B. Regionfastigheter</a:t>
          </a:r>
        </a:p>
      </dgm:t>
    </dgm:pt>
    <dgm:pt modelId="{440A8AB1-157C-40EE-BFB0-D1BDDD3CFB5A}" type="parTrans" cxnId="{F9960AAA-42D0-4D15-A0A2-3296A527CBB9}">
      <dgm:prSet/>
      <dgm:spPr/>
      <dgm:t>
        <a:bodyPr/>
        <a:lstStyle/>
        <a:p>
          <a:endParaRPr lang="sv-SE" sz="3200"/>
        </a:p>
      </dgm:t>
    </dgm:pt>
    <dgm:pt modelId="{8BFAF18B-FF97-4819-B025-D3D03C5965D7}" type="sibTrans" cxnId="{F9960AAA-42D0-4D15-A0A2-3296A527CBB9}">
      <dgm:prSet/>
      <dgm:spPr/>
      <dgm:t>
        <a:bodyPr/>
        <a:lstStyle/>
        <a:p>
          <a:endParaRPr lang="sv-SE" sz="3200"/>
        </a:p>
      </dgm:t>
    </dgm:pt>
    <dgm:pt modelId="{29DB2859-3D5F-4084-B321-2B331F13EA23}">
      <dgm:prSet custT="1"/>
      <dgm:spPr/>
      <dgm:t>
        <a:bodyPr/>
        <a:lstStyle/>
        <a:p>
          <a:r>
            <a:rPr lang="sv-SE" sz="3200"/>
            <a:t>C. Medicinkliniken</a:t>
          </a:r>
        </a:p>
      </dgm:t>
    </dgm:pt>
    <dgm:pt modelId="{21107633-5158-4409-A6E1-63D1B82F5BA0}" type="parTrans" cxnId="{1FEA41B4-C936-4ABA-A138-56084118BDF7}">
      <dgm:prSet/>
      <dgm:spPr/>
      <dgm:t>
        <a:bodyPr/>
        <a:lstStyle/>
        <a:p>
          <a:endParaRPr lang="sv-SE" sz="3200"/>
        </a:p>
      </dgm:t>
    </dgm:pt>
    <dgm:pt modelId="{0351937F-B753-4AD6-85E9-539E2CBC55EC}" type="sibTrans" cxnId="{1FEA41B4-C936-4ABA-A138-56084118BDF7}">
      <dgm:prSet/>
      <dgm:spPr/>
      <dgm:t>
        <a:bodyPr/>
        <a:lstStyle/>
        <a:p>
          <a:endParaRPr lang="sv-SE" sz="3200"/>
        </a:p>
      </dgm:t>
    </dgm:pt>
    <dgm:pt modelId="{9FC2EAC9-7CBC-4A83-B109-3EF9D19BB7FB}" type="pres">
      <dgm:prSet presAssocID="{1B02DA94-5C67-424A-9106-C29367BE7B39}" presName="linear" presStyleCnt="0">
        <dgm:presLayoutVars>
          <dgm:animLvl val="lvl"/>
          <dgm:resizeHandles val="exact"/>
        </dgm:presLayoutVars>
      </dgm:prSet>
      <dgm:spPr/>
    </dgm:pt>
    <dgm:pt modelId="{C1C7DDBF-32DD-45B8-9392-E82A2D71CE7D}" type="pres">
      <dgm:prSet presAssocID="{CF6CCEE6-B2E3-46BE-B6B8-889390DAD08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0CE152E-D0FD-4D91-ABEB-68555E37DFC4}" type="pres">
      <dgm:prSet presAssocID="{73303678-F80E-4740-904D-3D12D3287EC9}" presName="spacer" presStyleCnt="0"/>
      <dgm:spPr/>
    </dgm:pt>
    <dgm:pt modelId="{7B17D43D-EEB0-4048-A4CA-9F2A1501C115}" type="pres">
      <dgm:prSet presAssocID="{93609A47-FF9E-4CCD-9450-734A1715F95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ECBE974-2B04-4EC2-A251-4F042044DB2B}" type="pres">
      <dgm:prSet presAssocID="{8BFAF18B-FF97-4819-B025-D3D03C5965D7}" presName="spacer" presStyleCnt="0"/>
      <dgm:spPr/>
    </dgm:pt>
    <dgm:pt modelId="{D78A747B-4653-4F92-926C-02F3E3FE712D}" type="pres">
      <dgm:prSet presAssocID="{29DB2859-3D5F-4084-B321-2B331F13EA2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F7C231B-5F15-4DF6-AB03-7FD9544CAD0A}" srcId="{1B02DA94-5C67-424A-9106-C29367BE7B39}" destId="{CF6CCEE6-B2E3-46BE-B6B8-889390DAD082}" srcOrd="0" destOrd="0" parTransId="{BF83522A-5B90-4BC9-8FB0-66C260E8B69B}" sibTransId="{73303678-F80E-4740-904D-3D12D3287EC9}"/>
    <dgm:cxn modelId="{7EE1463C-7961-4EC6-8FDB-BAD2C57CBF41}" type="presOf" srcId="{1B02DA94-5C67-424A-9106-C29367BE7B39}" destId="{9FC2EAC9-7CBC-4A83-B109-3EF9D19BB7FB}" srcOrd="0" destOrd="0" presId="urn:microsoft.com/office/officeart/2005/8/layout/vList2"/>
    <dgm:cxn modelId="{D16B886D-B4C3-4A5E-B7AB-560D2E649A8B}" type="presOf" srcId="{29DB2859-3D5F-4084-B321-2B331F13EA23}" destId="{D78A747B-4653-4F92-926C-02F3E3FE712D}" srcOrd="0" destOrd="0" presId="urn:microsoft.com/office/officeart/2005/8/layout/vList2"/>
    <dgm:cxn modelId="{F9960AAA-42D0-4D15-A0A2-3296A527CBB9}" srcId="{1B02DA94-5C67-424A-9106-C29367BE7B39}" destId="{93609A47-FF9E-4CCD-9450-734A1715F957}" srcOrd="1" destOrd="0" parTransId="{440A8AB1-157C-40EE-BFB0-D1BDDD3CFB5A}" sibTransId="{8BFAF18B-FF97-4819-B025-D3D03C5965D7}"/>
    <dgm:cxn modelId="{1FEA41B4-C936-4ABA-A138-56084118BDF7}" srcId="{1B02DA94-5C67-424A-9106-C29367BE7B39}" destId="{29DB2859-3D5F-4084-B321-2B331F13EA23}" srcOrd="2" destOrd="0" parTransId="{21107633-5158-4409-A6E1-63D1B82F5BA0}" sibTransId="{0351937F-B753-4AD6-85E9-539E2CBC55EC}"/>
    <dgm:cxn modelId="{F7A0F3D4-C043-4119-850A-0C405AC6968D}" type="presOf" srcId="{CF6CCEE6-B2E3-46BE-B6B8-889390DAD082}" destId="{C1C7DDBF-32DD-45B8-9392-E82A2D71CE7D}" srcOrd="0" destOrd="0" presId="urn:microsoft.com/office/officeart/2005/8/layout/vList2"/>
    <dgm:cxn modelId="{A05015EE-91F3-48DD-BFCA-A50269E13E05}" type="presOf" srcId="{93609A47-FF9E-4CCD-9450-734A1715F957}" destId="{7B17D43D-EEB0-4048-A4CA-9F2A1501C115}" srcOrd="0" destOrd="0" presId="urn:microsoft.com/office/officeart/2005/8/layout/vList2"/>
    <dgm:cxn modelId="{F97566A3-6579-49E2-84E3-48ACB95D192A}" type="presParOf" srcId="{9FC2EAC9-7CBC-4A83-B109-3EF9D19BB7FB}" destId="{C1C7DDBF-32DD-45B8-9392-E82A2D71CE7D}" srcOrd="0" destOrd="0" presId="urn:microsoft.com/office/officeart/2005/8/layout/vList2"/>
    <dgm:cxn modelId="{910B3668-35F7-4826-B791-F5B4EACDF5D1}" type="presParOf" srcId="{9FC2EAC9-7CBC-4A83-B109-3EF9D19BB7FB}" destId="{F0CE152E-D0FD-4D91-ABEB-68555E37DFC4}" srcOrd="1" destOrd="0" presId="urn:microsoft.com/office/officeart/2005/8/layout/vList2"/>
    <dgm:cxn modelId="{85DE9821-8E0A-47FC-BD6B-5A8BB77C3B38}" type="presParOf" srcId="{9FC2EAC9-7CBC-4A83-B109-3EF9D19BB7FB}" destId="{7B17D43D-EEB0-4048-A4CA-9F2A1501C115}" srcOrd="2" destOrd="0" presId="urn:microsoft.com/office/officeart/2005/8/layout/vList2"/>
    <dgm:cxn modelId="{F48F457B-081B-4D0B-AF8F-201144EC7A7F}" type="presParOf" srcId="{9FC2EAC9-7CBC-4A83-B109-3EF9D19BB7FB}" destId="{0ECBE974-2B04-4EC2-A251-4F042044DB2B}" srcOrd="3" destOrd="0" presId="urn:microsoft.com/office/officeart/2005/8/layout/vList2"/>
    <dgm:cxn modelId="{6A9BC2A1-7B1E-4A90-BD4E-ADBB23B7501C}" type="presParOf" srcId="{9FC2EAC9-7CBC-4A83-B109-3EF9D19BB7FB}" destId="{D78A747B-4653-4F92-926C-02F3E3FE712D}" srcOrd="4" destOrd="0" presId="urn:microsoft.com/office/officeart/2005/8/layout/vList2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50713A-4D8D-4540-A13D-A5BA8AD0A73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7F42C8F4-D2AA-4134-998D-A25A9B2C2714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3200"/>
            <a:t>A. Medarbetaren får leasa en cykel</a:t>
          </a:r>
          <a:br>
            <a:rPr lang="sv-SE" sz="3200"/>
          </a:br>
          <a:r>
            <a:rPr lang="sv-SE" sz="3200"/>
            <a:t>och betalar via bruttolöneavdrag</a:t>
          </a:r>
        </a:p>
      </dgm:t>
    </dgm:pt>
    <dgm:pt modelId="{1AE2623A-DA57-4970-8D5C-4038A6967C6A}" type="parTrans" cxnId="{6C8C6F65-C767-4F39-92A4-DF89FB8BD749}">
      <dgm:prSet/>
      <dgm:spPr/>
      <dgm:t>
        <a:bodyPr/>
        <a:lstStyle/>
        <a:p>
          <a:endParaRPr lang="sv-SE" sz="3200"/>
        </a:p>
      </dgm:t>
    </dgm:pt>
    <dgm:pt modelId="{A7F2FB0D-F692-4C38-B669-C1CB97D1C225}" type="sibTrans" cxnId="{6C8C6F65-C767-4F39-92A4-DF89FB8BD749}">
      <dgm:prSet/>
      <dgm:spPr/>
      <dgm:t>
        <a:bodyPr/>
        <a:lstStyle/>
        <a:p>
          <a:endParaRPr lang="sv-SE" sz="3200"/>
        </a:p>
      </dgm:t>
    </dgm:pt>
    <dgm:pt modelId="{75311176-4410-4174-B99E-B62D4A00F2CA}">
      <dgm:prSet custT="1"/>
      <dgm:spPr/>
      <dgm:t>
        <a:bodyPr/>
        <a:lstStyle/>
        <a:p>
          <a:r>
            <a:rPr lang="sv-SE" sz="3200"/>
            <a:t>B. Medarbetare får en cykel gratis</a:t>
          </a:r>
          <a:br>
            <a:rPr lang="sv-SE" sz="3200"/>
          </a:br>
          <a:r>
            <a:rPr lang="sv-SE" sz="3200"/>
            <a:t>av regionen</a:t>
          </a:r>
        </a:p>
      </dgm:t>
    </dgm:pt>
    <dgm:pt modelId="{B72220B4-966F-4869-A9D5-200F271929B2}" type="parTrans" cxnId="{086AF220-3808-4B3B-8F6C-4191CACB6929}">
      <dgm:prSet/>
      <dgm:spPr/>
      <dgm:t>
        <a:bodyPr/>
        <a:lstStyle/>
        <a:p>
          <a:endParaRPr lang="sv-SE" sz="3200"/>
        </a:p>
      </dgm:t>
    </dgm:pt>
    <dgm:pt modelId="{CD64B48C-7F03-4415-9A9F-71DEFF50F5EC}" type="sibTrans" cxnId="{086AF220-3808-4B3B-8F6C-4191CACB6929}">
      <dgm:prSet/>
      <dgm:spPr/>
      <dgm:t>
        <a:bodyPr/>
        <a:lstStyle/>
        <a:p>
          <a:endParaRPr lang="sv-SE" sz="3200"/>
        </a:p>
      </dgm:t>
    </dgm:pt>
    <dgm:pt modelId="{C44198B3-4D2F-4395-9DD9-51981D509B66}">
      <dgm:prSet custT="1"/>
      <dgm:spPr/>
      <dgm:t>
        <a:bodyPr/>
        <a:lstStyle/>
        <a:p>
          <a:r>
            <a:rPr lang="sv-SE" sz="3200"/>
            <a:t>C. Medarbetare får ett bidrag för </a:t>
          </a:r>
          <a:br>
            <a:rPr lang="sv-SE" sz="3200"/>
          </a:br>
          <a:r>
            <a:rPr lang="sv-SE" sz="3200"/>
            <a:t>att köpa en cykel</a:t>
          </a:r>
        </a:p>
      </dgm:t>
    </dgm:pt>
    <dgm:pt modelId="{B8C2F91F-D22E-4F5C-AAAF-50347CFE02FC}" type="parTrans" cxnId="{ACBE2490-F2A8-47AA-AC5F-641B367131B1}">
      <dgm:prSet/>
      <dgm:spPr/>
      <dgm:t>
        <a:bodyPr/>
        <a:lstStyle/>
        <a:p>
          <a:endParaRPr lang="sv-SE" sz="3200"/>
        </a:p>
      </dgm:t>
    </dgm:pt>
    <dgm:pt modelId="{BFD52135-FFBF-42E9-A8FA-74E59E805526}" type="sibTrans" cxnId="{ACBE2490-F2A8-47AA-AC5F-641B367131B1}">
      <dgm:prSet/>
      <dgm:spPr/>
      <dgm:t>
        <a:bodyPr/>
        <a:lstStyle/>
        <a:p>
          <a:endParaRPr lang="sv-SE" sz="3200"/>
        </a:p>
      </dgm:t>
    </dgm:pt>
    <dgm:pt modelId="{E8602856-B396-428C-BDEF-DE871CFE26FA}">
      <dgm:prSet phldrT="[Text]" custT="1"/>
      <dgm:spPr/>
      <dgm:t>
        <a:bodyPr/>
        <a:lstStyle/>
        <a:p>
          <a:r>
            <a:rPr lang="sv-SE" sz="2800"/>
            <a:t>Bruttolöneavdrag innebär att medarbetaren betalar leasingkostnaden på lönen innan skatten dragits, alltså en mindre kostnad.</a:t>
          </a:r>
        </a:p>
      </dgm:t>
    </dgm:pt>
    <dgm:pt modelId="{88B793BA-64E4-42A8-8F0C-A029415FDA4A}" type="parTrans" cxnId="{47FED455-5656-4A48-A8E6-D0297282B497}">
      <dgm:prSet/>
      <dgm:spPr/>
      <dgm:t>
        <a:bodyPr/>
        <a:lstStyle/>
        <a:p>
          <a:endParaRPr lang="sv-SE" sz="3200"/>
        </a:p>
      </dgm:t>
    </dgm:pt>
    <dgm:pt modelId="{5413400C-F57F-42CA-BC55-F41AB311E023}" type="sibTrans" cxnId="{47FED455-5656-4A48-A8E6-D0297282B497}">
      <dgm:prSet/>
      <dgm:spPr/>
      <dgm:t>
        <a:bodyPr/>
        <a:lstStyle/>
        <a:p>
          <a:endParaRPr lang="sv-SE" sz="3200"/>
        </a:p>
      </dgm:t>
    </dgm:pt>
    <dgm:pt modelId="{E3485E67-129C-48EA-AA56-15C69DFE22EE}">
      <dgm:prSet phldrT="[Text]" custT="1"/>
      <dgm:spPr/>
      <dgm:t>
        <a:bodyPr/>
        <a:lstStyle/>
        <a:p>
          <a:r>
            <a:rPr lang="sv-SE" sz="2800"/>
            <a:t>Cykeln kan köpas loss när leasingperioden (ofta 3 år) tagit slut. Håll utkik efter erbjudande på intranätet!</a:t>
          </a:r>
        </a:p>
      </dgm:t>
    </dgm:pt>
    <dgm:pt modelId="{BEA9D74C-46B2-4354-AD83-AFAB5B725B1D}" type="parTrans" cxnId="{7CC8372C-A5D2-400E-8EDA-899DF351025B}">
      <dgm:prSet/>
      <dgm:spPr/>
      <dgm:t>
        <a:bodyPr/>
        <a:lstStyle/>
        <a:p>
          <a:endParaRPr lang="sv-SE" sz="3200"/>
        </a:p>
      </dgm:t>
    </dgm:pt>
    <dgm:pt modelId="{4FA835E0-91F9-4740-A7B5-5295DCA98A8F}" type="sibTrans" cxnId="{7CC8372C-A5D2-400E-8EDA-899DF351025B}">
      <dgm:prSet/>
      <dgm:spPr/>
      <dgm:t>
        <a:bodyPr/>
        <a:lstStyle/>
        <a:p>
          <a:endParaRPr lang="sv-SE" sz="3200"/>
        </a:p>
      </dgm:t>
    </dgm:pt>
    <dgm:pt modelId="{3E7ECF54-F082-4F07-91DE-FE6B71560D9B}" type="pres">
      <dgm:prSet presAssocID="{8450713A-4D8D-4540-A13D-A5BA8AD0A73B}" presName="linear" presStyleCnt="0">
        <dgm:presLayoutVars>
          <dgm:animLvl val="lvl"/>
          <dgm:resizeHandles val="exact"/>
        </dgm:presLayoutVars>
      </dgm:prSet>
      <dgm:spPr/>
    </dgm:pt>
    <dgm:pt modelId="{24BEBA56-180B-49AF-8951-E5A0EEBD2753}" type="pres">
      <dgm:prSet presAssocID="{7F42C8F4-D2AA-4134-998D-A25A9B2C271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F40C02F-5685-4B29-87E0-BBE0D0242113}" type="pres">
      <dgm:prSet presAssocID="{7F42C8F4-D2AA-4134-998D-A25A9B2C2714}" presName="childText" presStyleLbl="revTx" presStyleIdx="0" presStyleCnt="1">
        <dgm:presLayoutVars>
          <dgm:bulletEnabled val="1"/>
        </dgm:presLayoutVars>
      </dgm:prSet>
      <dgm:spPr/>
    </dgm:pt>
    <dgm:pt modelId="{AC7DAEB6-1644-4058-A656-C92037337790}" type="pres">
      <dgm:prSet presAssocID="{75311176-4410-4174-B99E-B62D4A00F2C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E2A9BC0-E3DE-42E4-805F-AF05D7A2F37A}" type="pres">
      <dgm:prSet presAssocID="{CD64B48C-7F03-4415-9A9F-71DEFF50F5EC}" presName="spacer" presStyleCnt="0"/>
      <dgm:spPr/>
    </dgm:pt>
    <dgm:pt modelId="{E9B21AFE-4DC1-4FE5-BCF2-6973767E577E}" type="pres">
      <dgm:prSet presAssocID="{C44198B3-4D2F-4395-9DD9-51981D509B6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FA6470E-70CF-464A-B390-127C458E5DEE}" type="presOf" srcId="{E8602856-B396-428C-BDEF-DE871CFE26FA}" destId="{6F40C02F-5685-4B29-87E0-BBE0D0242113}" srcOrd="0" destOrd="0" presId="urn:microsoft.com/office/officeart/2005/8/layout/vList2"/>
    <dgm:cxn modelId="{4768E91B-A991-4747-B41B-BBA15EEEE0B1}" type="presOf" srcId="{75311176-4410-4174-B99E-B62D4A00F2CA}" destId="{AC7DAEB6-1644-4058-A656-C92037337790}" srcOrd="0" destOrd="0" presId="urn:microsoft.com/office/officeart/2005/8/layout/vList2"/>
    <dgm:cxn modelId="{086AF220-3808-4B3B-8F6C-4191CACB6929}" srcId="{8450713A-4D8D-4540-A13D-A5BA8AD0A73B}" destId="{75311176-4410-4174-B99E-B62D4A00F2CA}" srcOrd="1" destOrd="0" parTransId="{B72220B4-966F-4869-A9D5-200F271929B2}" sibTransId="{CD64B48C-7F03-4415-9A9F-71DEFF50F5EC}"/>
    <dgm:cxn modelId="{7CC8372C-A5D2-400E-8EDA-899DF351025B}" srcId="{7F42C8F4-D2AA-4134-998D-A25A9B2C2714}" destId="{E3485E67-129C-48EA-AA56-15C69DFE22EE}" srcOrd="1" destOrd="0" parTransId="{BEA9D74C-46B2-4354-AD83-AFAB5B725B1D}" sibTransId="{4FA835E0-91F9-4740-A7B5-5295DCA98A8F}"/>
    <dgm:cxn modelId="{6C8C6F65-C767-4F39-92A4-DF89FB8BD749}" srcId="{8450713A-4D8D-4540-A13D-A5BA8AD0A73B}" destId="{7F42C8F4-D2AA-4134-998D-A25A9B2C2714}" srcOrd="0" destOrd="0" parTransId="{1AE2623A-DA57-4970-8D5C-4038A6967C6A}" sibTransId="{A7F2FB0D-F692-4C38-B669-C1CB97D1C225}"/>
    <dgm:cxn modelId="{47FED455-5656-4A48-A8E6-D0297282B497}" srcId="{7F42C8F4-D2AA-4134-998D-A25A9B2C2714}" destId="{E8602856-B396-428C-BDEF-DE871CFE26FA}" srcOrd="0" destOrd="0" parTransId="{88B793BA-64E4-42A8-8F0C-A029415FDA4A}" sibTransId="{5413400C-F57F-42CA-BC55-F41AB311E023}"/>
    <dgm:cxn modelId="{A2ADCA78-FBAE-4B09-AA3C-682090E3C901}" type="presOf" srcId="{8450713A-4D8D-4540-A13D-A5BA8AD0A73B}" destId="{3E7ECF54-F082-4F07-91DE-FE6B71560D9B}" srcOrd="0" destOrd="0" presId="urn:microsoft.com/office/officeart/2005/8/layout/vList2"/>
    <dgm:cxn modelId="{ACBE2490-F2A8-47AA-AC5F-641B367131B1}" srcId="{8450713A-4D8D-4540-A13D-A5BA8AD0A73B}" destId="{C44198B3-4D2F-4395-9DD9-51981D509B66}" srcOrd="2" destOrd="0" parTransId="{B8C2F91F-D22E-4F5C-AAAF-50347CFE02FC}" sibTransId="{BFD52135-FFBF-42E9-A8FA-74E59E805526}"/>
    <dgm:cxn modelId="{FEFFA699-8991-4E43-B50A-541083605596}" type="presOf" srcId="{E3485E67-129C-48EA-AA56-15C69DFE22EE}" destId="{6F40C02F-5685-4B29-87E0-BBE0D0242113}" srcOrd="0" destOrd="1" presId="urn:microsoft.com/office/officeart/2005/8/layout/vList2"/>
    <dgm:cxn modelId="{E9D7099D-A33D-46B9-ABE4-14880B88A426}" type="presOf" srcId="{7F42C8F4-D2AA-4134-998D-A25A9B2C2714}" destId="{24BEBA56-180B-49AF-8951-E5A0EEBD2753}" srcOrd="0" destOrd="0" presId="urn:microsoft.com/office/officeart/2005/8/layout/vList2"/>
    <dgm:cxn modelId="{DD4C62C4-9F7D-404C-B1CB-BC7F7C50A353}" type="presOf" srcId="{C44198B3-4D2F-4395-9DD9-51981D509B66}" destId="{E9B21AFE-4DC1-4FE5-BCF2-6973767E577E}" srcOrd="0" destOrd="0" presId="urn:microsoft.com/office/officeart/2005/8/layout/vList2"/>
    <dgm:cxn modelId="{044B94AA-4083-43E6-AFE5-29AA09A4E6ED}" type="presParOf" srcId="{3E7ECF54-F082-4F07-91DE-FE6B71560D9B}" destId="{24BEBA56-180B-49AF-8951-E5A0EEBD2753}" srcOrd="0" destOrd="0" presId="urn:microsoft.com/office/officeart/2005/8/layout/vList2"/>
    <dgm:cxn modelId="{7DA21EDF-4BAF-4DB4-8130-54D515081688}" type="presParOf" srcId="{3E7ECF54-F082-4F07-91DE-FE6B71560D9B}" destId="{6F40C02F-5685-4B29-87E0-BBE0D0242113}" srcOrd="1" destOrd="0" presId="urn:microsoft.com/office/officeart/2005/8/layout/vList2"/>
    <dgm:cxn modelId="{4046920A-67CD-499D-B73A-A15374CF96D7}" type="presParOf" srcId="{3E7ECF54-F082-4F07-91DE-FE6B71560D9B}" destId="{AC7DAEB6-1644-4058-A656-C92037337790}" srcOrd="2" destOrd="0" presId="urn:microsoft.com/office/officeart/2005/8/layout/vList2"/>
    <dgm:cxn modelId="{050C4547-8F12-4635-9E23-2F696536636F}" type="presParOf" srcId="{3E7ECF54-F082-4F07-91DE-FE6B71560D9B}" destId="{6E2A9BC0-E3DE-42E4-805F-AF05D7A2F37A}" srcOrd="3" destOrd="0" presId="urn:microsoft.com/office/officeart/2005/8/layout/vList2"/>
    <dgm:cxn modelId="{0CCA55A1-ABE8-4054-B34C-038E6503EE0B}" type="presParOf" srcId="{3E7ECF54-F082-4F07-91DE-FE6B71560D9B}" destId="{E9B21AFE-4DC1-4FE5-BCF2-6973767E577E}" srcOrd="4" destOrd="0" presId="urn:microsoft.com/office/officeart/2005/8/layout/vList2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50713A-4D8D-4540-A13D-A5BA8AD0A73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7F42C8F4-D2AA-4134-998D-A25A9B2C2714}">
      <dgm:prSet phldrT="[Text]" custT="1"/>
      <dgm:spPr/>
      <dgm:t>
        <a:bodyPr/>
        <a:lstStyle/>
        <a:p>
          <a:r>
            <a:rPr lang="sv-SE" sz="3200"/>
            <a:t>A. Medarbetaren får leasa en cykel</a:t>
          </a:r>
          <a:br>
            <a:rPr lang="sv-SE" sz="3200"/>
          </a:br>
          <a:r>
            <a:rPr lang="sv-SE" sz="3200"/>
            <a:t>och betalar via bruttolöneavdrag</a:t>
          </a:r>
        </a:p>
      </dgm:t>
    </dgm:pt>
    <dgm:pt modelId="{1AE2623A-DA57-4970-8D5C-4038A6967C6A}" type="parTrans" cxnId="{6C8C6F65-C767-4F39-92A4-DF89FB8BD749}">
      <dgm:prSet/>
      <dgm:spPr/>
      <dgm:t>
        <a:bodyPr/>
        <a:lstStyle/>
        <a:p>
          <a:endParaRPr lang="sv-SE" sz="3200"/>
        </a:p>
      </dgm:t>
    </dgm:pt>
    <dgm:pt modelId="{A7F2FB0D-F692-4C38-B669-C1CB97D1C225}" type="sibTrans" cxnId="{6C8C6F65-C767-4F39-92A4-DF89FB8BD749}">
      <dgm:prSet/>
      <dgm:spPr/>
      <dgm:t>
        <a:bodyPr/>
        <a:lstStyle/>
        <a:p>
          <a:endParaRPr lang="sv-SE" sz="3200"/>
        </a:p>
      </dgm:t>
    </dgm:pt>
    <dgm:pt modelId="{75311176-4410-4174-B99E-B62D4A00F2CA}">
      <dgm:prSet custT="1"/>
      <dgm:spPr/>
      <dgm:t>
        <a:bodyPr/>
        <a:lstStyle/>
        <a:p>
          <a:r>
            <a:rPr lang="sv-SE" sz="3200"/>
            <a:t>B. Medarbetare får en cykel gratis</a:t>
          </a:r>
          <a:br>
            <a:rPr lang="sv-SE" sz="3200"/>
          </a:br>
          <a:r>
            <a:rPr lang="sv-SE" sz="3200"/>
            <a:t>av regionen</a:t>
          </a:r>
        </a:p>
      </dgm:t>
    </dgm:pt>
    <dgm:pt modelId="{B72220B4-966F-4869-A9D5-200F271929B2}" type="parTrans" cxnId="{086AF220-3808-4B3B-8F6C-4191CACB6929}">
      <dgm:prSet/>
      <dgm:spPr/>
      <dgm:t>
        <a:bodyPr/>
        <a:lstStyle/>
        <a:p>
          <a:endParaRPr lang="sv-SE" sz="3200"/>
        </a:p>
      </dgm:t>
    </dgm:pt>
    <dgm:pt modelId="{CD64B48C-7F03-4415-9A9F-71DEFF50F5EC}" type="sibTrans" cxnId="{086AF220-3808-4B3B-8F6C-4191CACB6929}">
      <dgm:prSet/>
      <dgm:spPr/>
      <dgm:t>
        <a:bodyPr/>
        <a:lstStyle/>
        <a:p>
          <a:endParaRPr lang="sv-SE" sz="3200"/>
        </a:p>
      </dgm:t>
    </dgm:pt>
    <dgm:pt modelId="{C44198B3-4D2F-4395-9DD9-51981D509B66}">
      <dgm:prSet custT="1"/>
      <dgm:spPr/>
      <dgm:t>
        <a:bodyPr/>
        <a:lstStyle/>
        <a:p>
          <a:r>
            <a:rPr lang="sv-SE" sz="3200"/>
            <a:t>C. Medarbetare får ett bidrag för </a:t>
          </a:r>
          <a:br>
            <a:rPr lang="sv-SE" sz="3200"/>
          </a:br>
          <a:r>
            <a:rPr lang="sv-SE" sz="3200"/>
            <a:t>att köpa en cykel</a:t>
          </a:r>
        </a:p>
      </dgm:t>
    </dgm:pt>
    <dgm:pt modelId="{B8C2F91F-D22E-4F5C-AAAF-50347CFE02FC}" type="parTrans" cxnId="{ACBE2490-F2A8-47AA-AC5F-641B367131B1}">
      <dgm:prSet/>
      <dgm:spPr/>
      <dgm:t>
        <a:bodyPr/>
        <a:lstStyle/>
        <a:p>
          <a:endParaRPr lang="sv-SE" sz="3200"/>
        </a:p>
      </dgm:t>
    </dgm:pt>
    <dgm:pt modelId="{BFD52135-FFBF-42E9-A8FA-74E59E805526}" type="sibTrans" cxnId="{ACBE2490-F2A8-47AA-AC5F-641B367131B1}">
      <dgm:prSet/>
      <dgm:spPr/>
      <dgm:t>
        <a:bodyPr/>
        <a:lstStyle/>
        <a:p>
          <a:endParaRPr lang="sv-SE" sz="3200"/>
        </a:p>
      </dgm:t>
    </dgm:pt>
    <dgm:pt modelId="{3E7ECF54-F082-4F07-91DE-FE6B71560D9B}" type="pres">
      <dgm:prSet presAssocID="{8450713A-4D8D-4540-A13D-A5BA8AD0A73B}" presName="linear" presStyleCnt="0">
        <dgm:presLayoutVars>
          <dgm:animLvl val="lvl"/>
          <dgm:resizeHandles val="exact"/>
        </dgm:presLayoutVars>
      </dgm:prSet>
      <dgm:spPr/>
    </dgm:pt>
    <dgm:pt modelId="{24BEBA56-180B-49AF-8951-E5A0EEBD2753}" type="pres">
      <dgm:prSet presAssocID="{7F42C8F4-D2AA-4134-998D-A25A9B2C271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F9A03DB-4A54-419C-883C-639C74E0C6B3}" type="pres">
      <dgm:prSet presAssocID="{A7F2FB0D-F692-4C38-B669-C1CB97D1C225}" presName="spacer" presStyleCnt="0"/>
      <dgm:spPr/>
    </dgm:pt>
    <dgm:pt modelId="{AC7DAEB6-1644-4058-A656-C92037337790}" type="pres">
      <dgm:prSet presAssocID="{75311176-4410-4174-B99E-B62D4A00F2C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E2A9BC0-E3DE-42E4-805F-AF05D7A2F37A}" type="pres">
      <dgm:prSet presAssocID="{CD64B48C-7F03-4415-9A9F-71DEFF50F5EC}" presName="spacer" presStyleCnt="0"/>
      <dgm:spPr/>
    </dgm:pt>
    <dgm:pt modelId="{E9B21AFE-4DC1-4FE5-BCF2-6973767E577E}" type="pres">
      <dgm:prSet presAssocID="{C44198B3-4D2F-4395-9DD9-51981D509B6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768E91B-A991-4747-B41B-BBA15EEEE0B1}" type="presOf" srcId="{75311176-4410-4174-B99E-B62D4A00F2CA}" destId="{AC7DAEB6-1644-4058-A656-C92037337790}" srcOrd="0" destOrd="0" presId="urn:microsoft.com/office/officeart/2005/8/layout/vList2"/>
    <dgm:cxn modelId="{086AF220-3808-4B3B-8F6C-4191CACB6929}" srcId="{8450713A-4D8D-4540-A13D-A5BA8AD0A73B}" destId="{75311176-4410-4174-B99E-B62D4A00F2CA}" srcOrd="1" destOrd="0" parTransId="{B72220B4-966F-4869-A9D5-200F271929B2}" sibTransId="{CD64B48C-7F03-4415-9A9F-71DEFF50F5EC}"/>
    <dgm:cxn modelId="{6C8C6F65-C767-4F39-92A4-DF89FB8BD749}" srcId="{8450713A-4D8D-4540-A13D-A5BA8AD0A73B}" destId="{7F42C8F4-D2AA-4134-998D-A25A9B2C2714}" srcOrd="0" destOrd="0" parTransId="{1AE2623A-DA57-4970-8D5C-4038A6967C6A}" sibTransId="{A7F2FB0D-F692-4C38-B669-C1CB97D1C225}"/>
    <dgm:cxn modelId="{A2ADCA78-FBAE-4B09-AA3C-682090E3C901}" type="presOf" srcId="{8450713A-4D8D-4540-A13D-A5BA8AD0A73B}" destId="{3E7ECF54-F082-4F07-91DE-FE6B71560D9B}" srcOrd="0" destOrd="0" presId="urn:microsoft.com/office/officeart/2005/8/layout/vList2"/>
    <dgm:cxn modelId="{ACBE2490-F2A8-47AA-AC5F-641B367131B1}" srcId="{8450713A-4D8D-4540-A13D-A5BA8AD0A73B}" destId="{C44198B3-4D2F-4395-9DD9-51981D509B66}" srcOrd="2" destOrd="0" parTransId="{B8C2F91F-D22E-4F5C-AAAF-50347CFE02FC}" sibTransId="{BFD52135-FFBF-42E9-A8FA-74E59E805526}"/>
    <dgm:cxn modelId="{E9D7099D-A33D-46B9-ABE4-14880B88A426}" type="presOf" srcId="{7F42C8F4-D2AA-4134-998D-A25A9B2C2714}" destId="{24BEBA56-180B-49AF-8951-E5A0EEBD2753}" srcOrd="0" destOrd="0" presId="urn:microsoft.com/office/officeart/2005/8/layout/vList2"/>
    <dgm:cxn modelId="{DD4C62C4-9F7D-404C-B1CB-BC7F7C50A353}" type="presOf" srcId="{C44198B3-4D2F-4395-9DD9-51981D509B66}" destId="{E9B21AFE-4DC1-4FE5-BCF2-6973767E577E}" srcOrd="0" destOrd="0" presId="urn:microsoft.com/office/officeart/2005/8/layout/vList2"/>
    <dgm:cxn modelId="{044B94AA-4083-43E6-AFE5-29AA09A4E6ED}" type="presParOf" srcId="{3E7ECF54-F082-4F07-91DE-FE6B71560D9B}" destId="{24BEBA56-180B-49AF-8951-E5A0EEBD2753}" srcOrd="0" destOrd="0" presId="urn:microsoft.com/office/officeart/2005/8/layout/vList2"/>
    <dgm:cxn modelId="{7907F7D0-B931-4891-900F-177C7354AC0F}" type="presParOf" srcId="{3E7ECF54-F082-4F07-91DE-FE6B71560D9B}" destId="{9F9A03DB-4A54-419C-883C-639C74E0C6B3}" srcOrd="1" destOrd="0" presId="urn:microsoft.com/office/officeart/2005/8/layout/vList2"/>
    <dgm:cxn modelId="{4046920A-67CD-499D-B73A-A15374CF96D7}" type="presParOf" srcId="{3E7ECF54-F082-4F07-91DE-FE6B71560D9B}" destId="{AC7DAEB6-1644-4058-A656-C92037337790}" srcOrd="2" destOrd="0" presId="urn:microsoft.com/office/officeart/2005/8/layout/vList2"/>
    <dgm:cxn modelId="{050C4547-8F12-4635-9E23-2F696536636F}" type="presParOf" srcId="{3E7ECF54-F082-4F07-91DE-FE6B71560D9B}" destId="{6E2A9BC0-E3DE-42E4-805F-AF05D7A2F37A}" srcOrd="3" destOrd="0" presId="urn:microsoft.com/office/officeart/2005/8/layout/vList2"/>
    <dgm:cxn modelId="{0CCA55A1-ABE8-4054-B34C-038E6503EE0B}" type="presParOf" srcId="{3E7ECF54-F082-4F07-91DE-FE6B71560D9B}" destId="{E9B21AFE-4DC1-4FE5-BCF2-6973767E577E}" srcOrd="4" destOrd="0" presId="urn:microsoft.com/office/officeart/2005/8/layout/vList2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4396D0-C652-4141-81A7-1748CCC803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E1E075AA-6138-45CE-8635-53A31E3B4F16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3200" baseline="0"/>
            <a:t>A. 32 gånger fler</a:t>
          </a:r>
          <a:endParaRPr lang="sv-SE" sz="3200"/>
        </a:p>
      </dgm:t>
    </dgm:pt>
    <dgm:pt modelId="{3F3F8447-8482-469C-907D-A7F40CCF27D5}" type="parTrans" cxnId="{AEFD4906-EF18-405C-B966-83A2B78BBA94}">
      <dgm:prSet/>
      <dgm:spPr/>
      <dgm:t>
        <a:bodyPr/>
        <a:lstStyle/>
        <a:p>
          <a:endParaRPr lang="sv-SE" sz="3200"/>
        </a:p>
      </dgm:t>
    </dgm:pt>
    <dgm:pt modelId="{DC13723E-87ED-4C7F-A8FB-55B60B142911}" type="sibTrans" cxnId="{AEFD4906-EF18-405C-B966-83A2B78BBA94}">
      <dgm:prSet/>
      <dgm:spPr/>
      <dgm:t>
        <a:bodyPr/>
        <a:lstStyle/>
        <a:p>
          <a:endParaRPr lang="sv-SE" sz="3200"/>
        </a:p>
      </dgm:t>
    </dgm:pt>
    <dgm:pt modelId="{23E243EB-AC90-4CAB-9156-C117173B5869}">
      <dgm:prSet custT="1"/>
      <dgm:spPr/>
      <dgm:t>
        <a:bodyPr/>
        <a:lstStyle/>
        <a:p>
          <a:r>
            <a:rPr lang="sv-SE" sz="3200" baseline="0"/>
            <a:t>B. 14 gånger fler</a:t>
          </a:r>
          <a:endParaRPr lang="sv-SE" sz="3200"/>
        </a:p>
      </dgm:t>
    </dgm:pt>
    <dgm:pt modelId="{E49F30AF-930F-4BAB-A5F5-4066D1BB6A22}" type="parTrans" cxnId="{F68DDE2D-5EA7-4CE8-ACD7-3710B5427A58}">
      <dgm:prSet/>
      <dgm:spPr/>
      <dgm:t>
        <a:bodyPr/>
        <a:lstStyle/>
        <a:p>
          <a:endParaRPr lang="sv-SE" sz="3200"/>
        </a:p>
      </dgm:t>
    </dgm:pt>
    <dgm:pt modelId="{DDF45BA5-C6C9-4787-84F8-A98FF9A11307}" type="sibTrans" cxnId="{F68DDE2D-5EA7-4CE8-ACD7-3710B5427A58}">
      <dgm:prSet/>
      <dgm:spPr/>
      <dgm:t>
        <a:bodyPr/>
        <a:lstStyle/>
        <a:p>
          <a:endParaRPr lang="sv-SE" sz="3200"/>
        </a:p>
      </dgm:t>
    </dgm:pt>
    <dgm:pt modelId="{1289EE19-453C-4E17-8FFB-3A71817D9580}">
      <dgm:prSet custT="1"/>
      <dgm:spPr/>
      <dgm:t>
        <a:bodyPr/>
        <a:lstStyle/>
        <a:p>
          <a:r>
            <a:rPr lang="sv-SE" sz="3200" baseline="0"/>
            <a:t>C. 25 gånger fler</a:t>
          </a:r>
          <a:endParaRPr lang="sv-SE" sz="3200"/>
        </a:p>
      </dgm:t>
    </dgm:pt>
    <dgm:pt modelId="{D130CB44-B9AF-468F-A5EC-12ED7930D738}" type="parTrans" cxnId="{CA3B6D18-4AB8-47F5-9D24-B39230175DA8}">
      <dgm:prSet/>
      <dgm:spPr/>
      <dgm:t>
        <a:bodyPr/>
        <a:lstStyle/>
        <a:p>
          <a:endParaRPr lang="sv-SE" sz="3200"/>
        </a:p>
      </dgm:t>
    </dgm:pt>
    <dgm:pt modelId="{A6521F83-A102-450A-85BF-03048453E71D}" type="sibTrans" cxnId="{CA3B6D18-4AB8-47F5-9D24-B39230175DA8}">
      <dgm:prSet/>
      <dgm:spPr/>
      <dgm:t>
        <a:bodyPr/>
        <a:lstStyle/>
        <a:p>
          <a:endParaRPr lang="sv-SE" sz="3200"/>
        </a:p>
      </dgm:t>
    </dgm:pt>
    <dgm:pt modelId="{0DC54804-872F-4977-8C4F-5B3EF3B64DD8}">
      <dgm:prSet custT="1"/>
      <dgm:spPr/>
      <dgm:t>
        <a:bodyPr/>
        <a:lstStyle/>
        <a:p>
          <a:r>
            <a:rPr lang="sv-SE" sz="2800"/>
            <a:t>5606 stycken år 2019 och 178 640 stycken år 2021</a:t>
          </a:r>
        </a:p>
      </dgm:t>
    </dgm:pt>
    <dgm:pt modelId="{9B9039EB-BA66-46AA-A720-F69776A77A23}" type="parTrans" cxnId="{94037350-2ED6-4DCE-8B99-4DF0CC98A61C}">
      <dgm:prSet/>
      <dgm:spPr/>
      <dgm:t>
        <a:bodyPr/>
        <a:lstStyle/>
        <a:p>
          <a:endParaRPr lang="sv-SE" sz="3200"/>
        </a:p>
      </dgm:t>
    </dgm:pt>
    <dgm:pt modelId="{CEC1AD54-51D6-4458-931B-A6D0DE8DEC0B}" type="sibTrans" cxnId="{94037350-2ED6-4DCE-8B99-4DF0CC98A61C}">
      <dgm:prSet/>
      <dgm:spPr/>
      <dgm:t>
        <a:bodyPr/>
        <a:lstStyle/>
        <a:p>
          <a:endParaRPr lang="sv-SE" sz="3200"/>
        </a:p>
      </dgm:t>
    </dgm:pt>
    <dgm:pt modelId="{51AC70BB-C602-41AD-A35F-84596BF21349}">
      <dgm:prSet custT="1"/>
      <dgm:spPr/>
      <dgm:t>
        <a:bodyPr/>
        <a:lstStyle/>
        <a:p>
          <a:r>
            <a:rPr lang="sv-SE" sz="2800"/>
            <a:t>Ofta sparar digitala möten in resor som tar tid, kostar pengar och belastar miljön</a:t>
          </a:r>
        </a:p>
      </dgm:t>
    </dgm:pt>
    <dgm:pt modelId="{522CEB76-9A07-4407-A954-0EFE9550641E}" type="parTrans" cxnId="{387F5F0A-04DC-4B2E-977D-E26C1F5C4FF2}">
      <dgm:prSet/>
      <dgm:spPr/>
      <dgm:t>
        <a:bodyPr/>
        <a:lstStyle/>
        <a:p>
          <a:endParaRPr lang="sv-SE" sz="3200"/>
        </a:p>
      </dgm:t>
    </dgm:pt>
    <dgm:pt modelId="{ECE9CC4D-CE82-4313-BDD1-70F4718E72D5}" type="sibTrans" cxnId="{387F5F0A-04DC-4B2E-977D-E26C1F5C4FF2}">
      <dgm:prSet/>
      <dgm:spPr/>
      <dgm:t>
        <a:bodyPr/>
        <a:lstStyle/>
        <a:p>
          <a:endParaRPr lang="sv-SE" sz="3200"/>
        </a:p>
      </dgm:t>
    </dgm:pt>
    <dgm:pt modelId="{8ACCA81C-F2E3-4C20-93BB-A66E60289F56}" type="pres">
      <dgm:prSet presAssocID="{634396D0-C652-4141-81A7-1748CCC80334}" presName="linear" presStyleCnt="0">
        <dgm:presLayoutVars>
          <dgm:animLvl val="lvl"/>
          <dgm:resizeHandles val="exact"/>
        </dgm:presLayoutVars>
      </dgm:prSet>
      <dgm:spPr/>
    </dgm:pt>
    <dgm:pt modelId="{DAED857E-4A20-4C52-BEC8-E086BEC9A0D4}" type="pres">
      <dgm:prSet presAssocID="{E1E075AA-6138-45CE-8635-53A31E3B4F1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4B52621-C9FE-4ADA-AC91-AB58538EDD1D}" type="pres">
      <dgm:prSet presAssocID="{E1E075AA-6138-45CE-8635-53A31E3B4F16}" presName="childText" presStyleLbl="revTx" presStyleIdx="0" presStyleCnt="1">
        <dgm:presLayoutVars>
          <dgm:bulletEnabled val="1"/>
        </dgm:presLayoutVars>
      </dgm:prSet>
      <dgm:spPr/>
    </dgm:pt>
    <dgm:pt modelId="{70B8D3B3-8022-4643-888B-9E161515793F}" type="pres">
      <dgm:prSet presAssocID="{23E243EB-AC90-4CAB-9156-C117173B586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9A766A4-AE2E-4246-B738-6417C0385B65}" type="pres">
      <dgm:prSet presAssocID="{DDF45BA5-C6C9-4787-84F8-A98FF9A11307}" presName="spacer" presStyleCnt="0"/>
      <dgm:spPr/>
    </dgm:pt>
    <dgm:pt modelId="{A485D17C-8908-40A3-81E8-9B9A9BFEEF45}" type="pres">
      <dgm:prSet presAssocID="{1289EE19-453C-4E17-8FFB-3A71817D958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EFD4906-EF18-405C-B966-83A2B78BBA94}" srcId="{634396D0-C652-4141-81A7-1748CCC80334}" destId="{E1E075AA-6138-45CE-8635-53A31E3B4F16}" srcOrd="0" destOrd="0" parTransId="{3F3F8447-8482-469C-907D-A7F40CCF27D5}" sibTransId="{DC13723E-87ED-4C7F-A8FB-55B60B142911}"/>
    <dgm:cxn modelId="{387F5F0A-04DC-4B2E-977D-E26C1F5C4FF2}" srcId="{E1E075AA-6138-45CE-8635-53A31E3B4F16}" destId="{51AC70BB-C602-41AD-A35F-84596BF21349}" srcOrd="1" destOrd="0" parTransId="{522CEB76-9A07-4407-A954-0EFE9550641E}" sibTransId="{ECE9CC4D-CE82-4313-BDD1-70F4718E72D5}"/>
    <dgm:cxn modelId="{DFD07811-3B65-4D8F-A44A-7287CAD17B1F}" type="presOf" srcId="{51AC70BB-C602-41AD-A35F-84596BF21349}" destId="{34B52621-C9FE-4ADA-AC91-AB58538EDD1D}" srcOrd="0" destOrd="1" presId="urn:microsoft.com/office/officeart/2005/8/layout/vList2"/>
    <dgm:cxn modelId="{CA3B6D18-4AB8-47F5-9D24-B39230175DA8}" srcId="{634396D0-C652-4141-81A7-1748CCC80334}" destId="{1289EE19-453C-4E17-8FFB-3A71817D9580}" srcOrd="2" destOrd="0" parTransId="{D130CB44-B9AF-468F-A5EC-12ED7930D738}" sibTransId="{A6521F83-A102-450A-85BF-03048453E71D}"/>
    <dgm:cxn modelId="{F68DDE2D-5EA7-4CE8-ACD7-3710B5427A58}" srcId="{634396D0-C652-4141-81A7-1748CCC80334}" destId="{23E243EB-AC90-4CAB-9156-C117173B5869}" srcOrd="1" destOrd="0" parTransId="{E49F30AF-930F-4BAB-A5F5-4066D1BB6A22}" sibTransId="{DDF45BA5-C6C9-4787-84F8-A98FF9A11307}"/>
    <dgm:cxn modelId="{94037350-2ED6-4DCE-8B99-4DF0CC98A61C}" srcId="{E1E075AA-6138-45CE-8635-53A31E3B4F16}" destId="{0DC54804-872F-4977-8C4F-5B3EF3B64DD8}" srcOrd="0" destOrd="0" parTransId="{9B9039EB-BA66-46AA-A720-F69776A77A23}" sibTransId="{CEC1AD54-51D6-4458-931B-A6D0DE8DEC0B}"/>
    <dgm:cxn modelId="{77302775-B495-4581-9772-0387943251DC}" type="presOf" srcId="{634396D0-C652-4141-81A7-1748CCC80334}" destId="{8ACCA81C-F2E3-4C20-93BB-A66E60289F56}" srcOrd="0" destOrd="0" presId="urn:microsoft.com/office/officeart/2005/8/layout/vList2"/>
    <dgm:cxn modelId="{328B1ED8-615C-4DFF-BD38-4BD86F8D3CEA}" type="presOf" srcId="{23E243EB-AC90-4CAB-9156-C117173B5869}" destId="{70B8D3B3-8022-4643-888B-9E161515793F}" srcOrd="0" destOrd="0" presId="urn:microsoft.com/office/officeart/2005/8/layout/vList2"/>
    <dgm:cxn modelId="{CDA80EDB-63BB-4E6E-AB83-2E151C269DD0}" type="presOf" srcId="{E1E075AA-6138-45CE-8635-53A31E3B4F16}" destId="{DAED857E-4A20-4C52-BEC8-E086BEC9A0D4}" srcOrd="0" destOrd="0" presId="urn:microsoft.com/office/officeart/2005/8/layout/vList2"/>
    <dgm:cxn modelId="{753103E1-4009-4103-A758-5E280F851501}" type="presOf" srcId="{1289EE19-453C-4E17-8FFB-3A71817D9580}" destId="{A485D17C-8908-40A3-81E8-9B9A9BFEEF45}" srcOrd="0" destOrd="0" presId="urn:microsoft.com/office/officeart/2005/8/layout/vList2"/>
    <dgm:cxn modelId="{BD7B12FB-D694-414E-B32A-5F417221AD46}" type="presOf" srcId="{0DC54804-872F-4977-8C4F-5B3EF3B64DD8}" destId="{34B52621-C9FE-4ADA-AC91-AB58538EDD1D}" srcOrd="0" destOrd="0" presId="urn:microsoft.com/office/officeart/2005/8/layout/vList2"/>
    <dgm:cxn modelId="{9386E3A1-B8B7-42E6-8DFF-7A96A0FE66FE}" type="presParOf" srcId="{8ACCA81C-F2E3-4C20-93BB-A66E60289F56}" destId="{DAED857E-4A20-4C52-BEC8-E086BEC9A0D4}" srcOrd="0" destOrd="0" presId="urn:microsoft.com/office/officeart/2005/8/layout/vList2"/>
    <dgm:cxn modelId="{BE58B866-59B8-45D9-85B5-8FB51D678A7C}" type="presParOf" srcId="{8ACCA81C-F2E3-4C20-93BB-A66E60289F56}" destId="{34B52621-C9FE-4ADA-AC91-AB58538EDD1D}" srcOrd="1" destOrd="0" presId="urn:microsoft.com/office/officeart/2005/8/layout/vList2"/>
    <dgm:cxn modelId="{622AB05A-865B-4EC4-9F8D-7CDF89073189}" type="presParOf" srcId="{8ACCA81C-F2E3-4C20-93BB-A66E60289F56}" destId="{70B8D3B3-8022-4643-888B-9E161515793F}" srcOrd="2" destOrd="0" presId="urn:microsoft.com/office/officeart/2005/8/layout/vList2"/>
    <dgm:cxn modelId="{A7D37058-43F4-44E3-BACC-312DE5353661}" type="presParOf" srcId="{8ACCA81C-F2E3-4C20-93BB-A66E60289F56}" destId="{39A766A4-AE2E-4246-B738-6417C0385B65}" srcOrd="3" destOrd="0" presId="urn:microsoft.com/office/officeart/2005/8/layout/vList2"/>
    <dgm:cxn modelId="{1943BC6D-7DB7-4CB9-9FF2-986491F3BAF1}" type="presParOf" srcId="{8ACCA81C-F2E3-4C20-93BB-A66E60289F56}" destId="{A485D17C-8908-40A3-81E8-9B9A9BFEEF45}" srcOrd="4" destOrd="0" presId="urn:microsoft.com/office/officeart/2005/8/layout/vList2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34396D0-C652-4141-81A7-1748CCC803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E1E075AA-6138-45CE-8635-53A31E3B4F16}">
      <dgm:prSet custT="1"/>
      <dgm:spPr/>
      <dgm:t>
        <a:bodyPr/>
        <a:lstStyle/>
        <a:p>
          <a:r>
            <a:rPr lang="sv-SE" sz="3200" baseline="0"/>
            <a:t>A. 32 gånger fler</a:t>
          </a:r>
          <a:endParaRPr lang="sv-SE" sz="3200"/>
        </a:p>
      </dgm:t>
    </dgm:pt>
    <dgm:pt modelId="{3F3F8447-8482-469C-907D-A7F40CCF27D5}" type="parTrans" cxnId="{AEFD4906-EF18-405C-B966-83A2B78BBA94}">
      <dgm:prSet/>
      <dgm:spPr/>
      <dgm:t>
        <a:bodyPr/>
        <a:lstStyle/>
        <a:p>
          <a:endParaRPr lang="sv-SE" sz="3200"/>
        </a:p>
      </dgm:t>
    </dgm:pt>
    <dgm:pt modelId="{DC13723E-87ED-4C7F-A8FB-55B60B142911}" type="sibTrans" cxnId="{AEFD4906-EF18-405C-B966-83A2B78BBA94}">
      <dgm:prSet/>
      <dgm:spPr/>
      <dgm:t>
        <a:bodyPr/>
        <a:lstStyle/>
        <a:p>
          <a:endParaRPr lang="sv-SE" sz="3200"/>
        </a:p>
      </dgm:t>
    </dgm:pt>
    <dgm:pt modelId="{23E243EB-AC90-4CAB-9156-C117173B5869}">
      <dgm:prSet custT="1"/>
      <dgm:spPr/>
      <dgm:t>
        <a:bodyPr/>
        <a:lstStyle/>
        <a:p>
          <a:r>
            <a:rPr lang="sv-SE" sz="3200" baseline="0"/>
            <a:t>B. 14 gånger fler</a:t>
          </a:r>
          <a:endParaRPr lang="sv-SE" sz="3200"/>
        </a:p>
      </dgm:t>
    </dgm:pt>
    <dgm:pt modelId="{E49F30AF-930F-4BAB-A5F5-4066D1BB6A22}" type="parTrans" cxnId="{F68DDE2D-5EA7-4CE8-ACD7-3710B5427A58}">
      <dgm:prSet/>
      <dgm:spPr/>
      <dgm:t>
        <a:bodyPr/>
        <a:lstStyle/>
        <a:p>
          <a:endParaRPr lang="sv-SE" sz="3200"/>
        </a:p>
      </dgm:t>
    </dgm:pt>
    <dgm:pt modelId="{DDF45BA5-C6C9-4787-84F8-A98FF9A11307}" type="sibTrans" cxnId="{F68DDE2D-5EA7-4CE8-ACD7-3710B5427A58}">
      <dgm:prSet/>
      <dgm:spPr/>
      <dgm:t>
        <a:bodyPr/>
        <a:lstStyle/>
        <a:p>
          <a:endParaRPr lang="sv-SE" sz="3200"/>
        </a:p>
      </dgm:t>
    </dgm:pt>
    <dgm:pt modelId="{1289EE19-453C-4E17-8FFB-3A71817D9580}">
      <dgm:prSet custT="1"/>
      <dgm:spPr/>
      <dgm:t>
        <a:bodyPr/>
        <a:lstStyle/>
        <a:p>
          <a:r>
            <a:rPr lang="sv-SE" sz="3200" baseline="0"/>
            <a:t>C. 25 gånger fler</a:t>
          </a:r>
          <a:endParaRPr lang="sv-SE" sz="3200"/>
        </a:p>
      </dgm:t>
    </dgm:pt>
    <dgm:pt modelId="{D130CB44-B9AF-468F-A5EC-12ED7930D738}" type="parTrans" cxnId="{CA3B6D18-4AB8-47F5-9D24-B39230175DA8}">
      <dgm:prSet/>
      <dgm:spPr/>
      <dgm:t>
        <a:bodyPr/>
        <a:lstStyle/>
        <a:p>
          <a:endParaRPr lang="sv-SE" sz="3200"/>
        </a:p>
      </dgm:t>
    </dgm:pt>
    <dgm:pt modelId="{A6521F83-A102-450A-85BF-03048453E71D}" type="sibTrans" cxnId="{CA3B6D18-4AB8-47F5-9D24-B39230175DA8}">
      <dgm:prSet/>
      <dgm:spPr/>
      <dgm:t>
        <a:bodyPr/>
        <a:lstStyle/>
        <a:p>
          <a:endParaRPr lang="sv-SE" sz="3200"/>
        </a:p>
      </dgm:t>
    </dgm:pt>
    <dgm:pt modelId="{8ACCA81C-F2E3-4C20-93BB-A66E60289F56}" type="pres">
      <dgm:prSet presAssocID="{634396D0-C652-4141-81A7-1748CCC80334}" presName="linear" presStyleCnt="0">
        <dgm:presLayoutVars>
          <dgm:animLvl val="lvl"/>
          <dgm:resizeHandles val="exact"/>
        </dgm:presLayoutVars>
      </dgm:prSet>
      <dgm:spPr/>
    </dgm:pt>
    <dgm:pt modelId="{DAED857E-4A20-4C52-BEC8-E086BEC9A0D4}" type="pres">
      <dgm:prSet presAssocID="{E1E075AA-6138-45CE-8635-53A31E3B4F1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DCAF0A4-774D-4E51-8910-35643412D538}" type="pres">
      <dgm:prSet presAssocID="{DC13723E-87ED-4C7F-A8FB-55B60B142911}" presName="spacer" presStyleCnt="0"/>
      <dgm:spPr/>
    </dgm:pt>
    <dgm:pt modelId="{70B8D3B3-8022-4643-888B-9E161515793F}" type="pres">
      <dgm:prSet presAssocID="{23E243EB-AC90-4CAB-9156-C117173B586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9A766A4-AE2E-4246-B738-6417C0385B65}" type="pres">
      <dgm:prSet presAssocID="{DDF45BA5-C6C9-4787-84F8-A98FF9A11307}" presName="spacer" presStyleCnt="0"/>
      <dgm:spPr/>
    </dgm:pt>
    <dgm:pt modelId="{A485D17C-8908-40A3-81E8-9B9A9BFEEF45}" type="pres">
      <dgm:prSet presAssocID="{1289EE19-453C-4E17-8FFB-3A71817D958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EFD4906-EF18-405C-B966-83A2B78BBA94}" srcId="{634396D0-C652-4141-81A7-1748CCC80334}" destId="{E1E075AA-6138-45CE-8635-53A31E3B4F16}" srcOrd="0" destOrd="0" parTransId="{3F3F8447-8482-469C-907D-A7F40CCF27D5}" sibTransId="{DC13723E-87ED-4C7F-A8FB-55B60B142911}"/>
    <dgm:cxn modelId="{CA3B6D18-4AB8-47F5-9D24-B39230175DA8}" srcId="{634396D0-C652-4141-81A7-1748CCC80334}" destId="{1289EE19-453C-4E17-8FFB-3A71817D9580}" srcOrd="2" destOrd="0" parTransId="{D130CB44-B9AF-468F-A5EC-12ED7930D738}" sibTransId="{A6521F83-A102-450A-85BF-03048453E71D}"/>
    <dgm:cxn modelId="{F68DDE2D-5EA7-4CE8-ACD7-3710B5427A58}" srcId="{634396D0-C652-4141-81A7-1748CCC80334}" destId="{23E243EB-AC90-4CAB-9156-C117173B5869}" srcOrd="1" destOrd="0" parTransId="{E49F30AF-930F-4BAB-A5F5-4066D1BB6A22}" sibTransId="{DDF45BA5-C6C9-4787-84F8-A98FF9A11307}"/>
    <dgm:cxn modelId="{77302775-B495-4581-9772-0387943251DC}" type="presOf" srcId="{634396D0-C652-4141-81A7-1748CCC80334}" destId="{8ACCA81C-F2E3-4C20-93BB-A66E60289F56}" srcOrd="0" destOrd="0" presId="urn:microsoft.com/office/officeart/2005/8/layout/vList2"/>
    <dgm:cxn modelId="{328B1ED8-615C-4DFF-BD38-4BD86F8D3CEA}" type="presOf" srcId="{23E243EB-AC90-4CAB-9156-C117173B5869}" destId="{70B8D3B3-8022-4643-888B-9E161515793F}" srcOrd="0" destOrd="0" presId="urn:microsoft.com/office/officeart/2005/8/layout/vList2"/>
    <dgm:cxn modelId="{CDA80EDB-63BB-4E6E-AB83-2E151C269DD0}" type="presOf" srcId="{E1E075AA-6138-45CE-8635-53A31E3B4F16}" destId="{DAED857E-4A20-4C52-BEC8-E086BEC9A0D4}" srcOrd="0" destOrd="0" presId="urn:microsoft.com/office/officeart/2005/8/layout/vList2"/>
    <dgm:cxn modelId="{753103E1-4009-4103-A758-5E280F851501}" type="presOf" srcId="{1289EE19-453C-4E17-8FFB-3A71817D9580}" destId="{A485D17C-8908-40A3-81E8-9B9A9BFEEF45}" srcOrd="0" destOrd="0" presId="urn:microsoft.com/office/officeart/2005/8/layout/vList2"/>
    <dgm:cxn modelId="{9386E3A1-B8B7-42E6-8DFF-7A96A0FE66FE}" type="presParOf" srcId="{8ACCA81C-F2E3-4C20-93BB-A66E60289F56}" destId="{DAED857E-4A20-4C52-BEC8-E086BEC9A0D4}" srcOrd="0" destOrd="0" presId="urn:microsoft.com/office/officeart/2005/8/layout/vList2"/>
    <dgm:cxn modelId="{D19B6E85-2886-485F-A8C1-04B1040F0066}" type="presParOf" srcId="{8ACCA81C-F2E3-4C20-93BB-A66E60289F56}" destId="{1DCAF0A4-774D-4E51-8910-35643412D538}" srcOrd="1" destOrd="0" presId="urn:microsoft.com/office/officeart/2005/8/layout/vList2"/>
    <dgm:cxn modelId="{622AB05A-865B-4EC4-9F8D-7CDF89073189}" type="presParOf" srcId="{8ACCA81C-F2E3-4C20-93BB-A66E60289F56}" destId="{70B8D3B3-8022-4643-888B-9E161515793F}" srcOrd="2" destOrd="0" presId="urn:microsoft.com/office/officeart/2005/8/layout/vList2"/>
    <dgm:cxn modelId="{A7D37058-43F4-44E3-BACC-312DE5353661}" type="presParOf" srcId="{8ACCA81C-F2E3-4C20-93BB-A66E60289F56}" destId="{39A766A4-AE2E-4246-B738-6417C0385B65}" srcOrd="3" destOrd="0" presId="urn:microsoft.com/office/officeart/2005/8/layout/vList2"/>
    <dgm:cxn modelId="{1943BC6D-7DB7-4CB9-9FF2-986491F3BAF1}" type="presParOf" srcId="{8ACCA81C-F2E3-4C20-93BB-A66E60289F56}" destId="{A485D17C-8908-40A3-81E8-9B9A9BFEEF45}" srcOrd="4" destOrd="0" presId="urn:microsoft.com/office/officeart/2005/8/layout/vList2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7E3D21A-4EAB-474F-9485-92AB8D6F420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8EF694DA-7311-4C54-B437-2FAB8EA3F0BC}">
      <dgm:prSet custT="1"/>
      <dgm:spPr/>
      <dgm:t>
        <a:bodyPr/>
        <a:lstStyle/>
        <a:p>
          <a:r>
            <a:rPr lang="sv-SE" sz="3200" baseline="0"/>
            <a:t>A. Biologisk mångfald &amp; giftfri miljö</a:t>
          </a:r>
          <a:endParaRPr lang="sv-SE" sz="3200"/>
        </a:p>
      </dgm:t>
    </dgm:pt>
    <dgm:pt modelId="{FA83F61E-4063-453D-A032-DB99295991FA}" type="parTrans" cxnId="{83553201-34F4-4426-9C25-286EACC16473}">
      <dgm:prSet/>
      <dgm:spPr/>
      <dgm:t>
        <a:bodyPr/>
        <a:lstStyle/>
        <a:p>
          <a:endParaRPr lang="sv-SE" sz="3200"/>
        </a:p>
      </dgm:t>
    </dgm:pt>
    <dgm:pt modelId="{29332834-A797-4A92-A2F4-2CD9A4271EF1}" type="sibTrans" cxnId="{83553201-34F4-4426-9C25-286EACC16473}">
      <dgm:prSet/>
      <dgm:spPr/>
      <dgm:t>
        <a:bodyPr/>
        <a:lstStyle/>
        <a:p>
          <a:endParaRPr lang="sv-SE" sz="3200"/>
        </a:p>
      </dgm:t>
    </dgm:pt>
    <dgm:pt modelId="{EBA8C1AB-9BE3-4857-98C8-DD92773217E3}">
      <dgm:prSet custT="1"/>
      <dgm:spPr/>
      <dgm:t>
        <a:bodyPr/>
        <a:lstStyle/>
        <a:p>
          <a:r>
            <a:rPr lang="sv-SE" sz="3200" baseline="0"/>
            <a:t>B. Hållbara inköp och resurseffektivitet</a:t>
          </a:r>
          <a:endParaRPr lang="sv-SE" sz="3200"/>
        </a:p>
      </dgm:t>
    </dgm:pt>
    <dgm:pt modelId="{E63AF4B8-9731-4B16-8E87-2CA3FC198A3C}" type="parTrans" cxnId="{260D4F35-7C89-456E-872B-218EEF30F0EE}">
      <dgm:prSet/>
      <dgm:spPr/>
      <dgm:t>
        <a:bodyPr/>
        <a:lstStyle/>
        <a:p>
          <a:endParaRPr lang="sv-SE" sz="3200"/>
        </a:p>
      </dgm:t>
    </dgm:pt>
    <dgm:pt modelId="{DE96570E-143B-4070-B412-026C1D13B0F5}" type="sibTrans" cxnId="{260D4F35-7C89-456E-872B-218EEF30F0EE}">
      <dgm:prSet/>
      <dgm:spPr/>
      <dgm:t>
        <a:bodyPr/>
        <a:lstStyle/>
        <a:p>
          <a:endParaRPr lang="sv-SE" sz="3200"/>
        </a:p>
      </dgm:t>
    </dgm:pt>
    <dgm:pt modelId="{0987FD3C-9260-4090-AFC4-37628926391B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3200" baseline="0"/>
            <a:t>C. Hållbart skogsbruk</a:t>
          </a:r>
          <a:endParaRPr lang="sv-SE" sz="3200"/>
        </a:p>
      </dgm:t>
    </dgm:pt>
    <dgm:pt modelId="{E8124E5F-C724-444C-B12D-0248BC160F49}" type="parTrans" cxnId="{562189B0-61CD-4451-931C-7CB624853BB3}">
      <dgm:prSet/>
      <dgm:spPr/>
      <dgm:t>
        <a:bodyPr/>
        <a:lstStyle/>
        <a:p>
          <a:endParaRPr lang="sv-SE" sz="3200"/>
        </a:p>
      </dgm:t>
    </dgm:pt>
    <dgm:pt modelId="{82675C8D-650C-4D38-A6D0-1C7F6D72A195}" type="sibTrans" cxnId="{562189B0-61CD-4451-931C-7CB624853BB3}">
      <dgm:prSet/>
      <dgm:spPr/>
      <dgm:t>
        <a:bodyPr/>
        <a:lstStyle/>
        <a:p>
          <a:endParaRPr lang="sv-SE" sz="3200"/>
        </a:p>
      </dgm:t>
    </dgm:pt>
    <dgm:pt modelId="{D6A780E4-5401-4D2D-A66C-F6D5D261EB94}">
      <dgm:prSet custT="1"/>
      <dgm:spPr/>
      <dgm:t>
        <a:bodyPr/>
        <a:lstStyle/>
        <a:p>
          <a:r>
            <a:rPr lang="sv-SE" sz="2800"/>
            <a:t>Övriga mål i programmet är</a:t>
          </a:r>
        </a:p>
      </dgm:t>
    </dgm:pt>
    <dgm:pt modelId="{F7A5A6FD-B982-400B-98AB-4809FA2A6487}" type="parTrans" cxnId="{3D40CE5C-A5BB-4B6C-B650-46E3C8ABEA9E}">
      <dgm:prSet/>
      <dgm:spPr/>
      <dgm:t>
        <a:bodyPr/>
        <a:lstStyle/>
        <a:p>
          <a:endParaRPr lang="sv-SE" sz="1600"/>
        </a:p>
      </dgm:t>
    </dgm:pt>
    <dgm:pt modelId="{B7711596-FE7D-4824-95B0-F6FE27BC23CD}" type="sibTrans" cxnId="{3D40CE5C-A5BB-4B6C-B650-46E3C8ABEA9E}">
      <dgm:prSet/>
      <dgm:spPr/>
      <dgm:t>
        <a:bodyPr/>
        <a:lstStyle/>
        <a:p>
          <a:endParaRPr lang="sv-SE" sz="1600"/>
        </a:p>
      </dgm:t>
    </dgm:pt>
    <dgm:pt modelId="{A1CD2384-EEC7-4CF4-94D6-2B7B60811800}">
      <dgm:prSet custT="1"/>
      <dgm:spPr/>
      <dgm:t>
        <a:bodyPr/>
        <a:lstStyle/>
        <a:p>
          <a:r>
            <a:rPr lang="sv-SE" sz="2800"/>
            <a:t>Klimat</a:t>
          </a:r>
        </a:p>
      </dgm:t>
    </dgm:pt>
    <dgm:pt modelId="{FBC8E26D-53B0-4917-90E9-07FF799E025C}" type="parTrans" cxnId="{5986784A-ADC5-41AD-8ED9-2F7AAEDF9259}">
      <dgm:prSet/>
      <dgm:spPr/>
      <dgm:t>
        <a:bodyPr/>
        <a:lstStyle/>
        <a:p>
          <a:endParaRPr lang="sv-SE" sz="1600"/>
        </a:p>
      </dgm:t>
    </dgm:pt>
    <dgm:pt modelId="{358F3ACA-9893-42FF-AABC-1B28ACEFCFE4}" type="sibTrans" cxnId="{5986784A-ADC5-41AD-8ED9-2F7AAEDF9259}">
      <dgm:prSet/>
      <dgm:spPr/>
      <dgm:t>
        <a:bodyPr/>
        <a:lstStyle/>
        <a:p>
          <a:endParaRPr lang="sv-SE" sz="1600"/>
        </a:p>
      </dgm:t>
    </dgm:pt>
    <dgm:pt modelId="{587E0F1F-9A41-486F-B74A-89324413D531}">
      <dgm:prSet custT="1"/>
      <dgm:spPr/>
      <dgm:t>
        <a:bodyPr/>
        <a:lstStyle/>
        <a:p>
          <a:r>
            <a:rPr lang="sv-SE" sz="2800"/>
            <a:t>Jämställdhet och jämlikhet</a:t>
          </a:r>
        </a:p>
      </dgm:t>
    </dgm:pt>
    <dgm:pt modelId="{8AB23269-5BC3-45E9-99D0-2EC6FDE30134}" type="parTrans" cxnId="{2A64A578-CFAE-43D6-B18E-81740334C7D4}">
      <dgm:prSet/>
      <dgm:spPr/>
      <dgm:t>
        <a:bodyPr/>
        <a:lstStyle/>
        <a:p>
          <a:endParaRPr lang="sv-SE" sz="1600"/>
        </a:p>
      </dgm:t>
    </dgm:pt>
    <dgm:pt modelId="{3FD6523E-D057-4A11-BAC1-1F1F8F296C41}" type="sibTrans" cxnId="{2A64A578-CFAE-43D6-B18E-81740334C7D4}">
      <dgm:prSet/>
      <dgm:spPr/>
      <dgm:t>
        <a:bodyPr/>
        <a:lstStyle/>
        <a:p>
          <a:endParaRPr lang="sv-SE" sz="1600"/>
        </a:p>
      </dgm:t>
    </dgm:pt>
    <dgm:pt modelId="{452FA547-AA49-40AC-A938-F424E005B8E6}">
      <dgm:prSet custT="1"/>
      <dgm:spPr/>
      <dgm:t>
        <a:bodyPr/>
        <a:lstStyle/>
        <a:p>
          <a:r>
            <a:rPr lang="sv-SE" sz="2800"/>
            <a:t>Tillgänglighet och Delaktighet</a:t>
          </a:r>
        </a:p>
      </dgm:t>
    </dgm:pt>
    <dgm:pt modelId="{B029A9EA-77CE-474D-86D2-B3031A8C3810}" type="parTrans" cxnId="{B92C4060-DC34-4652-8FC1-8435D875F2F6}">
      <dgm:prSet/>
      <dgm:spPr/>
      <dgm:t>
        <a:bodyPr/>
        <a:lstStyle/>
        <a:p>
          <a:endParaRPr lang="sv-SE" sz="1600"/>
        </a:p>
      </dgm:t>
    </dgm:pt>
    <dgm:pt modelId="{D62147F7-1ED9-4D25-BEFB-778DBD0B1E28}" type="sibTrans" cxnId="{B92C4060-DC34-4652-8FC1-8435D875F2F6}">
      <dgm:prSet/>
      <dgm:spPr/>
      <dgm:t>
        <a:bodyPr/>
        <a:lstStyle/>
        <a:p>
          <a:endParaRPr lang="sv-SE" sz="1600"/>
        </a:p>
      </dgm:t>
    </dgm:pt>
    <dgm:pt modelId="{F688C0B2-6100-4676-A49D-3905F89977D4}" type="pres">
      <dgm:prSet presAssocID="{17E3D21A-4EAB-474F-9485-92AB8D6F420D}" presName="linear" presStyleCnt="0">
        <dgm:presLayoutVars>
          <dgm:animLvl val="lvl"/>
          <dgm:resizeHandles val="exact"/>
        </dgm:presLayoutVars>
      </dgm:prSet>
      <dgm:spPr/>
    </dgm:pt>
    <dgm:pt modelId="{58457C4C-1B48-486E-A19B-5D3F770E4F2E}" type="pres">
      <dgm:prSet presAssocID="{8EF694DA-7311-4C54-B437-2FAB8EA3F0B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1E9625D-03CE-450F-B4D3-F36404C9A244}" type="pres">
      <dgm:prSet presAssocID="{29332834-A797-4A92-A2F4-2CD9A4271EF1}" presName="spacer" presStyleCnt="0"/>
      <dgm:spPr/>
    </dgm:pt>
    <dgm:pt modelId="{F2ADD12E-FF87-4E2A-971D-31BBC5FAD538}" type="pres">
      <dgm:prSet presAssocID="{EBA8C1AB-9BE3-4857-98C8-DD92773217E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22B2420-C670-4701-8E2F-A759515CAFF2}" type="pres">
      <dgm:prSet presAssocID="{DE96570E-143B-4070-B412-026C1D13B0F5}" presName="spacer" presStyleCnt="0"/>
      <dgm:spPr/>
    </dgm:pt>
    <dgm:pt modelId="{5E140AD5-AD73-48AC-924A-958617073493}" type="pres">
      <dgm:prSet presAssocID="{0987FD3C-9260-4090-AFC4-37628926391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803AF3E-B647-4DF8-AAC5-9AB099DC7072}" type="pres">
      <dgm:prSet presAssocID="{0987FD3C-9260-4090-AFC4-37628926391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3553201-34F4-4426-9C25-286EACC16473}" srcId="{17E3D21A-4EAB-474F-9485-92AB8D6F420D}" destId="{8EF694DA-7311-4C54-B437-2FAB8EA3F0BC}" srcOrd="0" destOrd="0" parTransId="{FA83F61E-4063-453D-A032-DB99295991FA}" sibTransId="{29332834-A797-4A92-A2F4-2CD9A4271EF1}"/>
    <dgm:cxn modelId="{D0DFD807-6392-4ED9-9583-DDC0C82BF55C}" type="presOf" srcId="{A1CD2384-EEC7-4CF4-94D6-2B7B60811800}" destId="{A803AF3E-B647-4DF8-AAC5-9AB099DC7072}" srcOrd="0" destOrd="1" presId="urn:microsoft.com/office/officeart/2005/8/layout/vList2"/>
    <dgm:cxn modelId="{260D4F35-7C89-456E-872B-218EEF30F0EE}" srcId="{17E3D21A-4EAB-474F-9485-92AB8D6F420D}" destId="{EBA8C1AB-9BE3-4857-98C8-DD92773217E3}" srcOrd="1" destOrd="0" parTransId="{E63AF4B8-9731-4B16-8E87-2CA3FC198A3C}" sibTransId="{DE96570E-143B-4070-B412-026C1D13B0F5}"/>
    <dgm:cxn modelId="{32731E38-DDFD-401F-934B-5C9A7B8F0F71}" type="presOf" srcId="{8EF694DA-7311-4C54-B437-2FAB8EA3F0BC}" destId="{58457C4C-1B48-486E-A19B-5D3F770E4F2E}" srcOrd="0" destOrd="0" presId="urn:microsoft.com/office/officeart/2005/8/layout/vList2"/>
    <dgm:cxn modelId="{3D40CE5C-A5BB-4B6C-B650-46E3C8ABEA9E}" srcId="{0987FD3C-9260-4090-AFC4-37628926391B}" destId="{D6A780E4-5401-4D2D-A66C-F6D5D261EB94}" srcOrd="0" destOrd="0" parTransId="{F7A5A6FD-B982-400B-98AB-4809FA2A6487}" sibTransId="{B7711596-FE7D-4824-95B0-F6FE27BC23CD}"/>
    <dgm:cxn modelId="{1BB8D05C-32A8-4027-B5EE-C3D3473CCF45}" type="presOf" srcId="{EBA8C1AB-9BE3-4857-98C8-DD92773217E3}" destId="{F2ADD12E-FF87-4E2A-971D-31BBC5FAD538}" srcOrd="0" destOrd="0" presId="urn:microsoft.com/office/officeart/2005/8/layout/vList2"/>
    <dgm:cxn modelId="{B92C4060-DC34-4652-8FC1-8435D875F2F6}" srcId="{D6A780E4-5401-4D2D-A66C-F6D5D261EB94}" destId="{452FA547-AA49-40AC-A938-F424E005B8E6}" srcOrd="2" destOrd="0" parTransId="{B029A9EA-77CE-474D-86D2-B3031A8C3810}" sibTransId="{D62147F7-1ED9-4D25-BEFB-778DBD0B1E28}"/>
    <dgm:cxn modelId="{5986784A-ADC5-41AD-8ED9-2F7AAEDF9259}" srcId="{D6A780E4-5401-4D2D-A66C-F6D5D261EB94}" destId="{A1CD2384-EEC7-4CF4-94D6-2B7B60811800}" srcOrd="0" destOrd="0" parTransId="{FBC8E26D-53B0-4917-90E9-07FF799E025C}" sibTransId="{358F3ACA-9893-42FF-AABC-1B28ACEFCFE4}"/>
    <dgm:cxn modelId="{A0EEBC4B-E89F-4C6C-B2AF-BA64E007A1D4}" type="presOf" srcId="{0987FD3C-9260-4090-AFC4-37628926391B}" destId="{5E140AD5-AD73-48AC-924A-958617073493}" srcOrd="0" destOrd="0" presId="urn:microsoft.com/office/officeart/2005/8/layout/vList2"/>
    <dgm:cxn modelId="{3F1DAB6F-777F-455F-9F09-7D173AAD6AA4}" type="presOf" srcId="{17E3D21A-4EAB-474F-9485-92AB8D6F420D}" destId="{F688C0B2-6100-4676-A49D-3905F89977D4}" srcOrd="0" destOrd="0" presId="urn:microsoft.com/office/officeart/2005/8/layout/vList2"/>
    <dgm:cxn modelId="{6DD4CA70-EBBB-4821-B0E2-3493D056B429}" type="presOf" srcId="{452FA547-AA49-40AC-A938-F424E005B8E6}" destId="{A803AF3E-B647-4DF8-AAC5-9AB099DC7072}" srcOrd="0" destOrd="3" presId="urn:microsoft.com/office/officeart/2005/8/layout/vList2"/>
    <dgm:cxn modelId="{2A64A578-CFAE-43D6-B18E-81740334C7D4}" srcId="{D6A780E4-5401-4D2D-A66C-F6D5D261EB94}" destId="{587E0F1F-9A41-486F-B74A-89324413D531}" srcOrd="1" destOrd="0" parTransId="{8AB23269-5BC3-45E9-99D0-2EC6FDE30134}" sibTransId="{3FD6523E-D057-4A11-BAC1-1F1F8F296C41}"/>
    <dgm:cxn modelId="{9AD12486-A1EF-474E-A7B3-A4C0AD9C801B}" type="presOf" srcId="{587E0F1F-9A41-486F-B74A-89324413D531}" destId="{A803AF3E-B647-4DF8-AAC5-9AB099DC7072}" srcOrd="0" destOrd="2" presId="urn:microsoft.com/office/officeart/2005/8/layout/vList2"/>
    <dgm:cxn modelId="{1C4B58B0-2FDD-49C3-99EC-6ED38FD0A023}" type="presOf" srcId="{D6A780E4-5401-4D2D-A66C-F6D5D261EB94}" destId="{A803AF3E-B647-4DF8-AAC5-9AB099DC7072}" srcOrd="0" destOrd="0" presId="urn:microsoft.com/office/officeart/2005/8/layout/vList2"/>
    <dgm:cxn modelId="{562189B0-61CD-4451-931C-7CB624853BB3}" srcId="{17E3D21A-4EAB-474F-9485-92AB8D6F420D}" destId="{0987FD3C-9260-4090-AFC4-37628926391B}" srcOrd="2" destOrd="0" parTransId="{E8124E5F-C724-444C-B12D-0248BC160F49}" sibTransId="{82675C8D-650C-4D38-A6D0-1C7F6D72A195}"/>
    <dgm:cxn modelId="{53CB9701-43BC-4747-93CA-3509DEFC0B24}" type="presParOf" srcId="{F688C0B2-6100-4676-A49D-3905F89977D4}" destId="{58457C4C-1B48-486E-A19B-5D3F770E4F2E}" srcOrd="0" destOrd="0" presId="urn:microsoft.com/office/officeart/2005/8/layout/vList2"/>
    <dgm:cxn modelId="{1C9D63BF-5348-47A5-A05E-F61FBE2B019C}" type="presParOf" srcId="{F688C0B2-6100-4676-A49D-3905F89977D4}" destId="{21E9625D-03CE-450F-B4D3-F36404C9A244}" srcOrd="1" destOrd="0" presId="urn:microsoft.com/office/officeart/2005/8/layout/vList2"/>
    <dgm:cxn modelId="{2580995A-3771-45AB-8C61-2DD4DE5C7D7F}" type="presParOf" srcId="{F688C0B2-6100-4676-A49D-3905F89977D4}" destId="{F2ADD12E-FF87-4E2A-971D-31BBC5FAD538}" srcOrd="2" destOrd="0" presId="urn:microsoft.com/office/officeart/2005/8/layout/vList2"/>
    <dgm:cxn modelId="{E24935D5-3CE7-4BE6-94D8-5BD79958A7AE}" type="presParOf" srcId="{F688C0B2-6100-4676-A49D-3905F89977D4}" destId="{822B2420-C670-4701-8E2F-A759515CAFF2}" srcOrd="3" destOrd="0" presId="urn:microsoft.com/office/officeart/2005/8/layout/vList2"/>
    <dgm:cxn modelId="{80D04AD3-521D-4E12-A050-68EB8859A7B1}" type="presParOf" srcId="{F688C0B2-6100-4676-A49D-3905F89977D4}" destId="{5E140AD5-AD73-48AC-924A-958617073493}" srcOrd="4" destOrd="0" presId="urn:microsoft.com/office/officeart/2005/8/layout/vList2"/>
    <dgm:cxn modelId="{AD991D03-C76E-4255-BD4E-A1284FE005F9}" type="presParOf" srcId="{F688C0B2-6100-4676-A49D-3905F89977D4}" destId="{A803AF3E-B647-4DF8-AAC5-9AB099DC7072}" srcOrd="5" destOrd="0" presId="urn:microsoft.com/office/officeart/2005/8/layout/vList2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7E3D21A-4EAB-474F-9485-92AB8D6F420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8EF694DA-7311-4C54-B437-2FAB8EA3F0BC}">
      <dgm:prSet custT="1"/>
      <dgm:spPr/>
      <dgm:t>
        <a:bodyPr/>
        <a:lstStyle/>
        <a:p>
          <a:r>
            <a:rPr lang="sv-SE" sz="3200" baseline="0"/>
            <a:t>A. Biologisk mångfald &amp; giftfri miljö</a:t>
          </a:r>
          <a:endParaRPr lang="sv-SE" sz="3200"/>
        </a:p>
      </dgm:t>
    </dgm:pt>
    <dgm:pt modelId="{FA83F61E-4063-453D-A032-DB99295991FA}" type="parTrans" cxnId="{83553201-34F4-4426-9C25-286EACC16473}">
      <dgm:prSet/>
      <dgm:spPr/>
      <dgm:t>
        <a:bodyPr/>
        <a:lstStyle/>
        <a:p>
          <a:endParaRPr lang="sv-SE" sz="3200"/>
        </a:p>
      </dgm:t>
    </dgm:pt>
    <dgm:pt modelId="{29332834-A797-4A92-A2F4-2CD9A4271EF1}" type="sibTrans" cxnId="{83553201-34F4-4426-9C25-286EACC16473}">
      <dgm:prSet/>
      <dgm:spPr/>
      <dgm:t>
        <a:bodyPr/>
        <a:lstStyle/>
        <a:p>
          <a:endParaRPr lang="sv-SE" sz="3200"/>
        </a:p>
      </dgm:t>
    </dgm:pt>
    <dgm:pt modelId="{EBA8C1AB-9BE3-4857-98C8-DD92773217E3}">
      <dgm:prSet custT="1"/>
      <dgm:spPr/>
      <dgm:t>
        <a:bodyPr/>
        <a:lstStyle/>
        <a:p>
          <a:r>
            <a:rPr lang="sv-SE" sz="3200" baseline="0"/>
            <a:t>B. Hållbara inköp och resurseffektivitet</a:t>
          </a:r>
          <a:endParaRPr lang="sv-SE" sz="3200"/>
        </a:p>
      </dgm:t>
    </dgm:pt>
    <dgm:pt modelId="{E63AF4B8-9731-4B16-8E87-2CA3FC198A3C}" type="parTrans" cxnId="{260D4F35-7C89-456E-872B-218EEF30F0EE}">
      <dgm:prSet/>
      <dgm:spPr/>
      <dgm:t>
        <a:bodyPr/>
        <a:lstStyle/>
        <a:p>
          <a:endParaRPr lang="sv-SE" sz="3200"/>
        </a:p>
      </dgm:t>
    </dgm:pt>
    <dgm:pt modelId="{DE96570E-143B-4070-B412-026C1D13B0F5}" type="sibTrans" cxnId="{260D4F35-7C89-456E-872B-218EEF30F0EE}">
      <dgm:prSet/>
      <dgm:spPr/>
      <dgm:t>
        <a:bodyPr/>
        <a:lstStyle/>
        <a:p>
          <a:endParaRPr lang="sv-SE" sz="3200"/>
        </a:p>
      </dgm:t>
    </dgm:pt>
    <dgm:pt modelId="{0987FD3C-9260-4090-AFC4-37628926391B}">
      <dgm:prSet custT="1"/>
      <dgm:spPr/>
      <dgm:t>
        <a:bodyPr/>
        <a:lstStyle/>
        <a:p>
          <a:r>
            <a:rPr lang="sv-SE" sz="3200" baseline="0"/>
            <a:t>C. Hållbart skogsbruk</a:t>
          </a:r>
          <a:endParaRPr lang="sv-SE" sz="3200"/>
        </a:p>
      </dgm:t>
    </dgm:pt>
    <dgm:pt modelId="{E8124E5F-C724-444C-B12D-0248BC160F49}" type="parTrans" cxnId="{562189B0-61CD-4451-931C-7CB624853BB3}">
      <dgm:prSet/>
      <dgm:spPr/>
      <dgm:t>
        <a:bodyPr/>
        <a:lstStyle/>
        <a:p>
          <a:endParaRPr lang="sv-SE" sz="3200"/>
        </a:p>
      </dgm:t>
    </dgm:pt>
    <dgm:pt modelId="{82675C8D-650C-4D38-A6D0-1C7F6D72A195}" type="sibTrans" cxnId="{562189B0-61CD-4451-931C-7CB624853BB3}">
      <dgm:prSet/>
      <dgm:spPr/>
      <dgm:t>
        <a:bodyPr/>
        <a:lstStyle/>
        <a:p>
          <a:endParaRPr lang="sv-SE" sz="3200"/>
        </a:p>
      </dgm:t>
    </dgm:pt>
    <dgm:pt modelId="{F688C0B2-6100-4676-A49D-3905F89977D4}" type="pres">
      <dgm:prSet presAssocID="{17E3D21A-4EAB-474F-9485-92AB8D6F420D}" presName="linear" presStyleCnt="0">
        <dgm:presLayoutVars>
          <dgm:animLvl val="lvl"/>
          <dgm:resizeHandles val="exact"/>
        </dgm:presLayoutVars>
      </dgm:prSet>
      <dgm:spPr/>
    </dgm:pt>
    <dgm:pt modelId="{58457C4C-1B48-486E-A19B-5D3F770E4F2E}" type="pres">
      <dgm:prSet presAssocID="{8EF694DA-7311-4C54-B437-2FAB8EA3F0B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1E9625D-03CE-450F-B4D3-F36404C9A244}" type="pres">
      <dgm:prSet presAssocID="{29332834-A797-4A92-A2F4-2CD9A4271EF1}" presName="spacer" presStyleCnt="0"/>
      <dgm:spPr/>
    </dgm:pt>
    <dgm:pt modelId="{F2ADD12E-FF87-4E2A-971D-31BBC5FAD538}" type="pres">
      <dgm:prSet presAssocID="{EBA8C1AB-9BE3-4857-98C8-DD92773217E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22B2420-C670-4701-8E2F-A759515CAFF2}" type="pres">
      <dgm:prSet presAssocID="{DE96570E-143B-4070-B412-026C1D13B0F5}" presName="spacer" presStyleCnt="0"/>
      <dgm:spPr/>
    </dgm:pt>
    <dgm:pt modelId="{5E140AD5-AD73-48AC-924A-958617073493}" type="pres">
      <dgm:prSet presAssocID="{0987FD3C-9260-4090-AFC4-37628926391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3553201-34F4-4426-9C25-286EACC16473}" srcId="{17E3D21A-4EAB-474F-9485-92AB8D6F420D}" destId="{8EF694DA-7311-4C54-B437-2FAB8EA3F0BC}" srcOrd="0" destOrd="0" parTransId="{FA83F61E-4063-453D-A032-DB99295991FA}" sibTransId="{29332834-A797-4A92-A2F4-2CD9A4271EF1}"/>
    <dgm:cxn modelId="{260D4F35-7C89-456E-872B-218EEF30F0EE}" srcId="{17E3D21A-4EAB-474F-9485-92AB8D6F420D}" destId="{EBA8C1AB-9BE3-4857-98C8-DD92773217E3}" srcOrd="1" destOrd="0" parTransId="{E63AF4B8-9731-4B16-8E87-2CA3FC198A3C}" sibTransId="{DE96570E-143B-4070-B412-026C1D13B0F5}"/>
    <dgm:cxn modelId="{32731E38-DDFD-401F-934B-5C9A7B8F0F71}" type="presOf" srcId="{8EF694DA-7311-4C54-B437-2FAB8EA3F0BC}" destId="{58457C4C-1B48-486E-A19B-5D3F770E4F2E}" srcOrd="0" destOrd="0" presId="urn:microsoft.com/office/officeart/2005/8/layout/vList2"/>
    <dgm:cxn modelId="{1BB8D05C-32A8-4027-B5EE-C3D3473CCF45}" type="presOf" srcId="{EBA8C1AB-9BE3-4857-98C8-DD92773217E3}" destId="{F2ADD12E-FF87-4E2A-971D-31BBC5FAD538}" srcOrd="0" destOrd="0" presId="urn:microsoft.com/office/officeart/2005/8/layout/vList2"/>
    <dgm:cxn modelId="{A0EEBC4B-E89F-4C6C-B2AF-BA64E007A1D4}" type="presOf" srcId="{0987FD3C-9260-4090-AFC4-37628926391B}" destId="{5E140AD5-AD73-48AC-924A-958617073493}" srcOrd="0" destOrd="0" presId="urn:microsoft.com/office/officeart/2005/8/layout/vList2"/>
    <dgm:cxn modelId="{3F1DAB6F-777F-455F-9F09-7D173AAD6AA4}" type="presOf" srcId="{17E3D21A-4EAB-474F-9485-92AB8D6F420D}" destId="{F688C0B2-6100-4676-A49D-3905F89977D4}" srcOrd="0" destOrd="0" presId="urn:microsoft.com/office/officeart/2005/8/layout/vList2"/>
    <dgm:cxn modelId="{562189B0-61CD-4451-931C-7CB624853BB3}" srcId="{17E3D21A-4EAB-474F-9485-92AB8D6F420D}" destId="{0987FD3C-9260-4090-AFC4-37628926391B}" srcOrd="2" destOrd="0" parTransId="{E8124E5F-C724-444C-B12D-0248BC160F49}" sibTransId="{82675C8D-650C-4D38-A6D0-1C7F6D72A195}"/>
    <dgm:cxn modelId="{53CB9701-43BC-4747-93CA-3509DEFC0B24}" type="presParOf" srcId="{F688C0B2-6100-4676-A49D-3905F89977D4}" destId="{58457C4C-1B48-486E-A19B-5D3F770E4F2E}" srcOrd="0" destOrd="0" presId="urn:microsoft.com/office/officeart/2005/8/layout/vList2"/>
    <dgm:cxn modelId="{1C9D63BF-5348-47A5-A05E-F61FBE2B019C}" type="presParOf" srcId="{F688C0B2-6100-4676-A49D-3905F89977D4}" destId="{21E9625D-03CE-450F-B4D3-F36404C9A244}" srcOrd="1" destOrd="0" presId="urn:microsoft.com/office/officeart/2005/8/layout/vList2"/>
    <dgm:cxn modelId="{2580995A-3771-45AB-8C61-2DD4DE5C7D7F}" type="presParOf" srcId="{F688C0B2-6100-4676-A49D-3905F89977D4}" destId="{F2ADD12E-FF87-4E2A-971D-31BBC5FAD538}" srcOrd="2" destOrd="0" presId="urn:microsoft.com/office/officeart/2005/8/layout/vList2"/>
    <dgm:cxn modelId="{E24935D5-3CE7-4BE6-94D8-5BD79958A7AE}" type="presParOf" srcId="{F688C0B2-6100-4676-A49D-3905F89977D4}" destId="{822B2420-C670-4701-8E2F-A759515CAFF2}" srcOrd="3" destOrd="0" presId="urn:microsoft.com/office/officeart/2005/8/layout/vList2"/>
    <dgm:cxn modelId="{80D04AD3-521D-4E12-A050-68EB8859A7B1}" type="presParOf" srcId="{F688C0B2-6100-4676-A49D-3905F89977D4}" destId="{5E140AD5-AD73-48AC-924A-958617073493}" srcOrd="4" destOrd="0" presId="urn:microsoft.com/office/officeart/2005/8/layout/vList2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5BA686-956F-4F1A-9ADE-BCEB27544584}">
      <dsp:nvSpPr>
        <dsp:cNvPr id="0" name=""/>
        <dsp:cNvSpPr/>
      </dsp:nvSpPr>
      <dsp:spPr>
        <a:xfrm>
          <a:off x="0" y="43105"/>
          <a:ext cx="7828734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/>
            <a:t>Om APT-paket</a:t>
          </a:r>
          <a:endParaRPr lang="sv-SE" sz="3600" kern="1200"/>
        </a:p>
      </dsp:txBody>
      <dsp:txXfrm>
        <a:off x="37696" y="80801"/>
        <a:ext cx="7753342" cy="696808"/>
      </dsp:txXfrm>
    </dsp:sp>
    <dsp:sp modelId="{8F6A194B-C416-40B9-8C3A-407A994AB033}">
      <dsp:nvSpPr>
        <dsp:cNvPr id="0" name=""/>
        <dsp:cNvSpPr/>
      </dsp:nvSpPr>
      <dsp:spPr>
        <a:xfrm>
          <a:off x="0" y="815305"/>
          <a:ext cx="7828734" cy="3210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562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v-SE" sz="2600" b="1" kern="1200"/>
            <a:t>Vad: </a:t>
          </a:r>
          <a:r>
            <a:rPr lang="sv-SE" sz="2600" kern="1200"/>
            <a:t>APT-paketet består av olika förslag på aktiviteter där arbetsgrupper, på ett lättsamt sätt, kan fundera över hu ni kan bidra med i regionens arbete med Hållbarhetsprogram 2023-2030.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v-SE" sz="2600" b="1" kern="1200"/>
            <a:t>Förkunskaper: </a:t>
          </a:r>
          <a:r>
            <a:rPr lang="sv-SE" sz="2600" kern="1200"/>
            <a:t>Alla deltagare bör ha genomgått den grundläggande miljöutbildningen.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v-SE" sz="2600" b="1" kern="1200"/>
            <a:t>Frågor eller synpunkter: </a:t>
          </a:r>
          <a:r>
            <a:rPr lang="sv-SE" sz="2600" kern="1200"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hallbarhet@regionvastmanland.se</a:t>
          </a:r>
          <a:r>
            <a:rPr lang="sv-SE" sz="2600" kern="1200"/>
            <a:t> </a:t>
          </a:r>
        </a:p>
      </dsp:txBody>
      <dsp:txXfrm>
        <a:off x="0" y="815305"/>
        <a:ext cx="7828734" cy="3210570"/>
      </dsp:txXfrm>
    </dsp:sp>
    <dsp:sp modelId="{D7BC590D-10BB-4B4E-B234-9FD7BE91E06D}">
      <dsp:nvSpPr>
        <dsp:cNvPr id="0" name=""/>
        <dsp:cNvSpPr/>
      </dsp:nvSpPr>
      <dsp:spPr>
        <a:xfrm>
          <a:off x="0" y="4025876"/>
          <a:ext cx="7828734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/>
            <a:t>Del 1 - </a:t>
          </a:r>
          <a:r>
            <a:rPr lang="sv-SE" sz="3200" kern="1200" err="1"/>
            <a:t>Quiz</a:t>
          </a:r>
          <a:endParaRPr lang="sv-SE" sz="3200" kern="1200"/>
        </a:p>
      </dsp:txBody>
      <dsp:txXfrm>
        <a:off x="37696" y="4063572"/>
        <a:ext cx="7753342" cy="696808"/>
      </dsp:txXfrm>
    </dsp:sp>
    <dsp:sp modelId="{359395D5-0179-4248-8410-D7C94276AA75}">
      <dsp:nvSpPr>
        <dsp:cNvPr id="0" name=""/>
        <dsp:cNvSpPr/>
      </dsp:nvSpPr>
      <dsp:spPr>
        <a:xfrm>
          <a:off x="0" y="4798075"/>
          <a:ext cx="7828734" cy="819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562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v-SE" sz="2600" kern="1200"/>
            <a:t>Var och en får tänka till och sen berättar någon/några vilket svar de tror är rätt. Klicka sedan fram svaret.</a:t>
          </a:r>
        </a:p>
      </dsp:txBody>
      <dsp:txXfrm>
        <a:off x="0" y="4798075"/>
        <a:ext cx="7828734" cy="81972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D53BD9-A5FE-465A-86CF-B8751E190230}">
      <dsp:nvSpPr>
        <dsp:cNvPr id="0" name=""/>
        <dsp:cNvSpPr/>
      </dsp:nvSpPr>
      <dsp:spPr>
        <a:xfrm>
          <a:off x="0" y="2382524"/>
          <a:ext cx="9007200" cy="1292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baseline="0"/>
            <a:t>A. Att regionen har tillräckligt många</a:t>
          </a:r>
          <a:br>
            <a:rPr lang="sv-SE" sz="3200" kern="1200" baseline="0"/>
          </a:br>
          <a:r>
            <a:rPr lang="sv-SE" sz="3200" kern="1200" baseline="0"/>
            <a:t>styrdokument</a:t>
          </a:r>
          <a:endParaRPr lang="sv-SE" sz="3200" kern="1200"/>
        </a:p>
      </dsp:txBody>
      <dsp:txXfrm>
        <a:off x="63112" y="2445636"/>
        <a:ext cx="8880976" cy="1166626"/>
      </dsp:txXfrm>
    </dsp:sp>
    <dsp:sp modelId="{D76A4082-FECE-408F-81BD-1C970129BFFE}">
      <dsp:nvSpPr>
        <dsp:cNvPr id="0" name=""/>
        <dsp:cNvSpPr/>
      </dsp:nvSpPr>
      <dsp:spPr>
        <a:xfrm>
          <a:off x="0" y="3862574"/>
          <a:ext cx="9007200" cy="129285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baseline="0"/>
            <a:t>B. Att regionen följer miljölagar och</a:t>
          </a:r>
          <a:br>
            <a:rPr lang="sv-SE" sz="3200" kern="1200" baseline="0"/>
          </a:br>
          <a:r>
            <a:rPr lang="sv-SE" sz="3200" kern="1200" baseline="0"/>
            <a:t>ständig minskar sin miljöpåverkan</a:t>
          </a:r>
          <a:endParaRPr lang="sv-SE" sz="3200" kern="1200"/>
        </a:p>
      </dsp:txBody>
      <dsp:txXfrm>
        <a:off x="63112" y="3925686"/>
        <a:ext cx="8880976" cy="1166626"/>
      </dsp:txXfrm>
    </dsp:sp>
    <dsp:sp modelId="{83F05AF1-A060-4C7B-A6BC-D638DBD68908}">
      <dsp:nvSpPr>
        <dsp:cNvPr id="0" name=""/>
        <dsp:cNvSpPr/>
      </dsp:nvSpPr>
      <dsp:spPr>
        <a:xfrm>
          <a:off x="0" y="5155425"/>
          <a:ext cx="90072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979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v-SE" sz="2800" kern="1200"/>
            <a:t>Kemikaliehantering och avfall är exempel på områden som omfattas av miljölagar.</a:t>
          </a:r>
        </a:p>
      </dsp:txBody>
      <dsp:txXfrm>
        <a:off x="0" y="5155425"/>
        <a:ext cx="9007200" cy="1076400"/>
      </dsp:txXfrm>
    </dsp:sp>
    <dsp:sp modelId="{6C466430-52F9-4179-A076-8C95BA3655C8}">
      <dsp:nvSpPr>
        <dsp:cNvPr id="0" name=""/>
        <dsp:cNvSpPr/>
      </dsp:nvSpPr>
      <dsp:spPr>
        <a:xfrm>
          <a:off x="0" y="6231824"/>
          <a:ext cx="9007200" cy="1292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baseline="0"/>
            <a:t>C. Att regionen inte släpper ut mer</a:t>
          </a:r>
          <a:br>
            <a:rPr lang="sv-SE" sz="3200" kern="1200" baseline="0"/>
          </a:br>
          <a:r>
            <a:rPr lang="sv-SE" sz="3200" kern="1200" baseline="0"/>
            <a:t>kemikalier än vissa gränsvärden</a:t>
          </a:r>
          <a:endParaRPr lang="sv-SE" sz="3200" kern="1200"/>
        </a:p>
      </dsp:txBody>
      <dsp:txXfrm>
        <a:off x="63112" y="6294936"/>
        <a:ext cx="8880976" cy="116662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D53BD9-A5FE-465A-86CF-B8751E190230}">
      <dsp:nvSpPr>
        <dsp:cNvPr id="0" name=""/>
        <dsp:cNvSpPr/>
      </dsp:nvSpPr>
      <dsp:spPr>
        <a:xfrm>
          <a:off x="0" y="2827124"/>
          <a:ext cx="9007200" cy="1292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baseline="0"/>
            <a:t>A. Att regionen har tillräckligt många</a:t>
          </a:r>
          <a:br>
            <a:rPr lang="sv-SE" sz="3200" kern="1200" baseline="0"/>
          </a:br>
          <a:r>
            <a:rPr lang="sv-SE" sz="3200" kern="1200" baseline="0"/>
            <a:t>styrdokument</a:t>
          </a:r>
          <a:endParaRPr lang="sv-SE" sz="3200" kern="1200"/>
        </a:p>
      </dsp:txBody>
      <dsp:txXfrm>
        <a:off x="63112" y="2890236"/>
        <a:ext cx="8880976" cy="1166626"/>
      </dsp:txXfrm>
    </dsp:sp>
    <dsp:sp modelId="{D76A4082-FECE-408F-81BD-1C970129BFFE}">
      <dsp:nvSpPr>
        <dsp:cNvPr id="0" name=""/>
        <dsp:cNvSpPr/>
      </dsp:nvSpPr>
      <dsp:spPr>
        <a:xfrm>
          <a:off x="0" y="4307174"/>
          <a:ext cx="9007200" cy="1292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baseline="0"/>
            <a:t>B. Att regionen följer miljölagar och</a:t>
          </a:r>
          <a:br>
            <a:rPr lang="sv-SE" sz="3200" kern="1200" baseline="0"/>
          </a:br>
          <a:r>
            <a:rPr lang="sv-SE" sz="3200" kern="1200" baseline="0"/>
            <a:t>ständig minskar sin miljöpåverkan</a:t>
          </a:r>
          <a:endParaRPr lang="sv-SE" sz="3200" kern="1200"/>
        </a:p>
      </dsp:txBody>
      <dsp:txXfrm>
        <a:off x="63112" y="4370286"/>
        <a:ext cx="8880976" cy="1166626"/>
      </dsp:txXfrm>
    </dsp:sp>
    <dsp:sp modelId="{6C466430-52F9-4179-A076-8C95BA3655C8}">
      <dsp:nvSpPr>
        <dsp:cNvPr id="0" name=""/>
        <dsp:cNvSpPr/>
      </dsp:nvSpPr>
      <dsp:spPr>
        <a:xfrm>
          <a:off x="0" y="5787225"/>
          <a:ext cx="9007200" cy="1292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baseline="0"/>
            <a:t>C. Att regionen inte släpper ut mer</a:t>
          </a:r>
          <a:br>
            <a:rPr lang="sv-SE" sz="3200" kern="1200" baseline="0"/>
          </a:br>
          <a:r>
            <a:rPr lang="sv-SE" sz="3200" kern="1200" baseline="0"/>
            <a:t>kemikalier än vissa gränsvärden</a:t>
          </a:r>
          <a:endParaRPr lang="sv-SE" sz="3200" kern="1200"/>
        </a:p>
      </dsp:txBody>
      <dsp:txXfrm>
        <a:off x="63112" y="5850337"/>
        <a:ext cx="8880976" cy="116662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5E46DE-CFE8-4CFE-9FE8-A37EE7713C04}">
      <dsp:nvSpPr>
        <dsp:cNvPr id="0" name=""/>
        <dsp:cNvSpPr/>
      </dsp:nvSpPr>
      <dsp:spPr>
        <a:xfrm>
          <a:off x="0" y="2298431"/>
          <a:ext cx="9007200" cy="129285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baseline="0"/>
            <a:t>A. Alla lägenheter, radhus och villor i Skinnskattebergs kommun </a:t>
          </a:r>
          <a:endParaRPr lang="sv-SE" sz="3200" kern="1200"/>
        </a:p>
      </dsp:txBody>
      <dsp:txXfrm>
        <a:off x="63112" y="2361543"/>
        <a:ext cx="8880976" cy="1166626"/>
      </dsp:txXfrm>
    </dsp:sp>
    <dsp:sp modelId="{20485138-718B-4CDE-857C-FEFB3E829A76}">
      <dsp:nvSpPr>
        <dsp:cNvPr id="0" name=""/>
        <dsp:cNvSpPr/>
      </dsp:nvSpPr>
      <dsp:spPr>
        <a:xfrm>
          <a:off x="0" y="3778481"/>
          <a:ext cx="9007200" cy="129285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baseline="0"/>
            <a:t>B. Alla lägenheter, radhus och villor i Köpings kommun </a:t>
          </a:r>
          <a:endParaRPr lang="sv-SE" sz="3200" kern="1200"/>
        </a:p>
      </dsp:txBody>
      <dsp:txXfrm>
        <a:off x="63112" y="3841593"/>
        <a:ext cx="8880976" cy="1166626"/>
      </dsp:txXfrm>
    </dsp:sp>
    <dsp:sp modelId="{7F621816-878A-4271-9027-0B59F53EBF9B}">
      <dsp:nvSpPr>
        <dsp:cNvPr id="0" name=""/>
        <dsp:cNvSpPr/>
      </dsp:nvSpPr>
      <dsp:spPr>
        <a:xfrm>
          <a:off x="0" y="5071331"/>
          <a:ext cx="9007200" cy="1244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979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v-SE" sz="2800" kern="1200"/>
            <a:t>Regionen förbrukar årligen 31 400 MWh el, 43 000 MWh fjärrvärme och 4 000 MWh fjärrkyla vilket totalt är lika mycket som Köpings 26 000 invånare förbrukar.</a:t>
          </a:r>
        </a:p>
      </dsp:txBody>
      <dsp:txXfrm>
        <a:off x="0" y="5071331"/>
        <a:ext cx="9007200" cy="1244587"/>
      </dsp:txXfrm>
    </dsp:sp>
    <dsp:sp modelId="{1FD110C8-F3E8-482A-8034-E46B67A9EF15}">
      <dsp:nvSpPr>
        <dsp:cNvPr id="0" name=""/>
        <dsp:cNvSpPr/>
      </dsp:nvSpPr>
      <dsp:spPr>
        <a:xfrm>
          <a:off x="0" y="6315918"/>
          <a:ext cx="9007200" cy="1292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baseline="0"/>
            <a:t>C. Alla lägenheter, radhus och villor i Fagersta kommun </a:t>
          </a:r>
          <a:endParaRPr lang="sv-SE" sz="3200" kern="1200"/>
        </a:p>
      </dsp:txBody>
      <dsp:txXfrm>
        <a:off x="63112" y="6379030"/>
        <a:ext cx="8880976" cy="116662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5E46DE-CFE8-4CFE-9FE8-A37EE7713C04}">
      <dsp:nvSpPr>
        <dsp:cNvPr id="0" name=""/>
        <dsp:cNvSpPr/>
      </dsp:nvSpPr>
      <dsp:spPr>
        <a:xfrm>
          <a:off x="0" y="2820738"/>
          <a:ext cx="9007200" cy="1292850"/>
        </a:xfrm>
        <a:prstGeom prst="roundRect">
          <a:avLst/>
        </a:prstGeom>
        <a:solidFill>
          <a:srgbClr val="339D9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baseline="0"/>
            <a:t>A. Alla lägenheter, radhus och villor i Skinnskattebergs kommun </a:t>
          </a:r>
          <a:endParaRPr lang="sv-SE" sz="3200" kern="1200"/>
        </a:p>
      </dsp:txBody>
      <dsp:txXfrm>
        <a:off x="63112" y="2883850"/>
        <a:ext cx="8880976" cy="1166626"/>
      </dsp:txXfrm>
    </dsp:sp>
    <dsp:sp modelId="{20485138-718B-4CDE-857C-FEFB3E829A76}">
      <dsp:nvSpPr>
        <dsp:cNvPr id="0" name=""/>
        <dsp:cNvSpPr/>
      </dsp:nvSpPr>
      <dsp:spPr>
        <a:xfrm>
          <a:off x="0" y="4300788"/>
          <a:ext cx="9007200" cy="1292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baseline="0"/>
            <a:t>B. Alla lägenheter, radhus och villor i Köpings kommun </a:t>
          </a:r>
          <a:endParaRPr lang="sv-SE" sz="3200" kern="1200"/>
        </a:p>
      </dsp:txBody>
      <dsp:txXfrm>
        <a:off x="63112" y="4363900"/>
        <a:ext cx="8880976" cy="1166626"/>
      </dsp:txXfrm>
    </dsp:sp>
    <dsp:sp modelId="{1FD110C8-F3E8-482A-8034-E46B67A9EF15}">
      <dsp:nvSpPr>
        <dsp:cNvPr id="0" name=""/>
        <dsp:cNvSpPr/>
      </dsp:nvSpPr>
      <dsp:spPr>
        <a:xfrm>
          <a:off x="0" y="5780839"/>
          <a:ext cx="9007200" cy="1292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baseline="0"/>
            <a:t>C. Alla lägenheter, radhus och villor i Fagersta kommun </a:t>
          </a:r>
          <a:endParaRPr lang="sv-SE" sz="3200" kern="1200"/>
        </a:p>
      </dsp:txBody>
      <dsp:txXfrm>
        <a:off x="63112" y="5843951"/>
        <a:ext cx="8880976" cy="116662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6D59CF-4732-4926-BFFF-670DE0CCC696}">
      <dsp:nvSpPr>
        <dsp:cNvPr id="0" name=""/>
        <dsp:cNvSpPr/>
      </dsp:nvSpPr>
      <dsp:spPr>
        <a:xfrm>
          <a:off x="0" y="2496793"/>
          <a:ext cx="9007475" cy="121680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sv-SE" sz="3200" kern="1200"/>
            <a:t>A. Var 7:e minut</a:t>
          </a:r>
        </a:p>
      </dsp:txBody>
      <dsp:txXfrm>
        <a:off x="59399" y="2556192"/>
        <a:ext cx="8888677" cy="1098002"/>
      </dsp:txXfrm>
    </dsp:sp>
    <dsp:sp modelId="{65284DA7-7AC2-4E34-95CA-A7931BAB68C6}">
      <dsp:nvSpPr>
        <dsp:cNvPr id="0" name=""/>
        <dsp:cNvSpPr/>
      </dsp:nvSpPr>
      <dsp:spPr>
        <a:xfrm>
          <a:off x="0" y="3713594"/>
          <a:ext cx="9007475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987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v-SE" sz="2800" kern="1200"/>
            <a:t>Det finns 2 hållplatser, en i närheten av huvudentrén och en på Adelsögatan vid </a:t>
          </a:r>
          <a:r>
            <a:rPr lang="sv-SE" sz="2800" kern="1200" err="1"/>
            <a:t>Sundinska</a:t>
          </a:r>
          <a:r>
            <a:rPr lang="sv-SE" sz="2800" kern="1200"/>
            <a:t> vreten</a:t>
          </a:r>
          <a:r>
            <a:rPr lang="sv-SE" sz="3200" kern="1200"/>
            <a:t>.</a:t>
          </a:r>
        </a:p>
      </dsp:txBody>
      <dsp:txXfrm>
        <a:off x="0" y="3713594"/>
        <a:ext cx="9007475" cy="1076400"/>
      </dsp:txXfrm>
    </dsp:sp>
    <dsp:sp modelId="{55ADB508-75D4-4039-8A16-3EFE6758C68A}">
      <dsp:nvSpPr>
        <dsp:cNvPr id="0" name=""/>
        <dsp:cNvSpPr/>
      </dsp:nvSpPr>
      <dsp:spPr>
        <a:xfrm>
          <a:off x="0" y="4789994"/>
          <a:ext cx="9007475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/>
            <a:t>B. Var 3:e minut</a:t>
          </a:r>
        </a:p>
      </dsp:txBody>
      <dsp:txXfrm>
        <a:off x="59399" y="4849393"/>
        <a:ext cx="8888677" cy="1098002"/>
      </dsp:txXfrm>
    </dsp:sp>
    <dsp:sp modelId="{745D0F50-68B8-4B61-979D-A85E4F905191}">
      <dsp:nvSpPr>
        <dsp:cNvPr id="0" name=""/>
        <dsp:cNvSpPr/>
      </dsp:nvSpPr>
      <dsp:spPr>
        <a:xfrm>
          <a:off x="0" y="6193994"/>
          <a:ext cx="9007475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/>
            <a:t>C. Var 15:e minut</a:t>
          </a:r>
        </a:p>
      </dsp:txBody>
      <dsp:txXfrm>
        <a:off x="59399" y="6253393"/>
        <a:ext cx="8888677" cy="109800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6D59CF-4732-4926-BFFF-670DE0CCC696}">
      <dsp:nvSpPr>
        <dsp:cNvPr id="0" name=""/>
        <dsp:cNvSpPr/>
      </dsp:nvSpPr>
      <dsp:spPr>
        <a:xfrm>
          <a:off x="0" y="2934976"/>
          <a:ext cx="9007475" cy="121680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sv-SE" sz="3200" kern="1200"/>
            <a:t>A. Var 7:e minut</a:t>
          </a:r>
        </a:p>
      </dsp:txBody>
      <dsp:txXfrm>
        <a:off x="59399" y="2994375"/>
        <a:ext cx="8888677" cy="1098002"/>
      </dsp:txXfrm>
    </dsp:sp>
    <dsp:sp modelId="{55ADB508-75D4-4039-8A16-3EFE6758C68A}">
      <dsp:nvSpPr>
        <dsp:cNvPr id="0" name=""/>
        <dsp:cNvSpPr/>
      </dsp:nvSpPr>
      <dsp:spPr>
        <a:xfrm>
          <a:off x="0" y="4338976"/>
          <a:ext cx="9007475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/>
            <a:t>B. Var 3:e minut</a:t>
          </a:r>
        </a:p>
      </dsp:txBody>
      <dsp:txXfrm>
        <a:off x="59399" y="4398375"/>
        <a:ext cx="8888677" cy="1098002"/>
      </dsp:txXfrm>
    </dsp:sp>
    <dsp:sp modelId="{745D0F50-68B8-4B61-979D-A85E4F905191}">
      <dsp:nvSpPr>
        <dsp:cNvPr id="0" name=""/>
        <dsp:cNvSpPr/>
      </dsp:nvSpPr>
      <dsp:spPr>
        <a:xfrm>
          <a:off x="0" y="5742976"/>
          <a:ext cx="9007475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/>
            <a:t>C. Var 15:e minut</a:t>
          </a:r>
        </a:p>
      </dsp:txBody>
      <dsp:txXfrm>
        <a:off x="59399" y="5802375"/>
        <a:ext cx="8888677" cy="109800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DB54AF-1149-462D-9E50-0BF24DA7E519}">
      <dsp:nvSpPr>
        <dsp:cNvPr id="0" name=""/>
        <dsp:cNvSpPr/>
      </dsp:nvSpPr>
      <dsp:spPr>
        <a:xfrm>
          <a:off x="0" y="2412506"/>
          <a:ext cx="9007200" cy="121680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baseline="0"/>
            <a:t>A. El, biogas och etanol</a:t>
          </a:r>
          <a:endParaRPr lang="sv-SE" sz="3200" kern="1200"/>
        </a:p>
      </dsp:txBody>
      <dsp:txXfrm>
        <a:off x="59399" y="2471905"/>
        <a:ext cx="8888402" cy="1098002"/>
      </dsp:txXfrm>
    </dsp:sp>
    <dsp:sp modelId="{F87DCB7E-F610-4FDB-84DE-192900D3C043}">
      <dsp:nvSpPr>
        <dsp:cNvPr id="0" name=""/>
        <dsp:cNvSpPr/>
      </dsp:nvSpPr>
      <dsp:spPr>
        <a:xfrm>
          <a:off x="0" y="3629306"/>
          <a:ext cx="9007200" cy="1244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979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v-SE" sz="2800" kern="1200" baseline="0" err="1"/>
            <a:t>Bilpool</a:t>
          </a:r>
          <a:r>
            <a:rPr lang="sv-SE" sz="2800" kern="1200" baseline="0"/>
            <a:t> eller verksamhetsbil ska användas vid tjänsteresor. Endast vid särskilda skäl får egen bil användas efter chefsbeslut.</a:t>
          </a:r>
          <a:endParaRPr lang="sv-SE" sz="2800" kern="1200"/>
        </a:p>
      </dsp:txBody>
      <dsp:txXfrm>
        <a:off x="0" y="3629306"/>
        <a:ext cx="9007200" cy="1244587"/>
      </dsp:txXfrm>
    </dsp:sp>
    <dsp:sp modelId="{DA1CD787-C515-4FA9-9CAC-76D5430E26A7}">
      <dsp:nvSpPr>
        <dsp:cNvPr id="0" name=""/>
        <dsp:cNvSpPr/>
      </dsp:nvSpPr>
      <dsp:spPr>
        <a:xfrm>
          <a:off x="0" y="4873893"/>
          <a:ext cx="90072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baseline="0"/>
            <a:t>B. Vätgas och el</a:t>
          </a:r>
          <a:endParaRPr lang="sv-SE" sz="3200" kern="1200"/>
        </a:p>
      </dsp:txBody>
      <dsp:txXfrm>
        <a:off x="59399" y="4933292"/>
        <a:ext cx="8888402" cy="1098002"/>
      </dsp:txXfrm>
    </dsp:sp>
    <dsp:sp modelId="{EF5CC923-737B-4518-B40F-644CCB7E25FC}">
      <dsp:nvSpPr>
        <dsp:cNvPr id="0" name=""/>
        <dsp:cNvSpPr/>
      </dsp:nvSpPr>
      <dsp:spPr>
        <a:xfrm>
          <a:off x="0" y="6277893"/>
          <a:ext cx="90072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baseline="0"/>
            <a:t>C. Diesel och bensin</a:t>
          </a:r>
          <a:endParaRPr lang="sv-SE" sz="3200" kern="1200"/>
        </a:p>
      </dsp:txBody>
      <dsp:txXfrm>
        <a:off x="59399" y="6337292"/>
        <a:ext cx="8888402" cy="109800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DB54AF-1149-462D-9E50-0BF24DA7E519}">
      <dsp:nvSpPr>
        <dsp:cNvPr id="0" name=""/>
        <dsp:cNvSpPr/>
      </dsp:nvSpPr>
      <dsp:spPr>
        <a:xfrm>
          <a:off x="0" y="2941199"/>
          <a:ext cx="9007200" cy="121680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baseline="0"/>
            <a:t>A. El, biogas och etanol</a:t>
          </a:r>
          <a:endParaRPr lang="sv-SE" sz="3200" kern="1200"/>
        </a:p>
      </dsp:txBody>
      <dsp:txXfrm>
        <a:off x="59399" y="3000598"/>
        <a:ext cx="8888402" cy="1098002"/>
      </dsp:txXfrm>
    </dsp:sp>
    <dsp:sp modelId="{DA1CD787-C515-4FA9-9CAC-76D5430E26A7}">
      <dsp:nvSpPr>
        <dsp:cNvPr id="0" name=""/>
        <dsp:cNvSpPr/>
      </dsp:nvSpPr>
      <dsp:spPr>
        <a:xfrm>
          <a:off x="0" y="4345199"/>
          <a:ext cx="90072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baseline="0"/>
            <a:t>B. Vätgas och el</a:t>
          </a:r>
          <a:endParaRPr lang="sv-SE" sz="3200" kern="1200"/>
        </a:p>
      </dsp:txBody>
      <dsp:txXfrm>
        <a:off x="59399" y="4404598"/>
        <a:ext cx="8888402" cy="1098002"/>
      </dsp:txXfrm>
    </dsp:sp>
    <dsp:sp modelId="{EF5CC923-737B-4518-B40F-644CCB7E25FC}">
      <dsp:nvSpPr>
        <dsp:cNvPr id="0" name=""/>
        <dsp:cNvSpPr/>
      </dsp:nvSpPr>
      <dsp:spPr>
        <a:xfrm>
          <a:off x="0" y="5749199"/>
          <a:ext cx="90072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baseline="0"/>
            <a:t>C. Diesel och bensin</a:t>
          </a:r>
          <a:endParaRPr lang="sv-SE" sz="3200" kern="1200"/>
        </a:p>
      </dsp:txBody>
      <dsp:txXfrm>
        <a:off x="59399" y="5808598"/>
        <a:ext cx="8888402" cy="109800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8ED618-7321-4D97-8BAD-D13D0F1D1044}">
      <dsp:nvSpPr>
        <dsp:cNvPr id="0" name=""/>
        <dsp:cNvSpPr/>
      </dsp:nvSpPr>
      <dsp:spPr>
        <a:xfrm>
          <a:off x="0" y="1063041"/>
          <a:ext cx="9007200" cy="17625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baseline="0"/>
            <a:t>Hela det avtalade sortimentet är</a:t>
          </a:r>
          <a:br>
            <a:rPr lang="sv-SE" sz="3200" kern="1200" baseline="0"/>
          </a:br>
          <a:r>
            <a:rPr lang="sv-SE" sz="3200" kern="1200" baseline="0"/>
            <a:t>miljömärkt</a:t>
          </a:r>
          <a:endParaRPr lang="sv-SE" sz="3200" kern="1200"/>
        </a:p>
      </dsp:txBody>
      <dsp:txXfrm>
        <a:off x="86039" y="1149080"/>
        <a:ext cx="8835122" cy="1590440"/>
      </dsp:txXfrm>
    </dsp:sp>
    <dsp:sp modelId="{636D344F-96D0-4E4B-A3BF-D764A7EC5543}">
      <dsp:nvSpPr>
        <dsp:cNvPr id="0" name=""/>
        <dsp:cNvSpPr/>
      </dsp:nvSpPr>
      <dsp:spPr>
        <a:xfrm>
          <a:off x="0" y="3012759"/>
          <a:ext cx="9007200" cy="17625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baseline="0"/>
            <a:t>Det är lätt att reklamera felaktiga</a:t>
          </a:r>
          <a:br>
            <a:rPr lang="sv-SE" sz="3200" kern="1200" baseline="0"/>
          </a:br>
          <a:r>
            <a:rPr lang="sv-SE" sz="3200" kern="1200" baseline="0"/>
            <a:t>produkter</a:t>
          </a:r>
          <a:endParaRPr lang="sv-SE" sz="3200" kern="1200"/>
        </a:p>
      </dsp:txBody>
      <dsp:txXfrm>
        <a:off x="86039" y="3098798"/>
        <a:ext cx="8835122" cy="1590440"/>
      </dsp:txXfrm>
    </dsp:sp>
    <dsp:sp modelId="{47656F5F-D8A5-4E7D-B071-F7F7CB154027}">
      <dsp:nvSpPr>
        <dsp:cNvPr id="0" name=""/>
        <dsp:cNvSpPr/>
      </dsp:nvSpPr>
      <dsp:spPr>
        <a:xfrm>
          <a:off x="0" y="4962477"/>
          <a:ext cx="9007200" cy="1762518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baseline="0"/>
            <a:t>Hållbarhetsaspekter (miljömässiga,</a:t>
          </a:r>
          <a:br>
            <a:rPr lang="sv-SE" sz="3200" kern="1200" baseline="0"/>
          </a:br>
          <a:r>
            <a:rPr lang="sv-SE" sz="3200" kern="1200" baseline="0"/>
            <a:t>sociala och ekonomiska) har beaktats</a:t>
          </a:r>
          <a:br>
            <a:rPr lang="sv-SE" sz="3200" kern="1200" baseline="0"/>
          </a:br>
          <a:r>
            <a:rPr lang="sv-SE" sz="3200" kern="1200" baseline="0"/>
            <a:t>i avtalen</a:t>
          </a:r>
          <a:endParaRPr lang="sv-SE" sz="3200" kern="1200"/>
        </a:p>
      </dsp:txBody>
      <dsp:txXfrm>
        <a:off x="86039" y="5048516"/>
        <a:ext cx="8835122" cy="1590440"/>
      </dsp:txXfrm>
    </dsp:sp>
    <dsp:sp modelId="{61669A92-1480-4944-8DB3-276F96A87600}">
      <dsp:nvSpPr>
        <dsp:cNvPr id="0" name=""/>
        <dsp:cNvSpPr/>
      </dsp:nvSpPr>
      <dsp:spPr>
        <a:xfrm>
          <a:off x="0" y="6724995"/>
          <a:ext cx="9007200" cy="2119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979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v-SE" sz="2800" kern="1200" baseline="0"/>
            <a:t>Genom att verksamheter köper från det avtalade sortimentet  kan regionen minska kostnaderna.</a:t>
          </a:r>
          <a:endParaRPr lang="sv-SE" sz="2800" kern="120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v-SE" sz="2800" kern="1200" baseline="0"/>
            <a:t>Att köpa utanför avtalen innebär oftast avsevärt dyrare produkter och generellt sämre leverans- och betalningsvillkor.</a:t>
          </a:r>
          <a:endParaRPr lang="sv-SE" sz="2800" kern="1200"/>
        </a:p>
      </dsp:txBody>
      <dsp:txXfrm>
        <a:off x="0" y="6724995"/>
        <a:ext cx="9007200" cy="211916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8ED618-7321-4D97-8BAD-D13D0F1D1044}">
      <dsp:nvSpPr>
        <dsp:cNvPr id="0" name=""/>
        <dsp:cNvSpPr/>
      </dsp:nvSpPr>
      <dsp:spPr>
        <a:xfrm>
          <a:off x="0" y="2122622"/>
          <a:ext cx="9007200" cy="17625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baseline="0"/>
            <a:t>Hela det avtalade sortimentet är</a:t>
          </a:r>
          <a:br>
            <a:rPr lang="sv-SE" sz="3200" kern="1200" baseline="0"/>
          </a:br>
          <a:r>
            <a:rPr lang="sv-SE" sz="3200" kern="1200" baseline="0"/>
            <a:t>miljömärkt</a:t>
          </a:r>
          <a:endParaRPr lang="sv-SE" sz="3200" kern="1200"/>
        </a:p>
      </dsp:txBody>
      <dsp:txXfrm>
        <a:off x="86039" y="2208661"/>
        <a:ext cx="8835122" cy="1590440"/>
      </dsp:txXfrm>
    </dsp:sp>
    <dsp:sp modelId="{636D344F-96D0-4E4B-A3BF-D764A7EC5543}">
      <dsp:nvSpPr>
        <dsp:cNvPr id="0" name=""/>
        <dsp:cNvSpPr/>
      </dsp:nvSpPr>
      <dsp:spPr>
        <a:xfrm>
          <a:off x="0" y="4072340"/>
          <a:ext cx="9007200" cy="17625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baseline="0"/>
            <a:t>Det är lätt att reklamera felaktiga</a:t>
          </a:r>
          <a:br>
            <a:rPr lang="sv-SE" sz="3200" kern="1200" baseline="0"/>
          </a:br>
          <a:r>
            <a:rPr lang="sv-SE" sz="3200" kern="1200" baseline="0"/>
            <a:t>produkter</a:t>
          </a:r>
          <a:endParaRPr lang="sv-SE" sz="3200" kern="1200"/>
        </a:p>
      </dsp:txBody>
      <dsp:txXfrm>
        <a:off x="86039" y="4158379"/>
        <a:ext cx="8835122" cy="1590440"/>
      </dsp:txXfrm>
    </dsp:sp>
    <dsp:sp modelId="{47656F5F-D8A5-4E7D-B071-F7F7CB154027}">
      <dsp:nvSpPr>
        <dsp:cNvPr id="0" name=""/>
        <dsp:cNvSpPr/>
      </dsp:nvSpPr>
      <dsp:spPr>
        <a:xfrm>
          <a:off x="0" y="6022059"/>
          <a:ext cx="9007200" cy="17625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baseline="0"/>
            <a:t>Hållbarhetsaspekter (miljömässiga,</a:t>
          </a:r>
          <a:br>
            <a:rPr lang="sv-SE" sz="3200" kern="1200" baseline="0"/>
          </a:br>
          <a:r>
            <a:rPr lang="sv-SE" sz="3200" kern="1200" baseline="0"/>
            <a:t>sociala och ekonomiska) har beaktats</a:t>
          </a:r>
          <a:br>
            <a:rPr lang="sv-SE" sz="3200" kern="1200" baseline="0"/>
          </a:br>
          <a:r>
            <a:rPr lang="sv-SE" sz="3200" kern="1200" baseline="0"/>
            <a:t>i avtalen</a:t>
          </a:r>
          <a:endParaRPr lang="sv-SE" sz="3200" kern="1200"/>
        </a:p>
      </dsp:txBody>
      <dsp:txXfrm>
        <a:off x="86039" y="6108098"/>
        <a:ext cx="8835122" cy="15904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C7DDBF-32DD-45B8-9392-E82A2D71CE7D}">
      <dsp:nvSpPr>
        <dsp:cNvPr id="0" name=""/>
        <dsp:cNvSpPr/>
      </dsp:nvSpPr>
      <dsp:spPr>
        <a:xfrm>
          <a:off x="0" y="1881812"/>
          <a:ext cx="9007475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sv-SE" sz="3200" kern="1200"/>
            <a:t>A. Hjälpmedelscentrum</a:t>
          </a:r>
        </a:p>
      </dsp:txBody>
      <dsp:txXfrm>
        <a:off x="59399" y="1941211"/>
        <a:ext cx="8888677" cy="1098002"/>
      </dsp:txXfrm>
    </dsp:sp>
    <dsp:sp modelId="{7B17D43D-EEB0-4048-A4CA-9F2A1501C115}">
      <dsp:nvSpPr>
        <dsp:cNvPr id="0" name=""/>
        <dsp:cNvSpPr/>
      </dsp:nvSpPr>
      <dsp:spPr>
        <a:xfrm>
          <a:off x="0" y="3285812"/>
          <a:ext cx="9007475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/>
            <a:t>B. Regionfastigheter</a:t>
          </a:r>
        </a:p>
      </dsp:txBody>
      <dsp:txXfrm>
        <a:off x="59399" y="3345211"/>
        <a:ext cx="8888677" cy="1098002"/>
      </dsp:txXfrm>
    </dsp:sp>
    <dsp:sp modelId="{D78A747B-4653-4F92-926C-02F3E3FE712D}">
      <dsp:nvSpPr>
        <dsp:cNvPr id="0" name=""/>
        <dsp:cNvSpPr/>
      </dsp:nvSpPr>
      <dsp:spPr>
        <a:xfrm>
          <a:off x="0" y="4689812"/>
          <a:ext cx="9007475" cy="121680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/>
            <a:t>C. Medicinkliniken</a:t>
          </a:r>
        </a:p>
      </dsp:txBody>
      <dsp:txXfrm>
        <a:off x="59399" y="4749211"/>
        <a:ext cx="8888677" cy="1098002"/>
      </dsp:txXfrm>
    </dsp:sp>
    <dsp:sp modelId="{62B8F747-F9A0-436D-BFC2-E74956D267CD}">
      <dsp:nvSpPr>
        <dsp:cNvPr id="0" name=""/>
        <dsp:cNvSpPr/>
      </dsp:nvSpPr>
      <dsp:spPr>
        <a:xfrm>
          <a:off x="0" y="5906612"/>
          <a:ext cx="9007475" cy="2119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987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v-SE" sz="2800" kern="1200"/>
            <a:t>Medicinkliniken som redan 2018 tog bort alla engångsartiklar och som därför vann Miljöpriset 2019.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v-SE" sz="2800" kern="1200"/>
            <a:t>Senast 30 juni 2023 ska bestick, tallrikar, muggar, glas och skoskydd i alla regionens personalutrymmen vara flergångs efter beslut av regiondirektören.</a:t>
          </a:r>
        </a:p>
      </dsp:txBody>
      <dsp:txXfrm>
        <a:off x="0" y="5906612"/>
        <a:ext cx="9007475" cy="211916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19ED9F-C53C-43D2-9A15-DDBC3E3A46B6}">
      <dsp:nvSpPr>
        <dsp:cNvPr id="0" name=""/>
        <dsp:cNvSpPr/>
      </dsp:nvSpPr>
      <dsp:spPr>
        <a:xfrm>
          <a:off x="0" y="1894781"/>
          <a:ext cx="9007200" cy="1292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baseline="0" err="1"/>
            <a:t>Diklofenak</a:t>
          </a:r>
          <a:r>
            <a:rPr lang="sv-SE" sz="3200" kern="1200" baseline="0"/>
            <a:t> förhindrar att träd kan</a:t>
          </a:r>
          <a:br>
            <a:rPr lang="sv-SE" sz="3200" kern="1200" baseline="0"/>
          </a:br>
          <a:r>
            <a:rPr lang="sv-SE" sz="3200" kern="1200" baseline="0"/>
            <a:t>ta upp näring</a:t>
          </a:r>
          <a:endParaRPr lang="sv-SE" sz="3200" kern="1200"/>
        </a:p>
      </dsp:txBody>
      <dsp:txXfrm>
        <a:off x="63112" y="1957893"/>
        <a:ext cx="8880976" cy="1166626"/>
      </dsp:txXfrm>
    </dsp:sp>
    <dsp:sp modelId="{D41E9CB4-C896-412E-931B-6FBC1A14457F}">
      <dsp:nvSpPr>
        <dsp:cNvPr id="0" name=""/>
        <dsp:cNvSpPr/>
      </dsp:nvSpPr>
      <dsp:spPr>
        <a:xfrm>
          <a:off x="0" y="3374831"/>
          <a:ext cx="9007200" cy="129285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baseline="0" err="1"/>
            <a:t>Diklofenak</a:t>
          </a:r>
          <a:r>
            <a:rPr lang="sv-SE" sz="3200" kern="1200" baseline="0"/>
            <a:t> är giftigt för vattenlevande</a:t>
          </a:r>
          <a:br>
            <a:rPr lang="sv-SE" sz="3200" kern="1200" baseline="0"/>
          </a:br>
          <a:r>
            <a:rPr lang="sv-SE" sz="3200" kern="1200" baseline="0"/>
            <a:t>organismer och fiskar</a:t>
          </a:r>
          <a:endParaRPr lang="sv-SE" sz="3200" kern="1200"/>
        </a:p>
      </dsp:txBody>
      <dsp:txXfrm>
        <a:off x="63112" y="3437943"/>
        <a:ext cx="8880976" cy="1166626"/>
      </dsp:txXfrm>
    </dsp:sp>
    <dsp:sp modelId="{6287F595-ABBD-491E-9F3B-F1F14363B269}">
      <dsp:nvSpPr>
        <dsp:cNvPr id="0" name=""/>
        <dsp:cNvSpPr/>
      </dsp:nvSpPr>
      <dsp:spPr>
        <a:xfrm>
          <a:off x="0" y="4667681"/>
          <a:ext cx="9007200" cy="2051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979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v-SE" sz="2800" kern="1200" baseline="0"/>
            <a:t>Läkemedelskommittén i Västmanland tog år 2013 bort </a:t>
          </a:r>
          <a:r>
            <a:rPr lang="sv-SE" sz="2800" kern="1200" baseline="0" err="1"/>
            <a:t>diklofenak</a:t>
          </a:r>
          <a:r>
            <a:rPr lang="sv-SE" sz="2800" kern="1200" baseline="0"/>
            <a:t>, av både av medicinska och miljömässiga skäl, som rekommenderad NSAID på basläkemedelslistan. NSAID är smärtstillande och antiinflammatoriska läkemedel.</a:t>
          </a:r>
          <a:endParaRPr lang="sv-SE" sz="2800" kern="1200"/>
        </a:p>
      </dsp:txBody>
      <dsp:txXfrm>
        <a:off x="0" y="4667681"/>
        <a:ext cx="9007200" cy="2051887"/>
      </dsp:txXfrm>
    </dsp:sp>
    <dsp:sp modelId="{870FCE8B-B4CC-4741-BF3B-E09FCE27C69E}">
      <dsp:nvSpPr>
        <dsp:cNvPr id="0" name=""/>
        <dsp:cNvSpPr/>
      </dsp:nvSpPr>
      <dsp:spPr>
        <a:xfrm>
          <a:off x="0" y="6719568"/>
          <a:ext cx="9007200" cy="1292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baseline="0"/>
            <a:t>Diklofenak ökar växthuseffekten</a:t>
          </a:r>
          <a:endParaRPr lang="sv-SE" sz="3200" kern="1200"/>
        </a:p>
      </dsp:txBody>
      <dsp:txXfrm>
        <a:off x="63112" y="6782680"/>
        <a:ext cx="8880976" cy="116662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19ED9F-C53C-43D2-9A15-DDBC3E3A46B6}">
      <dsp:nvSpPr>
        <dsp:cNvPr id="0" name=""/>
        <dsp:cNvSpPr/>
      </dsp:nvSpPr>
      <dsp:spPr>
        <a:xfrm>
          <a:off x="0" y="2827124"/>
          <a:ext cx="9007200" cy="1292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baseline="0" err="1"/>
            <a:t>Diklofenak</a:t>
          </a:r>
          <a:r>
            <a:rPr lang="sv-SE" sz="3200" kern="1200" baseline="0"/>
            <a:t> förhindrar att träd kan</a:t>
          </a:r>
          <a:br>
            <a:rPr lang="sv-SE" sz="3200" kern="1200" baseline="0"/>
          </a:br>
          <a:r>
            <a:rPr lang="sv-SE" sz="3200" kern="1200" baseline="0"/>
            <a:t>ta upp näring</a:t>
          </a:r>
          <a:endParaRPr lang="sv-SE" sz="3200" kern="1200"/>
        </a:p>
      </dsp:txBody>
      <dsp:txXfrm>
        <a:off x="63112" y="2890236"/>
        <a:ext cx="8880976" cy="1166626"/>
      </dsp:txXfrm>
    </dsp:sp>
    <dsp:sp modelId="{D41E9CB4-C896-412E-931B-6FBC1A14457F}">
      <dsp:nvSpPr>
        <dsp:cNvPr id="0" name=""/>
        <dsp:cNvSpPr/>
      </dsp:nvSpPr>
      <dsp:spPr>
        <a:xfrm>
          <a:off x="0" y="4307174"/>
          <a:ext cx="9007200" cy="1292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baseline="0"/>
            <a:t>Diklofenak är giftigt för vattenlevande</a:t>
          </a:r>
          <a:br>
            <a:rPr lang="sv-SE" sz="3200" kern="1200" baseline="0"/>
          </a:br>
          <a:r>
            <a:rPr lang="sv-SE" sz="3200" kern="1200" baseline="0"/>
            <a:t>organismer och fiskar</a:t>
          </a:r>
          <a:endParaRPr lang="sv-SE" sz="3200" kern="1200"/>
        </a:p>
      </dsp:txBody>
      <dsp:txXfrm>
        <a:off x="63112" y="4370286"/>
        <a:ext cx="8880976" cy="1166626"/>
      </dsp:txXfrm>
    </dsp:sp>
    <dsp:sp modelId="{870FCE8B-B4CC-4741-BF3B-E09FCE27C69E}">
      <dsp:nvSpPr>
        <dsp:cNvPr id="0" name=""/>
        <dsp:cNvSpPr/>
      </dsp:nvSpPr>
      <dsp:spPr>
        <a:xfrm>
          <a:off x="0" y="5787225"/>
          <a:ext cx="9007200" cy="1292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baseline="0" err="1"/>
            <a:t>Diklofenak</a:t>
          </a:r>
          <a:r>
            <a:rPr lang="sv-SE" sz="3200" kern="1200" baseline="0"/>
            <a:t> ökar växthuseffekten</a:t>
          </a:r>
          <a:endParaRPr lang="sv-SE" sz="3200" kern="1200"/>
        </a:p>
      </dsp:txBody>
      <dsp:txXfrm>
        <a:off x="63112" y="5850337"/>
        <a:ext cx="8880976" cy="11666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C7DDBF-32DD-45B8-9392-E82A2D71CE7D}">
      <dsp:nvSpPr>
        <dsp:cNvPr id="0" name=""/>
        <dsp:cNvSpPr/>
      </dsp:nvSpPr>
      <dsp:spPr>
        <a:xfrm>
          <a:off x="0" y="2941393"/>
          <a:ext cx="9007475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sv-SE" sz="3200" kern="1200"/>
            <a:t>A. Hjälpmedelscentrum</a:t>
          </a:r>
        </a:p>
      </dsp:txBody>
      <dsp:txXfrm>
        <a:off x="59399" y="3000792"/>
        <a:ext cx="8888677" cy="1098002"/>
      </dsp:txXfrm>
    </dsp:sp>
    <dsp:sp modelId="{7B17D43D-EEB0-4048-A4CA-9F2A1501C115}">
      <dsp:nvSpPr>
        <dsp:cNvPr id="0" name=""/>
        <dsp:cNvSpPr/>
      </dsp:nvSpPr>
      <dsp:spPr>
        <a:xfrm>
          <a:off x="0" y="4345393"/>
          <a:ext cx="9007475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/>
            <a:t>B. Regionfastigheter</a:t>
          </a:r>
        </a:p>
      </dsp:txBody>
      <dsp:txXfrm>
        <a:off x="59399" y="4404792"/>
        <a:ext cx="8888677" cy="1098002"/>
      </dsp:txXfrm>
    </dsp:sp>
    <dsp:sp modelId="{D78A747B-4653-4F92-926C-02F3E3FE712D}">
      <dsp:nvSpPr>
        <dsp:cNvPr id="0" name=""/>
        <dsp:cNvSpPr/>
      </dsp:nvSpPr>
      <dsp:spPr>
        <a:xfrm>
          <a:off x="0" y="5749393"/>
          <a:ext cx="9007475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/>
            <a:t>C. Medicinkliniken</a:t>
          </a:r>
        </a:p>
      </dsp:txBody>
      <dsp:txXfrm>
        <a:off x="59399" y="5808792"/>
        <a:ext cx="8888677" cy="10980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BEBA56-180B-49AF-8951-E5A0EEBD2753}">
      <dsp:nvSpPr>
        <dsp:cNvPr id="0" name=""/>
        <dsp:cNvSpPr/>
      </dsp:nvSpPr>
      <dsp:spPr>
        <a:xfrm>
          <a:off x="0" y="1861337"/>
          <a:ext cx="9007475" cy="129285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/>
            <a:t>A. Medarbetaren får leasa en cykel</a:t>
          </a:r>
          <a:br>
            <a:rPr lang="sv-SE" sz="3200" kern="1200"/>
          </a:br>
          <a:r>
            <a:rPr lang="sv-SE" sz="3200" kern="1200"/>
            <a:t>och betalar via bruttolöneavdrag</a:t>
          </a:r>
        </a:p>
      </dsp:txBody>
      <dsp:txXfrm>
        <a:off x="63112" y="1924449"/>
        <a:ext cx="8881251" cy="1166626"/>
      </dsp:txXfrm>
    </dsp:sp>
    <dsp:sp modelId="{6F40C02F-5685-4B29-87E0-BBE0D0242113}">
      <dsp:nvSpPr>
        <dsp:cNvPr id="0" name=""/>
        <dsp:cNvSpPr/>
      </dsp:nvSpPr>
      <dsp:spPr>
        <a:xfrm>
          <a:off x="0" y="3154187"/>
          <a:ext cx="9007475" cy="2119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987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v-SE" sz="2800" kern="1200"/>
            <a:t>Bruttolöneavdrag innebär att medarbetaren betalar leasingkostnaden på lönen innan skatten dragits, alltså en mindre kostnad.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v-SE" sz="2800" kern="1200"/>
            <a:t>Cykeln kan köpas loss när leasingperioden (ofta 3 år) tagit slut. Håll utkik efter erbjudande på intranätet!</a:t>
          </a:r>
        </a:p>
      </dsp:txBody>
      <dsp:txXfrm>
        <a:off x="0" y="3154187"/>
        <a:ext cx="9007475" cy="2119162"/>
      </dsp:txXfrm>
    </dsp:sp>
    <dsp:sp modelId="{AC7DAEB6-1644-4058-A656-C92037337790}">
      <dsp:nvSpPr>
        <dsp:cNvPr id="0" name=""/>
        <dsp:cNvSpPr/>
      </dsp:nvSpPr>
      <dsp:spPr>
        <a:xfrm>
          <a:off x="0" y="5273350"/>
          <a:ext cx="9007475" cy="1292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/>
            <a:t>B. Medarbetare får en cykel gratis</a:t>
          </a:r>
          <a:br>
            <a:rPr lang="sv-SE" sz="3200" kern="1200"/>
          </a:br>
          <a:r>
            <a:rPr lang="sv-SE" sz="3200" kern="1200"/>
            <a:t>av regionen</a:t>
          </a:r>
        </a:p>
      </dsp:txBody>
      <dsp:txXfrm>
        <a:off x="63112" y="5336462"/>
        <a:ext cx="8881251" cy="1166626"/>
      </dsp:txXfrm>
    </dsp:sp>
    <dsp:sp modelId="{E9B21AFE-4DC1-4FE5-BCF2-6973767E577E}">
      <dsp:nvSpPr>
        <dsp:cNvPr id="0" name=""/>
        <dsp:cNvSpPr/>
      </dsp:nvSpPr>
      <dsp:spPr>
        <a:xfrm>
          <a:off x="0" y="6753400"/>
          <a:ext cx="9007475" cy="1292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/>
            <a:t>C. Medarbetare får ett bidrag för </a:t>
          </a:r>
          <a:br>
            <a:rPr lang="sv-SE" sz="3200" kern="1200"/>
          </a:br>
          <a:r>
            <a:rPr lang="sv-SE" sz="3200" kern="1200"/>
            <a:t>att köpa en cykel</a:t>
          </a:r>
        </a:p>
      </dsp:txBody>
      <dsp:txXfrm>
        <a:off x="63112" y="6816512"/>
        <a:ext cx="8881251" cy="11666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BEBA56-180B-49AF-8951-E5A0EEBD2753}">
      <dsp:nvSpPr>
        <dsp:cNvPr id="0" name=""/>
        <dsp:cNvSpPr/>
      </dsp:nvSpPr>
      <dsp:spPr>
        <a:xfrm>
          <a:off x="0" y="2867840"/>
          <a:ext cx="9007475" cy="1292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/>
            <a:t>A. Medarbetaren får leasa en cykel</a:t>
          </a:r>
          <a:br>
            <a:rPr lang="sv-SE" sz="3200" kern="1200"/>
          </a:br>
          <a:r>
            <a:rPr lang="sv-SE" sz="3200" kern="1200"/>
            <a:t>och betalar via bruttolöneavdrag</a:t>
          </a:r>
        </a:p>
      </dsp:txBody>
      <dsp:txXfrm>
        <a:off x="63112" y="2930952"/>
        <a:ext cx="8881251" cy="1166626"/>
      </dsp:txXfrm>
    </dsp:sp>
    <dsp:sp modelId="{AC7DAEB6-1644-4058-A656-C92037337790}">
      <dsp:nvSpPr>
        <dsp:cNvPr id="0" name=""/>
        <dsp:cNvSpPr/>
      </dsp:nvSpPr>
      <dsp:spPr>
        <a:xfrm>
          <a:off x="0" y="4347890"/>
          <a:ext cx="9007475" cy="1292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/>
            <a:t>B. Medarbetare får en cykel gratis</a:t>
          </a:r>
          <a:br>
            <a:rPr lang="sv-SE" sz="3200" kern="1200"/>
          </a:br>
          <a:r>
            <a:rPr lang="sv-SE" sz="3200" kern="1200"/>
            <a:t>av regionen</a:t>
          </a:r>
        </a:p>
      </dsp:txBody>
      <dsp:txXfrm>
        <a:off x="63112" y="4411002"/>
        <a:ext cx="8881251" cy="1166626"/>
      </dsp:txXfrm>
    </dsp:sp>
    <dsp:sp modelId="{E9B21AFE-4DC1-4FE5-BCF2-6973767E577E}">
      <dsp:nvSpPr>
        <dsp:cNvPr id="0" name=""/>
        <dsp:cNvSpPr/>
      </dsp:nvSpPr>
      <dsp:spPr>
        <a:xfrm>
          <a:off x="0" y="5827940"/>
          <a:ext cx="9007475" cy="1292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/>
            <a:t>C. Medarbetare får ett bidrag för </a:t>
          </a:r>
          <a:br>
            <a:rPr lang="sv-SE" sz="3200" kern="1200"/>
          </a:br>
          <a:r>
            <a:rPr lang="sv-SE" sz="3200" kern="1200"/>
            <a:t>att köpa en cykel</a:t>
          </a:r>
        </a:p>
      </dsp:txBody>
      <dsp:txXfrm>
        <a:off x="63112" y="5891052"/>
        <a:ext cx="8881251" cy="11666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ED857E-4A20-4C52-BEC8-E086BEC9A0D4}">
      <dsp:nvSpPr>
        <dsp:cNvPr id="0" name=""/>
        <dsp:cNvSpPr/>
      </dsp:nvSpPr>
      <dsp:spPr>
        <a:xfrm>
          <a:off x="0" y="2362049"/>
          <a:ext cx="9007200" cy="121680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baseline="0"/>
            <a:t>A. 32 gånger fler</a:t>
          </a:r>
          <a:endParaRPr lang="sv-SE" sz="3200" kern="1200"/>
        </a:p>
      </dsp:txBody>
      <dsp:txXfrm>
        <a:off x="59399" y="2421448"/>
        <a:ext cx="8888402" cy="1098002"/>
      </dsp:txXfrm>
    </dsp:sp>
    <dsp:sp modelId="{34B52621-C9FE-4ADA-AC91-AB58538EDD1D}">
      <dsp:nvSpPr>
        <dsp:cNvPr id="0" name=""/>
        <dsp:cNvSpPr/>
      </dsp:nvSpPr>
      <dsp:spPr>
        <a:xfrm>
          <a:off x="0" y="3578850"/>
          <a:ext cx="9007200" cy="1345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979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v-SE" sz="2800" kern="1200"/>
            <a:t>5606 stycken år 2019 och 178 640 stycken år 2021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v-SE" sz="2800" kern="1200"/>
            <a:t>Ofta sparar digitala möten in resor som tar tid, kostar pengar och belastar miljön</a:t>
          </a:r>
        </a:p>
      </dsp:txBody>
      <dsp:txXfrm>
        <a:off x="0" y="3578850"/>
        <a:ext cx="9007200" cy="1345500"/>
      </dsp:txXfrm>
    </dsp:sp>
    <dsp:sp modelId="{70B8D3B3-8022-4643-888B-9E161515793F}">
      <dsp:nvSpPr>
        <dsp:cNvPr id="0" name=""/>
        <dsp:cNvSpPr/>
      </dsp:nvSpPr>
      <dsp:spPr>
        <a:xfrm>
          <a:off x="0" y="4924350"/>
          <a:ext cx="90072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baseline="0"/>
            <a:t>B. 14 gånger fler</a:t>
          </a:r>
          <a:endParaRPr lang="sv-SE" sz="3200" kern="1200"/>
        </a:p>
      </dsp:txBody>
      <dsp:txXfrm>
        <a:off x="59399" y="4983749"/>
        <a:ext cx="8888402" cy="1098002"/>
      </dsp:txXfrm>
    </dsp:sp>
    <dsp:sp modelId="{A485D17C-8908-40A3-81E8-9B9A9BFEEF45}">
      <dsp:nvSpPr>
        <dsp:cNvPr id="0" name=""/>
        <dsp:cNvSpPr/>
      </dsp:nvSpPr>
      <dsp:spPr>
        <a:xfrm>
          <a:off x="0" y="6328350"/>
          <a:ext cx="90072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baseline="0"/>
            <a:t>C. 25 gånger fler</a:t>
          </a:r>
          <a:endParaRPr lang="sv-SE" sz="3200" kern="1200"/>
        </a:p>
      </dsp:txBody>
      <dsp:txXfrm>
        <a:off x="59399" y="6387749"/>
        <a:ext cx="8888402" cy="10980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ED857E-4A20-4C52-BEC8-E086BEC9A0D4}">
      <dsp:nvSpPr>
        <dsp:cNvPr id="0" name=""/>
        <dsp:cNvSpPr/>
      </dsp:nvSpPr>
      <dsp:spPr>
        <a:xfrm>
          <a:off x="0" y="2997111"/>
          <a:ext cx="90072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baseline="0"/>
            <a:t>A. 32 gånger fler</a:t>
          </a:r>
          <a:endParaRPr lang="sv-SE" sz="3200" kern="1200"/>
        </a:p>
      </dsp:txBody>
      <dsp:txXfrm>
        <a:off x="59399" y="3056510"/>
        <a:ext cx="8888402" cy="1098002"/>
      </dsp:txXfrm>
    </dsp:sp>
    <dsp:sp modelId="{70B8D3B3-8022-4643-888B-9E161515793F}">
      <dsp:nvSpPr>
        <dsp:cNvPr id="0" name=""/>
        <dsp:cNvSpPr/>
      </dsp:nvSpPr>
      <dsp:spPr>
        <a:xfrm>
          <a:off x="0" y="4401111"/>
          <a:ext cx="90072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baseline="0"/>
            <a:t>B. 14 gånger fler</a:t>
          </a:r>
          <a:endParaRPr lang="sv-SE" sz="3200" kern="1200"/>
        </a:p>
      </dsp:txBody>
      <dsp:txXfrm>
        <a:off x="59399" y="4460510"/>
        <a:ext cx="8888402" cy="1098002"/>
      </dsp:txXfrm>
    </dsp:sp>
    <dsp:sp modelId="{A485D17C-8908-40A3-81E8-9B9A9BFEEF45}">
      <dsp:nvSpPr>
        <dsp:cNvPr id="0" name=""/>
        <dsp:cNvSpPr/>
      </dsp:nvSpPr>
      <dsp:spPr>
        <a:xfrm>
          <a:off x="0" y="5805111"/>
          <a:ext cx="90072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baseline="0"/>
            <a:t>C. 25 gånger fler</a:t>
          </a:r>
          <a:endParaRPr lang="sv-SE" sz="3200" kern="1200"/>
        </a:p>
      </dsp:txBody>
      <dsp:txXfrm>
        <a:off x="59399" y="5864510"/>
        <a:ext cx="8888402" cy="10980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457C4C-1B48-486E-A19B-5D3F770E4F2E}">
      <dsp:nvSpPr>
        <dsp:cNvPr id="0" name=""/>
        <dsp:cNvSpPr/>
      </dsp:nvSpPr>
      <dsp:spPr>
        <a:xfrm>
          <a:off x="0" y="1982531"/>
          <a:ext cx="90072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baseline="0"/>
            <a:t>A. Biologisk mångfald &amp; giftfri miljö</a:t>
          </a:r>
          <a:endParaRPr lang="sv-SE" sz="3200" kern="1200"/>
        </a:p>
      </dsp:txBody>
      <dsp:txXfrm>
        <a:off x="59399" y="2041930"/>
        <a:ext cx="8888402" cy="1098002"/>
      </dsp:txXfrm>
    </dsp:sp>
    <dsp:sp modelId="{F2ADD12E-FF87-4E2A-971D-31BBC5FAD538}">
      <dsp:nvSpPr>
        <dsp:cNvPr id="0" name=""/>
        <dsp:cNvSpPr/>
      </dsp:nvSpPr>
      <dsp:spPr>
        <a:xfrm>
          <a:off x="0" y="3386531"/>
          <a:ext cx="90072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baseline="0"/>
            <a:t>B. Hållbara inköp och resurseffektivitet</a:t>
          </a:r>
          <a:endParaRPr lang="sv-SE" sz="3200" kern="1200"/>
        </a:p>
      </dsp:txBody>
      <dsp:txXfrm>
        <a:off x="59399" y="3445930"/>
        <a:ext cx="8888402" cy="1098002"/>
      </dsp:txXfrm>
    </dsp:sp>
    <dsp:sp modelId="{5E140AD5-AD73-48AC-924A-958617073493}">
      <dsp:nvSpPr>
        <dsp:cNvPr id="0" name=""/>
        <dsp:cNvSpPr/>
      </dsp:nvSpPr>
      <dsp:spPr>
        <a:xfrm>
          <a:off x="0" y="4790531"/>
          <a:ext cx="9007200" cy="121680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baseline="0"/>
            <a:t>C. Hållbart skogsbruk</a:t>
          </a:r>
          <a:endParaRPr lang="sv-SE" sz="3200" kern="1200"/>
        </a:p>
      </dsp:txBody>
      <dsp:txXfrm>
        <a:off x="59399" y="4849930"/>
        <a:ext cx="8888402" cy="1098002"/>
      </dsp:txXfrm>
    </dsp:sp>
    <dsp:sp modelId="{A803AF3E-B647-4DF8-AAC5-9AB099DC7072}">
      <dsp:nvSpPr>
        <dsp:cNvPr id="0" name=""/>
        <dsp:cNvSpPr/>
      </dsp:nvSpPr>
      <dsp:spPr>
        <a:xfrm>
          <a:off x="0" y="6007331"/>
          <a:ext cx="9007200" cy="1917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979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v-SE" sz="2800" kern="1200"/>
            <a:t>Övriga mål i programmet är</a:t>
          </a:r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v-SE" sz="2800" kern="1200"/>
            <a:t>Klimat</a:t>
          </a:r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v-SE" sz="2800" kern="1200"/>
            <a:t>Jämställdhet och jämlikhet</a:t>
          </a:r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v-SE" sz="2800" kern="1200"/>
            <a:t>Tillgänglighet och Delaktighet</a:t>
          </a:r>
        </a:p>
      </dsp:txBody>
      <dsp:txXfrm>
        <a:off x="0" y="6007331"/>
        <a:ext cx="9007200" cy="191733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457C4C-1B48-486E-A19B-5D3F770E4F2E}">
      <dsp:nvSpPr>
        <dsp:cNvPr id="0" name=""/>
        <dsp:cNvSpPr/>
      </dsp:nvSpPr>
      <dsp:spPr>
        <a:xfrm>
          <a:off x="0" y="2941199"/>
          <a:ext cx="90072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baseline="0"/>
            <a:t>A. Biologisk mångfald &amp; giftfri miljö</a:t>
          </a:r>
          <a:endParaRPr lang="sv-SE" sz="3200" kern="1200"/>
        </a:p>
      </dsp:txBody>
      <dsp:txXfrm>
        <a:off x="59399" y="3000598"/>
        <a:ext cx="8888402" cy="1098002"/>
      </dsp:txXfrm>
    </dsp:sp>
    <dsp:sp modelId="{F2ADD12E-FF87-4E2A-971D-31BBC5FAD538}">
      <dsp:nvSpPr>
        <dsp:cNvPr id="0" name=""/>
        <dsp:cNvSpPr/>
      </dsp:nvSpPr>
      <dsp:spPr>
        <a:xfrm>
          <a:off x="0" y="4345199"/>
          <a:ext cx="90072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baseline="0"/>
            <a:t>B. Hållbara inköp och resurseffektivitet</a:t>
          </a:r>
          <a:endParaRPr lang="sv-SE" sz="3200" kern="1200"/>
        </a:p>
      </dsp:txBody>
      <dsp:txXfrm>
        <a:off x="59399" y="4404598"/>
        <a:ext cx="8888402" cy="1098002"/>
      </dsp:txXfrm>
    </dsp:sp>
    <dsp:sp modelId="{5E140AD5-AD73-48AC-924A-958617073493}">
      <dsp:nvSpPr>
        <dsp:cNvPr id="0" name=""/>
        <dsp:cNvSpPr/>
      </dsp:nvSpPr>
      <dsp:spPr>
        <a:xfrm>
          <a:off x="0" y="5749199"/>
          <a:ext cx="90072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baseline="0"/>
            <a:t>C. Hållbart skogsbruk</a:t>
          </a:r>
          <a:endParaRPr lang="sv-SE" sz="3200" kern="1200"/>
        </a:p>
      </dsp:txBody>
      <dsp:txXfrm>
        <a:off x="59399" y="5808598"/>
        <a:ext cx="8888402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900956" cy="10074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6405715" y="0"/>
            <a:ext cx="4900956" cy="10074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EA50A-7ED8-4297-A6D8-C39D2C596180}" type="datetimeFigureOut">
              <a:rPr lang="sv-SE" smtClean="0"/>
              <a:t>2023-04-11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-373063" y="2514600"/>
            <a:ext cx="12055476" cy="6783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1130578" y="9673900"/>
            <a:ext cx="9048194" cy="7918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19096639"/>
            <a:ext cx="4900956" cy="1007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6405715" y="19096639"/>
            <a:ext cx="4900956" cy="1007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3DB10-64AD-4478-BAF2-10592BD0BA8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7310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rgbClr val="FAE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Bildobjekt 112">
            <a:extLst>
              <a:ext uri="{FF2B5EF4-FFF2-40B4-BE49-F238E27FC236}">
                <a16:creationId xmlns:a16="http://schemas.microsoft.com/office/drawing/2014/main" id="{213F865A-82E0-4DE6-BBD6-DA7B3D8F00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8" r="6671" b="4223"/>
          <a:stretch/>
        </p:blipFill>
        <p:spPr>
          <a:xfrm>
            <a:off x="10814050" y="-1"/>
            <a:ext cx="9290050" cy="1130935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7016142-5590-4F09-AF8B-DB6FD618E5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013" y="2378075"/>
            <a:ext cx="13635037" cy="340995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900" spc="-400" baseline="0"/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27A8EE4-92AA-495F-86F9-6A5C4BD31B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013" y="6279773"/>
            <a:ext cx="13635037" cy="240665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115" name="object 38">
            <a:extLst>
              <a:ext uri="{FF2B5EF4-FFF2-40B4-BE49-F238E27FC236}">
                <a16:creationId xmlns:a16="http://schemas.microsoft.com/office/drawing/2014/main" id="{9BDBBCB9-81A0-4B48-8D85-87FE05F29E71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2130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7E25708F-A6F2-4D28-886A-05F63F7F1F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3" r="88989" b="40999"/>
          <a:stretch/>
        </p:blipFill>
        <p:spPr>
          <a:xfrm>
            <a:off x="19008000" y="0"/>
            <a:ext cx="1096100" cy="2395475"/>
          </a:xfrm>
          <a:prstGeom prst="rect">
            <a:avLst/>
          </a:prstGeom>
        </p:spPr>
      </p:pic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491C-47DC-4E17-80D1-CDD4BAF30723}" type="datetime1">
              <a:rPr lang="sv-SE" smtClean="0"/>
              <a:t>2023-04-11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F6711148-5B47-460E-BB58-D02960E3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877615"/>
            <a:ext cx="17616567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EB7B88AC-ED67-40FC-B207-9A82E4376643}"/>
              </a:ext>
            </a:extLst>
          </p:cNvPr>
          <p:cNvSpPr/>
          <p:nvPr userDrawn="1"/>
        </p:nvSpPr>
        <p:spPr>
          <a:xfrm>
            <a:off x="1245600" y="2491200"/>
            <a:ext cx="17618400" cy="79236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1A21D7-B31B-493C-B65C-16FC60C92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00" y="2491200"/>
            <a:ext cx="17618400" cy="7923600"/>
          </a:xfr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på en ikon för att infoga innehåll</a:t>
            </a:r>
          </a:p>
        </p:txBody>
      </p:sp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7C6CF22E-C600-40EB-BB5D-A71AE04A4C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0" y="8791200"/>
            <a:ext cx="1987200" cy="19872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/>
              <a:t> 4,42</a:t>
            </a:r>
          </a:p>
          <a:p>
            <a:pPr lvl="0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5363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291435" y="2298648"/>
            <a:ext cx="13459939" cy="1686571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936"/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5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3291435" y="4133672"/>
            <a:ext cx="13459939" cy="6550447"/>
          </a:xfrm>
        </p:spPr>
        <p:txBody>
          <a:bodyPr anchor="t" anchorCtr="0">
            <a:noAutofit/>
          </a:bodyPr>
          <a:lstStyle>
            <a:lvl1pPr>
              <a:defRPr sz="3298"/>
            </a:lvl1pPr>
            <a:lvl2pPr>
              <a:defRPr sz="3298"/>
            </a:lvl2pPr>
            <a:lvl3pPr>
              <a:defRPr sz="2968"/>
            </a:lvl3pPr>
            <a:lvl4pPr>
              <a:defRPr sz="2638"/>
            </a:lvl4pPr>
            <a:lvl5pPr>
              <a:defRPr sz="2638"/>
            </a:lvl5pPr>
          </a:lstStyle>
          <a:p>
            <a:pPr lvl="0"/>
            <a:r>
              <a:rPr lang="sv-SE"/>
              <a:t>Klicka här för att lägga till innehåll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6BD1-A56A-405D-BBE7-4874BB21E688}" type="datetimeFigureOut">
              <a:rPr lang="sv-SE" smtClean="0"/>
              <a:pPr/>
              <a:t>2023-04-11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AD97-2061-449E-AA65-AEC810C322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6616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ubrik och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 hasCustomPrompt="1"/>
          </p:nvPr>
        </p:nvSpPr>
        <p:spPr>
          <a:xfrm>
            <a:off x="2700994" y="2298648"/>
            <a:ext cx="15315525" cy="168657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936"/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2700994" y="4155668"/>
            <a:ext cx="7447097" cy="6555427"/>
          </a:xfrm>
        </p:spPr>
        <p:txBody>
          <a:bodyPr anchor="t" anchorCtr="0">
            <a:noAutofit/>
          </a:bodyPr>
          <a:lstStyle>
            <a:lvl1pPr>
              <a:defRPr sz="3298"/>
            </a:lvl1pPr>
            <a:lvl2pPr>
              <a:defRPr sz="3298"/>
            </a:lvl2pPr>
            <a:lvl3pPr>
              <a:defRPr sz="2968"/>
            </a:lvl3pPr>
            <a:lvl4pPr>
              <a:defRPr sz="2638"/>
            </a:lvl4pPr>
            <a:lvl5pPr>
              <a:defRPr sz="2638"/>
            </a:lvl5pPr>
          </a:lstStyle>
          <a:p>
            <a:pPr lvl="0"/>
            <a:r>
              <a:rPr lang="sv-SE"/>
              <a:t>Klicka här för att lägga till innehåll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10561005" y="4155668"/>
            <a:ext cx="7447097" cy="6555427"/>
          </a:xfrm>
        </p:spPr>
        <p:txBody>
          <a:bodyPr anchor="t" anchorCtr="0">
            <a:noAutofit/>
          </a:bodyPr>
          <a:lstStyle>
            <a:lvl1pPr>
              <a:defRPr sz="3298"/>
            </a:lvl1pPr>
            <a:lvl2pPr>
              <a:defRPr sz="3298"/>
            </a:lvl2pPr>
            <a:lvl3pPr>
              <a:defRPr sz="2968"/>
            </a:lvl3pPr>
            <a:lvl4pPr>
              <a:defRPr sz="2638"/>
            </a:lvl4pPr>
            <a:lvl5pPr>
              <a:defRPr sz="2638"/>
            </a:lvl5pPr>
          </a:lstStyle>
          <a:p>
            <a:pPr lvl="0"/>
            <a:r>
              <a:rPr lang="sv-SE"/>
              <a:t>Klicka här för att lägga till innehåll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739DF52-0477-4164-99CF-0384B3919D38}" type="datetime1">
              <a:rPr lang="sv-SE" smtClean="0"/>
              <a:t>2023-04-11</a:t>
            </a:fld>
            <a:endParaRPr lang="sv-SE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488AD97-2061-449E-AA65-AEC810C322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7470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00994" y="2298648"/>
            <a:ext cx="15315525" cy="16865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5936"/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5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2700994" y="4155667"/>
            <a:ext cx="15315525" cy="6530333"/>
          </a:xfrm>
        </p:spPr>
        <p:txBody>
          <a:bodyPr anchor="t" anchorCtr="0">
            <a:noAutofit/>
          </a:bodyPr>
          <a:lstStyle>
            <a:lvl1pPr>
              <a:defRPr sz="3298"/>
            </a:lvl1pPr>
            <a:lvl2pPr>
              <a:defRPr sz="3298"/>
            </a:lvl2pPr>
            <a:lvl3pPr>
              <a:defRPr sz="2968"/>
            </a:lvl3pPr>
            <a:lvl4pPr>
              <a:defRPr sz="2638"/>
            </a:lvl4pPr>
            <a:lvl5pPr>
              <a:defRPr sz="2638"/>
            </a:lvl5pPr>
          </a:lstStyle>
          <a:p>
            <a:pPr lvl="0"/>
            <a:r>
              <a:rPr lang="sv-SE"/>
              <a:t>Klicka här för att lägga till innehåll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6BD1-A56A-405D-BBE7-4874BB21E688}" type="datetimeFigureOut">
              <a:rPr lang="sv-SE" smtClean="0"/>
              <a:pPr/>
              <a:t>2023-04-11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AD97-2061-449E-AA65-AEC810C322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2903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 hasCustomPrompt="1"/>
          </p:nvPr>
        </p:nvSpPr>
        <p:spPr>
          <a:xfrm>
            <a:off x="2923677" y="2298648"/>
            <a:ext cx="15280341" cy="1686571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936"/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2923676" y="4133671"/>
            <a:ext cx="7447097" cy="7175679"/>
          </a:xfrm>
        </p:spPr>
        <p:txBody>
          <a:bodyPr anchor="t" anchorCtr="0">
            <a:noAutofit/>
          </a:bodyPr>
          <a:lstStyle>
            <a:lvl1pPr>
              <a:defRPr sz="3298"/>
            </a:lvl1pPr>
            <a:lvl2pPr>
              <a:defRPr sz="3298"/>
            </a:lvl2pPr>
            <a:lvl3pPr>
              <a:defRPr sz="2968"/>
            </a:lvl3pPr>
            <a:lvl4pPr>
              <a:defRPr sz="2638"/>
            </a:lvl4pPr>
            <a:lvl5pPr>
              <a:defRPr sz="2638"/>
            </a:lvl5pPr>
          </a:lstStyle>
          <a:p>
            <a:pPr lvl="0"/>
            <a:r>
              <a:rPr lang="sv-SE"/>
              <a:t>Klicka här för att lägga till innehåll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10756921" y="4133671"/>
            <a:ext cx="7447097" cy="7175679"/>
          </a:xfrm>
        </p:spPr>
        <p:txBody>
          <a:bodyPr anchor="t" anchorCtr="0">
            <a:noAutofit/>
          </a:bodyPr>
          <a:lstStyle>
            <a:lvl1pPr>
              <a:defRPr sz="3298"/>
            </a:lvl1pPr>
            <a:lvl2pPr>
              <a:defRPr sz="3298"/>
            </a:lvl2pPr>
            <a:lvl3pPr>
              <a:defRPr sz="2968"/>
            </a:lvl3pPr>
            <a:lvl4pPr>
              <a:defRPr sz="2638"/>
            </a:lvl4pPr>
            <a:lvl5pPr>
              <a:defRPr sz="2638"/>
            </a:lvl5pPr>
          </a:lstStyle>
          <a:p>
            <a:pPr lvl="0"/>
            <a:r>
              <a:rPr lang="sv-SE"/>
              <a:t>Klicka här för att lägga till innehåll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8176BD1-A56A-405D-BBE7-4874BB21E688}" type="datetimeFigureOut">
              <a:rPr lang="sv-SE" smtClean="0"/>
              <a:pPr/>
              <a:t>2023-04-11</a:t>
            </a:fld>
            <a:endParaRPr lang="sv-SE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488AD97-2061-449E-AA65-AEC810C322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3340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513013" y="1996900"/>
            <a:ext cx="15078075" cy="6910171"/>
          </a:xfrm>
        </p:spPr>
        <p:txBody>
          <a:bodyPr anchor="ctr">
            <a:normAutofit/>
          </a:bodyPr>
          <a:lstStyle>
            <a:lvl1pPr algn="ctr">
              <a:lnSpc>
                <a:spcPct val="80000"/>
              </a:lnSpc>
              <a:defRPr sz="5936" b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6BD1-A56A-405D-BBE7-4874BB21E688}" type="datetimeFigureOut">
              <a:rPr lang="sv-SE" smtClean="0"/>
              <a:pPr/>
              <a:t>2023-04-11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AD97-2061-449E-AA65-AEC810C322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9853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rgbClr val="E9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D5FBC21F-AA3A-4105-A762-7A4A8EE1E9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" r="6664" b="4216"/>
          <a:stretch/>
        </p:blipFill>
        <p:spPr>
          <a:xfrm>
            <a:off x="10814401" y="0"/>
            <a:ext cx="9289700" cy="11309350"/>
          </a:xfrm>
          <a:prstGeom prst="rect">
            <a:avLst/>
          </a:prstGeom>
        </p:spPr>
      </p:pic>
      <p:sp>
        <p:nvSpPr>
          <p:cNvPr id="7" name="object 38">
            <a:extLst>
              <a:ext uri="{FF2B5EF4-FFF2-40B4-BE49-F238E27FC236}">
                <a16:creationId xmlns:a16="http://schemas.microsoft.com/office/drawing/2014/main" id="{58F464F6-1029-4CBD-B3D1-11214085E2B8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03BB08C3-1CD7-4C53-9E96-43671982CE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013" y="2378075"/>
            <a:ext cx="13635037" cy="340995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900" spc="-400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78CC841C-AA65-43FA-BB0E-1A120EBFED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013" y="6279773"/>
            <a:ext cx="13635037" cy="24066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258731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6EBC20DB-E92A-4595-958F-8F6E1877F2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/>
          <a:lstStyle/>
          <a:p>
            <a:fld id="{27129ABF-34AF-4771-8C65-17474087DDAF}" type="datetime1">
              <a:rPr lang="sv-SE" smtClean="0"/>
              <a:t>2023-04-11</a:t>
            </a:fld>
            <a:endParaRPr lang="sv-SE"/>
          </a:p>
        </p:txBody>
      </p:sp>
      <p:sp>
        <p:nvSpPr>
          <p:cNvPr id="12" name="Platshållare för sidfot 4">
            <a:extLst>
              <a:ext uri="{FF2B5EF4-FFF2-40B4-BE49-F238E27FC236}">
                <a16:creationId xmlns:a16="http://schemas.microsoft.com/office/drawing/2014/main" id="{5382FAD0-A98D-43B4-B432-3582AE5A5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3903" y="478617"/>
            <a:ext cx="7704000" cy="187200"/>
          </a:xfrm>
        </p:spPr>
        <p:txBody>
          <a:bodyPr/>
          <a:lstStyle/>
          <a:p>
            <a:endParaRPr lang="sv-SE"/>
          </a:p>
        </p:txBody>
      </p:sp>
      <p:sp>
        <p:nvSpPr>
          <p:cNvPr id="13" name="Platshållare för bildnummer 5">
            <a:extLst>
              <a:ext uri="{FF2B5EF4-FFF2-40B4-BE49-F238E27FC236}">
                <a16:creationId xmlns:a16="http://schemas.microsoft.com/office/drawing/2014/main" id="{50F28032-0600-4C8E-B007-13E1C8110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0" cy="187200"/>
          </a:xfrm>
        </p:spPr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55FC54DA-D224-4D4F-9D60-B924CADB66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5" r="88987" b="40999"/>
          <a:stretch/>
        </p:blipFill>
        <p:spPr>
          <a:xfrm>
            <a:off x="19008000" y="0"/>
            <a:ext cx="1096100" cy="3216275"/>
          </a:xfrm>
          <a:prstGeom prst="rect">
            <a:avLst/>
          </a:prstGeom>
        </p:spPr>
      </p:pic>
      <p:sp>
        <p:nvSpPr>
          <p:cNvPr id="15" name="Platshållare för text 10">
            <a:extLst>
              <a:ext uri="{FF2B5EF4-FFF2-40B4-BE49-F238E27FC236}">
                <a16:creationId xmlns:a16="http://schemas.microsoft.com/office/drawing/2014/main" id="{36B6AA50-8739-41DE-A23A-5E3ECC5482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5600" y="3399671"/>
            <a:ext cx="17618075" cy="5983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F4246BC-36B1-4971-8889-F163FD2A0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777625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93B712EA-797A-4EA2-BEB0-D486B28AB1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5"/>
            <a:ext cx="8638421" cy="597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70C7B567-D67A-42BC-B7FD-E667F0583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21911" y="3406775"/>
            <a:ext cx="8638421" cy="597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EB806AAA-D73D-4CEE-9B56-C22AE8A537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4" t="51033" b="-60375"/>
          <a:stretch/>
        </p:blipFill>
        <p:spPr>
          <a:xfrm>
            <a:off x="-19050" y="6264274"/>
            <a:ext cx="1260000" cy="5045075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390AB69-5BC0-46B0-B233-B8ED7CBC0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084E-ABA3-4AA4-9862-3A3A8F7AC594}" type="datetime1">
              <a:rPr lang="sv-SE" smtClean="0"/>
              <a:t>2023-04-11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E6FFAF7-903A-4658-BEDF-CDBF6357E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432E55E-6E21-45F6-AFF0-C03FD2EA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91A92F-5622-40E4-B88A-05148A900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423725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88FBE5C1-E706-49C0-BC48-7432DD593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06" t="64211"/>
          <a:stretch/>
        </p:blipFill>
        <p:spPr>
          <a:xfrm>
            <a:off x="0" y="0"/>
            <a:ext cx="6239526" cy="979200"/>
          </a:xfrm>
          <a:prstGeom prst="rect">
            <a:avLst/>
          </a:prstGeom>
        </p:spPr>
      </p:pic>
      <p:sp>
        <p:nvSpPr>
          <p:cNvPr id="14" name="object 38">
            <a:extLst>
              <a:ext uri="{FF2B5EF4-FFF2-40B4-BE49-F238E27FC236}">
                <a16:creationId xmlns:a16="http://schemas.microsoft.com/office/drawing/2014/main" id="{1A5E282F-FC28-45E5-81A7-A28557C59E47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19CC616-6A81-4F3E-BF5F-34271257EE9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0D26B19-8998-4002-9818-0406EEBB00B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E32E934-0E34-41D0-99D0-BBB1DE02E0D8}" type="datetime1">
              <a:rPr lang="sv-SE" smtClean="0"/>
              <a:t>2023-04-11</a:t>
            </a:fld>
            <a:endParaRPr lang="en-US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0D7DA48-029C-41BC-BD3D-A195A10DF34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51345448-A017-46A4-AAEE-65BAAA13935B}"/>
              </a:ext>
            </a:extLst>
          </p:cNvPr>
          <p:cNvSpPr/>
          <p:nvPr userDrawn="1"/>
        </p:nvSpPr>
        <p:spPr>
          <a:xfrm>
            <a:off x="10404000" y="702000"/>
            <a:ext cx="9007200" cy="9907200"/>
          </a:xfrm>
          <a:prstGeom prst="rect">
            <a:avLst/>
          </a:prstGeom>
          <a:solidFill>
            <a:srgbClr val="DCEE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261A0B5-3A30-4187-8CDB-DBD6610369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000" y="702000"/>
            <a:ext cx="9007200" cy="99072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på en ikon för att infoga innehåll</a:t>
            </a:r>
          </a:p>
        </p:txBody>
      </p: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3DEFBAF8-794C-4460-BDFB-4AFAF7A4B3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4" cy="54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9" name="Rubrik 7">
            <a:extLst>
              <a:ext uri="{FF2B5EF4-FFF2-40B4-BE49-F238E27FC236}">
                <a16:creationId xmlns:a16="http://schemas.microsoft.com/office/drawing/2014/main" id="{6A68B911-846D-40C0-89C1-092024565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94721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E90990-52D6-401D-B150-7B54C6580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2F10B09-3181-4055-A46D-459923080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701B-8AEB-47E6-B4CC-5A851E887FD1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14280DC-5966-49BD-AB8E-60113DB5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0409115-4960-4246-9D14-439564AD9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4FA10E6-DC00-4A4C-A2EE-A3F53C17D5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60" r="88999" b="40995"/>
          <a:stretch/>
        </p:blipFill>
        <p:spPr>
          <a:xfrm>
            <a:off x="19009056" y="1"/>
            <a:ext cx="1095044" cy="3216274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7A2CC002-8FB6-40A7-A6F3-C046623D47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3766" y="3399671"/>
            <a:ext cx="17616566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743160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EC5BF2F-A06E-4DBE-BE34-10563FBAB941}"/>
              </a:ext>
            </a:extLst>
          </p:cNvPr>
          <p:cNvSpPr/>
          <p:nvPr userDrawn="1"/>
        </p:nvSpPr>
        <p:spPr>
          <a:xfrm>
            <a:off x="1245600" y="2491200"/>
            <a:ext cx="17618400" cy="7923600"/>
          </a:xfrm>
          <a:prstGeom prst="rect">
            <a:avLst/>
          </a:prstGeom>
          <a:solidFill>
            <a:srgbClr val="DCEE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76D3E448-F04D-42F2-A71F-AB7E9594DF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00" y="2491200"/>
            <a:ext cx="17618400" cy="79236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på en ikon för att infoga innehåll</a:t>
            </a:r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1F92EFCA-73A8-4BBA-8B6E-84A5162570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66" r="88987" b="40999"/>
          <a:stretch/>
        </p:blipFill>
        <p:spPr>
          <a:xfrm>
            <a:off x="19008000" y="0"/>
            <a:ext cx="1096100" cy="2393950"/>
          </a:xfrm>
          <a:prstGeom prst="rect">
            <a:avLst/>
          </a:prstGeom>
        </p:spPr>
      </p:pic>
      <p:sp>
        <p:nvSpPr>
          <p:cNvPr id="21" name="Rubrik 12">
            <a:extLst>
              <a:ext uri="{FF2B5EF4-FFF2-40B4-BE49-F238E27FC236}">
                <a16:creationId xmlns:a16="http://schemas.microsoft.com/office/drawing/2014/main" id="{56F830A9-B7E5-4459-9325-1EB46228A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877615"/>
            <a:ext cx="17616567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Platshållare för text 6">
            <a:extLst>
              <a:ext uri="{FF2B5EF4-FFF2-40B4-BE49-F238E27FC236}">
                <a16:creationId xmlns:a16="http://schemas.microsoft.com/office/drawing/2014/main" id="{75DB120C-DE3F-4D0F-9C20-C0178B697A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0" y="8791200"/>
            <a:ext cx="1987200" cy="198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/>
              <a:t> 4,42</a:t>
            </a:r>
          </a:p>
          <a:p>
            <a:pPr lvl="0"/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09B9E0E-3BE5-4815-9771-B94D5C0DE40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EF6D5CF-9778-494C-91EA-967A5AD360D0}" type="datetime1">
              <a:rPr lang="sv-SE" smtClean="0"/>
              <a:t>2023-04-11</a:t>
            </a:fld>
            <a:endParaRPr lang="en-US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EF21FC5-B1ED-41D6-83B6-FD9D859FF93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605CF9C-A296-49D6-8F7C-7E99496CBAC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00291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 userDrawn="1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513013" y="1996900"/>
            <a:ext cx="15078075" cy="6910171"/>
          </a:xfrm>
        </p:spPr>
        <p:txBody>
          <a:bodyPr anchor="ctr">
            <a:normAutofit/>
          </a:bodyPr>
          <a:lstStyle>
            <a:lvl1pPr algn="ctr">
              <a:lnSpc>
                <a:spcPct val="80000"/>
              </a:lnSpc>
              <a:defRPr sz="5936" b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334047" y="1540107"/>
            <a:ext cx="5568468" cy="39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79" b="0">
                <a:solidFill>
                  <a:srgbClr val="FF0000"/>
                </a:solidFill>
              </a:rPr>
              <a:t>regionvastmanland.se</a:t>
            </a:r>
            <a:endParaRPr lang="sv-SE" sz="1979" b="0" baseline="0">
              <a:solidFill>
                <a:srgbClr val="FF0000"/>
              </a:solidFill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6BD1-A56A-405D-BBE7-4874BB21E688}" type="datetimeFigureOut">
              <a:rPr lang="sv-SE" smtClean="0"/>
              <a:pPr/>
              <a:t>2023-04-11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ED36-69B7-4FC7-B177-7D229E9A6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3683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Bildobjekt 71">
            <a:extLst>
              <a:ext uri="{FF2B5EF4-FFF2-40B4-BE49-F238E27FC236}">
                <a16:creationId xmlns:a16="http://schemas.microsoft.com/office/drawing/2014/main" id="{F9214C34-71FC-4B3B-B2DA-532B9C36A5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4" t="51088" b="-60520"/>
          <a:stretch/>
        </p:blipFill>
        <p:spPr>
          <a:xfrm>
            <a:off x="0" y="6264274"/>
            <a:ext cx="1247156" cy="5045075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CC9BDD-2A63-4704-82E4-11575AE255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5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7763FE-5C0D-4543-80BD-2B9936FC6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E9CB98B-6CDA-4906-9342-37A4C0ABF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21911" y="3406775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C9495B9-D494-4909-B0F6-C282E34AD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5F43-7351-4340-AB7C-1EB441B903A0}" type="datetime1">
              <a:rPr lang="sv-SE" smtClean="0"/>
              <a:t>2023-04-11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040E90E-D655-44FC-9710-9E80B0452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8CD1362-079A-44DB-8854-F2DD36BF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9253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Bildobjekt 105">
            <a:extLst>
              <a:ext uri="{FF2B5EF4-FFF2-40B4-BE49-F238E27FC236}">
                <a16:creationId xmlns:a16="http://schemas.microsoft.com/office/drawing/2014/main" id="{BEF2884E-1FD5-4C14-8812-60610C2A38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46" t="64200" r="1"/>
          <a:stretch/>
        </p:blipFill>
        <p:spPr>
          <a:xfrm>
            <a:off x="0" y="0"/>
            <a:ext cx="6240627" cy="979488"/>
          </a:xfrm>
          <a:prstGeom prst="rect">
            <a:avLst/>
          </a:prstGeom>
        </p:spPr>
      </p:pic>
      <p:sp>
        <p:nvSpPr>
          <p:cNvPr id="15" name="object 38">
            <a:extLst>
              <a:ext uri="{FF2B5EF4-FFF2-40B4-BE49-F238E27FC236}">
                <a16:creationId xmlns:a16="http://schemas.microsoft.com/office/drawing/2014/main" id="{FCB10ADE-7E5E-400B-8AA1-BCE8B82F9AC2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D169D-E447-4789-8673-AFA93CC4C0FC}" type="datetime1">
              <a:rPr lang="sv-SE" smtClean="0"/>
              <a:t>2023-04-11</a:t>
            </a:fld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669B40A8-44D8-445B-8C02-75F7336F6216}"/>
              </a:ext>
            </a:extLst>
          </p:cNvPr>
          <p:cNvSpPr/>
          <p:nvPr userDrawn="1"/>
        </p:nvSpPr>
        <p:spPr>
          <a:xfrm>
            <a:off x="10404000" y="702000"/>
            <a:ext cx="9000000" cy="9900000"/>
          </a:xfrm>
          <a:prstGeom prst="rect">
            <a:avLst/>
          </a:prstGeom>
          <a:solidFill>
            <a:srgbClr val="FAE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29954143-B55D-450D-940A-BB896C139DC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000" y="701676"/>
            <a:ext cx="9000000" cy="99000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på en ikon för att infoga innehåll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F05E6BAC-F8CD-4D8F-BF33-F04A9C43E4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3" cy="5400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7" name="Rubrik 106">
            <a:extLst>
              <a:ext uri="{FF2B5EF4-FFF2-40B4-BE49-F238E27FC236}">
                <a16:creationId xmlns:a16="http://schemas.microsoft.com/office/drawing/2014/main" id="{6CA9850E-4638-497B-BFB1-76C714BE1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204256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1A21D7-B31B-493C-B65C-16FC60C92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00" y="2491200"/>
            <a:ext cx="17618400" cy="7923600"/>
          </a:xfrm>
          <a:solidFill>
            <a:srgbClr val="FAEDF2"/>
          </a:solidFill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på en ikon för att infoga innehåll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6FC7-5FC7-4CA8-94E2-9DAA9984D6D0}" type="datetime1">
              <a:rPr lang="sv-SE" smtClean="0"/>
              <a:t>2023-04-11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F6711148-5B47-460E-BB58-D02960E3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877615"/>
            <a:ext cx="17616567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959AE0B8-EF77-4FED-9065-2B19EFE2C1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8" r="88999" b="40995"/>
          <a:stretch/>
        </p:blipFill>
        <p:spPr>
          <a:xfrm>
            <a:off x="19009056" y="0"/>
            <a:ext cx="1095044" cy="2395474"/>
          </a:xfrm>
          <a:prstGeom prst="rect">
            <a:avLst/>
          </a:prstGeom>
        </p:spPr>
      </p:pic>
      <p:sp>
        <p:nvSpPr>
          <p:cNvPr id="14" name="Platshållare för text 6">
            <a:extLst>
              <a:ext uri="{FF2B5EF4-FFF2-40B4-BE49-F238E27FC236}">
                <a16:creationId xmlns:a16="http://schemas.microsoft.com/office/drawing/2014/main" id="{4EB1276E-26FE-4592-99D9-92C82CD707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0" y="8791200"/>
            <a:ext cx="1987200" cy="19872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/>
              <a:t> 4,42</a:t>
            </a:r>
          </a:p>
          <a:p>
            <a:pPr lvl="0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2392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rgbClr val="E9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Bildobjekt 116">
            <a:extLst>
              <a:ext uri="{FF2B5EF4-FFF2-40B4-BE49-F238E27FC236}">
                <a16:creationId xmlns:a16="http://schemas.microsoft.com/office/drawing/2014/main" id="{33477E7E-42C3-4788-A1BB-FDC82EC597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" r="6674" b="4216"/>
          <a:stretch/>
        </p:blipFill>
        <p:spPr>
          <a:xfrm>
            <a:off x="10814400" y="0"/>
            <a:ext cx="9289700" cy="11309350"/>
          </a:xfrm>
          <a:prstGeom prst="rect">
            <a:avLst/>
          </a:prstGeom>
        </p:spPr>
      </p:pic>
      <p:sp>
        <p:nvSpPr>
          <p:cNvPr id="118" name="object 38">
            <a:extLst>
              <a:ext uri="{FF2B5EF4-FFF2-40B4-BE49-F238E27FC236}">
                <a16:creationId xmlns:a16="http://schemas.microsoft.com/office/drawing/2014/main" id="{72F77CA4-0BCE-4432-8426-61300A583404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Rubrik 1">
            <a:extLst>
              <a:ext uri="{FF2B5EF4-FFF2-40B4-BE49-F238E27FC236}">
                <a16:creationId xmlns:a16="http://schemas.microsoft.com/office/drawing/2014/main" id="{656A818D-9B35-4279-A10A-068A34BAA2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013" y="2378075"/>
            <a:ext cx="13635037" cy="340995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900" spc="-400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120" name="Underrubrik 2">
            <a:extLst>
              <a:ext uri="{FF2B5EF4-FFF2-40B4-BE49-F238E27FC236}">
                <a16:creationId xmlns:a16="http://schemas.microsoft.com/office/drawing/2014/main" id="{3DE99F72-0CDC-477B-85F2-1E356EF224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013" y="6279773"/>
            <a:ext cx="13635037" cy="240665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1148575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4A2BB9E4-4D0C-429C-86B2-73D19EAEC8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5" r="88989" b="40999"/>
          <a:stretch/>
        </p:blipFill>
        <p:spPr>
          <a:xfrm>
            <a:off x="19008000" y="0"/>
            <a:ext cx="1096100" cy="3216275"/>
          </a:xfrm>
          <a:prstGeom prst="rect">
            <a:avLst/>
          </a:prstGeom>
        </p:spPr>
      </p:pic>
      <p:sp>
        <p:nvSpPr>
          <p:cNvPr id="17" name="Platshållare för text 10">
            <a:extLst>
              <a:ext uri="{FF2B5EF4-FFF2-40B4-BE49-F238E27FC236}">
                <a16:creationId xmlns:a16="http://schemas.microsoft.com/office/drawing/2014/main" id="{C9E204E3-63A1-4474-A22C-5B6EBCE2EE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6" y="3399671"/>
            <a:ext cx="17616566" cy="59832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9A8E34-5052-4F38-988C-0D97C6615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307201E-B19A-4211-B823-348FBA9EC29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5C967C-67C7-4621-A3F4-421FC821AE41}" type="datetime1">
              <a:rPr lang="sv-SE" smtClean="0"/>
              <a:t>2023-04-11</a:t>
            </a:fld>
            <a:endParaRPr lang="en-US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0AA7B2E-985F-4673-A4FB-6FC32C2C34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B649E5A-1919-43B2-BBF2-01932005A4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024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oShape 18">
            <a:extLst>
              <a:ext uri="{FF2B5EF4-FFF2-40B4-BE49-F238E27FC236}">
                <a16:creationId xmlns:a16="http://schemas.microsoft.com/office/drawing/2014/main" id="{3137100E-AD01-4413-A769-147ED2DBD7F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6" name="AutoShape 18">
            <a:extLst>
              <a:ext uri="{FF2B5EF4-FFF2-40B4-BE49-F238E27FC236}">
                <a16:creationId xmlns:a16="http://schemas.microsoft.com/office/drawing/2014/main" id="{72A7E8A6-C02F-4DDB-893A-A2DE3452A3B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52400" y="15240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7" name="AutoShape 18">
            <a:extLst>
              <a:ext uri="{FF2B5EF4-FFF2-40B4-BE49-F238E27FC236}">
                <a16:creationId xmlns:a16="http://schemas.microsoft.com/office/drawing/2014/main" id="{B680042A-CED3-424E-BC74-1F9AD53398B7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04800" y="30480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8" name="Platshållare för innehåll 2">
            <a:extLst>
              <a:ext uri="{FF2B5EF4-FFF2-40B4-BE49-F238E27FC236}">
                <a16:creationId xmlns:a16="http://schemas.microsoft.com/office/drawing/2014/main" id="{EDEB1E76-DA8C-4821-B2EB-EED0A44C4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5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0" name="Bildobjekt 89">
            <a:extLst>
              <a:ext uri="{FF2B5EF4-FFF2-40B4-BE49-F238E27FC236}">
                <a16:creationId xmlns:a16="http://schemas.microsoft.com/office/drawing/2014/main" id="{52C1F324-DEFA-416F-B72F-6051C31AFF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1" t="51033" b="-60375"/>
          <a:stretch/>
        </p:blipFill>
        <p:spPr>
          <a:xfrm>
            <a:off x="0" y="6264276"/>
            <a:ext cx="1238643" cy="504507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99169CA-2D7A-43B7-AB45-92143F3B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2266FDE-E7E1-4894-A463-420093AA5D7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10221915" y="3406776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AFD0371-4BC2-4B1E-AF08-C39AD685810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3929E917-5370-4653-ABC0-4F0AA954FE77}" type="datetime1">
              <a:rPr lang="sv-SE" smtClean="0"/>
              <a:t>2023-04-11</a:t>
            </a:fld>
            <a:endParaRPr lang="en-US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B503087-80B1-4939-BF99-75E89592FC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7DA98C4-0904-4159-B0D2-48927D0D4B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7901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Bildobjekt 115">
            <a:extLst>
              <a:ext uri="{FF2B5EF4-FFF2-40B4-BE49-F238E27FC236}">
                <a16:creationId xmlns:a16="http://schemas.microsoft.com/office/drawing/2014/main" id="{C737B2F4-9EA7-4502-85F3-D663E2EA07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06" t="64211"/>
          <a:stretch/>
        </p:blipFill>
        <p:spPr>
          <a:xfrm>
            <a:off x="0" y="0"/>
            <a:ext cx="6239526" cy="979200"/>
          </a:xfrm>
          <a:prstGeom prst="rect">
            <a:avLst/>
          </a:prstGeom>
        </p:spPr>
      </p:pic>
      <p:sp>
        <p:nvSpPr>
          <p:cNvPr id="17" name="object 38">
            <a:extLst>
              <a:ext uri="{FF2B5EF4-FFF2-40B4-BE49-F238E27FC236}">
                <a16:creationId xmlns:a16="http://schemas.microsoft.com/office/drawing/2014/main" id="{ED408A77-E9D9-4ECD-9EAC-8F17AA6FF688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Platshållare för sidfot 5">
            <a:extLst>
              <a:ext uri="{FF2B5EF4-FFF2-40B4-BE49-F238E27FC236}">
                <a16:creationId xmlns:a16="http://schemas.microsoft.com/office/drawing/2014/main" id="{BB34CA2A-42E7-429D-A977-94E73516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3903" y="478617"/>
            <a:ext cx="7704000" cy="187200"/>
          </a:xfrm>
        </p:spPr>
        <p:txBody>
          <a:bodyPr/>
          <a:lstStyle/>
          <a:p>
            <a:endParaRPr lang="sv-SE"/>
          </a:p>
        </p:txBody>
      </p:sp>
      <p:sp>
        <p:nvSpPr>
          <p:cNvPr id="112" name="Platshållare för datum 4">
            <a:extLst>
              <a:ext uri="{FF2B5EF4-FFF2-40B4-BE49-F238E27FC236}">
                <a16:creationId xmlns:a16="http://schemas.microsoft.com/office/drawing/2014/main" id="{D2CC2258-1CAC-42DF-AA86-10F59DEC7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/>
          <a:lstStyle/>
          <a:p>
            <a:fld id="{9D00964E-CD7C-4BCA-A53D-05A9094492BF}" type="datetime1">
              <a:rPr lang="sv-SE" smtClean="0"/>
              <a:t>2023-04-11</a:t>
            </a:fld>
            <a:endParaRPr lang="sv-SE"/>
          </a:p>
        </p:txBody>
      </p:sp>
      <p:sp>
        <p:nvSpPr>
          <p:cNvPr id="114" name="Platshållare för bildnummer 6">
            <a:extLst>
              <a:ext uri="{FF2B5EF4-FFF2-40B4-BE49-F238E27FC236}">
                <a16:creationId xmlns:a16="http://schemas.microsoft.com/office/drawing/2014/main" id="{0CFDA38F-887E-4A37-9D96-25B2B6B6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0" cy="187200"/>
          </a:xfrm>
        </p:spPr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E9C919A-0768-457E-8FE4-A8E97EA955FB}"/>
              </a:ext>
            </a:extLst>
          </p:cNvPr>
          <p:cNvSpPr/>
          <p:nvPr userDrawn="1"/>
        </p:nvSpPr>
        <p:spPr>
          <a:xfrm>
            <a:off x="10404000" y="702000"/>
            <a:ext cx="9007200" cy="99072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A9A918AC-8D77-44A2-A4FE-5285D4086A1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000" y="702000"/>
            <a:ext cx="9007200" cy="99072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på en ikon för att infoga innehåll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F2DA647D-DDF5-4570-9F2E-0535FAD82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4" cy="5400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7" name="Rubrik 7">
            <a:extLst>
              <a:ext uri="{FF2B5EF4-FFF2-40B4-BE49-F238E27FC236}">
                <a16:creationId xmlns:a16="http://schemas.microsoft.com/office/drawing/2014/main" id="{A8C94F33-3648-4C31-AEF3-2EBA53858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871591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 userDrawn="1">
          <p15:clr>
            <a:srgbClr val="FBAE40"/>
          </p15:clr>
        </p15:guide>
        <p15:guide id="2" pos="6332" userDrawn="1">
          <p15:clr>
            <a:srgbClr val="FBAE40"/>
          </p15:clr>
        </p15:guide>
        <p15:guide id="3" pos="244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7.emf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tshållare för text 2">
            <a:extLst>
              <a:ext uri="{FF2B5EF4-FFF2-40B4-BE49-F238E27FC236}">
                <a16:creationId xmlns:a16="http://schemas.microsoft.com/office/drawing/2014/main" id="{098AE977-5D5B-4533-993B-CA82249B2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766" y="3401568"/>
            <a:ext cx="17616567" cy="5986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903" y="478617"/>
            <a:ext cx="7704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noProof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1DA4E-B23A-42CD-82EE-75C65057215D}" type="datetime1">
              <a:rPr lang="sv-SE" noProof="0" smtClean="0"/>
              <a:t>2023-04-11</a:t>
            </a:fld>
            <a:endParaRPr lang="sv-SE" noProof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02" y="478617"/>
            <a:ext cx="360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noProof="0" smtClean="0"/>
              <a:pPr/>
              <a:t>‹#›</a:t>
            </a:fld>
            <a:endParaRPr lang="sv-SE" noProof="0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1227047"/>
            <a:ext cx="17616567" cy="2043642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3025" y="9528509"/>
            <a:ext cx="1302292" cy="12512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320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2" r:id="rId2"/>
    <p:sldLayoutId id="2147483735" r:id="rId3"/>
    <p:sldLayoutId id="2147483738" r:id="rId4"/>
    <p:sldLayoutId id="2147483741" r:id="rId5"/>
  </p:sldLayoutIdLst>
  <p:hf hdr="0" ftr="0"/>
  <p:txStyles>
    <p:titleStyle>
      <a:lvl1pPr eaLnBrk="1" hangingPunct="1">
        <a:lnSpc>
          <a:spcPct val="85000"/>
        </a:lnSpc>
        <a:defRPr sz="6450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600" indent="-345600" eaLnBrk="1" hangingPunct="1">
        <a:lnSpc>
          <a:spcPct val="84000"/>
        </a:lnSpc>
        <a:spcAft>
          <a:spcPts val="2300"/>
        </a:spcAft>
        <a:buSzPct val="100000"/>
        <a:buFontTx/>
        <a:buBlip>
          <a:blip r:embed="rId8"/>
        </a:buBlip>
        <a:tabLst/>
        <a:defRPr sz="4250" spc="-110" baseline="0">
          <a:latin typeface="+mn-lt"/>
          <a:ea typeface="+mn-ea"/>
          <a:cs typeface="+mn-cs"/>
        </a:defRPr>
      </a:lvl1pPr>
      <a:lvl2pPr marL="756000" indent="-324000" eaLnBrk="1" hangingPunct="1">
        <a:lnSpc>
          <a:spcPct val="84000"/>
        </a:lnSpc>
        <a:spcAft>
          <a:spcPts val="2400"/>
        </a:spcAft>
        <a:buFontTx/>
        <a:buBlip>
          <a:blip r:embed="rId8"/>
        </a:buBlip>
        <a:defRPr sz="3850" spc="-110" baseline="0">
          <a:latin typeface="+mn-lt"/>
          <a:ea typeface="+mn-ea"/>
          <a:cs typeface="+mn-cs"/>
        </a:defRPr>
      </a:lvl2pPr>
      <a:lvl3pPr marL="1116000" indent="-288000" eaLnBrk="1" hangingPunct="1">
        <a:lnSpc>
          <a:spcPct val="84000"/>
        </a:lnSpc>
        <a:spcAft>
          <a:spcPts val="2500"/>
        </a:spcAft>
        <a:buFontTx/>
        <a:buBlip>
          <a:blip r:embed="rId8"/>
        </a:buBlip>
        <a:defRPr sz="3400" spc="-110" baseline="0">
          <a:latin typeface="+mn-lt"/>
          <a:ea typeface="+mn-ea"/>
          <a:cs typeface="+mn-cs"/>
        </a:defRPr>
      </a:lvl3pPr>
      <a:lvl4pPr marL="1458000" indent="-259200" eaLnBrk="1" hangingPunct="1">
        <a:lnSpc>
          <a:spcPct val="84000"/>
        </a:lnSpc>
        <a:spcAft>
          <a:spcPts val="2600"/>
        </a:spcAft>
        <a:buFontTx/>
        <a:buBlip>
          <a:blip r:embed="rId8"/>
        </a:buBlip>
        <a:defRPr sz="3000" spc="-110" baseline="0">
          <a:latin typeface="+mn-lt"/>
          <a:ea typeface="+mn-ea"/>
          <a:cs typeface="+mn-cs"/>
        </a:defRPr>
      </a:lvl4pPr>
      <a:lvl5pPr marL="1764000" indent="-252000" eaLnBrk="1" hangingPunct="1">
        <a:lnSpc>
          <a:spcPct val="86000"/>
        </a:lnSpc>
        <a:spcAft>
          <a:spcPts val="1500"/>
        </a:spcAft>
        <a:buFontTx/>
        <a:buBlip>
          <a:blip r:embed="rId8"/>
        </a:buBlip>
        <a:defRPr sz="2800" spc="-110" baseline="0"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tshållare för text 2">
            <a:extLst>
              <a:ext uri="{FF2B5EF4-FFF2-40B4-BE49-F238E27FC236}">
                <a16:creationId xmlns:a16="http://schemas.microsoft.com/office/drawing/2014/main" id="{098AE977-5D5B-4533-993B-CA82249B2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766" y="3401568"/>
            <a:ext cx="17616567" cy="5986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903" y="478617"/>
            <a:ext cx="7704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3D5FD-A08D-49A7-8412-76F29BA46CE4}" type="datetime1">
              <a:rPr lang="sv-SE" smtClean="0"/>
              <a:t>2023-04-11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02" y="478617"/>
            <a:ext cx="360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1227047"/>
            <a:ext cx="17616567" cy="2043642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3025" y="9528509"/>
            <a:ext cx="1302292" cy="125128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81" r:id="rId3"/>
    <p:sldLayoutId id="2147483685" r:id="rId4"/>
    <p:sldLayoutId id="2147483701" r:id="rId5"/>
    <p:sldLayoutId id="2147483702" r:id="rId6"/>
    <p:sldLayoutId id="2147483742" r:id="rId7"/>
    <p:sldLayoutId id="2147483743" r:id="rId8"/>
    <p:sldLayoutId id="2147483744" r:id="rId9"/>
    <p:sldLayoutId id="2147483745" r:id="rId10"/>
  </p:sldLayoutIdLst>
  <p:hf hdr="0" ftr="0"/>
  <p:txStyles>
    <p:titleStyle>
      <a:lvl1pPr>
        <a:lnSpc>
          <a:spcPct val="85000"/>
        </a:lnSpc>
        <a:defRPr sz="6450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600" indent="-345600">
        <a:lnSpc>
          <a:spcPct val="84000"/>
        </a:lnSpc>
        <a:spcAft>
          <a:spcPts val="2300"/>
        </a:spcAft>
        <a:buSzPct val="100000"/>
        <a:buFontTx/>
        <a:buBlip>
          <a:blip r:embed="rId13"/>
        </a:buBlip>
        <a:tabLst/>
        <a:defRPr sz="4250" spc="-110" baseline="0">
          <a:latin typeface="+mn-lt"/>
          <a:ea typeface="+mn-ea"/>
          <a:cs typeface="+mn-cs"/>
        </a:defRPr>
      </a:lvl1pPr>
      <a:lvl2pPr marL="756000" indent="-324000">
        <a:lnSpc>
          <a:spcPct val="84000"/>
        </a:lnSpc>
        <a:spcAft>
          <a:spcPts val="2400"/>
        </a:spcAft>
        <a:buFontTx/>
        <a:buBlip>
          <a:blip r:embed="rId13"/>
        </a:buBlip>
        <a:defRPr sz="3850" spc="-110" baseline="0">
          <a:latin typeface="+mn-lt"/>
          <a:ea typeface="+mn-ea"/>
          <a:cs typeface="+mn-cs"/>
        </a:defRPr>
      </a:lvl2pPr>
      <a:lvl3pPr marL="1116000" indent="-288000">
        <a:lnSpc>
          <a:spcPct val="84000"/>
        </a:lnSpc>
        <a:spcAft>
          <a:spcPts val="2500"/>
        </a:spcAft>
        <a:buFontTx/>
        <a:buBlip>
          <a:blip r:embed="rId13"/>
        </a:buBlip>
        <a:defRPr sz="3400" spc="-110" baseline="0">
          <a:latin typeface="+mn-lt"/>
          <a:ea typeface="+mn-ea"/>
          <a:cs typeface="+mn-cs"/>
        </a:defRPr>
      </a:lvl3pPr>
      <a:lvl4pPr marL="1458000" indent="-259200">
        <a:lnSpc>
          <a:spcPct val="84000"/>
        </a:lnSpc>
        <a:spcAft>
          <a:spcPts val="2600"/>
        </a:spcAft>
        <a:buFontTx/>
        <a:buBlip>
          <a:blip r:embed="rId13"/>
        </a:buBlip>
        <a:defRPr sz="3000" spc="-110" baseline="0">
          <a:latin typeface="+mn-lt"/>
          <a:ea typeface="+mn-ea"/>
          <a:cs typeface="+mn-cs"/>
        </a:defRPr>
      </a:lvl4pPr>
      <a:lvl5pPr marL="1764000" indent="-252000">
        <a:lnSpc>
          <a:spcPct val="86000"/>
        </a:lnSpc>
        <a:spcAft>
          <a:spcPts val="1500"/>
        </a:spcAft>
        <a:buFontTx/>
        <a:buBlip>
          <a:blip r:embed="rId13"/>
        </a:buBlip>
        <a:defRPr sz="2800" spc="-110" baseline="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903" y="478617"/>
            <a:ext cx="7704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C8A90-D85D-4561-9F0D-D91F6DA549C8}" type="datetime1">
              <a:rPr lang="sv-SE" smtClean="0"/>
              <a:t>2023-04-11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02" y="478617"/>
            <a:ext cx="360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1227047"/>
            <a:ext cx="17616567" cy="2043642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3025" y="9528509"/>
            <a:ext cx="1302292" cy="12512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A5BA178A-7D73-4B39-A47A-E9668CC0B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766" y="3402000"/>
            <a:ext cx="17618400" cy="5986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7878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7" r:id="rId2"/>
    <p:sldLayoutId id="2147483710" r:id="rId3"/>
    <p:sldLayoutId id="2147483713" r:id="rId4"/>
    <p:sldLayoutId id="2147483716" r:id="rId5"/>
  </p:sldLayoutIdLst>
  <p:hf hdr="0" ftr="0"/>
  <p:txStyles>
    <p:titleStyle>
      <a:lvl1pPr>
        <a:lnSpc>
          <a:spcPct val="85000"/>
        </a:lnSpc>
        <a:defRPr sz="6450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600" indent="-345600">
        <a:lnSpc>
          <a:spcPct val="84000"/>
        </a:lnSpc>
        <a:spcAft>
          <a:spcPts val="2300"/>
        </a:spcAft>
        <a:buSzPct val="100000"/>
        <a:buFontTx/>
        <a:buBlip>
          <a:blip r:embed="rId8"/>
        </a:buBlip>
        <a:tabLst/>
        <a:defRPr lang="sv-SE" sz="4250" spc="-110" baseline="0" dirty="0" smtClean="0">
          <a:latin typeface="+mn-lt"/>
          <a:ea typeface="+mn-ea"/>
          <a:cs typeface="+mn-cs"/>
        </a:defRPr>
      </a:lvl1pPr>
      <a:lvl2pPr marL="756000" indent="-324000">
        <a:lnSpc>
          <a:spcPct val="84000"/>
        </a:lnSpc>
        <a:spcAft>
          <a:spcPts val="2400"/>
        </a:spcAft>
        <a:buFontTx/>
        <a:buBlip>
          <a:blip r:embed="rId8"/>
        </a:buBlip>
        <a:defRPr lang="sv-SE" sz="3850" spc="-110" baseline="0" dirty="0" smtClean="0">
          <a:latin typeface="+mn-lt"/>
          <a:ea typeface="+mn-ea"/>
          <a:cs typeface="+mn-cs"/>
        </a:defRPr>
      </a:lvl2pPr>
      <a:lvl3pPr marL="1116000" indent="-288000">
        <a:lnSpc>
          <a:spcPct val="84000"/>
        </a:lnSpc>
        <a:spcAft>
          <a:spcPts val="2500"/>
        </a:spcAft>
        <a:buFontTx/>
        <a:buBlip>
          <a:blip r:embed="rId8"/>
        </a:buBlip>
        <a:defRPr lang="sv-SE" sz="3400" spc="-110" baseline="0" dirty="0" smtClean="0">
          <a:latin typeface="+mn-lt"/>
          <a:ea typeface="+mn-ea"/>
          <a:cs typeface="+mn-cs"/>
        </a:defRPr>
      </a:lvl3pPr>
      <a:lvl4pPr marL="1458000" indent="-259200">
        <a:lnSpc>
          <a:spcPct val="84000"/>
        </a:lnSpc>
        <a:spcAft>
          <a:spcPts val="2600"/>
        </a:spcAft>
        <a:buFontTx/>
        <a:buBlip>
          <a:blip r:embed="rId8"/>
        </a:buBlip>
        <a:defRPr lang="sv-SE" sz="3000" spc="-110" baseline="0" dirty="0" smtClean="0">
          <a:latin typeface="+mn-lt"/>
          <a:ea typeface="+mn-ea"/>
          <a:cs typeface="+mn-cs"/>
        </a:defRPr>
      </a:lvl4pPr>
      <a:lvl5pPr marL="1764000" indent="-252000">
        <a:lnSpc>
          <a:spcPct val="86000"/>
        </a:lnSpc>
        <a:spcAft>
          <a:spcPts val="1500"/>
        </a:spcAft>
        <a:buFontTx/>
        <a:buBlip>
          <a:blip r:embed="rId8"/>
        </a:buBlip>
        <a:defRPr lang="sv-SE" sz="2800" spc="-110" baseline="0" dirty="0" smtClean="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382157" y="4947306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382157" y="2538834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datum 18"/>
          <p:cNvSpPr>
            <a:spLocks noGrp="1"/>
          </p:cNvSpPr>
          <p:nvPr>
            <p:ph type="dt" sz="half" idx="2"/>
          </p:nvPr>
        </p:nvSpPr>
        <p:spPr>
          <a:xfrm>
            <a:off x="334046" y="1225989"/>
            <a:ext cx="4523423" cy="346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/>
                </a:solidFill>
              </a:defRPr>
            </a:lvl1pPr>
          </a:lstStyle>
          <a:p>
            <a:fld id="{08176BD1-A56A-405D-BBE7-4874BB21E688}" type="datetimeFigureOut">
              <a:rPr lang="sv-SE" smtClean="0"/>
              <a:pPr/>
              <a:t>2023-04-11</a:t>
            </a:fld>
            <a:endParaRPr lang="sv-SE"/>
          </a:p>
        </p:txBody>
      </p:sp>
      <p:sp>
        <p:nvSpPr>
          <p:cNvPr id="6" name="Platshållare för sidfot 19"/>
          <p:cNvSpPr>
            <a:spLocks noGrp="1"/>
          </p:cNvSpPr>
          <p:nvPr>
            <p:ph type="ftr" sz="quarter" idx="3"/>
          </p:nvPr>
        </p:nvSpPr>
        <p:spPr>
          <a:xfrm>
            <a:off x="334046" y="803411"/>
            <a:ext cx="6785134" cy="3827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/>
                </a:solidFill>
                <a:latin typeface="+mn-lt"/>
              </a:defRPr>
            </a:lvl1pPr>
          </a:lstStyle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>
          <a:xfrm>
            <a:off x="15580677" y="1070723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9ED36-69B7-4FC7-B177-7D229E9A6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9399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Wingdings" panose="05000000000000000000" pitchFamily="2" charset="2"/>
        <a:buChar char="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è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è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è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è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raspingforobjectivity.com/2015/03/10-best-hikes-and-runs-in-birmingham.html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2EA54A48-B324-4254-88F8-87F789B04F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/>
              <a:t>APT-paket miljö</a:t>
            </a:r>
          </a:p>
        </p:txBody>
      </p:sp>
      <p:sp>
        <p:nvSpPr>
          <p:cNvPr id="2" name="Underrubrik 1">
            <a:extLst>
              <a:ext uri="{FF2B5EF4-FFF2-40B4-BE49-F238E27FC236}">
                <a16:creationId xmlns:a16="http://schemas.microsoft.com/office/drawing/2014/main" id="{15643C32-EA56-4D0F-72DB-FE2FD429A7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/>
              <a:t>Del 1 </a:t>
            </a:r>
            <a:r>
              <a:rPr lang="sv-SE" err="1"/>
              <a:t>Quiz</a:t>
            </a:r>
            <a:endParaRPr lang="sv-SE"/>
          </a:p>
        </p:txBody>
      </p:sp>
      <p:sp>
        <p:nvSpPr>
          <p:cNvPr id="15" name="Rektangel: rundade hörn 1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2BBE161-076C-BD9D-EBEB-2C1331D9249F}"/>
              </a:ext>
            </a:extLst>
          </p:cNvPr>
          <p:cNvSpPr/>
          <p:nvPr/>
        </p:nvSpPr>
        <p:spPr>
          <a:xfrm>
            <a:off x="7518712" y="7865821"/>
            <a:ext cx="5066676" cy="71530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/>
              <a:t>Börja</a:t>
            </a:r>
          </a:p>
        </p:txBody>
      </p:sp>
    </p:spTree>
    <p:extLst>
      <p:ext uri="{BB962C8B-B14F-4D97-AF65-F5344CB8AC3E}">
        <p14:creationId xmlns:p14="http://schemas.microsoft.com/office/powerpoint/2010/main" val="472712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Platshållare för innehåll 7">
            <a:extLst>
              <a:ext uri="{FF2B5EF4-FFF2-40B4-BE49-F238E27FC236}">
                <a16:creationId xmlns:a16="http://schemas.microsoft.com/office/drawing/2014/main" id="{74AFF6C9-442C-6824-5F3B-4DC8B6A8B9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7073009"/>
              </p:ext>
            </p:extLst>
          </p:nvPr>
        </p:nvGraphicFramePr>
        <p:xfrm>
          <a:off x="10404000" y="702000"/>
          <a:ext cx="9007200" cy="990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561EC02F-B1FF-4441-BE7B-7647677570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3600"/>
              <a:t>Vilka sorts drivmedel använder bilarna i regionens </a:t>
            </a:r>
            <a:r>
              <a:rPr lang="sv-SE" sz="3600" err="1"/>
              <a:t>bilpool</a:t>
            </a:r>
            <a:r>
              <a:rPr lang="sv-SE" sz="3600"/>
              <a:t> i huvudsak?</a:t>
            </a: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1955ADF9-0C3E-4DB0-B1D4-4719C3174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Fråga 8</a:t>
            </a:r>
          </a:p>
        </p:txBody>
      </p:sp>
      <p:graphicFrame>
        <p:nvGraphicFramePr>
          <p:cNvPr id="9" name="Platshållare för innehåll 7">
            <a:extLst>
              <a:ext uri="{FF2B5EF4-FFF2-40B4-BE49-F238E27FC236}">
                <a16:creationId xmlns:a16="http://schemas.microsoft.com/office/drawing/2014/main" id="{11A2ADC9-89EE-4516-132C-59FA40F112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1698938"/>
              </p:ext>
            </p:extLst>
          </p:nvPr>
        </p:nvGraphicFramePr>
        <p:xfrm>
          <a:off x="10404000" y="708667"/>
          <a:ext cx="9007200" cy="990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1" name="Grupp 10">
            <a:extLst>
              <a:ext uri="{FF2B5EF4-FFF2-40B4-BE49-F238E27FC236}">
                <a16:creationId xmlns:a16="http://schemas.microsoft.com/office/drawing/2014/main" id="{E9CD8ACE-9D31-A8B7-4457-55001190C608}"/>
              </a:ext>
            </a:extLst>
          </p:cNvPr>
          <p:cNvGrpSpPr/>
          <p:nvPr/>
        </p:nvGrpSpPr>
        <p:grpSpPr>
          <a:xfrm>
            <a:off x="692150" y="712922"/>
            <a:ext cx="2820256" cy="535272"/>
            <a:chOff x="3594405" y="6584974"/>
            <a:chExt cx="2820256" cy="535272"/>
          </a:xfrm>
        </p:grpSpPr>
        <p:grpSp>
          <p:nvGrpSpPr>
            <p:cNvPr id="12" name="Grupp 11">
              <a:extLst>
                <a:ext uri="{FF2B5EF4-FFF2-40B4-BE49-F238E27FC236}">
                  <a16:creationId xmlns:a16="http://schemas.microsoft.com/office/drawing/2014/main" id="{50EEA5BA-7969-85B4-FE5C-18DC00A57B92}"/>
                </a:ext>
              </a:extLst>
            </p:cNvPr>
            <p:cNvGrpSpPr/>
            <p:nvPr/>
          </p:nvGrpSpPr>
          <p:grpSpPr>
            <a:xfrm>
              <a:off x="5527155" y="6584974"/>
              <a:ext cx="887506" cy="535272"/>
              <a:chOff x="7153835" y="8677969"/>
              <a:chExt cx="887506" cy="535272"/>
            </a:xfrm>
          </p:grpSpPr>
          <p:sp>
            <p:nvSpPr>
              <p:cNvPr id="19" name="Rektangel: rundade hörn 18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9C11C04E-3E40-8C92-A38F-D9DE77514213}"/>
                  </a:ext>
                </a:extLst>
              </p:cNvPr>
              <p:cNvSpPr/>
              <p:nvPr/>
            </p:nvSpPr>
            <p:spPr>
              <a:xfrm>
                <a:off x="7153835" y="8677969"/>
                <a:ext cx="887506" cy="53527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20" name="Pil: höger 19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1EAB2B10-D17E-1387-95A6-C0065B4629B8}"/>
                  </a:ext>
                </a:extLst>
              </p:cNvPr>
              <p:cNvSpPr/>
              <p:nvPr/>
            </p:nvSpPr>
            <p:spPr>
              <a:xfrm>
                <a:off x="7417588" y="8765605"/>
                <a:ext cx="360000" cy="360000"/>
              </a:xfrm>
              <a:prstGeom prst="rightArrow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3" name="Grupp 12">
              <a:extLst>
                <a:ext uri="{FF2B5EF4-FFF2-40B4-BE49-F238E27FC236}">
                  <a16:creationId xmlns:a16="http://schemas.microsoft.com/office/drawing/2014/main" id="{4B6F91C0-545D-D051-8969-83C9922CB922}"/>
                </a:ext>
              </a:extLst>
            </p:cNvPr>
            <p:cNvGrpSpPr/>
            <p:nvPr/>
          </p:nvGrpSpPr>
          <p:grpSpPr>
            <a:xfrm>
              <a:off x="3594405" y="6584974"/>
              <a:ext cx="887506" cy="535272"/>
              <a:chOff x="6040191" y="8664400"/>
              <a:chExt cx="887506" cy="535272"/>
            </a:xfrm>
          </p:grpSpPr>
          <p:sp>
            <p:nvSpPr>
              <p:cNvPr id="17" name="Rektangel: rundade hörn 16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8355B5EB-060E-9B14-B513-343AEF496970}"/>
                  </a:ext>
                </a:extLst>
              </p:cNvPr>
              <p:cNvSpPr/>
              <p:nvPr/>
            </p:nvSpPr>
            <p:spPr>
              <a:xfrm rot="10800000">
                <a:off x="6040191" y="8664400"/>
                <a:ext cx="887506" cy="53527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18" name="Pil: höger 17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59D31B20-D7BB-3C01-AB45-DEB0C965695A}"/>
                  </a:ext>
                </a:extLst>
              </p:cNvPr>
              <p:cNvSpPr/>
              <p:nvPr/>
            </p:nvSpPr>
            <p:spPr>
              <a:xfrm rot="10800000">
                <a:off x="6303944" y="8752036"/>
                <a:ext cx="360000" cy="360000"/>
              </a:xfrm>
              <a:prstGeom prst="rightArrow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4" name="Grupp 13">
              <a:extLst>
                <a:ext uri="{FF2B5EF4-FFF2-40B4-BE49-F238E27FC236}">
                  <a16:creationId xmlns:a16="http://schemas.microsoft.com/office/drawing/2014/main" id="{E3473D37-DC08-FBDF-E80C-398CEAC3BF66}"/>
                </a:ext>
              </a:extLst>
            </p:cNvPr>
            <p:cNvGrpSpPr/>
            <p:nvPr/>
          </p:nvGrpSpPr>
          <p:grpSpPr>
            <a:xfrm>
              <a:off x="4560780" y="6584974"/>
              <a:ext cx="887506" cy="535272"/>
              <a:chOff x="7938225" y="9420086"/>
              <a:chExt cx="887506" cy="535272"/>
            </a:xfrm>
          </p:grpSpPr>
          <p:sp>
            <p:nvSpPr>
              <p:cNvPr id="15" name="Rektangel: rundade hörn 14">
                <a:hlinkClick r:id="" action="ppaction://hlinkshowjump?jump=firstslide"/>
                <a:extLst>
                  <a:ext uri="{FF2B5EF4-FFF2-40B4-BE49-F238E27FC236}">
                    <a16:creationId xmlns:a16="http://schemas.microsoft.com/office/drawing/2014/main" id="{78240749-3FD2-7A46-C9DD-B5412B13E4B6}"/>
                  </a:ext>
                </a:extLst>
              </p:cNvPr>
              <p:cNvSpPr/>
              <p:nvPr/>
            </p:nvSpPr>
            <p:spPr>
              <a:xfrm>
                <a:off x="7938225" y="9420086"/>
                <a:ext cx="887506" cy="53527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16" name="Pil: höger 15">
                <a:hlinkClick r:id="" action="ppaction://hlinkshowjump?jump=firstslide"/>
                <a:extLst>
                  <a:ext uri="{FF2B5EF4-FFF2-40B4-BE49-F238E27FC236}">
                    <a16:creationId xmlns:a16="http://schemas.microsoft.com/office/drawing/2014/main" id="{853D6A1D-F950-0A95-FD29-6145378EDA1D}"/>
                  </a:ext>
                </a:extLst>
              </p:cNvPr>
              <p:cNvSpPr/>
              <p:nvPr/>
            </p:nvSpPr>
            <p:spPr>
              <a:xfrm rot="16200000">
                <a:off x="8201978" y="9507723"/>
                <a:ext cx="360000" cy="360000"/>
              </a:xfrm>
              <a:prstGeom prst="rightArrow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sp>
        <p:nvSpPr>
          <p:cNvPr id="22" name="Rektangel: rundade hörn 2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44F7425-AC08-40CB-6FC6-F6802F07BF12}"/>
              </a:ext>
            </a:extLst>
          </p:cNvPr>
          <p:cNvSpPr/>
          <p:nvPr/>
        </p:nvSpPr>
        <p:spPr>
          <a:xfrm>
            <a:off x="2113613" y="5662267"/>
            <a:ext cx="5066676" cy="71530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/>
              <a:t>Visa facit</a:t>
            </a:r>
          </a:p>
        </p:txBody>
      </p:sp>
    </p:spTree>
    <p:extLst>
      <p:ext uri="{BB962C8B-B14F-4D97-AF65-F5344CB8AC3E}">
        <p14:creationId xmlns:p14="http://schemas.microsoft.com/office/powerpoint/2010/main" val="2614242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Platshållare för innehåll 7">
            <a:extLst>
              <a:ext uri="{FF2B5EF4-FFF2-40B4-BE49-F238E27FC236}">
                <a16:creationId xmlns:a16="http://schemas.microsoft.com/office/drawing/2014/main" id="{BB8B9678-E351-95C6-0459-8511C793B3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1197006"/>
              </p:ext>
            </p:extLst>
          </p:nvPr>
        </p:nvGraphicFramePr>
        <p:xfrm>
          <a:off x="10404000" y="702000"/>
          <a:ext cx="9007200" cy="990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561EC02F-B1FF-4441-BE7B-7647677570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4000"/>
              <a:t>Inköp ska ske via de avtal som regionen upphandlat. Varför är det bra ur ett hållbarhetsperspektiv?</a:t>
            </a: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1955ADF9-0C3E-4DB0-B1D4-4719C3174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Fråga 9</a:t>
            </a:r>
          </a:p>
        </p:txBody>
      </p:sp>
      <p:graphicFrame>
        <p:nvGraphicFramePr>
          <p:cNvPr id="10" name="Platshållare för innehåll 7">
            <a:extLst>
              <a:ext uri="{FF2B5EF4-FFF2-40B4-BE49-F238E27FC236}">
                <a16:creationId xmlns:a16="http://schemas.microsoft.com/office/drawing/2014/main" id="{94A2012B-90ED-85DF-52D7-642365F01D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9624298"/>
              </p:ext>
            </p:extLst>
          </p:nvPr>
        </p:nvGraphicFramePr>
        <p:xfrm>
          <a:off x="10389010" y="680944"/>
          <a:ext cx="9007200" cy="990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2" name="Grupp 11">
            <a:extLst>
              <a:ext uri="{FF2B5EF4-FFF2-40B4-BE49-F238E27FC236}">
                <a16:creationId xmlns:a16="http://schemas.microsoft.com/office/drawing/2014/main" id="{D332875E-DFB2-AA8C-16C6-4F97B5ACCF58}"/>
              </a:ext>
            </a:extLst>
          </p:cNvPr>
          <p:cNvGrpSpPr/>
          <p:nvPr/>
        </p:nvGrpSpPr>
        <p:grpSpPr>
          <a:xfrm>
            <a:off x="692150" y="712922"/>
            <a:ext cx="2820256" cy="535272"/>
            <a:chOff x="3594405" y="6584974"/>
            <a:chExt cx="2820256" cy="535272"/>
          </a:xfrm>
        </p:grpSpPr>
        <p:grpSp>
          <p:nvGrpSpPr>
            <p:cNvPr id="13" name="Grupp 12">
              <a:extLst>
                <a:ext uri="{FF2B5EF4-FFF2-40B4-BE49-F238E27FC236}">
                  <a16:creationId xmlns:a16="http://schemas.microsoft.com/office/drawing/2014/main" id="{2D3F0ABE-B1C9-532D-54AF-A0F9A46487B5}"/>
                </a:ext>
              </a:extLst>
            </p:cNvPr>
            <p:cNvGrpSpPr/>
            <p:nvPr/>
          </p:nvGrpSpPr>
          <p:grpSpPr>
            <a:xfrm>
              <a:off x="5527155" y="6584974"/>
              <a:ext cx="887506" cy="535272"/>
              <a:chOff x="7153835" y="8677969"/>
              <a:chExt cx="887506" cy="535272"/>
            </a:xfrm>
          </p:grpSpPr>
          <p:sp>
            <p:nvSpPr>
              <p:cNvPr id="20" name="Rektangel: rundade hörn 19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7F5E7738-F50B-962F-027A-B1D8FB51E4DC}"/>
                  </a:ext>
                </a:extLst>
              </p:cNvPr>
              <p:cNvSpPr/>
              <p:nvPr/>
            </p:nvSpPr>
            <p:spPr>
              <a:xfrm>
                <a:off x="7153835" y="8677969"/>
                <a:ext cx="887506" cy="53527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21" name="Pil: höger 20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1B57D768-61B9-9B33-285C-764C979FE316}"/>
                  </a:ext>
                </a:extLst>
              </p:cNvPr>
              <p:cNvSpPr/>
              <p:nvPr/>
            </p:nvSpPr>
            <p:spPr>
              <a:xfrm>
                <a:off x="7417588" y="8765605"/>
                <a:ext cx="360000" cy="360000"/>
              </a:xfrm>
              <a:prstGeom prst="rightArrow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4" name="Grupp 13">
              <a:extLst>
                <a:ext uri="{FF2B5EF4-FFF2-40B4-BE49-F238E27FC236}">
                  <a16:creationId xmlns:a16="http://schemas.microsoft.com/office/drawing/2014/main" id="{67909776-BE80-1FDF-6B26-A0C86727F404}"/>
                </a:ext>
              </a:extLst>
            </p:cNvPr>
            <p:cNvGrpSpPr/>
            <p:nvPr/>
          </p:nvGrpSpPr>
          <p:grpSpPr>
            <a:xfrm>
              <a:off x="3594405" y="6584974"/>
              <a:ext cx="887506" cy="535272"/>
              <a:chOff x="6040191" y="8664400"/>
              <a:chExt cx="887506" cy="535272"/>
            </a:xfrm>
          </p:grpSpPr>
          <p:sp>
            <p:nvSpPr>
              <p:cNvPr id="18" name="Rektangel: rundade hörn 17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E57B662B-D0F5-9088-EE29-4284FEFC968C}"/>
                  </a:ext>
                </a:extLst>
              </p:cNvPr>
              <p:cNvSpPr/>
              <p:nvPr/>
            </p:nvSpPr>
            <p:spPr>
              <a:xfrm rot="10800000">
                <a:off x="6040191" y="8664400"/>
                <a:ext cx="887506" cy="53527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19" name="Pil: höger 18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4003D741-C7CB-416C-054F-7F2DA2065C5B}"/>
                  </a:ext>
                </a:extLst>
              </p:cNvPr>
              <p:cNvSpPr/>
              <p:nvPr/>
            </p:nvSpPr>
            <p:spPr>
              <a:xfrm rot="10800000">
                <a:off x="6303944" y="8752036"/>
                <a:ext cx="360000" cy="360000"/>
              </a:xfrm>
              <a:prstGeom prst="rightArrow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5" name="Grupp 14">
              <a:extLst>
                <a:ext uri="{FF2B5EF4-FFF2-40B4-BE49-F238E27FC236}">
                  <a16:creationId xmlns:a16="http://schemas.microsoft.com/office/drawing/2014/main" id="{B2CD40D7-4932-DB5B-3798-6525FD9076CA}"/>
                </a:ext>
              </a:extLst>
            </p:cNvPr>
            <p:cNvGrpSpPr/>
            <p:nvPr/>
          </p:nvGrpSpPr>
          <p:grpSpPr>
            <a:xfrm>
              <a:off x="4560780" y="6584974"/>
              <a:ext cx="887506" cy="535272"/>
              <a:chOff x="7938225" y="9420086"/>
              <a:chExt cx="887506" cy="535272"/>
            </a:xfrm>
          </p:grpSpPr>
          <p:sp>
            <p:nvSpPr>
              <p:cNvPr id="16" name="Rektangel: rundade hörn 15">
                <a:hlinkClick r:id="" action="ppaction://hlinkshowjump?jump=firstslide"/>
                <a:extLst>
                  <a:ext uri="{FF2B5EF4-FFF2-40B4-BE49-F238E27FC236}">
                    <a16:creationId xmlns:a16="http://schemas.microsoft.com/office/drawing/2014/main" id="{258880D9-FDC5-E64E-265B-B2BB1949F319}"/>
                  </a:ext>
                </a:extLst>
              </p:cNvPr>
              <p:cNvSpPr/>
              <p:nvPr/>
            </p:nvSpPr>
            <p:spPr>
              <a:xfrm>
                <a:off x="7938225" y="9420086"/>
                <a:ext cx="887506" cy="53527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17" name="Pil: höger 16">
                <a:hlinkClick r:id="" action="ppaction://hlinkshowjump?jump=firstslide"/>
                <a:extLst>
                  <a:ext uri="{FF2B5EF4-FFF2-40B4-BE49-F238E27FC236}">
                    <a16:creationId xmlns:a16="http://schemas.microsoft.com/office/drawing/2014/main" id="{90D450E7-8A13-5A4A-1546-B012E3F775C5}"/>
                  </a:ext>
                </a:extLst>
              </p:cNvPr>
              <p:cNvSpPr/>
              <p:nvPr/>
            </p:nvSpPr>
            <p:spPr>
              <a:xfrm rot="16200000">
                <a:off x="8201978" y="9507723"/>
                <a:ext cx="360000" cy="360000"/>
              </a:xfrm>
              <a:prstGeom prst="rightArrow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sp>
        <p:nvSpPr>
          <p:cNvPr id="23" name="Rektangel: rundade hörn 2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19B0734-B203-6CC2-6EC6-F04B8CBB0626}"/>
              </a:ext>
            </a:extLst>
          </p:cNvPr>
          <p:cNvSpPr/>
          <p:nvPr/>
        </p:nvSpPr>
        <p:spPr>
          <a:xfrm>
            <a:off x="2113613" y="5662267"/>
            <a:ext cx="5066676" cy="71530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/>
              <a:t>Visa facit</a:t>
            </a:r>
          </a:p>
        </p:txBody>
      </p:sp>
    </p:spTree>
    <p:extLst>
      <p:ext uri="{BB962C8B-B14F-4D97-AF65-F5344CB8AC3E}">
        <p14:creationId xmlns:p14="http://schemas.microsoft.com/office/powerpoint/2010/main" val="3071765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Platshållare för innehåll 7">
            <a:extLst>
              <a:ext uri="{FF2B5EF4-FFF2-40B4-BE49-F238E27FC236}">
                <a16:creationId xmlns:a16="http://schemas.microsoft.com/office/drawing/2014/main" id="{76B3F76C-D7BE-BA2D-1013-75BCB2A0FB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377056"/>
              </p:ext>
            </p:extLst>
          </p:nvPr>
        </p:nvGraphicFramePr>
        <p:xfrm>
          <a:off x="10404000" y="702000"/>
          <a:ext cx="9007200" cy="990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561EC02F-B1FF-4441-BE7B-7647677570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3600"/>
              <a:t>Förskrivningen i Region Västmanland av läkemedelssubstansen </a:t>
            </a:r>
            <a:r>
              <a:rPr lang="sv-SE" sz="3600" err="1"/>
              <a:t>diklofenak</a:t>
            </a:r>
            <a:r>
              <a:rPr lang="sv-SE" sz="3600"/>
              <a:t> har minskat till en tredjedel år 2021 jämfört med 2013. Varför är det bra för miljön?</a:t>
            </a:r>
          </a:p>
          <a:p>
            <a:pPr marL="0" indent="0">
              <a:buNone/>
            </a:pPr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1955ADF9-0C3E-4DB0-B1D4-4719C3174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Fråga 10</a:t>
            </a:r>
          </a:p>
        </p:txBody>
      </p:sp>
      <p:graphicFrame>
        <p:nvGraphicFramePr>
          <p:cNvPr id="9" name="Platshållare för innehåll 7">
            <a:extLst>
              <a:ext uri="{FF2B5EF4-FFF2-40B4-BE49-F238E27FC236}">
                <a16:creationId xmlns:a16="http://schemas.microsoft.com/office/drawing/2014/main" id="{55642127-B36D-809D-FBA6-0DDDEE45A9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9556353"/>
              </p:ext>
            </p:extLst>
          </p:nvPr>
        </p:nvGraphicFramePr>
        <p:xfrm>
          <a:off x="10404000" y="700150"/>
          <a:ext cx="9007200" cy="990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0" name="Grupp 9">
            <a:extLst>
              <a:ext uri="{FF2B5EF4-FFF2-40B4-BE49-F238E27FC236}">
                <a16:creationId xmlns:a16="http://schemas.microsoft.com/office/drawing/2014/main" id="{5E01D45C-CCBB-4986-1B9E-133373E241E7}"/>
              </a:ext>
            </a:extLst>
          </p:cNvPr>
          <p:cNvGrpSpPr/>
          <p:nvPr/>
        </p:nvGrpSpPr>
        <p:grpSpPr>
          <a:xfrm>
            <a:off x="692150" y="712922"/>
            <a:ext cx="2820256" cy="535272"/>
            <a:chOff x="3594405" y="6584974"/>
            <a:chExt cx="2820256" cy="535272"/>
          </a:xfrm>
        </p:grpSpPr>
        <p:grpSp>
          <p:nvGrpSpPr>
            <p:cNvPr id="11" name="Grupp 10">
              <a:extLst>
                <a:ext uri="{FF2B5EF4-FFF2-40B4-BE49-F238E27FC236}">
                  <a16:creationId xmlns:a16="http://schemas.microsoft.com/office/drawing/2014/main" id="{B88C988E-8140-66A9-091F-04AB2CD34AB6}"/>
                </a:ext>
              </a:extLst>
            </p:cNvPr>
            <p:cNvGrpSpPr/>
            <p:nvPr/>
          </p:nvGrpSpPr>
          <p:grpSpPr>
            <a:xfrm>
              <a:off x="5527155" y="6584974"/>
              <a:ext cx="887506" cy="535272"/>
              <a:chOff x="7153835" y="8677969"/>
              <a:chExt cx="887506" cy="535272"/>
            </a:xfrm>
          </p:grpSpPr>
          <p:sp>
            <p:nvSpPr>
              <p:cNvPr id="18" name="Rektangel: rundade hörn 17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AE5B23F3-1504-4332-F178-D5C1137D9155}"/>
                  </a:ext>
                </a:extLst>
              </p:cNvPr>
              <p:cNvSpPr/>
              <p:nvPr/>
            </p:nvSpPr>
            <p:spPr>
              <a:xfrm>
                <a:off x="7153835" y="8677969"/>
                <a:ext cx="887506" cy="53527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19" name="Pil: höger 18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41144CEC-454E-5F67-5C92-A1BE7FE9E054}"/>
                  </a:ext>
                </a:extLst>
              </p:cNvPr>
              <p:cNvSpPr/>
              <p:nvPr/>
            </p:nvSpPr>
            <p:spPr>
              <a:xfrm>
                <a:off x="7417588" y="8765605"/>
                <a:ext cx="360000" cy="360000"/>
              </a:xfrm>
              <a:prstGeom prst="rightArrow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2" name="Grupp 11">
              <a:extLst>
                <a:ext uri="{FF2B5EF4-FFF2-40B4-BE49-F238E27FC236}">
                  <a16:creationId xmlns:a16="http://schemas.microsoft.com/office/drawing/2014/main" id="{F055069F-6F0C-3316-84C4-266014A313AA}"/>
                </a:ext>
              </a:extLst>
            </p:cNvPr>
            <p:cNvGrpSpPr/>
            <p:nvPr/>
          </p:nvGrpSpPr>
          <p:grpSpPr>
            <a:xfrm>
              <a:off x="3594405" y="6584974"/>
              <a:ext cx="887506" cy="535272"/>
              <a:chOff x="6040191" y="8664400"/>
              <a:chExt cx="887506" cy="535272"/>
            </a:xfrm>
          </p:grpSpPr>
          <p:sp>
            <p:nvSpPr>
              <p:cNvPr id="16" name="Rektangel: rundade hörn 15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3A1E440D-5901-E4EE-20A7-C39643552832}"/>
                  </a:ext>
                </a:extLst>
              </p:cNvPr>
              <p:cNvSpPr/>
              <p:nvPr/>
            </p:nvSpPr>
            <p:spPr>
              <a:xfrm rot="10800000">
                <a:off x="6040191" y="8664400"/>
                <a:ext cx="887506" cy="53527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17" name="Pil: höger 16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B4053CCE-5AD6-6CF1-C004-9C919840C5A0}"/>
                  </a:ext>
                </a:extLst>
              </p:cNvPr>
              <p:cNvSpPr/>
              <p:nvPr/>
            </p:nvSpPr>
            <p:spPr>
              <a:xfrm rot="10800000">
                <a:off x="6303944" y="8752036"/>
                <a:ext cx="360000" cy="360000"/>
              </a:xfrm>
              <a:prstGeom prst="rightArrow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3" name="Grupp 12">
              <a:extLst>
                <a:ext uri="{FF2B5EF4-FFF2-40B4-BE49-F238E27FC236}">
                  <a16:creationId xmlns:a16="http://schemas.microsoft.com/office/drawing/2014/main" id="{62618127-03A5-FA05-978B-62CCCB3F6044}"/>
                </a:ext>
              </a:extLst>
            </p:cNvPr>
            <p:cNvGrpSpPr/>
            <p:nvPr/>
          </p:nvGrpSpPr>
          <p:grpSpPr>
            <a:xfrm>
              <a:off x="4560780" y="6584974"/>
              <a:ext cx="887506" cy="535272"/>
              <a:chOff x="7938225" y="9420086"/>
              <a:chExt cx="887506" cy="535272"/>
            </a:xfrm>
          </p:grpSpPr>
          <p:sp>
            <p:nvSpPr>
              <p:cNvPr id="14" name="Rektangel: rundade hörn 13">
                <a:hlinkClick r:id="" action="ppaction://hlinkshowjump?jump=firstslide"/>
                <a:extLst>
                  <a:ext uri="{FF2B5EF4-FFF2-40B4-BE49-F238E27FC236}">
                    <a16:creationId xmlns:a16="http://schemas.microsoft.com/office/drawing/2014/main" id="{D287A64D-6E3C-D045-3C3C-F09821136A14}"/>
                  </a:ext>
                </a:extLst>
              </p:cNvPr>
              <p:cNvSpPr/>
              <p:nvPr/>
            </p:nvSpPr>
            <p:spPr>
              <a:xfrm>
                <a:off x="7938225" y="9420086"/>
                <a:ext cx="887506" cy="53527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15" name="Pil: höger 14">
                <a:hlinkClick r:id="" action="ppaction://hlinkshowjump?jump=firstslide"/>
                <a:extLst>
                  <a:ext uri="{FF2B5EF4-FFF2-40B4-BE49-F238E27FC236}">
                    <a16:creationId xmlns:a16="http://schemas.microsoft.com/office/drawing/2014/main" id="{EC371A9A-BE18-2280-15F6-990BBF464E8D}"/>
                  </a:ext>
                </a:extLst>
              </p:cNvPr>
              <p:cNvSpPr/>
              <p:nvPr/>
            </p:nvSpPr>
            <p:spPr>
              <a:xfrm rot="16200000">
                <a:off x="8201978" y="9507723"/>
                <a:ext cx="360000" cy="360000"/>
              </a:xfrm>
              <a:prstGeom prst="rightArrow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sp>
        <p:nvSpPr>
          <p:cNvPr id="21" name="Rektangel: rundade hörn 2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0FFD3E7-5BA8-1F6C-36B2-BA28956B1F8A}"/>
              </a:ext>
            </a:extLst>
          </p:cNvPr>
          <p:cNvSpPr/>
          <p:nvPr/>
        </p:nvSpPr>
        <p:spPr>
          <a:xfrm>
            <a:off x="2113613" y="5662267"/>
            <a:ext cx="5066676" cy="71530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/>
              <a:t>Visa facit</a:t>
            </a:r>
          </a:p>
        </p:txBody>
      </p:sp>
    </p:spTree>
    <p:extLst>
      <p:ext uri="{BB962C8B-B14F-4D97-AF65-F5344CB8AC3E}">
        <p14:creationId xmlns:p14="http://schemas.microsoft.com/office/powerpoint/2010/main" val="3139079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82DB292-A258-2661-59AB-167AED499C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3600"/>
              <a:t>Gå vidare till del 2 som handlar om att undersöka hur vi i vår arbetsgrupp kan bidra till regionens miljömål.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B988F5CF-6F30-434F-BC95-53475608C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/>
              <a:t>Bra jobbat med </a:t>
            </a:r>
            <a:r>
              <a:rPr lang="sv-SE" err="1"/>
              <a:t>quizen</a:t>
            </a:r>
            <a:r>
              <a:rPr lang="sv-SE"/>
              <a:t>!</a:t>
            </a:r>
          </a:p>
        </p:txBody>
      </p:sp>
      <p:pic>
        <p:nvPicPr>
          <p:cNvPr id="7" name="Platshållare för innehåll 12">
            <a:extLst>
              <a:ext uri="{FF2B5EF4-FFF2-40B4-BE49-F238E27FC236}">
                <a16:creationId xmlns:a16="http://schemas.microsoft.com/office/drawing/2014/main" id="{A01AF47C-D7F4-A30D-5D9F-0D5974CEF1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493"/>
          <a:stretch/>
        </p:blipFill>
        <p:spPr>
          <a:xfrm>
            <a:off x="10403174" y="0"/>
            <a:ext cx="9700926" cy="11309350"/>
          </a:xfrm>
        </p:spPr>
      </p:pic>
      <p:grpSp>
        <p:nvGrpSpPr>
          <p:cNvPr id="8" name="Grupp 7">
            <a:extLst>
              <a:ext uri="{FF2B5EF4-FFF2-40B4-BE49-F238E27FC236}">
                <a16:creationId xmlns:a16="http://schemas.microsoft.com/office/drawing/2014/main" id="{FDAE2B8F-0B7F-964E-67BD-D830C727F4EC}"/>
              </a:ext>
            </a:extLst>
          </p:cNvPr>
          <p:cNvGrpSpPr/>
          <p:nvPr/>
        </p:nvGrpSpPr>
        <p:grpSpPr>
          <a:xfrm>
            <a:off x="692150" y="712922"/>
            <a:ext cx="2556503" cy="535272"/>
            <a:chOff x="3594405" y="6584974"/>
            <a:chExt cx="2556503" cy="535272"/>
          </a:xfrm>
        </p:grpSpPr>
        <p:sp>
          <p:nvSpPr>
            <p:cNvPr id="17" name="Pil: höger 16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B99DF1F-38C4-CBBA-BD4C-A866C3D00A3F}"/>
                </a:ext>
              </a:extLst>
            </p:cNvPr>
            <p:cNvSpPr/>
            <p:nvPr/>
          </p:nvSpPr>
          <p:spPr>
            <a:xfrm>
              <a:off x="5790908" y="6672610"/>
              <a:ext cx="360000" cy="360000"/>
            </a:xfrm>
            <a:prstGeom prst="rightArrow">
              <a:avLst/>
            </a:prstGeom>
            <a:solidFill>
              <a:schemeClr val="bg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0" name="Grupp 9">
              <a:extLst>
                <a:ext uri="{FF2B5EF4-FFF2-40B4-BE49-F238E27FC236}">
                  <a16:creationId xmlns:a16="http://schemas.microsoft.com/office/drawing/2014/main" id="{E34D6006-44A9-BD64-3340-9EEE7DFB3C76}"/>
                </a:ext>
              </a:extLst>
            </p:cNvPr>
            <p:cNvGrpSpPr/>
            <p:nvPr/>
          </p:nvGrpSpPr>
          <p:grpSpPr>
            <a:xfrm>
              <a:off x="3594405" y="6584974"/>
              <a:ext cx="887506" cy="535272"/>
              <a:chOff x="6040191" y="8664400"/>
              <a:chExt cx="887506" cy="535272"/>
            </a:xfrm>
          </p:grpSpPr>
          <p:sp>
            <p:nvSpPr>
              <p:cNvPr id="14" name="Rektangel: rundade hörn 13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5D2D4EB2-97EC-335E-8AFA-B197014F6F77}"/>
                  </a:ext>
                </a:extLst>
              </p:cNvPr>
              <p:cNvSpPr/>
              <p:nvPr/>
            </p:nvSpPr>
            <p:spPr>
              <a:xfrm rot="10800000">
                <a:off x="6040191" y="8664400"/>
                <a:ext cx="887506" cy="53527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15" name="Pil: höger 14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1A87CCDA-D614-11DB-70E8-511A5195FB57}"/>
                  </a:ext>
                </a:extLst>
              </p:cNvPr>
              <p:cNvSpPr/>
              <p:nvPr/>
            </p:nvSpPr>
            <p:spPr>
              <a:xfrm rot="10800000">
                <a:off x="6303944" y="8752036"/>
                <a:ext cx="360000" cy="360000"/>
              </a:xfrm>
              <a:prstGeom prst="rightArrow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1" name="Grupp 10">
              <a:extLst>
                <a:ext uri="{FF2B5EF4-FFF2-40B4-BE49-F238E27FC236}">
                  <a16:creationId xmlns:a16="http://schemas.microsoft.com/office/drawing/2014/main" id="{8C7DD718-6049-AE54-4935-A0349E8F08D1}"/>
                </a:ext>
              </a:extLst>
            </p:cNvPr>
            <p:cNvGrpSpPr/>
            <p:nvPr/>
          </p:nvGrpSpPr>
          <p:grpSpPr>
            <a:xfrm>
              <a:off x="4560780" y="6584974"/>
              <a:ext cx="887506" cy="535272"/>
              <a:chOff x="7938225" y="9420086"/>
              <a:chExt cx="887506" cy="535272"/>
            </a:xfrm>
          </p:grpSpPr>
          <p:sp>
            <p:nvSpPr>
              <p:cNvPr id="12" name="Rektangel: rundade hörn 11">
                <a:hlinkClick r:id="" action="ppaction://hlinkshowjump?jump=firstslide"/>
                <a:extLst>
                  <a:ext uri="{FF2B5EF4-FFF2-40B4-BE49-F238E27FC236}">
                    <a16:creationId xmlns:a16="http://schemas.microsoft.com/office/drawing/2014/main" id="{D0C3801B-60A1-FA31-495F-94E967ACFF7F}"/>
                  </a:ext>
                </a:extLst>
              </p:cNvPr>
              <p:cNvSpPr/>
              <p:nvPr/>
            </p:nvSpPr>
            <p:spPr>
              <a:xfrm>
                <a:off x="7938225" y="9420086"/>
                <a:ext cx="887506" cy="53527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13" name="Pil: höger 12">
                <a:hlinkClick r:id="" action="ppaction://hlinkshowjump?jump=firstslide"/>
                <a:extLst>
                  <a:ext uri="{FF2B5EF4-FFF2-40B4-BE49-F238E27FC236}">
                    <a16:creationId xmlns:a16="http://schemas.microsoft.com/office/drawing/2014/main" id="{986D9930-55E9-7321-5D78-311EF8E533C4}"/>
                  </a:ext>
                </a:extLst>
              </p:cNvPr>
              <p:cNvSpPr/>
              <p:nvPr/>
            </p:nvSpPr>
            <p:spPr>
              <a:xfrm rot="16200000">
                <a:off x="8201978" y="9507723"/>
                <a:ext cx="360000" cy="360000"/>
              </a:xfrm>
              <a:prstGeom prst="rightArrow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01777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C83F53E-7043-7218-1793-C564F1B661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5904580"/>
              </p:ext>
            </p:extLst>
          </p:nvPr>
        </p:nvGraphicFramePr>
        <p:xfrm>
          <a:off x="1243767" y="3408147"/>
          <a:ext cx="7828734" cy="5660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ubrik 2">
            <a:extLst>
              <a:ext uri="{FF2B5EF4-FFF2-40B4-BE49-F238E27FC236}">
                <a16:creationId xmlns:a16="http://schemas.microsoft.com/office/drawing/2014/main" id="{E5D9AB63-523C-4B35-B0FF-3C20FCCA9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 anchor="b">
            <a:normAutofit/>
          </a:bodyPr>
          <a:lstStyle/>
          <a:p>
            <a:r>
              <a:rPr lang="sv-SE"/>
              <a:t>APT-paket miljö – Del 1</a:t>
            </a:r>
          </a:p>
        </p:txBody>
      </p:sp>
      <p:pic>
        <p:nvPicPr>
          <p:cNvPr id="15" name="Platshållare för innehåll 8">
            <a:extLst>
              <a:ext uri="{FF2B5EF4-FFF2-40B4-BE49-F238E27FC236}">
                <a16:creationId xmlns:a16="http://schemas.microsoft.com/office/drawing/2014/main" id="{760E99A3-73E9-D778-172B-5571BF0EFA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385"/>
          <a:stretch/>
        </p:blipFill>
        <p:spPr>
          <a:xfrm>
            <a:off x="10392293" y="0"/>
            <a:ext cx="9711808" cy="11309350"/>
          </a:xfrm>
        </p:spPr>
      </p:pic>
      <p:sp>
        <p:nvSpPr>
          <p:cNvPr id="21" name="Rektangel 20">
            <a:extLst>
              <a:ext uri="{FF2B5EF4-FFF2-40B4-BE49-F238E27FC236}">
                <a16:creationId xmlns:a16="http://schemas.microsoft.com/office/drawing/2014/main" id="{EFA9A602-F262-24B2-5866-BE40FEAC2FE7}"/>
              </a:ext>
            </a:extLst>
          </p:cNvPr>
          <p:cNvSpPr/>
          <p:nvPr/>
        </p:nvSpPr>
        <p:spPr>
          <a:xfrm>
            <a:off x="10392293" y="10394950"/>
            <a:ext cx="9711807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sv-SE" sz="2400">
                <a:solidFill>
                  <a:schemeClr val="bg1"/>
                </a:solidFill>
              </a:rPr>
              <a:t>Navigera dig med pilarna till vänster eller pilarna på tangentbordet</a:t>
            </a:r>
          </a:p>
        </p:txBody>
      </p:sp>
      <p:grpSp>
        <p:nvGrpSpPr>
          <p:cNvPr id="32" name="Grupp 31">
            <a:extLst>
              <a:ext uri="{FF2B5EF4-FFF2-40B4-BE49-F238E27FC236}">
                <a16:creationId xmlns:a16="http://schemas.microsoft.com/office/drawing/2014/main" id="{624F0A0C-E53E-E75C-2966-E9E58356B674}"/>
              </a:ext>
            </a:extLst>
          </p:cNvPr>
          <p:cNvGrpSpPr/>
          <p:nvPr/>
        </p:nvGrpSpPr>
        <p:grpSpPr>
          <a:xfrm>
            <a:off x="692150" y="712922"/>
            <a:ext cx="2820256" cy="535272"/>
            <a:chOff x="3594405" y="6584974"/>
            <a:chExt cx="2820256" cy="535272"/>
          </a:xfrm>
        </p:grpSpPr>
        <p:grpSp>
          <p:nvGrpSpPr>
            <p:cNvPr id="33" name="Grupp 32">
              <a:extLst>
                <a:ext uri="{FF2B5EF4-FFF2-40B4-BE49-F238E27FC236}">
                  <a16:creationId xmlns:a16="http://schemas.microsoft.com/office/drawing/2014/main" id="{B7863B26-4B5E-EEFC-5997-7B19C2674AE1}"/>
                </a:ext>
              </a:extLst>
            </p:cNvPr>
            <p:cNvGrpSpPr/>
            <p:nvPr/>
          </p:nvGrpSpPr>
          <p:grpSpPr>
            <a:xfrm>
              <a:off x="5527155" y="6584974"/>
              <a:ext cx="887506" cy="535272"/>
              <a:chOff x="7153835" y="8677969"/>
              <a:chExt cx="887506" cy="535272"/>
            </a:xfrm>
          </p:grpSpPr>
          <p:sp>
            <p:nvSpPr>
              <p:cNvPr id="40" name="Rektangel: rundade hörn 39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003CA4B5-AD53-4B01-3907-1DE4A56BF35E}"/>
                  </a:ext>
                </a:extLst>
              </p:cNvPr>
              <p:cNvSpPr/>
              <p:nvPr/>
            </p:nvSpPr>
            <p:spPr>
              <a:xfrm>
                <a:off x="7153835" y="8677969"/>
                <a:ext cx="887506" cy="53527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41" name="Pil: höger 40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4EF572CB-72C9-D52C-5EB6-73D567032548}"/>
                  </a:ext>
                </a:extLst>
              </p:cNvPr>
              <p:cNvSpPr/>
              <p:nvPr/>
            </p:nvSpPr>
            <p:spPr>
              <a:xfrm>
                <a:off x="7417588" y="8765605"/>
                <a:ext cx="360000" cy="360000"/>
              </a:xfrm>
              <a:prstGeom prst="rightArrow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34" name="Grupp 33">
              <a:extLst>
                <a:ext uri="{FF2B5EF4-FFF2-40B4-BE49-F238E27FC236}">
                  <a16:creationId xmlns:a16="http://schemas.microsoft.com/office/drawing/2014/main" id="{627958BB-5490-617D-4D09-D749379820A1}"/>
                </a:ext>
              </a:extLst>
            </p:cNvPr>
            <p:cNvGrpSpPr/>
            <p:nvPr/>
          </p:nvGrpSpPr>
          <p:grpSpPr>
            <a:xfrm>
              <a:off x="3594405" y="6584974"/>
              <a:ext cx="887506" cy="535272"/>
              <a:chOff x="6040191" y="8664400"/>
              <a:chExt cx="887506" cy="535272"/>
            </a:xfrm>
          </p:grpSpPr>
          <p:sp>
            <p:nvSpPr>
              <p:cNvPr id="38" name="Rektangel: rundade hörn 37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0FD47A5C-5449-A82D-8848-CD0C63B4C660}"/>
                  </a:ext>
                </a:extLst>
              </p:cNvPr>
              <p:cNvSpPr/>
              <p:nvPr/>
            </p:nvSpPr>
            <p:spPr>
              <a:xfrm rot="10800000">
                <a:off x="6040191" y="8664400"/>
                <a:ext cx="887506" cy="53527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39" name="Pil: höger 38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43F6C8CC-76B7-E7F0-8632-CC17F9BC0F38}"/>
                  </a:ext>
                </a:extLst>
              </p:cNvPr>
              <p:cNvSpPr/>
              <p:nvPr/>
            </p:nvSpPr>
            <p:spPr>
              <a:xfrm rot="10800000">
                <a:off x="6303944" y="8752036"/>
                <a:ext cx="360000" cy="360000"/>
              </a:xfrm>
              <a:prstGeom prst="rightArrow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35" name="Grupp 34">
              <a:extLst>
                <a:ext uri="{FF2B5EF4-FFF2-40B4-BE49-F238E27FC236}">
                  <a16:creationId xmlns:a16="http://schemas.microsoft.com/office/drawing/2014/main" id="{9C108169-AD9D-7894-464A-FD83009BF9DA}"/>
                </a:ext>
              </a:extLst>
            </p:cNvPr>
            <p:cNvGrpSpPr/>
            <p:nvPr/>
          </p:nvGrpSpPr>
          <p:grpSpPr>
            <a:xfrm>
              <a:off x="4560780" y="6584974"/>
              <a:ext cx="887506" cy="535272"/>
              <a:chOff x="7938225" y="9420086"/>
              <a:chExt cx="887506" cy="535272"/>
            </a:xfrm>
          </p:grpSpPr>
          <p:sp>
            <p:nvSpPr>
              <p:cNvPr id="36" name="Rektangel: rundade hörn 35">
                <a:hlinkClick r:id="" action="ppaction://hlinkshowjump?jump=firstslide"/>
                <a:extLst>
                  <a:ext uri="{FF2B5EF4-FFF2-40B4-BE49-F238E27FC236}">
                    <a16:creationId xmlns:a16="http://schemas.microsoft.com/office/drawing/2014/main" id="{A0A15F08-EA5B-CDE4-0951-A5E203A7F1C1}"/>
                  </a:ext>
                </a:extLst>
              </p:cNvPr>
              <p:cNvSpPr/>
              <p:nvPr/>
            </p:nvSpPr>
            <p:spPr>
              <a:xfrm>
                <a:off x="7938225" y="9420086"/>
                <a:ext cx="887506" cy="53527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37" name="Pil: höger 36">
                <a:hlinkClick r:id="" action="ppaction://hlinkshowjump?jump=firstslide"/>
                <a:extLst>
                  <a:ext uri="{FF2B5EF4-FFF2-40B4-BE49-F238E27FC236}">
                    <a16:creationId xmlns:a16="http://schemas.microsoft.com/office/drawing/2014/main" id="{5B5B905F-56A1-E68B-A7C1-D03E2A1C8DFE}"/>
                  </a:ext>
                </a:extLst>
              </p:cNvPr>
              <p:cNvSpPr/>
              <p:nvPr/>
            </p:nvSpPr>
            <p:spPr>
              <a:xfrm rot="16200000">
                <a:off x="8201978" y="9507723"/>
                <a:ext cx="360000" cy="360000"/>
              </a:xfrm>
              <a:prstGeom prst="rightArrow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23223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561EC02F-B1FF-4441-BE7B-7647677570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3600"/>
              <a:t>Vilken verksamhet är föregångare så att nu hela regionen tar bort engångsartiklar till personalrummen?</a:t>
            </a: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1955ADF9-0C3E-4DB0-B1D4-4719C3174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Fråga 1</a:t>
            </a:r>
          </a:p>
        </p:txBody>
      </p:sp>
      <p:graphicFrame>
        <p:nvGraphicFramePr>
          <p:cNvPr id="15" name="Platshållare för innehåll 14">
            <a:extLst>
              <a:ext uri="{FF2B5EF4-FFF2-40B4-BE49-F238E27FC236}">
                <a16:creationId xmlns:a16="http://schemas.microsoft.com/office/drawing/2014/main" id="{38BB2809-05E4-0F8E-263C-E37F744806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5211972"/>
              </p:ext>
            </p:extLst>
          </p:nvPr>
        </p:nvGraphicFramePr>
        <p:xfrm>
          <a:off x="10404475" y="701675"/>
          <a:ext cx="9007475" cy="9907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7" name="Platshållare för innehåll 14">
            <a:extLst>
              <a:ext uri="{FF2B5EF4-FFF2-40B4-BE49-F238E27FC236}">
                <a16:creationId xmlns:a16="http://schemas.microsoft.com/office/drawing/2014/main" id="{8DC65478-BC1F-3FCD-C4E0-C0B237BDCC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0416007"/>
              </p:ext>
            </p:extLst>
          </p:nvPr>
        </p:nvGraphicFramePr>
        <p:xfrm>
          <a:off x="10404475" y="663501"/>
          <a:ext cx="9007475" cy="9907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39" name="Grupp 38">
            <a:extLst>
              <a:ext uri="{FF2B5EF4-FFF2-40B4-BE49-F238E27FC236}">
                <a16:creationId xmlns:a16="http://schemas.microsoft.com/office/drawing/2014/main" id="{023D734A-0CE7-AF78-E2F3-313F24E73573}"/>
              </a:ext>
            </a:extLst>
          </p:cNvPr>
          <p:cNvGrpSpPr/>
          <p:nvPr/>
        </p:nvGrpSpPr>
        <p:grpSpPr>
          <a:xfrm>
            <a:off x="692150" y="712922"/>
            <a:ext cx="2820256" cy="535272"/>
            <a:chOff x="3594405" y="6584974"/>
            <a:chExt cx="2820256" cy="535272"/>
          </a:xfrm>
        </p:grpSpPr>
        <p:grpSp>
          <p:nvGrpSpPr>
            <p:cNvPr id="40" name="Grupp 39">
              <a:extLst>
                <a:ext uri="{FF2B5EF4-FFF2-40B4-BE49-F238E27FC236}">
                  <a16:creationId xmlns:a16="http://schemas.microsoft.com/office/drawing/2014/main" id="{E26C8DC3-0F33-B427-DF59-E7F90518BFF8}"/>
                </a:ext>
              </a:extLst>
            </p:cNvPr>
            <p:cNvGrpSpPr/>
            <p:nvPr/>
          </p:nvGrpSpPr>
          <p:grpSpPr>
            <a:xfrm>
              <a:off x="5527155" y="6584974"/>
              <a:ext cx="887506" cy="535272"/>
              <a:chOff x="7153835" y="8677969"/>
              <a:chExt cx="887506" cy="535272"/>
            </a:xfrm>
          </p:grpSpPr>
          <p:sp>
            <p:nvSpPr>
              <p:cNvPr id="47" name="Rektangel: rundade hörn 46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6F5A6778-590F-72DE-F2CE-410565EA16DF}"/>
                  </a:ext>
                </a:extLst>
              </p:cNvPr>
              <p:cNvSpPr/>
              <p:nvPr/>
            </p:nvSpPr>
            <p:spPr>
              <a:xfrm>
                <a:off x="7153835" y="8677969"/>
                <a:ext cx="887506" cy="53527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48" name="Pil: höger 47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18E59F35-0B8E-6EDF-CC02-C5E9F97AFD23}"/>
                  </a:ext>
                </a:extLst>
              </p:cNvPr>
              <p:cNvSpPr/>
              <p:nvPr/>
            </p:nvSpPr>
            <p:spPr>
              <a:xfrm>
                <a:off x="7417588" y="8765605"/>
                <a:ext cx="360000" cy="360000"/>
              </a:xfrm>
              <a:prstGeom prst="rightArrow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41" name="Grupp 40">
              <a:extLst>
                <a:ext uri="{FF2B5EF4-FFF2-40B4-BE49-F238E27FC236}">
                  <a16:creationId xmlns:a16="http://schemas.microsoft.com/office/drawing/2014/main" id="{708E4499-FDCD-BDDC-E2A6-31371672097A}"/>
                </a:ext>
              </a:extLst>
            </p:cNvPr>
            <p:cNvGrpSpPr/>
            <p:nvPr/>
          </p:nvGrpSpPr>
          <p:grpSpPr>
            <a:xfrm>
              <a:off x="3594405" y="6584974"/>
              <a:ext cx="887506" cy="535272"/>
              <a:chOff x="6040191" y="8664400"/>
              <a:chExt cx="887506" cy="535272"/>
            </a:xfrm>
          </p:grpSpPr>
          <p:sp>
            <p:nvSpPr>
              <p:cNvPr id="45" name="Rektangel: rundade hörn 44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59826E8C-4DD0-189B-111F-A6A270579A96}"/>
                  </a:ext>
                </a:extLst>
              </p:cNvPr>
              <p:cNvSpPr/>
              <p:nvPr/>
            </p:nvSpPr>
            <p:spPr>
              <a:xfrm rot="10800000">
                <a:off x="6040191" y="8664400"/>
                <a:ext cx="887506" cy="53527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46" name="Pil: höger 45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7FDCCD6E-A361-74BC-86A9-34A2BD7E35D6}"/>
                  </a:ext>
                </a:extLst>
              </p:cNvPr>
              <p:cNvSpPr/>
              <p:nvPr/>
            </p:nvSpPr>
            <p:spPr>
              <a:xfrm rot="10800000">
                <a:off x="6303944" y="8752036"/>
                <a:ext cx="360000" cy="360000"/>
              </a:xfrm>
              <a:prstGeom prst="rightArrow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42" name="Grupp 41">
              <a:extLst>
                <a:ext uri="{FF2B5EF4-FFF2-40B4-BE49-F238E27FC236}">
                  <a16:creationId xmlns:a16="http://schemas.microsoft.com/office/drawing/2014/main" id="{A80467A9-80E3-0835-F790-3D93F8634493}"/>
                </a:ext>
              </a:extLst>
            </p:cNvPr>
            <p:cNvGrpSpPr/>
            <p:nvPr/>
          </p:nvGrpSpPr>
          <p:grpSpPr>
            <a:xfrm>
              <a:off x="4560780" y="6584974"/>
              <a:ext cx="887506" cy="535272"/>
              <a:chOff x="7938225" y="9420086"/>
              <a:chExt cx="887506" cy="535272"/>
            </a:xfrm>
          </p:grpSpPr>
          <p:sp>
            <p:nvSpPr>
              <p:cNvPr id="43" name="Rektangel: rundade hörn 42">
                <a:hlinkClick r:id="" action="ppaction://hlinkshowjump?jump=firstslide"/>
                <a:extLst>
                  <a:ext uri="{FF2B5EF4-FFF2-40B4-BE49-F238E27FC236}">
                    <a16:creationId xmlns:a16="http://schemas.microsoft.com/office/drawing/2014/main" id="{400AC06D-2AB0-F5F3-CB1D-0DB69EAF64C6}"/>
                  </a:ext>
                </a:extLst>
              </p:cNvPr>
              <p:cNvSpPr/>
              <p:nvPr/>
            </p:nvSpPr>
            <p:spPr>
              <a:xfrm>
                <a:off x="7938225" y="9420086"/>
                <a:ext cx="887506" cy="53527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44" name="Pil: höger 43">
                <a:hlinkClick r:id="" action="ppaction://hlinkshowjump?jump=firstslide"/>
                <a:extLst>
                  <a:ext uri="{FF2B5EF4-FFF2-40B4-BE49-F238E27FC236}">
                    <a16:creationId xmlns:a16="http://schemas.microsoft.com/office/drawing/2014/main" id="{4A5830EC-9932-139A-B242-91226D9C95AB}"/>
                  </a:ext>
                </a:extLst>
              </p:cNvPr>
              <p:cNvSpPr/>
              <p:nvPr/>
            </p:nvSpPr>
            <p:spPr>
              <a:xfrm rot="16200000">
                <a:off x="8201978" y="9507723"/>
                <a:ext cx="360000" cy="360000"/>
              </a:xfrm>
              <a:prstGeom prst="rightArrow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sp>
        <p:nvSpPr>
          <p:cNvPr id="49" name="Rektangel: rundade hörn 4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1ECCD38-28C7-1C06-0258-EC49EE483CD9}"/>
              </a:ext>
            </a:extLst>
          </p:cNvPr>
          <p:cNvSpPr/>
          <p:nvPr/>
        </p:nvSpPr>
        <p:spPr>
          <a:xfrm>
            <a:off x="2113613" y="5662267"/>
            <a:ext cx="5066676" cy="71530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/>
              <a:t>Visa facit</a:t>
            </a:r>
          </a:p>
        </p:txBody>
      </p:sp>
    </p:spTree>
    <p:extLst>
      <p:ext uri="{BB962C8B-B14F-4D97-AF65-F5344CB8AC3E}">
        <p14:creationId xmlns:p14="http://schemas.microsoft.com/office/powerpoint/2010/main" val="831431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Platshållare för innehåll 7">
            <a:extLst>
              <a:ext uri="{FF2B5EF4-FFF2-40B4-BE49-F238E27FC236}">
                <a16:creationId xmlns:a16="http://schemas.microsoft.com/office/drawing/2014/main" id="{9BEAC956-902C-3ACB-C836-027185DD81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7424967"/>
              </p:ext>
            </p:extLst>
          </p:nvPr>
        </p:nvGraphicFramePr>
        <p:xfrm>
          <a:off x="10404475" y="700881"/>
          <a:ext cx="9007475" cy="9907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561EC02F-B1FF-4441-BE7B-7647677570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3600"/>
              <a:t>Regionen ska under 2023 införa förmånscyklar till alla medarbetare. Vad innebär en förmånscykel</a:t>
            </a:r>
            <a:r>
              <a:rPr lang="sv-SE"/>
              <a:t>?</a:t>
            </a:r>
          </a:p>
          <a:p>
            <a:pPr marL="0" indent="0">
              <a:buNone/>
            </a:pPr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1955ADF9-0C3E-4DB0-B1D4-4719C3174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Fråga 2</a:t>
            </a:r>
          </a:p>
        </p:txBody>
      </p:sp>
      <p:graphicFrame>
        <p:nvGraphicFramePr>
          <p:cNvPr id="9" name="Platshållare för innehåll 7">
            <a:extLst>
              <a:ext uri="{FF2B5EF4-FFF2-40B4-BE49-F238E27FC236}">
                <a16:creationId xmlns:a16="http://schemas.microsoft.com/office/drawing/2014/main" id="{9AA7C358-AE8B-76A5-8429-C4630CDFFB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0051364"/>
              </p:ext>
            </p:extLst>
          </p:nvPr>
        </p:nvGraphicFramePr>
        <p:xfrm>
          <a:off x="10404474" y="619838"/>
          <a:ext cx="9007475" cy="9988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28" name="Grupp 27">
            <a:extLst>
              <a:ext uri="{FF2B5EF4-FFF2-40B4-BE49-F238E27FC236}">
                <a16:creationId xmlns:a16="http://schemas.microsoft.com/office/drawing/2014/main" id="{D9733BDF-3D53-4708-5ECB-B346CA63898E}"/>
              </a:ext>
            </a:extLst>
          </p:cNvPr>
          <p:cNvGrpSpPr/>
          <p:nvPr/>
        </p:nvGrpSpPr>
        <p:grpSpPr>
          <a:xfrm>
            <a:off x="692150" y="712922"/>
            <a:ext cx="2820256" cy="535272"/>
            <a:chOff x="3594405" y="6584974"/>
            <a:chExt cx="2820256" cy="535272"/>
          </a:xfrm>
        </p:grpSpPr>
        <p:grpSp>
          <p:nvGrpSpPr>
            <p:cNvPr id="29" name="Grupp 28">
              <a:extLst>
                <a:ext uri="{FF2B5EF4-FFF2-40B4-BE49-F238E27FC236}">
                  <a16:creationId xmlns:a16="http://schemas.microsoft.com/office/drawing/2014/main" id="{DCE7A2FC-FBF0-9555-26EE-688500D5AA06}"/>
                </a:ext>
              </a:extLst>
            </p:cNvPr>
            <p:cNvGrpSpPr/>
            <p:nvPr/>
          </p:nvGrpSpPr>
          <p:grpSpPr>
            <a:xfrm>
              <a:off x="5527155" y="6584974"/>
              <a:ext cx="887506" cy="535272"/>
              <a:chOff x="7153835" y="8677969"/>
              <a:chExt cx="887506" cy="535272"/>
            </a:xfrm>
          </p:grpSpPr>
          <p:sp>
            <p:nvSpPr>
              <p:cNvPr id="36" name="Rektangel: rundade hörn 35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995050D8-BA5C-346E-9E7B-F1B02E25820B}"/>
                  </a:ext>
                </a:extLst>
              </p:cNvPr>
              <p:cNvSpPr/>
              <p:nvPr/>
            </p:nvSpPr>
            <p:spPr>
              <a:xfrm>
                <a:off x="7153835" y="8677969"/>
                <a:ext cx="887506" cy="53527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37" name="Pil: höger 36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3EF5E0B1-DAB1-257B-2A48-72D8A19B411D}"/>
                  </a:ext>
                </a:extLst>
              </p:cNvPr>
              <p:cNvSpPr/>
              <p:nvPr/>
            </p:nvSpPr>
            <p:spPr>
              <a:xfrm>
                <a:off x="7417588" y="8765605"/>
                <a:ext cx="360000" cy="360000"/>
              </a:xfrm>
              <a:prstGeom prst="rightArrow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30" name="Grupp 29">
              <a:extLst>
                <a:ext uri="{FF2B5EF4-FFF2-40B4-BE49-F238E27FC236}">
                  <a16:creationId xmlns:a16="http://schemas.microsoft.com/office/drawing/2014/main" id="{BAAF74A1-24E1-13EF-F30C-B9176DB2B4E0}"/>
                </a:ext>
              </a:extLst>
            </p:cNvPr>
            <p:cNvGrpSpPr/>
            <p:nvPr/>
          </p:nvGrpSpPr>
          <p:grpSpPr>
            <a:xfrm>
              <a:off x="3594405" y="6584974"/>
              <a:ext cx="887506" cy="535272"/>
              <a:chOff x="6040191" y="8664400"/>
              <a:chExt cx="887506" cy="535272"/>
            </a:xfrm>
          </p:grpSpPr>
          <p:sp>
            <p:nvSpPr>
              <p:cNvPr id="34" name="Rektangel: rundade hörn 33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02A3CAF5-E007-22EC-14A8-195D0DC7ABB6}"/>
                  </a:ext>
                </a:extLst>
              </p:cNvPr>
              <p:cNvSpPr/>
              <p:nvPr/>
            </p:nvSpPr>
            <p:spPr>
              <a:xfrm rot="10800000">
                <a:off x="6040191" y="8664400"/>
                <a:ext cx="887506" cy="53527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35" name="Pil: höger 34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AEF92AA9-7FDB-38E5-11E4-7F83A70E4D0F}"/>
                  </a:ext>
                </a:extLst>
              </p:cNvPr>
              <p:cNvSpPr/>
              <p:nvPr/>
            </p:nvSpPr>
            <p:spPr>
              <a:xfrm rot="10800000">
                <a:off x="6303944" y="8752036"/>
                <a:ext cx="360000" cy="360000"/>
              </a:xfrm>
              <a:prstGeom prst="rightArrow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31" name="Grupp 30">
              <a:extLst>
                <a:ext uri="{FF2B5EF4-FFF2-40B4-BE49-F238E27FC236}">
                  <a16:creationId xmlns:a16="http://schemas.microsoft.com/office/drawing/2014/main" id="{D7CF9B63-F05F-D976-C104-DCC11FB81C48}"/>
                </a:ext>
              </a:extLst>
            </p:cNvPr>
            <p:cNvGrpSpPr/>
            <p:nvPr/>
          </p:nvGrpSpPr>
          <p:grpSpPr>
            <a:xfrm>
              <a:off x="4560780" y="6584974"/>
              <a:ext cx="887506" cy="535272"/>
              <a:chOff x="7938225" y="9420086"/>
              <a:chExt cx="887506" cy="535272"/>
            </a:xfrm>
          </p:grpSpPr>
          <p:sp>
            <p:nvSpPr>
              <p:cNvPr id="32" name="Rektangel: rundade hörn 31">
                <a:hlinkClick r:id="" action="ppaction://hlinkshowjump?jump=firstslide"/>
                <a:extLst>
                  <a:ext uri="{FF2B5EF4-FFF2-40B4-BE49-F238E27FC236}">
                    <a16:creationId xmlns:a16="http://schemas.microsoft.com/office/drawing/2014/main" id="{9C96FF6B-174A-440E-0305-A98EDE4DFC45}"/>
                  </a:ext>
                </a:extLst>
              </p:cNvPr>
              <p:cNvSpPr/>
              <p:nvPr/>
            </p:nvSpPr>
            <p:spPr>
              <a:xfrm>
                <a:off x="7938225" y="9420086"/>
                <a:ext cx="887506" cy="53527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33" name="Pil: höger 32">
                <a:hlinkClick r:id="" action="ppaction://hlinkshowjump?jump=firstslide"/>
                <a:extLst>
                  <a:ext uri="{FF2B5EF4-FFF2-40B4-BE49-F238E27FC236}">
                    <a16:creationId xmlns:a16="http://schemas.microsoft.com/office/drawing/2014/main" id="{E7E67EF9-3E9E-CFD8-75A4-26CF2F807584}"/>
                  </a:ext>
                </a:extLst>
              </p:cNvPr>
              <p:cNvSpPr/>
              <p:nvPr/>
            </p:nvSpPr>
            <p:spPr>
              <a:xfrm rot="16200000">
                <a:off x="8201978" y="9507723"/>
                <a:ext cx="360000" cy="360000"/>
              </a:xfrm>
              <a:prstGeom prst="rightArrow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sp>
        <p:nvSpPr>
          <p:cNvPr id="38" name="Rektangel: rundade hörn 3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6EB6BB7-02FE-9E9F-F5DB-D8C501CBF387}"/>
              </a:ext>
            </a:extLst>
          </p:cNvPr>
          <p:cNvSpPr/>
          <p:nvPr/>
        </p:nvSpPr>
        <p:spPr>
          <a:xfrm>
            <a:off x="2113613" y="5662267"/>
            <a:ext cx="5066676" cy="71530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/>
              <a:t>Visa facit</a:t>
            </a:r>
          </a:p>
        </p:txBody>
      </p:sp>
    </p:spTree>
    <p:extLst>
      <p:ext uri="{BB962C8B-B14F-4D97-AF65-F5344CB8AC3E}">
        <p14:creationId xmlns:p14="http://schemas.microsoft.com/office/powerpoint/2010/main" val="1996447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Platshållare för innehåll 9">
            <a:extLst>
              <a:ext uri="{FF2B5EF4-FFF2-40B4-BE49-F238E27FC236}">
                <a16:creationId xmlns:a16="http://schemas.microsoft.com/office/drawing/2014/main" id="{8EA33777-FA3A-148C-6C85-7C40BCA3A6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6698490"/>
              </p:ext>
            </p:extLst>
          </p:nvPr>
        </p:nvGraphicFramePr>
        <p:xfrm>
          <a:off x="10404000" y="702000"/>
          <a:ext cx="9007200" cy="990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561EC02F-B1FF-4441-BE7B-7647677570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3600"/>
              <a:t>Hur många fler digitala möten genomförde regionens medarbetare under pandemiåret 2021 jämfört med år 2019 (patientmöten ej medräknade)?</a:t>
            </a:r>
          </a:p>
          <a:p>
            <a:pPr marL="0" indent="0">
              <a:buNone/>
            </a:pPr>
            <a:endParaRPr lang="sv-SE" sz="400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1955ADF9-0C3E-4DB0-B1D4-4719C3174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Fråga 3</a:t>
            </a:r>
          </a:p>
        </p:txBody>
      </p:sp>
      <p:graphicFrame>
        <p:nvGraphicFramePr>
          <p:cNvPr id="11" name="Platshållare för innehåll 9">
            <a:extLst>
              <a:ext uri="{FF2B5EF4-FFF2-40B4-BE49-F238E27FC236}">
                <a16:creationId xmlns:a16="http://schemas.microsoft.com/office/drawing/2014/main" id="{4815834F-DBB2-040D-E751-0CAD9D29C2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2619119"/>
              </p:ext>
            </p:extLst>
          </p:nvPr>
        </p:nvGraphicFramePr>
        <p:xfrm>
          <a:off x="10404000" y="712922"/>
          <a:ext cx="9007200" cy="10019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Rektangel: rundade hörn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2C5B7DD-40CC-4B86-72C7-5C08606C4292}"/>
              </a:ext>
            </a:extLst>
          </p:cNvPr>
          <p:cNvSpPr/>
          <p:nvPr/>
        </p:nvSpPr>
        <p:spPr>
          <a:xfrm>
            <a:off x="2113613" y="5602310"/>
            <a:ext cx="5066676" cy="71530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/>
              <a:t>Visa facit</a:t>
            </a:r>
          </a:p>
        </p:txBody>
      </p:sp>
      <p:grpSp>
        <p:nvGrpSpPr>
          <p:cNvPr id="14" name="Grupp 13">
            <a:extLst>
              <a:ext uri="{FF2B5EF4-FFF2-40B4-BE49-F238E27FC236}">
                <a16:creationId xmlns:a16="http://schemas.microsoft.com/office/drawing/2014/main" id="{74B6D297-D3A2-0B28-6270-EF84E0D33C7A}"/>
              </a:ext>
            </a:extLst>
          </p:cNvPr>
          <p:cNvGrpSpPr/>
          <p:nvPr/>
        </p:nvGrpSpPr>
        <p:grpSpPr>
          <a:xfrm>
            <a:off x="692150" y="712922"/>
            <a:ext cx="2820256" cy="535272"/>
            <a:chOff x="3594405" y="6584974"/>
            <a:chExt cx="2820256" cy="535272"/>
          </a:xfrm>
        </p:grpSpPr>
        <p:grpSp>
          <p:nvGrpSpPr>
            <p:cNvPr id="15" name="Grupp 14">
              <a:extLst>
                <a:ext uri="{FF2B5EF4-FFF2-40B4-BE49-F238E27FC236}">
                  <a16:creationId xmlns:a16="http://schemas.microsoft.com/office/drawing/2014/main" id="{ABDE8BD4-0279-46A4-D752-E23792704E88}"/>
                </a:ext>
              </a:extLst>
            </p:cNvPr>
            <p:cNvGrpSpPr/>
            <p:nvPr/>
          </p:nvGrpSpPr>
          <p:grpSpPr>
            <a:xfrm>
              <a:off x="5527155" y="6584974"/>
              <a:ext cx="887506" cy="535272"/>
              <a:chOff x="7153835" y="8677969"/>
              <a:chExt cx="887506" cy="535272"/>
            </a:xfrm>
          </p:grpSpPr>
          <p:sp>
            <p:nvSpPr>
              <p:cNvPr id="22" name="Rektangel: rundade hörn 21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B6B237F7-56BC-6075-4B86-4657BD2C3E1F}"/>
                  </a:ext>
                </a:extLst>
              </p:cNvPr>
              <p:cNvSpPr/>
              <p:nvPr/>
            </p:nvSpPr>
            <p:spPr>
              <a:xfrm>
                <a:off x="7153835" y="8677969"/>
                <a:ext cx="887506" cy="53527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23" name="Pil: höger 22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A51EED65-4FC7-B4D9-7604-E5823960AD07}"/>
                  </a:ext>
                </a:extLst>
              </p:cNvPr>
              <p:cNvSpPr/>
              <p:nvPr/>
            </p:nvSpPr>
            <p:spPr>
              <a:xfrm>
                <a:off x="7417588" y="8765605"/>
                <a:ext cx="360000" cy="360000"/>
              </a:xfrm>
              <a:prstGeom prst="rightArrow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6" name="Grupp 15">
              <a:extLst>
                <a:ext uri="{FF2B5EF4-FFF2-40B4-BE49-F238E27FC236}">
                  <a16:creationId xmlns:a16="http://schemas.microsoft.com/office/drawing/2014/main" id="{AD716C0B-28E4-288E-A1CF-66109F4A6AC5}"/>
                </a:ext>
              </a:extLst>
            </p:cNvPr>
            <p:cNvGrpSpPr/>
            <p:nvPr/>
          </p:nvGrpSpPr>
          <p:grpSpPr>
            <a:xfrm>
              <a:off x="3594405" y="6584974"/>
              <a:ext cx="887506" cy="535272"/>
              <a:chOff x="6040191" y="8664400"/>
              <a:chExt cx="887506" cy="535272"/>
            </a:xfrm>
          </p:grpSpPr>
          <p:sp>
            <p:nvSpPr>
              <p:cNvPr id="20" name="Rektangel: rundade hörn 19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310A20B2-5990-7F01-9BB9-343491974C2F}"/>
                  </a:ext>
                </a:extLst>
              </p:cNvPr>
              <p:cNvSpPr/>
              <p:nvPr/>
            </p:nvSpPr>
            <p:spPr>
              <a:xfrm rot="10800000">
                <a:off x="6040191" y="8664400"/>
                <a:ext cx="887506" cy="53527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21" name="Pil: höger 20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9D285960-5397-EE5E-44C3-A1D223AF457A}"/>
                  </a:ext>
                </a:extLst>
              </p:cNvPr>
              <p:cNvSpPr/>
              <p:nvPr/>
            </p:nvSpPr>
            <p:spPr>
              <a:xfrm rot="10800000">
                <a:off x="6303944" y="8752036"/>
                <a:ext cx="360000" cy="360000"/>
              </a:xfrm>
              <a:prstGeom prst="rightArrow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7" name="Grupp 16">
              <a:extLst>
                <a:ext uri="{FF2B5EF4-FFF2-40B4-BE49-F238E27FC236}">
                  <a16:creationId xmlns:a16="http://schemas.microsoft.com/office/drawing/2014/main" id="{3EFC8DF6-D9FA-3D0C-B048-B8044E7E1FEF}"/>
                </a:ext>
              </a:extLst>
            </p:cNvPr>
            <p:cNvGrpSpPr/>
            <p:nvPr/>
          </p:nvGrpSpPr>
          <p:grpSpPr>
            <a:xfrm>
              <a:off x="4560780" y="6584974"/>
              <a:ext cx="887506" cy="535272"/>
              <a:chOff x="7938225" y="9420086"/>
              <a:chExt cx="887506" cy="535272"/>
            </a:xfrm>
          </p:grpSpPr>
          <p:sp>
            <p:nvSpPr>
              <p:cNvPr id="18" name="Rektangel: rundade hörn 17">
                <a:hlinkClick r:id="" action="ppaction://hlinkshowjump?jump=firstslide"/>
                <a:extLst>
                  <a:ext uri="{FF2B5EF4-FFF2-40B4-BE49-F238E27FC236}">
                    <a16:creationId xmlns:a16="http://schemas.microsoft.com/office/drawing/2014/main" id="{7C86BCED-FDC8-326E-7E47-12AB970565EB}"/>
                  </a:ext>
                </a:extLst>
              </p:cNvPr>
              <p:cNvSpPr/>
              <p:nvPr/>
            </p:nvSpPr>
            <p:spPr>
              <a:xfrm>
                <a:off x="7938225" y="9420086"/>
                <a:ext cx="887506" cy="53527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19" name="Pil: höger 18">
                <a:hlinkClick r:id="" action="ppaction://hlinkshowjump?jump=firstslide"/>
                <a:extLst>
                  <a:ext uri="{FF2B5EF4-FFF2-40B4-BE49-F238E27FC236}">
                    <a16:creationId xmlns:a16="http://schemas.microsoft.com/office/drawing/2014/main" id="{E51209DC-153E-2BB9-5BF1-2C4CF427B7EC}"/>
                  </a:ext>
                </a:extLst>
              </p:cNvPr>
              <p:cNvSpPr/>
              <p:nvPr/>
            </p:nvSpPr>
            <p:spPr>
              <a:xfrm rot="16200000">
                <a:off x="8201978" y="9507723"/>
                <a:ext cx="360000" cy="360000"/>
              </a:xfrm>
              <a:prstGeom prst="rightArrow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09311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Platshållare för innehåll 8">
            <a:extLst>
              <a:ext uri="{FF2B5EF4-FFF2-40B4-BE49-F238E27FC236}">
                <a16:creationId xmlns:a16="http://schemas.microsoft.com/office/drawing/2014/main" id="{1A780A35-429D-E8E8-24B2-B21988B94F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5281464"/>
              </p:ext>
            </p:extLst>
          </p:nvPr>
        </p:nvGraphicFramePr>
        <p:xfrm>
          <a:off x="10404000" y="700150"/>
          <a:ext cx="9007200" cy="990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Platshållare för innehåll 8">
            <a:extLst>
              <a:ext uri="{FF2B5EF4-FFF2-40B4-BE49-F238E27FC236}">
                <a16:creationId xmlns:a16="http://schemas.microsoft.com/office/drawing/2014/main" id="{264733FB-BC96-BBA5-35DA-04E1E653E6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0817024"/>
              </p:ext>
            </p:extLst>
          </p:nvPr>
        </p:nvGraphicFramePr>
        <p:xfrm>
          <a:off x="10404000" y="685503"/>
          <a:ext cx="9007200" cy="990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561EC02F-B1FF-4441-BE7B-7647677570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3600"/>
              <a:t>Från 1 januari 2023 gäller regionens Hållbarhetsprogram 2023-2030. Vilket av följande mål ingår </a:t>
            </a:r>
            <a:r>
              <a:rPr lang="sv-SE" sz="3600" b="1" u="sng"/>
              <a:t>inte</a:t>
            </a:r>
            <a:r>
              <a:rPr lang="sv-SE" sz="3600"/>
              <a:t> i programmet?</a:t>
            </a:r>
          </a:p>
          <a:p>
            <a:pPr marL="0" indent="0">
              <a:buNone/>
            </a:pPr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1955ADF9-0C3E-4DB0-B1D4-4719C3174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Fråga 4</a:t>
            </a:r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142F4C27-50AB-5AEF-B086-3D7B8D8A164A}"/>
              </a:ext>
            </a:extLst>
          </p:cNvPr>
          <p:cNvGrpSpPr/>
          <p:nvPr/>
        </p:nvGrpSpPr>
        <p:grpSpPr>
          <a:xfrm>
            <a:off x="692150" y="712922"/>
            <a:ext cx="2820256" cy="535272"/>
            <a:chOff x="3594405" y="6584974"/>
            <a:chExt cx="2820256" cy="535272"/>
          </a:xfrm>
        </p:grpSpPr>
        <p:grpSp>
          <p:nvGrpSpPr>
            <p:cNvPr id="13" name="Grupp 12">
              <a:extLst>
                <a:ext uri="{FF2B5EF4-FFF2-40B4-BE49-F238E27FC236}">
                  <a16:creationId xmlns:a16="http://schemas.microsoft.com/office/drawing/2014/main" id="{3B77D662-CDDE-147D-DE71-E72EA1690C85}"/>
                </a:ext>
              </a:extLst>
            </p:cNvPr>
            <p:cNvGrpSpPr/>
            <p:nvPr/>
          </p:nvGrpSpPr>
          <p:grpSpPr>
            <a:xfrm>
              <a:off x="5527155" y="6584974"/>
              <a:ext cx="887506" cy="535272"/>
              <a:chOff x="7153835" y="8677969"/>
              <a:chExt cx="887506" cy="535272"/>
            </a:xfrm>
          </p:grpSpPr>
          <p:sp>
            <p:nvSpPr>
              <p:cNvPr id="20" name="Rektangel: rundade hörn 19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7ACAB724-3678-5B47-6C56-E134C120A729}"/>
                  </a:ext>
                </a:extLst>
              </p:cNvPr>
              <p:cNvSpPr/>
              <p:nvPr/>
            </p:nvSpPr>
            <p:spPr>
              <a:xfrm>
                <a:off x="7153835" y="8677969"/>
                <a:ext cx="887506" cy="53527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21" name="Pil: höger 20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1EE225D9-52A9-68AD-C95C-B2CD70913B61}"/>
                  </a:ext>
                </a:extLst>
              </p:cNvPr>
              <p:cNvSpPr/>
              <p:nvPr/>
            </p:nvSpPr>
            <p:spPr>
              <a:xfrm>
                <a:off x="7417588" y="8765605"/>
                <a:ext cx="360000" cy="360000"/>
              </a:xfrm>
              <a:prstGeom prst="rightArrow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4" name="Grupp 13">
              <a:extLst>
                <a:ext uri="{FF2B5EF4-FFF2-40B4-BE49-F238E27FC236}">
                  <a16:creationId xmlns:a16="http://schemas.microsoft.com/office/drawing/2014/main" id="{F56F6B92-15CC-8819-DE55-BFF32D21ADF6}"/>
                </a:ext>
              </a:extLst>
            </p:cNvPr>
            <p:cNvGrpSpPr/>
            <p:nvPr/>
          </p:nvGrpSpPr>
          <p:grpSpPr>
            <a:xfrm>
              <a:off x="3594405" y="6584974"/>
              <a:ext cx="887506" cy="535272"/>
              <a:chOff x="6040191" y="8664400"/>
              <a:chExt cx="887506" cy="535272"/>
            </a:xfrm>
          </p:grpSpPr>
          <p:sp>
            <p:nvSpPr>
              <p:cNvPr id="18" name="Rektangel: rundade hörn 17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A7502EB8-3120-FCA8-3045-3914086E41DE}"/>
                  </a:ext>
                </a:extLst>
              </p:cNvPr>
              <p:cNvSpPr/>
              <p:nvPr/>
            </p:nvSpPr>
            <p:spPr>
              <a:xfrm rot="10800000">
                <a:off x="6040191" y="8664400"/>
                <a:ext cx="887506" cy="53527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19" name="Pil: höger 18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7F7CF68C-8130-D631-71FA-1D3E13E5C0A4}"/>
                  </a:ext>
                </a:extLst>
              </p:cNvPr>
              <p:cNvSpPr/>
              <p:nvPr/>
            </p:nvSpPr>
            <p:spPr>
              <a:xfrm rot="10800000">
                <a:off x="6303944" y="8752036"/>
                <a:ext cx="360000" cy="360000"/>
              </a:xfrm>
              <a:prstGeom prst="rightArrow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5" name="Grupp 14">
              <a:extLst>
                <a:ext uri="{FF2B5EF4-FFF2-40B4-BE49-F238E27FC236}">
                  <a16:creationId xmlns:a16="http://schemas.microsoft.com/office/drawing/2014/main" id="{3BBFC745-75DD-742E-B74C-98F8BA0E345B}"/>
                </a:ext>
              </a:extLst>
            </p:cNvPr>
            <p:cNvGrpSpPr/>
            <p:nvPr/>
          </p:nvGrpSpPr>
          <p:grpSpPr>
            <a:xfrm>
              <a:off x="4560780" y="6584974"/>
              <a:ext cx="887506" cy="535272"/>
              <a:chOff x="7938225" y="9420086"/>
              <a:chExt cx="887506" cy="535272"/>
            </a:xfrm>
          </p:grpSpPr>
          <p:sp>
            <p:nvSpPr>
              <p:cNvPr id="16" name="Rektangel: rundade hörn 15">
                <a:hlinkClick r:id="" action="ppaction://hlinkshowjump?jump=firstslide"/>
                <a:extLst>
                  <a:ext uri="{FF2B5EF4-FFF2-40B4-BE49-F238E27FC236}">
                    <a16:creationId xmlns:a16="http://schemas.microsoft.com/office/drawing/2014/main" id="{C0B607BF-A8C7-353D-8802-EA1091E96EAF}"/>
                  </a:ext>
                </a:extLst>
              </p:cNvPr>
              <p:cNvSpPr/>
              <p:nvPr/>
            </p:nvSpPr>
            <p:spPr>
              <a:xfrm>
                <a:off x="7938225" y="9420086"/>
                <a:ext cx="887506" cy="53527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17" name="Pil: höger 16">
                <a:hlinkClick r:id="" action="ppaction://hlinkshowjump?jump=firstslide"/>
                <a:extLst>
                  <a:ext uri="{FF2B5EF4-FFF2-40B4-BE49-F238E27FC236}">
                    <a16:creationId xmlns:a16="http://schemas.microsoft.com/office/drawing/2014/main" id="{4721FBDC-300C-C54A-5090-5031CD5980BC}"/>
                  </a:ext>
                </a:extLst>
              </p:cNvPr>
              <p:cNvSpPr/>
              <p:nvPr/>
            </p:nvSpPr>
            <p:spPr>
              <a:xfrm rot="16200000">
                <a:off x="8201978" y="9507723"/>
                <a:ext cx="360000" cy="360000"/>
              </a:xfrm>
              <a:prstGeom prst="rightArrow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sp>
        <p:nvSpPr>
          <p:cNvPr id="22" name="Rektangel: rundade hörn 2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3E7C741-8BCF-83B0-4305-1E99C175B65C}"/>
              </a:ext>
            </a:extLst>
          </p:cNvPr>
          <p:cNvSpPr/>
          <p:nvPr/>
        </p:nvSpPr>
        <p:spPr>
          <a:xfrm>
            <a:off x="2113613" y="5662267"/>
            <a:ext cx="5066676" cy="71530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/>
              <a:t>Visa facit</a:t>
            </a:r>
          </a:p>
        </p:txBody>
      </p:sp>
    </p:spTree>
    <p:extLst>
      <p:ext uri="{BB962C8B-B14F-4D97-AF65-F5344CB8AC3E}">
        <p14:creationId xmlns:p14="http://schemas.microsoft.com/office/powerpoint/2010/main" val="960476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Platshållare för innehåll 7">
            <a:extLst>
              <a:ext uri="{FF2B5EF4-FFF2-40B4-BE49-F238E27FC236}">
                <a16:creationId xmlns:a16="http://schemas.microsoft.com/office/drawing/2014/main" id="{97192401-1B6F-B203-BB0F-0CC88F0390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5334750"/>
              </p:ext>
            </p:extLst>
          </p:nvPr>
        </p:nvGraphicFramePr>
        <p:xfrm>
          <a:off x="10404000" y="700150"/>
          <a:ext cx="9007200" cy="990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Platshållare för innehåll 7">
            <a:extLst>
              <a:ext uri="{FF2B5EF4-FFF2-40B4-BE49-F238E27FC236}">
                <a16:creationId xmlns:a16="http://schemas.microsoft.com/office/drawing/2014/main" id="{8E36800F-E37A-58BB-E271-5F16D0340F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552187"/>
              </p:ext>
            </p:extLst>
          </p:nvPr>
        </p:nvGraphicFramePr>
        <p:xfrm>
          <a:off x="10404000" y="700150"/>
          <a:ext cx="9007200" cy="990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561EC02F-B1FF-4441-BE7B-7647677570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3600"/>
              <a:t>Regionen Västmanland blev certifierat enligt miljöledningssystemet ISO 14001 år 2015. Vad säkerställer certifikatet?</a:t>
            </a:r>
          </a:p>
          <a:p>
            <a:pPr marL="0" indent="0">
              <a:buNone/>
            </a:pPr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1955ADF9-0C3E-4DB0-B1D4-4719C3174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Fråga 5</a:t>
            </a:r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2E05EB75-B03E-1252-95D9-95A4FFC0FC51}"/>
              </a:ext>
            </a:extLst>
          </p:cNvPr>
          <p:cNvGrpSpPr/>
          <p:nvPr/>
        </p:nvGrpSpPr>
        <p:grpSpPr>
          <a:xfrm>
            <a:off x="692150" y="712922"/>
            <a:ext cx="2820256" cy="535272"/>
            <a:chOff x="3594405" y="6584974"/>
            <a:chExt cx="2820256" cy="535272"/>
          </a:xfrm>
        </p:grpSpPr>
        <p:grpSp>
          <p:nvGrpSpPr>
            <p:cNvPr id="13" name="Grupp 12">
              <a:extLst>
                <a:ext uri="{FF2B5EF4-FFF2-40B4-BE49-F238E27FC236}">
                  <a16:creationId xmlns:a16="http://schemas.microsoft.com/office/drawing/2014/main" id="{046F8BBE-A742-6B6E-C8F1-BA5B0193CDD8}"/>
                </a:ext>
              </a:extLst>
            </p:cNvPr>
            <p:cNvGrpSpPr/>
            <p:nvPr/>
          </p:nvGrpSpPr>
          <p:grpSpPr>
            <a:xfrm>
              <a:off x="5527155" y="6584974"/>
              <a:ext cx="887506" cy="535272"/>
              <a:chOff x="7153835" y="8677969"/>
              <a:chExt cx="887506" cy="535272"/>
            </a:xfrm>
          </p:grpSpPr>
          <p:sp>
            <p:nvSpPr>
              <p:cNvPr id="20" name="Rektangel: rundade hörn 19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A0FC72B5-B712-ED8E-663F-6180DD398A4E}"/>
                  </a:ext>
                </a:extLst>
              </p:cNvPr>
              <p:cNvSpPr/>
              <p:nvPr/>
            </p:nvSpPr>
            <p:spPr>
              <a:xfrm>
                <a:off x="7153835" y="8677969"/>
                <a:ext cx="887506" cy="53527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21" name="Pil: höger 20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EE4CD83C-ECF4-E40D-1704-EF11694C54AF}"/>
                  </a:ext>
                </a:extLst>
              </p:cNvPr>
              <p:cNvSpPr/>
              <p:nvPr/>
            </p:nvSpPr>
            <p:spPr>
              <a:xfrm>
                <a:off x="7417588" y="8765605"/>
                <a:ext cx="360000" cy="360000"/>
              </a:xfrm>
              <a:prstGeom prst="rightArrow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4" name="Grupp 13">
              <a:extLst>
                <a:ext uri="{FF2B5EF4-FFF2-40B4-BE49-F238E27FC236}">
                  <a16:creationId xmlns:a16="http://schemas.microsoft.com/office/drawing/2014/main" id="{C992DBAC-CCEB-7AE4-CE6B-7D88347F1375}"/>
                </a:ext>
              </a:extLst>
            </p:cNvPr>
            <p:cNvGrpSpPr/>
            <p:nvPr/>
          </p:nvGrpSpPr>
          <p:grpSpPr>
            <a:xfrm>
              <a:off x="3594405" y="6584974"/>
              <a:ext cx="887506" cy="535272"/>
              <a:chOff x="6040191" y="8664400"/>
              <a:chExt cx="887506" cy="535272"/>
            </a:xfrm>
          </p:grpSpPr>
          <p:sp>
            <p:nvSpPr>
              <p:cNvPr id="18" name="Rektangel: rundade hörn 17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33C3738D-B0A4-B6FE-54BF-9732AD0F66AB}"/>
                  </a:ext>
                </a:extLst>
              </p:cNvPr>
              <p:cNvSpPr/>
              <p:nvPr/>
            </p:nvSpPr>
            <p:spPr>
              <a:xfrm rot="10800000">
                <a:off x="6040191" y="8664400"/>
                <a:ext cx="887506" cy="53527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19" name="Pil: höger 18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354B25EA-133E-2B2A-14CB-B478597C3774}"/>
                  </a:ext>
                </a:extLst>
              </p:cNvPr>
              <p:cNvSpPr/>
              <p:nvPr/>
            </p:nvSpPr>
            <p:spPr>
              <a:xfrm rot="10800000">
                <a:off x="6303944" y="8752036"/>
                <a:ext cx="360000" cy="360000"/>
              </a:xfrm>
              <a:prstGeom prst="rightArrow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5" name="Grupp 14">
              <a:extLst>
                <a:ext uri="{FF2B5EF4-FFF2-40B4-BE49-F238E27FC236}">
                  <a16:creationId xmlns:a16="http://schemas.microsoft.com/office/drawing/2014/main" id="{FB37D205-8825-B0B5-93DD-5EA217A88F01}"/>
                </a:ext>
              </a:extLst>
            </p:cNvPr>
            <p:cNvGrpSpPr/>
            <p:nvPr/>
          </p:nvGrpSpPr>
          <p:grpSpPr>
            <a:xfrm>
              <a:off x="4560780" y="6584974"/>
              <a:ext cx="887506" cy="535272"/>
              <a:chOff x="7938225" y="9420086"/>
              <a:chExt cx="887506" cy="535272"/>
            </a:xfrm>
          </p:grpSpPr>
          <p:sp>
            <p:nvSpPr>
              <p:cNvPr id="16" name="Rektangel: rundade hörn 15">
                <a:hlinkClick r:id="" action="ppaction://hlinkshowjump?jump=firstslide"/>
                <a:extLst>
                  <a:ext uri="{FF2B5EF4-FFF2-40B4-BE49-F238E27FC236}">
                    <a16:creationId xmlns:a16="http://schemas.microsoft.com/office/drawing/2014/main" id="{9EBD4FB0-708A-C82F-4A48-A59A16E69C54}"/>
                  </a:ext>
                </a:extLst>
              </p:cNvPr>
              <p:cNvSpPr/>
              <p:nvPr/>
            </p:nvSpPr>
            <p:spPr>
              <a:xfrm>
                <a:off x="7938225" y="9420086"/>
                <a:ext cx="887506" cy="53527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17" name="Pil: höger 16">
                <a:hlinkClick r:id="" action="ppaction://hlinkshowjump?jump=firstslide"/>
                <a:extLst>
                  <a:ext uri="{FF2B5EF4-FFF2-40B4-BE49-F238E27FC236}">
                    <a16:creationId xmlns:a16="http://schemas.microsoft.com/office/drawing/2014/main" id="{7CBA1EB3-724E-0FEE-44EF-39A425F31992}"/>
                  </a:ext>
                </a:extLst>
              </p:cNvPr>
              <p:cNvSpPr/>
              <p:nvPr/>
            </p:nvSpPr>
            <p:spPr>
              <a:xfrm rot="16200000">
                <a:off x="8201978" y="9507723"/>
                <a:ext cx="360000" cy="360000"/>
              </a:xfrm>
              <a:prstGeom prst="rightArrow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sp>
        <p:nvSpPr>
          <p:cNvPr id="22" name="Rektangel: rundade hörn 2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141D4B4-4C7B-352B-9C86-9D348E9C95B8}"/>
              </a:ext>
            </a:extLst>
          </p:cNvPr>
          <p:cNvSpPr/>
          <p:nvPr/>
        </p:nvSpPr>
        <p:spPr>
          <a:xfrm>
            <a:off x="2113613" y="5662267"/>
            <a:ext cx="5066676" cy="71530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/>
              <a:t>Visa facit</a:t>
            </a:r>
          </a:p>
        </p:txBody>
      </p:sp>
    </p:spTree>
    <p:extLst>
      <p:ext uri="{BB962C8B-B14F-4D97-AF65-F5344CB8AC3E}">
        <p14:creationId xmlns:p14="http://schemas.microsoft.com/office/powerpoint/2010/main" val="3579343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Platshållare för innehåll 8">
            <a:extLst>
              <a:ext uri="{FF2B5EF4-FFF2-40B4-BE49-F238E27FC236}">
                <a16:creationId xmlns:a16="http://schemas.microsoft.com/office/drawing/2014/main" id="{3C767BBB-F472-58E0-CC9D-7BD512EB06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9670511"/>
              </p:ext>
            </p:extLst>
          </p:nvPr>
        </p:nvGraphicFramePr>
        <p:xfrm>
          <a:off x="10404000" y="702000"/>
          <a:ext cx="9007200" cy="990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561EC02F-B1FF-4441-BE7B-7647677570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3600"/>
              <a:t>Vilket av följande alternativ förbrukar lika mycket energi  (el, fjärrvärme och fjärrkyla) som regionens verksamheter och fastigheter under ett år ?</a:t>
            </a:r>
          </a:p>
          <a:p>
            <a:pPr marL="0" indent="0">
              <a:buNone/>
            </a:pPr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1955ADF9-0C3E-4DB0-B1D4-4719C3174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Fråga 6</a:t>
            </a:r>
          </a:p>
        </p:txBody>
      </p:sp>
      <p:graphicFrame>
        <p:nvGraphicFramePr>
          <p:cNvPr id="10" name="Platshållare för innehåll 8">
            <a:extLst>
              <a:ext uri="{FF2B5EF4-FFF2-40B4-BE49-F238E27FC236}">
                <a16:creationId xmlns:a16="http://schemas.microsoft.com/office/drawing/2014/main" id="{923E9A97-AAA0-65C8-B897-17C522C813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4947052"/>
              </p:ext>
            </p:extLst>
          </p:nvPr>
        </p:nvGraphicFramePr>
        <p:xfrm>
          <a:off x="10404000" y="684647"/>
          <a:ext cx="9007200" cy="9894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2" name="Grupp 11">
            <a:extLst>
              <a:ext uri="{FF2B5EF4-FFF2-40B4-BE49-F238E27FC236}">
                <a16:creationId xmlns:a16="http://schemas.microsoft.com/office/drawing/2014/main" id="{4B71B16F-396D-991B-07A3-DB280A30ED46}"/>
              </a:ext>
            </a:extLst>
          </p:cNvPr>
          <p:cNvGrpSpPr/>
          <p:nvPr/>
        </p:nvGrpSpPr>
        <p:grpSpPr>
          <a:xfrm>
            <a:off x="692150" y="712922"/>
            <a:ext cx="2820256" cy="535272"/>
            <a:chOff x="3594405" y="6584974"/>
            <a:chExt cx="2820256" cy="535272"/>
          </a:xfrm>
        </p:grpSpPr>
        <p:grpSp>
          <p:nvGrpSpPr>
            <p:cNvPr id="13" name="Grupp 12">
              <a:extLst>
                <a:ext uri="{FF2B5EF4-FFF2-40B4-BE49-F238E27FC236}">
                  <a16:creationId xmlns:a16="http://schemas.microsoft.com/office/drawing/2014/main" id="{BE32E649-56A3-20FE-DB19-B38F6502D276}"/>
                </a:ext>
              </a:extLst>
            </p:cNvPr>
            <p:cNvGrpSpPr/>
            <p:nvPr/>
          </p:nvGrpSpPr>
          <p:grpSpPr>
            <a:xfrm>
              <a:off x="5527155" y="6584974"/>
              <a:ext cx="887506" cy="535272"/>
              <a:chOff x="7153835" y="8677969"/>
              <a:chExt cx="887506" cy="535272"/>
            </a:xfrm>
          </p:grpSpPr>
          <p:sp>
            <p:nvSpPr>
              <p:cNvPr id="20" name="Rektangel: rundade hörn 19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E4E8C2C3-7741-3301-7A5E-44C6EF88CFE3}"/>
                  </a:ext>
                </a:extLst>
              </p:cNvPr>
              <p:cNvSpPr/>
              <p:nvPr/>
            </p:nvSpPr>
            <p:spPr>
              <a:xfrm>
                <a:off x="7153835" y="8677969"/>
                <a:ext cx="887506" cy="53527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21" name="Pil: höger 20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B26069AB-8E60-1E84-B400-08370DA1B71C}"/>
                  </a:ext>
                </a:extLst>
              </p:cNvPr>
              <p:cNvSpPr/>
              <p:nvPr/>
            </p:nvSpPr>
            <p:spPr>
              <a:xfrm>
                <a:off x="7417588" y="8765605"/>
                <a:ext cx="360000" cy="360000"/>
              </a:xfrm>
              <a:prstGeom prst="rightArrow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4" name="Grupp 13">
              <a:extLst>
                <a:ext uri="{FF2B5EF4-FFF2-40B4-BE49-F238E27FC236}">
                  <a16:creationId xmlns:a16="http://schemas.microsoft.com/office/drawing/2014/main" id="{65CA2F0E-2AC9-DC9D-2F76-FDF7B335A007}"/>
                </a:ext>
              </a:extLst>
            </p:cNvPr>
            <p:cNvGrpSpPr/>
            <p:nvPr/>
          </p:nvGrpSpPr>
          <p:grpSpPr>
            <a:xfrm>
              <a:off x="3594405" y="6584974"/>
              <a:ext cx="887506" cy="535272"/>
              <a:chOff x="6040191" y="8664400"/>
              <a:chExt cx="887506" cy="535272"/>
            </a:xfrm>
          </p:grpSpPr>
          <p:sp>
            <p:nvSpPr>
              <p:cNvPr id="18" name="Rektangel: rundade hörn 17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19BB5651-51EA-B2BC-5199-33EDEA1DA35B}"/>
                  </a:ext>
                </a:extLst>
              </p:cNvPr>
              <p:cNvSpPr/>
              <p:nvPr/>
            </p:nvSpPr>
            <p:spPr>
              <a:xfrm rot="10800000">
                <a:off x="6040191" y="8664400"/>
                <a:ext cx="887506" cy="53527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19" name="Pil: höger 18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B7D43441-E0E8-7347-CECB-22886C46FA0A}"/>
                  </a:ext>
                </a:extLst>
              </p:cNvPr>
              <p:cNvSpPr/>
              <p:nvPr/>
            </p:nvSpPr>
            <p:spPr>
              <a:xfrm rot="10800000">
                <a:off x="6303944" y="8752036"/>
                <a:ext cx="360000" cy="360000"/>
              </a:xfrm>
              <a:prstGeom prst="rightArrow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5" name="Grupp 14">
              <a:extLst>
                <a:ext uri="{FF2B5EF4-FFF2-40B4-BE49-F238E27FC236}">
                  <a16:creationId xmlns:a16="http://schemas.microsoft.com/office/drawing/2014/main" id="{09126368-EBF7-8D5C-9FB8-6E8940CBC38A}"/>
                </a:ext>
              </a:extLst>
            </p:cNvPr>
            <p:cNvGrpSpPr/>
            <p:nvPr/>
          </p:nvGrpSpPr>
          <p:grpSpPr>
            <a:xfrm>
              <a:off x="4560780" y="6584974"/>
              <a:ext cx="887506" cy="535272"/>
              <a:chOff x="7938225" y="9420086"/>
              <a:chExt cx="887506" cy="535272"/>
            </a:xfrm>
          </p:grpSpPr>
          <p:sp>
            <p:nvSpPr>
              <p:cNvPr id="16" name="Rektangel: rundade hörn 15">
                <a:hlinkClick r:id="" action="ppaction://hlinkshowjump?jump=firstslide"/>
                <a:extLst>
                  <a:ext uri="{FF2B5EF4-FFF2-40B4-BE49-F238E27FC236}">
                    <a16:creationId xmlns:a16="http://schemas.microsoft.com/office/drawing/2014/main" id="{623DACFE-6352-3102-FD66-7D0DC6E1A633}"/>
                  </a:ext>
                </a:extLst>
              </p:cNvPr>
              <p:cNvSpPr/>
              <p:nvPr/>
            </p:nvSpPr>
            <p:spPr>
              <a:xfrm>
                <a:off x="7938225" y="9420086"/>
                <a:ext cx="887506" cy="53527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17" name="Pil: höger 16">
                <a:hlinkClick r:id="" action="ppaction://hlinkshowjump?jump=firstslide"/>
                <a:extLst>
                  <a:ext uri="{FF2B5EF4-FFF2-40B4-BE49-F238E27FC236}">
                    <a16:creationId xmlns:a16="http://schemas.microsoft.com/office/drawing/2014/main" id="{3D3944C5-8FB2-4DF1-FF26-550EB01B0061}"/>
                  </a:ext>
                </a:extLst>
              </p:cNvPr>
              <p:cNvSpPr/>
              <p:nvPr/>
            </p:nvSpPr>
            <p:spPr>
              <a:xfrm rot="16200000">
                <a:off x="8201978" y="9507723"/>
                <a:ext cx="360000" cy="360000"/>
              </a:xfrm>
              <a:prstGeom prst="rightArrow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sp>
        <p:nvSpPr>
          <p:cNvPr id="23" name="Rektangel: rundade hörn 2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6E23461-C840-9FBD-AB11-6628E06C44BE}"/>
              </a:ext>
            </a:extLst>
          </p:cNvPr>
          <p:cNvSpPr/>
          <p:nvPr/>
        </p:nvSpPr>
        <p:spPr>
          <a:xfrm>
            <a:off x="2113613" y="5662267"/>
            <a:ext cx="5066676" cy="71530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/>
              <a:t>Visa facit</a:t>
            </a:r>
          </a:p>
        </p:txBody>
      </p:sp>
    </p:spTree>
    <p:extLst>
      <p:ext uri="{BB962C8B-B14F-4D97-AF65-F5344CB8AC3E}">
        <p14:creationId xmlns:p14="http://schemas.microsoft.com/office/powerpoint/2010/main" val="2499321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Platshållare för innehåll 7">
            <a:extLst>
              <a:ext uri="{FF2B5EF4-FFF2-40B4-BE49-F238E27FC236}">
                <a16:creationId xmlns:a16="http://schemas.microsoft.com/office/drawing/2014/main" id="{151A098C-2B41-D1A3-C06C-84836DC446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1527035"/>
              </p:ext>
            </p:extLst>
          </p:nvPr>
        </p:nvGraphicFramePr>
        <p:xfrm>
          <a:off x="10404475" y="701675"/>
          <a:ext cx="9007475" cy="9907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561EC02F-B1FF-4441-BE7B-7647677570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3600"/>
              <a:t>Hur ofta går busslinje 1 från sjukhuset i Västerås till Västerås central, dagtid vid högtrafik på vardagar? </a:t>
            </a: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1955ADF9-0C3E-4DB0-B1D4-4719C3174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Fråga 7</a:t>
            </a:r>
          </a:p>
        </p:txBody>
      </p:sp>
      <p:graphicFrame>
        <p:nvGraphicFramePr>
          <p:cNvPr id="9" name="Platshållare för innehåll 7">
            <a:extLst>
              <a:ext uri="{FF2B5EF4-FFF2-40B4-BE49-F238E27FC236}">
                <a16:creationId xmlns:a16="http://schemas.microsoft.com/office/drawing/2014/main" id="{B2D71E1C-234E-7BE0-A973-162F4E5331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6166118"/>
              </p:ext>
            </p:extLst>
          </p:nvPr>
        </p:nvGraphicFramePr>
        <p:xfrm>
          <a:off x="10404474" y="712922"/>
          <a:ext cx="9007475" cy="9894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1" name="Grupp 10">
            <a:extLst>
              <a:ext uri="{FF2B5EF4-FFF2-40B4-BE49-F238E27FC236}">
                <a16:creationId xmlns:a16="http://schemas.microsoft.com/office/drawing/2014/main" id="{540E4FD6-4852-4919-B391-346283226E96}"/>
              </a:ext>
            </a:extLst>
          </p:cNvPr>
          <p:cNvGrpSpPr/>
          <p:nvPr/>
        </p:nvGrpSpPr>
        <p:grpSpPr>
          <a:xfrm>
            <a:off x="692150" y="712922"/>
            <a:ext cx="2820256" cy="535272"/>
            <a:chOff x="3594405" y="6584974"/>
            <a:chExt cx="2820256" cy="535272"/>
          </a:xfrm>
        </p:grpSpPr>
        <p:grpSp>
          <p:nvGrpSpPr>
            <p:cNvPr id="12" name="Grupp 11">
              <a:extLst>
                <a:ext uri="{FF2B5EF4-FFF2-40B4-BE49-F238E27FC236}">
                  <a16:creationId xmlns:a16="http://schemas.microsoft.com/office/drawing/2014/main" id="{3AD6DEAB-AFE4-EB2C-2500-A341010DEBBA}"/>
                </a:ext>
              </a:extLst>
            </p:cNvPr>
            <p:cNvGrpSpPr/>
            <p:nvPr/>
          </p:nvGrpSpPr>
          <p:grpSpPr>
            <a:xfrm>
              <a:off x="5527155" y="6584974"/>
              <a:ext cx="887506" cy="535272"/>
              <a:chOff x="7153835" y="8677969"/>
              <a:chExt cx="887506" cy="535272"/>
            </a:xfrm>
          </p:grpSpPr>
          <p:sp>
            <p:nvSpPr>
              <p:cNvPr id="19" name="Rektangel: rundade hörn 18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071713A3-7A9D-931F-3D4C-42F6508566F0}"/>
                  </a:ext>
                </a:extLst>
              </p:cNvPr>
              <p:cNvSpPr/>
              <p:nvPr/>
            </p:nvSpPr>
            <p:spPr>
              <a:xfrm>
                <a:off x="7153835" y="8677969"/>
                <a:ext cx="887506" cy="53527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20" name="Pil: höger 19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F7725C0B-B186-8E78-81E9-171C18CB8DAA}"/>
                  </a:ext>
                </a:extLst>
              </p:cNvPr>
              <p:cNvSpPr/>
              <p:nvPr/>
            </p:nvSpPr>
            <p:spPr>
              <a:xfrm>
                <a:off x="7417588" y="8765605"/>
                <a:ext cx="360000" cy="360000"/>
              </a:xfrm>
              <a:prstGeom prst="rightArrow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3" name="Grupp 12">
              <a:extLst>
                <a:ext uri="{FF2B5EF4-FFF2-40B4-BE49-F238E27FC236}">
                  <a16:creationId xmlns:a16="http://schemas.microsoft.com/office/drawing/2014/main" id="{B1135741-DB2F-80D1-002B-615475B0A4D2}"/>
                </a:ext>
              </a:extLst>
            </p:cNvPr>
            <p:cNvGrpSpPr/>
            <p:nvPr/>
          </p:nvGrpSpPr>
          <p:grpSpPr>
            <a:xfrm>
              <a:off x="3594405" y="6584974"/>
              <a:ext cx="887506" cy="535272"/>
              <a:chOff x="6040191" y="8664400"/>
              <a:chExt cx="887506" cy="535272"/>
            </a:xfrm>
          </p:grpSpPr>
          <p:sp>
            <p:nvSpPr>
              <p:cNvPr id="17" name="Rektangel: rundade hörn 16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E5D831CB-2EE2-97B5-A033-1335A0BB06CA}"/>
                  </a:ext>
                </a:extLst>
              </p:cNvPr>
              <p:cNvSpPr/>
              <p:nvPr/>
            </p:nvSpPr>
            <p:spPr>
              <a:xfrm rot="10800000">
                <a:off x="6040191" y="8664400"/>
                <a:ext cx="887506" cy="53527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18" name="Pil: höger 17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3242BA3F-2B23-1D26-88F7-5E56D08D10C6}"/>
                  </a:ext>
                </a:extLst>
              </p:cNvPr>
              <p:cNvSpPr/>
              <p:nvPr/>
            </p:nvSpPr>
            <p:spPr>
              <a:xfrm rot="10800000">
                <a:off x="6303944" y="8752036"/>
                <a:ext cx="360000" cy="360000"/>
              </a:xfrm>
              <a:prstGeom prst="rightArrow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4" name="Grupp 13">
              <a:extLst>
                <a:ext uri="{FF2B5EF4-FFF2-40B4-BE49-F238E27FC236}">
                  <a16:creationId xmlns:a16="http://schemas.microsoft.com/office/drawing/2014/main" id="{449859C2-FC8D-6B6A-51AD-20A9B99BDEE4}"/>
                </a:ext>
              </a:extLst>
            </p:cNvPr>
            <p:cNvGrpSpPr/>
            <p:nvPr/>
          </p:nvGrpSpPr>
          <p:grpSpPr>
            <a:xfrm>
              <a:off x="4560780" y="6584974"/>
              <a:ext cx="887506" cy="535272"/>
              <a:chOff x="7938225" y="9420086"/>
              <a:chExt cx="887506" cy="535272"/>
            </a:xfrm>
          </p:grpSpPr>
          <p:sp>
            <p:nvSpPr>
              <p:cNvPr id="15" name="Rektangel: rundade hörn 14">
                <a:hlinkClick r:id="" action="ppaction://hlinkshowjump?jump=firstslide"/>
                <a:extLst>
                  <a:ext uri="{FF2B5EF4-FFF2-40B4-BE49-F238E27FC236}">
                    <a16:creationId xmlns:a16="http://schemas.microsoft.com/office/drawing/2014/main" id="{2F726B5A-04A0-C3C0-CB9E-9FAB8B926F6B}"/>
                  </a:ext>
                </a:extLst>
              </p:cNvPr>
              <p:cNvSpPr/>
              <p:nvPr/>
            </p:nvSpPr>
            <p:spPr>
              <a:xfrm>
                <a:off x="7938225" y="9420086"/>
                <a:ext cx="887506" cy="53527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16" name="Pil: höger 15">
                <a:hlinkClick r:id="" action="ppaction://hlinkshowjump?jump=firstslide"/>
                <a:extLst>
                  <a:ext uri="{FF2B5EF4-FFF2-40B4-BE49-F238E27FC236}">
                    <a16:creationId xmlns:a16="http://schemas.microsoft.com/office/drawing/2014/main" id="{898B1A20-559C-1E26-3071-07B5F0C45C22}"/>
                  </a:ext>
                </a:extLst>
              </p:cNvPr>
              <p:cNvSpPr/>
              <p:nvPr/>
            </p:nvSpPr>
            <p:spPr>
              <a:xfrm rot="16200000">
                <a:off x="8201978" y="9507723"/>
                <a:ext cx="360000" cy="360000"/>
              </a:xfrm>
              <a:prstGeom prst="rightArrow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sp>
        <p:nvSpPr>
          <p:cNvPr id="22" name="Rektangel: rundade hörn 2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CC9F163-5DB9-859F-6F70-3660282D90BC}"/>
              </a:ext>
            </a:extLst>
          </p:cNvPr>
          <p:cNvSpPr/>
          <p:nvPr/>
        </p:nvSpPr>
        <p:spPr>
          <a:xfrm>
            <a:off x="2113613" y="5662267"/>
            <a:ext cx="5066676" cy="71530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/>
              <a:t>Visa facit</a:t>
            </a:r>
          </a:p>
        </p:txBody>
      </p:sp>
    </p:spTree>
    <p:extLst>
      <p:ext uri="{BB962C8B-B14F-4D97-AF65-F5344CB8AC3E}">
        <p14:creationId xmlns:p14="http://schemas.microsoft.com/office/powerpoint/2010/main" val="169749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theme/theme1.xml><?xml version="1.0" encoding="utf-8"?>
<a:theme xmlns:a="http://schemas.openxmlformats.org/drawingml/2006/main" name="Region Västmanland Rosa">
  <a:themeElements>
    <a:clrScheme name="Region Västmanland Rosa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670F3B"/>
      </a:accent1>
      <a:accent2>
        <a:srgbClr val="4B467D"/>
      </a:accent2>
      <a:accent3>
        <a:srgbClr val="339D94"/>
      </a:accent3>
      <a:accent4>
        <a:srgbClr val="3C82AF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CB468A0C-3AD1-40F7-951D-9B6CF80846B1}" vid="{0039DAB0-7D38-4811-8BB1-C6C4965A58F0}"/>
    </a:ext>
  </a:extLst>
</a:theme>
</file>

<file path=ppt/theme/theme2.xml><?xml version="1.0" encoding="utf-8"?>
<a:theme xmlns:a="http://schemas.openxmlformats.org/drawingml/2006/main" name="Region Västmanland Blå">
  <a:themeElements>
    <a:clrScheme name="Region Västmanland Blå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3C82AF"/>
      </a:accent1>
      <a:accent2>
        <a:srgbClr val="4B467D"/>
      </a:accent2>
      <a:accent3>
        <a:srgbClr val="339D94"/>
      </a:accent3>
      <a:accent4>
        <a:srgbClr val="670F3B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CB468A0C-3AD1-40F7-951D-9B6CF80846B1}" vid="{2459BC67-DD28-465A-A611-64CAAD410A4A}"/>
    </a:ext>
  </a:extLst>
</a:theme>
</file>

<file path=ppt/theme/theme3.xml><?xml version="1.0" encoding="utf-8"?>
<a:theme xmlns:a="http://schemas.openxmlformats.org/drawingml/2006/main" name="Region Västmanland Grön">
  <a:themeElements>
    <a:clrScheme name="Region Västmanland Grön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339D94"/>
      </a:accent1>
      <a:accent2>
        <a:srgbClr val="4B467D"/>
      </a:accent2>
      <a:accent3>
        <a:srgbClr val="670F3B"/>
      </a:accent3>
      <a:accent4>
        <a:srgbClr val="3C82AF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CB468A0C-3AD1-40F7-951D-9B6CF80846B1}" vid="{72B876D8-DEED-4268-B914-085C35FD99C3}"/>
    </a:ext>
  </a:extLst>
</a:theme>
</file>

<file path=ppt/theme/theme4.xml><?xml version="1.0" encoding="utf-8"?>
<a:theme xmlns:a="http://schemas.openxmlformats.org/drawingml/2006/main" name="Region Västmanland Medarbetare">
  <a:themeElements>
    <a:clrScheme name="ltv attraktivarbetsgivar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CF142B"/>
      </a:accent1>
      <a:accent2>
        <a:srgbClr val="CF142B"/>
      </a:accent2>
      <a:accent3>
        <a:srgbClr val="CF142B"/>
      </a:accent3>
      <a:accent4>
        <a:srgbClr val="CF142B"/>
      </a:accent4>
      <a:accent5>
        <a:srgbClr val="CF142B"/>
      </a:accent5>
      <a:accent6>
        <a:srgbClr val="CF142B"/>
      </a:accent6>
      <a:hlink>
        <a:srgbClr val="A5A5A5"/>
      </a:hlink>
      <a:folHlink>
        <a:srgbClr val="BFBFBF"/>
      </a:folHlink>
    </a:clrScheme>
    <a:fontScheme name="ltv attraktiv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tv_attraktivarbetsgivare_v10" id="{C89DF3A4-0F3D-4889-82D1-9A52422C2AFF}" vid="{5529674B-7F77-47DD-9375-CA6717CA5E73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egion Västmanland Grön">
    <a:dk1>
      <a:sysClr val="windowText" lastClr="000000"/>
    </a:dk1>
    <a:lt1>
      <a:sysClr val="window" lastClr="FFFFFF"/>
    </a:lt1>
    <a:dk2>
      <a:srgbClr val="7F7F7F"/>
    </a:dk2>
    <a:lt2>
      <a:srgbClr val="FFFFFF"/>
    </a:lt2>
    <a:accent1>
      <a:srgbClr val="339D94"/>
    </a:accent1>
    <a:accent2>
      <a:srgbClr val="4B467D"/>
    </a:accent2>
    <a:accent3>
      <a:srgbClr val="670F3B"/>
    </a:accent3>
    <a:accent4>
      <a:srgbClr val="3C82AF"/>
    </a:accent4>
    <a:accent5>
      <a:srgbClr val="F5AA3C"/>
    </a:accent5>
    <a:accent6>
      <a:srgbClr val="B2A39A"/>
    </a:accent6>
    <a:hlink>
      <a:srgbClr val="31599B"/>
    </a:hlink>
    <a:folHlink>
      <a:srgbClr val="7F7F7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6a8c360-a09e-4f42-add1-82e036b715b9">
      <Terms xmlns="http://schemas.microsoft.com/office/infopath/2007/PartnerControls"/>
    </lcf76f155ced4ddcb4097134ff3c332f>
    <TaxCatchAll xmlns="7b44f18a-da71-4b82-8898-a73c51f2818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B5375F589B4C0418A1A5572AF9170D6" ma:contentTypeVersion="15" ma:contentTypeDescription="Skapa ett nytt dokument." ma:contentTypeScope="" ma:versionID="75173eea379e0a1e20727f1664f52309">
  <xsd:schema xmlns:xsd="http://www.w3.org/2001/XMLSchema" xmlns:xs="http://www.w3.org/2001/XMLSchema" xmlns:p="http://schemas.microsoft.com/office/2006/metadata/properties" xmlns:ns2="96a8c360-a09e-4f42-add1-82e036b715b9" xmlns:ns3="7b44f18a-da71-4b82-8898-a73c51f28184" targetNamespace="http://schemas.microsoft.com/office/2006/metadata/properties" ma:root="true" ma:fieldsID="2751e8006fa6f3472e5998c3c7bab2d1" ns2:_="" ns3:_="">
    <xsd:import namespace="96a8c360-a09e-4f42-add1-82e036b715b9"/>
    <xsd:import namespace="7b44f18a-da71-4b82-8898-a73c51f281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a8c360-a09e-4f42-add1-82e036b715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Bildmarkeringar" ma:readOnly="false" ma:fieldId="{5cf76f15-5ced-4ddc-b409-7134ff3c332f}" ma:taxonomyMulti="true" ma:sspId="e12c2e29-3876-4f0c-ba25-f8f57cb655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44f18a-da71-4b82-8898-a73c51f2818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d21e69f-2839-4293-a5f5-7cbb5d974e94}" ma:internalName="TaxCatchAll" ma:showField="CatchAllData" ma:web="7b44f18a-da71-4b82-8898-a73c51f281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41836F-050D-448E-A7B6-564A2A1A1F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298639-A577-4F3F-91F2-8D6ABE55571D}">
  <ds:schemaRefs>
    <ds:schemaRef ds:uri="7b44f18a-da71-4b82-8898-a73c51f28184"/>
    <ds:schemaRef ds:uri="96a8c360-a09e-4f42-add1-82e036b715b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352457D-4C67-4EE9-98DE-E112238F4631}">
  <ds:schemaRefs>
    <ds:schemaRef ds:uri="7b44f18a-da71-4b82-8898-a73c51f28184"/>
    <ds:schemaRef ds:uri="96a8c360-a09e-4f42-add1-82e036b715b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1061</Words>
  <Application>Microsoft Office PowerPoint</Application>
  <PresentationFormat>Anpassad</PresentationFormat>
  <Paragraphs>120</Paragraphs>
  <Slides>13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Region Västmanland Rosa</vt:lpstr>
      <vt:lpstr>Region Västmanland Blå</vt:lpstr>
      <vt:lpstr>Region Västmanland Grön</vt:lpstr>
      <vt:lpstr>Region Västmanland Medarbetare</vt:lpstr>
      <vt:lpstr>APT-paket miljö</vt:lpstr>
      <vt:lpstr>APT-paket miljö – Del 1</vt:lpstr>
      <vt:lpstr>Fråga 1</vt:lpstr>
      <vt:lpstr>Fråga 2</vt:lpstr>
      <vt:lpstr>Fråga 3</vt:lpstr>
      <vt:lpstr>Fråga 4</vt:lpstr>
      <vt:lpstr>Fråga 5</vt:lpstr>
      <vt:lpstr>Fråga 6</vt:lpstr>
      <vt:lpstr>Fråga 7</vt:lpstr>
      <vt:lpstr>Fråga 8</vt:lpstr>
      <vt:lpstr>Fråga 9</vt:lpstr>
      <vt:lpstr>Fråga 10</vt:lpstr>
      <vt:lpstr>Bra jobbat med quizen!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Hållbarhetsprogram 2023 – 2030</dc:title>
  <dc:creator>Linda Kamsvåg</dc:creator>
  <cp:lastModifiedBy>Emma Magdalena Kednert</cp:lastModifiedBy>
  <cp:revision>1</cp:revision>
  <dcterms:created xsi:type="dcterms:W3CDTF">2021-05-10T14:49:00Z</dcterms:created>
  <dcterms:modified xsi:type="dcterms:W3CDTF">2023-04-11T07:29:15Z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0x0101006B5375F589B4C0418A1A5572AF9170D6</vt:lpwstr>
  </property>
  <property fmtid="{D5CDD505-2E9C-101B-9397-08002B2CF9AE}" pid="3" name="MediaServiceImageTags">
    <vt:lpwstr/>
  </property>
</Properties>
</file>