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4"/>
    <p:sldMasterId id="2147483746" r:id="rId5"/>
    <p:sldMasterId id="2147483648" r:id="rId6"/>
    <p:sldMasterId id="2147483703" r:id="rId7"/>
  </p:sldMasterIdLst>
  <p:notesMasterIdLst>
    <p:notesMasterId r:id="rId18"/>
  </p:notesMasterIdLst>
  <p:sldIdLst>
    <p:sldId id="256" r:id="rId8"/>
    <p:sldId id="278" r:id="rId9"/>
    <p:sldId id="268" r:id="rId10"/>
    <p:sldId id="269" r:id="rId11"/>
    <p:sldId id="270" r:id="rId12"/>
    <p:sldId id="271" r:id="rId13"/>
    <p:sldId id="272" r:id="rId14"/>
    <p:sldId id="275" r:id="rId15"/>
    <p:sldId id="274" r:id="rId16"/>
    <p:sldId id="277" r:id="rId17"/>
  </p:sldIdLst>
  <p:sldSz cx="20104100" cy="11309350"/>
  <p:notesSz cx="20104100" cy="113093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25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DF2"/>
    <a:srgbClr val="DFECF9"/>
    <a:srgbClr val="DCEEEB"/>
    <a:srgbClr val="E9F6F7"/>
    <a:srgbClr val="F4DEE6"/>
    <a:srgbClr val="DFFFFF"/>
    <a:srgbClr val="E1F6FF"/>
    <a:srgbClr val="D2E6F5"/>
    <a:srgbClr val="E8F5F5"/>
    <a:srgbClr val="D1E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38A19C-713C-4601-A603-3D4D393B267D}" v="127" dt="2025-07-02T09:00:29.19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Format med tema 2 - dekorfärg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6327" autoAdjust="0"/>
  </p:normalViewPr>
  <p:slideViewPr>
    <p:cSldViewPr>
      <p:cViewPr varScale="1">
        <p:scale>
          <a:sx n="72" d="100"/>
          <a:sy n="72" d="100"/>
        </p:scale>
        <p:origin x="84" y="198"/>
      </p:cViewPr>
      <p:guideLst>
        <p:guide orient="horz" pos="2880"/>
        <p:guide pos="22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4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3.xml"/><Relationship Id="rId3" Type="http://schemas.openxmlformats.org/officeDocument/2006/relationships/slide" Target="../slides/slide6.xml"/><Relationship Id="rId7" Type="http://schemas.openxmlformats.org/officeDocument/2006/relationships/slide" Target="../slides/slide10.xml"/><Relationship Id="rId2" Type="http://schemas.openxmlformats.org/officeDocument/2006/relationships/slide" Target="../slides/slide5.xml"/><Relationship Id="rId1" Type="http://schemas.openxmlformats.org/officeDocument/2006/relationships/slide" Target="../slides/slide4.xml"/><Relationship Id="rId6" Type="http://schemas.openxmlformats.org/officeDocument/2006/relationships/slide" Target="../slides/slide9.xml"/><Relationship Id="rId5" Type="http://schemas.openxmlformats.org/officeDocument/2006/relationships/slide" Target="../slides/slide8.xml"/><Relationship Id="rId4" Type="http://schemas.openxmlformats.org/officeDocument/2006/relationships/slide" Target="../slides/slide7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mailto:hallbarhet@regionvastmanland.se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mailto:hallbarhet@regionvastmanland.s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9990D5-499C-47DD-9FA3-AFCCC53623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B15FC49-EB24-4AA6-A5DE-6E1F4E560F9B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v-SE" sz="2800" baseline="0" dirty="0"/>
            <a:t>Avfall</a:t>
          </a:r>
          <a:endParaRPr lang="sv-SE" sz="28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D770692-AFD0-472D-A645-3F3AA7A92F31}" type="parTrans" cxnId="{E938F7A8-51B0-4F94-8A6B-51E14B754222}">
      <dgm:prSet/>
      <dgm:spPr/>
      <dgm:t>
        <a:bodyPr/>
        <a:lstStyle/>
        <a:p>
          <a:endParaRPr lang="sv-SE" sz="2800"/>
        </a:p>
      </dgm:t>
    </dgm:pt>
    <dgm:pt modelId="{9F6A4418-5D43-4039-819E-F2278FA3F2BB}" type="sibTrans" cxnId="{E938F7A8-51B0-4F94-8A6B-51E14B754222}">
      <dgm:prSet/>
      <dgm:spPr/>
      <dgm:t>
        <a:bodyPr/>
        <a:lstStyle/>
        <a:p>
          <a:endParaRPr lang="sv-SE" sz="2800"/>
        </a:p>
      </dgm:t>
    </dgm:pt>
    <dgm:pt modelId="{D24B0EE5-005C-407F-B45C-F8A0FE46371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v-SE" sz="2800" baseline="0" dirty="0"/>
            <a:t>Cirkulära materialflöden</a:t>
          </a:r>
          <a:endParaRPr lang="sv-SE" sz="28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89360DCE-CEC3-468E-B2C5-C36430D1FF79}" type="parTrans" cxnId="{E08974CB-4160-47DC-ABB7-24A87722EFC8}">
      <dgm:prSet/>
      <dgm:spPr/>
      <dgm:t>
        <a:bodyPr/>
        <a:lstStyle/>
        <a:p>
          <a:endParaRPr lang="sv-SE" sz="2800"/>
        </a:p>
      </dgm:t>
    </dgm:pt>
    <dgm:pt modelId="{2F3B50A4-16E2-49A7-93A7-50DA617A0841}" type="sibTrans" cxnId="{E08974CB-4160-47DC-ABB7-24A87722EFC8}">
      <dgm:prSet/>
      <dgm:spPr/>
      <dgm:t>
        <a:bodyPr/>
        <a:lstStyle/>
        <a:p>
          <a:endParaRPr lang="sv-SE" sz="2800"/>
        </a:p>
      </dgm:t>
    </dgm:pt>
    <dgm:pt modelId="{DF1FDDAB-C13D-4D1D-B339-EC6952F20CE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v-SE" sz="2800" baseline="0" dirty="0"/>
            <a:t>Kemikalier</a:t>
          </a:r>
          <a:endParaRPr lang="sv-SE" sz="28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AD816EA-21E7-41A5-BECC-71746196EAD1}" type="parTrans" cxnId="{A66C867F-5E98-4F84-A30E-4D57B5CF71DA}">
      <dgm:prSet/>
      <dgm:spPr/>
      <dgm:t>
        <a:bodyPr/>
        <a:lstStyle/>
        <a:p>
          <a:endParaRPr lang="sv-SE" sz="2800"/>
        </a:p>
      </dgm:t>
    </dgm:pt>
    <dgm:pt modelId="{80D97AD3-92BD-4756-B9A4-06E5C91899AD}" type="sibTrans" cxnId="{A66C867F-5E98-4F84-A30E-4D57B5CF71DA}">
      <dgm:prSet/>
      <dgm:spPr/>
      <dgm:t>
        <a:bodyPr/>
        <a:lstStyle/>
        <a:p>
          <a:endParaRPr lang="sv-SE" sz="2800"/>
        </a:p>
      </dgm:t>
    </dgm:pt>
    <dgm:pt modelId="{AAE3BFFB-C2EA-4D55-8AD2-95078BEB030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v-SE" sz="2800" baseline="0" dirty="0"/>
            <a:t>Biologisk mångfald i vår utemiljö</a:t>
          </a:r>
          <a:endParaRPr lang="sv-SE" sz="28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0EFE2C29-BB9D-481F-A43E-B4BC256F9C38}" type="parTrans" cxnId="{C3BC7F36-813D-49FF-89C4-D83F5E13F77B}">
      <dgm:prSet/>
      <dgm:spPr/>
      <dgm:t>
        <a:bodyPr/>
        <a:lstStyle/>
        <a:p>
          <a:endParaRPr lang="sv-SE" sz="2800"/>
        </a:p>
      </dgm:t>
    </dgm:pt>
    <dgm:pt modelId="{775CA587-22D3-41FC-AEB6-954DF0C35DF1}" type="sibTrans" cxnId="{C3BC7F36-813D-49FF-89C4-D83F5E13F77B}">
      <dgm:prSet/>
      <dgm:spPr/>
      <dgm:t>
        <a:bodyPr/>
        <a:lstStyle/>
        <a:p>
          <a:endParaRPr lang="sv-SE" sz="2800"/>
        </a:p>
      </dgm:t>
    </dgm:pt>
    <dgm:pt modelId="{2ECED046-A60B-4800-AAF4-E75F1DD4BC7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v-SE" sz="2800" baseline="0" dirty="0"/>
            <a:t>Energi</a:t>
          </a:r>
          <a:endParaRPr lang="sv-SE" sz="28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E82DD1BA-A188-4571-9B2E-E5EA631E2794}" type="parTrans" cxnId="{94F59CC0-B6B5-4279-9C5B-E590457A4CE8}">
      <dgm:prSet/>
      <dgm:spPr/>
      <dgm:t>
        <a:bodyPr/>
        <a:lstStyle/>
        <a:p>
          <a:endParaRPr lang="sv-SE" sz="2800"/>
        </a:p>
      </dgm:t>
    </dgm:pt>
    <dgm:pt modelId="{75027420-8B26-4F92-8E3F-A7CB8C805FC4}" type="sibTrans" cxnId="{94F59CC0-B6B5-4279-9C5B-E590457A4CE8}">
      <dgm:prSet/>
      <dgm:spPr/>
      <dgm:t>
        <a:bodyPr/>
        <a:lstStyle/>
        <a:p>
          <a:endParaRPr lang="sv-SE" sz="2800"/>
        </a:p>
      </dgm:t>
    </dgm:pt>
    <dgm:pt modelId="{54C1DBB4-0E31-4324-AC1B-AD33270B3821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v-SE" sz="2800" baseline="0" dirty="0"/>
            <a:t>Läkemedel</a:t>
          </a:r>
          <a:endParaRPr lang="sv-SE" sz="28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6" action="ppaction://hlinksldjump"/>
          </dgm14:cNvPr>
        </a:ext>
      </dgm:extLst>
    </dgm:pt>
    <dgm:pt modelId="{857A4957-BC98-4F5F-920A-7D8C2A0AB8CD}" type="parTrans" cxnId="{D6316D20-77E6-4356-B397-59C47C78E547}">
      <dgm:prSet/>
      <dgm:spPr/>
      <dgm:t>
        <a:bodyPr/>
        <a:lstStyle/>
        <a:p>
          <a:endParaRPr lang="sv-SE" sz="2800"/>
        </a:p>
      </dgm:t>
    </dgm:pt>
    <dgm:pt modelId="{81083228-9C9A-416A-B0AF-7A52135053CF}" type="sibTrans" cxnId="{D6316D20-77E6-4356-B397-59C47C78E547}">
      <dgm:prSet/>
      <dgm:spPr/>
      <dgm:t>
        <a:bodyPr/>
        <a:lstStyle/>
        <a:p>
          <a:endParaRPr lang="sv-SE" sz="2800"/>
        </a:p>
      </dgm:t>
    </dgm:pt>
    <dgm:pt modelId="{DC9CB6CE-A05D-4803-BEE9-EF38A3A56CD1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v-SE" sz="2800" baseline="0" dirty="0"/>
            <a:t>Inköp</a:t>
          </a:r>
          <a:endParaRPr lang="sv-SE" sz="28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7" action="ppaction://hlinksldjump"/>
          </dgm14:cNvPr>
        </a:ext>
      </dgm:extLst>
    </dgm:pt>
    <dgm:pt modelId="{80CDD897-0CD1-43FC-95A4-773A19434263}" type="parTrans" cxnId="{6A1581FF-679D-4AD2-9A8B-F945A85EF264}">
      <dgm:prSet/>
      <dgm:spPr/>
      <dgm:t>
        <a:bodyPr/>
        <a:lstStyle/>
        <a:p>
          <a:endParaRPr lang="sv-SE" sz="2800"/>
        </a:p>
      </dgm:t>
    </dgm:pt>
    <dgm:pt modelId="{5BE3CFE1-62D8-49D1-BEEB-B8068121BE2B}" type="sibTrans" cxnId="{6A1581FF-679D-4AD2-9A8B-F945A85EF264}">
      <dgm:prSet/>
      <dgm:spPr/>
      <dgm:t>
        <a:bodyPr/>
        <a:lstStyle/>
        <a:p>
          <a:endParaRPr lang="sv-SE" sz="2800"/>
        </a:p>
      </dgm:t>
    </dgm:pt>
    <dgm:pt modelId="{4DC7E4B8-01A2-4349-B682-8ED3DA3AF38A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v-SE" sz="2800" baseline="0"/>
            <a:t>Resor</a:t>
          </a:r>
          <a:endParaRPr lang="sv-SE" sz="28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8" action="ppaction://hlinksldjump"/>
          </dgm14:cNvPr>
        </a:ext>
      </dgm:extLst>
    </dgm:pt>
    <dgm:pt modelId="{A60BB237-D308-4BB0-B91B-B3FCF917A26E}" type="parTrans" cxnId="{0D40FD14-7454-4C7F-9149-B2FA471A2499}">
      <dgm:prSet/>
      <dgm:spPr/>
      <dgm:t>
        <a:bodyPr/>
        <a:lstStyle/>
        <a:p>
          <a:endParaRPr lang="sv-SE"/>
        </a:p>
      </dgm:t>
    </dgm:pt>
    <dgm:pt modelId="{4E23664D-92BC-4A1E-AB26-AC27650AB3E6}" type="sibTrans" cxnId="{0D40FD14-7454-4C7F-9149-B2FA471A2499}">
      <dgm:prSet/>
      <dgm:spPr/>
      <dgm:t>
        <a:bodyPr/>
        <a:lstStyle/>
        <a:p>
          <a:endParaRPr lang="sv-SE"/>
        </a:p>
      </dgm:t>
    </dgm:pt>
    <dgm:pt modelId="{24783FB1-E497-455F-BC8D-4EEF0D1F95C3}" type="pres">
      <dgm:prSet presAssocID="{FB9990D5-499C-47DD-9FA3-AFCCC5362387}" presName="linear" presStyleCnt="0">
        <dgm:presLayoutVars>
          <dgm:animLvl val="lvl"/>
          <dgm:resizeHandles val="exact"/>
        </dgm:presLayoutVars>
      </dgm:prSet>
      <dgm:spPr/>
    </dgm:pt>
    <dgm:pt modelId="{BD162AF1-CD71-44A6-8D99-536C530492D4}" type="pres">
      <dgm:prSet presAssocID="{4DC7E4B8-01A2-4349-B682-8ED3DA3AF38A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17641832-409E-415F-A118-A55C174691C7}" type="pres">
      <dgm:prSet presAssocID="{4E23664D-92BC-4A1E-AB26-AC27650AB3E6}" presName="spacer" presStyleCnt="0"/>
      <dgm:spPr/>
    </dgm:pt>
    <dgm:pt modelId="{C94765F7-D911-4C65-9103-609A01C971FD}" type="pres">
      <dgm:prSet presAssocID="{0B15FC49-EB24-4AA6-A5DE-6E1F4E560F9B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571BF2D2-5061-43E8-A2FC-F40C6FE57CB6}" type="pres">
      <dgm:prSet presAssocID="{9F6A4418-5D43-4039-819E-F2278FA3F2BB}" presName="spacer" presStyleCnt="0"/>
      <dgm:spPr/>
    </dgm:pt>
    <dgm:pt modelId="{A074853F-BFFF-4679-98A6-F400CBFADDC2}" type="pres">
      <dgm:prSet presAssocID="{D24B0EE5-005C-407F-B45C-F8A0FE46371D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A7D5EF32-DD0B-41BC-8E05-D8331CD0B404}" type="pres">
      <dgm:prSet presAssocID="{2F3B50A4-16E2-49A7-93A7-50DA617A0841}" presName="spacer" presStyleCnt="0"/>
      <dgm:spPr/>
    </dgm:pt>
    <dgm:pt modelId="{D19C2859-CF74-41C0-8B25-4CBB8C618732}" type="pres">
      <dgm:prSet presAssocID="{DF1FDDAB-C13D-4D1D-B339-EC6952F20CE7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3EB1AD60-F005-4FDC-A339-279A2611367E}" type="pres">
      <dgm:prSet presAssocID="{80D97AD3-92BD-4756-B9A4-06E5C91899AD}" presName="spacer" presStyleCnt="0"/>
      <dgm:spPr/>
    </dgm:pt>
    <dgm:pt modelId="{598211E3-A5D9-41DE-82BF-10C9905556E0}" type="pres">
      <dgm:prSet presAssocID="{AAE3BFFB-C2EA-4D55-8AD2-95078BEB0307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C1792826-ACFE-460F-88CC-3EA98446EE91}" type="pres">
      <dgm:prSet presAssocID="{775CA587-22D3-41FC-AEB6-954DF0C35DF1}" presName="spacer" presStyleCnt="0"/>
      <dgm:spPr/>
    </dgm:pt>
    <dgm:pt modelId="{06406A15-4CA6-4B8B-A2A1-158E90D51C03}" type="pres">
      <dgm:prSet presAssocID="{2ECED046-A60B-4800-AAF4-E75F1DD4BC77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0942A187-B94E-4826-87BD-A2B333C8B8CF}" type="pres">
      <dgm:prSet presAssocID="{75027420-8B26-4F92-8E3F-A7CB8C805FC4}" presName="spacer" presStyleCnt="0"/>
      <dgm:spPr/>
    </dgm:pt>
    <dgm:pt modelId="{46224F10-9F47-4146-A502-BA9D1DD0492F}" type="pres">
      <dgm:prSet presAssocID="{54C1DBB4-0E31-4324-AC1B-AD33270B3821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91508918-6314-4D43-A750-039425256B5E}" type="pres">
      <dgm:prSet presAssocID="{81083228-9C9A-416A-B0AF-7A52135053CF}" presName="spacer" presStyleCnt="0"/>
      <dgm:spPr/>
    </dgm:pt>
    <dgm:pt modelId="{E03AADAA-6F81-4C6F-A6DF-4138ED6C7F30}" type="pres">
      <dgm:prSet presAssocID="{DC9CB6CE-A05D-4803-BEE9-EF38A3A56CD1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0D40FD14-7454-4C7F-9149-B2FA471A2499}" srcId="{FB9990D5-499C-47DD-9FA3-AFCCC5362387}" destId="{4DC7E4B8-01A2-4349-B682-8ED3DA3AF38A}" srcOrd="0" destOrd="0" parTransId="{A60BB237-D308-4BB0-B91B-B3FCF917A26E}" sibTransId="{4E23664D-92BC-4A1E-AB26-AC27650AB3E6}"/>
    <dgm:cxn modelId="{D6316D20-77E6-4356-B397-59C47C78E547}" srcId="{FB9990D5-499C-47DD-9FA3-AFCCC5362387}" destId="{54C1DBB4-0E31-4324-AC1B-AD33270B3821}" srcOrd="6" destOrd="0" parTransId="{857A4957-BC98-4F5F-920A-7D8C2A0AB8CD}" sibTransId="{81083228-9C9A-416A-B0AF-7A52135053CF}"/>
    <dgm:cxn modelId="{7396B02E-B2B6-4441-A8FF-9A2273B5B658}" type="presOf" srcId="{2ECED046-A60B-4800-AAF4-E75F1DD4BC77}" destId="{06406A15-4CA6-4B8B-A2A1-158E90D51C03}" srcOrd="0" destOrd="0" presId="urn:microsoft.com/office/officeart/2005/8/layout/vList2"/>
    <dgm:cxn modelId="{C3BC7F36-813D-49FF-89C4-D83F5E13F77B}" srcId="{FB9990D5-499C-47DD-9FA3-AFCCC5362387}" destId="{AAE3BFFB-C2EA-4D55-8AD2-95078BEB0307}" srcOrd="4" destOrd="0" parTransId="{0EFE2C29-BB9D-481F-A43E-B4BC256F9C38}" sibTransId="{775CA587-22D3-41FC-AEB6-954DF0C35DF1}"/>
    <dgm:cxn modelId="{3F2FB74B-E1E0-4B1A-ACEA-6613D76A18AF}" type="presOf" srcId="{AAE3BFFB-C2EA-4D55-8AD2-95078BEB0307}" destId="{598211E3-A5D9-41DE-82BF-10C9905556E0}" srcOrd="0" destOrd="0" presId="urn:microsoft.com/office/officeart/2005/8/layout/vList2"/>
    <dgm:cxn modelId="{9FC2D976-DB1E-4A2B-9916-B4D41FF41673}" type="presOf" srcId="{FB9990D5-499C-47DD-9FA3-AFCCC5362387}" destId="{24783FB1-E497-455F-BC8D-4EEF0D1F95C3}" srcOrd="0" destOrd="0" presId="urn:microsoft.com/office/officeart/2005/8/layout/vList2"/>
    <dgm:cxn modelId="{A66C867F-5E98-4F84-A30E-4D57B5CF71DA}" srcId="{FB9990D5-499C-47DD-9FA3-AFCCC5362387}" destId="{DF1FDDAB-C13D-4D1D-B339-EC6952F20CE7}" srcOrd="3" destOrd="0" parTransId="{9AD816EA-21E7-41A5-BECC-71746196EAD1}" sibTransId="{80D97AD3-92BD-4756-B9A4-06E5C91899AD}"/>
    <dgm:cxn modelId="{E938F7A8-51B0-4F94-8A6B-51E14B754222}" srcId="{FB9990D5-499C-47DD-9FA3-AFCCC5362387}" destId="{0B15FC49-EB24-4AA6-A5DE-6E1F4E560F9B}" srcOrd="1" destOrd="0" parTransId="{9D770692-AFD0-472D-A645-3F3AA7A92F31}" sibTransId="{9F6A4418-5D43-4039-819E-F2278FA3F2BB}"/>
    <dgm:cxn modelId="{94F59CC0-B6B5-4279-9C5B-E590457A4CE8}" srcId="{FB9990D5-499C-47DD-9FA3-AFCCC5362387}" destId="{2ECED046-A60B-4800-AAF4-E75F1DD4BC77}" srcOrd="5" destOrd="0" parTransId="{E82DD1BA-A188-4571-9B2E-E5EA631E2794}" sibTransId="{75027420-8B26-4F92-8E3F-A7CB8C805FC4}"/>
    <dgm:cxn modelId="{9A2F5FC4-49A4-4BBA-86DE-C60EFFEA4D14}" type="presOf" srcId="{DC9CB6CE-A05D-4803-BEE9-EF38A3A56CD1}" destId="{E03AADAA-6F81-4C6F-A6DF-4138ED6C7F30}" srcOrd="0" destOrd="0" presId="urn:microsoft.com/office/officeart/2005/8/layout/vList2"/>
    <dgm:cxn modelId="{EC8AC6C4-836B-4E67-BD60-1668CB4EE0AE}" type="presOf" srcId="{D24B0EE5-005C-407F-B45C-F8A0FE46371D}" destId="{A074853F-BFFF-4679-98A6-F400CBFADDC2}" srcOrd="0" destOrd="0" presId="urn:microsoft.com/office/officeart/2005/8/layout/vList2"/>
    <dgm:cxn modelId="{740248C6-589E-45D9-AAF4-ACDC6DBDDDB0}" type="presOf" srcId="{4DC7E4B8-01A2-4349-B682-8ED3DA3AF38A}" destId="{BD162AF1-CD71-44A6-8D99-536C530492D4}" srcOrd="0" destOrd="0" presId="urn:microsoft.com/office/officeart/2005/8/layout/vList2"/>
    <dgm:cxn modelId="{3A8553C9-6C4F-44F3-8614-5C3F3337DA2C}" type="presOf" srcId="{54C1DBB4-0E31-4324-AC1B-AD33270B3821}" destId="{46224F10-9F47-4146-A502-BA9D1DD0492F}" srcOrd="0" destOrd="0" presId="urn:microsoft.com/office/officeart/2005/8/layout/vList2"/>
    <dgm:cxn modelId="{E08974CB-4160-47DC-ABB7-24A87722EFC8}" srcId="{FB9990D5-499C-47DD-9FA3-AFCCC5362387}" destId="{D24B0EE5-005C-407F-B45C-F8A0FE46371D}" srcOrd="2" destOrd="0" parTransId="{89360DCE-CEC3-468E-B2C5-C36430D1FF79}" sibTransId="{2F3B50A4-16E2-49A7-93A7-50DA617A0841}"/>
    <dgm:cxn modelId="{C2C2C3E5-99AD-43CD-848D-16395067C03D}" type="presOf" srcId="{DF1FDDAB-C13D-4D1D-B339-EC6952F20CE7}" destId="{D19C2859-CF74-41C0-8B25-4CBB8C618732}" srcOrd="0" destOrd="0" presId="urn:microsoft.com/office/officeart/2005/8/layout/vList2"/>
    <dgm:cxn modelId="{0C5061EA-56F8-468E-8D8E-34DAB1956E42}" type="presOf" srcId="{0B15FC49-EB24-4AA6-A5DE-6E1F4E560F9B}" destId="{C94765F7-D911-4C65-9103-609A01C971FD}" srcOrd="0" destOrd="0" presId="urn:microsoft.com/office/officeart/2005/8/layout/vList2"/>
    <dgm:cxn modelId="{6A1581FF-679D-4AD2-9A8B-F945A85EF264}" srcId="{FB9990D5-499C-47DD-9FA3-AFCCC5362387}" destId="{DC9CB6CE-A05D-4803-BEE9-EF38A3A56CD1}" srcOrd="7" destOrd="0" parTransId="{80CDD897-0CD1-43FC-95A4-773A19434263}" sibTransId="{5BE3CFE1-62D8-49D1-BEEB-B8068121BE2B}"/>
    <dgm:cxn modelId="{6344F8B8-8381-45AF-98CB-B20D9DE4FE1B}" type="presParOf" srcId="{24783FB1-E497-455F-BC8D-4EEF0D1F95C3}" destId="{BD162AF1-CD71-44A6-8D99-536C530492D4}" srcOrd="0" destOrd="0" presId="urn:microsoft.com/office/officeart/2005/8/layout/vList2"/>
    <dgm:cxn modelId="{3FED22AC-39D7-4469-AE27-EA78514E7A18}" type="presParOf" srcId="{24783FB1-E497-455F-BC8D-4EEF0D1F95C3}" destId="{17641832-409E-415F-A118-A55C174691C7}" srcOrd="1" destOrd="0" presId="urn:microsoft.com/office/officeart/2005/8/layout/vList2"/>
    <dgm:cxn modelId="{11102AE5-48A5-4454-9F18-9B32EE97CB08}" type="presParOf" srcId="{24783FB1-E497-455F-BC8D-4EEF0D1F95C3}" destId="{C94765F7-D911-4C65-9103-609A01C971FD}" srcOrd="2" destOrd="0" presId="urn:microsoft.com/office/officeart/2005/8/layout/vList2"/>
    <dgm:cxn modelId="{2C14951C-81ED-4AFA-A247-70182254BE8F}" type="presParOf" srcId="{24783FB1-E497-455F-BC8D-4EEF0D1F95C3}" destId="{571BF2D2-5061-43E8-A2FC-F40C6FE57CB6}" srcOrd="3" destOrd="0" presId="urn:microsoft.com/office/officeart/2005/8/layout/vList2"/>
    <dgm:cxn modelId="{C1C76F28-C926-41BC-B3DA-4744F470FD8E}" type="presParOf" srcId="{24783FB1-E497-455F-BC8D-4EEF0D1F95C3}" destId="{A074853F-BFFF-4679-98A6-F400CBFADDC2}" srcOrd="4" destOrd="0" presId="urn:microsoft.com/office/officeart/2005/8/layout/vList2"/>
    <dgm:cxn modelId="{14BA4D1E-683C-413E-A4A4-0E7E773E452E}" type="presParOf" srcId="{24783FB1-E497-455F-BC8D-4EEF0D1F95C3}" destId="{A7D5EF32-DD0B-41BC-8E05-D8331CD0B404}" srcOrd="5" destOrd="0" presId="urn:microsoft.com/office/officeart/2005/8/layout/vList2"/>
    <dgm:cxn modelId="{9902FB20-B8E8-474A-B9D5-6E5B22FCB96D}" type="presParOf" srcId="{24783FB1-E497-455F-BC8D-4EEF0D1F95C3}" destId="{D19C2859-CF74-41C0-8B25-4CBB8C618732}" srcOrd="6" destOrd="0" presId="urn:microsoft.com/office/officeart/2005/8/layout/vList2"/>
    <dgm:cxn modelId="{3E523116-181C-4FE6-8A2B-A633E7E75747}" type="presParOf" srcId="{24783FB1-E497-455F-BC8D-4EEF0D1F95C3}" destId="{3EB1AD60-F005-4FDC-A339-279A2611367E}" srcOrd="7" destOrd="0" presId="urn:microsoft.com/office/officeart/2005/8/layout/vList2"/>
    <dgm:cxn modelId="{3BB02BCD-E71E-436B-8DE7-04CC4A178D0E}" type="presParOf" srcId="{24783FB1-E497-455F-BC8D-4EEF0D1F95C3}" destId="{598211E3-A5D9-41DE-82BF-10C9905556E0}" srcOrd="8" destOrd="0" presId="urn:microsoft.com/office/officeart/2005/8/layout/vList2"/>
    <dgm:cxn modelId="{6AC97B21-BADE-4308-9A67-AEFD57F936CF}" type="presParOf" srcId="{24783FB1-E497-455F-BC8D-4EEF0D1F95C3}" destId="{C1792826-ACFE-460F-88CC-3EA98446EE91}" srcOrd="9" destOrd="0" presId="urn:microsoft.com/office/officeart/2005/8/layout/vList2"/>
    <dgm:cxn modelId="{A1150B71-A7A3-4325-9440-6FEF802667FC}" type="presParOf" srcId="{24783FB1-E497-455F-BC8D-4EEF0D1F95C3}" destId="{06406A15-4CA6-4B8B-A2A1-158E90D51C03}" srcOrd="10" destOrd="0" presId="urn:microsoft.com/office/officeart/2005/8/layout/vList2"/>
    <dgm:cxn modelId="{F0F2090A-06A5-452E-81FE-051EFE1D399D}" type="presParOf" srcId="{24783FB1-E497-455F-BC8D-4EEF0D1F95C3}" destId="{0942A187-B94E-4826-87BD-A2B333C8B8CF}" srcOrd="11" destOrd="0" presId="urn:microsoft.com/office/officeart/2005/8/layout/vList2"/>
    <dgm:cxn modelId="{0E95EE37-2DCF-4EE3-A4FB-32424CF65139}" type="presParOf" srcId="{24783FB1-E497-455F-BC8D-4EEF0D1F95C3}" destId="{46224F10-9F47-4146-A502-BA9D1DD0492F}" srcOrd="12" destOrd="0" presId="urn:microsoft.com/office/officeart/2005/8/layout/vList2"/>
    <dgm:cxn modelId="{D54C4CC1-6326-4D49-8445-259FDD600344}" type="presParOf" srcId="{24783FB1-E497-455F-BC8D-4EEF0D1F95C3}" destId="{91508918-6314-4D43-A750-039425256B5E}" srcOrd="13" destOrd="0" presId="urn:microsoft.com/office/officeart/2005/8/layout/vList2"/>
    <dgm:cxn modelId="{A3B70EE8-8E12-484E-AE5E-80A820624B95}" type="presParOf" srcId="{24783FB1-E497-455F-BC8D-4EEF0D1F95C3}" destId="{E03AADAA-6F81-4C6F-A6DF-4138ED6C7F30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25AFF85-685F-4E0C-BD82-DF5DC4EDF5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88675175-85A8-4232-A08F-A89DF578CB8A}">
      <dgm:prSet custT="1"/>
      <dgm:spPr/>
      <dgm:t>
        <a:bodyPr/>
        <a:lstStyle/>
        <a:p>
          <a:r>
            <a:rPr lang="sv-SE" sz="2800"/>
            <a:t>Hur kan jag påverka vilka produkter som köps in?</a:t>
          </a:r>
          <a:endParaRPr lang="sv-SE" sz="2800" dirty="0"/>
        </a:p>
      </dgm:t>
    </dgm:pt>
    <dgm:pt modelId="{638DF09D-9621-402E-93CA-01E241638200}" type="parTrans" cxnId="{E30BEF6E-CCFE-4A1B-AEAB-9E3416F01DAF}">
      <dgm:prSet/>
      <dgm:spPr/>
      <dgm:t>
        <a:bodyPr/>
        <a:lstStyle/>
        <a:p>
          <a:endParaRPr lang="sv-SE" sz="2800"/>
        </a:p>
      </dgm:t>
    </dgm:pt>
    <dgm:pt modelId="{F164C826-E266-4FFE-BA4E-7BE7828AFF6B}" type="sibTrans" cxnId="{E30BEF6E-CCFE-4A1B-AEAB-9E3416F01DAF}">
      <dgm:prSet/>
      <dgm:spPr/>
      <dgm:t>
        <a:bodyPr/>
        <a:lstStyle/>
        <a:p>
          <a:endParaRPr lang="sv-SE" sz="2800"/>
        </a:p>
      </dgm:t>
    </dgm:pt>
    <dgm:pt modelId="{E6E6C8BE-E18F-4811-B119-3B9E8D1C881F}">
      <dgm:prSet custT="1"/>
      <dgm:spPr/>
      <dgm:t>
        <a:bodyPr/>
        <a:lstStyle/>
        <a:p>
          <a:r>
            <a:rPr lang="sv-SE" sz="2800" dirty="0"/>
            <a:t>Hur kan jag använda regionens minskningslista, klicka på </a:t>
          </a:r>
          <a:r>
            <a:rPr lang="sv-SE" sz="2800"/>
            <a:t>knappen nedan, </a:t>
          </a:r>
          <a:r>
            <a:rPr lang="sv-SE" sz="2800" dirty="0"/>
            <a:t>för att byta till miljöbättre artiklar?</a:t>
          </a:r>
        </a:p>
      </dgm:t>
    </dgm:pt>
    <dgm:pt modelId="{A13540FD-EFF6-43A0-ACC0-32C19F5A5697}" type="parTrans" cxnId="{84FB99FD-E4CB-47CE-97C7-E6D866A91807}">
      <dgm:prSet/>
      <dgm:spPr/>
      <dgm:t>
        <a:bodyPr/>
        <a:lstStyle/>
        <a:p>
          <a:endParaRPr lang="sv-SE" sz="2800"/>
        </a:p>
      </dgm:t>
    </dgm:pt>
    <dgm:pt modelId="{C7CF378E-2E4F-4ADA-8DA8-2327041ADC41}" type="sibTrans" cxnId="{84FB99FD-E4CB-47CE-97C7-E6D866A91807}">
      <dgm:prSet/>
      <dgm:spPr/>
      <dgm:t>
        <a:bodyPr/>
        <a:lstStyle/>
        <a:p>
          <a:endParaRPr lang="sv-SE" sz="2800"/>
        </a:p>
      </dgm:t>
    </dgm:pt>
    <dgm:pt modelId="{D926BA6E-1B8E-4935-906D-47BA933130D9}">
      <dgm:prSet custT="1"/>
      <dgm:spPr/>
      <dgm:t>
        <a:bodyPr/>
        <a:lstStyle/>
        <a:p>
          <a:r>
            <a:rPr lang="sv-SE" sz="2800"/>
            <a:t>Händer det att jag köper utanför regionens avtal?</a:t>
          </a:r>
          <a:endParaRPr lang="sv-SE" sz="2800" dirty="0"/>
        </a:p>
      </dgm:t>
    </dgm:pt>
    <dgm:pt modelId="{8013C38B-8E57-44CB-B7DF-3CE539010539}" type="parTrans" cxnId="{6C1D4A18-DB02-45C6-9D45-80E7D494979C}">
      <dgm:prSet/>
      <dgm:spPr/>
      <dgm:t>
        <a:bodyPr/>
        <a:lstStyle/>
        <a:p>
          <a:endParaRPr lang="sv-SE" sz="2800"/>
        </a:p>
      </dgm:t>
    </dgm:pt>
    <dgm:pt modelId="{AE2CFF31-05DA-4366-ABB8-7521CF0DC043}" type="sibTrans" cxnId="{6C1D4A18-DB02-45C6-9D45-80E7D494979C}">
      <dgm:prSet/>
      <dgm:spPr/>
      <dgm:t>
        <a:bodyPr/>
        <a:lstStyle/>
        <a:p>
          <a:endParaRPr lang="sv-SE" sz="2800"/>
        </a:p>
      </dgm:t>
    </dgm:pt>
    <dgm:pt modelId="{10A3BF48-C9D1-4B0C-8E17-7D4990BD73B7}">
      <dgm:prSet custT="1"/>
      <dgm:spPr/>
      <dgm:t>
        <a:bodyPr/>
        <a:lstStyle/>
        <a:p>
          <a:r>
            <a:rPr lang="sv-SE" sz="2800"/>
            <a:t>Om ja – berätta varför?</a:t>
          </a:r>
          <a:endParaRPr lang="sv-SE" sz="2800" dirty="0"/>
        </a:p>
      </dgm:t>
    </dgm:pt>
    <dgm:pt modelId="{6D761302-A080-488C-8D63-4F2AEAC6DA04}" type="parTrans" cxnId="{74D93DC1-1BC0-4137-8BA7-87D374BB0994}">
      <dgm:prSet/>
      <dgm:spPr/>
      <dgm:t>
        <a:bodyPr/>
        <a:lstStyle/>
        <a:p>
          <a:endParaRPr lang="sv-SE" sz="2800"/>
        </a:p>
      </dgm:t>
    </dgm:pt>
    <dgm:pt modelId="{81209BDC-3839-455A-95FC-40FE8284D049}" type="sibTrans" cxnId="{74D93DC1-1BC0-4137-8BA7-87D374BB0994}">
      <dgm:prSet/>
      <dgm:spPr/>
      <dgm:t>
        <a:bodyPr/>
        <a:lstStyle/>
        <a:p>
          <a:endParaRPr lang="sv-SE" sz="2800"/>
        </a:p>
      </dgm:t>
    </dgm:pt>
    <dgm:pt modelId="{2FBC6C9A-3A03-4927-B78C-72A29C4B289E}">
      <dgm:prSet custT="1"/>
      <dgm:spPr/>
      <dgm:t>
        <a:bodyPr/>
        <a:lstStyle/>
        <a:p>
          <a:r>
            <a:rPr lang="sv-SE" sz="2800" dirty="0"/>
            <a:t>Hur kan jag undvika det?</a:t>
          </a:r>
        </a:p>
      </dgm:t>
    </dgm:pt>
    <dgm:pt modelId="{6BEBEBDA-56B7-4455-8DAC-DA9BD3B08E95}" type="parTrans" cxnId="{FA3F9940-3ECB-4F48-9BB0-6AF608EF68FA}">
      <dgm:prSet/>
      <dgm:spPr/>
      <dgm:t>
        <a:bodyPr/>
        <a:lstStyle/>
        <a:p>
          <a:endParaRPr lang="sv-SE" sz="2800"/>
        </a:p>
      </dgm:t>
    </dgm:pt>
    <dgm:pt modelId="{0A943A77-0DA4-4896-86CF-C91A67039A60}" type="sibTrans" cxnId="{FA3F9940-3ECB-4F48-9BB0-6AF608EF68FA}">
      <dgm:prSet/>
      <dgm:spPr/>
      <dgm:t>
        <a:bodyPr/>
        <a:lstStyle/>
        <a:p>
          <a:endParaRPr lang="sv-SE" sz="2800"/>
        </a:p>
      </dgm:t>
    </dgm:pt>
    <dgm:pt modelId="{6A7905F9-450B-4B9B-B6F2-02481AA2FE28}" type="pres">
      <dgm:prSet presAssocID="{825AFF85-685F-4E0C-BD82-DF5DC4EDF5F0}" presName="linear" presStyleCnt="0">
        <dgm:presLayoutVars>
          <dgm:animLvl val="lvl"/>
          <dgm:resizeHandles val="exact"/>
        </dgm:presLayoutVars>
      </dgm:prSet>
      <dgm:spPr/>
    </dgm:pt>
    <dgm:pt modelId="{8E0700C5-9B9B-4A8F-AE7F-C2829F036D97}" type="pres">
      <dgm:prSet presAssocID="{88675175-85A8-4232-A08F-A89DF578CB8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FD373C3-7F95-44FA-97E2-A24BD64FCF9D}" type="pres">
      <dgm:prSet presAssocID="{88675175-85A8-4232-A08F-A89DF578CB8A}" presName="childText" presStyleLbl="revTx" presStyleIdx="0" presStyleCnt="2">
        <dgm:presLayoutVars>
          <dgm:bulletEnabled val="1"/>
        </dgm:presLayoutVars>
      </dgm:prSet>
      <dgm:spPr/>
    </dgm:pt>
    <dgm:pt modelId="{BED2C43D-86E2-43A7-AC0C-AA22FE7B5A3D}" type="pres">
      <dgm:prSet presAssocID="{D926BA6E-1B8E-4935-906D-47BA933130D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5544085-836B-4198-86A1-484AD33F37CC}" type="pres">
      <dgm:prSet presAssocID="{D926BA6E-1B8E-4935-906D-47BA933130D9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6E9810D-AAF3-490C-A726-E5644281F586}" type="presOf" srcId="{D926BA6E-1B8E-4935-906D-47BA933130D9}" destId="{BED2C43D-86E2-43A7-AC0C-AA22FE7B5A3D}" srcOrd="0" destOrd="0" presId="urn:microsoft.com/office/officeart/2005/8/layout/vList2"/>
    <dgm:cxn modelId="{6C1D4A18-DB02-45C6-9D45-80E7D494979C}" srcId="{825AFF85-685F-4E0C-BD82-DF5DC4EDF5F0}" destId="{D926BA6E-1B8E-4935-906D-47BA933130D9}" srcOrd="1" destOrd="0" parTransId="{8013C38B-8E57-44CB-B7DF-3CE539010539}" sibTransId="{AE2CFF31-05DA-4366-ABB8-7521CF0DC043}"/>
    <dgm:cxn modelId="{FA3F9940-3ECB-4F48-9BB0-6AF608EF68FA}" srcId="{D926BA6E-1B8E-4935-906D-47BA933130D9}" destId="{2FBC6C9A-3A03-4927-B78C-72A29C4B289E}" srcOrd="1" destOrd="0" parTransId="{6BEBEBDA-56B7-4455-8DAC-DA9BD3B08E95}" sibTransId="{0A943A77-0DA4-4896-86CF-C91A67039A60}"/>
    <dgm:cxn modelId="{DC2BD060-BE5D-4C10-AD1D-603412356B1A}" type="presOf" srcId="{88675175-85A8-4232-A08F-A89DF578CB8A}" destId="{8E0700C5-9B9B-4A8F-AE7F-C2829F036D97}" srcOrd="0" destOrd="0" presId="urn:microsoft.com/office/officeart/2005/8/layout/vList2"/>
    <dgm:cxn modelId="{00249F63-7F94-4BA9-8D0A-7B99385F8851}" type="presOf" srcId="{E6E6C8BE-E18F-4811-B119-3B9E8D1C881F}" destId="{7FD373C3-7F95-44FA-97E2-A24BD64FCF9D}" srcOrd="0" destOrd="0" presId="urn:microsoft.com/office/officeart/2005/8/layout/vList2"/>
    <dgm:cxn modelId="{E30BEF6E-CCFE-4A1B-AEAB-9E3416F01DAF}" srcId="{825AFF85-685F-4E0C-BD82-DF5DC4EDF5F0}" destId="{88675175-85A8-4232-A08F-A89DF578CB8A}" srcOrd="0" destOrd="0" parTransId="{638DF09D-9621-402E-93CA-01E241638200}" sibTransId="{F164C826-E266-4FFE-BA4E-7BE7828AFF6B}"/>
    <dgm:cxn modelId="{F9FEFA7E-0DE4-4ECA-A3AA-8C776AFAF3BC}" type="presOf" srcId="{825AFF85-685F-4E0C-BD82-DF5DC4EDF5F0}" destId="{6A7905F9-450B-4B9B-B6F2-02481AA2FE28}" srcOrd="0" destOrd="0" presId="urn:microsoft.com/office/officeart/2005/8/layout/vList2"/>
    <dgm:cxn modelId="{D71EB48B-1B52-4B47-BF01-4D8384808A50}" type="presOf" srcId="{10A3BF48-C9D1-4B0C-8E17-7D4990BD73B7}" destId="{95544085-836B-4198-86A1-484AD33F37CC}" srcOrd="0" destOrd="0" presId="urn:microsoft.com/office/officeart/2005/8/layout/vList2"/>
    <dgm:cxn modelId="{74D93DC1-1BC0-4137-8BA7-87D374BB0994}" srcId="{D926BA6E-1B8E-4935-906D-47BA933130D9}" destId="{10A3BF48-C9D1-4B0C-8E17-7D4990BD73B7}" srcOrd="0" destOrd="0" parTransId="{6D761302-A080-488C-8D63-4F2AEAC6DA04}" sibTransId="{81209BDC-3839-455A-95FC-40FE8284D049}"/>
    <dgm:cxn modelId="{84AFCDE2-3FDB-47C4-B6AC-1F2AD3766358}" type="presOf" srcId="{2FBC6C9A-3A03-4927-B78C-72A29C4B289E}" destId="{95544085-836B-4198-86A1-484AD33F37CC}" srcOrd="0" destOrd="1" presId="urn:microsoft.com/office/officeart/2005/8/layout/vList2"/>
    <dgm:cxn modelId="{84FB99FD-E4CB-47CE-97C7-E6D866A91807}" srcId="{88675175-85A8-4232-A08F-A89DF578CB8A}" destId="{E6E6C8BE-E18F-4811-B119-3B9E8D1C881F}" srcOrd="0" destOrd="0" parTransId="{A13540FD-EFF6-43A0-ACC0-32C19F5A5697}" sibTransId="{C7CF378E-2E4F-4ADA-8DA8-2327041ADC41}"/>
    <dgm:cxn modelId="{E707B0C5-81C6-430F-A315-09C7535BA88A}" type="presParOf" srcId="{6A7905F9-450B-4B9B-B6F2-02481AA2FE28}" destId="{8E0700C5-9B9B-4A8F-AE7F-C2829F036D97}" srcOrd="0" destOrd="0" presId="urn:microsoft.com/office/officeart/2005/8/layout/vList2"/>
    <dgm:cxn modelId="{8C7E722E-4079-4444-BDFC-FE87D0B98336}" type="presParOf" srcId="{6A7905F9-450B-4B9B-B6F2-02481AA2FE28}" destId="{7FD373C3-7F95-44FA-97E2-A24BD64FCF9D}" srcOrd="1" destOrd="0" presId="urn:microsoft.com/office/officeart/2005/8/layout/vList2"/>
    <dgm:cxn modelId="{B18CAAD2-269E-4789-949F-C53CC4FF2305}" type="presParOf" srcId="{6A7905F9-450B-4B9B-B6F2-02481AA2FE28}" destId="{BED2C43D-86E2-43A7-AC0C-AA22FE7B5A3D}" srcOrd="2" destOrd="0" presId="urn:microsoft.com/office/officeart/2005/8/layout/vList2"/>
    <dgm:cxn modelId="{094EF585-1CB5-4EC4-86F7-51C9C05D5042}" type="presParOf" srcId="{6A7905F9-450B-4B9B-B6F2-02481AA2FE28}" destId="{95544085-836B-4198-86A1-484AD33F37C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B6B28D-9EC1-4137-A51A-05B4600892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633E281E-B15B-43CF-A3DE-00B16E97FB22}">
      <dgm:prSet/>
      <dgm:spPr/>
      <dgm:t>
        <a:bodyPr/>
        <a:lstStyle/>
        <a:p>
          <a:r>
            <a:rPr lang="sv-SE" dirty="0"/>
            <a:t>Om APT-paket</a:t>
          </a:r>
        </a:p>
      </dgm:t>
    </dgm:pt>
    <dgm:pt modelId="{1FDBDE4D-8D84-44D9-B155-C126DF474BE9}" type="parTrans" cxnId="{7E6FE7B8-5E94-46BF-93CA-40C3522A64B8}">
      <dgm:prSet/>
      <dgm:spPr/>
      <dgm:t>
        <a:bodyPr/>
        <a:lstStyle/>
        <a:p>
          <a:endParaRPr lang="sv-SE"/>
        </a:p>
      </dgm:t>
    </dgm:pt>
    <dgm:pt modelId="{38253502-E5EF-42B8-B5A8-7992F335D7D9}" type="sibTrans" cxnId="{7E6FE7B8-5E94-46BF-93CA-40C3522A64B8}">
      <dgm:prSet/>
      <dgm:spPr/>
      <dgm:t>
        <a:bodyPr/>
        <a:lstStyle/>
        <a:p>
          <a:endParaRPr lang="sv-SE"/>
        </a:p>
      </dgm:t>
    </dgm:pt>
    <dgm:pt modelId="{FC033699-DEDD-41E7-AE9D-AD1DD4CAFFB8}">
      <dgm:prSet/>
      <dgm:spPr/>
      <dgm:t>
        <a:bodyPr/>
        <a:lstStyle/>
        <a:p>
          <a:r>
            <a:rPr lang="sv-SE" b="1" dirty="0"/>
            <a:t>Vad</a:t>
          </a:r>
          <a:r>
            <a:rPr lang="sv-SE" dirty="0"/>
            <a:t>: APT-paketet av två delar. Del 1 är en </a:t>
          </a:r>
          <a:r>
            <a:rPr lang="sv-SE" dirty="0" err="1"/>
            <a:t>quiz</a:t>
          </a:r>
          <a:r>
            <a:rPr lang="sv-SE" dirty="0"/>
            <a:t> och del 2 är dialogområden. Tanken är att ni på ett lättsamt sätt, kan fundera över hur ni kan bidra till regionens miljömål.</a:t>
          </a:r>
        </a:p>
      </dgm:t>
    </dgm:pt>
    <dgm:pt modelId="{3000D460-865E-40A8-9DC3-6E122F14E776}" type="parTrans" cxnId="{6012DD88-83B7-4D5C-855C-DD09F419C9D1}">
      <dgm:prSet/>
      <dgm:spPr/>
      <dgm:t>
        <a:bodyPr/>
        <a:lstStyle/>
        <a:p>
          <a:endParaRPr lang="sv-SE"/>
        </a:p>
      </dgm:t>
    </dgm:pt>
    <dgm:pt modelId="{02A04986-C46E-4639-9C28-421C48189AE9}" type="sibTrans" cxnId="{6012DD88-83B7-4D5C-855C-DD09F419C9D1}">
      <dgm:prSet/>
      <dgm:spPr/>
      <dgm:t>
        <a:bodyPr/>
        <a:lstStyle/>
        <a:p>
          <a:endParaRPr lang="sv-SE"/>
        </a:p>
      </dgm:t>
    </dgm:pt>
    <dgm:pt modelId="{09510048-2178-48C9-AA9C-50510726ADBA}">
      <dgm:prSet/>
      <dgm:spPr/>
      <dgm:t>
        <a:bodyPr/>
        <a:lstStyle/>
        <a:p>
          <a:r>
            <a:rPr lang="sv-SE" b="1" dirty="0"/>
            <a:t>Förkunskaper</a:t>
          </a:r>
          <a:r>
            <a:rPr lang="sv-SE" dirty="0"/>
            <a:t>: Alla deltagare bör ha genomgått den grundläggande miljöutbildningen.</a:t>
          </a:r>
        </a:p>
      </dgm:t>
    </dgm:pt>
    <dgm:pt modelId="{F9AE1A6B-2BCC-4594-BF33-DD2A95BE0418}" type="parTrans" cxnId="{5FC5E4B2-F987-4462-BA61-839A18068548}">
      <dgm:prSet/>
      <dgm:spPr/>
      <dgm:t>
        <a:bodyPr/>
        <a:lstStyle/>
        <a:p>
          <a:endParaRPr lang="sv-SE"/>
        </a:p>
      </dgm:t>
    </dgm:pt>
    <dgm:pt modelId="{586BE707-D789-4A84-A278-591B8406EB37}" type="sibTrans" cxnId="{5FC5E4B2-F987-4462-BA61-839A18068548}">
      <dgm:prSet/>
      <dgm:spPr/>
      <dgm:t>
        <a:bodyPr/>
        <a:lstStyle/>
        <a:p>
          <a:endParaRPr lang="sv-SE"/>
        </a:p>
      </dgm:t>
    </dgm:pt>
    <dgm:pt modelId="{D8541D73-472D-4FA1-8563-F7C3C28F5164}">
      <dgm:prSet/>
      <dgm:spPr/>
      <dgm:t>
        <a:bodyPr/>
        <a:lstStyle/>
        <a:p>
          <a:r>
            <a:rPr lang="sv-SE" dirty="0"/>
            <a:t>Välj ett eller flera dialogområden som är intressanta för er.</a:t>
          </a:r>
        </a:p>
      </dgm:t>
    </dgm:pt>
    <dgm:pt modelId="{43BC1BFE-B9C3-4AFD-AB69-F3908B186A61}" type="parTrans" cxnId="{059AE5CC-84CA-4F57-BDA9-819A9A4805FE}">
      <dgm:prSet/>
      <dgm:spPr/>
      <dgm:t>
        <a:bodyPr/>
        <a:lstStyle/>
        <a:p>
          <a:endParaRPr lang="sv-SE"/>
        </a:p>
      </dgm:t>
    </dgm:pt>
    <dgm:pt modelId="{B153C178-D829-4F69-B4D8-D4BD66B89F16}" type="sibTrans" cxnId="{059AE5CC-84CA-4F57-BDA9-819A9A4805FE}">
      <dgm:prSet/>
      <dgm:spPr/>
      <dgm:t>
        <a:bodyPr/>
        <a:lstStyle/>
        <a:p>
          <a:endParaRPr lang="sv-SE"/>
        </a:p>
      </dgm:t>
    </dgm:pt>
    <dgm:pt modelId="{106F8702-2E08-4995-BB44-A5FC7197A215}">
      <dgm:prSet/>
      <dgm:spPr/>
      <dgm:t>
        <a:bodyPr/>
        <a:lstStyle/>
        <a:p>
          <a:r>
            <a:rPr lang="sv-SE" dirty="0"/>
            <a:t>Del 2 - Dialogområden</a:t>
          </a:r>
        </a:p>
      </dgm:t>
    </dgm:pt>
    <dgm:pt modelId="{CB725AB0-161F-43CC-ABE8-3D5D189AD7C0}" type="parTrans" cxnId="{79B229C8-42DC-4E15-98C9-CBEC114E8FA1}">
      <dgm:prSet/>
      <dgm:spPr/>
      <dgm:t>
        <a:bodyPr/>
        <a:lstStyle/>
        <a:p>
          <a:endParaRPr lang="sv-SE"/>
        </a:p>
      </dgm:t>
    </dgm:pt>
    <dgm:pt modelId="{460DD3E4-4E71-4B77-BD70-BDFA30C48F87}" type="sibTrans" cxnId="{79B229C8-42DC-4E15-98C9-CBEC114E8FA1}">
      <dgm:prSet/>
      <dgm:spPr/>
      <dgm:t>
        <a:bodyPr/>
        <a:lstStyle/>
        <a:p>
          <a:endParaRPr lang="sv-SE"/>
        </a:p>
      </dgm:t>
    </dgm:pt>
    <dgm:pt modelId="{BFE6B291-D5C3-4444-9DED-C3550D58908D}">
      <dgm:prSet/>
      <dgm:spPr/>
      <dgm:t>
        <a:bodyPr/>
        <a:lstStyle/>
        <a:p>
          <a:r>
            <a:rPr lang="sv-SE" b="1" dirty="0"/>
            <a:t>Frågor eller synpunkter</a:t>
          </a:r>
          <a:r>
            <a:rPr lang="sv-SE" dirty="0"/>
            <a:t>: </a:t>
          </a:r>
          <a:r>
            <a:rPr lang="sv-SE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hallbarhet@regionvastmanland.se</a:t>
          </a:r>
          <a:r>
            <a:rPr lang="sv-SE" dirty="0"/>
            <a:t> </a:t>
          </a:r>
        </a:p>
      </dgm:t>
    </dgm:pt>
    <dgm:pt modelId="{642DF05F-258E-41A2-8BF5-92033DF83DBF}" type="parTrans" cxnId="{ADF4E243-2961-462E-A4FD-E0257BDE9593}">
      <dgm:prSet/>
      <dgm:spPr/>
      <dgm:t>
        <a:bodyPr/>
        <a:lstStyle/>
        <a:p>
          <a:endParaRPr lang="sv-SE"/>
        </a:p>
      </dgm:t>
    </dgm:pt>
    <dgm:pt modelId="{AEAA3ABA-9F7F-4CE0-B7B7-B37FF6FBC49A}" type="sibTrans" cxnId="{ADF4E243-2961-462E-A4FD-E0257BDE9593}">
      <dgm:prSet/>
      <dgm:spPr/>
      <dgm:t>
        <a:bodyPr/>
        <a:lstStyle/>
        <a:p>
          <a:endParaRPr lang="sv-SE"/>
        </a:p>
      </dgm:t>
    </dgm:pt>
    <dgm:pt modelId="{8A79EFB9-AA7D-45AB-B71D-CF8FA158F0AF}">
      <dgm:prSet/>
      <dgm:spPr/>
      <dgm:t>
        <a:bodyPr/>
        <a:lstStyle/>
        <a:p>
          <a:r>
            <a:rPr lang="sv-SE" dirty="0"/>
            <a:t>Spara era idéer på ”fyll i-korten” till höger för varje dialogområden. Ta fram korten till exempel inför verksamhetsplanering.</a:t>
          </a:r>
        </a:p>
      </dgm:t>
    </dgm:pt>
    <dgm:pt modelId="{306EE991-37FE-4BB2-B722-BD4818A9EDF3}" type="parTrans" cxnId="{B0DF91AE-4F0F-4E8D-AB98-BE89FF3F20FA}">
      <dgm:prSet/>
      <dgm:spPr/>
      <dgm:t>
        <a:bodyPr/>
        <a:lstStyle/>
        <a:p>
          <a:endParaRPr lang="sv-SE"/>
        </a:p>
      </dgm:t>
    </dgm:pt>
    <dgm:pt modelId="{8F8E817A-1ECB-4747-A7AF-1B93CCE8C547}" type="sibTrans" cxnId="{B0DF91AE-4F0F-4E8D-AB98-BE89FF3F20FA}">
      <dgm:prSet/>
      <dgm:spPr/>
      <dgm:t>
        <a:bodyPr/>
        <a:lstStyle/>
        <a:p>
          <a:endParaRPr lang="sv-SE"/>
        </a:p>
      </dgm:t>
    </dgm:pt>
    <dgm:pt modelId="{75ED5CD3-561F-4599-B978-DDD851C891EA}">
      <dgm:prSet/>
      <dgm:spPr/>
      <dgm:t>
        <a:bodyPr/>
        <a:lstStyle/>
        <a:p>
          <a:r>
            <a:rPr lang="sv-SE"/>
            <a:t>Ett tips att ta ett dialogområden åt gången på miljöpunkten på APT under året. </a:t>
          </a:r>
          <a:endParaRPr lang="sv-SE" dirty="0"/>
        </a:p>
      </dgm:t>
    </dgm:pt>
    <dgm:pt modelId="{CEDB0721-617E-4DAA-9B6F-50AD6A45DAC5}" type="parTrans" cxnId="{F9515185-D287-4D1F-9C95-8054706D227D}">
      <dgm:prSet/>
      <dgm:spPr/>
      <dgm:t>
        <a:bodyPr/>
        <a:lstStyle/>
        <a:p>
          <a:endParaRPr lang="sv-SE"/>
        </a:p>
      </dgm:t>
    </dgm:pt>
    <dgm:pt modelId="{F0589158-2B5F-4818-B18E-137AB0CFCA0A}" type="sibTrans" cxnId="{F9515185-D287-4D1F-9C95-8054706D227D}">
      <dgm:prSet/>
      <dgm:spPr/>
      <dgm:t>
        <a:bodyPr/>
        <a:lstStyle/>
        <a:p>
          <a:endParaRPr lang="sv-SE"/>
        </a:p>
      </dgm:t>
    </dgm:pt>
    <dgm:pt modelId="{3472DB66-867A-4705-B3E5-585286821454}" type="pres">
      <dgm:prSet presAssocID="{BEB6B28D-9EC1-4137-A51A-05B4600892B7}" presName="linear" presStyleCnt="0">
        <dgm:presLayoutVars>
          <dgm:animLvl val="lvl"/>
          <dgm:resizeHandles val="exact"/>
        </dgm:presLayoutVars>
      </dgm:prSet>
      <dgm:spPr/>
    </dgm:pt>
    <dgm:pt modelId="{CD5BA686-956F-4F1A-9ADE-BCEB27544584}" type="pres">
      <dgm:prSet presAssocID="{633E281E-B15B-43CF-A3DE-00B16E97FB2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F6A194B-C416-40B9-8C3A-407A994AB033}" type="pres">
      <dgm:prSet presAssocID="{633E281E-B15B-43CF-A3DE-00B16E97FB22}" presName="childText" presStyleLbl="revTx" presStyleIdx="0" presStyleCnt="2">
        <dgm:presLayoutVars>
          <dgm:bulletEnabled val="1"/>
        </dgm:presLayoutVars>
      </dgm:prSet>
      <dgm:spPr/>
    </dgm:pt>
    <dgm:pt modelId="{D7BC590D-10BB-4B4E-B234-9FD7BE91E06D}" type="pres">
      <dgm:prSet presAssocID="{106F8702-2E08-4995-BB44-A5FC7197A21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59395D5-0179-4248-8410-D7C94276AA75}" type="pres">
      <dgm:prSet presAssocID="{106F8702-2E08-4995-BB44-A5FC7197A21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6BFC9E25-37EF-4DF5-9F18-29E34488BE91}" type="presOf" srcId="{75ED5CD3-561F-4599-B978-DDD851C891EA}" destId="{359395D5-0179-4248-8410-D7C94276AA75}" srcOrd="0" destOrd="2" presId="urn:microsoft.com/office/officeart/2005/8/layout/vList2"/>
    <dgm:cxn modelId="{61F6DC37-50CF-4EE3-9462-BB42CFBEE02E}" type="presOf" srcId="{D8541D73-472D-4FA1-8563-F7C3C28F5164}" destId="{359395D5-0179-4248-8410-D7C94276AA75}" srcOrd="0" destOrd="0" presId="urn:microsoft.com/office/officeart/2005/8/layout/vList2"/>
    <dgm:cxn modelId="{ADF4E243-2961-462E-A4FD-E0257BDE9593}" srcId="{633E281E-B15B-43CF-A3DE-00B16E97FB22}" destId="{BFE6B291-D5C3-4444-9DED-C3550D58908D}" srcOrd="2" destOrd="0" parTransId="{642DF05F-258E-41A2-8BF5-92033DF83DBF}" sibTransId="{AEAA3ABA-9F7F-4CE0-B7B7-B37FF6FBC49A}"/>
    <dgm:cxn modelId="{E0A9E74C-F80A-4763-81E2-D152A10E85E4}" type="presOf" srcId="{BFE6B291-D5C3-4444-9DED-C3550D58908D}" destId="{8F6A194B-C416-40B9-8C3A-407A994AB033}" srcOrd="0" destOrd="2" presId="urn:microsoft.com/office/officeart/2005/8/layout/vList2"/>
    <dgm:cxn modelId="{A9726E53-AE35-4C59-B7B2-49F4C0AD34EA}" type="presOf" srcId="{BEB6B28D-9EC1-4137-A51A-05B4600892B7}" destId="{3472DB66-867A-4705-B3E5-585286821454}" srcOrd="0" destOrd="0" presId="urn:microsoft.com/office/officeart/2005/8/layout/vList2"/>
    <dgm:cxn modelId="{11C0CA83-BC8B-4859-8DD1-2A0D6D6FE5AC}" type="presOf" srcId="{8A79EFB9-AA7D-45AB-B71D-CF8FA158F0AF}" destId="{359395D5-0179-4248-8410-D7C94276AA75}" srcOrd="0" destOrd="1" presId="urn:microsoft.com/office/officeart/2005/8/layout/vList2"/>
    <dgm:cxn modelId="{50589B84-5FDC-4DA5-993F-A8666F1A53A3}" type="presOf" srcId="{FC033699-DEDD-41E7-AE9D-AD1DD4CAFFB8}" destId="{8F6A194B-C416-40B9-8C3A-407A994AB033}" srcOrd="0" destOrd="0" presId="urn:microsoft.com/office/officeart/2005/8/layout/vList2"/>
    <dgm:cxn modelId="{F9515185-D287-4D1F-9C95-8054706D227D}" srcId="{106F8702-2E08-4995-BB44-A5FC7197A215}" destId="{75ED5CD3-561F-4599-B978-DDD851C891EA}" srcOrd="2" destOrd="0" parTransId="{CEDB0721-617E-4DAA-9B6F-50AD6A45DAC5}" sibTransId="{F0589158-2B5F-4818-B18E-137AB0CFCA0A}"/>
    <dgm:cxn modelId="{6012DD88-83B7-4D5C-855C-DD09F419C9D1}" srcId="{633E281E-B15B-43CF-A3DE-00B16E97FB22}" destId="{FC033699-DEDD-41E7-AE9D-AD1DD4CAFFB8}" srcOrd="0" destOrd="0" parTransId="{3000D460-865E-40A8-9DC3-6E122F14E776}" sibTransId="{02A04986-C46E-4639-9C28-421C48189AE9}"/>
    <dgm:cxn modelId="{A860B48E-3A48-4A21-ACC7-B754070A67B5}" type="presOf" srcId="{09510048-2178-48C9-AA9C-50510726ADBA}" destId="{8F6A194B-C416-40B9-8C3A-407A994AB033}" srcOrd="0" destOrd="1" presId="urn:microsoft.com/office/officeart/2005/8/layout/vList2"/>
    <dgm:cxn modelId="{B0DF91AE-4F0F-4E8D-AB98-BE89FF3F20FA}" srcId="{106F8702-2E08-4995-BB44-A5FC7197A215}" destId="{8A79EFB9-AA7D-45AB-B71D-CF8FA158F0AF}" srcOrd="1" destOrd="0" parTransId="{306EE991-37FE-4BB2-B722-BD4818A9EDF3}" sibTransId="{8F8E817A-1ECB-4747-A7AF-1B93CCE8C547}"/>
    <dgm:cxn modelId="{5FC5E4B2-F987-4462-BA61-839A18068548}" srcId="{633E281E-B15B-43CF-A3DE-00B16E97FB22}" destId="{09510048-2178-48C9-AA9C-50510726ADBA}" srcOrd="1" destOrd="0" parTransId="{F9AE1A6B-2BCC-4594-BF33-DD2A95BE0418}" sibTransId="{586BE707-D789-4A84-A278-591B8406EB37}"/>
    <dgm:cxn modelId="{7E6FE7B8-5E94-46BF-93CA-40C3522A64B8}" srcId="{BEB6B28D-9EC1-4137-A51A-05B4600892B7}" destId="{633E281E-B15B-43CF-A3DE-00B16E97FB22}" srcOrd="0" destOrd="0" parTransId="{1FDBDE4D-8D84-44D9-B155-C126DF474BE9}" sibTransId="{38253502-E5EF-42B8-B5A8-7992F335D7D9}"/>
    <dgm:cxn modelId="{79B229C8-42DC-4E15-98C9-CBEC114E8FA1}" srcId="{BEB6B28D-9EC1-4137-A51A-05B4600892B7}" destId="{106F8702-2E08-4995-BB44-A5FC7197A215}" srcOrd="1" destOrd="0" parTransId="{CB725AB0-161F-43CC-ABE8-3D5D189AD7C0}" sibTransId="{460DD3E4-4E71-4B77-BD70-BDFA30C48F87}"/>
    <dgm:cxn modelId="{059AE5CC-84CA-4F57-BDA9-819A9A4805FE}" srcId="{106F8702-2E08-4995-BB44-A5FC7197A215}" destId="{D8541D73-472D-4FA1-8563-F7C3C28F5164}" srcOrd="0" destOrd="0" parTransId="{43BC1BFE-B9C3-4AFD-AB69-F3908B186A61}" sibTransId="{B153C178-D829-4F69-B4D8-D4BD66B89F16}"/>
    <dgm:cxn modelId="{0E0933D5-C878-4654-9046-EBBD1420F939}" type="presOf" srcId="{106F8702-2E08-4995-BB44-A5FC7197A215}" destId="{D7BC590D-10BB-4B4E-B234-9FD7BE91E06D}" srcOrd="0" destOrd="0" presId="urn:microsoft.com/office/officeart/2005/8/layout/vList2"/>
    <dgm:cxn modelId="{E31118F9-F0D5-4C12-8166-F78AD158D2CB}" type="presOf" srcId="{633E281E-B15B-43CF-A3DE-00B16E97FB22}" destId="{CD5BA686-956F-4F1A-9ADE-BCEB27544584}" srcOrd="0" destOrd="0" presId="urn:microsoft.com/office/officeart/2005/8/layout/vList2"/>
    <dgm:cxn modelId="{6BF5BD4A-1FFB-4F25-9A4A-CD7438BACC9E}" type="presParOf" srcId="{3472DB66-867A-4705-B3E5-585286821454}" destId="{CD5BA686-956F-4F1A-9ADE-BCEB27544584}" srcOrd="0" destOrd="0" presId="urn:microsoft.com/office/officeart/2005/8/layout/vList2"/>
    <dgm:cxn modelId="{CC305819-C3C8-4B60-85B1-323788DDE897}" type="presParOf" srcId="{3472DB66-867A-4705-B3E5-585286821454}" destId="{8F6A194B-C416-40B9-8C3A-407A994AB033}" srcOrd="1" destOrd="0" presId="urn:microsoft.com/office/officeart/2005/8/layout/vList2"/>
    <dgm:cxn modelId="{56FA891C-4683-4519-80D9-EFB30ADCD9F5}" type="presParOf" srcId="{3472DB66-867A-4705-B3E5-585286821454}" destId="{D7BC590D-10BB-4B4E-B234-9FD7BE91E06D}" srcOrd="2" destOrd="0" presId="urn:microsoft.com/office/officeart/2005/8/layout/vList2"/>
    <dgm:cxn modelId="{CB1E3B2F-1E89-44F6-920E-F4F6322FDFBF}" type="presParOf" srcId="{3472DB66-867A-4705-B3E5-585286821454}" destId="{359395D5-0179-4248-8410-D7C94276AA7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5AFF85-685F-4E0C-BD82-DF5DC4EDF5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B66EE5F-2D5E-469A-B4FD-6EA9EAF689EC}">
      <dgm:prSet custT="1"/>
      <dgm:spPr/>
      <dgm:t>
        <a:bodyPr/>
        <a:lstStyle/>
        <a:p>
          <a:r>
            <a:rPr lang="sv-SE" sz="3600" dirty="0"/>
            <a:t>Hur reser jag i tjänsten med bil?</a:t>
          </a:r>
        </a:p>
      </dgm:t>
    </dgm:pt>
    <dgm:pt modelId="{C482027D-6C99-4820-AF98-AE00290171EE}" type="parTrans" cxnId="{F19E0C20-0566-4D9C-8DAD-58EF58A16475}">
      <dgm:prSet/>
      <dgm:spPr/>
      <dgm:t>
        <a:bodyPr/>
        <a:lstStyle/>
        <a:p>
          <a:endParaRPr lang="sv-SE" sz="1600"/>
        </a:p>
      </dgm:t>
    </dgm:pt>
    <dgm:pt modelId="{32F11503-20EF-4398-8783-8AD6089C7509}" type="sibTrans" cxnId="{F19E0C20-0566-4D9C-8DAD-58EF58A16475}">
      <dgm:prSet/>
      <dgm:spPr/>
      <dgm:t>
        <a:bodyPr/>
        <a:lstStyle/>
        <a:p>
          <a:endParaRPr lang="sv-SE" sz="1600"/>
        </a:p>
      </dgm:t>
    </dgm:pt>
    <dgm:pt modelId="{DB37B920-1C63-432A-AF61-5AD5D688D2D8}">
      <dgm:prSet custT="1"/>
      <dgm:spPr/>
      <dgm:t>
        <a:bodyPr/>
        <a:lstStyle/>
        <a:p>
          <a:r>
            <a:rPr lang="sv-SE" sz="2800" dirty="0"/>
            <a:t>Kan jag ta annat färdmedel (buss, tåg, cykel?)</a:t>
          </a:r>
        </a:p>
      </dgm:t>
    </dgm:pt>
    <dgm:pt modelId="{DB8ADA1F-C758-4270-A3E1-BFED1A6B44AB}" type="parTrans" cxnId="{8D285E33-17BE-4D07-A61F-93962CE5235E}">
      <dgm:prSet/>
      <dgm:spPr/>
      <dgm:t>
        <a:bodyPr/>
        <a:lstStyle/>
        <a:p>
          <a:endParaRPr lang="sv-SE" sz="1600"/>
        </a:p>
      </dgm:t>
    </dgm:pt>
    <dgm:pt modelId="{9E7DE122-5732-425C-8B2F-E0CF922DA75C}" type="sibTrans" cxnId="{8D285E33-17BE-4D07-A61F-93962CE5235E}">
      <dgm:prSet/>
      <dgm:spPr/>
      <dgm:t>
        <a:bodyPr/>
        <a:lstStyle/>
        <a:p>
          <a:endParaRPr lang="sv-SE" sz="1600"/>
        </a:p>
      </dgm:t>
    </dgm:pt>
    <dgm:pt modelId="{630E69EF-C2E8-41C4-AB0B-DD8CD96B915B}">
      <dgm:prSet custT="1"/>
      <dgm:spPr/>
      <dgm:t>
        <a:bodyPr/>
        <a:lstStyle/>
        <a:p>
          <a:r>
            <a:rPr lang="sv-SE" sz="2800" dirty="0"/>
            <a:t>Väljer jag alltid bilpoolsbil/verksamhetsbil eller tar jag min egna bil? Motivera?</a:t>
          </a:r>
        </a:p>
      </dgm:t>
    </dgm:pt>
    <dgm:pt modelId="{05C0D327-89E8-428C-B9D3-5B3EDC684173}" type="parTrans" cxnId="{D05C1006-B005-4D5A-BE3D-C1E397FAD87B}">
      <dgm:prSet/>
      <dgm:spPr/>
      <dgm:t>
        <a:bodyPr/>
        <a:lstStyle/>
        <a:p>
          <a:endParaRPr lang="sv-SE" sz="1600"/>
        </a:p>
      </dgm:t>
    </dgm:pt>
    <dgm:pt modelId="{FB49004D-43AB-426E-B2F7-99C9E4E1DDB5}" type="sibTrans" cxnId="{D05C1006-B005-4D5A-BE3D-C1E397FAD87B}">
      <dgm:prSet/>
      <dgm:spPr/>
      <dgm:t>
        <a:bodyPr/>
        <a:lstStyle/>
        <a:p>
          <a:endParaRPr lang="sv-SE" sz="1600"/>
        </a:p>
      </dgm:t>
    </dgm:pt>
    <dgm:pt modelId="{83C7EB53-5A7E-4B49-897D-E15466313B75}">
      <dgm:prSet custT="1"/>
      <dgm:spPr/>
      <dgm:t>
        <a:bodyPr/>
        <a:lstStyle/>
        <a:p>
          <a:r>
            <a:rPr lang="sv-SE" sz="3600"/>
            <a:t>Hur tar jag mig till arbetet?</a:t>
          </a:r>
        </a:p>
      </dgm:t>
    </dgm:pt>
    <dgm:pt modelId="{244A0490-109E-4166-9488-1AFB5E2521B2}" type="parTrans" cxnId="{E80ABD17-B1E0-4BF0-B297-156741B1FA47}">
      <dgm:prSet/>
      <dgm:spPr/>
      <dgm:t>
        <a:bodyPr/>
        <a:lstStyle/>
        <a:p>
          <a:endParaRPr lang="sv-SE" sz="1600"/>
        </a:p>
      </dgm:t>
    </dgm:pt>
    <dgm:pt modelId="{3F84C6A9-ABBC-48D0-AA79-2ABF830E71E4}" type="sibTrans" cxnId="{E80ABD17-B1E0-4BF0-B297-156741B1FA47}">
      <dgm:prSet/>
      <dgm:spPr/>
      <dgm:t>
        <a:bodyPr/>
        <a:lstStyle/>
        <a:p>
          <a:endParaRPr lang="sv-SE" sz="1600"/>
        </a:p>
      </dgm:t>
    </dgm:pt>
    <dgm:pt modelId="{15EA7287-E6B8-4C15-827A-1FEBC7B88145}">
      <dgm:prSet custT="1"/>
      <dgm:spPr/>
      <dgm:t>
        <a:bodyPr/>
        <a:lstStyle/>
        <a:p>
          <a:r>
            <a:rPr lang="sv-SE" sz="2800" dirty="0"/>
            <a:t>Kan jag gå, cykla eller åka kollektivt i större omfattning?</a:t>
          </a:r>
        </a:p>
      </dgm:t>
    </dgm:pt>
    <dgm:pt modelId="{0A5A2DE5-489E-4B30-9F87-800EC5165E85}" type="parTrans" cxnId="{F300B912-7AD0-45EE-9E2D-A1229B967A53}">
      <dgm:prSet/>
      <dgm:spPr/>
      <dgm:t>
        <a:bodyPr/>
        <a:lstStyle/>
        <a:p>
          <a:endParaRPr lang="sv-SE" sz="1600"/>
        </a:p>
      </dgm:t>
    </dgm:pt>
    <dgm:pt modelId="{0470FA6A-210B-49D0-A7B6-E01D3655D134}" type="sibTrans" cxnId="{F300B912-7AD0-45EE-9E2D-A1229B967A53}">
      <dgm:prSet/>
      <dgm:spPr/>
      <dgm:t>
        <a:bodyPr/>
        <a:lstStyle/>
        <a:p>
          <a:endParaRPr lang="sv-SE" sz="1600"/>
        </a:p>
      </dgm:t>
    </dgm:pt>
    <dgm:pt modelId="{CD23CC03-B652-4BD1-BD53-6D884FEE971A}">
      <dgm:prSet custT="1"/>
      <dgm:spPr/>
      <dgm:t>
        <a:bodyPr/>
        <a:lstStyle/>
        <a:p>
          <a:r>
            <a:rPr lang="sv-SE" sz="2800" dirty="0"/>
            <a:t>Om jag skulle göra det – vad skulle det bli för skillnad för mig och för samhället/klimatet?</a:t>
          </a:r>
        </a:p>
      </dgm:t>
    </dgm:pt>
    <dgm:pt modelId="{75C91AFE-DB78-4472-8521-D996394C8621}" type="parTrans" cxnId="{3CDC93AD-5BE9-47D0-8724-7D4830AC5C00}">
      <dgm:prSet/>
      <dgm:spPr/>
      <dgm:t>
        <a:bodyPr/>
        <a:lstStyle/>
        <a:p>
          <a:endParaRPr lang="sv-SE" sz="1600"/>
        </a:p>
      </dgm:t>
    </dgm:pt>
    <dgm:pt modelId="{DAAACCEC-87C8-47D2-A055-2227D9896A1F}" type="sibTrans" cxnId="{3CDC93AD-5BE9-47D0-8724-7D4830AC5C00}">
      <dgm:prSet/>
      <dgm:spPr/>
      <dgm:t>
        <a:bodyPr/>
        <a:lstStyle/>
        <a:p>
          <a:endParaRPr lang="sv-SE" sz="1600"/>
        </a:p>
      </dgm:t>
    </dgm:pt>
    <dgm:pt modelId="{6A7905F9-450B-4B9B-B6F2-02481AA2FE28}" type="pres">
      <dgm:prSet presAssocID="{825AFF85-685F-4E0C-BD82-DF5DC4EDF5F0}" presName="linear" presStyleCnt="0">
        <dgm:presLayoutVars>
          <dgm:animLvl val="lvl"/>
          <dgm:resizeHandles val="exact"/>
        </dgm:presLayoutVars>
      </dgm:prSet>
      <dgm:spPr/>
    </dgm:pt>
    <dgm:pt modelId="{A3D96706-A32D-4497-BF10-5B0A49437A9B}" type="pres">
      <dgm:prSet presAssocID="{0B66EE5F-2D5E-469A-B4FD-6EA9EAF689E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1A2CD9C-5903-4756-9360-62333528904F}" type="pres">
      <dgm:prSet presAssocID="{0B66EE5F-2D5E-469A-B4FD-6EA9EAF689EC}" presName="childText" presStyleLbl="revTx" presStyleIdx="0" presStyleCnt="2">
        <dgm:presLayoutVars>
          <dgm:bulletEnabled val="1"/>
        </dgm:presLayoutVars>
      </dgm:prSet>
      <dgm:spPr/>
    </dgm:pt>
    <dgm:pt modelId="{D6C5E551-B2E6-472A-A9C5-E2B735E29BFD}" type="pres">
      <dgm:prSet presAssocID="{83C7EB53-5A7E-4B49-897D-E15466313B7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1069150-8F92-4B48-839C-E25B42E55FD7}" type="pres">
      <dgm:prSet presAssocID="{83C7EB53-5A7E-4B49-897D-E15466313B7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D05C1006-B005-4D5A-BE3D-C1E397FAD87B}" srcId="{0B66EE5F-2D5E-469A-B4FD-6EA9EAF689EC}" destId="{630E69EF-C2E8-41C4-AB0B-DD8CD96B915B}" srcOrd="1" destOrd="0" parTransId="{05C0D327-89E8-428C-B9D3-5B3EDC684173}" sibTransId="{FB49004D-43AB-426E-B2F7-99C9E4E1DDB5}"/>
    <dgm:cxn modelId="{F300B912-7AD0-45EE-9E2D-A1229B967A53}" srcId="{83C7EB53-5A7E-4B49-897D-E15466313B75}" destId="{15EA7287-E6B8-4C15-827A-1FEBC7B88145}" srcOrd="0" destOrd="0" parTransId="{0A5A2DE5-489E-4B30-9F87-800EC5165E85}" sibTransId="{0470FA6A-210B-49D0-A7B6-E01D3655D134}"/>
    <dgm:cxn modelId="{0C742C14-0DE8-499C-A2B8-E5057AB85B5F}" type="presOf" srcId="{630E69EF-C2E8-41C4-AB0B-DD8CD96B915B}" destId="{A1A2CD9C-5903-4756-9360-62333528904F}" srcOrd="0" destOrd="1" presId="urn:microsoft.com/office/officeart/2005/8/layout/vList2"/>
    <dgm:cxn modelId="{E80ABD17-B1E0-4BF0-B297-156741B1FA47}" srcId="{825AFF85-685F-4E0C-BD82-DF5DC4EDF5F0}" destId="{83C7EB53-5A7E-4B49-897D-E15466313B75}" srcOrd="1" destOrd="0" parTransId="{244A0490-109E-4166-9488-1AFB5E2521B2}" sibTransId="{3F84C6A9-ABBC-48D0-AA79-2ABF830E71E4}"/>
    <dgm:cxn modelId="{F19E0C20-0566-4D9C-8DAD-58EF58A16475}" srcId="{825AFF85-685F-4E0C-BD82-DF5DC4EDF5F0}" destId="{0B66EE5F-2D5E-469A-B4FD-6EA9EAF689EC}" srcOrd="0" destOrd="0" parTransId="{C482027D-6C99-4820-AF98-AE00290171EE}" sibTransId="{32F11503-20EF-4398-8783-8AD6089C7509}"/>
    <dgm:cxn modelId="{8D285E33-17BE-4D07-A61F-93962CE5235E}" srcId="{0B66EE5F-2D5E-469A-B4FD-6EA9EAF689EC}" destId="{DB37B920-1C63-432A-AF61-5AD5D688D2D8}" srcOrd="0" destOrd="0" parTransId="{DB8ADA1F-C758-4270-A3E1-BFED1A6B44AB}" sibTransId="{9E7DE122-5732-425C-8B2F-E0CF922DA75C}"/>
    <dgm:cxn modelId="{E8143241-6F60-409E-A511-699D8C744DC0}" type="presOf" srcId="{CD23CC03-B652-4BD1-BD53-6D884FEE971A}" destId="{71069150-8F92-4B48-839C-E25B42E55FD7}" srcOrd="0" destOrd="1" presId="urn:microsoft.com/office/officeart/2005/8/layout/vList2"/>
    <dgm:cxn modelId="{763E2B62-9771-43F0-BD21-AF244E47630A}" type="presOf" srcId="{15EA7287-E6B8-4C15-827A-1FEBC7B88145}" destId="{71069150-8F92-4B48-839C-E25B42E55FD7}" srcOrd="0" destOrd="0" presId="urn:microsoft.com/office/officeart/2005/8/layout/vList2"/>
    <dgm:cxn modelId="{377B957E-A639-4290-A002-58EA2C9B33E1}" type="presOf" srcId="{DB37B920-1C63-432A-AF61-5AD5D688D2D8}" destId="{A1A2CD9C-5903-4756-9360-62333528904F}" srcOrd="0" destOrd="0" presId="urn:microsoft.com/office/officeart/2005/8/layout/vList2"/>
    <dgm:cxn modelId="{F9FEFA7E-0DE4-4ECA-A3AA-8C776AFAF3BC}" type="presOf" srcId="{825AFF85-685F-4E0C-BD82-DF5DC4EDF5F0}" destId="{6A7905F9-450B-4B9B-B6F2-02481AA2FE28}" srcOrd="0" destOrd="0" presId="urn:microsoft.com/office/officeart/2005/8/layout/vList2"/>
    <dgm:cxn modelId="{529FC086-8050-498D-8FD7-1C55613E847A}" type="presOf" srcId="{83C7EB53-5A7E-4B49-897D-E15466313B75}" destId="{D6C5E551-B2E6-472A-A9C5-E2B735E29BFD}" srcOrd="0" destOrd="0" presId="urn:microsoft.com/office/officeart/2005/8/layout/vList2"/>
    <dgm:cxn modelId="{3CDC93AD-5BE9-47D0-8724-7D4830AC5C00}" srcId="{15EA7287-E6B8-4C15-827A-1FEBC7B88145}" destId="{CD23CC03-B652-4BD1-BD53-6D884FEE971A}" srcOrd="0" destOrd="0" parTransId="{75C91AFE-DB78-4472-8521-D996394C8621}" sibTransId="{DAAACCEC-87C8-47D2-A055-2227D9896A1F}"/>
    <dgm:cxn modelId="{CF1853CA-C316-4668-82B4-C39B986BB0EC}" type="presOf" srcId="{0B66EE5F-2D5E-469A-B4FD-6EA9EAF689EC}" destId="{A3D96706-A32D-4497-BF10-5B0A49437A9B}" srcOrd="0" destOrd="0" presId="urn:microsoft.com/office/officeart/2005/8/layout/vList2"/>
    <dgm:cxn modelId="{FC852043-F1C5-4062-ABB9-44D50A1F0DF9}" type="presParOf" srcId="{6A7905F9-450B-4B9B-B6F2-02481AA2FE28}" destId="{A3D96706-A32D-4497-BF10-5B0A49437A9B}" srcOrd="0" destOrd="0" presId="urn:microsoft.com/office/officeart/2005/8/layout/vList2"/>
    <dgm:cxn modelId="{5B3B042D-3DC6-4E1B-B7E9-04C11EF23DC6}" type="presParOf" srcId="{6A7905F9-450B-4B9B-B6F2-02481AA2FE28}" destId="{A1A2CD9C-5903-4756-9360-62333528904F}" srcOrd="1" destOrd="0" presId="urn:microsoft.com/office/officeart/2005/8/layout/vList2"/>
    <dgm:cxn modelId="{A44A3589-0DFD-45B7-BBE7-C920BFDFE98B}" type="presParOf" srcId="{6A7905F9-450B-4B9B-B6F2-02481AA2FE28}" destId="{D6C5E551-B2E6-472A-A9C5-E2B735E29BFD}" srcOrd="2" destOrd="0" presId="urn:microsoft.com/office/officeart/2005/8/layout/vList2"/>
    <dgm:cxn modelId="{1937EFB8-1BAC-4580-A216-79663281A827}" type="presParOf" srcId="{6A7905F9-450B-4B9B-B6F2-02481AA2FE28}" destId="{71069150-8F92-4B48-839C-E25B42E55FD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5AFF85-685F-4E0C-BD82-DF5DC4EDF5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2EFC4BAB-65A1-4AE5-885D-D66AC310702B}">
      <dgm:prSet custT="1"/>
      <dgm:spPr/>
      <dgm:t>
        <a:bodyPr/>
        <a:lstStyle/>
        <a:p>
          <a:r>
            <a:rPr lang="sv-SE" sz="2800" dirty="0"/>
            <a:t>Lägger jag avfall i restavfall/brännbart fast det skulle kunna gå till återvinning?</a:t>
          </a:r>
        </a:p>
      </dgm:t>
    </dgm:pt>
    <dgm:pt modelId="{CDA72B5A-8B44-4ACE-8C5E-40BD4BE341C1}" type="parTrans" cxnId="{1465B4E8-BFEF-4C03-ABD3-D208A244DB73}">
      <dgm:prSet/>
      <dgm:spPr/>
      <dgm:t>
        <a:bodyPr/>
        <a:lstStyle/>
        <a:p>
          <a:endParaRPr lang="sv-SE"/>
        </a:p>
      </dgm:t>
    </dgm:pt>
    <dgm:pt modelId="{99C3C0FA-83A3-4EE7-9BCA-776B4E926D2C}" type="sibTrans" cxnId="{1465B4E8-BFEF-4C03-ABD3-D208A244DB73}">
      <dgm:prSet/>
      <dgm:spPr/>
      <dgm:t>
        <a:bodyPr/>
        <a:lstStyle/>
        <a:p>
          <a:endParaRPr lang="sv-SE"/>
        </a:p>
      </dgm:t>
    </dgm:pt>
    <dgm:pt modelId="{BE887747-C8AB-4027-998D-D1A829584351}">
      <dgm:prSet custT="1"/>
      <dgm:spPr/>
      <dgm:t>
        <a:bodyPr/>
        <a:lstStyle/>
        <a:p>
          <a:r>
            <a:rPr lang="sv-SE" sz="2800" dirty="0"/>
            <a:t>Om ja – berätta varför?</a:t>
          </a:r>
        </a:p>
      </dgm:t>
    </dgm:pt>
    <dgm:pt modelId="{F10001B7-FA10-494B-A34D-787A16510383}" type="parTrans" cxnId="{220F034A-F992-4794-ADCF-A48733DFA870}">
      <dgm:prSet/>
      <dgm:spPr/>
      <dgm:t>
        <a:bodyPr/>
        <a:lstStyle/>
        <a:p>
          <a:endParaRPr lang="sv-SE"/>
        </a:p>
      </dgm:t>
    </dgm:pt>
    <dgm:pt modelId="{645F2C0B-3A49-4E2A-A4E7-6F495231EF7B}" type="sibTrans" cxnId="{220F034A-F992-4794-ADCF-A48733DFA870}">
      <dgm:prSet/>
      <dgm:spPr/>
      <dgm:t>
        <a:bodyPr/>
        <a:lstStyle/>
        <a:p>
          <a:endParaRPr lang="sv-SE"/>
        </a:p>
      </dgm:t>
    </dgm:pt>
    <dgm:pt modelId="{1157289E-F4F9-401B-8895-DE981A5B71F2}">
      <dgm:prSet custT="1"/>
      <dgm:spPr/>
      <dgm:t>
        <a:bodyPr/>
        <a:lstStyle/>
        <a:p>
          <a:r>
            <a:rPr lang="sv-SE" sz="2800" dirty="0"/>
            <a:t>Hur skulle jag själv kunna öka vår källsortering (och spara miljö och pengar)?</a:t>
          </a:r>
        </a:p>
      </dgm:t>
    </dgm:pt>
    <dgm:pt modelId="{25A8D980-7849-4F73-B518-1AC2960B0C1F}" type="parTrans" cxnId="{2847E180-69A3-42C2-A078-0E821019FCBA}">
      <dgm:prSet/>
      <dgm:spPr/>
      <dgm:t>
        <a:bodyPr/>
        <a:lstStyle/>
        <a:p>
          <a:endParaRPr lang="sv-SE"/>
        </a:p>
      </dgm:t>
    </dgm:pt>
    <dgm:pt modelId="{4586B150-661E-4A85-B9E8-E76A41060D7D}" type="sibTrans" cxnId="{2847E180-69A3-42C2-A078-0E821019FCBA}">
      <dgm:prSet/>
      <dgm:spPr/>
      <dgm:t>
        <a:bodyPr/>
        <a:lstStyle/>
        <a:p>
          <a:endParaRPr lang="sv-SE"/>
        </a:p>
      </dgm:t>
    </dgm:pt>
    <dgm:pt modelId="{8FE9252D-8037-4C8F-885A-492F9DA065FA}">
      <dgm:prSet custT="1"/>
      <dgm:spPr/>
      <dgm:t>
        <a:bodyPr/>
        <a:lstStyle/>
        <a:p>
          <a:r>
            <a:rPr lang="sv-SE" sz="2800" dirty="0"/>
            <a:t>Är det lätt att sortera rätt?</a:t>
          </a:r>
        </a:p>
      </dgm:t>
    </dgm:pt>
    <dgm:pt modelId="{E01AB5F1-A6B3-4089-8776-80195C9269CB}" type="parTrans" cxnId="{9B1AC0D2-F29A-4EE0-9919-2692AF4F7AD7}">
      <dgm:prSet/>
      <dgm:spPr/>
      <dgm:t>
        <a:bodyPr/>
        <a:lstStyle/>
        <a:p>
          <a:endParaRPr lang="sv-SE"/>
        </a:p>
      </dgm:t>
    </dgm:pt>
    <dgm:pt modelId="{4DD4FE83-A0A3-4C91-B48C-B47D69408124}" type="sibTrans" cxnId="{9B1AC0D2-F29A-4EE0-9919-2692AF4F7AD7}">
      <dgm:prSet/>
      <dgm:spPr/>
      <dgm:t>
        <a:bodyPr/>
        <a:lstStyle/>
        <a:p>
          <a:endParaRPr lang="sv-SE"/>
        </a:p>
      </dgm:t>
    </dgm:pt>
    <dgm:pt modelId="{BA6D8F59-D6D2-44B0-B6E8-30FE7AF8D283}">
      <dgm:prSet custT="1"/>
      <dgm:spPr/>
      <dgm:t>
        <a:bodyPr/>
        <a:lstStyle/>
        <a:p>
          <a:r>
            <a:rPr lang="sv-SE" sz="2800" dirty="0"/>
            <a:t>Varför/varför inte?</a:t>
          </a:r>
        </a:p>
      </dgm:t>
    </dgm:pt>
    <dgm:pt modelId="{8F7B4075-AD02-470A-9D6F-3A4DB6FC26AE}" type="parTrans" cxnId="{864F2A5B-015E-48BB-82B7-9EF12370ACAE}">
      <dgm:prSet/>
      <dgm:spPr/>
      <dgm:t>
        <a:bodyPr/>
        <a:lstStyle/>
        <a:p>
          <a:endParaRPr lang="sv-SE"/>
        </a:p>
      </dgm:t>
    </dgm:pt>
    <dgm:pt modelId="{613ABB2E-9EF6-4DA3-81A9-4593B4C7544B}" type="sibTrans" cxnId="{864F2A5B-015E-48BB-82B7-9EF12370ACAE}">
      <dgm:prSet/>
      <dgm:spPr/>
      <dgm:t>
        <a:bodyPr/>
        <a:lstStyle/>
        <a:p>
          <a:endParaRPr lang="sv-SE"/>
        </a:p>
      </dgm:t>
    </dgm:pt>
    <dgm:pt modelId="{10AAC49E-A5C9-4AF6-B723-5611CEF4B745}">
      <dgm:prSet custT="1"/>
      <dgm:spPr/>
      <dgm:t>
        <a:bodyPr/>
        <a:lstStyle/>
        <a:p>
          <a:r>
            <a:rPr lang="sv-SE" sz="2800" dirty="0"/>
            <a:t>Kan jag själv göra några enkla åtgärder för att förenkla?</a:t>
          </a:r>
        </a:p>
      </dgm:t>
    </dgm:pt>
    <dgm:pt modelId="{BF52F6A8-8690-40AB-AA97-3F495B3C1421}" type="parTrans" cxnId="{8E02460B-195C-4DE9-91B4-D180CFA671C4}">
      <dgm:prSet/>
      <dgm:spPr/>
      <dgm:t>
        <a:bodyPr/>
        <a:lstStyle/>
        <a:p>
          <a:endParaRPr lang="sv-SE"/>
        </a:p>
      </dgm:t>
    </dgm:pt>
    <dgm:pt modelId="{CE33FFBB-044A-478A-9217-B34CC8194B9C}" type="sibTrans" cxnId="{8E02460B-195C-4DE9-91B4-D180CFA671C4}">
      <dgm:prSet/>
      <dgm:spPr/>
      <dgm:t>
        <a:bodyPr/>
        <a:lstStyle/>
        <a:p>
          <a:endParaRPr lang="sv-SE"/>
        </a:p>
      </dgm:t>
    </dgm:pt>
    <dgm:pt modelId="{6A7905F9-450B-4B9B-B6F2-02481AA2FE28}" type="pres">
      <dgm:prSet presAssocID="{825AFF85-685F-4E0C-BD82-DF5DC4EDF5F0}" presName="linear" presStyleCnt="0">
        <dgm:presLayoutVars>
          <dgm:animLvl val="lvl"/>
          <dgm:resizeHandles val="exact"/>
        </dgm:presLayoutVars>
      </dgm:prSet>
      <dgm:spPr/>
    </dgm:pt>
    <dgm:pt modelId="{CF46A562-9AD4-4331-9DDE-5C4A096309F5}" type="pres">
      <dgm:prSet presAssocID="{2EFC4BAB-65A1-4AE5-885D-D66AC310702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E20870A-5A2F-4242-9C54-A55E177C4DF7}" type="pres">
      <dgm:prSet presAssocID="{2EFC4BAB-65A1-4AE5-885D-D66AC310702B}" presName="childText" presStyleLbl="revTx" presStyleIdx="0" presStyleCnt="2">
        <dgm:presLayoutVars>
          <dgm:bulletEnabled val="1"/>
        </dgm:presLayoutVars>
      </dgm:prSet>
      <dgm:spPr/>
    </dgm:pt>
    <dgm:pt modelId="{288AE240-E8A9-488A-827E-603DDE9603A8}" type="pres">
      <dgm:prSet presAssocID="{8FE9252D-8037-4C8F-885A-492F9DA065F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3E7D235-A9C1-43B2-BE71-0CC0E89B0EB9}" type="pres">
      <dgm:prSet presAssocID="{8FE9252D-8037-4C8F-885A-492F9DA065F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E02460B-195C-4DE9-91B4-D180CFA671C4}" srcId="{8FE9252D-8037-4C8F-885A-492F9DA065FA}" destId="{10AAC49E-A5C9-4AF6-B723-5611CEF4B745}" srcOrd="1" destOrd="0" parTransId="{BF52F6A8-8690-40AB-AA97-3F495B3C1421}" sibTransId="{CE33FFBB-044A-478A-9217-B34CC8194B9C}"/>
    <dgm:cxn modelId="{24870F10-C0A0-4AD0-84C9-E1F1C0A1256F}" type="presOf" srcId="{10AAC49E-A5C9-4AF6-B723-5611CEF4B745}" destId="{03E7D235-A9C1-43B2-BE71-0CC0E89B0EB9}" srcOrd="0" destOrd="1" presId="urn:microsoft.com/office/officeart/2005/8/layout/vList2"/>
    <dgm:cxn modelId="{9849C811-CFAF-4845-800F-057EA221703F}" type="presOf" srcId="{2EFC4BAB-65A1-4AE5-885D-D66AC310702B}" destId="{CF46A562-9AD4-4331-9DDE-5C4A096309F5}" srcOrd="0" destOrd="0" presId="urn:microsoft.com/office/officeart/2005/8/layout/vList2"/>
    <dgm:cxn modelId="{38362F25-9F5F-46E6-88B4-669530EF7F84}" type="presOf" srcId="{BE887747-C8AB-4027-998D-D1A829584351}" destId="{DE20870A-5A2F-4242-9C54-A55E177C4DF7}" srcOrd="0" destOrd="0" presId="urn:microsoft.com/office/officeart/2005/8/layout/vList2"/>
    <dgm:cxn modelId="{A444AF34-0D88-4631-B810-4354DD1BE2E6}" type="presOf" srcId="{8FE9252D-8037-4C8F-885A-492F9DA065FA}" destId="{288AE240-E8A9-488A-827E-603DDE9603A8}" srcOrd="0" destOrd="0" presId="urn:microsoft.com/office/officeart/2005/8/layout/vList2"/>
    <dgm:cxn modelId="{E45CDE35-0D14-4E03-9B9C-6E4D409097DC}" type="presOf" srcId="{BA6D8F59-D6D2-44B0-B6E8-30FE7AF8D283}" destId="{03E7D235-A9C1-43B2-BE71-0CC0E89B0EB9}" srcOrd="0" destOrd="0" presId="urn:microsoft.com/office/officeart/2005/8/layout/vList2"/>
    <dgm:cxn modelId="{864F2A5B-015E-48BB-82B7-9EF12370ACAE}" srcId="{8FE9252D-8037-4C8F-885A-492F9DA065FA}" destId="{BA6D8F59-D6D2-44B0-B6E8-30FE7AF8D283}" srcOrd="0" destOrd="0" parTransId="{8F7B4075-AD02-470A-9D6F-3A4DB6FC26AE}" sibTransId="{613ABB2E-9EF6-4DA3-81A9-4593B4C7544B}"/>
    <dgm:cxn modelId="{220F034A-F992-4794-ADCF-A48733DFA870}" srcId="{2EFC4BAB-65A1-4AE5-885D-D66AC310702B}" destId="{BE887747-C8AB-4027-998D-D1A829584351}" srcOrd="0" destOrd="0" parTransId="{F10001B7-FA10-494B-A34D-787A16510383}" sibTransId="{645F2C0B-3A49-4E2A-A4E7-6F495231EF7B}"/>
    <dgm:cxn modelId="{69202D6A-B4ED-408B-AB06-D6B01424DE1C}" type="presOf" srcId="{1157289E-F4F9-401B-8895-DE981A5B71F2}" destId="{DE20870A-5A2F-4242-9C54-A55E177C4DF7}" srcOrd="0" destOrd="1" presId="urn:microsoft.com/office/officeart/2005/8/layout/vList2"/>
    <dgm:cxn modelId="{F9FEFA7E-0DE4-4ECA-A3AA-8C776AFAF3BC}" type="presOf" srcId="{825AFF85-685F-4E0C-BD82-DF5DC4EDF5F0}" destId="{6A7905F9-450B-4B9B-B6F2-02481AA2FE28}" srcOrd="0" destOrd="0" presId="urn:microsoft.com/office/officeart/2005/8/layout/vList2"/>
    <dgm:cxn modelId="{2847E180-69A3-42C2-A078-0E821019FCBA}" srcId="{2EFC4BAB-65A1-4AE5-885D-D66AC310702B}" destId="{1157289E-F4F9-401B-8895-DE981A5B71F2}" srcOrd="1" destOrd="0" parTransId="{25A8D980-7849-4F73-B518-1AC2960B0C1F}" sibTransId="{4586B150-661E-4A85-B9E8-E76A41060D7D}"/>
    <dgm:cxn modelId="{9B1AC0D2-F29A-4EE0-9919-2692AF4F7AD7}" srcId="{825AFF85-685F-4E0C-BD82-DF5DC4EDF5F0}" destId="{8FE9252D-8037-4C8F-885A-492F9DA065FA}" srcOrd="1" destOrd="0" parTransId="{E01AB5F1-A6B3-4089-8776-80195C9269CB}" sibTransId="{4DD4FE83-A0A3-4C91-B48C-B47D69408124}"/>
    <dgm:cxn modelId="{1465B4E8-BFEF-4C03-ABD3-D208A244DB73}" srcId="{825AFF85-685F-4E0C-BD82-DF5DC4EDF5F0}" destId="{2EFC4BAB-65A1-4AE5-885D-D66AC310702B}" srcOrd="0" destOrd="0" parTransId="{CDA72B5A-8B44-4ACE-8C5E-40BD4BE341C1}" sibTransId="{99C3C0FA-83A3-4EE7-9BCA-776B4E926D2C}"/>
    <dgm:cxn modelId="{F0B1DC56-AB80-4254-A4A3-1D7168FEC75B}" type="presParOf" srcId="{6A7905F9-450B-4B9B-B6F2-02481AA2FE28}" destId="{CF46A562-9AD4-4331-9DDE-5C4A096309F5}" srcOrd="0" destOrd="0" presId="urn:microsoft.com/office/officeart/2005/8/layout/vList2"/>
    <dgm:cxn modelId="{61F7FEE0-4048-4F08-8723-5286A6B8AA01}" type="presParOf" srcId="{6A7905F9-450B-4B9B-B6F2-02481AA2FE28}" destId="{DE20870A-5A2F-4242-9C54-A55E177C4DF7}" srcOrd="1" destOrd="0" presId="urn:microsoft.com/office/officeart/2005/8/layout/vList2"/>
    <dgm:cxn modelId="{6EE4343E-B3D1-42C3-9A7B-A0C7F72B60AC}" type="presParOf" srcId="{6A7905F9-450B-4B9B-B6F2-02481AA2FE28}" destId="{288AE240-E8A9-488A-827E-603DDE9603A8}" srcOrd="2" destOrd="0" presId="urn:microsoft.com/office/officeart/2005/8/layout/vList2"/>
    <dgm:cxn modelId="{6405E615-4411-4ACD-98B7-10D43934DEB3}" type="presParOf" srcId="{6A7905F9-450B-4B9B-B6F2-02481AA2FE28}" destId="{03E7D235-A9C1-43B2-BE71-0CC0E89B0EB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5AFF85-685F-4E0C-BD82-DF5DC4EDF5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7ED617DF-DE12-4ED0-9105-0D5F6085EF24}">
      <dgm:prSet custT="1"/>
      <dgm:spPr/>
      <dgm:t>
        <a:bodyPr/>
        <a:lstStyle/>
        <a:p>
          <a:r>
            <a:rPr lang="sv-SE" sz="2400" dirty="0"/>
            <a:t>Har jag i min vardag någon vara eller produkt som jag kan jobba med ur ett cirkulärt perspektiv? Om ja, Hur gör jag verklighet av min idé?  Ta hjälp av frågorna:</a:t>
          </a:r>
        </a:p>
      </dgm:t>
    </dgm:pt>
    <dgm:pt modelId="{ECB6C406-EC5B-454B-B01B-0221B72B4F55}" type="parTrans" cxnId="{6DC3A264-FB4A-4314-B054-DA3E44B8C222}">
      <dgm:prSet/>
      <dgm:spPr/>
      <dgm:t>
        <a:bodyPr/>
        <a:lstStyle/>
        <a:p>
          <a:endParaRPr lang="sv-SE"/>
        </a:p>
      </dgm:t>
    </dgm:pt>
    <dgm:pt modelId="{061EF420-8B33-494F-98E8-2BC6AD6B0059}" type="sibTrans" cxnId="{6DC3A264-FB4A-4314-B054-DA3E44B8C222}">
      <dgm:prSet/>
      <dgm:spPr/>
      <dgm:t>
        <a:bodyPr/>
        <a:lstStyle/>
        <a:p>
          <a:endParaRPr lang="sv-SE"/>
        </a:p>
      </dgm:t>
    </dgm:pt>
    <dgm:pt modelId="{4ED0F248-2898-41AC-82AD-00C8667D7EF5}">
      <dgm:prSet/>
      <dgm:spPr/>
      <dgm:t>
        <a:bodyPr/>
        <a:lstStyle/>
        <a:p>
          <a:r>
            <a:rPr lang="sv-SE" dirty="0"/>
            <a:t>Behövs varan/ produkten? </a:t>
          </a:r>
        </a:p>
      </dgm:t>
    </dgm:pt>
    <dgm:pt modelId="{D67C851A-545B-4696-9569-B584269E1FDD}" type="parTrans" cxnId="{4FBE095D-1395-4D55-8284-AE00DFC6EAFF}">
      <dgm:prSet/>
      <dgm:spPr/>
      <dgm:t>
        <a:bodyPr/>
        <a:lstStyle/>
        <a:p>
          <a:endParaRPr lang="sv-SE"/>
        </a:p>
      </dgm:t>
    </dgm:pt>
    <dgm:pt modelId="{EAED36DF-98F7-4F2A-BE69-C6D81BB06993}" type="sibTrans" cxnId="{4FBE095D-1395-4D55-8284-AE00DFC6EAFF}">
      <dgm:prSet/>
      <dgm:spPr/>
      <dgm:t>
        <a:bodyPr/>
        <a:lstStyle/>
        <a:p>
          <a:endParaRPr lang="sv-SE"/>
        </a:p>
      </dgm:t>
    </dgm:pt>
    <dgm:pt modelId="{57F48942-1359-4CF7-B984-B6421D9C50FD}">
      <dgm:prSet/>
      <dgm:spPr/>
      <dgm:t>
        <a:bodyPr/>
        <a:lstStyle/>
        <a:p>
          <a:r>
            <a:rPr lang="sv-SE" dirty="0"/>
            <a:t>Kan användningen av varan/produkten minska?</a:t>
          </a:r>
        </a:p>
      </dgm:t>
    </dgm:pt>
    <dgm:pt modelId="{00E4BEC2-1792-4CC0-9DD1-F21F25DC7175}" type="parTrans" cxnId="{C8A11511-43AD-4167-A2A5-70F4B391D5F0}">
      <dgm:prSet/>
      <dgm:spPr/>
      <dgm:t>
        <a:bodyPr/>
        <a:lstStyle/>
        <a:p>
          <a:endParaRPr lang="sv-SE"/>
        </a:p>
      </dgm:t>
    </dgm:pt>
    <dgm:pt modelId="{CF874480-6323-4959-864D-10B8966164D7}" type="sibTrans" cxnId="{C8A11511-43AD-4167-A2A5-70F4B391D5F0}">
      <dgm:prSet/>
      <dgm:spPr/>
      <dgm:t>
        <a:bodyPr/>
        <a:lstStyle/>
        <a:p>
          <a:endParaRPr lang="sv-SE"/>
        </a:p>
      </dgm:t>
    </dgm:pt>
    <dgm:pt modelId="{3B6A49D2-D2A0-444B-AFCF-AAAF5199D7AE}">
      <dgm:prSet/>
      <dgm:spPr/>
      <dgm:t>
        <a:bodyPr/>
        <a:lstStyle/>
        <a:p>
          <a:r>
            <a:rPr lang="sv-SE" dirty="0"/>
            <a:t>Kan behov av nyinköp minska?</a:t>
          </a:r>
        </a:p>
      </dgm:t>
    </dgm:pt>
    <dgm:pt modelId="{A5193177-30AF-4EB3-B883-167A69E4B9A2}" type="parTrans" cxnId="{945FE0CE-14C8-4F5C-9B15-7D332C1B662E}">
      <dgm:prSet/>
      <dgm:spPr/>
      <dgm:t>
        <a:bodyPr/>
        <a:lstStyle/>
        <a:p>
          <a:endParaRPr lang="sv-SE"/>
        </a:p>
      </dgm:t>
    </dgm:pt>
    <dgm:pt modelId="{4CF64188-B412-44D3-9F4D-4258A5424848}" type="sibTrans" cxnId="{945FE0CE-14C8-4F5C-9B15-7D332C1B662E}">
      <dgm:prSet/>
      <dgm:spPr/>
      <dgm:t>
        <a:bodyPr/>
        <a:lstStyle/>
        <a:p>
          <a:endParaRPr lang="sv-SE"/>
        </a:p>
      </dgm:t>
    </dgm:pt>
    <dgm:pt modelId="{9622DD91-3A9A-4F52-A0C8-3A6010D35F63}">
      <dgm:prSet/>
      <dgm:spPr/>
      <dgm:t>
        <a:bodyPr/>
        <a:lstStyle/>
        <a:p>
          <a:r>
            <a:rPr lang="sv-SE" dirty="0"/>
            <a:t>Finns varan/produkten hos någon annan verksamhet inom regionen som vi kan låna/få/köpa?</a:t>
          </a:r>
        </a:p>
      </dgm:t>
    </dgm:pt>
    <dgm:pt modelId="{595C7456-FD5C-4585-9CFA-704F8C442714}" type="parTrans" cxnId="{4CAADC69-28D5-4288-9DDC-6759FEDA5164}">
      <dgm:prSet/>
      <dgm:spPr/>
      <dgm:t>
        <a:bodyPr/>
        <a:lstStyle/>
        <a:p>
          <a:endParaRPr lang="sv-SE"/>
        </a:p>
      </dgm:t>
    </dgm:pt>
    <dgm:pt modelId="{749490D3-C66F-4309-8EFA-688979B492C7}" type="sibTrans" cxnId="{4CAADC69-28D5-4288-9DDC-6759FEDA5164}">
      <dgm:prSet/>
      <dgm:spPr/>
      <dgm:t>
        <a:bodyPr/>
        <a:lstStyle/>
        <a:p>
          <a:endParaRPr lang="sv-SE"/>
        </a:p>
      </dgm:t>
    </dgm:pt>
    <dgm:pt modelId="{F5C302A5-7F27-43BF-BF69-616576CCDD33}">
      <dgm:prSet/>
      <dgm:spPr/>
      <dgm:t>
        <a:bodyPr/>
        <a:lstStyle/>
        <a:p>
          <a:r>
            <a:rPr lang="sv-SE" dirty="0"/>
            <a:t>Finns miljöbättre alternativ upphandlat och på avtal inom regionen, alternativt på marknaden?</a:t>
          </a:r>
        </a:p>
      </dgm:t>
    </dgm:pt>
    <dgm:pt modelId="{A7A6C703-60D8-4446-B0D2-E05587BCB026}" type="parTrans" cxnId="{018ADFF2-DB87-40F0-B62D-C67D016E2013}">
      <dgm:prSet/>
      <dgm:spPr/>
      <dgm:t>
        <a:bodyPr/>
        <a:lstStyle/>
        <a:p>
          <a:endParaRPr lang="sv-SE"/>
        </a:p>
      </dgm:t>
    </dgm:pt>
    <dgm:pt modelId="{2B504B23-1BA4-4196-B732-50D563EC1E7F}" type="sibTrans" cxnId="{018ADFF2-DB87-40F0-B62D-C67D016E2013}">
      <dgm:prSet/>
      <dgm:spPr/>
      <dgm:t>
        <a:bodyPr/>
        <a:lstStyle/>
        <a:p>
          <a:endParaRPr lang="sv-SE"/>
        </a:p>
      </dgm:t>
    </dgm:pt>
    <dgm:pt modelId="{F72B7163-3256-4B5A-A1B8-60FC92D88CD8}">
      <dgm:prSet custT="1"/>
      <dgm:spPr/>
      <dgm:t>
        <a:bodyPr/>
        <a:lstStyle/>
        <a:p>
          <a:r>
            <a:rPr lang="sv-SE" sz="2400" dirty="0"/>
            <a:t>Har vi en struktur i vår arbetsgrupp för att komma på och ta hand om idéer?</a:t>
          </a:r>
        </a:p>
      </dgm:t>
    </dgm:pt>
    <dgm:pt modelId="{B48E2C9C-CA90-4B71-8662-120EF05C9E68}" type="parTrans" cxnId="{F8E4DDE3-66DC-4C18-A21F-021B14F0F0B8}">
      <dgm:prSet/>
      <dgm:spPr/>
      <dgm:t>
        <a:bodyPr/>
        <a:lstStyle/>
        <a:p>
          <a:endParaRPr lang="sv-SE"/>
        </a:p>
      </dgm:t>
    </dgm:pt>
    <dgm:pt modelId="{2CE6004E-D707-4294-8350-7B1AA3CFC989}" type="sibTrans" cxnId="{F8E4DDE3-66DC-4C18-A21F-021B14F0F0B8}">
      <dgm:prSet/>
      <dgm:spPr/>
      <dgm:t>
        <a:bodyPr/>
        <a:lstStyle/>
        <a:p>
          <a:endParaRPr lang="sv-SE"/>
        </a:p>
      </dgm:t>
    </dgm:pt>
    <dgm:pt modelId="{86AB02E2-5991-4D19-9570-20A964CDC1C3}">
      <dgm:prSet/>
      <dgm:spPr/>
      <dgm:t>
        <a:bodyPr/>
        <a:lstStyle/>
        <a:p>
          <a:r>
            <a:rPr lang="sv-SE" dirty="0"/>
            <a:t>Kan vi skaffa det? Kanske möjlighet att ta upp idéer på APT eller i andra sammanhang</a:t>
          </a:r>
        </a:p>
      </dgm:t>
    </dgm:pt>
    <dgm:pt modelId="{3CDF9734-9ECE-45BC-84E0-B815BEB999EC}" type="parTrans" cxnId="{111AEBD9-B797-4694-9A7D-5BD7FE6111B9}">
      <dgm:prSet/>
      <dgm:spPr/>
      <dgm:t>
        <a:bodyPr/>
        <a:lstStyle/>
        <a:p>
          <a:endParaRPr lang="sv-SE"/>
        </a:p>
      </dgm:t>
    </dgm:pt>
    <dgm:pt modelId="{C7F1E535-42F4-4A57-B5C3-591AC6BA69BB}" type="sibTrans" cxnId="{111AEBD9-B797-4694-9A7D-5BD7FE6111B9}">
      <dgm:prSet/>
      <dgm:spPr/>
      <dgm:t>
        <a:bodyPr/>
        <a:lstStyle/>
        <a:p>
          <a:endParaRPr lang="sv-SE"/>
        </a:p>
      </dgm:t>
    </dgm:pt>
    <dgm:pt modelId="{6A7905F9-450B-4B9B-B6F2-02481AA2FE28}" type="pres">
      <dgm:prSet presAssocID="{825AFF85-685F-4E0C-BD82-DF5DC4EDF5F0}" presName="linear" presStyleCnt="0">
        <dgm:presLayoutVars>
          <dgm:animLvl val="lvl"/>
          <dgm:resizeHandles val="exact"/>
        </dgm:presLayoutVars>
      </dgm:prSet>
      <dgm:spPr/>
    </dgm:pt>
    <dgm:pt modelId="{86574215-EF3D-428E-8EE5-4552AF0973C8}" type="pres">
      <dgm:prSet presAssocID="{7ED617DF-DE12-4ED0-9105-0D5F6085EF2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B90AE57-5507-4AC1-BF7F-3FE75E18DFBA}" type="pres">
      <dgm:prSet presAssocID="{7ED617DF-DE12-4ED0-9105-0D5F6085EF24}" presName="childText" presStyleLbl="revTx" presStyleIdx="0" presStyleCnt="2">
        <dgm:presLayoutVars>
          <dgm:bulletEnabled val="1"/>
        </dgm:presLayoutVars>
      </dgm:prSet>
      <dgm:spPr/>
    </dgm:pt>
    <dgm:pt modelId="{DC16B1EB-0CA9-4D82-B44D-2B7DD42FC1ED}" type="pres">
      <dgm:prSet presAssocID="{F72B7163-3256-4B5A-A1B8-60FC92D88CD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225D9C1-5155-451B-95DE-880D42DE1159}" type="pres">
      <dgm:prSet presAssocID="{F72B7163-3256-4B5A-A1B8-60FC92D88CD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D67C7004-A7E0-46C0-A4EE-EB86139FFCB6}" type="presOf" srcId="{9622DD91-3A9A-4F52-A0C8-3A6010D35F63}" destId="{FB90AE57-5507-4AC1-BF7F-3FE75E18DFBA}" srcOrd="0" destOrd="3" presId="urn:microsoft.com/office/officeart/2005/8/layout/vList2"/>
    <dgm:cxn modelId="{89FC8708-F3B5-48BD-B313-DF99EFF676CD}" type="presOf" srcId="{4ED0F248-2898-41AC-82AD-00C8667D7EF5}" destId="{FB90AE57-5507-4AC1-BF7F-3FE75E18DFBA}" srcOrd="0" destOrd="0" presId="urn:microsoft.com/office/officeart/2005/8/layout/vList2"/>
    <dgm:cxn modelId="{C8A11511-43AD-4167-A2A5-70F4B391D5F0}" srcId="{7ED617DF-DE12-4ED0-9105-0D5F6085EF24}" destId="{57F48942-1359-4CF7-B984-B6421D9C50FD}" srcOrd="1" destOrd="0" parTransId="{00E4BEC2-1792-4CC0-9DD1-F21F25DC7175}" sibTransId="{CF874480-6323-4959-864D-10B8966164D7}"/>
    <dgm:cxn modelId="{6E2F821B-3FAF-4E55-BA06-862BC444C62F}" type="presOf" srcId="{86AB02E2-5991-4D19-9570-20A964CDC1C3}" destId="{D225D9C1-5155-451B-95DE-880D42DE1159}" srcOrd="0" destOrd="0" presId="urn:microsoft.com/office/officeart/2005/8/layout/vList2"/>
    <dgm:cxn modelId="{34D0911B-A127-4EF3-95D6-2698D07CDC0D}" type="presOf" srcId="{F5C302A5-7F27-43BF-BF69-616576CCDD33}" destId="{FB90AE57-5507-4AC1-BF7F-3FE75E18DFBA}" srcOrd="0" destOrd="4" presId="urn:microsoft.com/office/officeart/2005/8/layout/vList2"/>
    <dgm:cxn modelId="{4FBE095D-1395-4D55-8284-AE00DFC6EAFF}" srcId="{7ED617DF-DE12-4ED0-9105-0D5F6085EF24}" destId="{4ED0F248-2898-41AC-82AD-00C8667D7EF5}" srcOrd="0" destOrd="0" parTransId="{D67C851A-545B-4696-9569-B584269E1FDD}" sibTransId="{EAED36DF-98F7-4F2A-BE69-C6D81BB06993}"/>
    <dgm:cxn modelId="{6DC3A264-FB4A-4314-B054-DA3E44B8C222}" srcId="{825AFF85-685F-4E0C-BD82-DF5DC4EDF5F0}" destId="{7ED617DF-DE12-4ED0-9105-0D5F6085EF24}" srcOrd="0" destOrd="0" parTransId="{ECB6C406-EC5B-454B-B01B-0221B72B4F55}" sibTransId="{061EF420-8B33-494F-98E8-2BC6AD6B0059}"/>
    <dgm:cxn modelId="{399DA948-7DFD-41A2-B7D0-17CBE355C168}" type="presOf" srcId="{F72B7163-3256-4B5A-A1B8-60FC92D88CD8}" destId="{DC16B1EB-0CA9-4D82-B44D-2B7DD42FC1ED}" srcOrd="0" destOrd="0" presId="urn:microsoft.com/office/officeart/2005/8/layout/vList2"/>
    <dgm:cxn modelId="{4CAADC69-28D5-4288-9DDC-6759FEDA5164}" srcId="{7ED617DF-DE12-4ED0-9105-0D5F6085EF24}" destId="{9622DD91-3A9A-4F52-A0C8-3A6010D35F63}" srcOrd="3" destOrd="0" parTransId="{595C7456-FD5C-4585-9CFA-704F8C442714}" sibTransId="{749490D3-C66F-4309-8EFA-688979B492C7}"/>
    <dgm:cxn modelId="{65E9DF78-AEB6-49BA-A89C-FCE180CEA5F0}" type="presOf" srcId="{7ED617DF-DE12-4ED0-9105-0D5F6085EF24}" destId="{86574215-EF3D-428E-8EE5-4552AF0973C8}" srcOrd="0" destOrd="0" presId="urn:microsoft.com/office/officeart/2005/8/layout/vList2"/>
    <dgm:cxn modelId="{F9FEFA7E-0DE4-4ECA-A3AA-8C776AFAF3BC}" type="presOf" srcId="{825AFF85-685F-4E0C-BD82-DF5DC4EDF5F0}" destId="{6A7905F9-450B-4B9B-B6F2-02481AA2FE28}" srcOrd="0" destOrd="0" presId="urn:microsoft.com/office/officeart/2005/8/layout/vList2"/>
    <dgm:cxn modelId="{4AEB1580-29B8-4452-9ECB-EFB0B928926E}" type="presOf" srcId="{57F48942-1359-4CF7-B984-B6421D9C50FD}" destId="{FB90AE57-5507-4AC1-BF7F-3FE75E18DFBA}" srcOrd="0" destOrd="1" presId="urn:microsoft.com/office/officeart/2005/8/layout/vList2"/>
    <dgm:cxn modelId="{1C4CABBE-CE5A-4ECF-B54E-57727341A7E3}" type="presOf" srcId="{3B6A49D2-D2A0-444B-AFCF-AAAF5199D7AE}" destId="{FB90AE57-5507-4AC1-BF7F-3FE75E18DFBA}" srcOrd="0" destOrd="2" presId="urn:microsoft.com/office/officeart/2005/8/layout/vList2"/>
    <dgm:cxn modelId="{945FE0CE-14C8-4F5C-9B15-7D332C1B662E}" srcId="{7ED617DF-DE12-4ED0-9105-0D5F6085EF24}" destId="{3B6A49D2-D2A0-444B-AFCF-AAAF5199D7AE}" srcOrd="2" destOrd="0" parTransId="{A5193177-30AF-4EB3-B883-167A69E4B9A2}" sibTransId="{4CF64188-B412-44D3-9F4D-4258A5424848}"/>
    <dgm:cxn modelId="{111AEBD9-B797-4694-9A7D-5BD7FE6111B9}" srcId="{F72B7163-3256-4B5A-A1B8-60FC92D88CD8}" destId="{86AB02E2-5991-4D19-9570-20A964CDC1C3}" srcOrd="0" destOrd="0" parTransId="{3CDF9734-9ECE-45BC-84E0-B815BEB999EC}" sibTransId="{C7F1E535-42F4-4A57-B5C3-591AC6BA69BB}"/>
    <dgm:cxn modelId="{F8E4DDE3-66DC-4C18-A21F-021B14F0F0B8}" srcId="{825AFF85-685F-4E0C-BD82-DF5DC4EDF5F0}" destId="{F72B7163-3256-4B5A-A1B8-60FC92D88CD8}" srcOrd="1" destOrd="0" parTransId="{B48E2C9C-CA90-4B71-8662-120EF05C9E68}" sibTransId="{2CE6004E-D707-4294-8350-7B1AA3CFC989}"/>
    <dgm:cxn modelId="{018ADFF2-DB87-40F0-B62D-C67D016E2013}" srcId="{7ED617DF-DE12-4ED0-9105-0D5F6085EF24}" destId="{F5C302A5-7F27-43BF-BF69-616576CCDD33}" srcOrd="4" destOrd="0" parTransId="{A7A6C703-60D8-4446-B0D2-E05587BCB026}" sibTransId="{2B504B23-1BA4-4196-B732-50D563EC1E7F}"/>
    <dgm:cxn modelId="{86512CDD-6D94-40B6-B33A-7E9280090ECA}" type="presParOf" srcId="{6A7905F9-450B-4B9B-B6F2-02481AA2FE28}" destId="{86574215-EF3D-428E-8EE5-4552AF0973C8}" srcOrd="0" destOrd="0" presId="urn:microsoft.com/office/officeart/2005/8/layout/vList2"/>
    <dgm:cxn modelId="{53AFA828-4CB0-437D-B90A-A9B180F3D977}" type="presParOf" srcId="{6A7905F9-450B-4B9B-B6F2-02481AA2FE28}" destId="{FB90AE57-5507-4AC1-BF7F-3FE75E18DFBA}" srcOrd="1" destOrd="0" presId="urn:microsoft.com/office/officeart/2005/8/layout/vList2"/>
    <dgm:cxn modelId="{8EF09151-2DF5-4FF5-9F8C-CC50CEA5A690}" type="presParOf" srcId="{6A7905F9-450B-4B9B-B6F2-02481AA2FE28}" destId="{DC16B1EB-0CA9-4D82-B44D-2B7DD42FC1ED}" srcOrd="2" destOrd="0" presId="urn:microsoft.com/office/officeart/2005/8/layout/vList2"/>
    <dgm:cxn modelId="{08EE032B-6C03-4B46-939C-3CAA834432F2}" type="presParOf" srcId="{6A7905F9-450B-4B9B-B6F2-02481AA2FE28}" destId="{D225D9C1-5155-451B-95DE-880D42DE115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25AFF85-685F-4E0C-BD82-DF5DC4EDF5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2EFC4BAB-65A1-4AE5-885D-D66AC310702B}">
      <dgm:prSet custT="1"/>
      <dgm:spPr/>
      <dgm:t>
        <a:bodyPr/>
        <a:lstStyle/>
        <a:p>
          <a:r>
            <a:rPr lang="sv-SE" sz="2800"/>
            <a:t>Vilka kemikalier kommer jag i kontakt med i min vardag på  jobbet?</a:t>
          </a:r>
          <a:endParaRPr lang="sv-SE" sz="2800" dirty="0"/>
        </a:p>
      </dgm:t>
    </dgm:pt>
    <dgm:pt modelId="{CDA72B5A-8B44-4ACE-8C5E-40BD4BE341C1}" type="parTrans" cxnId="{1465B4E8-BFEF-4C03-ABD3-D208A244DB73}">
      <dgm:prSet/>
      <dgm:spPr/>
      <dgm:t>
        <a:bodyPr/>
        <a:lstStyle/>
        <a:p>
          <a:endParaRPr lang="sv-SE" sz="2800"/>
        </a:p>
      </dgm:t>
    </dgm:pt>
    <dgm:pt modelId="{99C3C0FA-83A3-4EE7-9BCA-776B4E926D2C}" type="sibTrans" cxnId="{1465B4E8-BFEF-4C03-ABD3-D208A244DB73}">
      <dgm:prSet/>
      <dgm:spPr/>
      <dgm:t>
        <a:bodyPr/>
        <a:lstStyle/>
        <a:p>
          <a:endParaRPr lang="sv-SE" sz="2800"/>
        </a:p>
      </dgm:t>
    </dgm:pt>
    <dgm:pt modelId="{F4C84EAF-AD6A-4D42-BE08-B6BDBF24752D}">
      <dgm:prSet custT="1"/>
      <dgm:spPr/>
      <dgm:t>
        <a:bodyPr/>
        <a:lstStyle/>
        <a:p>
          <a:r>
            <a:rPr lang="sv-SE" sz="2800" dirty="0"/>
            <a:t>Finns det någon </a:t>
          </a:r>
          <a:r>
            <a:rPr lang="sv-SE" sz="2800" dirty="0" err="1"/>
            <a:t>kemikalie</a:t>
          </a:r>
          <a:r>
            <a:rPr lang="sv-SE" sz="2800" dirty="0"/>
            <a:t> som jag använder som kanske är onödig?</a:t>
          </a:r>
        </a:p>
      </dgm:t>
    </dgm:pt>
    <dgm:pt modelId="{DC40B74C-1B63-4C4F-88A1-F45B99F18DAA}" type="parTrans" cxnId="{B7801653-21CD-4FCA-9770-8A0B62168216}">
      <dgm:prSet/>
      <dgm:spPr/>
      <dgm:t>
        <a:bodyPr/>
        <a:lstStyle/>
        <a:p>
          <a:endParaRPr lang="sv-SE" sz="2800"/>
        </a:p>
      </dgm:t>
    </dgm:pt>
    <dgm:pt modelId="{F416862C-AD35-4C77-BD9C-DD9EC8363B1F}" type="sibTrans" cxnId="{B7801653-21CD-4FCA-9770-8A0B62168216}">
      <dgm:prSet/>
      <dgm:spPr/>
      <dgm:t>
        <a:bodyPr/>
        <a:lstStyle/>
        <a:p>
          <a:endParaRPr lang="sv-SE" sz="2800"/>
        </a:p>
      </dgm:t>
    </dgm:pt>
    <dgm:pt modelId="{EA444DF2-2124-4B54-ADF1-195C549AEAE0}">
      <dgm:prSet custT="1"/>
      <dgm:spPr/>
      <dgm:t>
        <a:bodyPr/>
        <a:lstStyle/>
        <a:p>
          <a:r>
            <a:rPr lang="sv-SE" sz="2800" dirty="0"/>
            <a:t>Finns det någon </a:t>
          </a:r>
          <a:r>
            <a:rPr lang="sv-SE" sz="2800" dirty="0" err="1"/>
            <a:t>kemikalie</a:t>
          </a:r>
          <a:r>
            <a:rPr lang="sv-SE" sz="2800" dirty="0"/>
            <a:t> som kan bytas ut mot en mer miljövänlig? (Finns det symboler på </a:t>
          </a:r>
          <a:r>
            <a:rPr lang="sv-SE" sz="2800" dirty="0" err="1"/>
            <a:t>kemikalien</a:t>
          </a:r>
          <a:r>
            <a:rPr lang="sv-SE" sz="2800" dirty="0"/>
            <a:t> som visar att den är farlig så finns ofta mer miljövänliga alternativ.)</a:t>
          </a:r>
          <a:endParaRPr lang="sv-SE" sz="2800" i="1" dirty="0"/>
        </a:p>
      </dgm:t>
    </dgm:pt>
    <dgm:pt modelId="{D4AB87C8-EB53-411C-ABC5-F890C92DFB09}" type="parTrans" cxnId="{0B83AE65-6383-4BEC-8AC9-E9180B161721}">
      <dgm:prSet/>
      <dgm:spPr/>
      <dgm:t>
        <a:bodyPr/>
        <a:lstStyle/>
        <a:p>
          <a:endParaRPr lang="sv-SE" sz="2800"/>
        </a:p>
      </dgm:t>
    </dgm:pt>
    <dgm:pt modelId="{DC077C5E-8E8F-45C6-ADA2-20698A85F91D}" type="sibTrans" cxnId="{0B83AE65-6383-4BEC-8AC9-E9180B161721}">
      <dgm:prSet/>
      <dgm:spPr/>
      <dgm:t>
        <a:bodyPr/>
        <a:lstStyle/>
        <a:p>
          <a:endParaRPr lang="sv-SE" sz="2800"/>
        </a:p>
      </dgm:t>
    </dgm:pt>
    <dgm:pt modelId="{4F6B1151-967C-402A-A5A5-EFD7EB4A82C7}">
      <dgm:prSet custT="1"/>
      <dgm:spPr/>
      <dgm:t>
        <a:bodyPr/>
        <a:lstStyle/>
        <a:p>
          <a:r>
            <a:rPr lang="sv-SE" sz="2800"/>
            <a:t>Vet jag vad jag ska göra om jag spiller en kemikalie?</a:t>
          </a:r>
          <a:endParaRPr lang="sv-SE" sz="2800" dirty="0"/>
        </a:p>
      </dgm:t>
    </dgm:pt>
    <dgm:pt modelId="{034BB048-3D79-4CD3-8FD1-7D5E2448F80B}" type="parTrans" cxnId="{3081AE2F-7BEA-4C35-86A1-5DAB11BB9278}">
      <dgm:prSet/>
      <dgm:spPr/>
      <dgm:t>
        <a:bodyPr/>
        <a:lstStyle/>
        <a:p>
          <a:endParaRPr lang="sv-SE" sz="2800"/>
        </a:p>
      </dgm:t>
    </dgm:pt>
    <dgm:pt modelId="{1471CFDD-66AE-4233-AC01-8F39875D8473}" type="sibTrans" cxnId="{3081AE2F-7BEA-4C35-86A1-5DAB11BB9278}">
      <dgm:prSet/>
      <dgm:spPr/>
      <dgm:t>
        <a:bodyPr/>
        <a:lstStyle/>
        <a:p>
          <a:endParaRPr lang="sv-SE" sz="2800"/>
        </a:p>
      </dgm:t>
    </dgm:pt>
    <dgm:pt modelId="{3988CF03-D939-4DC7-9EFF-72EBC1213C03}">
      <dgm:prSet custT="1"/>
      <dgm:spPr/>
      <dgm:t>
        <a:bodyPr/>
        <a:lstStyle/>
        <a:p>
          <a:r>
            <a:rPr lang="sv-SE" sz="2800" dirty="0"/>
            <a:t>Vet du hur kemikalierna ska förvaras för att minska risken för olyckor?</a:t>
          </a:r>
        </a:p>
      </dgm:t>
    </dgm:pt>
    <dgm:pt modelId="{D4473F1C-5028-4531-973B-463B536A34AC}" type="parTrans" cxnId="{4DB5DA42-348A-4312-8E5D-7ACB7CB89FA7}">
      <dgm:prSet/>
      <dgm:spPr/>
      <dgm:t>
        <a:bodyPr/>
        <a:lstStyle/>
        <a:p>
          <a:endParaRPr lang="sv-SE" sz="2800"/>
        </a:p>
      </dgm:t>
    </dgm:pt>
    <dgm:pt modelId="{35D22CA4-5180-4673-8E63-6CA1587BBA16}" type="sibTrans" cxnId="{4DB5DA42-348A-4312-8E5D-7ACB7CB89FA7}">
      <dgm:prSet/>
      <dgm:spPr/>
      <dgm:t>
        <a:bodyPr/>
        <a:lstStyle/>
        <a:p>
          <a:endParaRPr lang="sv-SE" sz="2800"/>
        </a:p>
      </dgm:t>
    </dgm:pt>
    <dgm:pt modelId="{6A7905F9-450B-4B9B-B6F2-02481AA2FE28}" type="pres">
      <dgm:prSet presAssocID="{825AFF85-685F-4E0C-BD82-DF5DC4EDF5F0}" presName="linear" presStyleCnt="0">
        <dgm:presLayoutVars>
          <dgm:animLvl val="lvl"/>
          <dgm:resizeHandles val="exact"/>
        </dgm:presLayoutVars>
      </dgm:prSet>
      <dgm:spPr/>
    </dgm:pt>
    <dgm:pt modelId="{CF46A562-9AD4-4331-9DDE-5C4A096309F5}" type="pres">
      <dgm:prSet presAssocID="{2EFC4BAB-65A1-4AE5-885D-D66AC310702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CFD1FE4-905C-4B7C-9BA7-64F45F79AEA7}" type="pres">
      <dgm:prSet presAssocID="{2EFC4BAB-65A1-4AE5-885D-D66AC310702B}" presName="childText" presStyleLbl="revTx" presStyleIdx="0" presStyleCnt="1">
        <dgm:presLayoutVars>
          <dgm:bulletEnabled val="1"/>
        </dgm:presLayoutVars>
      </dgm:prSet>
      <dgm:spPr/>
    </dgm:pt>
    <dgm:pt modelId="{30D5A8B0-AF33-4691-9E5A-D63A93377AA4}" type="pres">
      <dgm:prSet presAssocID="{4F6B1151-967C-402A-A5A5-EFD7EB4A82C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494496F-7998-4E76-AA83-042AEC26A6D9}" type="pres">
      <dgm:prSet presAssocID="{1471CFDD-66AE-4233-AC01-8F39875D8473}" presName="spacer" presStyleCnt="0"/>
      <dgm:spPr/>
    </dgm:pt>
    <dgm:pt modelId="{4D750393-C940-4F5F-B103-BEE96A5B1C12}" type="pres">
      <dgm:prSet presAssocID="{3988CF03-D939-4DC7-9EFF-72EBC1213C0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B81A60D-5F08-456B-B48F-7E4BB4C756C7}" type="presOf" srcId="{EA444DF2-2124-4B54-ADF1-195C549AEAE0}" destId="{BCFD1FE4-905C-4B7C-9BA7-64F45F79AEA7}" srcOrd="0" destOrd="1" presId="urn:microsoft.com/office/officeart/2005/8/layout/vList2"/>
    <dgm:cxn modelId="{9849C811-CFAF-4845-800F-057EA221703F}" type="presOf" srcId="{2EFC4BAB-65A1-4AE5-885D-D66AC310702B}" destId="{CF46A562-9AD4-4331-9DDE-5C4A096309F5}" srcOrd="0" destOrd="0" presId="urn:microsoft.com/office/officeart/2005/8/layout/vList2"/>
    <dgm:cxn modelId="{79D78627-7597-4721-8744-EA4FA7CB0CFC}" type="presOf" srcId="{3988CF03-D939-4DC7-9EFF-72EBC1213C03}" destId="{4D750393-C940-4F5F-B103-BEE96A5B1C12}" srcOrd="0" destOrd="0" presId="urn:microsoft.com/office/officeart/2005/8/layout/vList2"/>
    <dgm:cxn modelId="{3081AE2F-7BEA-4C35-86A1-5DAB11BB9278}" srcId="{825AFF85-685F-4E0C-BD82-DF5DC4EDF5F0}" destId="{4F6B1151-967C-402A-A5A5-EFD7EB4A82C7}" srcOrd="1" destOrd="0" parTransId="{034BB048-3D79-4CD3-8FD1-7D5E2448F80B}" sibTransId="{1471CFDD-66AE-4233-AC01-8F39875D8473}"/>
    <dgm:cxn modelId="{4DB5DA42-348A-4312-8E5D-7ACB7CB89FA7}" srcId="{825AFF85-685F-4E0C-BD82-DF5DC4EDF5F0}" destId="{3988CF03-D939-4DC7-9EFF-72EBC1213C03}" srcOrd="2" destOrd="0" parTransId="{D4473F1C-5028-4531-973B-463B536A34AC}" sibTransId="{35D22CA4-5180-4673-8E63-6CA1587BBA16}"/>
    <dgm:cxn modelId="{0B83AE65-6383-4BEC-8AC9-E9180B161721}" srcId="{2EFC4BAB-65A1-4AE5-885D-D66AC310702B}" destId="{EA444DF2-2124-4B54-ADF1-195C549AEAE0}" srcOrd="1" destOrd="0" parTransId="{D4AB87C8-EB53-411C-ABC5-F890C92DFB09}" sibTransId="{DC077C5E-8E8F-45C6-ADA2-20698A85F91D}"/>
    <dgm:cxn modelId="{2717A567-AB08-4878-8CD8-D8980853EEAE}" type="presOf" srcId="{4F6B1151-967C-402A-A5A5-EFD7EB4A82C7}" destId="{30D5A8B0-AF33-4691-9E5A-D63A93377AA4}" srcOrd="0" destOrd="0" presId="urn:microsoft.com/office/officeart/2005/8/layout/vList2"/>
    <dgm:cxn modelId="{B7801653-21CD-4FCA-9770-8A0B62168216}" srcId="{2EFC4BAB-65A1-4AE5-885D-D66AC310702B}" destId="{F4C84EAF-AD6A-4D42-BE08-B6BDBF24752D}" srcOrd="0" destOrd="0" parTransId="{DC40B74C-1B63-4C4F-88A1-F45B99F18DAA}" sibTransId="{F416862C-AD35-4C77-BD9C-DD9EC8363B1F}"/>
    <dgm:cxn modelId="{F9FEFA7E-0DE4-4ECA-A3AA-8C776AFAF3BC}" type="presOf" srcId="{825AFF85-685F-4E0C-BD82-DF5DC4EDF5F0}" destId="{6A7905F9-450B-4B9B-B6F2-02481AA2FE28}" srcOrd="0" destOrd="0" presId="urn:microsoft.com/office/officeart/2005/8/layout/vList2"/>
    <dgm:cxn modelId="{D51D32C7-4519-4B95-B055-61BB13A7AF33}" type="presOf" srcId="{F4C84EAF-AD6A-4D42-BE08-B6BDBF24752D}" destId="{BCFD1FE4-905C-4B7C-9BA7-64F45F79AEA7}" srcOrd="0" destOrd="0" presId="urn:microsoft.com/office/officeart/2005/8/layout/vList2"/>
    <dgm:cxn modelId="{1465B4E8-BFEF-4C03-ABD3-D208A244DB73}" srcId="{825AFF85-685F-4E0C-BD82-DF5DC4EDF5F0}" destId="{2EFC4BAB-65A1-4AE5-885D-D66AC310702B}" srcOrd="0" destOrd="0" parTransId="{CDA72B5A-8B44-4ACE-8C5E-40BD4BE341C1}" sibTransId="{99C3C0FA-83A3-4EE7-9BCA-776B4E926D2C}"/>
    <dgm:cxn modelId="{F0B1DC56-AB80-4254-A4A3-1D7168FEC75B}" type="presParOf" srcId="{6A7905F9-450B-4B9B-B6F2-02481AA2FE28}" destId="{CF46A562-9AD4-4331-9DDE-5C4A096309F5}" srcOrd="0" destOrd="0" presId="urn:microsoft.com/office/officeart/2005/8/layout/vList2"/>
    <dgm:cxn modelId="{3A2E5EA9-1663-4C82-B8B5-54A7D09CA2B9}" type="presParOf" srcId="{6A7905F9-450B-4B9B-B6F2-02481AA2FE28}" destId="{BCFD1FE4-905C-4B7C-9BA7-64F45F79AEA7}" srcOrd="1" destOrd="0" presId="urn:microsoft.com/office/officeart/2005/8/layout/vList2"/>
    <dgm:cxn modelId="{70065028-5413-4D46-A002-8EB6379EC830}" type="presParOf" srcId="{6A7905F9-450B-4B9B-B6F2-02481AA2FE28}" destId="{30D5A8B0-AF33-4691-9E5A-D63A93377AA4}" srcOrd="2" destOrd="0" presId="urn:microsoft.com/office/officeart/2005/8/layout/vList2"/>
    <dgm:cxn modelId="{55ADD814-11B2-4F1D-AEE8-B90665A4A255}" type="presParOf" srcId="{6A7905F9-450B-4B9B-B6F2-02481AA2FE28}" destId="{A494496F-7998-4E76-AA83-042AEC26A6D9}" srcOrd="3" destOrd="0" presId="urn:microsoft.com/office/officeart/2005/8/layout/vList2"/>
    <dgm:cxn modelId="{8D4F38AF-8C49-4086-AD86-DA5D56281E4D}" type="presParOf" srcId="{6A7905F9-450B-4B9B-B6F2-02481AA2FE28}" destId="{4D750393-C940-4F5F-B103-BEE96A5B1C1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25AFF85-685F-4E0C-BD82-DF5DC4EDF5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5AACD2BC-FDDB-4184-B32E-71D71B16EE6F}">
      <dgm:prSet/>
      <dgm:spPr/>
      <dgm:t>
        <a:bodyPr/>
        <a:lstStyle/>
        <a:p>
          <a:r>
            <a:rPr lang="sv-SE" dirty="0"/>
            <a:t>På vilket sätt skulle en ökad biologisk mångfald runt min arbetsplats påverka mig som medarbetare?</a:t>
          </a:r>
        </a:p>
      </dgm:t>
    </dgm:pt>
    <dgm:pt modelId="{95C228FD-C637-4E5F-B5FC-32889D098880}" type="parTrans" cxnId="{BC981658-B595-4274-8158-D8D4DB0F7A02}">
      <dgm:prSet/>
      <dgm:spPr/>
      <dgm:t>
        <a:bodyPr/>
        <a:lstStyle/>
        <a:p>
          <a:endParaRPr lang="sv-SE"/>
        </a:p>
      </dgm:t>
    </dgm:pt>
    <dgm:pt modelId="{E0469078-9E3C-401A-B87A-4769CF7E4B38}" type="sibTrans" cxnId="{BC981658-B595-4274-8158-D8D4DB0F7A02}">
      <dgm:prSet/>
      <dgm:spPr/>
      <dgm:t>
        <a:bodyPr/>
        <a:lstStyle/>
        <a:p>
          <a:endParaRPr lang="sv-SE"/>
        </a:p>
      </dgm:t>
    </dgm:pt>
    <dgm:pt modelId="{7C4D2597-EB5A-44D6-B89B-AA6A1F800354}">
      <dgm:prSet/>
      <dgm:spPr/>
      <dgm:t>
        <a:bodyPr/>
        <a:lstStyle/>
        <a:p>
          <a:r>
            <a:rPr lang="sv-SE"/>
            <a:t>På vilket sätt skulle en ökad biologisk mångfald runt min arbetsplats påverka våra besökare/patienter?</a:t>
          </a:r>
          <a:endParaRPr lang="sv-SE" dirty="0"/>
        </a:p>
      </dgm:t>
    </dgm:pt>
    <dgm:pt modelId="{79EDDB90-8D57-4B9E-8157-C5EC76C34386}" type="parTrans" cxnId="{43A9EAD0-EE45-445B-90EC-BE5E52682466}">
      <dgm:prSet/>
      <dgm:spPr/>
      <dgm:t>
        <a:bodyPr/>
        <a:lstStyle/>
        <a:p>
          <a:endParaRPr lang="sv-SE"/>
        </a:p>
      </dgm:t>
    </dgm:pt>
    <dgm:pt modelId="{4AEA228E-99CC-405E-A67D-C3DD1170B68A}" type="sibTrans" cxnId="{43A9EAD0-EE45-445B-90EC-BE5E52682466}">
      <dgm:prSet/>
      <dgm:spPr/>
      <dgm:t>
        <a:bodyPr/>
        <a:lstStyle/>
        <a:p>
          <a:endParaRPr lang="sv-SE"/>
        </a:p>
      </dgm:t>
    </dgm:pt>
    <dgm:pt modelId="{860C9221-D3F5-4E03-BE39-E0A5B8488791}">
      <dgm:prSet/>
      <dgm:spPr/>
      <dgm:t>
        <a:bodyPr/>
        <a:lstStyle/>
        <a:p>
          <a:r>
            <a:rPr lang="sv-SE"/>
            <a:t>Hur skulle jag vilja att det ser ut?</a:t>
          </a:r>
          <a:endParaRPr lang="sv-SE" dirty="0"/>
        </a:p>
      </dgm:t>
    </dgm:pt>
    <dgm:pt modelId="{5258BC07-0B80-4B6E-B358-76EA0B584F5D}" type="parTrans" cxnId="{34933F4A-8B37-4AB8-98E0-5C3FEFAABF75}">
      <dgm:prSet/>
      <dgm:spPr/>
      <dgm:t>
        <a:bodyPr/>
        <a:lstStyle/>
        <a:p>
          <a:endParaRPr lang="sv-SE"/>
        </a:p>
      </dgm:t>
    </dgm:pt>
    <dgm:pt modelId="{E2194F18-24E5-413A-8FF5-422B1416ADE8}" type="sibTrans" cxnId="{34933F4A-8B37-4AB8-98E0-5C3FEFAABF75}">
      <dgm:prSet/>
      <dgm:spPr/>
      <dgm:t>
        <a:bodyPr/>
        <a:lstStyle/>
        <a:p>
          <a:endParaRPr lang="sv-SE"/>
        </a:p>
      </dgm:t>
    </dgm:pt>
    <dgm:pt modelId="{86955727-5C2B-4C98-B0C9-01DD222650C5}">
      <dgm:prSet/>
      <dgm:spPr/>
      <dgm:t>
        <a:bodyPr/>
        <a:lstStyle/>
        <a:p>
          <a:r>
            <a:rPr lang="sv-SE"/>
            <a:t>Vad kan jag själv göra för att få mer biologisk mångfald runt min arbetsplats?</a:t>
          </a:r>
          <a:endParaRPr lang="sv-SE" dirty="0"/>
        </a:p>
      </dgm:t>
    </dgm:pt>
    <dgm:pt modelId="{64B7EEFA-163D-4027-87FE-8011A758EBD7}" type="parTrans" cxnId="{32E8CF6D-5ADE-4C87-9908-05586882DCF8}">
      <dgm:prSet/>
      <dgm:spPr/>
      <dgm:t>
        <a:bodyPr/>
        <a:lstStyle/>
        <a:p>
          <a:endParaRPr lang="sv-SE"/>
        </a:p>
      </dgm:t>
    </dgm:pt>
    <dgm:pt modelId="{CDBD88AC-2AD6-435E-8204-72BA96DCD618}" type="sibTrans" cxnId="{32E8CF6D-5ADE-4C87-9908-05586882DCF8}">
      <dgm:prSet/>
      <dgm:spPr/>
      <dgm:t>
        <a:bodyPr/>
        <a:lstStyle/>
        <a:p>
          <a:endParaRPr lang="sv-SE"/>
        </a:p>
      </dgm:t>
    </dgm:pt>
    <dgm:pt modelId="{6A7905F9-450B-4B9B-B6F2-02481AA2FE28}" type="pres">
      <dgm:prSet presAssocID="{825AFF85-685F-4E0C-BD82-DF5DC4EDF5F0}" presName="linear" presStyleCnt="0">
        <dgm:presLayoutVars>
          <dgm:animLvl val="lvl"/>
          <dgm:resizeHandles val="exact"/>
        </dgm:presLayoutVars>
      </dgm:prSet>
      <dgm:spPr/>
    </dgm:pt>
    <dgm:pt modelId="{565774F0-373D-4353-B643-EBFFB7B5F2AA}" type="pres">
      <dgm:prSet presAssocID="{5AACD2BC-FDDB-4184-B32E-71D71B16EE6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A666329-346B-49C1-9E62-5126610548F1}" type="pres">
      <dgm:prSet presAssocID="{E0469078-9E3C-401A-B87A-4769CF7E4B38}" presName="spacer" presStyleCnt="0"/>
      <dgm:spPr/>
    </dgm:pt>
    <dgm:pt modelId="{00A7F360-5BD5-42C8-8A18-ADD3F2EE330E}" type="pres">
      <dgm:prSet presAssocID="{7C4D2597-EB5A-44D6-B89B-AA6A1F8003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79885F-3D63-4CBE-9EA3-476534471ED3}" type="pres">
      <dgm:prSet presAssocID="{4AEA228E-99CC-405E-A67D-C3DD1170B68A}" presName="spacer" presStyleCnt="0"/>
      <dgm:spPr/>
    </dgm:pt>
    <dgm:pt modelId="{213B872D-3541-4B16-8580-44EA4A31F8B3}" type="pres">
      <dgm:prSet presAssocID="{860C9221-D3F5-4E03-BE39-E0A5B848879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870623B-0BA9-4E89-A1C8-B846211CACB8}" type="pres">
      <dgm:prSet presAssocID="{E2194F18-24E5-413A-8FF5-422B1416ADE8}" presName="spacer" presStyleCnt="0"/>
      <dgm:spPr/>
    </dgm:pt>
    <dgm:pt modelId="{FADCA3DC-F24E-4386-901C-7B7DA30B0776}" type="pres">
      <dgm:prSet presAssocID="{86955727-5C2B-4C98-B0C9-01DD222650C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B4D4523-903B-4FA2-928E-1F9F7C0207ED}" type="presOf" srcId="{860C9221-D3F5-4E03-BE39-E0A5B8488791}" destId="{213B872D-3541-4B16-8580-44EA4A31F8B3}" srcOrd="0" destOrd="0" presId="urn:microsoft.com/office/officeart/2005/8/layout/vList2"/>
    <dgm:cxn modelId="{34933F4A-8B37-4AB8-98E0-5C3FEFAABF75}" srcId="{825AFF85-685F-4E0C-BD82-DF5DC4EDF5F0}" destId="{860C9221-D3F5-4E03-BE39-E0A5B8488791}" srcOrd="2" destOrd="0" parTransId="{5258BC07-0B80-4B6E-B358-76EA0B584F5D}" sibTransId="{E2194F18-24E5-413A-8FF5-422B1416ADE8}"/>
    <dgm:cxn modelId="{32E8CF6D-5ADE-4C87-9908-05586882DCF8}" srcId="{825AFF85-685F-4E0C-BD82-DF5DC4EDF5F0}" destId="{86955727-5C2B-4C98-B0C9-01DD222650C5}" srcOrd="3" destOrd="0" parTransId="{64B7EEFA-163D-4027-87FE-8011A758EBD7}" sibTransId="{CDBD88AC-2AD6-435E-8204-72BA96DCD618}"/>
    <dgm:cxn modelId="{BC981658-B595-4274-8158-D8D4DB0F7A02}" srcId="{825AFF85-685F-4E0C-BD82-DF5DC4EDF5F0}" destId="{5AACD2BC-FDDB-4184-B32E-71D71B16EE6F}" srcOrd="0" destOrd="0" parTransId="{95C228FD-C637-4E5F-B5FC-32889D098880}" sibTransId="{E0469078-9E3C-401A-B87A-4769CF7E4B38}"/>
    <dgm:cxn modelId="{F9FEFA7E-0DE4-4ECA-A3AA-8C776AFAF3BC}" type="presOf" srcId="{825AFF85-685F-4E0C-BD82-DF5DC4EDF5F0}" destId="{6A7905F9-450B-4B9B-B6F2-02481AA2FE28}" srcOrd="0" destOrd="0" presId="urn:microsoft.com/office/officeart/2005/8/layout/vList2"/>
    <dgm:cxn modelId="{E139A8A8-824E-4806-8F8A-CBCDF43280FE}" type="presOf" srcId="{5AACD2BC-FDDB-4184-B32E-71D71B16EE6F}" destId="{565774F0-373D-4353-B643-EBFFB7B5F2AA}" srcOrd="0" destOrd="0" presId="urn:microsoft.com/office/officeart/2005/8/layout/vList2"/>
    <dgm:cxn modelId="{D3CAB7AE-B0C7-42AA-8843-A40ABDB9B45E}" type="presOf" srcId="{7C4D2597-EB5A-44D6-B89B-AA6A1F800354}" destId="{00A7F360-5BD5-42C8-8A18-ADD3F2EE330E}" srcOrd="0" destOrd="0" presId="urn:microsoft.com/office/officeart/2005/8/layout/vList2"/>
    <dgm:cxn modelId="{43A9EAD0-EE45-445B-90EC-BE5E52682466}" srcId="{825AFF85-685F-4E0C-BD82-DF5DC4EDF5F0}" destId="{7C4D2597-EB5A-44D6-B89B-AA6A1F800354}" srcOrd="1" destOrd="0" parTransId="{79EDDB90-8D57-4B9E-8157-C5EC76C34386}" sibTransId="{4AEA228E-99CC-405E-A67D-C3DD1170B68A}"/>
    <dgm:cxn modelId="{F6AD4FE0-715D-4D1F-B7CC-C77E5C6BB871}" type="presOf" srcId="{86955727-5C2B-4C98-B0C9-01DD222650C5}" destId="{FADCA3DC-F24E-4386-901C-7B7DA30B0776}" srcOrd="0" destOrd="0" presId="urn:microsoft.com/office/officeart/2005/8/layout/vList2"/>
    <dgm:cxn modelId="{08E45C73-7530-4A77-B0FA-C15CABBB7A5C}" type="presParOf" srcId="{6A7905F9-450B-4B9B-B6F2-02481AA2FE28}" destId="{565774F0-373D-4353-B643-EBFFB7B5F2AA}" srcOrd="0" destOrd="0" presId="urn:microsoft.com/office/officeart/2005/8/layout/vList2"/>
    <dgm:cxn modelId="{A7047FB7-828F-472C-B476-3869D7B24643}" type="presParOf" srcId="{6A7905F9-450B-4B9B-B6F2-02481AA2FE28}" destId="{8A666329-346B-49C1-9E62-5126610548F1}" srcOrd="1" destOrd="0" presId="urn:microsoft.com/office/officeart/2005/8/layout/vList2"/>
    <dgm:cxn modelId="{6792BD43-9049-4891-9778-3EDEB9D42CA4}" type="presParOf" srcId="{6A7905F9-450B-4B9B-B6F2-02481AA2FE28}" destId="{00A7F360-5BD5-42C8-8A18-ADD3F2EE330E}" srcOrd="2" destOrd="0" presId="urn:microsoft.com/office/officeart/2005/8/layout/vList2"/>
    <dgm:cxn modelId="{FFD3E0BC-797F-47D2-AF16-C509391B0EAD}" type="presParOf" srcId="{6A7905F9-450B-4B9B-B6F2-02481AA2FE28}" destId="{C179885F-3D63-4CBE-9EA3-476534471ED3}" srcOrd="3" destOrd="0" presId="urn:microsoft.com/office/officeart/2005/8/layout/vList2"/>
    <dgm:cxn modelId="{5FFA26EA-AA73-4173-8122-13ADD726275C}" type="presParOf" srcId="{6A7905F9-450B-4B9B-B6F2-02481AA2FE28}" destId="{213B872D-3541-4B16-8580-44EA4A31F8B3}" srcOrd="4" destOrd="0" presId="urn:microsoft.com/office/officeart/2005/8/layout/vList2"/>
    <dgm:cxn modelId="{0BAC6BB3-2B9E-490A-9C79-577D2655397B}" type="presParOf" srcId="{6A7905F9-450B-4B9B-B6F2-02481AA2FE28}" destId="{E870623B-0BA9-4E89-A1C8-B846211CACB8}" srcOrd="5" destOrd="0" presId="urn:microsoft.com/office/officeart/2005/8/layout/vList2"/>
    <dgm:cxn modelId="{2124C458-6EE5-4B8B-99FE-56C01945CC31}" type="presParOf" srcId="{6A7905F9-450B-4B9B-B6F2-02481AA2FE28}" destId="{FADCA3DC-F24E-4386-901C-7B7DA30B077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25AFF85-685F-4E0C-BD82-DF5DC4EDF5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E88249F1-59AF-4F44-8130-5ECB126067CB}">
      <dgm:prSet/>
      <dgm:spPr/>
      <dgm:t>
        <a:bodyPr/>
        <a:lstStyle/>
        <a:p>
          <a:r>
            <a:rPr lang="sv-SE"/>
            <a:t>Hur kan jag bidra till att minska behovet av energi i min arbetsvardag?</a:t>
          </a:r>
          <a:endParaRPr lang="sv-SE" dirty="0"/>
        </a:p>
      </dgm:t>
    </dgm:pt>
    <dgm:pt modelId="{47F39542-67D6-40FE-AAE2-C97A9FF3A60D}" type="parTrans" cxnId="{20EA1D7E-4837-41E5-AE74-0D0FBA599584}">
      <dgm:prSet/>
      <dgm:spPr/>
      <dgm:t>
        <a:bodyPr/>
        <a:lstStyle/>
        <a:p>
          <a:endParaRPr lang="sv-SE"/>
        </a:p>
      </dgm:t>
    </dgm:pt>
    <dgm:pt modelId="{11044688-B0A3-4D34-91E9-6CFA1A39B2C5}" type="sibTrans" cxnId="{20EA1D7E-4837-41E5-AE74-0D0FBA599584}">
      <dgm:prSet/>
      <dgm:spPr/>
      <dgm:t>
        <a:bodyPr/>
        <a:lstStyle/>
        <a:p>
          <a:endParaRPr lang="sv-SE"/>
        </a:p>
      </dgm:t>
    </dgm:pt>
    <dgm:pt modelId="{395EC32C-DAC4-4BEB-81B3-8830502D41D5}">
      <dgm:prSet/>
      <dgm:spPr/>
      <dgm:t>
        <a:bodyPr/>
        <a:lstStyle/>
        <a:p>
          <a:r>
            <a:rPr lang="sv-SE"/>
            <a:t>Kan jag stänga av utrustning?</a:t>
          </a:r>
          <a:endParaRPr lang="sv-SE" dirty="0"/>
        </a:p>
      </dgm:t>
    </dgm:pt>
    <dgm:pt modelId="{C86B3B2B-DA05-4D62-8E8B-DD0BDD38D152}" type="parTrans" cxnId="{B8FAAC58-A68B-412D-9A67-A7DD7AC37426}">
      <dgm:prSet/>
      <dgm:spPr/>
      <dgm:t>
        <a:bodyPr/>
        <a:lstStyle/>
        <a:p>
          <a:endParaRPr lang="sv-SE"/>
        </a:p>
      </dgm:t>
    </dgm:pt>
    <dgm:pt modelId="{FD896C48-A183-44C1-9948-E12794C6D8DA}" type="sibTrans" cxnId="{B8FAAC58-A68B-412D-9A67-A7DD7AC37426}">
      <dgm:prSet/>
      <dgm:spPr/>
      <dgm:t>
        <a:bodyPr/>
        <a:lstStyle/>
        <a:p>
          <a:endParaRPr lang="sv-SE"/>
        </a:p>
      </dgm:t>
    </dgm:pt>
    <dgm:pt modelId="{A616CB8E-A338-46DE-8B69-58442F8B5C0A}">
      <dgm:prSet/>
      <dgm:spPr/>
      <dgm:t>
        <a:bodyPr/>
        <a:lstStyle/>
        <a:p>
          <a:r>
            <a:rPr lang="sv-SE"/>
            <a:t>Kan jag släcka där ingen är?</a:t>
          </a:r>
          <a:endParaRPr lang="sv-SE" dirty="0"/>
        </a:p>
      </dgm:t>
    </dgm:pt>
    <dgm:pt modelId="{BBCF2D48-59D4-415F-B1A5-DF15E25E3A14}" type="parTrans" cxnId="{AF09D9D1-01CB-4DDB-9A1E-648F009816F5}">
      <dgm:prSet/>
      <dgm:spPr/>
      <dgm:t>
        <a:bodyPr/>
        <a:lstStyle/>
        <a:p>
          <a:endParaRPr lang="sv-SE"/>
        </a:p>
      </dgm:t>
    </dgm:pt>
    <dgm:pt modelId="{70B27962-AC81-4EB4-A2D7-9A08E17B76E1}" type="sibTrans" cxnId="{AF09D9D1-01CB-4DDB-9A1E-648F009816F5}">
      <dgm:prSet/>
      <dgm:spPr/>
      <dgm:t>
        <a:bodyPr/>
        <a:lstStyle/>
        <a:p>
          <a:endParaRPr lang="sv-SE"/>
        </a:p>
      </dgm:t>
    </dgm:pt>
    <dgm:pt modelId="{B485CC15-5DCD-47A2-B39E-61B2782D4FD1}">
      <dgm:prSet/>
      <dgm:spPr/>
      <dgm:t>
        <a:bodyPr/>
        <a:lstStyle/>
        <a:p>
          <a:r>
            <a:rPr lang="sv-SE"/>
            <a:t>Står termostaten på max 22 grader i kontorsrum?</a:t>
          </a:r>
          <a:endParaRPr lang="sv-SE" dirty="0"/>
        </a:p>
      </dgm:t>
    </dgm:pt>
    <dgm:pt modelId="{70798357-A8D7-44C0-B6E5-74AAF470D89F}" type="parTrans" cxnId="{FF7D4B27-1B31-46D2-AE8F-0294698B1620}">
      <dgm:prSet/>
      <dgm:spPr/>
      <dgm:t>
        <a:bodyPr/>
        <a:lstStyle/>
        <a:p>
          <a:endParaRPr lang="sv-SE"/>
        </a:p>
      </dgm:t>
    </dgm:pt>
    <dgm:pt modelId="{FA5457EB-E902-4409-88F4-E9F1BBE28308}" type="sibTrans" cxnId="{FF7D4B27-1B31-46D2-AE8F-0294698B1620}">
      <dgm:prSet/>
      <dgm:spPr/>
      <dgm:t>
        <a:bodyPr/>
        <a:lstStyle/>
        <a:p>
          <a:endParaRPr lang="sv-SE"/>
        </a:p>
      </dgm:t>
    </dgm:pt>
    <dgm:pt modelId="{97352A12-40E1-4259-BFDB-DB2572EB845E}">
      <dgm:prSet/>
      <dgm:spPr/>
      <dgm:t>
        <a:bodyPr/>
        <a:lstStyle/>
        <a:p>
          <a:r>
            <a:rPr lang="sv-SE" dirty="0"/>
            <a:t>Är det möbler och gardiner framför element?</a:t>
          </a:r>
        </a:p>
      </dgm:t>
    </dgm:pt>
    <dgm:pt modelId="{47F6EE50-A8D3-49D5-9BE1-01E78AB71DD7}" type="parTrans" cxnId="{48D795C9-F6F1-4FDB-9D90-21C7C0CC0949}">
      <dgm:prSet/>
      <dgm:spPr/>
      <dgm:t>
        <a:bodyPr/>
        <a:lstStyle/>
        <a:p>
          <a:endParaRPr lang="sv-SE"/>
        </a:p>
      </dgm:t>
    </dgm:pt>
    <dgm:pt modelId="{9251A489-48D0-41CF-B14F-EBA8D85DD57D}" type="sibTrans" cxnId="{48D795C9-F6F1-4FDB-9D90-21C7C0CC0949}">
      <dgm:prSet/>
      <dgm:spPr/>
      <dgm:t>
        <a:bodyPr/>
        <a:lstStyle/>
        <a:p>
          <a:endParaRPr lang="sv-SE"/>
        </a:p>
      </dgm:t>
    </dgm:pt>
    <dgm:pt modelId="{FDBC77A3-E145-427E-B6EA-8882E903B53F}">
      <dgm:prSet/>
      <dgm:spPr/>
      <dgm:t>
        <a:bodyPr/>
        <a:lstStyle/>
        <a:p>
          <a:r>
            <a:rPr lang="sv-SE"/>
            <a:t>Kan vi göra en energirond, dvs stanna kvar när alla gått hem och se om det är släckt och avstängt? </a:t>
          </a:r>
          <a:endParaRPr lang="sv-SE" dirty="0"/>
        </a:p>
      </dgm:t>
    </dgm:pt>
    <dgm:pt modelId="{95974D0C-A9DE-492F-B4AC-85AC09E897CE}" type="parTrans" cxnId="{7B29244E-C066-4A66-ABC3-7D1A12253252}">
      <dgm:prSet/>
      <dgm:spPr/>
      <dgm:t>
        <a:bodyPr/>
        <a:lstStyle/>
        <a:p>
          <a:endParaRPr lang="sv-SE"/>
        </a:p>
      </dgm:t>
    </dgm:pt>
    <dgm:pt modelId="{725917BA-1323-4FC6-960F-CEB9D4B5B413}" type="sibTrans" cxnId="{7B29244E-C066-4A66-ABC3-7D1A12253252}">
      <dgm:prSet/>
      <dgm:spPr/>
      <dgm:t>
        <a:bodyPr/>
        <a:lstStyle/>
        <a:p>
          <a:endParaRPr lang="sv-SE"/>
        </a:p>
      </dgm:t>
    </dgm:pt>
    <dgm:pt modelId="{F8146049-8953-4C77-A5C7-9C295C04C2D3}">
      <dgm:prSet/>
      <dgm:spPr/>
      <dgm:t>
        <a:bodyPr/>
        <a:lstStyle/>
        <a:p>
          <a:r>
            <a:rPr lang="sv-SE"/>
            <a:t>När vi ska köpa ny utrustning – kravställer vi för lägre energiförbrukning?</a:t>
          </a:r>
          <a:endParaRPr lang="sv-SE" dirty="0"/>
        </a:p>
      </dgm:t>
    </dgm:pt>
    <dgm:pt modelId="{8461C86B-D328-4048-A491-3C270D189833}" type="parTrans" cxnId="{FDF22311-BE1D-4801-A9FF-88CEEB63D3DE}">
      <dgm:prSet/>
      <dgm:spPr/>
      <dgm:t>
        <a:bodyPr/>
        <a:lstStyle/>
        <a:p>
          <a:endParaRPr lang="sv-SE"/>
        </a:p>
      </dgm:t>
    </dgm:pt>
    <dgm:pt modelId="{CF7DB692-A7E6-47C4-975C-C426CE81367F}" type="sibTrans" cxnId="{FDF22311-BE1D-4801-A9FF-88CEEB63D3DE}">
      <dgm:prSet/>
      <dgm:spPr/>
      <dgm:t>
        <a:bodyPr/>
        <a:lstStyle/>
        <a:p>
          <a:endParaRPr lang="sv-SE"/>
        </a:p>
      </dgm:t>
    </dgm:pt>
    <dgm:pt modelId="{6A7905F9-450B-4B9B-B6F2-02481AA2FE28}" type="pres">
      <dgm:prSet presAssocID="{825AFF85-685F-4E0C-BD82-DF5DC4EDF5F0}" presName="linear" presStyleCnt="0">
        <dgm:presLayoutVars>
          <dgm:animLvl val="lvl"/>
          <dgm:resizeHandles val="exact"/>
        </dgm:presLayoutVars>
      </dgm:prSet>
      <dgm:spPr/>
    </dgm:pt>
    <dgm:pt modelId="{A506B3C2-E7B3-4F41-8EBB-C36CCB68B7D5}" type="pres">
      <dgm:prSet presAssocID="{E88249F1-59AF-4F44-8130-5ECB126067C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1D3D593-9516-4D45-96F8-EA23810D7438}" type="pres">
      <dgm:prSet presAssocID="{E88249F1-59AF-4F44-8130-5ECB126067CB}" presName="childText" presStyleLbl="revTx" presStyleIdx="0" presStyleCnt="1">
        <dgm:presLayoutVars>
          <dgm:bulletEnabled val="1"/>
        </dgm:presLayoutVars>
      </dgm:prSet>
      <dgm:spPr/>
    </dgm:pt>
    <dgm:pt modelId="{728DC45A-FF27-441C-A446-B23400474678}" type="pres">
      <dgm:prSet presAssocID="{FDBC77A3-E145-427E-B6EA-8882E903B53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AD4CB33-6A94-4B33-8408-50910E13CB53}" type="pres">
      <dgm:prSet presAssocID="{725917BA-1323-4FC6-960F-CEB9D4B5B413}" presName="spacer" presStyleCnt="0"/>
      <dgm:spPr/>
    </dgm:pt>
    <dgm:pt modelId="{66E9680D-728C-47A6-B539-B0039DAD973E}" type="pres">
      <dgm:prSet presAssocID="{F8146049-8953-4C77-A5C7-9C295C04C2D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DF22311-BE1D-4801-A9FF-88CEEB63D3DE}" srcId="{825AFF85-685F-4E0C-BD82-DF5DC4EDF5F0}" destId="{F8146049-8953-4C77-A5C7-9C295C04C2D3}" srcOrd="2" destOrd="0" parTransId="{8461C86B-D328-4048-A491-3C270D189833}" sibTransId="{CF7DB692-A7E6-47C4-975C-C426CE81367F}"/>
    <dgm:cxn modelId="{0E649413-8F9D-447F-BA26-3E3BAE1C3A6A}" type="presOf" srcId="{97352A12-40E1-4259-BFDB-DB2572EB845E}" destId="{D1D3D593-9516-4D45-96F8-EA23810D7438}" srcOrd="0" destOrd="3" presId="urn:microsoft.com/office/officeart/2005/8/layout/vList2"/>
    <dgm:cxn modelId="{FF7D4B27-1B31-46D2-AE8F-0294698B1620}" srcId="{E88249F1-59AF-4F44-8130-5ECB126067CB}" destId="{B485CC15-5DCD-47A2-B39E-61B2782D4FD1}" srcOrd="2" destOrd="0" parTransId="{70798357-A8D7-44C0-B6E5-74AAF470D89F}" sibTransId="{FA5457EB-E902-4409-88F4-E9F1BBE28308}"/>
    <dgm:cxn modelId="{B35A3D64-3158-4324-8600-A2128E36D111}" type="presOf" srcId="{E88249F1-59AF-4F44-8130-5ECB126067CB}" destId="{A506B3C2-E7B3-4F41-8EBB-C36CCB68B7D5}" srcOrd="0" destOrd="0" presId="urn:microsoft.com/office/officeart/2005/8/layout/vList2"/>
    <dgm:cxn modelId="{7B29244E-C066-4A66-ABC3-7D1A12253252}" srcId="{825AFF85-685F-4E0C-BD82-DF5DC4EDF5F0}" destId="{FDBC77A3-E145-427E-B6EA-8882E903B53F}" srcOrd="1" destOrd="0" parTransId="{95974D0C-A9DE-492F-B4AC-85AC09E897CE}" sibTransId="{725917BA-1323-4FC6-960F-CEB9D4B5B413}"/>
    <dgm:cxn modelId="{D068BD75-7929-4B8E-98DE-FD84E9DE1F2A}" type="presOf" srcId="{395EC32C-DAC4-4BEB-81B3-8830502D41D5}" destId="{D1D3D593-9516-4D45-96F8-EA23810D7438}" srcOrd="0" destOrd="0" presId="urn:microsoft.com/office/officeart/2005/8/layout/vList2"/>
    <dgm:cxn modelId="{B8FAAC58-A68B-412D-9A67-A7DD7AC37426}" srcId="{E88249F1-59AF-4F44-8130-5ECB126067CB}" destId="{395EC32C-DAC4-4BEB-81B3-8830502D41D5}" srcOrd="0" destOrd="0" parTransId="{C86B3B2B-DA05-4D62-8E8B-DD0BDD38D152}" sibTransId="{FD896C48-A183-44C1-9948-E12794C6D8DA}"/>
    <dgm:cxn modelId="{20EA1D7E-4837-41E5-AE74-0D0FBA599584}" srcId="{825AFF85-685F-4E0C-BD82-DF5DC4EDF5F0}" destId="{E88249F1-59AF-4F44-8130-5ECB126067CB}" srcOrd="0" destOrd="0" parTransId="{47F39542-67D6-40FE-AAE2-C97A9FF3A60D}" sibTransId="{11044688-B0A3-4D34-91E9-6CFA1A39B2C5}"/>
    <dgm:cxn modelId="{F39A287E-8418-4785-8D57-182ADD095B52}" type="presOf" srcId="{F8146049-8953-4C77-A5C7-9C295C04C2D3}" destId="{66E9680D-728C-47A6-B539-B0039DAD973E}" srcOrd="0" destOrd="0" presId="urn:microsoft.com/office/officeart/2005/8/layout/vList2"/>
    <dgm:cxn modelId="{F9FEFA7E-0DE4-4ECA-A3AA-8C776AFAF3BC}" type="presOf" srcId="{825AFF85-685F-4E0C-BD82-DF5DC4EDF5F0}" destId="{6A7905F9-450B-4B9B-B6F2-02481AA2FE28}" srcOrd="0" destOrd="0" presId="urn:microsoft.com/office/officeart/2005/8/layout/vList2"/>
    <dgm:cxn modelId="{5CDB0898-3BF3-4FA2-B138-1929A7F3CBA8}" type="presOf" srcId="{FDBC77A3-E145-427E-B6EA-8882E903B53F}" destId="{728DC45A-FF27-441C-A446-B23400474678}" srcOrd="0" destOrd="0" presId="urn:microsoft.com/office/officeart/2005/8/layout/vList2"/>
    <dgm:cxn modelId="{48D795C9-F6F1-4FDB-9D90-21C7C0CC0949}" srcId="{E88249F1-59AF-4F44-8130-5ECB126067CB}" destId="{97352A12-40E1-4259-BFDB-DB2572EB845E}" srcOrd="3" destOrd="0" parTransId="{47F6EE50-A8D3-49D5-9BE1-01E78AB71DD7}" sibTransId="{9251A489-48D0-41CF-B14F-EBA8D85DD57D}"/>
    <dgm:cxn modelId="{AF09D9D1-01CB-4DDB-9A1E-648F009816F5}" srcId="{E88249F1-59AF-4F44-8130-5ECB126067CB}" destId="{A616CB8E-A338-46DE-8B69-58442F8B5C0A}" srcOrd="1" destOrd="0" parTransId="{BBCF2D48-59D4-415F-B1A5-DF15E25E3A14}" sibTransId="{70B27962-AC81-4EB4-A2D7-9A08E17B76E1}"/>
    <dgm:cxn modelId="{358238D5-BA0A-438A-AEF2-97EECB4B84F1}" type="presOf" srcId="{B485CC15-5DCD-47A2-B39E-61B2782D4FD1}" destId="{D1D3D593-9516-4D45-96F8-EA23810D7438}" srcOrd="0" destOrd="2" presId="urn:microsoft.com/office/officeart/2005/8/layout/vList2"/>
    <dgm:cxn modelId="{F0E571D9-7712-4C28-8C49-F80C57BBE8DA}" type="presOf" srcId="{A616CB8E-A338-46DE-8B69-58442F8B5C0A}" destId="{D1D3D593-9516-4D45-96F8-EA23810D7438}" srcOrd="0" destOrd="1" presId="urn:microsoft.com/office/officeart/2005/8/layout/vList2"/>
    <dgm:cxn modelId="{63785DFB-0615-4DAC-A3EB-B000A5B137C2}" type="presParOf" srcId="{6A7905F9-450B-4B9B-B6F2-02481AA2FE28}" destId="{A506B3C2-E7B3-4F41-8EBB-C36CCB68B7D5}" srcOrd="0" destOrd="0" presId="urn:microsoft.com/office/officeart/2005/8/layout/vList2"/>
    <dgm:cxn modelId="{421CADC9-3820-4B7E-AD9B-28A65725743B}" type="presParOf" srcId="{6A7905F9-450B-4B9B-B6F2-02481AA2FE28}" destId="{D1D3D593-9516-4D45-96F8-EA23810D7438}" srcOrd="1" destOrd="0" presId="urn:microsoft.com/office/officeart/2005/8/layout/vList2"/>
    <dgm:cxn modelId="{CE8F7CDD-9AE5-480F-90A4-EEED06B84760}" type="presParOf" srcId="{6A7905F9-450B-4B9B-B6F2-02481AA2FE28}" destId="{728DC45A-FF27-441C-A446-B23400474678}" srcOrd="2" destOrd="0" presId="urn:microsoft.com/office/officeart/2005/8/layout/vList2"/>
    <dgm:cxn modelId="{8A8C7775-3E54-4D66-9707-2F40D83456B8}" type="presParOf" srcId="{6A7905F9-450B-4B9B-B6F2-02481AA2FE28}" destId="{3AD4CB33-6A94-4B33-8408-50910E13CB53}" srcOrd="3" destOrd="0" presId="urn:microsoft.com/office/officeart/2005/8/layout/vList2"/>
    <dgm:cxn modelId="{A5F12751-A386-40D6-86F1-F58A26D0FB81}" type="presParOf" srcId="{6A7905F9-450B-4B9B-B6F2-02481AA2FE28}" destId="{66E9680D-728C-47A6-B539-B0039DAD973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25AFF85-685F-4E0C-BD82-DF5DC4EDF5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987A830E-7662-4F2E-B27C-103F2CAA57DE}">
      <dgm:prSet custT="1"/>
      <dgm:spPr/>
      <dgm:t>
        <a:bodyPr/>
        <a:lstStyle/>
        <a:p>
          <a:r>
            <a:rPr lang="sv-SE" sz="2800" dirty="0"/>
            <a:t>Har jag möjlighet att se över mina patienters läkemedelslistor för optimal förskrivning?</a:t>
          </a:r>
        </a:p>
      </dgm:t>
    </dgm:pt>
    <dgm:pt modelId="{5B79A81E-2177-4FA1-BF2E-4EA7D258F71B}" type="parTrans" cxnId="{EA0C7D0E-75AA-4657-AAF0-897C1D69C5C1}">
      <dgm:prSet/>
      <dgm:spPr/>
      <dgm:t>
        <a:bodyPr/>
        <a:lstStyle/>
        <a:p>
          <a:endParaRPr lang="sv-SE" sz="2800"/>
        </a:p>
      </dgm:t>
    </dgm:pt>
    <dgm:pt modelId="{79DA6CF0-A76C-4287-9AA7-63D847C25D5F}" type="sibTrans" cxnId="{EA0C7D0E-75AA-4657-AAF0-897C1D69C5C1}">
      <dgm:prSet/>
      <dgm:spPr/>
      <dgm:t>
        <a:bodyPr/>
        <a:lstStyle/>
        <a:p>
          <a:endParaRPr lang="sv-SE" sz="2800"/>
        </a:p>
      </dgm:t>
    </dgm:pt>
    <dgm:pt modelId="{05B587F3-54EC-409B-9ADD-171DCACBD842}">
      <dgm:prSet custT="1"/>
      <dgm:spPr/>
      <dgm:t>
        <a:bodyPr/>
        <a:lstStyle/>
        <a:p>
          <a:r>
            <a:rPr lang="sv-SE" sz="2800" dirty="0"/>
            <a:t>Kan jag informera patienter tydligare om att använda läkemedel enligt ordination?</a:t>
          </a:r>
        </a:p>
      </dgm:t>
    </dgm:pt>
    <dgm:pt modelId="{71B02851-2D91-41CD-87F1-73BE2689EB0C}" type="parTrans" cxnId="{57B52333-4817-4493-82DF-A3E451452372}">
      <dgm:prSet/>
      <dgm:spPr/>
      <dgm:t>
        <a:bodyPr/>
        <a:lstStyle/>
        <a:p>
          <a:endParaRPr lang="sv-SE" sz="2800"/>
        </a:p>
      </dgm:t>
    </dgm:pt>
    <dgm:pt modelId="{164B8128-59F0-4B6E-A075-59FB06C73D1C}" type="sibTrans" cxnId="{57B52333-4817-4493-82DF-A3E451452372}">
      <dgm:prSet/>
      <dgm:spPr/>
      <dgm:t>
        <a:bodyPr/>
        <a:lstStyle/>
        <a:p>
          <a:endParaRPr lang="sv-SE" sz="2800"/>
        </a:p>
      </dgm:t>
    </dgm:pt>
    <dgm:pt modelId="{6A244467-3121-4A87-B9DE-69530112207A}">
      <dgm:prSet custT="1"/>
      <dgm:spPr/>
      <dgm:t>
        <a:bodyPr/>
        <a:lstStyle/>
        <a:p>
          <a:r>
            <a:rPr lang="sv-SE" sz="2800" dirty="0"/>
            <a:t>Kan jag gå utbildningen ”Läkemedel och miljö” på Kompetensplatsen för att lära mig mer?</a:t>
          </a:r>
        </a:p>
      </dgm:t>
    </dgm:pt>
    <dgm:pt modelId="{A4E439E3-7DDF-4799-9B7B-C6D61446D439}" type="parTrans" cxnId="{0622FF9A-CC3C-4B71-8ABB-2BA0229F04DF}">
      <dgm:prSet/>
      <dgm:spPr/>
      <dgm:t>
        <a:bodyPr/>
        <a:lstStyle/>
        <a:p>
          <a:endParaRPr lang="sv-SE" sz="2800"/>
        </a:p>
      </dgm:t>
    </dgm:pt>
    <dgm:pt modelId="{5C94E6A0-F645-4551-BA4F-D41DA5787172}" type="sibTrans" cxnId="{0622FF9A-CC3C-4B71-8ABB-2BA0229F04DF}">
      <dgm:prSet/>
      <dgm:spPr/>
      <dgm:t>
        <a:bodyPr/>
        <a:lstStyle/>
        <a:p>
          <a:endParaRPr lang="sv-SE" sz="2800"/>
        </a:p>
      </dgm:t>
    </dgm:pt>
    <dgm:pt modelId="{F6DC513F-74EE-4BDA-BAC6-29438E008DDE}">
      <dgm:prSet custT="1"/>
      <dgm:spPr/>
      <dgm:t>
        <a:bodyPr/>
        <a:lstStyle/>
        <a:p>
          <a:r>
            <a:rPr lang="sv-SE" sz="2800" dirty="0"/>
            <a:t>Kan jag informera patienter om att lämna in överblivna/utgångna läkemedel till apotek?</a:t>
          </a:r>
        </a:p>
      </dgm:t>
    </dgm:pt>
    <dgm:pt modelId="{BC119F5D-7F73-438C-89A1-8B9E5D895013}" type="parTrans" cxnId="{728DBEB5-A9D5-42D3-A1A9-CB4C7D747E7B}">
      <dgm:prSet/>
      <dgm:spPr/>
    </dgm:pt>
    <dgm:pt modelId="{CE20D3E4-67FD-4350-A017-1A2ADD40154C}" type="sibTrans" cxnId="{728DBEB5-A9D5-42D3-A1A9-CB4C7D747E7B}">
      <dgm:prSet/>
      <dgm:spPr/>
    </dgm:pt>
    <dgm:pt modelId="{6A7905F9-450B-4B9B-B6F2-02481AA2FE28}" type="pres">
      <dgm:prSet presAssocID="{825AFF85-685F-4E0C-BD82-DF5DC4EDF5F0}" presName="linear" presStyleCnt="0">
        <dgm:presLayoutVars>
          <dgm:animLvl val="lvl"/>
          <dgm:resizeHandles val="exact"/>
        </dgm:presLayoutVars>
      </dgm:prSet>
      <dgm:spPr/>
    </dgm:pt>
    <dgm:pt modelId="{A693A991-850C-47FD-BF05-9DC4084970C1}" type="pres">
      <dgm:prSet presAssocID="{987A830E-7662-4F2E-B27C-103F2CAA57D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137BD14-EEFA-4786-AF36-92273D9D5DCD}" type="pres">
      <dgm:prSet presAssocID="{987A830E-7662-4F2E-B27C-103F2CAA57D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D059200-1308-4028-BDE6-4E0A01020988}" type="presOf" srcId="{F6DC513F-74EE-4BDA-BAC6-29438E008DDE}" destId="{7137BD14-EEFA-4786-AF36-92273D9D5DCD}" srcOrd="0" destOrd="1" presId="urn:microsoft.com/office/officeart/2005/8/layout/vList2"/>
    <dgm:cxn modelId="{A680FE0C-A7CA-4BFA-BBB0-243815D36FED}" type="presOf" srcId="{6A244467-3121-4A87-B9DE-69530112207A}" destId="{7137BD14-EEFA-4786-AF36-92273D9D5DCD}" srcOrd="0" destOrd="2" presId="urn:microsoft.com/office/officeart/2005/8/layout/vList2"/>
    <dgm:cxn modelId="{EA0C7D0E-75AA-4657-AAF0-897C1D69C5C1}" srcId="{825AFF85-685F-4E0C-BD82-DF5DC4EDF5F0}" destId="{987A830E-7662-4F2E-B27C-103F2CAA57DE}" srcOrd="0" destOrd="0" parTransId="{5B79A81E-2177-4FA1-BF2E-4EA7D258F71B}" sibTransId="{79DA6CF0-A76C-4287-9AA7-63D847C25D5F}"/>
    <dgm:cxn modelId="{4CA8F232-B613-4C14-8EEF-5AA593E48F73}" type="presOf" srcId="{05B587F3-54EC-409B-9ADD-171DCACBD842}" destId="{7137BD14-EEFA-4786-AF36-92273D9D5DCD}" srcOrd="0" destOrd="0" presId="urn:microsoft.com/office/officeart/2005/8/layout/vList2"/>
    <dgm:cxn modelId="{57B52333-4817-4493-82DF-A3E451452372}" srcId="{987A830E-7662-4F2E-B27C-103F2CAA57DE}" destId="{05B587F3-54EC-409B-9ADD-171DCACBD842}" srcOrd="0" destOrd="0" parTransId="{71B02851-2D91-41CD-87F1-73BE2689EB0C}" sibTransId="{164B8128-59F0-4B6E-A075-59FB06C73D1C}"/>
    <dgm:cxn modelId="{F9FEFA7E-0DE4-4ECA-A3AA-8C776AFAF3BC}" type="presOf" srcId="{825AFF85-685F-4E0C-BD82-DF5DC4EDF5F0}" destId="{6A7905F9-450B-4B9B-B6F2-02481AA2FE28}" srcOrd="0" destOrd="0" presId="urn:microsoft.com/office/officeart/2005/8/layout/vList2"/>
    <dgm:cxn modelId="{0622FF9A-CC3C-4B71-8ABB-2BA0229F04DF}" srcId="{987A830E-7662-4F2E-B27C-103F2CAA57DE}" destId="{6A244467-3121-4A87-B9DE-69530112207A}" srcOrd="2" destOrd="0" parTransId="{A4E439E3-7DDF-4799-9B7B-C6D61446D439}" sibTransId="{5C94E6A0-F645-4551-BA4F-D41DA5787172}"/>
    <dgm:cxn modelId="{728DBEB5-A9D5-42D3-A1A9-CB4C7D747E7B}" srcId="{987A830E-7662-4F2E-B27C-103F2CAA57DE}" destId="{F6DC513F-74EE-4BDA-BAC6-29438E008DDE}" srcOrd="1" destOrd="0" parTransId="{BC119F5D-7F73-438C-89A1-8B9E5D895013}" sibTransId="{CE20D3E4-67FD-4350-A017-1A2ADD40154C}"/>
    <dgm:cxn modelId="{9FBC66C3-AEE4-4D66-A82C-777127C3EDBE}" type="presOf" srcId="{987A830E-7662-4F2E-B27C-103F2CAA57DE}" destId="{A693A991-850C-47FD-BF05-9DC4084970C1}" srcOrd="0" destOrd="0" presId="urn:microsoft.com/office/officeart/2005/8/layout/vList2"/>
    <dgm:cxn modelId="{66F32625-EE0E-435D-86B9-E375F23ED788}" type="presParOf" srcId="{6A7905F9-450B-4B9B-B6F2-02481AA2FE28}" destId="{A693A991-850C-47FD-BF05-9DC4084970C1}" srcOrd="0" destOrd="0" presId="urn:microsoft.com/office/officeart/2005/8/layout/vList2"/>
    <dgm:cxn modelId="{4865B4D5-3C88-48A8-9140-66E6DC6205EC}" type="presParOf" srcId="{6A7905F9-450B-4B9B-B6F2-02481AA2FE28}" destId="{7137BD14-EEFA-4786-AF36-92273D9D5DC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162AF1-CD71-44A6-8D99-536C530492D4}">
      <dsp:nvSpPr>
        <dsp:cNvPr id="0" name=""/>
        <dsp:cNvSpPr/>
      </dsp:nvSpPr>
      <dsp:spPr>
        <a:xfrm>
          <a:off x="0" y="16275"/>
          <a:ext cx="9007200" cy="86112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baseline="0"/>
            <a:t>Resor</a:t>
          </a:r>
          <a:endParaRPr lang="sv-SE" sz="2800" kern="1200" dirty="0"/>
        </a:p>
      </dsp:txBody>
      <dsp:txXfrm>
        <a:off x="42036" y="58311"/>
        <a:ext cx="8923128" cy="777048"/>
      </dsp:txXfrm>
    </dsp:sp>
    <dsp:sp modelId="{C94765F7-D911-4C65-9103-609A01C971FD}">
      <dsp:nvSpPr>
        <dsp:cNvPr id="0" name=""/>
        <dsp:cNvSpPr/>
      </dsp:nvSpPr>
      <dsp:spPr>
        <a:xfrm>
          <a:off x="0" y="1009875"/>
          <a:ext cx="9007200" cy="86112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baseline="0" dirty="0"/>
            <a:t>Avfall</a:t>
          </a:r>
          <a:endParaRPr lang="sv-SE" sz="2800" kern="1200" dirty="0"/>
        </a:p>
      </dsp:txBody>
      <dsp:txXfrm>
        <a:off x="42036" y="1051911"/>
        <a:ext cx="8923128" cy="777048"/>
      </dsp:txXfrm>
    </dsp:sp>
    <dsp:sp modelId="{A074853F-BFFF-4679-98A6-F400CBFADDC2}">
      <dsp:nvSpPr>
        <dsp:cNvPr id="0" name=""/>
        <dsp:cNvSpPr/>
      </dsp:nvSpPr>
      <dsp:spPr>
        <a:xfrm>
          <a:off x="0" y="2003475"/>
          <a:ext cx="9007200" cy="86112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baseline="0" dirty="0"/>
            <a:t>Cirkulära materialflöden</a:t>
          </a:r>
          <a:endParaRPr lang="sv-SE" sz="2800" kern="1200" dirty="0"/>
        </a:p>
      </dsp:txBody>
      <dsp:txXfrm>
        <a:off x="42036" y="2045511"/>
        <a:ext cx="8923128" cy="777048"/>
      </dsp:txXfrm>
    </dsp:sp>
    <dsp:sp modelId="{D19C2859-CF74-41C0-8B25-4CBB8C618732}">
      <dsp:nvSpPr>
        <dsp:cNvPr id="0" name=""/>
        <dsp:cNvSpPr/>
      </dsp:nvSpPr>
      <dsp:spPr>
        <a:xfrm>
          <a:off x="0" y="2997075"/>
          <a:ext cx="9007200" cy="86112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baseline="0" dirty="0"/>
            <a:t>Kemikalier</a:t>
          </a:r>
          <a:endParaRPr lang="sv-SE" sz="2800" kern="1200" dirty="0"/>
        </a:p>
      </dsp:txBody>
      <dsp:txXfrm>
        <a:off x="42036" y="3039111"/>
        <a:ext cx="8923128" cy="777048"/>
      </dsp:txXfrm>
    </dsp:sp>
    <dsp:sp modelId="{598211E3-A5D9-41DE-82BF-10C9905556E0}">
      <dsp:nvSpPr>
        <dsp:cNvPr id="0" name=""/>
        <dsp:cNvSpPr/>
      </dsp:nvSpPr>
      <dsp:spPr>
        <a:xfrm>
          <a:off x="0" y="3990675"/>
          <a:ext cx="9007200" cy="86112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baseline="0" dirty="0"/>
            <a:t>Biologisk mångfald i vår utemiljö</a:t>
          </a:r>
          <a:endParaRPr lang="sv-SE" sz="2800" kern="1200" dirty="0"/>
        </a:p>
      </dsp:txBody>
      <dsp:txXfrm>
        <a:off x="42036" y="4032711"/>
        <a:ext cx="8923128" cy="777048"/>
      </dsp:txXfrm>
    </dsp:sp>
    <dsp:sp modelId="{06406A15-4CA6-4B8B-A2A1-158E90D51C03}">
      <dsp:nvSpPr>
        <dsp:cNvPr id="0" name=""/>
        <dsp:cNvSpPr/>
      </dsp:nvSpPr>
      <dsp:spPr>
        <a:xfrm>
          <a:off x="0" y="4984275"/>
          <a:ext cx="9007200" cy="86112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baseline="0" dirty="0"/>
            <a:t>Energi</a:t>
          </a:r>
          <a:endParaRPr lang="sv-SE" sz="2800" kern="1200" dirty="0"/>
        </a:p>
      </dsp:txBody>
      <dsp:txXfrm>
        <a:off x="42036" y="5026311"/>
        <a:ext cx="8923128" cy="777048"/>
      </dsp:txXfrm>
    </dsp:sp>
    <dsp:sp modelId="{46224F10-9F47-4146-A502-BA9D1DD0492F}">
      <dsp:nvSpPr>
        <dsp:cNvPr id="0" name=""/>
        <dsp:cNvSpPr/>
      </dsp:nvSpPr>
      <dsp:spPr>
        <a:xfrm>
          <a:off x="0" y="5977875"/>
          <a:ext cx="9007200" cy="86112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baseline="0" dirty="0"/>
            <a:t>Läkemedel</a:t>
          </a:r>
          <a:endParaRPr lang="sv-SE" sz="2800" kern="1200" dirty="0"/>
        </a:p>
      </dsp:txBody>
      <dsp:txXfrm>
        <a:off x="42036" y="6019911"/>
        <a:ext cx="8923128" cy="777048"/>
      </dsp:txXfrm>
    </dsp:sp>
    <dsp:sp modelId="{E03AADAA-6F81-4C6F-A6DF-4138ED6C7F30}">
      <dsp:nvSpPr>
        <dsp:cNvPr id="0" name=""/>
        <dsp:cNvSpPr/>
      </dsp:nvSpPr>
      <dsp:spPr>
        <a:xfrm>
          <a:off x="0" y="6971475"/>
          <a:ext cx="9007200" cy="86112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baseline="0" dirty="0"/>
            <a:t>Inköp</a:t>
          </a:r>
          <a:endParaRPr lang="sv-SE" sz="2800" kern="1200" dirty="0"/>
        </a:p>
      </dsp:txBody>
      <dsp:txXfrm>
        <a:off x="42036" y="7013511"/>
        <a:ext cx="8923128" cy="7770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700C5-9B9B-4A8F-AE7F-C2829F036D97}">
      <dsp:nvSpPr>
        <dsp:cNvPr id="0" name=""/>
        <dsp:cNvSpPr/>
      </dsp:nvSpPr>
      <dsp:spPr>
        <a:xfrm>
          <a:off x="0" y="470883"/>
          <a:ext cx="7828734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/>
            <a:t>Hur kan jag påverka vilka produkter som köps in?</a:t>
          </a:r>
          <a:endParaRPr lang="sv-SE" sz="2800" kern="1200" dirty="0"/>
        </a:p>
      </dsp:txBody>
      <dsp:txXfrm>
        <a:off x="59399" y="530282"/>
        <a:ext cx="7709936" cy="1098002"/>
      </dsp:txXfrm>
    </dsp:sp>
    <dsp:sp modelId="{7FD373C3-7F95-44FA-97E2-A24BD64FCF9D}">
      <dsp:nvSpPr>
        <dsp:cNvPr id="0" name=""/>
        <dsp:cNvSpPr/>
      </dsp:nvSpPr>
      <dsp:spPr>
        <a:xfrm>
          <a:off x="0" y="1687683"/>
          <a:ext cx="7828734" cy="124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Hur kan jag använda regionens minskningslista, klicka på </a:t>
          </a:r>
          <a:r>
            <a:rPr lang="sv-SE" sz="2800" kern="1200"/>
            <a:t>knappen nedan, </a:t>
          </a:r>
          <a:r>
            <a:rPr lang="sv-SE" sz="2800" kern="1200" dirty="0"/>
            <a:t>för att byta till miljöbättre artiklar?</a:t>
          </a:r>
        </a:p>
      </dsp:txBody>
      <dsp:txXfrm>
        <a:off x="0" y="1687683"/>
        <a:ext cx="7828734" cy="1244587"/>
      </dsp:txXfrm>
    </dsp:sp>
    <dsp:sp modelId="{BED2C43D-86E2-43A7-AC0C-AA22FE7B5A3D}">
      <dsp:nvSpPr>
        <dsp:cNvPr id="0" name=""/>
        <dsp:cNvSpPr/>
      </dsp:nvSpPr>
      <dsp:spPr>
        <a:xfrm>
          <a:off x="0" y="2932270"/>
          <a:ext cx="7828734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/>
            <a:t>Händer det att jag köper utanför regionens avtal?</a:t>
          </a:r>
          <a:endParaRPr lang="sv-SE" sz="2800" kern="1200" dirty="0"/>
        </a:p>
      </dsp:txBody>
      <dsp:txXfrm>
        <a:off x="59399" y="2991669"/>
        <a:ext cx="7709936" cy="1098002"/>
      </dsp:txXfrm>
    </dsp:sp>
    <dsp:sp modelId="{95544085-836B-4198-86A1-484AD33F37CC}">
      <dsp:nvSpPr>
        <dsp:cNvPr id="0" name=""/>
        <dsp:cNvSpPr/>
      </dsp:nvSpPr>
      <dsp:spPr>
        <a:xfrm>
          <a:off x="0" y="4149070"/>
          <a:ext cx="7828734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/>
            <a:t>Om ja – berätta varför?</a:t>
          </a:r>
          <a:endParaRPr lang="sv-S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Hur kan jag undvika det?</a:t>
          </a:r>
        </a:p>
      </dsp:txBody>
      <dsp:txXfrm>
        <a:off x="0" y="4149070"/>
        <a:ext cx="7828734" cy="107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BA686-956F-4F1A-9ADE-BCEB27544584}">
      <dsp:nvSpPr>
        <dsp:cNvPr id="0" name=""/>
        <dsp:cNvSpPr/>
      </dsp:nvSpPr>
      <dsp:spPr>
        <a:xfrm>
          <a:off x="0" y="95281"/>
          <a:ext cx="7828734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000" kern="1200" dirty="0"/>
            <a:t>Om APT-paket</a:t>
          </a:r>
        </a:p>
      </dsp:txBody>
      <dsp:txXfrm>
        <a:off x="35125" y="130406"/>
        <a:ext cx="7758484" cy="649299"/>
      </dsp:txXfrm>
    </dsp:sp>
    <dsp:sp modelId="{8F6A194B-C416-40B9-8C3A-407A994AB033}">
      <dsp:nvSpPr>
        <dsp:cNvPr id="0" name=""/>
        <dsp:cNvSpPr/>
      </dsp:nvSpPr>
      <dsp:spPr>
        <a:xfrm>
          <a:off x="0" y="814831"/>
          <a:ext cx="7828734" cy="217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b="1" kern="1200" dirty="0"/>
            <a:t>Vad</a:t>
          </a:r>
          <a:r>
            <a:rPr lang="sv-SE" sz="2300" kern="1200" dirty="0"/>
            <a:t>: APT-paketet av två delar. Del 1 är en </a:t>
          </a:r>
          <a:r>
            <a:rPr lang="sv-SE" sz="2300" kern="1200" dirty="0" err="1"/>
            <a:t>quiz</a:t>
          </a:r>
          <a:r>
            <a:rPr lang="sv-SE" sz="2300" kern="1200" dirty="0"/>
            <a:t> och del 2 är dialogområden. Tanken är att ni på ett lättsamt sätt, kan fundera över hur ni kan bidra till regionens miljömål.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b="1" kern="1200" dirty="0"/>
            <a:t>Förkunskaper</a:t>
          </a:r>
          <a:r>
            <a:rPr lang="sv-SE" sz="2300" kern="1200" dirty="0"/>
            <a:t>: Alla deltagare bör ha genomgått den grundläggande miljöutbildningen.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b="1" kern="1200" dirty="0"/>
            <a:t>Frågor eller synpunkter</a:t>
          </a:r>
          <a:r>
            <a:rPr lang="sv-SE" sz="2300" kern="1200" dirty="0"/>
            <a:t>: </a:t>
          </a:r>
          <a:r>
            <a:rPr lang="sv-SE" sz="23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hallbarhet@regionvastmanland.se</a:t>
          </a:r>
          <a:r>
            <a:rPr lang="sv-SE" sz="2300" kern="1200" dirty="0"/>
            <a:t> </a:t>
          </a:r>
        </a:p>
      </dsp:txBody>
      <dsp:txXfrm>
        <a:off x="0" y="814831"/>
        <a:ext cx="7828734" cy="2173500"/>
      </dsp:txXfrm>
    </dsp:sp>
    <dsp:sp modelId="{D7BC590D-10BB-4B4E-B234-9FD7BE91E06D}">
      <dsp:nvSpPr>
        <dsp:cNvPr id="0" name=""/>
        <dsp:cNvSpPr/>
      </dsp:nvSpPr>
      <dsp:spPr>
        <a:xfrm>
          <a:off x="0" y="2988332"/>
          <a:ext cx="7828734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000" kern="1200" dirty="0"/>
            <a:t>Del 2 - Dialogområden</a:t>
          </a:r>
        </a:p>
      </dsp:txBody>
      <dsp:txXfrm>
        <a:off x="35125" y="3023457"/>
        <a:ext cx="7758484" cy="649299"/>
      </dsp:txXfrm>
    </dsp:sp>
    <dsp:sp modelId="{359395D5-0179-4248-8410-D7C94276AA75}">
      <dsp:nvSpPr>
        <dsp:cNvPr id="0" name=""/>
        <dsp:cNvSpPr/>
      </dsp:nvSpPr>
      <dsp:spPr>
        <a:xfrm>
          <a:off x="0" y="3707882"/>
          <a:ext cx="7828734" cy="217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kern="1200" dirty="0"/>
            <a:t>Välj ett eller flera dialogområden som är intressanta för er.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kern="1200" dirty="0"/>
            <a:t>Spara era idéer på ”fyll i-korten” till höger för varje dialogområden. Ta fram korten till exempel inför verksamhetsplanering.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kern="1200"/>
            <a:t>Ett tips att ta ett dialogområden åt gången på miljöpunkten på APT under året. </a:t>
          </a:r>
          <a:endParaRPr lang="sv-SE" sz="2300" kern="1200" dirty="0"/>
        </a:p>
      </dsp:txBody>
      <dsp:txXfrm>
        <a:off x="0" y="3707882"/>
        <a:ext cx="7828734" cy="2173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96706-A32D-4497-BF10-5B0A49437A9B}">
      <dsp:nvSpPr>
        <dsp:cNvPr id="0" name=""/>
        <dsp:cNvSpPr/>
      </dsp:nvSpPr>
      <dsp:spPr>
        <a:xfrm>
          <a:off x="0" y="51326"/>
          <a:ext cx="7828734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kern="1200" dirty="0"/>
            <a:t>Hur reser jag i tjänsten med bil?</a:t>
          </a:r>
        </a:p>
      </dsp:txBody>
      <dsp:txXfrm>
        <a:off x="59399" y="110725"/>
        <a:ext cx="7709936" cy="1098002"/>
      </dsp:txXfrm>
    </dsp:sp>
    <dsp:sp modelId="{A1A2CD9C-5903-4756-9360-62333528904F}">
      <dsp:nvSpPr>
        <dsp:cNvPr id="0" name=""/>
        <dsp:cNvSpPr/>
      </dsp:nvSpPr>
      <dsp:spPr>
        <a:xfrm>
          <a:off x="0" y="1268126"/>
          <a:ext cx="7828734" cy="134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Kan jag ta annat färdmedel (buss, tåg, cykel?)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Väljer jag alltid bilpoolsbil/verksamhetsbil eller tar jag min egna bil? Motivera?</a:t>
          </a:r>
        </a:p>
      </dsp:txBody>
      <dsp:txXfrm>
        <a:off x="0" y="1268126"/>
        <a:ext cx="7828734" cy="1345500"/>
      </dsp:txXfrm>
    </dsp:sp>
    <dsp:sp modelId="{D6C5E551-B2E6-472A-A9C5-E2B735E29BFD}">
      <dsp:nvSpPr>
        <dsp:cNvPr id="0" name=""/>
        <dsp:cNvSpPr/>
      </dsp:nvSpPr>
      <dsp:spPr>
        <a:xfrm>
          <a:off x="0" y="2613626"/>
          <a:ext cx="7828734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kern="1200"/>
            <a:t>Hur tar jag mig till arbetet?</a:t>
          </a:r>
        </a:p>
      </dsp:txBody>
      <dsp:txXfrm>
        <a:off x="59399" y="2673025"/>
        <a:ext cx="7709936" cy="1098002"/>
      </dsp:txXfrm>
    </dsp:sp>
    <dsp:sp modelId="{71069150-8F92-4B48-839C-E25B42E55FD7}">
      <dsp:nvSpPr>
        <dsp:cNvPr id="0" name=""/>
        <dsp:cNvSpPr/>
      </dsp:nvSpPr>
      <dsp:spPr>
        <a:xfrm>
          <a:off x="0" y="3830427"/>
          <a:ext cx="7828734" cy="174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Kan jag gå, cykla eller åka kollektivt i större omfattning?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Om jag skulle göra det – vad skulle det bli för skillnad för mig och för samhället/klimatet?</a:t>
          </a:r>
        </a:p>
      </dsp:txBody>
      <dsp:txXfrm>
        <a:off x="0" y="3830427"/>
        <a:ext cx="7828734" cy="17491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6A562-9AD4-4331-9DDE-5C4A096309F5}">
      <dsp:nvSpPr>
        <dsp:cNvPr id="0" name=""/>
        <dsp:cNvSpPr/>
      </dsp:nvSpPr>
      <dsp:spPr>
        <a:xfrm>
          <a:off x="0" y="325159"/>
          <a:ext cx="7828734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/>
            <a:t>Lägger jag avfall i restavfall/brännbart fast det skulle kunna gå till återvinning?</a:t>
          </a:r>
        </a:p>
      </dsp:txBody>
      <dsp:txXfrm>
        <a:off x="59399" y="384558"/>
        <a:ext cx="7709936" cy="1098002"/>
      </dsp:txXfrm>
    </dsp:sp>
    <dsp:sp modelId="{DE20870A-5A2F-4242-9C54-A55E177C4DF7}">
      <dsp:nvSpPr>
        <dsp:cNvPr id="0" name=""/>
        <dsp:cNvSpPr/>
      </dsp:nvSpPr>
      <dsp:spPr>
        <a:xfrm>
          <a:off x="0" y="1541960"/>
          <a:ext cx="7828734" cy="134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Om ja – berätta varför?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Hur skulle jag själv kunna öka vår källsortering (och spara miljö och pengar)?</a:t>
          </a:r>
        </a:p>
      </dsp:txBody>
      <dsp:txXfrm>
        <a:off x="0" y="1541960"/>
        <a:ext cx="7828734" cy="1345500"/>
      </dsp:txXfrm>
    </dsp:sp>
    <dsp:sp modelId="{288AE240-E8A9-488A-827E-603DDE9603A8}">
      <dsp:nvSpPr>
        <dsp:cNvPr id="0" name=""/>
        <dsp:cNvSpPr/>
      </dsp:nvSpPr>
      <dsp:spPr>
        <a:xfrm>
          <a:off x="0" y="2887460"/>
          <a:ext cx="7828734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/>
            <a:t>Är det lätt att sortera rätt?</a:t>
          </a:r>
        </a:p>
      </dsp:txBody>
      <dsp:txXfrm>
        <a:off x="59399" y="2946859"/>
        <a:ext cx="7709936" cy="1098002"/>
      </dsp:txXfrm>
    </dsp:sp>
    <dsp:sp modelId="{03E7D235-A9C1-43B2-BE71-0CC0E89B0EB9}">
      <dsp:nvSpPr>
        <dsp:cNvPr id="0" name=""/>
        <dsp:cNvSpPr/>
      </dsp:nvSpPr>
      <dsp:spPr>
        <a:xfrm>
          <a:off x="0" y="4104260"/>
          <a:ext cx="7828734" cy="134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Varför/varför inte?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Kan jag själv göra några enkla åtgärder för att förenkla?</a:t>
          </a:r>
        </a:p>
      </dsp:txBody>
      <dsp:txXfrm>
        <a:off x="0" y="4104260"/>
        <a:ext cx="7828734" cy="1345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574215-EF3D-428E-8EE5-4552AF0973C8}">
      <dsp:nvSpPr>
        <dsp:cNvPr id="0" name=""/>
        <dsp:cNvSpPr/>
      </dsp:nvSpPr>
      <dsp:spPr>
        <a:xfrm>
          <a:off x="0" y="30691"/>
          <a:ext cx="7828734" cy="13267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/>
            <a:t>Har jag i min vardag någon vara eller produkt som jag kan jobba med ur ett cirkulärt perspektiv? Om ja, Hur gör jag verklighet av min idé?  Ta hjälp av frågorna:</a:t>
          </a:r>
        </a:p>
      </dsp:txBody>
      <dsp:txXfrm>
        <a:off x="64768" y="95459"/>
        <a:ext cx="7699198" cy="1197243"/>
      </dsp:txXfrm>
    </dsp:sp>
    <dsp:sp modelId="{FB90AE57-5507-4AC1-BF7F-3FE75E18DFBA}">
      <dsp:nvSpPr>
        <dsp:cNvPr id="0" name=""/>
        <dsp:cNvSpPr/>
      </dsp:nvSpPr>
      <dsp:spPr>
        <a:xfrm>
          <a:off x="0" y="1357471"/>
          <a:ext cx="7828734" cy="2403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100" kern="1200" dirty="0"/>
            <a:t>Behövs varan/ produkten?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100" kern="1200" dirty="0"/>
            <a:t>Kan användningen av varan/produkten minska?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100" kern="1200" dirty="0"/>
            <a:t>Kan behov av nyinköp minska?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100" kern="1200" dirty="0"/>
            <a:t>Finns varan/produkten hos någon annan verksamhet inom regionen som vi kan låna/få/köpa?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100" kern="1200" dirty="0"/>
            <a:t>Finns miljöbättre alternativ upphandlat och på avtal inom regionen, alternativt på marknaden?</a:t>
          </a:r>
        </a:p>
      </dsp:txBody>
      <dsp:txXfrm>
        <a:off x="0" y="1357471"/>
        <a:ext cx="7828734" cy="2403269"/>
      </dsp:txXfrm>
    </dsp:sp>
    <dsp:sp modelId="{DC16B1EB-0CA9-4D82-B44D-2B7DD42FC1ED}">
      <dsp:nvSpPr>
        <dsp:cNvPr id="0" name=""/>
        <dsp:cNvSpPr/>
      </dsp:nvSpPr>
      <dsp:spPr>
        <a:xfrm>
          <a:off x="0" y="3760741"/>
          <a:ext cx="7828734" cy="13267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/>
            <a:t>Har vi en struktur i vår arbetsgrupp för att komma på och ta hand om idéer?</a:t>
          </a:r>
        </a:p>
      </dsp:txBody>
      <dsp:txXfrm>
        <a:off x="64768" y="3825509"/>
        <a:ext cx="7699198" cy="1197243"/>
      </dsp:txXfrm>
    </dsp:sp>
    <dsp:sp modelId="{D225D9C1-5155-451B-95DE-880D42DE1159}">
      <dsp:nvSpPr>
        <dsp:cNvPr id="0" name=""/>
        <dsp:cNvSpPr/>
      </dsp:nvSpPr>
      <dsp:spPr>
        <a:xfrm>
          <a:off x="0" y="5087521"/>
          <a:ext cx="7828734" cy="656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100" kern="1200" dirty="0"/>
            <a:t>Kan vi skaffa det? Kanske möjlighet att ta upp idéer på APT eller i andra sammanhang</a:t>
          </a:r>
        </a:p>
      </dsp:txBody>
      <dsp:txXfrm>
        <a:off x="0" y="5087521"/>
        <a:ext cx="7828734" cy="6567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6A562-9AD4-4331-9DDE-5C4A096309F5}">
      <dsp:nvSpPr>
        <dsp:cNvPr id="0" name=""/>
        <dsp:cNvSpPr/>
      </dsp:nvSpPr>
      <dsp:spPr>
        <a:xfrm>
          <a:off x="0" y="3270"/>
          <a:ext cx="7828734" cy="11009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/>
            <a:t>Vilka kemikalier kommer jag i kontakt med i min vardag på  jobbet?</a:t>
          </a:r>
          <a:endParaRPr lang="sv-SE" sz="2800" kern="1200" dirty="0"/>
        </a:p>
      </dsp:txBody>
      <dsp:txXfrm>
        <a:off x="53745" y="57015"/>
        <a:ext cx="7721244" cy="993482"/>
      </dsp:txXfrm>
    </dsp:sp>
    <dsp:sp modelId="{BCFD1FE4-905C-4B7C-9BA7-64F45F79AEA7}">
      <dsp:nvSpPr>
        <dsp:cNvPr id="0" name=""/>
        <dsp:cNvSpPr/>
      </dsp:nvSpPr>
      <dsp:spPr>
        <a:xfrm>
          <a:off x="0" y="1104242"/>
          <a:ext cx="7828734" cy="2451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Finns det någon </a:t>
          </a:r>
          <a:r>
            <a:rPr lang="sv-SE" sz="2800" kern="1200" dirty="0" err="1"/>
            <a:t>kemikalie</a:t>
          </a:r>
          <a:r>
            <a:rPr lang="sv-SE" sz="2800" kern="1200" dirty="0"/>
            <a:t> som jag använder som kanske är onödig?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Finns det någon </a:t>
          </a:r>
          <a:r>
            <a:rPr lang="sv-SE" sz="2800" kern="1200" dirty="0" err="1"/>
            <a:t>kemikalie</a:t>
          </a:r>
          <a:r>
            <a:rPr lang="sv-SE" sz="2800" kern="1200" dirty="0"/>
            <a:t> som kan bytas ut mot en mer miljövänlig? (Finns det symboler på </a:t>
          </a:r>
          <a:r>
            <a:rPr lang="sv-SE" sz="2800" kern="1200" dirty="0" err="1"/>
            <a:t>kemikalien</a:t>
          </a:r>
          <a:r>
            <a:rPr lang="sv-SE" sz="2800" kern="1200" dirty="0"/>
            <a:t> som visar att den är farlig så finns ofta mer miljövänliga alternativ.)</a:t>
          </a:r>
          <a:endParaRPr lang="sv-SE" sz="2800" i="1" kern="1200" dirty="0"/>
        </a:p>
      </dsp:txBody>
      <dsp:txXfrm>
        <a:off x="0" y="1104242"/>
        <a:ext cx="7828734" cy="2451483"/>
      </dsp:txXfrm>
    </dsp:sp>
    <dsp:sp modelId="{30D5A8B0-AF33-4691-9E5A-D63A93377AA4}">
      <dsp:nvSpPr>
        <dsp:cNvPr id="0" name=""/>
        <dsp:cNvSpPr/>
      </dsp:nvSpPr>
      <dsp:spPr>
        <a:xfrm>
          <a:off x="0" y="3555726"/>
          <a:ext cx="7828734" cy="11009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/>
            <a:t>Vet jag vad jag ska göra om jag spiller en kemikalie?</a:t>
          </a:r>
          <a:endParaRPr lang="sv-SE" sz="2800" kern="1200" dirty="0"/>
        </a:p>
      </dsp:txBody>
      <dsp:txXfrm>
        <a:off x="53745" y="3609471"/>
        <a:ext cx="7721244" cy="993482"/>
      </dsp:txXfrm>
    </dsp:sp>
    <dsp:sp modelId="{4D750393-C940-4F5F-B103-BEE96A5B1C12}">
      <dsp:nvSpPr>
        <dsp:cNvPr id="0" name=""/>
        <dsp:cNvSpPr/>
      </dsp:nvSpPr>
      <dsp:spPr>
        <a:xfrm>
          <a:off x="0" y="4670677"/>
          <a:ext cx="7828734" cy="11009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/>
            <a:t>Vet du hur kemikalierna ska förvaras för att minska risken för olyckor?</a:t>
          </a:r>
        </a:p>
      </dsp:txBody>
      <dsp:txXfrm>
        <a:off x="53745" y="4724422"/>
        <a:ext cx="7721244" cy="9934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774F0-373D-4353-B643-EBFFB7B5F2AA}">
      <dsp:nvSpPr>
        <dsp:cNvPr id="0" name=""/>
        <dsp:cNvSpPr/>
      </dsp:nvSpPr>
      <dsp:spPr>
        <a:xfrm>
          <a:off x="0" y="538820"/>
          <a:ext cx="7828734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/>
            <a:t>På vilket sätt skulle en ökad biologisk mångfald runt min arbetsplats påverka mig som medarbetare?</a:t>
          </a:r>
        </a:p>
      </dsp:txBody>
      <dsp:txXfrm>
        <a:off x="54373" y="593193"/>
        <a:ext cx="7719988" cy="1005094"/>
      </dsp:txXfrm>
    </dsp:sp>
    <dsp:sp modelId="{00A7F360-5BD5-42C8-8A18-ADD3F2EE330E}">
      <dsp:nvSpPr>
        <dsp:cNvPr id="0" name=""/>
        <dsp:cNvSpPr/>
      </dsp:nvSpPr>
      <dsp:spPr>
        <a:xfrm>
          <a:off x="0" y="1733300"/>
          <a:ext cx="7828734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/>
            <a:t>På vilket sätt skulle en ökad biologisk mångfald runt min arbetsplats påverka våra besökare/patienter?</a:t>
          </a:r>
          <a:endParaRPr lang="sv-SE" sz="2800" kern="1200" dirty="0"/>
        </a:p>
      </dsp:txBody>
      <dsp:txXfrm>
        <a:off x="54373" y="1787673"/>
        <a:ext cx="7719988" cy="1005094"/>
      </dsp:txXfrm>
    </dsp:sp>
    <dsp:sp modelId="{213B872D-3541-4B16-8580-44EA4A31F8B3}">
      <dsp:nvSpPr>
        <dsp:cNvPr id="0" name=""/>
        <dsp:cNvSpPr/>
      </dsp:nvSpPr>
      <dsp:spPr>
        <a:xfrm>
          <a:off x="0" y="2927780"/>
          <a:ext cx="7828734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/>
            <a:t>Hur skulle jag vilja att det ser ut?</a:t>
          </a:r>
          <a:endParaRPr lang="sv-SE" sz="2800" kern="1200" dirty="0"/>
        </a:p>
      </dsp:txBody>
      <dsp:txXfrm>
        <a:off x="54373" y="2982153"/>
        <a:ext cx="7719988" cy="1005094"/>
      </dsp:txXfrm>
    </dsp:sp>
    <dsp:sp modelId="{FADCA3DC-F24E-4386-901C-7B7DA30B0776}">
      <dsp:nvSpPr>
        <dsp:cNvPr id="0" name=""/>
        <dsp:cNvSpPr/>
      </dsp:nvSpPr>
      <dsp:spPr>
        <a:xfrm>
          <a:off x="0" y="4122260"/>
          <a:ext cx="7828734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/>
            <a:t>Vad kan jag själv göra för att få mer biologisk mångfald runt min arbetsplats?</a:t>
          </a:r>
          <a:endParaRPr lang="sv-SE" sz="2800" kern="1200" dirty="0"/>
        </a:p>
      </dsp:txBody>
      <dsp:txXfrm>
        <a:off x="54373" y="4176633"/>
        <a:ext cx="7719988" cy="10050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06B3C2-E7B3-4F41-8EBB-C36CCB68B7D5}">
      <dsp:nvSpPr>
        <dsp:cNvPr id="0" name=""/>
        <dsp:cNvSpPr/>
      </dsp:nvSpPr>
      <dsp:spPr>
        <a:xfrm>
          <a:off x="0" y="280589"/>
          <a:ext cx="7828734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/>
            <a:t>Hur kan jag bidra till att minska behovet av energi i min arbetsvardag?</a:t>
          </a:r>
          <a:endParaRPr lang="sv-SE" sz="2900" kern="1200" dirty="0"/>
        </a:p>
      </dsp:txBody>
      <dsp:txXfrm>
        <a:off x="56315" y="336904"/>
        <a:ext cx="7716104" cy="1040990"/>
      </dsp:txXfrm>
    </dsp:sp>
    <dsp:sp modelId="{D1D3D593-9516-4D45-96F8-EA23810D7438}">
      <dsp:nvSpPr>
        <dsp:cNvPr id="0" name=""/>
        <dsp:cNvSpPr/>
      </dsp:nvSpPr>
      <dsp:spPr>
        <a:xfrm>
          <a:off x="0" y="1434209"/>
          <a:ext cx="7828734" cy="15907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kern="1200"/>
            <a:t>Kan jag stänga av utrustning?</a:t>
          </a:r>
          <a:endParaRPr lang="sv-SE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kern="1200"/>
            <a:t>Kan jag släcka där ingen är?</a:t>
          </a:r>
          <a:endParaRPr lang="sv-SE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kern="1200"/>
            <a:t>Står termostaten på max 22 grader i kontorsrum?</a:t>
          </a:r>
          <a:endParaRPr lang="sv-SE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300" kern="1200" dirty="0"/>
            <a:t>Är det möbler och gardiner framför element?</a:t>
          </a:r>
        </a:p>
      </dsp:txBody>
      <dsp:txXfrm>
        <a:off x="0" y="1434209"/>
        <a:ext cx="7828734" cy="1590794"/>
      </dsp:txXfrm>
    </dsp:sp>
    <dsp:sp modelId="{728DC45A-FF27-441C-A446-B23400474678}">
      <dsp:nvSpPr>
        <dsp:cNvPr id="0" name=""/>
        <dsp:cNvSpPr/>
      </dsp:nvSpPr>
      <dsp:spPr>
        <a:xfrm>
          <a:off x="0" y="3025004"/>
          <a:ext cx="7828734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/>
            <a:t>Kan vi göra en energirond, dvs stanna kvar när alla gått hem och se om det är släckt och avstängt? </a:t>
          </a:r>
          <a:endParaRPr lang="sv-SE" sz="2900" kern="1200" dirty="0"/>
        </a:p>
      </dsp:txBody>
      <dsp:txXfrm>
        <a:off x="56315" y="3081319"/>
        <a:ext cx="7716104" cy="1040990"/>
      </dsp:txXfrm>
    </dsp:sp>
    <dsp:sp modelId="{66E9680D-728C-47A6-B539-B0039DAD973E}">
      <dsp:nvSpPr>
        <dsp:cNvPr id="0" name=""/>
        <dsp:cNvSpPr/>
      </dsp:nvSpPr>
      <dsp:spPr>
        <a:xfrm>
          <a:off x="0" y="4262144"/>
          <a:ext cx="7828734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/>
            <a:t>När vi ska köpa ny utrustning – kravställer vi för lägre energiförbrukning?</a:t>
          </a:r>
          <a:endParaRPr lang="sv-SE" sz="2900" kern="1200" dirty="0"/>
        </a:p>
      </dsp:txBody>
      <dsp:txXfrm>
        <a:off x="56315" y="4318459"/>
        <a:ext cx="7716104" cy="104099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93A991-850C-47FD-BF05-9DC4084970C1}">
      <dsp:nvSpPr>
        <dsp:cNvPr id="0" name=""/>
        <dsp:cNvSpPr/>
      </dsp:nvSpPr>
      <dsp:spPr>
        <a:xfrm>
          <a:off x="0" y="967197"/>
          <a:ext cx="7828734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/>
            <a:t>Har jag möjlighet att se över mina patienters läkemedelslistor för optimal förskrivning?</a:t>
          </a:r>
        </a:p>
      </dsp:txBody>
      <dsp:txXfrm>
        <a:off x="59399" y="1026596"/>
        <a:ext cx="7709936" cy="1098002"/>
      </dsp:txXfrm>
    </dsp:sp>
    <dsp:sp modelId="{7137BD14-EEFA-4786-AF36-92273D9D5DCD}">
      <dsp:nvSpPr>
        <dsp:cNvPr id="0" name=""/>
        <dsp:cNvSpPr/>
      </dsp:nvSpPr>
      <dsp:spPr>
        <a:xfrm>
          <a:off x="0" y="2183997"/>
          <a:ext cx="7828734" cy="2623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56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Kan jag informera patienter tydligare om att använda läkemedel enligt ordination?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Kan jag informera patienter om att lämna in överblivna/utgångna läkemedel till apotek?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2800" kern="1200" dirty="0"/>
            <a:t>Kan jag gå utbildningen ”Läkemedel och miljö” på Kompetensplatsen för att lära mig mer?</a:t>
          </a:r>
        </a:p>
      </dsp:txBody>
      <dsp:txXfrm>
        <a:off x="0" y="2183997"/>
        <a:ext cx="7828734" cy="2623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EA50A-7ED8-4297-A6D8-C39D2C596180}" type="datetimeFigureOut">
              <a:rPr lang="sv-SE" smtClean="0"/>
              <a:t>2025-09-24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3DB10-64AD-4478-BAF2-10592BD0BA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731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emf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FAED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ildobjekt 112">
            <a:extLst>
              <a:ext uri="{FF2B5EF4-FFF2-40B4-BE49-F238E27FC236}">
                <a16:creationId xmlns:a16="http://schemas.microsoft.com/office/drawing/2014/main" id="{213F865A-82E0-4DE6-BBD6-DA7B3D8F00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 r="6671" b="4223"/>
          <a:stretch/>
        </p:blipFill>
        <p:spPr>
          <a:xfrm>
            <a:off x="10814050" y="-1"/>
            <a:ext cx="9290050" cy="11309351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7016142-5590-4F09-AF8B-DB6FD618E5B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1900" spc="-400" baseline="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27A8EE4-92AA-495F-86F9-6A5C4BD31BD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115" name="object 38">
            <a:extLst>
              <a:ext uri="{FF2B5EF4-FFF2-40B4-BE49-F238E27FC236}">
                <a16:creationId xmlns:a16="http://schemas.microsoft.com/office/drawing/2014/main" id="{9BDBBCB9-81A0-4B48-8D85-87FE05F29E71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2130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562" userDrawn="1">
          <p15:clr>
            <a:srgbClr val="FBAE40"/>
          </p15:clr>
        </p15:guide>
        <p15:guide id="2" pos="633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AutoShape 18">
            <a:extLst>
              <a:ext uri="{FF2B5EF4-FFF2-40B4-BE49-F238E27FC236}">
                <a16:creationId xmlns:a16="http://schemas.microsoft.com/office/drawing/2014/main" id="{3137100E-AD01-4413-A769-147ED2DBD7FF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0" y="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6" name="AutoShape 18">
            <a:extLst>
              <a:ext uri="{FF2B5EF4-FFF2-40B4-BE49-F238E27FC236}">
                <a16:creationId xmlns:a16="http://schemas.microsoft.com/office/drawing/2014/main" id="{72A7E8A6-C02F-4DDB-893A-A2DE3452A3B3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152400" y="15240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7" name="AutoShape 18">
            <a:extLst>
              <a:ext uri="{FF2B5EF4-FFF2-40B4-BE49-F238E27FC236}">
                <a16:creationId xmlns:a16="http://schemas.microsoft.com/office/drawing/2014/main" id="{B680042A-CED3-424E-BC74-1F9AD53398B7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04800" y="30480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8" name="Platshållare för innehåll 2">
            <a:extLst>
              <a:ext uri="{FF2B5EF4-FFF2-40B4-BE49-F238E27FC236}">
                <a16:creationId xmlns:a16="http://schemas.microsoft.com/office/drawing/2014/main" id="{EDEB1E76-DA8C-4821-B2EB-EED0A44C4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0" name="Bildobjekt 89">
            <a:extLst>
              <a:ext uri="{FF2B5EF4-FFF2-40B4-BE49-F238E27FC236}">
                <a16:creationId xmlns:a16="http://schemas.microsoft.com/office/drawing/2014/main" id="{52C1F324-DEFA-416F-B72F-6051C31AF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21" t="51033" b="-60375"/>
          <a:stretch/>
        </p:blipFill>
        <p:spPr>
          <a:xfrm>
            <a:off x="0" y="6264276"/>
            <a:ext cx="1238643" cy="504507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99169CA-2D7A-43B7-AB45-92143F3B1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C2266FDE-E7E1-4894-A463-420093AA5D7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10221915" y="3406776"/>
            <a:ext cx="8638421" cy="5976000"/>
          </a:xfr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AFD0371-4BC2-4B1E-AF08-C39AD685810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2025-09-24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B503087-80B1-4939-BF99-75E89592FC5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7DA98C4-0904-4159-B0D2-48927D0D4B2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790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Bildobjekt 115">
            <a:extLst>
              <a:ext uri="{FF2B5EF4-FFF2-40B4-BE49-F238E27FC236}">
                <a16:creationId xmlns:a16="http://schemas.microsoft.com/office/drawing/2014/main" id="{C737B2F4-9EA7-4502-85F3-D663E2EA07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06" t="64211"/>
          <a:stretch/>
        </p:blipFill>
        <p:spPr>
          <a:xfrm>
            <a:off x="0" y="0"/>
            <a:ext cx="6239526" cy="979200"/>
          </a:xfrm>
          <a:prstGeom prst="rect">
            <a:avLst/>
          </a:prstGeom>
        </p:spPr>
      </p:pic>
      <p:sp>
        <p:nvSpPr>
          <p:cNvPr id="17" name="object 38">
            <a:extLst>
              <a:ext uri="{FF2B5EF4-FFF2-40B4-BE49-F238E27FC236}">
                <a16:creationId xmlns:a16="http://schemas.microsoft.com/office/drawing/2014/main" id="{ED408A77-E9D9-4ECD-9EAC-8F17AA6FF688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Platshållare för sidfot 5">
            <a:extLst>
              <a:ext uri="{FF2B5EF4-FFF2-40B4-BE49-F238E27FC236}">
                <a16:creationId xmlns:a16="http://schemas.microsoft.com/office/drawing/2014/main" id="{BB34CA2A-42E7-429D-A977-94E73516A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3903" y="478617"/>
            <a:ext cx="7704000" cy="187200"/>
          </a:xfrm>
        </p:spPr>
        <p:txBody>
          <a:bodyPr/>
          <a:lstStyle/>
          <a:p>
            <a:endParaRPr lang="sv-SE"/>
          </a:p>
        </p:txBody>
      </p:sp>
      <p:sp>
        <p:nvSpPr>
          <p:cNvPr id="112" name="Platshållare för datum 4">
            <a:extLst>
              <a:ext uri="{FF2B5EF4-FFF2-40B4-BE49-F238E27FC236}">
                <a16:creationId xmlns:a16="http://schemas.microsoft.com/office/drawing/2014/main" id="{D2CC2258-1CAC-42DF-AA86-10F59DEC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8502" y="478617"/>
            <a:ext cx="792000" cy="187200"/>
          </a:xfrm>
        </p:spPr>
        <p:txBody>
          <a:bodyPr/>
          <a:lstStyle/>
          <a:p>
            <a:fld id="{9D00964E-CD7C-4BCA-A53D-05A9094492BF}" type="datetime1">
              <a:rPr lang="sv-SE" smtClean="0"/>
              <a:t>2025-09-24</a:t>
            </a:fld>
            <a:endParaRPr lang="sv-SE"/>
          </a:p>
        </p:txBody>
      </p:sp>
      <p:sp>
        <p:nvSpPr>
          <p:cNvPr id="114" name="Platshållare för bildnummer 6">
            <a:extLst>
              <a:ext uri="{FF2B5EF4-FFF2-40B4-BE49-F238E27FC236}">
                <a16:creationId xmlns:a16="http://schemas.microsoft.com/office/drawing/2014/main" id="{0CFDA38F-887E-4A37-9D96-25B2B6B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102" y="478617"/>
            <a:ext cx="360000" cy="187200"/>
          </a:xfrm>
        </p:spPr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5E9C919A-0768-457E-8FE4-A8E97EA955FB}"/>
              </a:ext>
            </a:extLst>
          </p:cNvPr>
          <p:cNvSpPr/>
          <p:nvPr userDrawn="1"/>
        </p:nvSpPr>
        <p:spPr>
          <a:xfrm>
            <a:off x="10404000" y="702000"/>
            <a:ext cx="9007200" cy="9907200"/>
          </a:xfrm>
          <a:prstGeom prst="rect">
            <a:avLst/>
          </a:prstGeom>
          <a:solidFill>
            <a:srgbClr val="DFE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A9A918AC-8D77-44A2-A4FE-5285D4086A1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2000"/>
            <a:ext cx="9007200" cy="99072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2DA647D-DDF5-4570-9F2E-0535FAD82A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4" cy="5400000"/>
          </a:xfr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7" name="Rubrik 7">
            <a:extLst>
              <a:ext uri="{FF2B5EF4-FFF2-40B4-BE49-F238E27FC236}">
                <a16:creationId xmlns:a16="http://schemas.microsoft.com/office/drawing/2014/main" id="{A8C94F33-3648-4C31-AEF3-2EBA53858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871591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 userDrawn="1">
          <p15:clr>
            <a:srgbClr val="FBAE40"/>
          </p15:clr>
        </p15:guide>
        <p15:guide id="2" pos="6332" userDrawn="1">
          <p15:clr>
            <a:srgbClr val="FBAE40"/>
          </p15:clr>
        </p15:guide>
        <p15:guide id="3" pos="244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>
            <a:extLst>
              <a:ext uri="{FF2B5EF4-FFF2-40B4-BE49-F238E27FC236}">
                <a16:creationId xmlns:a16="http://schemas.microsoft.com/office/drawing/2014/main" id="{7E25708F-A6F2-4D28-886A-05F63F7F1F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53" r="88989" b="40999"/>
          <a:stretch/>
        </p:blipFill>
        <p:spPr>
          <a:xfrm>
            <a:off x="19008000" y="0"/>
            <a:ext cx="1096100" cy="2395475"/>
          </a:xfrm>
          <a:prstGeom prst="rect">
            <a:avLst/>
          </a:prstGeom>
        </p:spPr>
      </p:pic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491C-47DC-4E17-80D1-CDD4BAF30723}" type="datetime1">
              <a:rPr lang="sv-SE" smtClean="0"/>
              <a:t>2025-09-24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F6711148-5B47-460E-BB58-D02960E3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EB7B88AC-ED67-40FC-B207-9A82E4376643}"/>
              </a:ext>
            </a:extLst>
          </p:cNvPr>
          <p:cNvSpPr/>
          <p:nvPr userDrawn="1"/>
        </p:nvSpPr>
        <p:spPr>
          <a:xfrm>
            <a:off x="1245600" y="2491200"/>
            <a:ext cx="17618400" cy="7923600"/>
          </a:xfrm>
          <a:prstGeom prst="rect">
            <a:avLst/>
          </a:prstGeom>
          <a:solidFill>
            <a:srgbClr val="DFE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1A21D7-B31B-493C-B65C-16FC60C9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7C6CF22E-C600-40EB-BB5D-A71AE04A4C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0" y="8791200"/>
            <a:ext cx="1987200" cy="19872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>
              <a:buNone/>
              <a:defRPr sz="200"/>
            </a:lvl1pPr>
          </a:lstStyle>
          <a:p>
            <a:pPr lvl="0"/>
            <a:r>
              <a:rPr lang="sv-SE" dirty="0"/>
              <a:t> 4,42</a:t>
            </a:r>
          </a:p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5363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291435" y="2298648"/>
            <a:ext cx="13459939" cy="1686571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5936"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5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3291435" y="4133672"/>
            <a:ext cx="13459939" cy="6550447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 dirty="0"/>
              <a:t>Klicka här för att lägga till innehåll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6BD1-A56A-405D-BBE7-4874BB21E688}" type="datetimeFigureOut">
              <a:rPr lang="sv-SE" smtClean="0"/>
              <a:pPr/>
              <a:t>2025-09-24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661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ubrik och 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 hasCustomPrompt="1"/>
          </p:nvPr>
        </p:nvSpPr>
        <p:spPr>
          <a:xfrm>
            <a:off x="2700994" y="2298648"/>
            <a:ext cx="15315525" cy="1686571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5936"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6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2700994" y="4155668"/>
            <a:ext cx="7447097" cy="6555427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 dirty="0"/>
              <a:t>Klicka här för att lägga till innehåll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0" hasCustomPrompt="1"/>
          </p:nvPr>
        </p:nvSpPr>
        <p:spPr>
          <a:xfrm>
            <a:off x="10561005" y="4155668"/>
            <a:ext cx="7447097" cy="6555427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 dirty="0"/>
              <a:t>Klicka här för att lägga till innehåll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739DF52-0477-4164-99CF-0384B3919D38}" type="datetime1">
              <a:rPr lang="sv-SE" smtClean="0"/>
              <a:t>2025-09-24</a:t>
            </a:fld>
            <a:endParaRPr lang="sv-SE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47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700994" y="2298648"/>
            <a:ext cx="15315525" cy="1686571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5936"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5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2700994" y="4155667"/>
            <a:ext cx="15315525" cy="6530333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 dirty="0"/>
              <a:t>Klicka här för att lägga till innehåll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6BD1-A56A-405D-BBE7-4874BB21E688}" type="datetimeFigureOut">
              <a:rPr lang="sv-SE" smtClean="0"/>
              <a:pPr/>
              <a:t>2025-09-24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290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 hasCustomPrompt="1"/>
          </p:nvPr>
        </p:nvSpPr>
        <p:spPr>
          <a:xfrm>
            <a:off x="2923677" y="2298648"/>
            <a:ext cx="15280341" cy="1686571"/>
          </a:xfrm>
        </p:spPr>
        <p:txBody>
          <a:bodyPr anchor="b">
            <a:noAutofit/>
          </a:bodyPr>
          <a:lstStyle>
            <a:lvl1pPr algn="ctr">
              <a:lnSpc>
                <a:spcPct val="80000"/>
              </a:lnSpc>
              <a:defRPr sz="5936"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6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2923676" y="4133671"/>
            <a:ext cx="7447097" cy="7175679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 dirty="0"/>
              <a:t>Klicka här för att lägga till innehåll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0" hasCustomPrompt="1"/>
          </p:nvPr>
        </p:nvSpPr>
        <p:spPr>
          <a:xfrm>
            <a:off x="10756921" y="4133671"/>
            <a:ext cx="7447097" cy="7175679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 dirty="0"/>
              <a:t>Klicka här för att lägga till innehåll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8176BD1-A56A-405D-BBE7-4874BB21E688}" type="datetimeFigureOut">
              <a:rPr lang="sv-SE" smtClean="0"/>
              <a:pPr/>
              <a:t>2025-09-24</a:t>
            </a:fld>
            <a:endParaRPr lang="sv-SE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334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13013" y="1996900"/>
            <a:ext cx="15078075" cy="6910171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5936" b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6BD1-A56A-405D-BBE7-4874BB21E688}" type="datetimeFigureOut">
              <a:rPr lang="sv-SE" smtClean="0"/>
              <a:pPr/>
              <a:t>2025-09-24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985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E9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D5FBC21F-AA3A-4105-A762-7A4A8EE1E9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6" r="6664" b="4216"/>
          <a:stretch/>
        </p:blipFill>
        <p:spPr>
          <a:xfrm>
            <a:off x="10814401" y="0"/>
            <a:ext cx="9289700" cy="11309350"/>
          </a:xfrm>
          <a:prstGeom prst="rect">
            <a:avLst/>
          </a:prstGeom>
        </p:spPr>
      </p:pic>
      <p:sp>
        <p:nvSpPr>
          <p:cNvPr id="7" name="object 38">
            <a:extLst>
              <a:ext uri="{FF2B5EF4-FFF2-40B4-BE49-F238E27FC236}">
                <a16:creationId xmlns:a16="http://schemas.microsoft.com/office/drawing/2014/main" id="{58F464F6-1029-4CBD-B3D1-11214085E2B8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03BB08C3-1CD7-4C53-9E96-43671982CE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1900" spc="-4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9" name="Underrubrik 2">
            <a:extLst>
              <a:ext uri="{FF2B5EF4-FFF2-40B4-BE49-F238E27FC236}">
                <a16:creationId xmlns:a16="http://schemas.microsoft.com/office/drawing/2014/main" id="{78CC841C-AA65-43FA-BB0E-1A120EBFED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2587314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6EBC20DB-E92A-4595-958F-8F6E1877F2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8502" y="478617"/>
            <a:ext cx="792000" cy="187200"/>
          </a:xfrm>
        </p:spPr>
        <p:txBody>
          <a:bodyPr/>
          <a:lstStyle/>
          <a:p>
            <a:fld id="{27129ABF-34AF-4771-8C65-17474087DDAF}" type="datetime1">
              <a:rPr lang="sv-SE" smtClean="0"/>
              <a:t>2025-09-24</a:t>
            </a:fld>
            <a:endParaRPr lang="sv-SE"/>
          </a:p>
        </p:txBody>
      </p:sp>
      <p:sp>
        <p:nvSpPr>
          <p:cNvPr id="12" name="Platshållare för sidfot 4">
            <a:extLst>
              <a:ext uri="{FF2B5EF4-FFF2-40B4-BE49-F238E27FC236}">
                <a16:creationId xmlns:a16="http://schemas.microsoft.com/office/drawing/2014/main" id="{5382FAD0-A98D-43B4-B432-3582AE5A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3903" y="478617"/>
            <a:ext cx="7704000" cy="187200"/>
          </a:xfrm>
        </p:spPr>
        <p:txBody>
          <a:bodyPr/>
          <a:lstStyle/>
          <a:p>
            <a:endParaRPr lang="sv-SE"/>
          </a:p>
        </p:txBody>
      </p:sp>
      <p:sp>
        <p:nvSpPr>
          <p:cNvPr id="13" name="Platshållare för bildnummer 5">
            <a:extLst>
              <a:ext uri="{FF2B5EF4-FFF2-40B4-BE49-F238E27FC236}">
                <a16:creationId xmlns:a16="http://schemas.microsoft.com/office/drawing/2014/main" id="{50F28032-0600-4C8E-B007-13E1C811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102" y="478617"/>
            <a:ext cx="360000" cy="187200"/>
          </a:xfrm>
        </p:spPr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55FC54DA-D224-4D4F-9D60-B924CADB66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55" r="88987" b="40999"/>
          <a:stretch/>
        </p:blipFill>
        <p:spPr>
          <a:xfrm>
            <a:off x="19008000" y="0"/>
            <a:ext cx="1096100" cy="3216275"/>
          </a:xfrm>
          <a:prstGeom prst="rect">
            <a:avLst/>
          </a:prstGeom>
        </p:spPr>
      </p:pic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36B6AA50-8739-41DE-A23A-5E3ECC5482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5600" y="3399671"/>
            <a:ext cx="17618075" cy="5983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F4246BC-36B1-4971-8889-F163FD2A0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77762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90990-52D6-401D-B150-7B54C6580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01B-8AEB-47E6-B4CC-5A851E887FD1}" type="datetime1">
              <a:rPr lang="sv-SE" smtClean="0"/>
              <a:t>2025-09-24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4280DC-5966-49BD-AB8E-60113DB5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4FA10E6-DC00-4A4C-A2EE-A3F53C17D5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60" r="88999" b="40995"/>
          <a:stretch/>
        </p:blipFill>
        <p:spPr>
          <a:xfrm>
            <a:off x="19009056" y="1"/>
            <a:ext cx="1095044" cy="3216274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7A2CC002-8FB6-40A7-A6F3-C046623D47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6" y="3399671"/>
            <a:ext cx="17616566" cy="5976000"/>
          </a:xfr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43160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93B712EA-797A-4EA2-BEB0-D486B28AB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70C7B567-D67A-42BC-B7FD-E667F0583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21911" y="3406775"/>
            <a:ext cx="8638421" cy="597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EB806AAA-D73D-4CEE-9B56-C22AE8A537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74" t="51033" b="-60375"/>
          <a:stretch/>
        </p:blipFill>
        <p:spPr>
          <a:xfrm>
            <a:off x="-19050" y="6264274"/>
            <a:ext cx="1260000" cy="5045075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90AB69-5BC0-46B0-B233-B8ED7CBC0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084E-ABA3-4AA4-9862-3A3A8F7AC594}" type="datetime1">
              <a:rPr lang="sv-SE" smtClean="0"/>
              <a:t>2025-09-24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6FFAF7-903A-4658-BEDF-CDBF6357E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32E55E-6E21-45F6-AFF0-C03FD2EA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91A92F-5622-40E4-B88A-05148A90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423725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>
            <a:extLst>
              <a:ext uri="{FF2B5EF4-FFF2-40B4-BE49-F238E27FC236}">
                <a16:creationId xmlns:a16="http://schemas.microsoft.com/office/drawing/2014/main" id="{88FBE5C1-E706-49C0-BC48-7432DD5937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06" t="64211"/>
          <a:stretch/>
        </p:blipFill>
        <p:spPr>
          <a:xfrm>
            <a:off x="0" y="0"/>
            <a:ext cx="6239526" cy="979200"/>
          </a:xfrm>
          <a:prstGeom prst="rect">
            <a:avLst/>
          </a:prstGeom>
        </p:spPr>
      </p:pic>
      <p:sp>
        <p:nvSpPr>
          <p:cNvPr id="14" name="object 38">
            <a:extLst>
              <a:ext uri="{FF2B5EF4-FFF2-40B4-BE49-F238E27FC236}">
                <a16:creationId xmlns:a16="http://schemas.microsoft.com/office/drawing/2014/main" id="{1A5E282F-FC28-45E5-81A7-A28557C59E47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19CC616-6A81-4F3E-BF5F-34271257EE9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D26B19-8998-4002-9818-0406EEBB00B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E32E934-0E34-41D0-99D0-BBB1DE02E0D8}" type="datetime1">
              <a:rPr lang="sv-SE" smtClean="0"/>
              <a:t>2025-09-24</a:t>
            </a:fld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0D7DA48-029C-41BC-BD3D-A195A10DF34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1345448-A017-46A4-AAEE-65BAAA13935B}"/>
              </a:ext>
            </a:extLst>
          </p:cNvPr>
          <p:cNvSpPr/>
          <p:nvPr userDrawn="1"/>
        </p:nvSpPr>
        <p:spPr>
          <a:xfrm>
            <a:off x="10404000" y="702000"/>
            <a:ext cx="9007200" cy="9907200"/>
          </a:xfrm>
          <a:prstGeom prst="rect">
            <a:avLst/>
          </a:prstGeom>
          <a:solidFill>
            <a:srgbClr val="DC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C261A0B5-3A30-4187-8CDB-DBD6610369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2000"/>
            <a:ext cx="9007200" cy="99072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DEFBAF8-794C-4460-BDFB-4AFAF7A4B3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4" cy="54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7">
            <a:extLst>
              <a:ext uri="{FF2B5EF4-FFF2-40B4-BE49-F238E27FC236}">
                <a16:creationId xmlns:a16="http://schemas.microsoft.com/office/drawing/2014/main" id="{6A68B911-846D-40C0-89C1-09202456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494721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EC5BF2F-A06E-4DBE-BE34-10563FBAB941}"/>
              </a:ext>
            </a:extLst>
          </p:cNvPr>
          <p:cNvSpPr/>
          <p:nvPr userDrawn="1"/>
        </p:nvSpPr>
        <p:spPr>
          <a:xfrm>
            <a:off x="1245600" y="2491200"/>
            <a:ext cx="17618400" cy="7923600"/>
          </a:xfrm>
          <a:prstGeom prst="rect">
            <a:avLst/>
          </a:prstGeom>
          <a:solidFill>
            <a:srgbClr val="DC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76D3E448-F04D-42F2-A71F-AB7E9594DFA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pic>
        <p:nvPicPr>
          <p:cNvPr id="19" name="Bildobjekt 18">
            <a:extLst>
              <a:ext uri="{FF2B5EF4-FFF2-40B4-BE49-F238E27FC236}">
                <a16:creationId xmlns:a16="http://schemas.microsoft.com/office/drawing/2014/main" id="{1F92EFCA-73A8-4BBA-8B6E-84A5162570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66" r="88987" b="40999"/>
          <a:stretch/>
        </p:blipFill>
        <p:spPr>
          <a:xfrm>
            <a:off x="19008000" y="0"/>
            <a:ext cx="1096100" cy="2393950"/>
          </a:xfrm>
          <a:prstGeom prst="rect">
            <a:avLst/>
          </a:prstGeom>
        </p:spPr>
      </p:pic>
      <p:sp>
        <p:nvSpPr>
          <p:cNvPr id="21" name="Rubrik 12">
            <a:extLst>
              <a:ext uri="{FF2B5EF4-FFF2-40B4-BE49-F238E27FC236}">
                <a16:creationId xmlns:a16="http://schemas.microsoft.com/office/drawing/2014/main" id="{56F830A9-B7E5-4459-9325-1EB46228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75DB120C-DE3F-4D0F-9C20-C0178B697A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0" y="8791200"/>
            <a:ext cx="1987200" cy="198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>
              <a:buNone/>
              <a:defRPr sz="200"/>
            </a:lvl1pPr>
          </a:lstStyle>
          <a:p>
            <a:pPr lvl="0"/>
            <a:r>
              <a:rPr lang="sv-SE" dirty="0"/>
              <a:t> 4,42</a:t>
            </a:r>
          </a:p>
          <a:p>
            <a:pPr lvl="0"/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9B9E0E-3BE5-4815-9771-B94D5C0DE40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EF6D5CF-9778-494C-91EA-967A5AD360D0}" type="datetime1">
              <a:rPr lang="sv-SE" smtClean="0"/>
              <a:t>2025-09-24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EF21FC5-B1ED-41D6-83B6-FD9D859FF93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605CF9C-A296-49D6-8F7C-7E99496CBAC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0029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8" userDrawn="1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Bildobjekt 71">
            <a:extLst>
              <a:ext uri="{FF2B5EF4-FFF2-40B4-BE49-F238E27FC236}">
                <a16:creationId xmlns:a16="http://schemas.microsoft.com/office/drawing/2014/main" id="{F9214C34-71FC-4B3B-B2DA-532B9C36A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04" t="51088" b="-60520"/>
          <a:stretch/>
        </p:blipFill>
        <p:spPr>
          <a:xfrm>
            <a:off x="0" y="6264274"/>
            <a:ext cx="1247156" cy="5045075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21911" y="3406775"/>
            <a:ext cx="8638421" cy="5976000"/>
          </a:xfr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9495B9-D494-4909-B0F6-C282E34AD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5F43-7351-4340-AB7C-1EB441B903A0}" type="datetime1">
              <a:rPr lang="sv-SE" smtClean="0"/>
              <a:t>2025-09-24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040E90E-D655-44FC-9710-9E80B0452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8CD1362-079A-44DB-8854-F2DD36BF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925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Bildobjekt 105">
            <a:extLst>
              <a:ext uri="{FF2B5EF4-FFF2-40B4-BE49-F238E27FC236}">
                <a16:creationId xmlns:a16="http://schemas.microsoft.com/office/drawing/2014/main" id="{BEF2884E-1FD5-4C14-8812-60610C2A38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46" t="64200" r="1"/>
          <a:stretch/>
        </p:blipFill>
        <p:spPr>
          <a:xfrm>
            <a:off x="0" y="0"/>
            <a:ext cx="6240627" cy="979488"/>
          </a:xfrm>
          <a:prstGeom prst="rect">
            <a:avLst/>
          </a:prstGeom>
        </p:spPr>
      </p:pic>
      <p:sp>
        <p:nvSpPr>
          <p:cNvPr id="15" name="object 38">
            <a:extLst>
              <a:ext uri="{FF2B5EF4-FFF2-40B4-BE49-F238E27FC236}">
                <a16:creationId xmlns:a16="http://schemas.microsoft.com/office/drawing/2014/main" id="{FCB10ADE-7E5E-400B-8AA1-BCE8B82F9AC2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169D-E447-4789-8673-AFA93CC4C0FC}" type="datetime1">
              <a:rPr lang="sv-SE" smtClean="0"/>
              <a:t>2025-09-24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69B40A8-44D8-445B-8C02-75F7336F6216}"/>
              </a:ext>
            </a:extLst>
          </p:cNvPr>
          <p:cNvSpPr/>
          <p:nvPr userDrawn="1"/>
        </p:nvSpPr>
        <p:spPr>
          <a:xfrm>
            <a:off x="10404000" y="702000"/>
            <a:ext cx="9000000" cy="9900000"/>
          </a:xfrm>
          <a:prstGeom prst="rect">
            <a:avLst/>
          </a:prstGeom>
          <a:solidFill>
            <a:srgbClr val="FAE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29954143-B55D-450D-940A-BB896C139DC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1676"/>
            <a:ext cx="9000000" cy="9900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F05E6BAC-F8CD-4D8F-BF33-F04A9C43E4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3" cy="5400000"/>
          </a:xfr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7" name="Rubrik 106">
            <a:extLst>
              <a:ext uri="{FF2B5EF4-FFF2-40B4-BE49-F238E27FC236}">
                <a16:creationId xmlns:a16="http://schemas.microsoft.com/office/drawing/2014/main" id="{6CA9850E-4638-497B-BFB1-76C714BE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4256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1A21D7-B31B-493C-B65C-16FC60C9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solidFill>
            <a:srgbClr val="FAEDF2"/>
          </a:solidFill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6FC7-5FC7-4CA8-94E2-9DAA9984D6D0}" type="datetime1">
              <a:rPr lang="sv-SE" smtClean="0"/>
              <a:t>2025-09-24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F6711148-5B47-460E-BB58-D02960E3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959AE0B8-EF77-4FED-9065-2B19EFE2C1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58" r="88999" b="40995"/>
          <a:stretch/>
        </p:blipFill>
        <p:spPr>
          <a:xfrm>
            <a:off x="19009056" y="0"/>
            <a:ext cx="1095044" cy="2395474"/>
          </a:xfrm>
          <a:prstGeom prst="rect">
            <a:avLst/>
          </a:prstGeom>
        </p:spPr>
      </p:pic>
      <p:sp>
        <p:nvSpPr>
          <p:cNvPr id="14" name="Platshållare för text 6">
            <a:extLst>
              <a:ext uri="{FF2B5EF4-FFF2-40B4-BE49-F238E27FC236}">
                <a16:creationId xmlns:a16="http://schemas.microsoft.com/office/drawing/2014/main" id="{4EB1276E-26FE-4592-99D9-92C82CD707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0" y="8791200"/>
            <a:ext cx="1987200" cy="19872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>
              <a:buNone/>
              <a:defRPr sz="200"/>
            </a:lvl1pPr>
          </a:lstStyle>
          <a:p>
            <a:pPr lvl="0"/>
            <a:r>
              <a:rPr lang="sv-SE" dirty="0"/>
              <a:t> 4,42</a:t>
            </a:r>
          </a:p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2392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90990-52D6-401D-B150-7B54C6580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01B-8AEB-47E6-B4CC-5A851E887FD1}" type="datetime1">
              <a:rPr lang="sv-SE" smtClean="0"/>
              <a:t>2025-09-24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4280DC-5966-49BD-AB8E-60113DB5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4FA10E6-DC00-4A4C-A2EE-A3F53C17D5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60" r="88999" b="40995"/>
          <a:stretch/>
        </p:blipFill>
        <p:spPr>
          <a:xfrm>
            <a:off x="19009056" y="1"/>
            <a:ext cx="1095044" cy="321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713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01B-8AEB-47E6-B4CC-5A851E887FD1}" type="datetime1">
              <a:rPr lang="sv-SE" smtClean="0"/>
              <a:t>2025-09-24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4280DC-5966-49BD-AB8E-60113DB5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4FA10E6-DC00-4A4C-A2EE-A3F53C17D5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60" r="88999" b="40995"/>
          <a:stretch/>
        </p:blipFill>
        <p:spPr>
          <a:xfrm>
            <a:off x="19009056" y="1"/>
            <a:ext cx="1095044" cy="3216274"/>
          </a:xfrm>
          <a:prstGeom prst="rect">
            <a:avLst/>
          </a:prstGeom>
        </p:spPr>
      </p:pic>
      <p:sp>
        <p:nvSpPr>
          <p:cNvPr id="24" name="Platshållare för innehåll 1">
            <a:extLst>
              <a:ext uri="{FF2B5EF4-FFF2-40B4-BE49-F238E27FC236}">
                <a16:creationId xmlns:a16="http://schemas.microsoft.com/office/drawing/2014/main" id="{6349BD8C-2D4F-1E42-AF30-E092AF2FE87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243766" y="3406775"/>
            <a:ext cx="8638421" cy="597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3200" dirty="0"/>
              <a:t>Nästkommande sida innehåller våra illustrationer. </a:t>
            </a:r>
            <a:br>
              <a:rPr lang="sv-SE" sz="3200" dirty="0"/>
            </a:br>
            <a:r>
              <a:rPr lang="sv-SE" sz="3200" dirty="0"/>
              <a:t>Följ dessa steg för att använda någon av dem.</a:t>
            </a:r>
          </a:p>
          <a:p>
            <a:r>
              <a:rPr lang="sv-SE" sz="3200" dirty="0"/>
              <a:t>Markera önskad illustration</a:t>
            </a:r>
          </a:p>
          <a:p>
            <a:r>
              <a:rPr lang="sv-SE" sz="3200" dirty="0"/>
              <a:t>Kopiera genom att högerklicka och välj </a:t>
            </a:r>
            <a:r>
              <a:rPr lang="sv-SE" sz="3200" i="1" dirty="0"/>
              <a:t>kopiera</a:t>
            </a:r>
            <a:r>
              <a:rPr lang="sv-SE" sz="3200" dirty="0"/>
              <a:t>, alternativt </a:t>
            </a:r>
            <a:r>
              <a:rPr lang="sv-SE" sz="3200" dirty="0" err="1"/>
              <a:t>ctrl</a:t>
            </a:r>
            <a:r>
              <a:rPr lang="sv-SE" sz="3200" dirty="0"/>
              <a:t> + C (PC) eller </a:t>
            </a:r>
            <a:r>
              <a:rPr lang="sv-SE" sz="3200" dirty="0" err="1"/>
              <a:t>cmd</a:t>
            </a:r>
            <a:r>
              <a:rPr lang="sv-SE" sz="3200" dirty="0"/>
              <a:t> + C (Mac)</a:t>
            </a:r>
          </a:p>
          <a:p>
            <a:r>
              <a:rPr lang="sv-SE" sz="3200" dirty="0"/>
              <a:t>Klistra in på önskad sida genom att högerklicka och välj </a:t>
            </a:r>
            <a:r>
              <a:rPr lang="sv-SE" sz="3200" i="1" dirty="0"/>
              <a:t>klistra in</a:t>
            </a:r>
            <a:r>
              <a:rPr lang="sv-SE" sz="3200" dirty="0"/>
              <a:t>, alternativt </a:t>
            </a:r>
            <a:r>
              <a:rPr lang="sv-SE" sz="3200" dirty="0" err="1"/>
              <a:t>ctrl</a:t>
            </a:r>
            <a:r>
              <a:rPr lang="sv-SE" sz="3200" dirty="0"/>
              <a:t> + V (PC) eller </a:t>
            </a:r>
            <a:r>
              <a:rPr lang="sv-SE" sz="3200" dirty="0" err="1"/>
              <a:t>cmd</a:t>
            </a:r>
            <a:r>
              <a:rPr lang="sv-SE" sz="3200" dirty="0"/>
              <a:t> + V (Mac)</a:t>
            </a:r>
          </a:p>
          <a:p>
            <a:r>
              <a:rPr lang="sv-SE" sz="3200" dirty="0"/>
              <a:t>När du är klar med din presentation radera dessa två sidor från presentationen.</a:t>
            </a:r>
          </a:p>
          <a:p>
            <a:endParaRPr lang="sv-SE" sz="3200" dirty="0"/>
          </a:p>
          <a:p>
            <a:pPr marL="0" indent="0">
              <a:buNone/>
            </a:pPr>
            <a:endParaRPr lang="sv-SE" sz="3200" dirty="0"/>
          </a:p>
        </p:txBody>
      </p:sp>
      <p:sp>
        <p:nvSpPr>
          <p:cNvPr id="25" name="Rubrik 2">
            <a:extLst>
              <a:ext uri="{FF2B5EF4-FFF2-40B4-BE49-F238E27FC236}">
                <a16:creationId xmlns:a16="http://schemas.microsoft.com/office/drawing/2014/main" id="{25D11DB4-F685-5ADD-528A-F97CFE9933BD}"/>
              </a:ext>
            </a:extLst>
          </p:cNvPr>
          <p:cNvSpPr txBox="1">
            <a:spLocks/>
          </p:cNvSpPr>
          <p:nvPr userDrawn="1"/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eaLnBrk="1" hangingPunct="1">
              <a:lnSpc>
                <a:spcPct val="85000"/>
              </a:lnSpc>
              <a:defRPr sz="6450" b="1" spc="-28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kern="0" dirty="0"/>
              <a:t>Illustrationer</a:t>
            </a:r>
          </a:p>
        </p:txBody>
      </p:sp>
      <p:sp>
        <p:nvSpPr>
          <p:cNvPr id="26" name="Platshållare för innehåll 3">
            <a:extLst>
              <a:ext uri="{FF2B5EF4-FFF2-40B4-BE49-F238E27FC236}">
                <a16:creationId xmlns:a16="http://schemas.microsoft.com/office/drawing/2014/main" id="{1386ADB5-5E0F-1BE1-C572-81D023299F4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221911" y="3406775"/>
            <a:ext cx="8638421" cy="5976000"/>
          </a:xfrm>
        </p:spPr>
        <p:txBody>
          <a:bodyPr>
            <a:noAutofit/>
          </a:bodyPr>
          <a:lstStyle/>
          <a:p>
            <a:r>
              <a:rPr lang="sv-SE" sz="3200" dirty="0"/>
              <a:t>För att ändra färg på illustrationen markera önskad illustration, gå till fliken </a:t>
            </a:r>
            <a:r>
              <a:rPr lang="sv-SE" sz="3200" i="1" dirty="0"/>
              <a:t>Bildformat (1)</a:t>
            </a:r>
            <a:r>
              <a:rPr lang="sv-SE" sz="3200" dirty="0"/>
              <a:t> i menyn och välj att visa </a:t>
            </a:r>
            <a:r>
              <a:rPr lang="sv-SE" sz="3200" i="1" dirty="0"/>
              <a:t>Formatfönster (2)</a:t>
            </a:r>
            <a:r>
              <a:rPr lang="sv-SE" sz="3200" dirty="0"/>
              <a:t>. Klicka på bildikonen (3) och välj </a:t>
            </a:r>
            <a:r>
              <a:rPr lang="sv-SE" sz="3200" i="1" dirty="0"/>
              <a:t>Ändra färg.</a:t>
            </a:r>
          </a:p>
        </p:txBody>
      </p:sp>
      <p:pic>
        <p:nvPicPr>
          <p:cNvPr id="27" name="Bildobjekt 26">
            <a:extLst>
              <a:ext uri="{FF2B5EF4-FFF2-40B4-BE49-F238E27FC236}">
                <a16:creationId xmlns:a16="http://schemas.microsoft.com/office/drawing/2014/main" id="{3659AAAE-E1F4-4898-7608-AE340C3B43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"/>
          <a:stretch/>
        </p:blipFill>
        <p:spPr>
          <a:xfrm>
            <a:off x="10572262" y="5388581"/>
            <a:ext cx="7756244" cy="3984984"/>
          </a:xfrm>
          <a:prstGeom prst="rect">
            <a:avLst/>
          </a:prstGeom>
          <a:effectLst>
            <a:outerShdw blurRad="127000" dist="635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8" name="Grupp 27">
            <a:extLst>
              <a:ext uri="{FF2B5EF4-FFF2-40B4-BE49-F238E27FC236}">
                <a16:creationId xmlns:a16="http://schemas.microsoft.com/office/drawing/2014/main" id="{E21B6ECB-A26F-6835-6E0A-B7E2D67DEB0C}"/>
              </a:ext>
            </a:extLst>
          </p:cNvPr>
          <p:cNvGrpSpPr/>
          <p:nvPr userDrawn="1"/>
        </p:nvGrpSpPr>
        <p:grpSpPr>
          <a:xfrm>
            <a:off x="17597310" y="6028207"/>
            <a:ext cx="1229317" cy="468143"/>
            <a:chOff x="17597310" y="6028207"/>
            <a:chExt cx="1229317" cy="468143"/>
          </a:xfrm>
        </p:grpSpPr>
        <p:sp>
          <p:nvSpPr>
            <p:cNvPr id="29" name="Ellips 28">
              <a:extLst>
                <a:ext uri="{FF2B5EF4-FFF2-40B4-BE49-F238E27FC236}">
                  <a16:creationId xmlns:a16="http://schemas.microsoft.com/office/drawing/2014/main" id="{156EA171-C7BB-31A1-0A8A-DA7D4ABD745D}"/>
                </a:ext>
              </a:extLst>
            </p:cNvPr>
            <p:cNvSpPr/>
            <p:nvPr/>
          </p:nvSpPr>
          <p:spPr>
            <a:xfrm>
              <a:off x="17597310" y="6028207"/>
              <a:ext cx="468143" cy="468143"/>
            </a:xfrm>
            <a:prstGeom prst="ellipse">
              <a:avLst/>
            </a:prstGeom>
            <a:noFill/>
            <a:ln w="19050">
              <a:solidFill>
                <a:schemeClr val="accent5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30" name="Rak 29">
              <a:extLst>
                <a:ext uri="{FF2B5EF4-FFF2-40B4-BE49-F238E27FC236}">
                  <a16:creationId xmlns:a16="http://schemas.microsoft.com/office/drawing/2014/main" id="{57C479BD-925E-A2BB-4DF6-D2BA660FCF25}"/>
                </a:ext>
              </a:extLst>
            </p:cNvPr>
            <p:cNvCxnSpPr>
              <a:cxnSpLocks/>
            </p:cNvCxnSpPr>
            <p:nvPr/>
          </p:nvCxnSpPr>
          <p:spPr>
            <a:xfrm>
              <a:off x="18065453" y="6262278"/>
              <a:ext cx="478827" cy="0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Ellips 30">
              <a:extLst>
                <a:ext uri="{FF2B5EF4-FFF2-40B4-BE49-F238E27FC236}">
                  <a16:creationId xmlns:a16="http://schemas.microsoft.com/office/drawing/2014/main" id="{A2D4A7AE-2B8B-4CCC-58A1-450717AE8E23}"/>
                </a:ext>
              </a:extLst>
            </p:cNvPr>
            <p:cNvSpPr/>
            <p:nvPr/>
          </p:nvSpPr>
          <p:spPr>
            <a:xfrm>
              <a:off x="18503091" y="6100510"/>
              <a:ext cx="323536" cy="323536"/>
            </a:xfrm>
            <a:prstGeom prst="ellipse">
              <a:avLst/>
            </a:prstGeom>
            <a:solidFill>
              <a:schemeClr val="accent5"/>
            </a:solidFill>
            <a:ln w="2857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/>
                <a:t>3</a:t>
              </a:r>
            </a:p>
          </p:txBody>
        </p:sp>
      </p:grpSp>
      <p:grpSp>
        <p:nvGrpSpPr>
          <p:cNvPr id="32" name="Grupp 31">
            <a:extLst>
              <a:ext uri="{FF2B5EF4-FFF2-40B4-BE49-F238E27FC236}">
                <a16:creationId xmlns:a16="http://schemas.microsoft.com/office/drawing/2014/main" id="{C4CCB5C1-35AB-6C0C-52AD-984CB456A80E}"/>
              </a:ext>
            </a:extLst>
          </p:cNvPr>
          <p:cNvGrpSpPr/>
          <p:nvPr userDrawn="1"/>
        </p:nvGrpSpPr>
        <p:grpSpPr>
          <a:xfrm>
            <a:off x="17377322" y="4938618"/>
            <a:ext cx="468143" cy="1070052"/>
            <a:chOff x="17377322" y="4938618"/>
            <a:chExt cx="468143" cy="1070052"/>
          </a:xfrm>
        </p:grpSpPr>
        <p:grpSp>
          <p:nvGrpSpPr>
            <p:cNvPr id="33" name="Grupp 32">
              <a:extLst>
                <a:ext uri="{FF2B5EF4-FFF2-40B4-BE49-F238E27FC236}">
                  <a16:creationId xmlns:a16="http://schemas.microsoft.com/office/drawing/2014/main" id="{D334538E-A401-C6D7-C46F-2582881C9233}"/>
                </a:ext>
              </a:extLst>
            </p:cNvPr>
            <p:cNvGrpSpPr/>
            <p:nvPr/>
          </p:nvGrpSpPr>
          <p:grpSpPr>
            <a:xfrm>
              <a:off x="17377322" y="5150619"/>
              <a:ext cx="468143" cy="858051"/>
              <a:chOff x="17377322" y="5150619"/>
              <a:chExt cx="468143" cy="858051"/>
            </a:xfrm>
          </p:grpSpPr>
          <p:sp>
            <p:nvSpPr>
              <p:cNvPr id="35" name="Ellips 34">
                <a:extLst>
                  <a:ext uri="{FF2B5EF4-FFF2-40B4-BE49-F238E27FC236}">
                    <a16:creationId xmlns:a16="http://schemas.microsoft.com/office/drawing/2014/main" id="{30E78345-734E-326B-9A77-2D62028EC4DC}"/>
                  </a:ext>
                </a:extLst>
              </p:cNvPr>
              <p:cNvSpPr/>
              <p:nvPr/>
            </p:nvSpPr>
            <p:spPr>
              <a:xfrm>
                <a:off x="17377322" y="5540527"/>
                <a:ext cx="468143" cy="468143"/>
              </a:xfrm>
              <a:prstGeom prst="ellipse">
                <a:avLst/>
              </a:prstGeom>
              <a:noFill/>
              <a:ln w="19050">
                <a:solidFill>
                  <a:schemeClr val="accent5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  <p:cxnSp>
            <p:nvCxnSpPr>
              <p:cNvPr id="36" name="Rak 35">
                <a:extLst>
                  <a:ext uri="{FF2B5EF4-FFF2-40B4-BE49-F238E27FC236}">
                    <a16:creationId xmlns:a16="http://schemas.microsoft.com/office/drawing/2014/main" id="{1E2E6DE6-D067-B718-E7A0-A53CCF52B35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611393" y="5150619"/>
                <a:ext cx="0" cy="389908"/>
              </a:xfrm>
              <a:prstGeom prst="line">
                <a:avLst/>
              </a:prstGeom>
              <a:ln w="1905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Ellips 33">
              <a:extLst>
                <a:ext uri="{FF2B5EF4-FFF2-40B4-BE49-F238E27FC236}">
                  <a16:creationId xmlns:a16="http://schemas.microsoft.com/office/drawing/2014/main" id="{A51F1848-F037-B838-4A6E-AB0A86D91158}"/>
                </a:ext>
              </a:extLst>
            </p:cNvPr>
            <p:cNvSpPr/>
            <p:nvPr/>
          </p:nvSpPr>
          <p:spPr>
            <a:xfrm>
              <a:off x="17449625" y="4938618"/>
              <a:ext cx="323536" cy="323536"/>
            </a:xfrm>
            <a:prstGeom prst="ellipse">
              <a:avLst/>
            </a:prstGeom>
            <a:solidFill>
              <a:schemeClr val="accent5"/>
            </a:solidFill>
            <a:ln w="2857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/>
                <a:t>2</a:t>
              </a:r>
            </a:p>
          </p:txBody>
        </p:sp>
      </p:grpSp>
      <p:grpSp>
        <p:nvGrpSpPr>
          <p:cNvPr id="37" name="Grupp 36">
            <a:extLst>
              <a:ext uri="{FF2B5EF4-FFF2-40B4-BE49-F238E27FC236}">
                <a16:creationId xmlns:a16="http://schemas.microsoft.com/office/drawing/2014/main" id="{E4948501-C99C-6717-9C7B-C2D97D67AC4D}"/>
              </a:ext>
            </a:extLst>
          </p:cNvPr>
          <p:cNvGrpSpPr/>
          <p:nvPr userDrawn="1"/>
        </p:nvGrpSpPr>
        <p:grpSpPr>
          <a:xfrm>
            <a:off x="9981795" y="5322087"/>
            <a:ext cx="975190" cy="468143"/>
            <a:chOff x="9981795" y="5322087"/>
            <a:chExt cx="975190" cy="468143"/>
          </a:xfrm>
        </p:grpSpPr>
        <p:sp>
          <p:nvSpPr>
            <p:cNvPr id="38" name="Ellips 37">
              <a:extLst>
                <a:ext uri="{FF2B5EF4-FFF2-40B4-BE49-F238E27FC236}">
                  <a16:creationId xmlns:a16="http://schemas.microsoft.com/office/drawing/2014/main" id="{434E6A03-AB85-C33E-4C06-D15DED3B5628}"/>
                </a:ext>
              </a:extLst>
            </p:cNvPr>
            <p:cNvSpPr/>
            <p:nvPr/>
          </p:nvSpPr>
          <p:spPr>
            <a:xfrm>
              <a:off x="10488842" y="5322087"/>
              <a:ext cx="468143" cy="468143"/>
            </a:xfrm>
            <a:prstGeom prst="ellipse">
              <a:avLst/>
            </a:prstGeom>
            <a:noFill/>
            <a:ln w="19050">
              <a:solidFill>
                <a:schemeClr val="accent5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39" name="Rak 38">
              <a:extLst>
                <a:ext uri="{FF2B5EF4-FFF2-40B4-BE49-F238E27FC236}">
                  <a16:creationId xmlns:a16="http://schemas.microsoft.com/office/drawing/2014/main" id="{B9674A31-B122-CF10-1475-95F17413B0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279201" y="5556158"/>
              <a:ext cx="209641" cy="0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Ellips 39">
              <a:extLst>
                <a:ext uri="{FF2B5EF4-FFF2-40B4-BE49-F238E27FC236}">
                  <a16:creationId xmlns:a16="http://schemas.microsoft.com/office/drawing/2014/main" id="{9EAC4323-B557-A10D-E766-46B8CC85A79D}"/>
                </a:ext>
              </a:extLst>
            </p:cNvPr>
            <p:cNvSpPr/>
            <p:nvPr/>
          </p:nvSpPr>
          <p:spPr>
            <a:xfrm>
              <a:off x="9981795" y="5392841"/>
              <a:ext cx="323536" cy="323536"/>
            </a:xfrm>
            <a:prstGeom prst="ellipse">
              <a:avLst/>
            </a:prstGeom>
            <a:solidFill>
              <a:schemeClr val="accent5"/>
            </a:solidFill>
            <a:ln w="2857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296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E9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Bildobjekt 116">
            <a:extLst>
              <a:ext uri="{FF2B5EF4-FFF2-40B4-BE49-F238E27FC236}">
                <a16:creationId xmlns:a16="http://schemas.microsoft.com/office/drawing/2014/main" id="{33477E7E-42C3-4788-A1BB-FDC82EC597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6" r="6674" b="4216"/>
          <a:stretch/>
        </p:blipFill>
        <p:spPr>
          <a:xfrm>
            <a:off x="10814400" y="0"/>
            <a:ext cx="9289700" cy="11309350"/>
          </a:xfrm>
          <a:prstGeom prst="rect">
            <a:avLst/>
          </a:prstGeom>
        </p:spPr>
      </p:pic>
      <p:sp>
        <p:nvSpPr>
          <p:cNvPr id="118" name="object 38">
            <a:extLst>
              <a:ext uri="{FF2B5EF4-FFF2-40B4-BE49-F238E27FC236}">
                <a16:creationId xmlns:a16="http://schemas.microsoft.com/office/drawing/2014/main" id="{72F77CA4-0BCE-4432-8426-61300A583404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Rubrik 1">
            <a:extLst>
              <a:ext uri="{FF2B5EF4-FFF2-40B4-BE49-F238E27FC236}">
                <a16:creationId xmlns:a16="http://schemas.microsoft.com/office/drawing/2014/main" id="{656A818D-9B35-4279-A10A-068A34BAA2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1900" spc="-4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120" name="Underrubrik 2">
            <a:extLst>
              <a:ext uri="{FF2B5EF4-FFF2-40B4-BE49-F238E27FC236}">
                <a16:creationId xmlns:a16="http://schemas.microsoft.com/office/drawing/2014/main" id="{3DE99F72-0CDC-477B-85F2-1E356EF224F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114857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4A2BB9E4-4D0C-429C-86B2-73D19EAEC8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55" r="88989" b="40999"/>
          <a:stretch/>
        </p:blipFill>
        <p:spPr>
          <a:xfrm>
            <a:off x="19008000" y="0"/>
            <a:ext cx="1096100" cy="3216275"/>
          </a:xfrm>
          <a:prstGeom prst="rect">
            <a:avLst/>
          </a:prstGeom>
        </p:spPr>
      </p:pic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C9E204E3-63A1-4474-A22C-5B6EBCE2EE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6" y="3399671"/>
            <a:ext cx="17616566" cy="5983200"/>
          </a:xfrm>
        </p:spPr>
        <p:txBody>
          <a:bodyPr vert="horz" lIns="0" tIns="0" rIns="0" bIns="0" rtlCol="0">
            <a:no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9A8E34-5052-4F38-988C-0D97C6615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307201E-B19A-4211-B823-348FBA9EC29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5C967C-67C7-4621-A3F4-421FC821AE41}" type="datetime1">
              <a:rPr lang="sv-SE" smtClean="0"/>
              <a:t>2025-09-24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AA7B2E-985F-4673-A4FB-6FC32C2C34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649E5A-1919-43B2-BBF2-01932005A4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024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8.emf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1568"/>
            <a:ext cx="17616567" cy="598690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noProof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1DA4E-B23A-42CD-82EE-75C65057215D}" type="datetime1">
              <a:rPr lang="sv-SE" noProof="0" smtClean="0"/>
              <a:t>2025-09-24</a:t>
            </a:fld>
            <a:endParaRPr lang="sv-SE" noProof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noProof="0" smtClean="0"/>
              <a:pPr/>
              <a:t>‹#›</a:t>
            </a:fld>
            <a:endParaRPr lang="sv-SE" noProof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sv-SE" noProof="0" dirty="0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320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2" r:id="rId2"/>
    <p:sldLayoutId id="2147483735" r:id="rId3"/>
    <p:sldLayoutId id="2147483738" r:id="rId4"/>
    <p:sldLayoutId id="2147483741" r:id="rId5"/>
  </p:sldLayoutIdLst>
  <p:hf hdr="0" ftr="0"/>
  <p:txStyles>
    <p:titleStyle>
      <a:lvl1pPr eaLnBrk="1" hangingPunct="1"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 eaLnBrk="1" hangingPunct="1">
        <a:lnSpc>
          <a:spcPct val="84000"/>
        </a:lnSpc>
        <a:spcAft>
          <a:spcPts val="2300"/>
        </a:spcAft>
        <a:buSzPct val="100000"/>
        <a:buFontTx/>
        <a:buBlip>
          <a:blip r:embed="rId8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 eaLnBrk="1" hangingPunct="1">
        <a:lnSpc>
          <a:spcPct val="84000"/>
        </a:lnSpc>
        <a:spcAft>
          <a:spcPts val="2400"/>
        </a:spcAft>
        <a:buFontTx/>
        <a:buBlip>
          <a:blip r:embed="rId8"/>
        </a:buBlip>
        <a:defRPr sz="3850" spc="-110" baseline="0">
          <a:latin typeface="+mn-lt"/>
          <a:ea typeface="+mn-ea"/>
          <a:cs typeface="+mn-cs"/>
        </a:defRPr>
      </a:lvl2pPr>
      <a:lvl3pPr marL="1116000" indent="-288000" eaLnBrk="1" hangingPunct="1">
        <a:lnSpc>
          <a:spcPct val="84000"/>
        </a:lnSpc>
        <a:spcAft>
          <a:spcPts val="2500"/>
        </a:spcAft>
        <a:buFontTx/>
        <a:buBlip>
          <a:blip r:embed="rId8"/>
        </a:buBlip>
        <a:defRPr sz="3400" spc="-110" baseline="0">
          <a:latin typeface="+mn-lt"/>
          <a:ea typeface="+mn-ea"/>
          <a:cs typeface="+mn-cs"/>
        </a:defRPr>
      </a:lvl3pPr>
      <a:lvl4pPr marL="1458000" indent="-259200" eaLnBrk="1" hangingPunct="1">
        <a:lnSpc>
          <a:spcPct val="84000"/>
        </a:lnSpc>
        <a:spcAft>
          <a:spcPts val="2600"/>
        </a:spcAft>
        <a:buFontTx/>
        <a:buBlip>
          <a:blip r:embed="rId8"/>
        </a:buBlip>
        <a:defRPr sz="3000" spc="-110" baseline="0">
          <a:latin typeface="+mn-lt"/>
          <a:ea typeface="+mn-ea"/>
          <a:cs typeface="+mn-cs"/>
        </a:defRPr>
      </a:lvl4pPr>
      <a:lvl5pPr marL="1764000" indent="-252000" eaLnBrk="1" hangingPunct="1">
        <a:lnSpc>
          <a:spcPct val="86000"/>
        </a:lnSpc>
        <a:spcAft>
          <a:spcPts val="1500"/>
        </a:spcAft>
        <a:buFontTx/>
        <a:buBlip>
          <a:blip r:embed="rId8"/>
        </a:buBlip>
        <a:defRPr sz="2800" spc="-110" baseline="0"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1568"/>
            <a:ext cx="17616567" cy="598690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noProof="0" dirty="0"/>
              <a:t>Klicka här för att ändra format på bakgrundstexten</a:t>
            </a:r>
          </a:p>
          <a:p>
            <a:pPr lvl="1"/>
            <a:r>
              <a:rPr lang="sv-SE" noProof="0" dirty="0"/>
              <a:t>Nivå två</a:t>
            </a:r>
          </a:p>
          <a:p>
            <a:pPr lvl="2"/>
            <a:r>
              <a:rPr lang="sv-SE" noProof="0" dirty="0"/>
              <a:t>Nivå tre</a:t>
            </a:r>
          </a:p>
          <a:p>
            <a:pPr lvl="3"/>
            <a:r>
              <a:rPr lang="sv-SE" noProof="0" dirty="0"/>
              <a:t>Nivå fyra</a:t>
            </a:r>
          </a:p>
          <a:p>
            <a:pPr lvl="4"/>
            <a:r>
              <a:rPr lang="sv-SE" noProof="0" dirty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noProof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1DA4E-B23A-42CD-82EE-75C65057215D}" type="datetime1">
              <a:rPr lang="sv-SE" noProof="0" smtClean="0"/>
              <a:t>2025-09-24</a:t>
            </a:fld>
            <a:endParaRPr lang="sv-SE" noProof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noProof="0" smtClean="0"/>
              <a:pPr/>
              <a:t>‹#›</a:t>
            </a:fld>
            <a:endParaRPr lang="sv-SE" noProof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sv-SE" noProof="0" dirty="0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691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</p:sldLayoutIdLst>
  <p:hf hdr="0" ftr="0"/>
  <p:txStyles>
    <p:titleStyle>
      <a:lvl1pPr eaLnBrk="1" hangingPunct="1"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 eaLnBrk="1" hangingPunct="1">
        <a:lnSpc>
          <a:spcPct val="84000"/>
        </a:lnSpc>
        <a:spcAft>
          <a:spcPts val="2300"/>
        </a:spcAft>
        <a:buSzPct val="100000"/>
        <a:buFontTx/>
        <a:buBlip>
          <a:blip r:embed="rId5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 eaLnBrk="1" hangingPunct="1">
        <a:lnSpc>
          <a:spcPct val="84000"/>
        </a:lnSpc>
        <a:spcAft>
          <a:spcPts val="2400"/>
        </a:spcAft>
        <a:buFontTx/>
        <a:buBlip>
          <a:blip r:embed="rId5"/>
        </a:buBlip>
        <a:defRPr sz="3850" spc="-110" baseline="0">
          <a:latin typeface="+mn-lt"/>
          <a:ea typeface="+mn-ea"/>
          <a:cs typeface="+mn-cs"/>
        </a:defRPr>
      </a:lvl2pPr>
      <a:lvl3pPr marL="1116000" indent="-288000" eaLnBrk="1" hangingPunct="1">
        <a:lnSpc>
          <a:spcPct val="84000"/>
        </a:lnSpc>
        <a:spcAft>
          <a:spcPts val="2500"/>
        </a:spcAft>
        <a:buFontTx/>
        <a:buBlip>
          <a:blip r:embed="rId5"/>
        </a:buBlip>
        <a:defRPr sz="3400" spc="-110" baseline="0">
          <a:latin typeface="+mn-lt"/>
          <a:ea typeface="+mn-ea"/>
          <a:cs typeface="+mn-cs"/>
        </a:defRPr>
      </a:lvl3pPr>
      <a:lvl4pPr marL="1458000" indent="-259200" eaLnBrk="1" hangingPunct="1">
        <a:lnSpc>
          <a:spcPct val="84000"/>
        </a:lnSpc>
        <a:spcAft>
          <a:spcPts val="2600"/>
        </a:spcAft>
        <a:buFontTx/>
        <a:buBlip>
          <a:blip r:embed="rId5"/>
        </a:buBlip>
        <a:defRPr sz="3000" spc="-110" baseline="0">
          <a:latin typeface="+mn-lt"/>
          <a:ea typeface="+mn-ea"/>
          <a:cs typeface="+mn-cs"/>
        </a:defRPr>
      </a:lvl4pPr>
      <a:lvl5pPr marL="1764000" indent="-252000" eaLnBrk="1" hangingPunct="1">
        <a:lnSpc>
          <a:spcPct val="86000"/>
        </a:lnSpc>
        <a:spcAft>
          <a:spcPts val="1500"/>
        </a:spcAft>
        <a:buFontTx/>
        <a:buBlip>
          <a:blip r:embed="rId5"/>
        </a:buBlip>
        <a:defRPr sz="2800" spc="-110" baseline="0"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1568"/>
            <a:ext cx="17616567" cy="598690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3D5FD-A08D-49A7-8412-76F29BA46CE4}" type="datetime1">
              <a:rPr lang="sv-SE" smtClean="0"/>
              <a:t>2025-09-24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1" r:id="rId3"/>
    <p:sldLayoutId id="2147483685" r:id="rId4"/>
    <p:sldLayoutId id="2147483701" r:id="rId5"/>
    <p:sldLayoutId id="2147483702" r:id="rId6"/>
    <p:sldLayoutId id="2147483742" r:id="rId7"/>
    <p:sldLayoutId id="2147483743" r:id="rId8"/>
    <p:sldLayoutId id="2147483744" r:id="rId9"/>
    <p:sldLayoutId id="2147483745" r:id="rId10"/>
  </p:sldLayoutIdLst>
  <p:hf hdr="0" ftr="0"/>
  <p:txStyles>
    <p:titleStyle>
      <a:lvl1pPr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>
        <a:lnSpc>
          <a:spcPct val="84000"/>
        </a:lnSpc>
        <a:spcAft>
          <a:spcPts val="2300"/>
        </a:spcAft>
        <a:buSzPct val="100000"/>
        <a:buFontTx/>
        <a:buBlip>
          <a:blip r:embed="rId13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>
        <a:lnSpc>
          <a:spcPct val="84000"/>
        </a:lnSpc>
        <a:spcAft>
          <a:spcPts val="2400"/>
        </a:spcAft>
        <a:buFontTx/>
        <a:buBlip>
          <a:blip r:embed="rId13"/>
        </a:buBlip>
        <a:defRPr sz="3850" spc="-110" baseline="0">
          <a:latin typeface="+mn-lt"/>
          <a:ea typeface="+mn-ea"/>
          <a:cs typeface="+mn-cs"/>
        </a:defRPr>
      </a:lvl2pPr>
      <a:lvl3pPr marL="1116000" indent="-288000">
        <a:lnSpc>
          <a:spcPct val="84000"/>
        </a:lnSpc>
        <a:spcAft>
          <a:spcPts val="2500"/>
        </a:spcAft>
        <a:buFontTx/>
        <a:buBlip>
          <a:blip r:embed="rId13"/>
        </a:buBlip>
        <a:defRPr sz="3400" spc="-110" baseline="0">
          <a:latin typeface="+mn-lt"/>
          <a:ea typeface="+mn-ea"/>
          <a:cs typeface="+mn-cs"/>
        </a:defRPr>
      </a:lvl3pPr>
      <a:lvl4pPr marL="1458000" indent="-259200">
        <a:lnSpc>
          <a:spcPct val="84000"/>
        </a:lnSpc>
        <a:spcAft>
          <a:spcPts val="2600"/>
        </a:spcAft>
        <a:buFontTx/>
        <a:buBlip>
          <a:blip r:embed="rId13"/>
        </a:buBlip>
        <a:defRPr sz="3000" spc="-110" baseline="0">
          <a:latin typeface="+mn-lt"/>
          <a:ea typeface="+mn-ea"/>
          <a:cs typeface="+mn-cs"/>
        </a:defRPr>
      </a:lvl4pPr>
      <a:lvl5pPr marL="1764000" indent="-252000">
        <a:lnSpc>
          <a:spcPct val="86000"/>
        </a:lnSpc>
        <a:spcAft>
          <a:spcPts val="1500"/>
        </a:spcAft>
        <a:buFontTx/>
        <a:buBlip>
          <a:blip r:embed="rId13"/>
        </a:buBlip>
        <a:defRPr sz="2800" spc="-110" baseline="0"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C8A90-D85D-4561-9F0D-D91F6DA549C8}" type="datetime1">
              <a:rPr lang="sv-SE" smtClean="0"/>
              <a:t>2025-09-24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A5BA178A-7D73-4B39-A47A-E9668CC0B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2000"/>
            <a:ext cx="17618400" cy="598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7878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7" r:id="rId2"/>
    <p:sldLayoutId id="2147483710" r:id="rId3"/>
    <p:sldLayoutId id="2147483713" r:id="rId4"/>
    <p:sldLayoutId id="2147483716" r:id="rId5"/>
  </p:sldLayoutIdLst>
  <p:hf hdr="0" ftr="0"/>
  <p:txStyles>
    <p:titleStyle>
      <a:lvl1pPr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>
        <a:lnSpc>
          <a:spcPct val="84000"/>
        </a:lnSpc>
        <a:spcAft>
          <a:spcPts val="2300"/>
        </a:spcAft>
        <a:buSzPct val="100000"/>
        <a:buFontTx/>
        <a:buBlip>
          <a:blip r:embed="rId8"/>
        </a:buBlip>
        <a:tabLst/>
        <a:defRPr lang="sv-SE" sz="4250" spc="-110" baseline="0" dirty="0" smtClean="0">
          <a:latin typeface="+mn-lt"/>
          <a:ea typeface="+mn-ea"/>
          <a:cs typeface="+mn-cs"/>
        </a:defRPr>
      </a:lvl1pPr>
      <a:lvl2pPr marL="756000" indent="-324000">
        <a:lnSpc>
          <a:spcPct val="84000"/>
        </a:lnSpc>
        <a:spcAft>
          <a:spcPts val="2400"/>
        </a:spcAft>
        <a:buFontTx/>
        <a:buBlip>
          <a:blip r:embed="rId8"/>
        </a:buBlip>
        <a:defRPr lang="sv-SE" sz="3850" spc="-110" baseline="0" dirty="0" smtClean="0">
          <a:latin typeface="+mn-lt"/>
          <a:ea typeface="+mn-ea"/>
          <a:cs typeface="+mn-cs"/>
        </a:defRPr>
      </a:lvl2pPr>
      <a:lvl3pPr marL="1116000" indent="-288000">
        <a:lnSpc>
          <a:spcPct val="84000"/>
        </a:lnSpc>
        <a:spcAft>
          <a:spcPts val="2500"/>
        </a:spcAft>
        <a:buFontTx/>
        <a:buBlip>
          <a:blip r:embed="rId8"/>
        </a:buBlip>
        <a:defRPr lang="sv-SE" sz="3400" spc="-110" baseline="0" dirty="0" smtClean="0">
          <a:latin typeface="+mn-lt"/>
          <a:ea typeface="+mn-ea"/>
          <a:cs typeface="+mn-cs"/>
        </a:defRPr>
      </a:lvl3pPr>
      <a:lvl4pPr marL="1458000" indent="-259200">
        <a:lnSpc>
          <a:spcPct val="84000"/>
        </a:lnSpc>
        <a:spcAft>
          <a:spcPts val="2600"/>
        </a:spcAft>
        <a:buFontTx/>
        <a:buBlip>
          <a:blip r:embed="rId8"/>
        </a:buBlip>
        <a:defRPr lang="sv-SE" sz="3000" spc="-110" baseline="0" dirty="0" smtClean="0">
          <a:latin typeface="+mn-lt"/>
          <a:ea typeface="+mn-ea"/>
          <a:cs typeface="+mn-cs"/>
        </a:defRPr>
      </a:lvl4pPr>
      <a:lvl5pPr marL="1764000" indent="-252000">
        <a:lnSpc>
          <a:spcPct val="86000"/>
        </a:lnSpc>
        <a:spcAft>
          <a:spcPts val="1500"/>
        </a:spcAft>
        <a:buFontTx/>
        <a:buBlip>
          <a:blip r:embed="rId8"/>
        </a:buBlip>
        <a:defRPr lang="sv-SE" sz="2800" spc="-110" baseline="0" dirty="0" smtClean="0"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ledningssystemet.regionvastmanland.se/RegNo/50002" TargetMode="Externa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Relationship Id="rId9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slide" Target="slide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slide" Target="slide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slide" Target="slide2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slide" Target="slide2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slide" Target="slide2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slide" Target="slide2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slide" Target="slide2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416395C0-7D66-2718-D733-AB6D3BE209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APT-paket miljö</a:t>
            </a:r>
          </a:p>
        </p:txBody>
      </p:sp>
      <p:sp>
        <p:nvSpPr>
          <p:cNvPr id="7" name="Underrubrik 6">
            <a:extLst>
              <a:ext uri="{FF2B5EF4-FFF2-40B4-BE49-F238E27FC236}">
                <a16:creationId xmlns:a16="http://schemas.microsoft.com/office/drawing/2014/main" id="{31A41A2C-C53D-4F7A-1B9C-3BC8D47ED5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Del 2: Dialogområden</a:t>
            </a:r>
          </a:p>
        </p:txBody>
      </p:sp>
      <p:sp>
        <p:nvSpPr>
          <p:cNvPr id="2" name="Rektangel: rundade hörn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F1DFD66-8A6B-0964-E728-A8EF6F9C6B58}"/>
              </a:ext>
            </a:extLst>
          </p:cNvPr>
          <p:cNvSpPr/>
          <p:nvPr/>
        </p:nvSpPr>
        <p:spPr>
          <a:xfrm>
            <a:off x="7518712" y="7865821"/>
            <a:ext cx="5066676" cy="715303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200" dirty="0"/>
              <a:t>Börja</a:t>
            </a:r>
          </a:p>
        </p:txBody>
      </p:sp>
    </p:spTree>
    <p:extLst>
      <p:ext uri="{BB962C8B-B14F-4D97-AF65-F5344CB8AC3E}">
        <p14:creationId xmlns:p14="http://schemas.microsoft.com/office/powerpoint/2010/main" val="73533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E1CA138F-61EB-4F3E-70DD-63CACA2D4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7134" y="922475"/>
            <a:ext cx="6932673" cy="9464400"/>
          </a:xfrm>
          <a:prstGeom prst="rect">
            <a:avLst/>
          </a:prstGeom>
          <a:noFill/>
        </p:spPr>
      </p:pic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03F48EE-7827-DCB8-8879-5178DED3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4051787"/>
              </p:ext>
            </p:extLst>
          </p:nvPr>
        </p:nvGraphicFramePr>
        <p:xfrm>
          <a:off x="1237467" y="3062387"/>
          <a:ext cx="7828734" cy="5696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ubrik 6">
            <a:extLst>
              <a:ext uri="{FF2B5EF4-FFF2-40B4-BE49-F238E27FC236}">
                <a16:creationId xmlns:a16="http://schemas.microsoft.com/office/drawing/2014/main" id="{04BD1797-1A94-9FCC-24A0-805DC29B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Inköp</a:t>
            </a:r>
          </a:p>
        </p:txBody>
      </p:sp>
      <p:sp>
        <p:nvSpPr>
          <p:cNvPr id="6" name="Rektangel: rundade hörn 5">
            <a:extLst>
              <a:ext uri="{FF2B5EF4-FFF2-40B4-BE49-F238E27FC236}">
                <a16:creationId xmlns:a16="http://schemas.microsoft.com/office/drawing/2014/main" id="{56E54C73-36B9-B7A9-89F6-8BC9614B585D}"/>
              </a:ext>
            </a:extLst>
          </p:cNvPr>
          <p:cNvSpPr/>
          <p:nvPr/>
        </p:nvSpPr>
        <p:spPr>
          <a:xfrm>
            <a:off x="2864924" y="9647497"/>
            <a:ext cx="2520000" cy="648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Se Regionens minskningslista</a:t>
            </a:r>
          </a:p>
        </p:txBody>
      </p:sp>
      <p:sp>
        <p:nvSpPr>
          <p:cNvPr id="3" name="Rektangel: rundade hörn 2">
            <a:extLst>
              <a:ext uri="{FF2B5EF4-FFF2-40B4-BE49-F238E27FC236}">
                <a16:creationId xmlns:a16="http://schemas.microsoft.com/office/drawing/2014/main" id="{10C26B4B-4637-95BF-2C3B-5FAABBEF99B3}"/>
              </a:ext>
            </a:extLst>
          </p:cNvPr>
          <p:cNvSpPr/>
          <p:nvPr/>
        </p:nvSpPr>
        <p:spPr>
          <a:xfrm>
            <a:off x="16820802" y="1046163"/>
            <a:ext cx="1440160" cy="540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Göm bild</a:t>
            </a:r>
          </a:p>
        </p:txBody>
      </p:sp>
      <p:graphicFrame>
        <p:nvGraphicFramePr>
          <p:cNvPr id="13" name="Tabell 11">
            <a:extLst>
              <a:ext uri="{FF2B5EF4-FFF2-40B4-BE49-F238E27FC236}">
                <a16:creationId xmlns:a16="http://schemas.microsoft.com/office/drawing/2014/main" id="{ACE59FE7-93FC-818C-2E51-218200C56D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9052858"/>
              </p:ext>
            </p:extLst>
          </p:nvPr>
        </p:nvGraphicFramePr>
        <p:xfrm>
          <a:off x="10412090" y="686123"/>
          <a:ext cx="9007476" cy="9937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7476">
                  <a:extLst>
                    <a:ext uri="{9D8B030D-6E8A-4147-A177-3AD203B41FA5}">
                      <a16:colId xmlns:a16="http://schemas.microsoft.com/office/drawing/2014/main" val="3607566289"/>
                    </a:ext>
                  </a:extLst>
                </a:gridCol>
              </a:tblGrid>
              <a:tr h="474222">
                <a:tc>
                  <a:txBody>
                    <a:bodyPr/>
                    <a:lstStyle/>
                    <a:p>
                      <a:r>
                        <a:rPr lang="sv-SE" dirty="0"/>
                        <a:t>Våra åtgärder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148277"/>
                  </a:ext>
                </a:extLst>
              </a:tr>
              <a:tr h="5360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 dirty="0"/>
                        <a:t>Arbetsgruppens 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94310"/>
                  </a:ext>
                </a:extLst>
              </a:tr>
              <a:tr h="536013">
                <a:tc>
                  <a:txBody>
                    <a:bodyPr/>
                    <a:lstStyle/>
                    <a:p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112"/>
                  </a:ext>
                </a:extLst>
              </a:tr>
              <a:tr h="536013">
                <a:tc>
                  <a:txBody>
                    <a:bodyPr/>
                    <a:lstStyle/>
                    <a:p>
                      <a:r>
                        <a:rPr lang="sv-SE" b="1" dirty="0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973954"/>
                  </a:ext>
                </a:extLst>
              </a:tr>
              <a:tr h="64714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147428"/>
                  </a:ext>
                </a:extLst>
              </a:tr>
              <a:tr h="6452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Vilka är vår arbetsgrupps utmaningar inom detta område?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437523"/>
                  </a:ext>
                </a:extLst>
              </a:tr>
              <a:tr h="18174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450467"/>
                  </a:ext>
                </a:extLst>
              </a:tr>
              <a:tr h="5739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nu?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730588"/>
                  </a:ext>
                </a:extLst>
              </a:tr>
              <a:tr h="18174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57442"/>
                  </a:ext>
                </a:extLst>
              </a:tr>
              <a:tr h="5360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på sikt (kanske i nästa verksamhetsplan)?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80765"/>
                  </a:ext>
                </a:extLst>
              </a:tr>
              <a:tr h="18174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491934"/>
                  </a:ext>
                </a:extLst>
              </a:tr>
            </a:tbl>
          </a:graphicData>
        </a:graphic>
      </p:graphicFrame>
      <p:sp>
        <p:nvSpPr>
          <p:cNvPr id="4" name="Rektangel: rundade hörn 3">
            <a:hlinkClick r:id="rId8" highlightClick="1"/>
            <a:extLst>
              <a:ext uri="{FF2B5EF4-FFF2-40B4-BE49-F238E27FC236}">
                <a16:creationId xmlns:a16="http://schemas.microsoft.com/office/drawing/2014/main" id="{3547FE18-570C-20D9-CDAF-B94DA252FE8F}"/>
              </a:ext>
            </a:extLst>
          </p:cNvPr>
          <p:cNvSpPr/>
          <p:nvPr/>
        </p:nvSpPr>
        <p:spPr>
          <a:xfrm>
            <a:off x="6104568" y="9619588"/>
            <a:ext cx="2520000" cy="648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Regionens minskningslista</a:t>
            </a:r>
          </a:p>
          <a:p>
            <a:pPr algn="ctr"/>
            <a:r>
              <a:rPr lang="sv-SE" sz="1600" dirty="0"/>
              <a:t>I Ledningssystemet</a:t>
            </a:r>
          </a:p>
        </p:txBody>
      </p:sp>
      <p:grpSp>
        <p:nvGrpSpPr>
          <p:cNvPr id="22" name="Grupp 21">
            <a:extLst>
              <a:ext uri="{FF2B5EF4-FFF2-40B4-BE49-F238E27FC236}">
                <a16:creationId xmlns:a16="http://schemas.microsoft.com/office/drawing/2014/main" id="{1E3676A7-B185-9928-B6F6-534EBFB90F55}"/>
              </a:ext>
            </a:extLst>
          </p:cNvPr>
          <p:cNvGrpSpPr/>
          <p:nvPr/>
        </p:nvGrpSpPr>
        <p:grpSpPr>
          <a:xfrm>
            <a:off x="692150" y="712922"/>
            <a:ext cx="2820256" cy="535272"/>
            <a:chOff x="3594405" y="6584974"/>
            <a:chExt cx="2820256" cy="535272"/>
          </a:xfrm>
        </p:grpSpPr>
        <p:grpSp>
          <p:nvGrpSpPr>
            <p:cNvPr id="23" name="Grupp 22">
              <a:extLst>
                <a:ext uri="{FF2B5EF4-FFF2-40B4-BE49-F238E27FC236}">
                  <a16:creationId xmlns:a16="http://schemas.microsoft.com/office/drawing/2014/main" id="{E05064A6-9747-468F-21F1-DE903B700D93}"/>
                </a:ext>
              </a:extLst>
            </p:cNvPr>
            <p:cNvGrpSpPr/>
            <p:nvPr/>
          </p:nvGrpSpPr>
          <p:grpSpPr>
            <a:xfrm>
              <a:off x="5527155" y="6584974"/>
              <a:ext cx="887506" cy="535272"/>
              <a:chOff x="7153835" y="8677969"/>
              <a:chExt cx="887506" cy="535272"/>
            </a:xfrm>
          </p:grpSpPr>
          <p:sp>
            <p:nvSpPr>
              <p:cNvPr id="30" name="Rektangel: rundade hörn 29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C00950D3-7841-AC28-2E1C-80581B5FD3DC}"/>
                  </a:ext>
                </a:extLst>
              </p:cNvPr>
              <p:cNvSpPr/>
              <p:nvPr/>
            </p:nvSpPr>
            <p:spPr>
              <a:xfrm>
                <a:off x="7153835" y="8677969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31" name="Pil: höger 30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78225570-9ED2-4A41-3D44-916DD24C74B4}"/>
                  </a:ext>
                </a:extLst>
              </p:cNvPr>
              <p:cNvSpPr/>
              <p:nvPr/>
            </p:nvSpPr>
            <p:spPr>
              <a:xfrm>
                <a:off x="7417588" y="8765605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grpSp>
          <p:nvGrpSpPr>
            <p:cNvPr id="24" name="Grupp 23">
              <a:extLst>
                <a:ext uri="{FF2B5EF4-FFF2-40B4-BE49-F238E27FC236}">
                  <a16:creationId xmlns:a16="http://schemas.microsoft.com/office/drawing/2014/main" id="{504D7DA7-575F-A6F6-16C8-598E34CDDCD9}"/>
                </a:ext>
              </a:extLst>
            </p:cNvPr>
            <p:cNvGrpSpPr/>
            <p:nvPr/>
          </p:nvGrpSpPr>
          <p:grpSpPr>
            <a:xfrm>
              <a:off x="3594405" y="6584974"/>
              <a:ext cx="887506" cy="535272"/>
              <a:chOff x="6040191" y="8664400"/>
              <a:chExt cx="887506" cy="535272"/>
            </a:xfrm>
          </p:grpSpPr>
          <p:sp>
            <p:nvSpPr>
              <p:cNvPr id="28" name="Rektangel: rundade hörn 27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4886F050-59DA-8BB3-90FF-FCD9A4E1300E}"/>
                  </a:ext>
                </a:extLst>
              </p:cNvPr>
              <p:cNvSpPr/>
              <p:nvPr/>
            </p:nvSpPr>
            <p:spPr>
              <a:xfrm rot="10800000">
                <a:off x="6040191" y="8664400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9" name="Pil: höger 28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7407F80B-0208-0C29-E997-C733703C280F}"/>
                  </a:ext>
                </a:extLst>
              </p:cNvPr>
              <p:cNvSpPr/>
              <p:nvPr/>
            </p:nvSpPr>
            <p:spPr>
              <a:xfrm rot="10800000">
                <a:off x="6303944" y="8752036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25" name="Grupp 24">
              <a:extLst>
                <a:ext uri="{FF2B5EF4-FFF2-40B4-BE49-F238E27FC236}">
                  <a16:creationId xmlns:a16="http://schemas.microsoft.com/office/drawing/2014/main" id="{57399398-882A-3A9A-3E7B-26D203080DD2}"/>
                </a:ext>
              </a:extLst>
            </p:cNvPr>
            <p:cNvGrpSpPr/>
            <p:nvPr/>
          </p:nvGrpSpPr>
          <p:grpSpPr>
            <a:xfrm>
              <a:off x="4560780" y="6584974"/>
              <a:ext cx="887506" cy="535272"/>
              <a:chOff x="7938225" y="9420086"/>
              <a:chExt cx="887506" cy="535272"/>
            </a:xfrm>
          </p:grpSpPr>
          <p:sp>
            <p:nvSpPr>
              <p:cNvPr id="26" name="Rektangel: rundade hörn 25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14864554-F696-B926-603C-22D310EB9858}"/>
                  </a:ext>
                </a:extLst>
              </p:cNvPr>
              <p:cNvSpPr/>
              <p:nvPr/>
            </p:nvSpPr>
            <p:spPr>
              <a:xfrm>
                <a:off x="7938225" y="9420086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7" name="Pil: höger 26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EE59E897-BD32-65D3-6DBA-EBB316F8C459}"/>
                  </a:ext>
                </a:extLst>
              </p:cNvPr>
              <p:cNvSpPr/>
              <p:nvPr/>
            </p:nvSpPr>
            <p:spPr>
              <a:xfrm rot="16200000">
                <a:off x="8201978" y="9507723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7214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1C79FB41-267F-240D-0192-4C0BD8CA13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464775"/>
              </p:ext>
            </p:extLst>
          </p:nvPr>
        </p:nvGraphicFramePr>
        <p:xfrm>
          <a:off x="10404000" y="1334196"/>
          <a:ext cx="9007200" cy="7848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ubrik 5">
            <a:extLst>
              <a:ext uri="{FF2B5EF4-FFF2-40B4-BE49-F238E27FC236}">
                <a16:creationId xmlns:a16="http://schemas.microsoft.com/office/drawing/2014/main" id="{68A8B2D2-EB81-5F43-9DF2-476F175A9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APT-paket miljö – Del 2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429BE745-C5E4-AEB2-005A-62701A84D2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6632794"/>
              </p:ext>
            </p:extLst>
          </p:nvPr>
        </p:nvGraphicFramePr>
        <p:xfrm>
          <a:off x="1214170" y="3134395"/>
          <a:ext cx="7828734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2" name="Grupp 11">
            <a:extLst>
              <a:ext uri="{FF2B5EF4-FFF2-40B4-BE49-F238E27FC236}">
                <a16:creationId xmlns:a16="http://schemas.microsoft.com/office/drawing/2014/main" id="{7999CC63-6171-C619-391E-E65EC0A756B0}"/>
              </a:ext>
            </a:extLst>
          </p:cNvPr>
          <p:cNvGrpSpPr/>
          <p:nvPr/>
        </p:nvGrpSpPr>
        <p:grpSpPr>
          <a:xfrm>
            <a:off x="692150" y="712922"/>
            <a:ext cx="2820256" cy="535272"/>
            <a:chOff x="3594405" y="6584974"/>
            <a:chExt cx="2820256" cy="535272"/>
          </a:xfrm>
        </p:grpSpPr>
        <p:grpSp>
          <p:nvGrpSpPr>
            <p:cNvPr id="13" name="Grupp 12">
              <a:extLst>
                <a:ext uri="{FF2B5EF4-FFF2-40B4-BE49-F238E27FC236}">
                  <a16:creationId xmlns:a16="http://schemas.microsoft.com/office/drawing/2014/main" id="{FAC24792-CA88-A420-3C81-D770562F282D}"/>
                </a:ext>
              </a:extLst>
            </p:cNvPr>
            <p:cNvGrpSpPr/>
            <p:nvPr/>
          </p:nvGrpSpPr>
          <p:grpSpPr>
            <a:xfrm>
              <a:off x="5527155" y="6584974"/>
              <a:ext cx="887506" cy="535272"/>
              <a:chOff x="7153835" y="8677969"/>
              <a:chExt cx="887506" cy="535272"/>
            </a:xfrm>
          </p:grpSpPr>
          <p:sp>
            <p:nvSpPr>
              <p:cNvPr id="20" name="Rektangel: rundade hörn 19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0CD8A08E-4E06-543D-6975-47894B355AFE}"/>
                  </a:ext>
                </a:extLst>
              </p:cNvPr>
              <p:cNvSpPr/>
              <p:nvPr/>
            </p:nvSpPr>
            <p:spPr>
              <a:xfrm>
                <a:off x="7153835" y="8677969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1" name="Pil: höger 20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1D431FB5-4EED-2867-8CA1-54C054BE9EA5}"/>
                  </a:ext>
                </a:extLst>
              </p:cNvPr>
              <p:cNvSpPr/>
              <p:nvPr/>
            </p:nvSpPr>
            <p:spPr>
              <a:xfrm>
                <a:off x="7417588" y="8765605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grpSp>
          <p:nvGrpSpPr>
            <p:cNvPr id="14" name="Grupp 13">
              <a:extLst>
                <a:ext uri="{FF2B5EF4-FFF2-40B4-BE49-F238E27FC236}">
                  <a16:creationId xmlns:a16="http://schemas.microsoft.com/office/drawing/2014/main" id="{858DE7C8-7BE4-252C-9D21-E3C3D6FB7D6D}"/>
                </a:ext>
              </a:extLst>
            </p:cNvPr>
            <p:cNvGrpSpPr/>
            <p:nvPr/>
          </p:nvGrpSpPr>
          <p:grpSpPr>
            <a:xfrm>
              <a:off x="3594405" y="6584974"/>
              <a:ext cx="887506" cy="535272"/>
              <a:chOff x="6040191" y="8664400"/>
              <a:chExt cx="887506" cy="535272"/>
            </a:xfrm>
          </p:grpSpPr>
          <p:sp>
            <p:nvSpPr>
              <p:cNvPr id="18" name="Rektangel: rundade hörn 17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CA373E8C-3227-9E7A-FCBC-5B2F4BF048FE}"/>
                  </a:ext>
                </a:extLst>
              </p:cNvPr>
              <p:cNvSpPr/>
              <p:nvPr/>
            </p:nvSpPr>
            <p:spPr>
              <a:xfrm rot="10800000">
                <a:off x="6040191" y="8664400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19" name="Pil: höger 18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317920E8-CFF4-37A1-8D73-D4C0B8072494}"/>
                  </a:ext>
                </a:extLst>
              </p:cNvPr>
              <p:cNvSpPr/>
              <p:nvPr/>
            </p:nvSpPr>
            <p:spPr>
              <a:xfrm rot="10800000">
                <a:off x="6303944" y="8752036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5" name="Grupp 14">
              <a:extLst>
                <a:ext uri="{FF2B5EF4-FFF2-40B4-BE49-F238E27FC236}">
                  <a16:creationId xmlns:a16="http://schemas.microsoft.com/office/drawing/2014/main" id="{9EF2BBAB-DFC5-A90A-7EC3-BB5D1F73D19D}"/>
                </a:ext>
              </a:extLst>
            </p:cNvPr>
            <p:cNvGrpSpPr/>
            <p:nvPr/>
          </p:nvGrpSpPr>
          <p:grpSpPr>
            <a:xfrm>
              <a:off x="4560780" y="6584974"/>
              <a:ext cx="887506" cy="535272"/>
              <a:chOff x="7938225" y="9420086"/>
              <a:chExt cx="887506" cy="535272"/>
            </a:xfrm>
          </p:grpSpPr>
          <p:sp>
            <p:nvSpPr>
              <p:cNvPr id="16" name="Rektangel: rundade hörn 15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5E032A86-BA53-4247-7D1D-3FA548CDB676}"/>
                  </a:ext>
                </a:extLst>
              </p:cNvPr>
              <p:cNvSpPr/>
              <p:nvPr/>
            </p:nvSpPr>
            <p:spPr>
              <a:xfrm>
                <a:off x="7938225" y="9420086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17" name="Pil: höger 16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0E58254E-4147-DD1E-8961-A0BAFB5E3D63}"/>
                  </a:ext>
                </a:extLst>
              </p:cNvPr>
              <p:cNvSpPr/>
              <p:nvPr/>
            </p:nvSpPr>
            <p:spPr>
              <a:xfrm rot="16200000">
                <a:off x="8201978" y="9507723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22" name="Rektangel 21">
            <a:extLst>
              <a:ext uri="{FF2B5EF4-FFF2-40B4-BE49-F238E27FC236}">
                <a16:creationId xmlns:a16="http://schemas.microsoft.com/office/drawing/2014/main" id="{DED644E4-320B-0A7D-44CD-4F444C992B56}"/>
              </a:ext>
            </a:extLst>
          </p:cNvPr>
          <p:cNvSpPr/>
          <p:nvPr/>
        </p:nvSpPr>
        <p:spPr>
          <a:xfrm>
            <a:off x="10404000" y="9708827"/>
            <a:ext cx="900720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8001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sv-SE" sz="2400" dirty="0">
                <a:solidFill>
                  <a:schemeClr val="bg1"/>
                </a:solidFill>
              </a:rPr>
              <a:t>Klicka på ett område ovan alternativt navigera dig med pilarna till vänster eller pilarna på tangentbordet</a:t>
            </a:r>
          </a:p>
        </p:txBody>
      </p:sp>
    </p:spTree>
    <p:extLst>
      <p:ext uri="{BB962C8B-B14F-4D97-AF65-F5344CB8AC3E}">
        <p14:creationId xmlns:p14="http://schemas.microsoft.com/office/powerpoint/2010/main" val="1275508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l 11">
            <a:extLst>
              <a:ext uri="{FF2B5EF4-FFF2-40B4-BE49-F238E27FC236}">
                <a16:creationId xmlns:a16="http://schemas.microsoft.com/office/drawing/2014/main" id="{D08A3A4B-0AFD-21CA-5FF3-7E3AED55B1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909573"/>
              </p:ext>
            </p:extLst>
          </p:nvPr>
        </p:nvGraphicFramePr>
        <p:xfrm>
          <a:off x="10404475" y="701675"/>
          <a:ext cx="9007476" cy="992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7476">
                  <a:extLst>
                    <a:ext uri="{9D8B030D-6E8A-4147-A177-3AD203B41FA5}">
                      <a16:colId xmlns:a16="http://schemas.microsoft.com/office/drawing/2014/main" val="3607566289"/>
                    </a:ext>
                  </a:extLst>
                </a:gridCol>
              </a:tblGrid>
              <a:tr h="473480">
                <a:tc>
                  <a:txBody>
                    <a:bodyPr/>
                    <a:lstStyle/>
                    <a:p>
                      <a:r>
                        <a:rPr lang="sv-SE" dirty="0"/>
                        <a:t>Våra åtgärder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148277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 dirty="0"/>
                        <a:t>Arbetsgruppens 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94310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11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r>
                        <a:rPr lang="sv-SE" b="1" dirty="0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973954"/>
                  </a:ext>
                </a:extLst>
              </a:tr>
              <a:tr h="6461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147428"/>
                  </a:ext>
                </a:extLst>
              </a:tr>
              <a:tr h="6442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Vilka är vår arbetsgrupps utmaningar inom detta område?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437523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450467"/>
                  </a:ext>
                </a:extLst>
              </a:tr>
              <a:tr h="5730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nu?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730588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5744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på sikt (kanske i nästa verksamhetsplan)?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80765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491934"/>
                  </a:ext>
                </a:extLst>
              </a:tr>
            </a:tbl>
          </a:graphicData>
        </a:graphic>
      </p:graphicFrame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03F48EE-7827-DCB8-8879-5178DED3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5204418"/>
              </p:ext>
            </p:extLst>
          </p:nvPr>
        </p:nvGraphicFramePr>
        <p:xfrm>
          <a:off x="1243767" y="3408147"/>
          <a:ext cx="7828734" cy="5630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ubrik 6">
            <a:extLst>
              <a:ext uri="{FF2B5EF4-FFF2-40B4-BE49-F238E27FC236}">
                <a16:creationId xmlns:a16="http://schemas.microsoft.com/office/drawing/2014/main" id="{04BD1797-1A94-9FCC-24A0-805DC29B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Resor</a:t>
            </a:r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86A356AD-F519-1816-09B8-F6E14CE817C6}"/>
              </a:ext>
            </a:extLst>
          </p:cNvPr>
          <p:cNvGrpSpPr/>
          <p:nvPr/>
        </p:nvGrpSpPr>
        <p:grpSpPr>
          <a:xfrm>
            <a:off x="692150" y="712922"/>
            <a:ext cx="2820256" cy="535272"/>
            <a:chOff x="3594405" y="6584974"/>
            <a:chExt cx="2820256" cy="535272"/>
          </a:xfrm>
        </p:grpSpPr>
        <p:grpSp>
          <p:nvGrpSpPr>
            <p:cNvPr id="16" name="Grupp 15">
              <a:extLst>
                <a:ext uri="{FF2B5EF4-FFF2-40B4-BE49-F238E27FC236}">
                  <a16:creationId xmlns:a16="http://schemas.microsoft.com/office/drawing/2014/main" id="{7FF8D989-B9D7-D1AD-13E8-E7405495B6A9}"/>
                </a:ext>
              </a:extLst>
            </p:cNvPr>
            <p:cNvGrpSpPr/>
            <p:nvPr/>
          </p:nvGrpSpPr>
          <p:grpSpPr>
            <a:xfrm>
              <a:off x="5527155" y="6584974"/>
              <a:ext cx="887506" cy="535272"/>
              <a:chOff x="7153835" y="8677969"/>
              <a:chExt cx="887506" cy="535272"/>
            </a:xfrm>
          </p:grpSpPr>
          <p:sp>
            <p:nvSpPr>
              <p:cNvPr id="23" name="Rektangel: rundade hörn 22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888CB94F-C726-8017-CF39-945235027155}"/>
                  </a:ext>
                </a:extLst>
              </p:cNvPr>
              <p:cNvSpPr/>
              <p:nvPr/>
            </p:nvSpPr>
            <p:spPr>
              <a:xfrm>
                <a:off x="7153835" y="8677969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4" name="Pil: höger 23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D55D917C-0AA3-FF5F-4FDF-E1543554C358}"/>
                  </a:ext>
                </a:extLst>
              </p:cNvPr>
              <p:cNvSpPr/>
              <p:nvPr/>
            </p:nvSpPr>
            <p:spPr>
              <a:xfrm>
                <a:off x="7417588" y="8765605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grpSp>
          <p:nvGrpSpPr>
            <p:cNvPr id="17" name="Grupp 16">
              <a:extLst>
                <a:ext uri="{FF2B5EF4-FFF2-40B4-BE49-F238E27FC236}">
                  <a16:creationId xmlns:a16="http://schemas.microsoft.com/office/drawing/2014/main" id="{5A84F18B-25F7-577A-3ADF-0BFD3C1C286A}"/>
                </a:ext>
              </a:extLst>
            </p:cNvPr>
            <p:cNvGrpSpPr/>
            <p:nvPr/>
          </p:nvGrpSpPr>
          <p:grpSpPr>
            <a:xfrm>
              <a:off x="3594405" y="6584974"/>
              <a:ext cx="887506" cy="535272"/>
              <a:chOff x="6040191" y="8664400"/>
              <a:chExt cx="887506" cy="535272"/>
            </a:xfrm>
          </p:grpSpPr>
          <p:sp>
            <p:nvSpPr>
              <p:cNvPr id="21" name="Rektangel: rundade hörn 20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97AD22A6-F55E-9250-2D6E-B200DA4CEBEA}"/>
                  </a:ext>
                </a:extLst>
              </p:cNvPr>
              <p:cNvSpPr/>
              <p:nvPr/>
            </p:nvSpPr>
            <p:spPr>
              <a:xfrm rot="10800000">
                <a:off x="6040191" y="8664400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2" name="Pil: höger 21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19298DC2-747A-69D1-FECA-43BEB0FE6551}"/>
                  </a:ext>
                </a:extLst>
              </p:cNvPr>
              <p:cNvSpPr/>
              <p:nvPr/>
            </p:nvSpPr>
            <p:spPr>
              <a:xfrm rot="10800000">
                <a:off x="6303944" y="8752036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8" name="Grupp 17">
              <a:extLst>
                <a:ext uri="{FF2B5EF4-FFF2-40B4-BE49-F238E27FC236}">
                  <a16:creationId xmlns:a16="http://schemas.microsoft.com/office/drawing/2014/main" id="{36DB9D07-8E42-75BE-A380-A2B71C7B04D8}"/>
                </a:ext>
              </a:extLst>
            </p:cNvPr>
            <p:cNvGrpSpPr/>
            <p:nvPr/>
          </p:nvGrpSpPr>
          <p:grpSpPr>
            <a:xfrm>
              <a:off x="4560780" y="6584974"/>
              <a:ext cx="887506" cy="535272"/>
              <a:chOff x="7938225" y="9420086"/>
              <a:chExt cx="887506" cy="535272"/>
            </a:xfrm>
          </p:grpSpPr>
          <p:sp>
            <p:nvSpPr>
              <p:cNvPr id="19" name="Rektangel: rundade hörn 18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819D9FE5-32E5-D39D-EF22-EF2467B46B38}"/>
                  </a:ext>
                </a:extLst>
              </p:cNvPr>
              <p:cNvSpPr/>
              <p:nvPr/>
            </p:nvSpPr>
            <p:spPr>
              <a:xfrm>
                <a:off x="7938225" y="9420086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0" name="Pil: höger 19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BA93CA51-9129-3B80-D0D0-8CA87E1A9785}"/>
                  </a:ext>
                </a:extLst>
              </p:cNvPr>
              <p:cNvSpPr/>
              <p:nvPr/>
            </p:nvSpPr>
            <p:spPr>
              <a:xfrm rot="16200000">
                <a:off x="8201978" y="9507723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490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03F48EE-7827-DCB8-8879-5178DED3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44277"/>
              </p:ext>
            </p:extLst>
          </p:nvPr>
        </p:nvGraphicFramePr>
        <p:xfrm>
          <a:off x="1243767" y="3207628"/>
          <a:ext cx="7828734" cy="577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ubrik 6">
            <a:extLst>
              <a:ext uri="{FF2B5EF4-FFF2-40B4-BE49-F238E27FC236}">
                <a16:creationId xmlns:a16="http://schemas.microsoft.com/office/drawing/2014/main" id="{04BD1797-1A94-9FCC-24A0-805DC29B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Avfall</a:t>
            </a:r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9D0E63AD-7568-EC21-0C61-1F999A3B896B}"/>
              </a:ext>
            </a:extLst>
          </p:cNvPr>
          <p:cNvGrpSpPr/>
          <p:nvPr/>
        </p:nvGrpSpPr>
        <p:grpSpPr>
          <a:xfrm>
            <a:off x="692150" y="712922"/>
            <a:ext cx="2820256" cy="535272"/>
            <a:chOff x="3594405" y="6584974"/>
            <a:chExt cx="2820256" cy="535272"/>
          </a:xfrm>
        </p:grpSpPr>
        <p:grpSp>
          <p:nvGrpSpPr>
            <p:cNvPr id="16" name="Grupp 15">
              <a:extLst>
                <a:ext uri="{FF2B5EF4-FFF2-40B4-BE49-F238E27FC236}">
                  <a16:creationId xmlns:a16="http://schemas.microsoft.com/office/drawing/2014/main" id="{A8C02F05-621A-544F-0C25-B761CB676DA7}"/>
                </a:ext>
              </a:extLst>
            </p:cNvPr>
            <p:cNvGrpSpPr/>
            <p:nvPr/>
          </p:nvGrpSpPr>
          <p:grpSpPr>
            <a:xfrm>
              <a:off x="5527155" y="6584974"/>
              <a:ext cx="887506" cy="535272"/>
              <a:chOff x="7153835" y="8677969"/>
              <a:chExt cx="887506" cy="535272"/>
            </a:xfrm>
          </p:grpSpPr>
          <p:sp>
            <p:nvSpPr>
              <p:cNvPr id="23" name="Rektangel: rundade hörn 22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CCBA94B4-7275-D22A-A29E-4E22857013D2}"/>
                  </a:ext>
                </a:extLst>
              </p:cNvPr>
              <p:cNvSpPr/>
              <p:nvPr/>
            </p:nvSpPr>
            <p:spPr>
              <a:xfrm>
                <a:off x="7153835" y="8677969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4" name="Pil: höger 23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6F2F8892-E993-45FB-5CA1-812047E25EA8}"/>
                  </a:ext>
                </a:extLst>
              </p:cNvPr>
              <p:cNvSpPr/>
              <p:nvPr/>
            </p:nvSpPr>
            <p:spPr>
              <a:xfrm>
                <a:off x="7417588" y="8765605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grpSp>
          <p:nvGrpSpPr>
            <p:cNvPr id="17" name="Grupp 16">
              <a:extLst>
                <a:ext uri="{FF2B5EF4-FFF2-40B4-BE49-F238E27FC236}">
                  <a16:creationId xmlns:a16="http://schemas.microsoft.com/office/drawing/2014/main" id="{DE8F8075-E8A9-F890-DA5D-307DD0E218BF}"/>
                </a:ext>
              </a:extLst>
            </p:cNvPr>
            <p:cNvGrpSpPr/>
            <p:nvPr/>
          </p:nvGrpSpPr>
          <p:grpSpPr>
            <a:xfrm>
              <a:off x="3594405" y="6584974"/>
              <a:ext cx="887506" cy="535272"/>
              <a:chOff x="6040191" y="8664400"/>
              <a:chExt cx="887506" cy="535272"/>
            </a:xfrm>
          </p:grpSpPr>
          <p:sp>
            <p:nvSpPr>
              <p:cNvPr id="21" name="Rektangel: rundade hörn 20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86A524D3-6A85-3B2F-8F35-8FF036F8BF33}"/>
                  </a:ext>
                </a:extLst>
              </p:cNvPr>
              <p:cNvSpPr/>
              <p:nvPr/>
            </p:nvSpPr>
            <p:spPr>
              <a:xfrm rot="10800000">
                <a:off x="6040191" y="8664400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2" name="Pil: höger 21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2B49D347-56F0-E16E-6BA7-24133F21BA3F}"/>
                  </a:ext>
                </a:extLst>
              </p:cNvPr>
              <p:cNvSpPr/>
              <p:nvPr/>
            </p:nvSpPr>
            <p:spPr>
              <a:xfrm rot="10800000">
                <a:off x="6303944" y="8752036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8" name="Grupp 17">
              <a:extLst>
                <a:ext uri="{FF2B5EF4-FFF2-40B4-BE49-F238E27FC236}">
                  <a16:creationId xmlns:a16="http://schemas.microsoft.com/office/drawing/2014/main" id="{669A67BC-ABE9-5832-93CE-A4EE4654ADCE}"/>
                </a:ext>
              </a:extLst>
            </p:cNvPr>
            <p:cNvGrpSpPr/>
            <p:nvPr/>
          </p:nvGrpSpPr>
          <p:grpSpPr>
            <a:xfrm>
              <a:off x="4560780" y="6584974"/>
              <a:ext cx="887506" cy="535272"/>
              <a:chOff x="7938225" y="9420086"/>
              <a:chExt cx="887506" cy="535272"/>
            </a:xfrm>
          </p:grpSpPr>
          <p:sp>
            <p:nvSpPr>
              <p:cNvPr id="19" name="Rektangel: rundade hörn 18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5492C391-3B79-7D3E-C370-1F44622CE8C7}"/>
                  </a:ext>
                </a:extLst>
              </p:cNvPr>
              <p:cNvSpPr/>
              <p:nvPr/>
            </p:nvSpPr>
            <p:spPr>
              <a:xfrm>
                <a:off x="7938225" y="9420086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0" name="Pil: höger 19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326E932A-2D90-CCF5-9E60-951D144E7CF4}"/>
                  </a:ext>
                </a:extLst>
              </p:cNvPr>
              <p:cNvSpPr/>
              <p:nvPr/>
            </p:nvSpPr>
            <p:spPr>
              <a:xfrm rot="16200000">
                <a:off x="8201978" y="9507723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3A0E7C87-B39A-C8B5-97BC-71A9B5E3C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27" name="Tabell 11">
            <a:extLst>
              <a:ext uri="{FF2B5EF4-FFF2-40B4-BE49-F238E27FC236}">
                <a16:creationId xmlns:a16="http://schemas.microsoft.com/office/drawing/2014/main" id="{F71D243A-E49D-DE59-7F6B-BF37AB8E1E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931798"/>
              </p:ext>
            </p:extLst>
          </p:nvPr>
        </p:nvGraphicFramePr>
        <p:xfrm>
          <a:off x="10404475" y="701675"/>
          <a:ext cx="9007476" cy="992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7476">
                  <a:extLst>
                    <a:ext uri="{9D8B030D-6E8A-4147-A177-3AD203B41FA5}">
                      <a16:colId xmlns:a16="http://schemas.microsoft.com/office/drawing/2014/main" val="3607566289"/>
                    </a:ext>
                  </a:extLst>
                </a:gridCol>
              </a:tblGrid>
              <a:tr h="473480">
                <a:tc>
                  <a:txBody>
                    <a:bodyPr/>
                    <a:lstStyle/>
                    <a:p>
                      <a:r>
                        <a:rPr lang="sv-SE" dirty="0"/>
                        <a:t>Våra åtgärder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148277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 dirty="0"/>
                        <a:t>Arbetsgruppens 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94310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11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r>
                        <a:rPr lang="sv-SE" b="1" dirty="0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973954"/>
                  </a:ext>
                </a:extLst>
              </a:tr>
              <a:tr h="6461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147428"/>
                  </a:ext>
                </a:extLst>
              </a:tr>
              <a:tr h="6442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Vilka är vår arbetsgrupps utmaningar inom detta område?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437523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450467"/>
                  </a:ext>
                </a:extLst>
              </a:tr>
              <a:tr h="5730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nu?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730588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5744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på sikt (kanske i nästa verksamhetsplan)?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80765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491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24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03F48EE-7827-DCB8-8879-5178DED3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8559661"/>
              </p:ext>
            </p:extLst>
          </p:nvPr>
        </p:nvGraphicFramePr>
        <p:xfrm>
          <a:off x="1243767" y="3408147"/>
          <a:ext cx="7828734" cy="577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ubrik 6">
            <a:extLst>
              <a:ext uri="{FF2B5EF4-FFF2-40B4-BE49-F238E27FC236}">
                <a16:creationId xmlns:a16="http://schemas.microsoft.com/office/drawing/2014/main" id="{04BD1797-1A94-9FCC-24A0-805DC29B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Cirkulära materialflöden</a:t>
            </a:r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2372EC82-F768-08E2-4E1F-3542F30F760B}"/>
              </a:ext>
            </a:extLst>
          </p:cNvPr>
          <p:cNvGrpSpPr/>
          <p:nvPr/>
        </p:nvGrpSpPr>
        <p:grpSpPr>
          <a:xfrm>
            <a:off x="692150" y="712922"/>
            <a:ext cx="2820256" cy="535272"/>
            <a:chOff x="3594405" y="6584974"/>
            <a:chExt cx="2820256" cy="535272"/>
          </a:xfrm>
        </p:grpSpPr>
        <p:grpSp>
          <p:nvGrpSpPr>
            <p:cNvPr id="16" name="Grupp 15">
              <a:extLst>
                <a:ext uri="{FF2B5EF4-FFF2-40B4-BE49-F238E27FC236}">
                  <a16:creationId xmlns:a16="http://schemas.microsoft.com/office/drawing/2014/main" id="{FFA1FCB7-5CC1-4371-69BD-33C08E722012}"/>
                </a:ext>
              </a:extLst>
            </p:cNvPr>
            <p:cNvGrpSpPr/>
            <p:nvPr/>
          </p:nvGrpSpPr>
          <p:grpSpPr>
            <a:xfrm>
              <a:off x="5527155" y="6584974"/>
              <a:ext cx="887506" cy="535272"/>
              <a:chOff x="7153835" y="8677969"/>
              <a:chExt cx="887506" cy="535272"/>
            </a:xfrm>
          </p:grpSpPr>
          <p:sp>
            <p:nvSpPr>
              <p:cNvPr id="23" name="Rektangel: rundade hörn 22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FF685CAB-74EE-45A9-69A8-AC9771A55C21}"/>
                  </a:ext>
                </a:extLst>
              </p:cNvPr>
              <p:cNvSpPr/>
              <p:nvPr/>
            </p:nvSpPr>
            <p:spPr>
              <a:xfrm>
                <a:off x="7153835" y="8677969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4" name="Pil: höger 23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994BA3F0-9822-0E1F-977C-8AA54AC82269}"/>
                  </a:ext>
                </a:extLst>
              </p:cNvPr>
              <p:cNvSpPr/>
              <p:nvPr/>
            </p:nvSpPr>
            <p:spPr>
              <a:xfrm>
                <a:off x="7417588" y="8765605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grpSp>
          <p:nvGrpSpPr>
            <p:cNvPr id="17" name="Grupp 16">
              <a:extLst>
                <a:ext uri="{FF2B5EF4-FFF2-40B4-BE49-F238E27FC236}">
                  <a16:creationId xmlns:a16="http://schemas.microsoft.com/office/drawing/2014/main" id="{A7FC3B2B-363F-ECB1-973D-A4A7E774CE5D}"/>
                </a:ext>
              </a:extLst>
            </p:cNvPr>
            <p:cNvGrpSpPr/>
            <p:nvPr/>
          </p:nvGrpSpPr>
          <p:grpSpPr>
            <a:xfrm>
              <a:off x="3594405" y="6584974"/>
              <a:ext cx="887506" cy="535272"/>
              <a:chOff x="6040191" y="8664400"/>
              <a:chExt cx="887506" cy="535272"/>
            </a:xfrm>
          </p:grpSpPr>
          <p:sp>
            <p:nvSpPr>
              <p:cNvPr id="21" name="Rektangel: rundade hörn 20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12315C54-99D4-7A4F-F20B-6078094DE47C}"/>
                  </a:ext>
                </a:extLst>
              </p:cNvPr>
              <p:cNvSpPr/>
              <p:nvPr/>
            </p:nvSpPr>
            <p:spPr>
              <a:xfrm rot="10800000">
                <a:off x="6040191" y="8664400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2" name="Pil: höger 21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D4684C40-5B23-A651-5361-22F99588C712}"/>
                  </a:ext>
                </a:extLst>
              </p:cNvPr>
              <p:cNvSpPr/>
              <p:nvPr/>
            </p:nvSpPr>
            <p:spPr>
              <a:xfrm rot="10800000">
                <a:off x="6303944" y="8752036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8" name="Grupp 17">
              <a:extLst>
                <a:ext uri="{FF2B5EF4-FFF2-40B4-BE49-F238E27FC236}">
                  <a16:creationId xmlns:a16="http://schemas.microsoft.com/office/drawing/2014/main" id="{D06F23A3-C6BE-4461-4BB7-F10C2389024B}"/>
                </a:ext>
              </a:extLst>
            </p:cNvPr>
            <p:cNvGrpSpPr/>
            <p:nvPr/>
          </p:nvGrpSpPr>
          <p:grpSpPr>
            <a:xfrm>
              <a:off x="4560780" y="6584974"/>
              <a:ext cx="887506" cy="535272"/>
              <a:chOff x="7938225" y="9420086"/>
              <a:chExt cx="887506" cy="535272"/>
            </a:xfrm>
          </p:grpSpPr>
          <p:sp>
            <p:nvSpPr>
              <p:cNvPr id="19" name="Rektangel: rundade hörn 18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2E671D6B-3D8C-E8DB-DD12-392826658BD9}"/>
                  </a:ext>
                </a:extLst>
              </p:cNvPr>
              <p:cNvSpPr/>
              <p:nvPr/>
            </p:nvSpPr>
            <p:spPr>
              <a:xfrm>
                <a:off x="7938225" y="9420086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0" name="Pil: höger 19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1D842FDF-97EE-E083-D8BC-A207C937E13C}"/>
                  </a:ext>
                </a:extLst>
              </p:cNvPr>
              <p:cNvSpPr/>
              <p:nvPr/>
            </p:nvSpPr>
            <p:spPr>
              <a:xfrm rot="16200000">
                <a:off x="8201978" y="9507723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29" name="Platshållare för innehåll 28">
            <a:extLst>
              <a:ext uri="{FF2B5EF4-FFF2-40B4-BE49-F238E27FC236}">
                <a16:creationId xmlns:a16="http://schemas.microsoft.com/office/drawing/2014/main" id="{F6CE556E-ED75-DE78-6B98-9B69FF437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30" name="Tabell 11">
            <a:extLst>
              <a:ext uri="{FF2B5EF4-FFF2-40B4-BE49-F238E27FC236}">
                <a16:creationId xmlns:a16="http://schemas.microsoft.com/office/drawing/2014/main" id="{DDB87EA1-FE4E-A932-940C-69229692B1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931798"/>
              </p:ext>
            </p:extLst>
          </p:nvPr>
        </p:nvGraphicFramePr>
        <p:xfrm>
          <a:off x="10404475" y="701675"/>
          <a:ext cx="9007476" cy="992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7476">
                  <a:extLst>
                    <a:ext uri="{9D8B030D-6E8A-4147-A177-3AD203B41FA5}">
                      <a16:colId xmlns:a16="http://schemas.microsoft.com/office/drawing/2014/main" val="3607566289"/>
                    </a:ext>
                  </a:extLst>
                </a:gridCol>
              </a:tblGrid>
              <a:tr h="473480">
                <a:tc>
                  <a:txBody>
                    <a:bodyPr/>
                    <a:lstStyle/>
                    <a:p>
                      <a:r>
                        <a:rPr lang="sv-SE" dirty="0"/>
                        <a:t>Våra åtgärder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148277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 dirty="0"/>
                        <a:t>Arbetsgruppens 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94310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11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r>
                        <a:rPr lang="sv-SE" b="1" dirty="0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973954"/>
                  </a:ext>
                </a:extLst>
              </a:tr>
              <a:tr h="6461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147428"/>
                  </a:ext>
                </a:extLst>
              </a:tr>
              <a:tr h="6442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Vilka är vår arbetsgrupps utmaningar inom detta område?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437523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450467"/>
                  </a:ext>
                </a:extLst>
              </a:tr>
              <a:tr h="5730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nu?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730588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5744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på sikt (kanske i nästa verksamhetsplan)?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80765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491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7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03F48EE-7827-DCB8-8879-5178DED3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721426"/>
              </p:ext>
            </p:extLst>
          </p:nvPr>
        </p:nvGraphicFramePr>
        <p:xfrm>
          <a:off x="1243767" y="3278411"/>
          <a:ext cx="7828734" cy="577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ubrik 6">
            <a:extLst>
              <a:ext uri="{FF2B5EF4-FFF2-40B4-BE49-F238E27FC236}">
                <a16:creationId xmlns:a16="http://schemas.microsoft.com/office/drawing/2014/main" id="{04BD1797-1A94-9FCC-24A0-805DC29B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Kemikalier</a:t>
            </a:r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37A79895-D979-469D-9190-6DC95EF1F82A}"/>
              </a:ext>
            </a:extLst>
          </p:cNvPr>
          <p:cNvGrpSpPr/>
          <p:nvPr/>
        </p:nvGrpSpPr>
        <p:grpSpPr>
          <a:xfrm>
            <a:off x="692150" y="712922"/>
            <a:ext cx="2820256" cy="535272"/>
            <a:chOff x="3594405" y="6584974"/>
            <a:chExt cx="2820256" cy="535272"/>
          </a:xfrm>
        </p:grpSpPr>
        <p:grpSp>
          <p:nvGrpSpPr>
            <p:cNvPr id="17" name="Grupp 16">
              <a:extLst>
                <a:ext uri="{FF2B5EF4-FFF2-40B4-BE49-F238E27FC236}">
                  <a16:creationId xmlns:a16="http://schemas.microsoft.com/office/drawing/2014/main" id="{0AEF3E9F-F4C7-6927-720D-6D501A3DFA48}"/>
                </a:ext>
              </a:extLst>
            </p:cNvPr>
            <p:cNvGrpSpPr/>
            <p:nvPr/>
          </p:nvGrpSpPr>
          <p:grpSpPr>
            <a:xfrm>
              <a:off x="5527155" y="6584974"/>
              <a:ext cx="887506" cy="535272"/>
              <a:chOff x="7153835" y="8677969"/>
              <a:chExt cx="887506" cy="535272"/>
            </a:xfrm>
          </p:grpSpPr>
          <p:sp>
            <p:nvSpPr>
              <p:cNvPr id="24" name="Rektangel: rundade hörn 23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1C7F14CC-5215-5F2D-E078-BF38DCDC973E}"/>
                  </a:ext>
                </a:extLst>
              </p:cNvPr>
              <p:cNvSpPr/>
              <p:nvPr/>
            </p:nvSpPr>
            <p:spPr>
              <a:xfrm>
                <a:off x="7153835" y="8677969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5" name="Pil: höger 24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C784618B-4B82-7F14-A358-24F4BCD2EFA2}"/>
                  </a:ext>
                </a:extLst>
              </p:cNvPr>
              <p:cNvSpPr/>
              <p:nvPr/>
            </p:nvSpPr>
            <p:spPr>
              <a:xfrm>
                <a:off x="7417588" y="8765605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grpSp>
          <p:nvGrpSpPr>
            <p:cNvPr id="18" name="Grupp 17">
              <a:extLst>
                <a:ext uri="{FF2B5EF4-FFF2-40B4-BE49-F238E27FC236}">
                  <a16:creationId xmlns:a16="http://schemas.microsoft.com/office/drawing/2014/main" id="{ADAFDA71-EA23-A3F6-4CE3-3397F2246897}"/>
                </a:ext>
              </a:extLst>
            </p:cNvPr>
            <p:cNvGrpSpPr/>
            <p:nvPr/>
          </p:nvGrpSpPr>
          <p:grpSpPr>
            <a:xfrm>
              <a:off x="3594405" y="6584974"/>
              <a:ext cx="887506" cy="535272"/>
              <a:chOff x="6040191" y="8664400"/>
              <a:chExt cx="887506" cy="535272"/>
            </a:xfrm>
          </p:grpSpPr>
          <p:sp>
            <p:nvSpPr>
              <p:cNvPr id="22" name="Rektangel: rundade hörn 21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39BA323A-F1FD-4BF8-ED35-D1DCCB96B0FE}"/>
                  </a:ext>
                </a:extLst>
              </p:cNvPr>
              <p:cNvSpPr/>
              <p:nvPr/>
            </p:nvSpPr>
            <p:spPr>
              <a:xfrm rot="10800000">
                <a:off x="6040191" y="8664400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3" name="Pil: höger 22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096D7273-7951-3ED3-8507-2F2A6C0003CC}"/>
                  </a:ext>
                </a:extLst>
              </p:cNvPr>
              <p:cNvSpPr/>
              <p:nvPr/>
            </p:nvSpPr>
            <p:spPr>
              <a:xfrm rot="10800000">
                <a:off x="6303944" y="8752036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9" name="Grupp 18">
              <a:extLst>
                <a:ext uri="{FF2B5EF4-FFF2-40B4-BE49-F238E27FC236}">
                  <a16:creationId xmlns:a16="http://schemas.microsoft.com/office/drawing/2014/main" id="{70A17FCE-D23F-C011-98C7-9737EBABCF6F}"/>
                </a:ext>
              </a:extLst>
            </p:cNvPr>
            <p:cNvGrpSpPr/>
            <p:nvPr/>
          </p:nvGrpSpPr>
          <p:grpSpPr>
            <a:xfrm>
              <a:off x="4560780" y="6584974"/>
              <a:ext cx="887506" cy="535272"/>
              <a:chOff x="7938225" y="9420086"/>
              <a:chExt cx="887506" cy="535272"/>
            </a:xfrm>
          </p:grpSpPr>
          <p:sp>
            <p:nvSpPr>
              <p:cNvPr id="20" name="Rektangel: rundade hörn 19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D95DCBE3-6B3E-89A7-9295-53DFC3B8ACE8}"/>
                  </a:ext>
                </a:extLst>
              </p:cNvPr>
              <p:cNvSpPr/>
              <p:nvPr/>
            </p:nvSpPr>
            <p:spPr>
              <a:xfrm>
                <a:off x="7938225" y="9420086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1" name="Pil: höger 20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E9B0C041-AD28-C93E-7F83-24EF19AD50FA}"/>
                  </a:ext>
                </a:extLst>
              </p:cNvPr>
              <p:cNvSpPr/>
              <p:nvPr/>
            </p:nvSpPr>
            <p:spPr>
              <a:xfrm rot="16200000">
                <a:off x="8201978" y="9507723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C010E6EF-A9AA-DDD9-2758-AF4F17C76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29" name="Tabell 11">
            <a:extLst>
              <a:ext uri="{FF2B5EF4-FFF2-40B4-BE49-F238E27FC236}">
                <a16:creationId xmlns:a16="http://schemas.microsoft.com/office/drawing/2014/main" id="{9F7E7CFA-E050-81BE-0832-883D50998D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931798"/>
              </p:ext>
            </p:extLst>
          </p:nvPr>
        </p:nvGraphicFramePr>
        <p:xfrm>
          <a:off x="10404475" y="701675"/>
          <a:ext cx="9007476" cy="992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7476">
                  <a:extLst>
                    <a:ext uri="{9D8B030D-6E8A-4147-A177-3AD203B41FA5}">
                      <a16:colId xmlns:a16="http://schemas.microsoft.com/office/drawing/2014/main" val="3607566289"/>
                    </a:ext>
                  </a:extLst>
                </a:gridCol>
              </a:tblGrid>
              <a:tr h="473480">
                <a:tc>
                  <a:txBody>
                    <a:bodyPr/>
                    <a:lstStyle/>
                    <a:p>
                      <a:r>
                        <a:rPr lang="sv-SE" dirty="0"/>
                        <a:t>Våra åtgärder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148277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 dirty="0"/>
                        <a:t>Arbetsgruppens 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94310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11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r>
                        <a:rPr lang="sv-SE" b="1" dirty="0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973954"/>
                  </a:ext>
                </a:extLst>
              </a:tr>
              <a:tr h="6461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147428"/>
                  </a:ext>
                </a:extLst>
              </a:tr>
              <a:tr h="6442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Vilka är vår arbetsgrupps utmaningar inom detta område?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437523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450467"/>
                  </a:ext>
                </a:extLst>
              </a:tr>
              <a:tr h="5730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nu?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730588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5744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på sikt (kanske i nästa verksamhetsplan)?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80765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491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81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03F48EE-7827-DCB8-8879-5178DED3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8175818"/>
              </p:ext>
            </p:extLst>
          </p:nvPr>
        </p:nvGraphicFramePr>
        <p:xfrm>
          <a:off x="1368502" y="2898092"/>
          <a:ext cx="7828734" cy="577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ubrik 6">
            <a:extLst>
              <a:ext uri="{FF2B5EF4-FFF2-40B4-BE49-F238E27FC236}">
                <a16:creationId xmlns:a16="http://schemas.microsoft.com/office/drawing/2014/main" id="{04BD1797-1A94-9FCC-24A0-805DC29B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Biologisk mångfald i vår utemiljö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E27133D-156D-B80A-6FAB-143CFEFE444E}"/>
              </a:ext>
            </a:extLst>
          </p:cNvPr>
          <p:cNvSpPr txBox="1"/>
          <p:nvPr/>
        </p:nvSpPr>
        <p:spPr>
          <a:xfrm>
            <a:off x="2203178" y="9682942"/>
            <a:ext cx="71287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i="1" dirty="0"/>
              <a:t>Biologisk mångfald innebär att naturen är rik på variation. Många olika arter och många individer inom varje art</a:t>
            </a:r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0D2E4220-7070-8E80-BDE2-8D846A3258AF}"/>
              </a:ext>
            </a:extLst>
          </p:cNvPr>
          <p:cNvGrpSpPr/>
          <p:nvPr/>
        </p:nvGrpSpPr>
        <p:grpSpPr>
          <a:xfrm>
            <a:off x="692150" y="712922"/>
            <a:ext cx="2820256" cy="535272"/>
            <a:chOff x="3594405" y="6584974"/>
            <a:chExt cx="2820256" cy="535272"/>
          </a:xfrm>
        </p:grpSpPr>
        <p:grpSp>
          <p:nvGrpSpPr>
            <p:cNvPr id="6" name="Grupp 5">
              <a:extLst>
                <a:ext uri="{FF2B5EF4-FFF2-40B4-BE49-F238E27FC236}">
                  <a16:creationId xmlns:a16="http://schemas.microsoft.com/office/drawing/2014/main" id="{E8259ECD-1E1F-7181-8CD6-9F71C8E64336}"/>
                </a:ext>
              </a:extLst>
            </p:cNvPr>
            <p:cNvGrpSpPr/>
            <p:nvPr/>
          </p:nvGrpSpPr>
          <p:grpSpPr>
            <a:xfrm>
              <a:off x="5527155" y="6584974"/>
              <a:ext cx="887506" cy="535272"/>
              <a:chOff x="7153835" y="8677969"/>
              <a:chExt cx="887506" cy="535272"/>
            </a:xfrm>
          </p:grpSpPr>
          <p:sp>
            <p:nvSpPr>
              <p:cNvPr id="16" name="Rektangel: rundade hörn 15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A745E689-6C7B-222A-7CEF-A2CD7F7C2CDF}"/>
                  </a:ext>
                </a:extLst>
              </p:cNvPr>
              <p:cNvSpPr/>
              <p:nvPr/>
            </p:nvSpPr>
            <p:spPr>
              <a:xfrm>
                <a:off x="7153835" y="8677969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17" name="Pil: höger 16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1FB5A52E-7FBD-97E9-81BE-5AEE700C6FD5}"/>
                  </a:ext>
                </a:extLst>
              </p:cNvPr>
              <p:cNvSpPr/>
              <p:nvPr/>
            </p:nvSpPr>
            <p:spPr>
              <a:xfrm>
                <a:off x="7417588" y="8765605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grpSp>
          <p:nvGrpSpPr>
            <p:cNvPr id="8" name="Grupp 7">
              <a:extLst>
                <a:ext uri="{FF2B5EF4-FFF2-40B4-BE49-F238E27FC236}">
                  <a16:creationId xmlns:a16="http://schemas.microsoft.com/office/drawing/2014/main" id="{B4577A52-C5F8-3A1B-EE29-D173071D937C}"/>
                </a:ext>
              </a:extLst>
            </p:cNvPr>
            <p:cNvGrpSpPr/>
            <p:nvPr/>
          </p:nvGrpSpPr>
          <p:grpSpPr>
            <a:xfrm>
              <a:off x="3594405" y="6584974"/>
              <a:ext cx="887506" cy="535272"/>
              <a:chOff x="6040191" y="8664400"/>
              <a:chExt cx="887506" cy="535272"/>
            </a:xfrm>
          </p:grpSpPr>
          <p:sp>
            <p:nvSpPr>
              <p:cNvPr id="14" name="Rektangel: rundade hörn 13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D4901993-AC7A-D4C0-7264-60571F2130F4}"/>
                  </a:ext>
                </a:extLst>
              </p:cNvPr>
              <p:cNvSpPr/>
              <p:nvPr/>
            </p:nvSpPr>
            <p:spPr>
              <a:xfrm rot="10800000">
                <a:off x="6040191" y="8664400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15" name="Pil: höger 14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2EE57D03-4377-706E-B242-9F0FB160ED26}"/>
                  </a:ext>
                </a:extLst>
              </p:cNvPr>
              <p:cNvSpPr/>
              <p:nvPr/>
            </p:nvSpPr>
            <p:spPr>
              <a:xfrm rot="10800000">
                <a:off x="6303944" y="8752036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9" name="Grupp 8">
              <a:extLst>
                <a:ext uri="{FF2B5EF4-FFF2-40B4-BE49-F238E27FC236}">
                  <a16:creationId xmlns:a16="http://schemas.microsoft.com/office/drawing/2014/main" id="{E602622A-F662-A645-78CD-EF9C2A085814}"/>
                </a:ext>
              </a:extLst>
            </p:cNvPr>
            <p:cNvGrpSpPr/>
            <p:nvPr/>
          </p:nvGrpSpPr>
          <p:grpSpPr>
            <a:xfrm>
              <a:off x="4560780" y="6584974"/>
              <a:ext cx="887506" cy="535272"/>
              <a:chOff x="7938225" y="9420086"/>
              <a:chExt cx="887506" cy="535272"/>
            </a:xfrm>
          </p:grpSpPr>
          <p:sp>
            <p:nvSpPr>
              <p:cNvPr id="10" name="Rektangel: rundade hörn 9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F4AA4276-5A03-7DC4-9F3D-408678E9B311}"/>
                  </a:ext>
                </a:extLst>
              </p:cNvPr>
              <p:cNvSpPr/>
              <p:nvPr/>
            </p:nvSpPr>
            <p:spPr>
              <a:xfrm>
                <a:off x="7938225" y="9420086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13" name="Pil: höger 12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D96FEBA1-A43C-8444-350F-082DB0E171F7}"/>
                  </a:ext>
                </a:extLst>
              </p:cNvPr>
              <p:cNvSpPr/>
              <p:nvPr/>
            </p:nvSpPr>
            <p:spPr>
              <a:xfrm rot="16200000">
                <a:off x="8201978" y="9507723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19" name="Platshållare för innehåll 18">
            <a:extLst>
              <a:ext uri="{FF2B5EF4-FFF2-40B4-BE49-F238E27FC236}">
                <a16:creationId xmlns:a16="http://schemas.microsoft.com/office/drawing/2014/main" id="{055D39D3-AC1F-9C02-89BD-841F04961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21" name="Tabell 11">
            <a:extLst>
              <a:ext uri="{FF2B5EF4-FFF2-40B4-BE49-F238E27FC236}">
                <a16:creationId xmlns:a16="http://schemas.microsoft.com/office/drawing/2014/main" id="{B553F2BA-4946-5563-6F9C-0E251A6325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931798"/>
              </p:ext>
            </p:extLst>
          </p:nvPr>
        </p:nvGraphicFramePr>
        <p:xfrm>
          <a:off x="10404475" y="701675"/>
          <a:ext cx="9007476" cy="992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7476">
                  <a:extLst>
                    <a:ext uri="{9D8B030D-6E8A-4147-A177-3AD203B41FA5}">
                      <a16:colId xmlns:a16="http://schemas.microsoft.com/office/drawing/2014/main" val="3607566289"/>
                    </a:ext>
                  </a:extLst>
                </a:gridCol>
              </a:tblGrid>
              <a:tr h="473480">
                <a:tc>
                  <a:txBody>
                    <a:bodyPr/>
                    <a:lstStyle/>
                    <a:p>
                      <a:r>
                        <a:rPr lang="sv-SE" dirty="0"/>
                        <a:t>Våra åtgärder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148277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 dirty="0"/>
                        <a:t>Arbetsgruppens 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94310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11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r>
                        <a:rPr lang="sv-SE" b="1" dirty="0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973954"/>
                  </a:ext>
                </a:extLst>
              </a:tr>
              <a:tr h="6461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147428"/>
                  </a:ext>
                </a:extLst>
              </a:tr>
              <a:tr h="6442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Vilka är vår arbetsgrupps utmaningar inom detta område?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437523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450467"/>
                  </a:ext>
                </a:extLst>
              </a:tr>
              <a:tr h="5730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nu?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730588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5744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på sikt (kanske i nästa verksamhetsplan)?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80765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491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219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03F48EE-7827-DCB8-8879-5178DED3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1096518"/>
              </p:ext>
            </p:extLst>
          </p:nvPr>
        </p:nvGraphicFramePr>
        <p:xfrm>
          <a:off x="1243767" y="3270689"/>
          <a:ext cx="7828734" cy="5696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ubrik 6">
            <a:extLst>
              <a:ext uri="{FF2B5EF4-FFF2-40B4-BE49-F238E27FC236}">
                <a16:creationId xmlns:a16="http://schemas.microsoft.com/office/drawing/2014/main" id="{04BD1797-1A94-9FCC-24A0-805DC29B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Energi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D89D95FA-D1C3-8031-6E7D-0FC29BB63ECF}"/>
              </a:ext>
            </a:extLst>
          </p:cNvPr>
          <p:cNvSpPr txBox="1"/>
          <p:nvPr/>
        </p:nvSpPr>
        <p:spPr>
          <a:xfrm>
            <a:off x="2076743" y="9857781"/>
            <a:ext cx="77124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i="1" dirty="0"/>
              <a:t>Energi = el, värme och kyla</a:t>
            </a:r>
          </a:p>
          <a:p>
            <a:r>
              <a:rPr lang="sv-SE" sz="1800" i="1" dirty="0"/>
              <a:t>Fastighetsdriften kan hjälpa till att gå igenom inomhusklimatet</a:t>
            </a:r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1F0A0EAA-6A50-833D-659D-7EEF802DF53C}"/>
              </a:ext>
            </a:extLst>
          </p:cNvPr>
          <p:cNvGrpSpPr/>
          <p:nvPr/>
        </p:nvGrpSpPr>
        <p:grpSpPr>
          <a:xfrm>
            <a:off x="692150" y="712922"/>
            <a:ext cx="2820256" cy="535272"/>
            <a:chOff x="3594405" y="6584974"/>
            <a:chExt cx="2820256" cy="535272"/>
          </a:xfrm>
        </p:grpSpPr>
        <p:grpSp>
          <p:nvGrpSpPr>
            <p:cNvPr id="17" name="Grupp 16">
              <a:extLst>
                <a:ext uri="{FF2B5EF4-FFF2-40B4-BE49-F238E27FC236}">
                  <a16:creationId xmlns:a16="http://schemas.microsoft.com/office/drawing/2014/main" id="{1E192450-869A-D27C-49FB-6D6FE1120988}"/>
                </a:ext>
              </a:extLst>
            </p:cNvPr>
            <p:cNvGrpSpPr/>
            <p:nvPr/>
          </p:nvGrpSpPr>
          <p:grpSpPr>
            <a:xfrm>
              <a:off x="5527155" y="6584974"/>
              <a:ext cx="887506" cy="535272"/>
              <a:chOff x="7153835" y="8677969"/>
              <a:chExt cx="887506" cy="535272"/>
            </a:xfrm>
          </p:grpSpPr>
          <p:sp>
            <p:nvSpPr>
              <p:cNvPr id="24" name="Rektangel: rundade hörn 23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03B431B2-FB49-B0E7-D544-AC951C854F04}"/>
                  </a:ext>
                </a:extLst>
              </p:cNvPr>
              <p:cNvSpPr/>
              <p:nvPr/>
            </p:nvSpPr>
            <p:spPr>
              <a:xfrm>
                <a:off x="7153835" y="8677969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5" name="Pil: höger 24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0AA74028-66D2-1C86-5EF0-4B5772B9F315}"/>
                  </a:ext>
                </a:extLst>
              </p:cNvPr>
              <p:cNvSpPr/>
              <p:nvPr/>
            </p:nvSpPr>
            <p:spPr>
              <a:xfrm>
                <a:off x="7417588" y="8765605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grpSp>
          <p:nvGrpSpPr>
            <p:cNvPr id="18" name="Grupp 17">
              <a:extLst>
                <a:ext uri="{FF2B5EF4-FFF2-40B4-BE49-F238E27FC236}">
                  <a16:creationId xmlns:a16="http://schemas.microsoft.com/office/drawing/2014/main" id="{699C0BF5-C957-397B-5E0D-48F494899511}"/>
                </a:ext>
              </a:extLst>
            </p:cNvPr>
            <p:cNvGrpSpPr/>
            <p:nvPr/>
          </p:nvGrpSpPr>
          <p:grpSpPr>
            <a:xfrm>
              <a:off x="3594405" y="6584974"/>
              <a:ext cx="887506" cy="535272"/>
              <a:chOff x="6040191" y="8664400"/>
              <a:chExt cx="887506" cy="535272"/>
            </a:xfrm>
          </p:grpSpPr>
          <p:sp>
            <p:nvSpPr>
              <p:cNvPr id="22" name="Rektangel: rundade hörn 21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7241470E-FB4A-61F9-9329-999EBEC41A1A}"/>
                  </a:ext>
                </a:extLst>
              </p:cNvPr>
              <p:cNvSpPr/>
              <p:nvPr/>
            </p:nvSpPr>
            <p:spPr>
              <a:xfrm rot="10800000">
                <a:off x="6040191" y="8664400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3" name="Pil: höger 22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71339EDC-B377-7714-5508-5F5395AF2D5E}"/>
                  </a:ext>
                </a:extLst>
              </p:cNvPr>
              <p:cNvSpPr/>
              <p:nvPr/>
            </p:nvSpPr>
            <p:spPr>
              <a:xfrm rot="10800000">
                <a:off x="6303944" y="8752036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9" name="Grupp 18">
              <a:extLst>
                <a:ext uri="{FF2B5EF4-FFF2-40B4-BE49-F238E27FC236}">
                  <a16:creationId xmlns:a16="http://schemas.microsoft.com/office/drawing/2014/main" id="{31A576A6-63F6-F11F-5777-9498D9F47B6E}"/>
                </a:ext>
              </a:extLst>
            </p:cNvPr>
            <p:cNvGrpSpPr/>
            <p:nvPr/>
          </p:nvGrpSpPr>
          <p:grpSpPr>
            <a:xfrm>
              <a:off x="4560780" y="6584974"/>
              <a:ext cx="887506" cy="535272"/>
              <a:chOff x="7938225" y="9420086"/>
              <a:chExt cx="887506" cy="535272"/>
            </a:xfrm>
          </p:grpSpPr>
          <p:sp>
            <p:nvSpPr>
              <p:cNvPr id="20" name="Rektangel: rundade hörn 19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2F3DD0CF-231B-A66B-EDA6-950554C55FA4}"/>
                  </a:ext>
                </a:extLst>
              </p:cNvPr>
              <p:cNvSpPr/>
              <p:nvPr/>
            </p:nvSpPr>
            <p:spPr>
              <a:xfrm>
                <a:off x="7938225" y="9420086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1" name="Pil: höger 20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B1EEDABC-CB8A-4214-8089-E2A41EF15597}"/>
                  </a:ext>
                </a:extLst>
              </p:cNvPr>
              <p:cNvSpPr/>
              <p:nvPr/>
            </p:nvSpPr>
            <p:spPr>
              <a:xfrm rot="16200000">
                <a:off x="8201978" y="9507723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16534140-2FE2-4BF7-861C-26F78CF38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28" name="Tabell 11">
            <a:extLst>
              <a:ext uri="{FF2B5EF4-FFF2-40B4-BE49-F238E27FC236}">
                <a16:creationId xmlns:a16="http://schemas.microsoft.com/office/drawing/2014/main" id="{BA3C3534-A24C-30D5-436E-2AF9082A45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931798"/>
              </p:ext>
            </p:extLst>
          </p:nvPr>
        </p:nvGraphicFramePr>
        <p:xfrm>
          <a:off x="10404475" y="701675"/>
          <a:ext cx="9007476" cy="992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7476">
                  <a:extLst>
                    <a:ext uri="{9D8B030D-6E8A-4147-A177-3AD203B41FA5}">
                      <a16:colId xmlns:a16="http://schemas.microsoft.com/office/drawing/2014/main" val="3607566289"/>
                    </a:ext>
                  </a:extLst>
                </a:gridCol>
              </a:tblGrid>
              <a:tr h="473480">
                <a:tc>
                  <a:txBody>
                    <a:bodyPr/>
                    <a:lstStyle/>
                    <a:p>
                      <a:r>
                        <a:rPr lang="sv-SE" dirty="0"/>
                        <a:t>Våra åtgärder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148277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 dirty="0"/>
                        <a:t>Arbetsgruppens 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94310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11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r>
                        <a:rPr lang="sv-SE" b="1" dirty="0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973954"/>
                  </a:ext>
                </a:extLst>
              </a:tr>
              <a:tr h="6461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147428"/>
                  </a:ext>
                </a:extLst>
              </a:tr>
              <a:tr h="6442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Vilka är vår arbetsgrupps utmaningar inom detta område?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437523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450467"/>
                  </a:ext>
                </a:extLst>
              </a:tr>
              <a:tr h="5730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nu?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730588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5744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på sikt (kanske i nästa verksamhetsplan)?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80765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491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6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03F48EE-7827-DCB8-8879-5178DED3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2113827"/>
              </p:ext>
            </p:extLst>
          </p:nvPr>
        </p:nvGraphicFramePr>
        <p:xfrm>
          <a:off x="1243767" y="2486323"/>
          <a:ext cx="7828734" cy="577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ubrik 6">
            <a:extLst>
              <a:ext uri="{FF2B5EF4-FFF2-40B4-BE49-F238E27FC236}">
                <a16:creationId xmlns:a16="http://schemas.microsoft.com/office/drawing/2014/main" id="{04BD1797-1A94-9FCC-24A0-805DC29B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Läkemedel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D89D95FA-D1C3-8031-6E7D-0FC29BB63ECF}"/>
              </a:ext>
            </a:extLst>
          </p:cNvPr>
          <p:cNvSpPr txBox="1"/>
          <p:nvPr/>
        </p:nvSpPr>
        <p:spPr>
          <a:xfrm>
            <a:off x="2323406" y="9255075"/>
            <a:ext cx="77124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i="1" dirty="0"/>
              <a:t>Drygt 90 % av alla läkemedel är svårnedbrytbara för att ha lång hållbarhet och för att klara transporten genom den ibland ogästvänliga miljön i kroppen. </a:t>
            </a:r>
          </a:p>
          <a:p>
            <a:r>
              <a:rPr lang="sv-SE" sz="1800" i="1" dirty="0"/>
              <a:t>Att läkemedlen bryts ner långsamt i kroppen innebär också att de bryts ner långsamt ute i naturen där de bland kan störa fortplantningen hos fiskar.</a:t>
            </a:r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9096AD3E-B90A-A771-3BE2-5B61C01ED8F7}"/>
              </a:ext>
            </a:extLst>
          </p:cNvPr>
          <p:cNvGrpSpPr/>
          <p:nvPr/>
        </p:nvGrpSpPr>
        <p:grpSpPr>
          <a:xfrm>
            <a:off x="692150" y="712922"/>
            <a:ext cx="2820256" cy="535272"/>
            <a:chOff x="3594405" y="6584974"/>
            <a:chExt cx="2820256" cy="535272"/>
          </a:xfrm>
        </p:grpSpPr>
        <p:grpSp>
          <p:nvGrpSpPr>
            <p:cNvPr id="17" name="Grupp 16">
              <a:extLst>
                <a:ext uri="{FF2B5EF4-FFF2-40B4-BE49-F238E27FC236}">
                  <a16:creationId xmlns:a16="http://schemas.microsoft.com/office/drawing/2014/main" id="{F2262A24-5D88-8515-4F6A-C3A619029DDA}"/>
                </a:ext>
              </a:extLst>
            </p:cNvPr>
            <p:cNvGrpSpPr/>
            <p:nvPr/>
          </p:nvGrpSpPr>
          <p:grpSpPr>
            <a:xfrm>
              <a:off x="5527155" y="6584974"/>
              <a:ext cx="887506" cy="535272"/>
              <a:chOff x="7153835" y="8677969"/>
              <a:chExt cx="887506" cy="535272"/>
            </a:xfrm>
          </p:grpSpPr>
          <p:sp>
            <p:nvSpPr>
              <p:cNvPr id="24" name="Rektangel: rundade hörn 23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15411002-EBC2-C3E5-842D-2835091EC084}"/>
                  </a:ext>
                </a:extLst>
              </p:cNvPr>
              <p:cNvSpPr/>
              <p:nvPr/>
            </p:nvSpPr>
            <p:spPr>
              <a:xfrm>
                <a:off x="7153835" y="8677969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5" name="Pil: höger 24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0EB4002F-32C6-4EBF-D00C-403DCA9B90A1}"/>
                  </a:ext>
                </a:extLst>
              </p:cNvPr>
              <p:cNvSpPr/>
              <p:nvPr/>
            </p:nvSpPr>
            <p:spPr>
              <a:xfrm>
                <a:off x="7417588" y="8765605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grpSp>
          <p:nvGrpSpPr>
            <p:cNvPr id="18" name="Grupp 17">
              <a:extLst>
                <a:ext uri="{FF2B5EF4-FFF2-40B4-BE49-F238E27FC236}">
                  <a16:creationId xmlns:a16="http://schemas.microsoft.com/office/drawing/2014/main" id="{69B231BA-D619-BAFF-365F-FF54CDDD3664}"/>
                </a:ext>
              </a:extLst>
            </p:cNvPr>
            <p:cNvGrpSpPr/>
            <p:nvPr/>
          </p:nvGrpSpPr>
          <p:grpSpPr>
            <a:xfrm>
              <a:off x="3594405" y="6584974"/>
              <a:ext cx="887506" cy="535272"/>
              <a:chOff x="6040191" y="8664400"/>
              <a:chExt cx="887506" cy="535272"/>
            </a:xfrm>
          </p:grpSpPr>
          <p:sp>
            <p:nvSpPr>
              <p:cNvPr id="22" name="Rektangel: rundade hörn 21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52663C33-2ECD-6150-26DF-6413AC42450F}"/>
                  </a:ext>
                </a:extLst>
              </p:cNvPr>
              <p:cNvSpPr/>
              <p:nvPr/>
            </p:nvSpPr>
            <p:spPr>
              <a:xfrm rot="10800000">
                <a:off x="6040191" y="8664400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3" name="Pil: höger 22">
                <a:hlinkClick r:id="" action="ppaction://hlinkshowjump?jump=previousslide"/>
                <a:extLst>
                  <a:ext uri="{FF2B5EF4-FFF2-40B4-BE49-F238E27FC236}">
                    <a16:creationId xmlns:a16="http://schemas.microsoft.com/office/drawing/2014/main" id="{F97E5CBD-6E6E-B704-2E33-C17CDC1A883B}"/>
                  </a:ext>
                </a:extLst>
              </p:cNvPr>
              <p:cNvSpPr/>
              <p:nvPr/>
            </p:nvSpPr>
            <p:spPr>
              <a:xfrm rot="10800000">
                <a:off x="6303944" y="8752036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9" name="Grupp 18">
              <a:extLst>
                <a:ext uri="{FF2B5EF4-FFF2-40B4-BE49-F238E27FC236}">
                  <a16:creationId xmlns:a16="http://schemas.microsoft.com/office/drawing/2014/main" id="{FB1B709D-48C1-1E04-5D83-4802AEF96BDE}"/>
                </a:ext>
              </a:extLst>
            </p:cNvPr>
            <p:cNvGrpSpPr/>
            <p:nvPr/>
          </p:nvGrpSpPr>
          <p:grpSpPr>
            <a:xfrm>
              <a:off x="4560780" y="6584974"/>
              <a:ext cx="887506" cy="535272"/>
              <a:chOff x="7938225" y="9420086"/>
              <a:chExt cx="887506" cy="535272"/>
            </a:xfrm>
          </p:grpSpPr>
          <p:sp>
            <p:nvSpPr>
              <p:cNvPr id="20" name="Rektangel: rundade hörn 19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5B151514-6074-581B-21FF-75C128585C8D}"/>
                  </a:ext>
                </a:extLst>
              </p:cNvPr>
              <p:cNvSpPr/>
              <p:nvPr/>
            </p:nvSpPr>
            <p:spPr>
              <a:xfrm>
                <a:off x="7938225" y="9420086"/>
                <a:ext cx="887506" cy="53527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2400" dirty="0"/>
              </a:p>
            </p:txBody>
          </p:sp>
          <p:sp>
            <p:nvSpPr>
              <p:cNvPr id="21" name="Pil: höger 20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22013E82-0386-17E6-C36B-B8A8777CB16B}"/>
                  </a:ext>
                </a:extLst>
              </p:cNvPr>
              <p:cNvSpPr/>
              <p:nvPr/>
            </p:nvSpPr>
            <p:spPr>
              <a:xfrm rot="16200000">
                <a:off x="8201978" y="9507723"/>
                <a:ext cx="360000" cy="360000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27" name="Platshållare för innehåll 26">
            <a:extLst>
              <a:ext uri="{FF2B5EF4-FFF2-40B4-BE49-F238E27FC236}">
                <a16:creationId xmlns:a16="http://schemas.microsoft.com/office/drawing/2014/main" id="{96BD197F-AF95-7CD9-177F-6344EDDD1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28" name="Tabell 11">
            <a:extLst>
              <a:ext uri="{FF2B5EF4-FFF2-40B4-BE49-F238E27FC236}">
                <a16:creationId xmlns:a16="http://schemas.microsoft.com/office/drawing/2014/main" id="{51E6E0E5-5310-A328-EDF4-0241B4FC5F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931798"/>
              </p:ext>
            </p:extLst>
          </p:nvPr>
        </p:nvGraphicFramePr>
        <p:xfrm>
          <a:off x="10404475" y="701675"/>
          <a:ext cx="9007476" cy="992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7476">
                  <a:extLst>
                    <a:ext uri="{9D8B030D-6E8A-4147-A177-3AD203B41FA5}">
                      <a16:colId xmlns:a16="http://schemas.microsoft.com/office/drawing/2014/main" val="3607566289"/>
                    </a:ext>
                  </a:extLst>
                </a:gridCol>
              </a:tblGrid>
              <a:tr h="473480">
                <a:tc>
                  <a:txBody>
                    <a:bodyPr/>
                    <a:lstStyle/>
                    <a:p>
                      <a:r>
                        <a:rPr lang="sv-SE" dirty="0"/>
                        <a:t>Våra åtgärder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148277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 dirty="0"/>
                        <a:t>Arbetsgruppens 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94310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11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r>
                        <a:rPr lang="sv-SE" b="1" dirty="0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973954"/>
                  </a:ext>
                </a:extLst>
              </a:tr>
              <a:tr h="6461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147428"/>
                  </a:ext>
                </a:extLst>
              </a:tr>
              <a:tr h="6442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Vilka är vår arbetsgrupps utmaningar inom detta område?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437523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450467"/>
                  </a:ext>
                </a:extLst>
              </a:tr>
              <a:tr h="5730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nu?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730588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57442"/>
                  </a:ext>
                </a:extLst>
              </a:tr>
              <a:tr h="5351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Vad vill vi ta tag i på sikt (kanske i nästa verksamhetsplan)?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80765"/>
                  </a:ext>
                </a:extLst>
              </a:tr>
              <a:tr h="18146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i="1" dirty="0"/>
                        <a:t>Vår text här: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491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70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theme/theme1.xml><?xml version="1.0" encoding="utf-8"?>
<a:theme xmlns:a="http://schemas.openxmlformats.org/drawingml/2006/main" name="Region Västmanland Rosa">
  <a:themeElements>
    <a:clrScheme name="Region Västmanland Rosa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670F3B"/>
      </a:accent1>
      <a:accent2>
        <a:srgbClr val="4B467D"/>
      </a:accent2>
      <a:accent3>
        <a:srgbClr val="339D94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mall_RV_221103_v1" id="{E1367F60-1A97-6C46-B29C-413ADFCD4EE6}" vid="{8A52BC0C-180B-B94F-B66C-19578CCCCA2B}"/>
    </a:ext>
  </a:extLst>
</a:theme>
</file>

<file path=ppt/theme/theme2.xml><?xml version="1.0" encoding="utf-8"?>
<a:theme xmlns:a="http://schemas.openxmlformats.org/drawingml/2006/main" name="1_Region Västmanland Rosa">
  <a:themeElements>
    <a:clrScheme name="Region Västmanland Rosa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670F3B"/>
      </a:accent1>
      <a:accent2>
        <a:srgbClr val="4B467D"/>
      </a:accent2>
      <a:accent3>
        <a:srgbClr val="339D94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mall_RV_221103_v1" id="{E1367F60-1A97-6C46-B29C-413ADFCD4EE6}" vid="{170FAC92-FBF3-894F-B5AF-3E7789AD676C}"/>
    </a:ext>
  </a:extLst>
</a:theme>
</file>

<file path=ppt/theme/theme3.xml><?xml version="1.0" encoding="utf-8"?>
<a:theme xmlns:a="http://schemas.openxmlformats.org/drawingml/2006/main" name="Region Västmanland Blå">
  <a:themeElements>
    <a:clrScheme name="Region Västmanland Blå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3C82AF"/>
      </a:accent1>
      <a:accent2>
        <a:srgbClr val="4B467D"/>
      </a:accent2>
      <a:accent3>
        <a:srgbClr val="339D94"/>
      </a:accent3>
      <a:accent4>
        <a:srgbClr val="670F3B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mall_RV_221103_v1" id="{E1367F60-1A97-6C46-B29C-413ADFCD4EE6}" vid="{235CE997-4548-B343-BFA3-1BC0952C09E1}"/>
    </a:ext>
  </a:extLst>
</a:theme>
</file>

<file path=ppt/theme/theme4.xml><?xml version="1.0" encoding="utf-8"?>
<a:theme xmlns:a="http://schemas.openxmlformats.org/drawingml/2006/main" name="Region Västmanland Grön">
  <a:themeElements>
    <a:clrScheme name="Region Västmanland Grön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339D94"/>
      </a:accent1>
      <a:accent2>
        <a:srgbClr val="4B467D"/>
      </a:accent2>
      <a:accent3>
        <a:srgbClr val="670F3B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mall_RV_221103_v1" id="{E1367F60-1A97-6C46-B29C-413ADFCD4EE6}" vid="{C65B36D0-C5C5-054A-A6E7-1CAE776398A3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gion Västmanland Grön">
    <a:dk1>
      <a:sysClr val="windowText" lastClr="000000"/>
    </a:dk1>
    <a:lt1>
      <a:sysClr val="window" lastClr="FFFFFF"/>
    </a:lt1>
    <a:dk2>
      <a:srgbClr val="7F7F7F"/>
    </a:dk2>
    <a:lt2>
      <a:srgbClr val="FFFFFF"/>
    </a:lt2>
    <a:accent1>
      <a:srgbClr val="339D94"/>
    </a:accent1>
    <a:accent2>
      <a:srgbClr val="4B467D"/>
    </a:accent2>
    <a:accent3>
      <a:srgbClr val="670F3B"/>
    </a:accent3>
    <a:accent4>
      <a:srgbClr val="3C82AF"/>
    </a:accent4>
    <a:accent5>
      <a:srgbClr val="F5AA3C"/>
    </a:accent5>
    <a:accent6>
      <a:srgbClr val="B2A39A"/>
    </a:accent6>
    <a:hlink>
      <a:srgbClr val="31599B"/>
    </a:hlink>
    <a:folHlink>
      <a:srgbClr val="7F7F7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a8c360-a09e-4f42-add1-82e036b715b9">
      <Terms xmlns="http://schemas.microsoft.com/office/infopath/2007/PartnerControls"/>
    </lcf76f155ced4ddcb4097134ff3c332f>
    <TaxCatchAll xmlns="7b44f18a-da71-4b82-8898-a73c51f2818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B5375F589B4C0418A1A5572AF9170D6" ma:contentTypeVersion="18" ma:contentTypeDescription="Skapa ett nytt dokument." ma:contentTypeScope="" ma:versionID="f347d3f5dcee34db679fb74ee412ba86">
  <xsd:schema xmlns:xsd="http://www.w3.org/2001/XMLSchema" xmlns:xs="http://www.w3.org/2001/XMLSchema" xmlns:p="http://schemas.microsoft.com/office/2006/metadata/properties" xmlns:ns2="96a8c360-a09e-4f42-add1-82e036b715b9" xmlns:ns3="7b44f18a-da71-4b82-8898-a73c51f28184" targetNamespace="http://schemas.microsoft.com/office/2006/metadata/properties" ma:root="true" ma:fieldsID="135e0fedb71266b99d1f2e4bf9c99528" ns2:_="" ns3:_="">
    <xsd:import namespace="96a8c360-a09e-4f42-add1-82e036b715b9"/>
    <xsd:import namespace="7b44f18a-da71-4b82-8898-a73c51f281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8c360-a09e-4f42-add1-82e036b715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Bildmarkeringar" ma:readOnly="false" ma:fieldId="{5cf76f15-5ced-4ddc-b409-7134ff3c332f}" ma:taxonomyMulti="true" ma:sspId="e12c2e29-3876-4f0c-ba25-f8f57cb655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4f18a-da71-4b82-8898-a73c51f2818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d21e69f-2839-4293-a5f5-7cbb5d974e94}" ma:internalName="TaxCatchAll" ma:showField="CatchAllData" ma:web="7b44f18a-da71-4b82-8898-a73c51f281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298639-A577-4F3F-91F2-8D6ABE55571D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452cff68-6318-483e-ba0c-57aa10b092ee"/>
    <ds:schemaRef ds:uri="c39d6a49-61f1-46ad-b5dc-96befca9c80e"/>
    <ds:schemaRef ds:uri="96a8c360-a09e-4f42-add1-82e036b715b9"/>
    <ds:schemaRef ds:uri="7b44f18a-da71-4b82-8898-a73c51f28184"/>
  </ds:schemaRefs>
</ds:datastoreItem>
</file>

<file path=customXml/itemProps2.xml><?xml version="1.0" encoding="utf-8"?>
<ds:datastoreItem xmlns:ds="http://schemas.openxmlformats.org/officeDocument/2006/customXml" ds:itemID="{44F01315-E9FC-43A1-A6D8-9AF502DF1A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a8c360-a09e-4f42-add1-82e036b715b9"/>
    <ds:schemaRef ds:uri="7b44f18a-da71-4b82-8898-a73c51f28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41836F-050D-448E-A7B6-564A2A1A1F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Region Västmanland</Template>
  <TotalTime>574</TotalTime>
  <Words>1288</Words>
  <Application>Microsoft Office PowerPoint</Application>
  <PresentationFormat>Anpassad</PresentationFormat>
  <Paragraphs>171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Region Västmanland Rosa</vt:lpstr>
      <vt:lpstr>1_Region Västmanland Rosa</vt:lpstr>
      <vt:lpstr>Region Västmanland Blå</vt:lpstr>
      <vt:lpstr>Region Västmanland Grön</vt:lpstr>
      <vt:lpstr>APT-paket miljö</vt:lpstr>
      <vt:lpstr>APT-paket miljö – Del 2</vt:lpstr>
      <vt:lpstr>Resor</vt:lpstr>
      <vt:lpstr>Avfall</vt:lpstr>
      <vt:lpstr>Cirkulära materialflöden</vt:lpstr>
      <vt:lpstr>Kemikalier</vt:lpstr>
      <vt:lpstr>Biologisk mångfald i vår utemiljö </vt:lpstr>
      <vt:lpstr>Energi</vt:lpstr>
      <vt:lpstr>Läkemedel</vt:lpstr>
      <vt:lpstr>Inköp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Jim Uusikartano</dc:creator>
  <cp:lastModifiedBy>Linda Kamsvåg</cp:lastModifiedBy>
  <cp:revision>4</cp:revision>
  <dcterms:created xsi:type="dcterms:W3CDTF">2023-03-07T11:00:58Z</dcterms:created>
  <dcterms:modified xsi:type="dcterms:W3CDTF">2025-09-24T12:26:48Z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0x0101006B5375F589B4C0418A1A5572AF9170D6</vt:lpwstr>
  </property>
  <property fmtid="{D5CDD505-2E9C-101B-9397-08002B2CF9AE}" pid="3" name="MediaServiceImageTags">
    <vt:lpwstr/>
  </property>
</Properties>
</file>