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648" r:id="rId5"/>
    <p:sldMasterId id="2147483703" r:id="rId6"/>
    <p:sldMasterId id="2147483747" r:id="rId7"/>
  </p:sldMasterIdLst>
  <p:notesMasterIdLst>
    <p:notesMasterId r:id="rId22"/>
  </p:notesMasterIdLst>
  <p:sldIdLst>
    <p:sldId id="292" r:id="rId8"/>
    <p:sldId id="266" r:id="rId9"/>
    <p:sldId id="295" r:id="rId10"/>
    <p:sldId id="260" r:id="rId11"/>
    <p:sldId id="293" r:id="rId12"/>
    <p:sldId id="270" r:id="rId13"/>
    <p:sldId id="267" r:id="rId14"/>
    <p:sldId id="272" r:id="rId15"/>
    <p:sldId id="279" r:id="rId16"/>
    <p:sldId id="276" r:id="rId17"/>
    <p:sldId id="296" r:id="rId18"/>
    <p:sldId id="297" r:id="rId19"/>
    <p:sldId id="298" r:id="rId20"/>
    <p:sldId id="278" r:id="rId21"/>
  </p:sldIdLst>
  <p:sldSz cx="20104100" cy="11309350"/>
  <p:notesSz cx="20104100" cy="113093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s Almroth" initials="LA" lastIdx="1" clrIdx="0">
    <p:extLst>
      <p:ext uri="{19B8F6BF-5375-455C-9EA6-DF929625EA0E}">
        <p15:presenceInfo xmlns:p15="http://schemas.microsoft.com/office/powerpoint/2012/main" userId="S::lars.almroth@regionvastmanland.se::051e562d-642c-4d3d-803e-f509923a2cd4" providerId="AD"/>
      </p:ext>
    </p:extLst>
  </p:cmAuthor>
  <p:cmAuthor id="2" name="Markus Körberg" initials="MK" lastIdx="1" clrIdx="1">
    <p:extLst>
      <p:ext uri="{19B8F6BF-5375-455C-9EA6-DF929625EA0E}">
        <p15:presenceInfo xmlns:p15="http://schemas.microsoft.com/office/powerpoint/2012/main" userId="S::markus.korberg@regionvastmanland.se::db893b71-1ed0-4369-97dd-c0bf28a444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F2"/>
    <a:srgbClr val="DFECF9"/>
    <a:srgbClr val="DCEEEB"/>
    <a:srgbClr val="E9F6F7"/>
    <a:srgbClr val="F4DEE6"/>
    <a:srgbClr val="DFFFFF"/>
    <a:srgbClr val="E1F6FF"/>
    <a:srgbClr val="D2E6F5"/>
    <a:srgbClr val="E8F5F5"/>
    <a:srgbClr val="D1EB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DA4933-2AC3-4F2F-8EBD-E44E3BA8F59D}" v="4" dt="2023-04-14T08:59:03.488"/>
    <p1510:client id="{6EF9241A-956E-4348-B811-18C3EDBEBF39}" v="5" dt="2023-03-22T12:35:43.21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870" y="66"/>
      </p:cViewPr>
      <p:guideLst>
        <p:guide orient="horz" pos="2880"/>
        <p:guide pos="220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B83C16-50F6-4A73-8FFC-B5B6B6FB45E5}"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C963BD63-CE26-4A26-80E4-96533E1994EA}">
      <dgm:prSet/>
      <dgm:spPr/>
      <dgm:t>
        <a:bodyPr/>
        <a:lstStyle/>
        <a:p>
          <a:r>
            <a:rPr lang="en-US" baseline="0" dirty="0"/>
            <a:t>EUs </a:t>
          </a:r>
          <a:r>
            <a:rPr lang="en-US" baseline="0" dirty="0" err="1"/>
            <a:t>arbetstidsdirektiv</a:t>
          </a:r>
          <a:r>
            <a:rPr lang="en-US" baseline="0" dirty="0"/>
            <a:t> </a:t>
          </a:r>
          <a:r>
            <a:rPr lang="en-US" baseline="0" dirty="0" err="1"/>
            <a:t>liksom</a:t>
          </a:r>
          <a:r>
            <a:rPr lang="en-US" baseline="0" dirty="0"/>
            <a:t> </a:t>
          </a:r>
          <a:r>
            <a:rPr lang="en-US" baseline="0" dirty="0" err="1"/>
            <a:t>arbetstidslagen</a:t>
          </a:r>
          <a:r>
            <a:rPr lang="en-US" baseline="0" dirty="0"/>
            <a:t> </a:t>
          </a:r>
          <a:r>
            <a:rPr lang="en-US" baseline="0" dirty="0" err="1"/>
            <a:t>är</a:t>
          </a:r>
          <a:r>
            <a:rPr lang="en-US" baseline="0" dirty="0"/>
            <a:t> </a:t>
          </a:r>
          <a:r>
            <a:rPr lang="en-US" baseline="0" dirty="0" err="1"/>
            <a:t>skyddslagstiftning</a:t>
          </a:r>
          <a:r>
            <a:rPr lang="en-US" baseline="0" dirty="0"/>
            <a:t> för </a:t>
          </a:r>
          <a:r>
            <a:rPr lang="en-US" baseline="0" dirty="0" err="1"/>
            <a:t>arbetstagarens</a:t>
          </a:r>
          <a:r>
            <a:rPr lang="en-US" baseline="0" dirty="0"/>
            <a:t> hälsa och </a:t>
          </a:r>
          <a:r>
            <a:rPr lang="en-US" baseline="0" dirty="0" err="1"/>
            <a:t>säkerhet</a:t>
          </a:r>
          <a:r>
            <a:rPr lang="en-US" baseline="0" dirty="0"/>
            <a:t>.</a:t>
          </a:r>
          <a:endParaRPr lang="en-US" dirty="0"/>
        </a:p>
      </dgm:t>
    </dgm:pt>
    <dgm:pt modelId="{73AC5901-EA50-40C8-80CC-2FC712D6887A}" type="parTrans" cxnId="{BF17E092-B32E-4D46-BEAF-1DEBBE1E8D9B}">
      <dgm:prSet/>
      <dgm:spPr/>
      <dgm:t>
        <a:bodyPr/>
        <a:lstStyle/>
        <a:p>
          <a:endParaRPr lang="en-US"/>
        </a:p>
      </dgm:t>
    </dgm:pt>
    <dgm:pt modelId="{DFA55C2E-084E-4CAE-964A-C103CC5506A1}" type="sibTrans" cxnId="{BF17E092-B32E-4D46-BEAF-1DEBBE1E8D9B}">
      <dgm:prSet/>
      <dgm:spPr/>
      <dgm:t>
        <a:bodyPr/>
        <a:lstStyle/>
        <a:p>
          <a:endParaRPr lang="en-US"/>
        </a:p>
      </dgm:t>
    </dgm:pt>
    <dgm:pt modelId="{DA74B983-478F-4B65-A429-F318BE64E860}">
      <dgm:prSet/>
      <dgm:spPr/>
      <dgm:t>
        <a:bodyPr/>
        <a:lstStyle/>
        <a:p>
          <a:r>
            <a:rPr lang="en-US" baseline="0" dirty="0"/>
            <a:t>Det </a:t>
          </a:r>
          <a:r>
            <a:rPr lang="en-US" baseline="0" dirty="0" err="1"/>
            <a:t>inkom</a:t>
          </a:r>
          <a:r>
            <a:rPr lang="en-US" baseline="0" dirty="0"/>
            <a:t> </a:t>
          </a:r>
          <a:r>
            <a:rPr lang="en-US" baseline="0" dirty="0" err="1"/>
            <a:t>klagomål</a:t>
          </a:r>
          <a:r>
            <a:rPr lang="en-US" baseline="0" dirty="0"/>
            <a:t> till EU-</a:t>
          </a:r>
          <a:r>
            <a:rPr lang="en-US" baseline="0" dirty="0" err="1"/>
            <a:t>kommissionen</a:t>
          </a:r>
          <a:r>
            <a:rPr lang="en-US" baseline="0" dirty="0"/>
            <a:t> om </a:t>
          </a:r>
          <a:r>
            <a:rPr lang="en-US" baseline="0" dirty="0" err="1"/>
            <a:t>att</a:t>
          </a:r>
          <a:r>
            <a:rPr lang="en-US" baseline="0" dirty="0"/>
            <a:t> </a:t>
          </a:r>
          <a:r>
            <a:rPr lang="en-US" baseline="0" dirty="0" err="1"/>
            <a:t>Allmänna</a:t>
          </a:r>
          <a:r>
            <a:rPr lang="en-US" baseline="0" dirty="0"/>
            <a:t> </a:t>
          </a:r>
          <a:r>
            <a:rPr lang="en-US" baseline="0" dirty="0" err="1"/>
            <a:t>bestämmelser</a:t>
          </a:r>
          <a:r>
            <a:rPr lang="en-US" baseline="0" dirty="0"/>
            <a:t> (AB) strider mot </a:t>
          </a:r>
          <a:r>
            <a:rPr lang="en-US" baseline="0" dirty="0" err="1"/>
            <a:t>arbetstidsdirektivet</a:t>
          </a:r>
          <a:r>
            <a:rPr lang="en-US" baseline="0" dirty="0"/>
            <a:t>.</a:t>
          </a:r>
          <a:endParaRPr lang="en-US" dirty="0"/>
        </a:p>
      </dgm:t>
    </dgm:pt>
    <dgm:pt modelId="{6D992088-E497-4933-8EE5-E38F6EE8036D}" type="parTrans" cxnId="{85B2C2A4-8183-4D5F-BBFD-4421E6463989}">
      <dgm:prSet/>
      <dgm:spPr/>
      <dgm:t>
        <a:bodyPr/>
        <a:lstStyle/>
        <a:p>
          <a:endParaRPr lang="en-US"/>
        </a:p>
      </dgm:t>
    </dgm:pt>
    <dgm:pt modelId="{4D3C352C-8CF2-46EE-AC57-35EAC0198AE3}" type="sibTrans" cxnId="{85B2C2A4-8183-4D5F-BBFD-4421E6463989}">
      <dgm:prSet/>
      <dgm:spPr/>
      <dgm:t>
        <a:bodyPr/>
        <a:lstStyle/>
        <a:p>
          <a:endParaRPr lang="en-US"/>
        </a:p>
      </dgm:t>
    </dgm:pt>
    <dgm:pt modelId="{DB122EE4-7941-4247-AF90-1FFCC3C4B819}">
      <dgm:prSet/>
      <dgm:spPr/>
      <dgm:t>
        <a:bodyPr/>
        <a:lstStyle/>
        <a:p>
          <a:r>
            <a:rPr lang="en-US" baseline="0"/>
            <a:t>Departementet bedömde att det fanns hög risk att Kommissionen skulle stämma Sverige inför EU domstolen.</a:t>
          </a:r>
          <a:endParaRPr lang="en-US"/>
        </a:p>
      </dgm:t>
    </dgm:pt>
    <dgm:pt modelId="{C3505617-DCC9-400A-9786-04C2B4F7C9DD}" type="parTrans" cxnId="{B61E7C75-1123-4119-A917-41B5B6C7F645}">
      <dgm:prSet/>
      <dgm:spPr/>
      <dgm:t>
        <a:bodyPr/>
        <a:lstStyle/>
        <a:p>
          <a:endParaRPr lang="en-US"/>
        </a:p>
      </dgm:t>
    </dgm:pt>
    <dgm:pt modelId="{AEF9A632-E94D-427D-B522-5BBE97532CC2}" type="sibTrans" cxnId="{B61E7C75-1123-4119-A917-41B5B6C7F645}">
      <dgm:prSet/>
      <dgm:spPr/>
      <dgm:t>
        <a:bodyPr/>
        <a:lstStyle/>
        <a:p>
          <a:endParaRPr lang="en-US"/>
        </a:p>
      </dgm:t>
    </dgm:pt>
    <dgm:pt modelId="{13EC32FE-4BE0-40B1-977C-59870BCB5FF4}">
      <dgm:prSet/>
      <dgm:spPr/>
      <dgm:t>
        <a:bodyPr/>
        <a:lstStyle/>
        <a:p>
          <a:r>
            <a:rPr lang="en-US" baseline="0"/>
            <a:t>SKR bedömde att Allmänna bestämmelser avseende dygnsvila inte är förenligt med direktivets krav.</a:t>
          </a:r>
          <a:endParaRPr lang="en-US"/>
        </a:p>
      </dgm:t>
    </dgm:pt>
    <dgm:pt modelId="{420D3AD3-CE79-48DF-8910-AE2A34B3F615}" type="parTrans" cxnId="{27125CE8-CDD6-4646-BC4A-171DB7DDB725}">
      <dgm:prSet/>
      <dgm:spPr/>
      <dgm:t>
        <a:bodyPr/>
        <a:lstStyle/>
        <a:p>
          <a:endParaRPr lang="en-US"/>
        </a:p>
      </dgm:t>
    </dgm:pt>
    <dgm:pt modelId="{843EC5F0-296D-46DC-81BB-40B3A888D030}" type="sibTrans" cxnId="{27125CE8-CDD6-4646-BC4A-171DB7DDB725}">
      <dgm:prSet/>
      <dgm:spPr/>
      <dgm:t>
        <a:bodyPr/>
        <a:lstStyle/>
        <a:p>
          <a:endParaRPr lang="en-US"/>
        </a:p>
      </dgm:t>
    </dgm:pt>
    <dgm:pt modelId="{3F2ACA76-0BA0-496E-869C-D4CDECDD0A99}">
      <dgm:prSet/>
      <dgm:spPr/>
      <dgm:t>
        <a:bodyPr/>
        <a:lstStyle/>
        <a:p>
          <a:r>
            <a:rPr lang="en-US" baseline="0" dirty="0" err="1"/>
            <a:t>Allmänna</a:t>
          </a:r>
          <a:r>
            <a:rPr lang="en-US" baseline="0" dirty="0"/>
            <a:t> </a:t>
          </a:r>
          <a:r>
            <a:rPr lang="en-US" baseline="0" dirty="0" err="1"/>
            <a:t>bestämmelsers</a:t>
          </a:r>
          <a:r>
            <a:rPr lang="en-US" baseline="0" dirty="0"/>
            <a:t> (AB) </a:t>
          </a:r>
          <a:r>
            <a:rPr lang="en-US" baseline="0" dirty="0" err="1"/>
            <a:t>parter</a:t>
          </a:r>
          <a:r>
            <a:rPr lang="en-US" baseline="0" dirty="0"/>
            <a:t> </a:t>
          </a:r>
          <a:r>
            <a:rPr lang="en-US" baseline="0" dirty="0" err="1"/>
            <a:t>ville</a:t>
          </a:r>
          <a:r>
            <a:rPr lang="en-US" baseline="0" dirty="0"/>
            <a:t> </a:t>
          </a:r>
          <a:r>
            <a:rPr lang="en-US" baseline="0" dirty="0" err="1"/>
            <a:t>själva</a:t>
          </a:r>
          <a:r>
            <a:rPr lang="en-US" baseline="0" dirty="0"/>
            <a:t> ta </a:t>
          </a:r>
          <a:r>
            <a:rPr lang="en-US" baseline="0" dirty="0" err="1"/>
            <a:t>ansvar</a:t>
          </a:r>
          <a:r>
            <a:rPr lang="en-US" baseline="0" dirty="0"/>
            <a:t> för </a:t>
          </a:r>
          <a:r>
            <a:rPr lang="en-US" baseline="0" dirty="0" err="1"/>
            <a:t>regleringar</a:t>
          </a:r>
          <a:r>
            <a:rPr lang="en-US" baseline="0" dirty="0"/>
            <a:t> i det </a:t>
          </a:r>
          <a:r>
            <a:rPr lang="en-US" baseline="0" dirty="0" err="1"/>
            <a:t>gemensamma</a:t>
          </a:r>
          <a:r>
            <a:rPr lang="en-US" baseline="0" dirty="0"/>
            <a:t> </a:t>
          </a:r>
          <a:r>
            <a:rPr lang="en-US" baseline="0" dirty="0" err="1"/>
            <a:t>kollektivavtalet</a:t>
          </a:r>
          <a:r>
            <a:rPr lang="en-US" baseline="0" dirty="0"/>
            <a:t>.</a:t>
          </a:r>
          <a:endParaRPr lang="en-US" dirty="0"/>
        </a:p>
      </dgm:t>
    </dgm:pt>
    <dgm:pt modelId="{557EE945-EAA2-41F0-9145-AB9C8E424BE1}" type="parTrans" cxnId="{D5115CC5-0A76-4437-8F33-D11B8133EFB6}">
      <dgm:prSet/>
      <dgm:spPr/>
      <dgm:t>
        <a:bodyPr/>
        <a:lstStyle/>
        <a:p>
          <a:endParaRPr lang="en-US"/>
        </a:p>
      </dgm:t>
    </dgm:pt>
    <dgm:pt modelId="{8B601E1E-CA6C-4DBE-A5D2-3EF710A47491}" type="sibTrans" cxnId="{D5115CC5-0A76-4437-8F33-D11B8133EFB6}">
      <dgm:prSet/>
      <dgm:spPr/>
      <dgm:t>
        <a:bodyPr/>
        <a:lstStyle/>
        <a:p>
          <a:endParaRPr lang="en-US"/>
        </a:p>
      </dgm:t>
    </dgm:pt>
    <dgm:pt modelId="{8F40CF29-B83D-4EE2-BB29-619B01CB20CF}" type="pres">
      <dgm:prSet presAssocID="{F0B83C16-50F6-4A73-8FFC-B5B6B6FB45E5}" presName="linear" presStyleCnt="0">
        <dgm:presLayoutVars>
          <dgm:animLvl val="lvl"/>
          <dgm:resizeHandles val="exact"/>
        </dgm:presLayoutVars>
      </dgm:prSet>
      <dgm:spPr/>
    </dgm:pt>
    <dgm:pt modelId="{00B6EFA1-DE71-43EF-8B16-856924E9E8D3}" type="pres">
      <dgm:prSet presAssocID="{C963BD63-CE26-4A26-80E4-96533E1994EA}" presName="parentText" presStyleLbl="node1" presStyleIdx="0" presStyleCnt="5">
        <dgm:presLayoutVars>
          <dgm:chMax val="0"/>
          <dgm:bulletEnabled val="1"/>
        </dgm:presLayoutVars>
      </dgm:prSet>
      <dgm:spPr/>
    </dgm:pt>
    <dgm:pt modelId="{38B1DF1B-A9EC-4B84-B7E5-77446BE7F4C4}" type="pres">
      <dgm:prSet presAssocID="{DFA55C2E-084E-4CAE-964A-C103CC5506A1}" presName="spacer" presStyleCnt="0"/>
      <dgm:spPr/>
    </dgm:pt>
    <dgm:pt modelId="{E76B588B-5247-414F-97DE-99063598BF34}" type="pres">
      <dgm:prSet presAssocID="{DA74B983-478F-4B65-A429-F318BE64E860}" presName="parentText" presStyleLbl="node1" presStyleIdx="1" presStyleCnt="5">
        <dgm:presLayoutVars>
          <dgm:chMax val="0"/>
          <dgm:bulletEnabled val="1"/>
        </dgm:presLayoutVars>
      </dgm:prSet>
      <dgm:spPr/>
    </dgm:pt>
    <dgm:pt modelId="{76590EDD-F2C5-44DE-8EA9-8DAE47FB9DB3}" type="pres">
      <dgm:prSet presAssocID="{4D3C352C-8CF2-46EE-AC57-35EAC0198AE3}" presName="spacer" presStyleCnt="0"/>
      <dgm:spPr/>
    </dgm:pt>
    <dgm:pt modelId="{B2DA4616-4EED-4902-B01C-6CABB3C567B9}" type="pres">
      <dgm:prSet presAssocID="{DB122EE4-7941-4247-AF90-1FFCC3C4B819}" presName="parentText" presStyleLbl="node1" presStyleIdx="2" presStyleCnt="5">
        <dgm:presLayoutVars>
          <dgm:chMax val="0"/>
          <dgm:bulletEnabled val="1"/>
        </dgm:presLayoutVars>
      </dgm:prSet>
      <dgm:spPr/>
    </dgm:pt>
    <dgm:pt modelId="{1D3A3928-8DD8-44B2-94D2-0E325CD70089}" type="pres">
      <dgm:prSet presAssocID="{AEF9A632-E94D-427D-B522-5BBE97532CC2}" presName="spacer" presStyleCnt="0"/>
      <dgm:spPr/>
    </dgm:pt>
    <dgm:pt modelId="{AE0D8945-35F4-412A-8C4B-98BA245D3895}" type="pres">
      <dgm:prSet presAssocID="{13EC32FE-4BE0-40B1-977C-59870BCB5FF4}" presName="parentText" presStyleLbl="node1" presStyleIdx="3" presStyleCnt="5">
        <dgm:presLayoutVars>
          <dgm:chMax val="0"/>
          <dgm:bulletEnabled val="1"/>
        </dgm:presLayoutVars>
      </dgm:prSet>
      <dgm:spPr/>
    </dgm:pt>
    <dgm:pt modelId="{1813B159-1DD4-49AC-BA0A-B5E59C28E297}" type="pres">
      <dgm:prSet presAssocID="{843EC5F0-296D-46DC-81BB-40B3A888D030}" presName="spacer" presStyleCnt="0"/>
      <dgm:spPr/>
    </dgm:pt>
    <dgm:pt modelId="{95EBD4C8-272A-4DBD-8B90-953251EF26E1}" type="pres">
      <dgm:prSet presAssocID="{3F2ACA76-0BA0-496E-869C-D4CDECDD0A99}" presName="parentText" presStyleLbl="node1" presStyleIdx="4" presStyleCnt="5">
        <dgm:presLayoutVars>
          <dgm:chMax val="0"/>
          <dgm:bulletEnabled val="1"/>
        </dgm:presLayoutVars>
      </dgm:prSet>
      <dgm:spPr/>
    </dgm:pt>
  </dgm:ptLst>
  <dgm:cxnLst>
    <dgm:cxn modelId="{B61E7C75-1123-4119-A917-41B5B6C7F645}" srcId="{F0B83C16-50F6-4A73-8FFC-B5B6B6FB45E5}" destId="{DB122EE4-7941-4247-AF90-1FFCC3C4B819}" srcOrd="2" destOrd="0" parTransId="{C3505617-DCC9-400A-9786-04C2B4F7C9DD}" sibTransId="{AEF9A632-E94D-427D-B522-5BBE97532CC2}"/>
    <dgm:cxn modelId="{BF17E092-B32E-4D46-BEAF-1DEBBE1E8D9B}" srcId="{F0B83C16-50F6-4A73-8FFC-B5B6B6FB45E5}" destId="{C963BD63-CE26-4A26-80E4-96533E1994EA}" srcOrd="0" destOrd="0" parTransId="{73AC5901-EA50-40C8-80CC-2FC712D6887A}" sibTransId="{DFA55C2E-084E-4CAE-964A-C103CC5506A1}"/>
    <dgm:cxn modelId="{85B2C2A4-8183-4D5F-BBFD-4421E6463989}" srcId="{F0B83C16-50F6-4A73-8FFC-B5B6B6FB45E5}" destId="{DA74B983-478F-4B65-A429-F318BE64E860}" srcOrd="1" destOrd="0" parTransId="{6D992088-E497-4933-8EE5-E38F6EE8036D}" sibTransId="{4D3C352C-8CF2-46EE-AC57-35EAC0198AE3}"/>
    <dgm:cxn modelId="{EF420EB1-A8A1-4A86-A325-183157DC17CD}" type="presOf" srcId="{DA74B983-478F-4B65-A429-F318BE64E860}" destId="{E76B588B-5247-414F-97DE-99063598BF34}" srcOrd="0" destOrd="0" presId="urn:microsoft.com/office/officeart/2005/8/layout/vList2"/>
    <dgm:cxn modelId="{57BBFABC-5A7B-4880-BD6C-1BD9114E9B9F}" type="presOf" srcId="{F0B83C16-50F6-4A73-8FFC-B5B6B6FB45E5}" destId="{8F40CF29-B83D-4EE2-BB29-619B01CB20CF}" srcOrd="0" destOrd="0" presId="urn:microsoft.com/office/officeart/2005/8/layout/vList2"/>
    <dgm:cxn modelId="{D5115CC5-0A76-4437-8F33-D11B8133EFB6}" srcId="{F0B83C16-50F6-4A73-8FFC-B5B6B6FB45E5}" destId="{3F2ACA76-0BA0-496E-869C-D4CDECDD0A99}" srcOrd="4" destOrd="0" parTransId="{557EE945-EAA2-41F0-9145-AB9C8E424BE1}" sibTransId="{8B601E1E-CA6C-4DBE-A5D2-3EF710A47491}"/>
    <dgm:cxn modelId="{C95E32C6-F324-40A8-A89E-6633D3013ED2}" type="presOf" srcId="{DB122EE4-7941-4247-AF90-1FFCC3C4B819}" destId="{B2DA4616-4EED-4902-B01C-6CABB3C567B9}" srcOrd="0" destOrd="0" presId="urn:microsoft.com/office/officeart/2005/8/layout/vList2"/>
    <dgm:cxn modelId="{6CB1FFCD-FDB8-4DC9-BEBF-57DC2EDF4B65}" type="presOf" srcId="{3F2ACA76-0BA0-496E-869C-D4CDECDD0A99}" destId="{95EBD4C8-272A-4DBD-8B90-953251EF26E1}" srcOrd="0" destOrd="0" presId="urn:microsoft.com/office/officeart/2005/8/layout/vList2"/>
    <dgm:cxn modelId="{897A1ED8-CF04-442E-9430-79996D176973}" type="presOf" srcId="{13EC32FE-4BE0-40B1-977C-59870BCB5FF4}" destId="{AE0D8945-35F4-412A-8C4B-98BA245D3895}" srcOrd="0" destOrd="0" presId="urn:microsoft.com/office/officeart/2005/8/layout/vList2"/>
    <dgm:cxn modelId="{27125CE8-CDD6-4646-BC4A-171DB7DDB725}" srcId="{F0B83C16-50F6-4A73-8FFC-B5B6B6FB45E5}" destId="{13EC32FE-4BE0-40B1-977C-59870BCB5FF4}" srcOrd="3" destOrd="0" parTransId="{420D3AD3-CE79-48DF-8910-AE2A34B3F615}" sibTransId="{843EC5F0-296D-46DC-81BB-40B3A888D030}"/>
    <dgm:cxn modelId="{2A7DD2FA-9011-42ED-BD51-51B176143D19}" type="presOf" srcId="{C963BD63-CE26-4A26-80E4-96533E1994EA}" destId="{00B6EFA1-DE71-43EF-8B16-856924E9E8D3}" srcOrd="0" destOrd="0" presId="urn:microsoft.com/office/officeart/2005/8/layout/vList2"/>
    <dgm:cxn modelId="{41275E9E-E20D-441C-A0A0-488C2E748FA4}" type="presParOf" srcId="{8F40CF29-B83D-4EE2-BB29-619B01CB20CF}" destId="{00B6EFA1-DE71-43EF-8B16-856924E9E8D3}" srcOrd="0" destOrd="0" presId="urn:microsoft.com/office/officeart/2005/8/layout/vList2"/>
    <dgm:cxn modelId="{1815E87B-8CFC-4FF5-89AD-15A8F9AF159C}" type="presParOf" srcId="{8F40CF29-B83D-4EE2-BB29-619B01CB20CF}" destId="{38B1DF1B-A9EC-4B84-B7E5-77446BE7F4C4}" srcOrd="1" destOrd="0" presId="urn:microsoft.com/office/officeart/2005/8/layout/vList2"/>
    <dgm:cxn modelId="{BBC42D85-EBA7-4FF8-8902-2A1D2F97F5E3}" type="presParOf" srcId="{8F40CF29-B83D-4EE2-BB29-619B01CB20CF}" destId="{E76B588B-5247-414F-97DE-99063598BF34}" srcOrd="2" destOrd="0" presId="urn:microsoft.com/office/officeart/2005/8/layout/vList2"/>
    <dgm:cxn modelId="{CDE9F7C6-15EE-4C16-918A-8F47312ACF90}" type="presParOf" srcId="{8F40CF29-B83D-4EE2-BB29-619B01CB20CF}" destId="{76590EDD-F2C5-44DE-8EA9-8DAE47FB9DB3}" srcOrd="3" destOrd="0" presId="urn:microsoft.com/office/officeart/2005/8/layout/vList2"/>
    <dgm:cxn modelId="{98CD0DA3-D95A-457C-892B-3651AA670C2D}" type="presParOf" srcId="{8F40CF29-B83D-4EE2-BB29-619B01CB20CF}" destId="{B2DA4616-4EED-4902-B01C-6CABB3C567B9}" srcOrd="4" destOrd="0" presId="urn:microsoft.com/office/officeart/2005/8/layout/vList2"/>
    <dgm:cxn modelId="{7EB6C434-35DF-4E2D-A7D7-EA2C5DD3E7B7}" type="presParOf" srcId="{8F40CF29-B83D-4EE2-BB29-619B01CB20CF}" destId="{1D3A3928-8DD8-44B2-94D2-0E325CD70089}" srcOrd="5" destOrd="0" presId="urn:microsoft.com/office/officeart/2005/8/layout/vList2"/>
    <dgm:cxn modelId="{A3105C7E-CA25-425D-9FC4-7DD6056D2688}" type="presParOf" srcId="{8F40CF29-B83D-4EE2-BB29-619B01CB20CF}" destId="{AE0D8945-35F4-412A-8C4B-98BA245D3895}" srcOrd="6" destOrd="0" presId="urn:microsoft.com/office/officeart/2005/8/layout/vList2"/>
    <dgm:cxn modelId="{82FA5BDB-252D-4147-8C39-53041A17A889}" type="presParOf" srcId="{8F40CF29-B83D-4EE2-BB29-619B01CB20CF}" destId="{1813B159-1DD4-49AC-BA0A-B5E59C28E297}" srcOrd="7" destOrd="0" presId="urn:microsoft.com/office/officeart/2005/8/layout/vList2"/>
    <dgm:cxn modelId="{ECDFFF1B-ACDF-4659-8F50-48AC288CCD46}" type="presParOf" srcId="{8F40CF29-B83D-4EE2-BB29-619B01CB20CF}" destId="{95EBD4C8-272A-4DBD-8B90-953251EF26E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99ECC6-977E-407C-AC11-0219F53EA35F}"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sv-SE"/>
        </a:p>
      </dgm:t>
    </dgm:pt>
    <dgm:pt modelId="{F9CE7BE3-C692-4C78-A30D-C7492E4449B8}">
      <dgm:prSet phldrT="[Text]"/>
      <dgm:spPr>
        <a:solidFill>
          <a:srgbClr val="182745"/>
        </a:solidFill>
      </dgm:spPr>
      <dgm:t>
        <a:bodyPr/>
        <a:lstStyle/>
        <a:p>
          <a:r>
            <a:rPr lang="sv-SE" b="1" dirty="0">
              <a:solidFill>
                <a:srgbClr val="FFFFFF"/>
              </a:solidFill>
            </a:rPr>
            <a:t>Mars</a:t>
          </a:r>
        </a:p>
      </dgm:t>
    </dgm:pt>
    <dgm:pt modelId="{84B865A6-95DD-469A-9904-71FA36787F3D}" type="parTrans" cxnId="{78D6E047-EF38-4ABB-8AD4-1A4201BBDE37}">
      <dgm:prSet/>
      <dgm:spPr/>
      <dgm:t>
        <a:bodyPr/>
        <a:lstStyle/>
        <a:p>
          <a:endParaRPr lang="sv-SE"/>
        </a:p>
      </dgm:t>
    </dgm:pt>
    <dgm:pt modelId="{D8384DA3-1EAA-4E60-B961-84D27B168CD9}" type="sibTrans" cxnId="{78D6E047-EF38-4ABB-8AD4-1A4201BBDE37}">
      <dgm:prSet/>
      <dgm:spPr/>
      <dgm:t>
        <a:bodyPr/>
        <a:lstStyle/>
        <a:p>
          <a:endParaRPr lang="sv-SE"/>
        </a:p>
      </dgm:t>
    </dgm:pt>
    <dgm:pt modelId="{A451C034-E952-4598-8829-3931372DAAD5}">
      <dgm:prSet phldrT="[Text]" custT="1"/>
      <dgm:spPr/>
      <dgm:t>
        <a:bodyPr/>
        <a:lstStyle/>
        <a:p>
          <a:r>
            <a:rPr lang="sv-SE" sz="1800">
              <a:solidFill>
                <a:srgbClr val="FFFFFF"/>
              </a:solidFill>
            </a:rPr>
            <a:t>Hanteras centralt:</a:t>
          </a:r>
        </a:p>
        <a:p>
          <a:r>
            <a:rPr lang="sv-SE" sz="1800">
              <a:solidFill>
                <a:schemeClr val="bg1"/>
              </a:solidFill>
            </a:rPr>
            <a:t>Analys av verksamheter och scheman</a:t>
          </a:r>
        </a:p>
        <a:p>
          <a:r>
            <a:rPr lang="sv-SE" sz="1800">
              <a:solidFill>
                <a:schemeClr val="bg2"/>
              </a:solidFill>
            </a:rPr>
            <a:t>Övergripande riskbedömning</a:t>
          </a:r>
        </a:p>
        <a:p>
          <a:r>
            <a:rPr lang="sv-SE" sz="1800"/>
            <a:t>Information till chefer och HR </a:t>
          </a:r>
        </a:p>
        <a:p>
          <a:r>
            <a:rPr lang="sv-SE" sz="1800"/>
            <a:t>Stödmaterial till chefer  (Detta mtrl)</a:t>
          </a:r>
          <a:endParaRPr lang="sv-SE" sz="1800" dirty="0">
            <a:solidFill>
              <a:srgbClr val="FFFFFF"/>
            </a:solidFill>
          </a:endParaRPr>
        </a:p>
      </dgm:t>
    </dgm:pt>
    <dgm:pt modelId="{7D929E9E-7EC6-42C4-A351-A7EB0E3D7AF7}" type="parTrans" cxnId="{2586961B-FBCD-4211-9960-CD6D31B49A0E}">
      <dgm:prSet/>
      <dgm:spPr/>
      <dgm:t>
        <a:bodyPr/>
        <a:lstStyle/>
        <a:p>
          <a:endParaRPr lang="sv-SE"/>
        </a:p>
      </dgm:t>
    </dgm:pt>
    <dgm:pt modelId="{D1DCD58B-5618-4825-8D9B-E3488FF97C27}" type="sibTrans" cxnId="{2586961B-FBCD-4211-9960-CD6D31B49A0E}">
      <dgm:prSet/>
      <dgm:spPr/>
      <dgm:t>
        <a:bodyPr/>
        <a:lstStyle/>
        <a:p>
          <a:endParaRPr lang="sv-SE"/>
        </a:p>
      </dgm:t>
    </dgm:pt>
    <dgm:pt modelId="{15560E43-73EE-428A-A132-6853D4ED714F}">
      <dgm:prSet phldrT="[Text]" custT="1"/>
      <dgm:spPr/>
      <dgm:t>
        <a:bodyPr/>
        <a:lstStyle/>
        <a:p>
          <a:r>
            <a:rPr lang="sv-SE" sz="2000" dirty="0">
              <a:solidFill>
                <a:srgbClr val="000000"/>
              </a:solidFill>
            </a:rPr>
            <a:t>Hanteras av verksamhet:</a:t>
          </a:r>
        </a:p>
        <a:p>
          <a:r>
            <a:rPr lang="sv-SE" sz="2000" dirty="0">
              <a:solidFill>
                <a:srgbClr val="000000"/>
              </a:solidFill>
            </a:rPr>
            <a:t>Analys av verksamheten och scheman</a:t>
          </a:r>
        </a:p>
        <a:p>
          <a:r>
            <a:rPr lang="sv-SE" sz="2000" dirty="0">
              <a:solidFill>
                <a:srgbClr val="000000"/>
              </a:solidFill>
            </a:rPr>
            <a:t>Information och dialog med medarbetare och facklig dialog</a:t>
          </a:r>
        </a:p>
      </dgm:t>
    </dgm:pt>
    <dgm:pt modelId="{8A5420B0-7B95-41B3-AE44-836FD36D1B83}" type="parTrans" cxnId="{F0D27CF4-1E71-4605-A9EA-2C593DDD49CE}">
      <dgm:prSet/>
      <dgm:spPr/>
      <dgm:t>
        <a:bodyPr/>
        <a:lstStyle/>
        <a:p>
          <a:endParaRPr lang="sv-SE"/>
        </a:p>
      </dgm:t>
    </dgm:pt>
    <dgm:pt modelId="{C65679DA-21FD-4502-B496-DB9CCA704DE6}" type="sibTrans" cxnId="{F0D27CF4-1E71-4605-A9EA-2C593DDD49CE}">
      <dgm:prSet/>
      <dgm:spPr/>
      <dgm:t>
        <a:bodyPr/>
        <a:lstStyle/>
        <a:p>
          <a:endParaRPr lang="sv-SE"/>
        </a:p>
      </dgm:t>
    </dgm:pt>
    <dgm:pt modelId="{C274356B-87D0-4D0B-BEC5-80532CF70BBF}">
      <dgm:prSet phldrT="[Text]"/>
      <dgm:spPr>
        <a:solidFill>
          <a:srgbClr val="FFB300"/>
        </a:solidFill>
      </dgm:spPr>
      <dgm:t>
        <a:bodyPr/>
        <a:lstStyle/>
        <a:p>
          <a:r>
            <a:rPr lang="sv-SE" b="1">
              <a:solidFill>
                <a:schemeClr val="tx1"/>
              </a:solidFill>
            </a:rPr>
            <a:t>Maj</a:t>
          </a:r>
          <a:endParaRPr lang="sv-SE" b="1" dirty="0">
            <a:solidFill>
              <a:schemeClr val="tx1"/>
            </a:solidFill>
          </a:endParaRPr>
        </a:p>
      </dgm:t>
    </dgm:pt>
    <dgm:pt modelId="{9095807A-D347-45E3-AE7C-9303D34F7D5B}" type="parTrans" cxnId="{0F7B4726-E69B-40AC-87D5-D8576A563B18}">
      <dgm:prSet/>
      <dgm:spPr/>
      <dgm:t>
        <a:bodyPr/>
        <a:lstStyle/>
        <a:p>
          <a:endParaRPr lang="sv-SE"/>
        </a:p>
      </dgm:t>
    </dgm:pt>
    <dgm:pt modelId="{E4C25109-2D62-4D5D-A574-8E57783879FB}" type="sibTrans" cxnId="{0F7B4726-E69B-40AC-87D5-D8576A563B18}">
      <dgm:prSet/>
      <dgm:spPr/>
      <dgm:t>
        <a:bodyPr/>
        <a:lstStyle/>
        <a:p>
          <a:endParaRPr lang="sv-SE"/>
        </a:p>
      </dgm:t>
    </dgm:pt>
    <dgm:pt modelId="{80B2545E-CC03-400A-9DCD-801A35EEAAB5}">
      <dgm:prSet phldrT="[Text]"/>
      <dgm:spPr/>
      <dgm:t>
        <a:bodyPr/>
        <a:lstStyle/>
        <a:p>
          <a:r>
            <a:rPr lang="sv-SE" b="1" dirty="0"/>
            <a:t>Juni/Juli/Augusti</a:t>
          </a:r>
        </a:p>
      </dgm:t>
    </dgm:pt>
    <dgm:pt modelId="{AD926562-8946-413A-9C80-D723CD81A8EE}" type="parTrans" cxnId="{76E07229-E509-40AF-9AD1-F9DF78E92D1F}">
      <dgm:prSet/>
      <dgm:spPr/>
      <dgm:t>
        <a:bodyPr/>
        <a:lstStyle/>
        <a:p>
          <a:endParaRPr lang="sv-SE"/>
        </a:p>
      </dgm:t>
    </dgm:pt>
    <dgm:pt modelId="{52A2BB75-2E46-4C63-BC08-C275EAEF6A02}" type="sibTrans" cxnId="{76E07229-E509-40AF-9AD1-F9DF78E92D1F}">
      <dgm:prSet/>
      <dgm:spPr/>
      <dgm:t>
        <a:bodyPr/>
        <a:lstStyle/>
        <a:p>
          <a:endParaRPr lang="sv-SE"/>
        </a:p>
      </dgm:t>
    </dgm:pt>
    <dgm:pt modelId="{254684C5-EBEC-46CB-9730-154308DE87B9}">
      <dgm:prSet phldrT="[Text]" custT="1"/>
      <dgm:spPr>
        <a:solidFill>
          <a:srgbClr val="182745"/>
        </a:solidFill>
        <a:ln w="25400" cap="flat" cmpd="sng" algn="ctr">
          <a:solidFill>
            <a:prstClr val="white">
              <a:hueOff val="0"/>
              <a:satOff val="0"/>
              <a:lumOff val="0"/>
              <a:alphaOff val="0"/>
            </a:prstClr>
          </a:solidFill>
          <a:prstDash val="solid"/>
        </a:ln>
        <a:effectLst/>
      </dgm:spPr>
      <dgm:t>
        <a:bodyPr spcFirstLastPara="0" vert="horz" wrap="square" lIns="0" tIns="102870" rIns="133350" bIns="0" numCol="1" spcCol="1270" anchor="t" anchorCtr="0"/>
        <a:lstStyle/>
        <a:p>
          <a:pPr marL="0" lvl="0" indent="0" algn="r" defTabSz="1333500">
            <a:lnSpc>
              <a:spcPct val="90000"/>
            </a:lnSpc>
            <a:spcBef>
              <a:spcPct val="0"/>
            </a:spcBef>
            <a:spcAft>
              <a:spcPct val="35000"/>
            </a:spcAft>
            <a:buNone/>
          </a:pPr>
          <a:r>
            <a:rPr lang="sv-SE" sz="3000" b="1" kern="1200">
              <a:solidFill>
                <a:srgbClr val="FFFFFF"/>
              </a:solidFill>
              <a:latin typeface="Calibri Light"/>
              <a:ea typeface="+mn-ea"/>
              <a:cs typeface="+mn-cs"/>
            </a:rPr>
            <a:t>September</a:t>
          </a:r>
          <a:endParaRPr lang="sv-SE" sz="3000" b="1" kern="1200" dirty="0">
            <a:solidFill>
              <a:srgbClr val="FFFFFF"/>
            </a:solidFill>
            <a:latin typeface="Calibri Light"/>
            <a:ea typeface="+mn-ea"/>
            <a:cs typeface="+mn-cs"/>
          </a:endParaRPr>
        </a:p>
      </dgm:t>
    </dgm:pt>
    <dgm:pt modelId="{4D38BED3-42DC-4560-A616-186F8A035131}" type="parTrans" cxnId="{5FAFD29E-598F-43B3-A17E-72D12336CDA8}">
      <dgm:prSet/>
      <dgm:spPr/>
      <dgm:t>
        <a:bodyPr/>
        <a:lstStyle/>
        <a:p>
          <a:endParaRPr lang="sv-SE"/>
        </a:p>
      </dgm:t>
    </dgm:pt>
    <dgm:pt modelId="{E9097ECA-11E6-47D4-A90F-053F9F476AFE}" type="sibTrans" cxnId="{5FAFD29E-598F-43B3-A17E-72D12336CDA8}">
      <dgm:prSet/>
      <dgm:spPr/>
      <dgm:t>
        <a:bodyPr/>
        <a:lstStyle/>
        <a:p>
          <a:endParaRPr lang="sv-SE"/>
        </a:p>
      </dgm:t>
    </dgm:pt>
    <dgm:pt modelId="{AE081D25-499F-4CD3-8AA9-EF1E9CF0F4CC}">
      <dgm:prSet phldrT="[Text]" custT="1"/>
      <dgm:spPr/>
      <dgm:t>
        <a:bodyPr/>
        <a:lstStyle/>
        <a:p>
          <a:r>
            <a:rPr lang="sv-SE" sz="1800" dirty="0"/>
            <a:t>Fokus på sommar och ordinarie verksamhet</a:t>
          </a:r>
        </a:p>
      </dgm:t>
    </dgm:pt>
    <dgm:pt modelId="{E8124AA4-C939-4E43-A97C-17935E380ED9}" type="parTrans" cxnId="{1701874A-B3B2-4220-8B3D-B9FA74EFDD9A}">
      <dgm:prSet/>
      <dgm:spPr/>
      <dgm:t>
        <a:bodyPr/>
        <a:lstStyle/>
        <a:p>
          <a:endParaRPr lang="sv-SE"/>
        </a:p>
      </dgm:t>
    </dgm:pt>
    <dgm:pt modelId="{D4132E3A-E93A-44C6-BD93-F8B054BAB040}" type="sibTrans" cxnId="{1701874A-B3B2-4220-8B3D-B9FA74EFDD9A}">
      <dgm:prSet/>
      <dgm:spPr/>
      <dgm:t>
        <a:bodyPr/>
        <a:lstStyle/>
        <a:p>
          <a:endParaRPr lang="sv-SE"/>
        </a:p>
      </dgm:t>
    </dgm:pt>
    <dgm:pt modelId="{2E644CC5-ECAA-4D4E-A43F-C9BA5AF38146}">
      <dgm:prSet phldrT="[Text]"/>
      <dgm:spPr>
        <a:solidFill>
          <a:srgbClr val="FFB300"/>
        </a:solidFill>
      </dgm:spPr>
      <dgm:t>
        <a:bodyPr/>
        <a:lstStyle/>
        <a:p>
          <a:r>
            <a:rPr lang="sv-SE" b="1" dirty="0">
              <a:solidFill>
                <a:srgbClr val="000000"/>
              </a:solidFill>
            </a:rPr>
            <a:t>Oktober</a:t>
          </a:r>
        </a:p>
      </dgm:t>
    </dgm:pt>
    <dgm:pt modelId="{F9A3AFD8-2589-4478-9EF1-C3D07ADA25E0}" type="parTrans" cxnId="{4384B683-5966-4DE5-A1FA-B9338A68B8C3}">
      <dgm:prSet/>
      <dgm:spPr/>
      <dgm:t>
        <a:bodyPr/>
        <a:lstStyle/>
        <a:p>
          <a:endParaRPr lang="sv-SE"/>
        </a:p>
      </dgm:t>
    </dgm:pt>
    <dgm:pt modelId="{2D17228D-EA98-4F5E-9DF6-A564BA03D055}" type="sibTrans" cxnId="{4384B683-5966-4DE5-A1FA-B9338A68B8C3}">
      <dgm:prSet/>
      <dgm:spPr/>
      <dgm:t>
        <a:bodyPr/>
        <a:lstStyle/>
        <a:p>
          <a:endParaRPr lang="sv-SE"/>
        </a:p>
      </dgm:t>
    </dgm:pt>
    <dgm:pt modelId="{9BC57DA8-7EB2-432B-A08D-E5308FA38874}">
      <dgm:prSet phldrT="[Text]" custT="1"/>
      <dgm:spPr/>
      <dgm:t>
        <a:bodyPr/>
        <a:lstStyle/>
        <a:p>
          <a:r>
            <a:rPr lang="sv-SE" sz="1800" dirty="0"/>
            <a:t>Hanteras centralt:</a:t>
          </a:r>
        </a:p>
        <a:p>
          <a:r>
            <a:rPr lang="sv-SE" sz="1800" dirty="0"/>
            <a:t>Information</a:t>
          </a:r>
        </a:p>
      </dgm:t>
    </dgm:pt>
    <dgm:pt modelId="{BBD34222-0659-4668-A0E6-A32E85339DF0}" type="parTrans" cxnId="{30BCF083-DC3C-46FF-B44A-ACC5C690B583}">
      <dgm:prSet/>
      <dgm:spPr/>
      <dgm:t>
        <a:bodyPr/>
        <a:lstStyle/>
        <a:p>
          <a:endParaRPr lang="sv-SE"/>
        </a:p>
      </dgm:t>
    </dgm:pt>
    <dgm:pt modelId="{B9879BB8-8FF5-4729-82E1-4E60C9B95B8C}" type="sibTrans" cxnId="{30BCF083-DC3C-46FF-B44A-ACC5C690B583}">
      <dgm:prSet/>
      <dgm:spPr/>
      <dgm:t>
        <a:bodyPr/>
        <a:lstStyle/>
        <a:p>
          <a:endParaRPr lang="sv-SE"/>
        </a:p>
      </dgm:t>
    </dgm:pt>
    <dgm:pt modelId="{A9DEFE74-52BB-4699-8596-A3C434B93590}">
      <dgm:prSet phldrT="[Text]" custT="1"/>
      <dgm:spPr/>
      <dgm:t>
        <a:bodyPr/>
        <a:lstStyle/>
        <a:p>
          <a:r>
            <a:rPr lang="sv-SE" sz="1800" dirty="0">
              <a:solidFill>
                <a:srgbClr val="000000"/>
              </a:solidFill>
            </a:rPr>
            <a:t>Hanteras av verksamhet:</a:t>
          </a:r>
        </a:p>
        <a:p>
          <a:r>
            <a:rPr lang="sv-SE" sz="1800" dirty="0">
              <a:solidFill>
                <a:srgbClr val="000000"/>
              </a:solidFill>
            </a:rPr>
            <a:t>Nya scheman är införda </a:t>
          </a:r>
        </a:p>
        <a:p>
          <a:r>
            <a:rPr lang="sv-SE" sz="1800" dirty="0">
              <a:solidFill>
                <a:srgbClr val="000000"/>
              </a:solidFill>
            </a:rPr>
            <a:t>Fortsatt anpassning och uppföljning av arbetstider</a:t>
          </a:r>
        </a:p>
      </dgm:t>
    </dgm:pt>
    <dgm:pt modelId="{81088DE1-136E-4A08-9E8C-3316B6E856B4}" type="parTrans" cxnId="{249ED8E9-309F-4031-B584-3EFB83998303}">
      <dgm:prSet/>
      <dgm:spPr/>
      <dgm:t>
        <a:bodyPr/>
        <a:lstStyle/>
        <a:p>
          <a:endParaRPr lang="sv-SE"/>
        </a:p>
      </dgm:t>
    </dgm:pt>
    <dgm:pt modelId="{C4C1A820-97C6-4798-9DE0-F508109D5308}" type="sibTrans" cxnId="{249ED8E9-309F-4031-B584-3EFB83998303}">
      <dgm:prSet/>
      <dgm:spPr/>
      <dgm:t>
        <a:bodyPr/>
        <a:lstStyle/>
        <a:p>
          <a:endParaRPr lang="sv-SE"/>
        </a:p>
      </dgm:t>
    </dgm:pt>
    <dgm:pt modelId="{B7AF94A7-D6BC-4F90-8F99-DBA66453E7E3}">
      <dgm:prSet phldrT="[Text]"/>
      <dgm:spPr>
        <a:solidFill>
          <a:srgbClr val="FFB300"/>
        </a:solidFill>
      </dgm:spPr>
      <dgm:t>
        <a:bodyPr/>
        <a:lstStyle/>
        <a:p>
          <a:r>
            <a:rPr lang="sv-SE" b="1" dirty="0">
              <a:solidFill>
                <a:srgbClr val="000000"/>
              </a:solidFill>
            </a:rPr>
            <a:t>Mars-April</a:t>
          </a:r>
        </a:p>
      </dgm:t>
    </dgm:pt>
    <dgm:pt modelId="{71C81F1E-9D0B-47AC-B937-8CCFB5A8D9BD}" type="parTrans" cxnId="{C8879096-908D-432B-B99C-3A4A6ACEC177}">
      <dgm:prSet/>
      <dgm:spPr/>
      <dgm:t>
        <a:bodyPr/>
        <a:lstStyle/>
        <a:p>
          <a:endParaRPr lang="sv-SE"/>
        </a:p>
      </dgm:t>
    </dgm:pt>
    <dgm:pt modelId="{7A075297-AB62-4EDC-A3BE-1F30F83BBBEB}" type="sibTrans" cxnId="{C8879096-908D-432B-B99C-3A4A6ACEC177}">
      <dgm:prSet/>
      <dgm:spPr/>
      <dgm:t>
        <a:bodyPr/>
        <a:lstStyle/>
        <a:p>
          <a:endParaRPr lang="sv-SE"/>
        </a:p>
      </dgm:t>
    </dgm:pt>
    <dgm:pt modelId="{1B072CF9-12CE-43B1-A85E-255F92B7BEBA}">
      <dgm:prSet phldrT="[Text]" custT="1"/>
      <dgm:spPr/>
      <dgm:t>
        <a:bodyPr/>
        <a:lstStyle/>
        <a:p>
          <a:r>
            <a:rPr lang="sv-SE" sz="2000" dirty="0">
              <a:solidFill>
                <a:srgbClr val="000000"/>
              </a:solidFill>
            </a:rPr>
            <a:t>Lokal riskbedömning</a:t>
          </a:r>
        </a:p>
      </dgm:t>
    </dgm:pt>
    <dgm:pt modelId="{E70878B6-2546-40FD-90F5-E70E787908B1}" type="parTrans" cxnId="{AD9A5D64-F7DF-4738-92E9-189AF0A29D05}">
      <dgm:prSet/>
      <dgm:spPr/>
      <dgm:t>
        <a:bodyPr/>
        <a:lstStyle/>
        <a:p>
          <a:endParaRPr lang="sv-SE"/>
        </a:p>
      </dgm:t>
    </dgm:pt>
    <dgm:pt modelId="{EDCD059E-D2FA-4B73-83C6-305CFE5B677D}" type="sibTrans" cxnId="{AD9A5D64-F7DF-4738-92E9-189AF0A29D05}">
      <dgm:prSet/>
      <dgm:spPr/>
      <dgm:t>
        <a:bodyPr/>
        <a:lstStyle/>
        <a:p>
          <a:endParaRPr lang="sv-SE"/>
        </a:p>
      </dgm:t>
    </dgm:pt>
    <dgm:pt modelId="{B16780EB-20E6-4576-AFA8-8BD7C4521B57}">
      <dgm:prSet phldrT="[Text]" custT="1"/>
      <dgm:spPr/>
      <dgm:t>
        <a:bodyPr/>
        <a:lstStyle/>
        <a:p>
          <a:r>
            <a:rPr lang="sv-SE" sz="1800" dirty="0"/>
            <a:t>Kommunikations stöd runt positiva hälsoeffekter</a:t>
          </a:r>
        </a:p>
      </dgm:t>
    </dgm:pt>
    <dgm:pt modelId="{3DFA8C8A-3BF8-4F05-9704-5BDEC639248B}" type="parTrans" cxnId="{320ACC2E-4F80-46DD-B971-142B3681CDF6}">
      <dgm:prSet/>
      <dgm:spPr/>
      <dgm:t>
        <a:bodyPr/>
        <a:lstStyle/>
        <a:p>
          <a:endParaRPr lang="sv-SE"/>
        </a:p>
      </dgm:t>
    </dgm:pt>
    <dgm:pt modelId="{6F251B24-5562-4E2A-B6D6-99BD35D2F155}" type="sibTrans" cxnId="{320ACC2E-4F80-46DD-B971-142B3681CDF6}">
      <dgm:prSet/>
      <dgm:spPr/>
      <dgm:t>
        <a:bodyPr/>
        <a:lstStyle/>
        <a:p>
          <a:endParaRPr lang="sv-SE"/>
        </a:p>
      </dgm:t>
    </dgm:pt>
    <dgm:pt modelId="{85ABE2F3-C352-4647-8B63-5296588CB3B6}">
      <dgm:prSet phldrT="[Text]" custT="1"/>
      <dgm:spPr/>
      <dgm:t>
        <a:bodyPr/>
        <a:lstStyle/>
        <a:p>
          <a:r>
            <a:rPr lang="sv-SE" sz="1800" dirty="0">
              <a:solidFill>
                <a:srgbClr val="000000"/>
              </a:solidFill>
            </a:rPr>
            <a:t>Hanteras av verksamhet:</a:t>
          </a:r>
        </a:p>
        <a:p>
          <a:r>
            <a:rPr lang="sv-SE" sz="1800" dirty="0">
              <a:solidFill>
                <a:srgbClr val="000000"/>
              </a:solidFill>
            </a:rPr>
            <a:t>Dialog med medarbetare</a:t>
          </a:r>
        </a:p>
        <a:p>
          <a:r>
            <a:rPr lang="sv-SE" sz="1800" dirty="0">
              <a:solidFill>
                <a:srgbClr val="000000"/>
              </a:solidFill>
            </a:rPr>
            <a:t>Nya scheman anpassade efter de nya reglerna görs färdiga för successivt införande</a:t>
          </a:r>
        </a:p>
      </dgm:t>
    </dgm:pt>
    <dgm:pt modelId="{57C55590-EDBC-4B16-884F-369377D65099}" type="parTrans" cxnId="{5724067F-0D54-4D77-A98A-243A1DEE31AC}">
      <dgm:prSet/>
      <dgm:spPr/>
      <dgm:t>
        <a:bodyPr/>
        <a:lstStyle/>
        <a:p>
          <a:endParaRPr lang="sv-SE"/>
        </a:p>
      </dgm:t>
    </dgm:pt>
    <dgm:pt modelId="{F7AB8D22-E8E4-44C1-80F5-C3957F53B652}" type="sibTrans" cxnId="{5724067F-0D54-4D77-A98A-243A1DEE31AC}">
      <dgm:prSet/>
      <dgm:spPr/>
      <dgm:t>
        <a:bodyPr/>
        <a:lstStyle/>
        <a:p>
          <a:endParaRPr lang="sv-SE"/>
        </a:p>
      </dgm:t>
    </dgm:pt>
    <dgm:pt modelId="{B0AE1DDA-BC12-477B-B9D8-186C4C0F75BD}">
      <dgm:prSet phldrT="[Text]" custT="1"/>
      <dgm:spPr/>
      <dgm:t>
        <a:bodyPr/>
        <a:lstStyle/>
        <a:p>
          <a:r>
            <a:rPr lang="sv-SE" sz="1800" dirty="0"/>
            <a:t>Paketering av SKR:s info</a:t>
          </a:r>
        </a:p>
      </dgm:t>
    </dgm:pt>
    <dgm:pt modelId="{9BC5D4CD-01DA-44B2-921C-9BFC3834D96A}" type="sibTrans" cxnId="{65A27C56-ACD2-42C7-8DE4-F6BAE1D5A2D8}">
      <dgm:prSet/>
      <dgm:spPr/>
      <dgm:t>
        <a:bodyPr/>
        <a:lstStyle/>
        <a:p>
          <a:endParaRPr lang="sv-SE"/>
        </a:p>
      </dgm:t>
    </dgm:pt>
    <dgm:pt modelId="{D5ED692E-517F-45A9-B6B1-82B5D894B325}" type="parTrans" cxnId="{65A27C56-ACD2-42C7-8DE4-F6BAE1D5A2D8}">
      <dgm:prSet/>
      <dgm:spPr/>
      <dgm:t>
        <a:bodyPr/>
        <a:lstStyle/>
        <a:p>
          <a:endParaRPr lang="sv-SE"/>
        </a:p>
      </dgm:t>
    </dgm:pt>
    <dgm:pt modelId="{D0E58FDC-3214-4D8B-9F7A-7F90F0D3A3ED}">
      <dgm:prSet phldrT="[Text]" custT="1"/>
      <dgm:spPr/>
      <dgm:t>
        <a:bodyPr/>
        <a:lstStyle/>
        <a:p>
          <a:r>
            <a:rPr lang="sv-SE" sz="1800" dirty="0"/>
            <a:t>Hanteras centralt:</a:t>
          </a:r>
        </a:p>
        <a:p>
          <a:r>
            <a:rPr lang="sv-SE" sz="1800" dirty="0"/>
            <a:t>Handlingsplan för hantering av  lokala avtal</a:t>
          </a:r>
        </a:p>
      </dgm:t>
    </dgm:pt>
    <dgm:pt modelId="{B65E6AB6-E188-45FA-9DFB-34BECB0788FC}" type="sibTrans" cxnId="{3B577708-E839-4A61-B78C-F48734BA19B8}">
      <dgm:prSet/>
      <dgm:spPr/>
      <dgm:t>
        <a:bodyPr/>
        <a:lstStyle/>
        <a:p>
          <a:endParaRPr lang="sv-SE"/>
        </a:p>
      </dgm:t>
    </dgm:pt>
    <dgm:pt modelId="{C9C64341-AE7E-4E72-9C77-E1BDBF714F95}" type="parTrans" cxnId="{3B577708-E839-4A61-B78C-F48734BA19B8}">
      <dgm:prSet/>
      <dgm:spPr/>
      <dgm:t>
        <a:bodyPr/>
        <a:lstStyle/>
        <a:p>
          <a:endParaRPr lang="sv-SE"/>
        </a:p>
      </dgm:t>
    </dgm:pt>
    <dgm:pt modelId="{16E08BF6-D061-4766-A73C-097F36BD971F}">
      <dgm:prSet phldrT="[Text]" custT="1"/>
      <dgm:spPr>
        <a:solidFill>
          <a:srgbClr val="182745"/>
        </a:solidFill>
        <a:ln w="25400" cap="flat" cmpd="sng" algn="ctr">
          <a:solidFill>
            <a:prstClr val="white">
              <a:hueOff val="0"/>
              <a:satOff val="0"/>
              <a:lumOff val="0"/>
              <a:alphaOff val="0"/>
            </a:prstClr>
          </a:solidFill>
          <a:prstDash val="solid"/>
        </a:ln>
        <a:effectLst/>
      </dgm:spPr>
      <dgm:t>
        <a:bodyPr spcFirstLastPara="0" vert="horz" wrap="square" lIns="0" tIns="102870" rIns="133350" bIns="0" numCol="1" spcCol="1270" anchor="t" anchorCtr="0"/>
        <a:lstStyle/>
        <a:p>
          <a:pPr marL="0" lvl="0" indent="0" algn="r" defTabSz="1333500">
            <a:lnSpc>
              <a:spcPct val="90000"/>
            </a:lnSpc>
            <a:spcBef>
              <a:spcPct val="0"/>
            </a:spcBef>
            <a:spcAft>
              <a:spcPct val="35000"/>
            </a:spcAft>
            <a:buNone/>
          </a:pPr>
          <a:r>
            <a:rPr lang="sv-SE" sz="3000" b="1" kern="1200" dirty="0">
              <a:solidFill>
                <a:srgbClr val="FFFFFF"/>
              </a:solidFill>
              <a:latin typeface="Calibri Light"/>
              <a:ea typeface="+mn-ea"/>
              <a:cs typeface="+mn-cs"/>
            </a:rPr>
            <a:t>Februari</a:t>
          </a:r>
        </a:p>
      </dgm:t>
    </dgm:pt>
    <dgm:pt modelId="{E38A687D-98E5-4386-B9BF-78B7C38E191F}" type="sibTrans" cxnId="{F3B2A596-50A0-41C3-AB88-BC8D148234DB}">
      <dgm:prSet/>
      <dgm:spPr/>
      <dgm:t>
        <a:bodyPr/>
        <a:lstStyle/>
        <a:p>
          <a:endParaRPr lang="sv-SE"/>
        </a:p>
      </dgm:t>
    </dgm:pt>
    <dgm:pt modelId="{016A3BBE-4150-4A0A-BEA5-CF4D525B000C}" type="parTrans" cxnId="{F3B2A596-50A0-41C3-AB88-BC8D148234DB}">
      <dgm:prSet/>
      <dgm:spPr/>
      <dgm:t>
        <a:bodyPr/>
        <a:lstStyle/>
        <a:p>
          <a:endParaRPr lang="sv-SE"/>
        </a:p>
      </dgm:t>
    </dgm:pt>
    <dgm:pt modelId="{BF93BFD3-1182-4303-A573-BB24B3C8A2A5}" type="pres">
      <dgm:prSet presAssocID="{4199ECC6-977E-407C-AC11-0219F53EA35F}" presName="Name0" presStyleCnt="0">
        <dgm:presLayoutVars>
          <dgm:dir/>
          <dgm:animLvl val="lvl"/>
          <dgm:resizeHandles val="exact"/>
        </dgm:presLayoutVars>
      </dgm:prSet>
      <dgm:spPr/>
    </dgm:pt>
    <dgm:pt modelId="{C4526FCF-7121-428A-90C2-6CEB29F40190}" type="pres">
      <dgm:prSet presAssocID="{16E08BF6-D061-4766-A73C-097F36BD971F}" presName="compositeNode" presStyleCnt="0">
        <dgm:presLayoutVars>
          <dgm:bulletEnabled val="1"/>
        </dgm:presLayoutVars>
      </dgm:prSet>
      <dgm:spPr/>
    </dgm:pt>
    <dgm:pt modelId="{F3BB3FDA-73AB-4A2B-AE9A-95698957273C}" type="pres">
      <dgm:prSet presAssocID="{16E08BF6-D061-4766-A73C-097F36BD971F}" presName="bgRect" presStyleLbl="node1" presStyleIdx="0" presStyleCnt="7" custScaleX="95820" custScaleY="114572" custLinFactNeighborX="979" custLinFactNeighborY="857"/>
      <dgm:spPr>
        <a:xfrm>
          <a:off x="33855" y="3181872"/>
          <a:ext cx="2620347" cy="3759780"/>
        </a:xfrm>
        <a:prstGeom prst="roundRect">
          <a:avLst>
            <a:gd name="adj" fmla="val 5000"/>
          </a:avLst>
        </a:prstGeom>
      </dgm:spPr>
    </dgm:pt>
    <dgm:pt modelId="{E3B4D443-8AD1-4845-AF3C-6BE9C1FBFA4D}" type="pres">
      <dgm:prSet presAssocID="{16E08BF6-D061-4766-A73C-097F36BD971F}" presName="parentNode" presStyleLbl="node1" presStyleIdx="0" presStyleCnt="7">
        <dgm:presLayoutVars>
          <dgm:chMax val="0"/>
          <dgm:bulletEnabled val="1"/>
        </dgm:presLayoutVars>
      </dgm:prSet>
      <dgm:spPr/>
    </dgm:pt>
    <dgm:pt modelId="{208F1ECC-81F0-4E52-B39D-762017B098D8}" type="pres">
      <dgm:prSet presAssocID="{16E08BF6-D061-4766-A73C-097F36BD971F}" presName="childNode" presStyleLbl="node1" presStyleIdx="0" presStyleCnt="7">
        <dgm:presLayoutVars>
          <dgm:bulletEnabled val="1"/>
        </dgm:presLayoutVars>
      </dgm:prSet>
      <dgm:spPr/>
    </dgm:pt>
    <dgm:pt modelId="{036AD4CE-8B79-499E-A2FD-210A33599AE0}" type="pres">
      <dgm:prSet presAssocID="{E38A687D-98E5-4386-B9BF-78B7C38E191F}" presName="hSp" presStyleCnt="0"/>
      <dgm:spPr/>
    </dgm:pt>
    <dgm:pt modelId="{95E52871-87ED-4374-B34F-8B01CE26DE6B}" type="pres">
      <dgm:prSet presAssocID="{E38A687D-98E5-4386-B9BF-78B7C38E191F}" presName="vProcSp" presStyleCnt="0"/>
      <dgm:spPr/>
    </dgm:pt>
    <dgm:pt modelId="{7E78A6B8-AEA8-4940-9F10-979C717A9710}" type="pres">
      <dgm:prSet presAssocID="{E38A687D-98E5-4386-B9BF-78B7C38E191F}" presName="vSp1" presStyleCnt="0"/>
      <dgm:spPr/>
    </dgm:pt>
    <dgm:pt modelId="{5260282A-4A8B-4535-91C2-7E3912CD42BA}" type="pres">
      <dgm:prSet presAssocID="{E38A687D-98E5-4386-B9BF-78B7C38E191F}" presName="simulatedConn" presStyleLbl="solidFgAcc1" presStyleIdx="0" presStyleCnt="6"/>
      <dgm:spPr/>
    </dgm:pt>
    <dgm:pt modelId="{74CA57F1-3EA9-4307-ADE4-B3A4ECA28E9F}" type="pres">
      <dgm:prSet presAssocID="{E38A687D-98E5-4386-B9BF-78B7C38E191F}" presName="vSp2" presStyleCnt="0"/>
      <dgm:spPr/>
    </dgm:pt>
    <dgm:pt modelId="{5F252D6D-40BE-40BC-8EF0-318141F6752F}" type="pres">
      <dgm:prSet presAssocID="{E38A687D-98E5-4386-B9BF-78B7C38E191F}" presName="sibTrans" presStyleCnt="0"/>
      <dgm:spPr/>
    </dgm:pt>
    <dgm:pt modelId="{63465947-4FF4-4C52-84DE-C1411C43DFDC}" type="pres">
      <dgm:prSet presAssocID="{F9CE7BE3-C692-4C78-A30D-C7492E4449B8}" presName="compositeNode" presStyleCnt="0">
        <dgm:presLayoutVars>
          <dgm:bulletEnabled val="1"/>
        </dgm:presLayoutVars>
      </dgm:prSet>
      <dgm:spPr/>
    </dgm:pt>
    <dgm:pt modelId="{D17AFB16-F372-41DD-BCA8-DA70720A7A12}" type="pres">
      <dgm:prSet presAssocID="{F9CE7BE3-C692-4C78-A30D-C7492E4449B8}" presName="bgRect" presStyleLbl="node1" presStyleIdx="1" presStyleCnt="7" custScaleY="114571"/>
      <dgm:spPr/>
    </dgm:pt>
    <dgm:pt modelId="{C2AC6EED-6CEF-41B4-82B5-9326474E1545}" type="pres">
      <dgm:prSet presAssocID="{F9CE7BE3-C692-4C78-A30D-C7492E4449B8}" presName="parentNode" presStyleLbl="node1" presStyleIdx="1" presStyleCnt="7">
        <dgm:presLayoutVars>
          <dgm:chMax val="0"/>
          <dgm:bulletEnabled val="1"/>
        </dgm:presLayoutVars>
      </dgm:prSet>
      <dgm:spPr/>
    </dgm:pt>
    <dgm:pt modelId="{DD6320C9-6E79-4F38-974E-428446BEE1E3}" type="pres">
      <dgm:prSet presAssocID="{F9CE7BE3-C692-4C78-A30D-C7492E4449B8}" presName="childNode" presStyleLbl="node1" presStyleIdx="1" presStyleCnt="7">
        <dgm:presLayoutVars>
          <dgm:bulletEnabled val="1"/>
        </dgm:presLayoutVars>
      </dgm:prSet>
      <dgm:spPr/>
    </dgm:pt>
    <dgm:pt modelId="{96499633-13C1-4FCC-BDA4-51234F45C665}" type="pres">
      <dgm:prSet presAssocID="{D8384DA3-1EAA-4E60-B961-84D27B168CD9}" presName="hSp" presStyleCnt="0"/>
      <dgm:spPr/>
    </dgm:pt>
    <dgm:pt modelId="{E16495CC-1601-41BE-8896-26DBC147A742}" type="pres">
      <dgm:prSet presAssocID="{D8384DA3-1EAA-4E60-B961-84D27B168CD9}" presName="vProcSp" presStyleCnt="0"/>
      <dgm:spPr/>
    </dgm:pt>
    <dgm:pt modelId="{6C526F56-937F-4A3E-951E-A7E2E2ACE74A}" type="pres">
      <dgm:prSet presAssocID="{D8384DA3-1EAA-4E60-B961-84D27B168CD9}" presName="vSp1" presStyleCnt="0"/>
      <dgm:spPr/>
    </dgm:pt>
    <dgm:pt modelId="{26D5298F-E65A-40DA-87E5-A66CF89F78BF}" type="pres">
      <dgm:prSet presAssocID="{D8384DA3-1EAA-4E60-B961-84D27B168CD9}" presName="simulatedConn" presStyleLbl="solidFgAcc1" presStyleIdx="1" presStyleCnt="6"/>
      <dgm:spPr/>
    </dgm:pt>
    <dgm:pt modelId="{6C5F0866-AC45-4B7C-8172-72C43F851672}" type="pres">
      <dgm:prSet presAssocID="{D8384DA3-1EAA-4E60-B961-84D27B168CD9}" presName="vSp2" presStyleCnt="0"/>
      <dgm:spPr/>
    </dgm:pt>
    <dgm:pt modelId="{986530D2-9EE4-4652-93CF-477AC76FB501}" type="pres">
      <dgm:prSet presAssocID="{D8384DA3-1EAA-4E60-B961-84D27B168CD9}" presName="sibTrans" presStyleCnt="0"/>
      <dgm:spPr/>
    </dgm:pt>
    <dgm:pt modelId="{664E34F5-6345-4CEE-8DC9-7D8EF81E1C40}" type="pres">
      <dgm:prSet presAssocID="{B7AF94A7-D6BC-4F90-8F99-DBA66453E7E3}" presName="compositeNode" presStyleCnt="0">
        <dgm:presLayoutVars>
          <dgm:bulletEnabled val="1"/>
        </dgm:presLayoutVars>
      </dgm:prSet>
      <dgm:spPr/>
    </dgm:pt>
    <dgm:pt modelId="{A3F299E2-0A18-45EE-BAC4-A5225165812D}" type="pres">
      <dgm:prSet presAssocID="{B7AF94A7-D6BC-4F90-8F99-DBA66453E7E3}" presName="bgRect" presStyleLbl="node1" presStyleIdx="2" presStyleCnt="7" custScaleY="114572"/>
      <dgm:spPr/>
    </dgm:pt>
    <dgm:pt modelId="{B3989FCF-FFEA-4D14-8F3E-03FE24E837E5}" type="pres">
      <dgm:prSet presAssocID="{B7AF94A7-D6BC-4F90-8F99-DBA66453E7E3}" presName="parentNode" presStyleLbl="node1" presStyleIdx="2" presStyleCnt="7">
        <dgm:presLayoutVars>
          <dgm:chMax val="0"/>
          <dgm:bulletEnabled val="1"/>
        </dgm:presLayoutVars>
      </dgm:prSet>
      <dgm:spPr/>
    </dgm:pt>
    <dgm:pt modelId="{53545DB8-E567-4AB0-9CA0-483CD43051B9}" type="pres">
      <dgm:prSet presAssocID="{B7AF94A7-D6BC-4F90-8F99-DBA66453E7E3}" presName="childNode" presStyleLbl="node1" presStyleIdx="2" presStyleCnt="7">
        <dgm:presLayoutVars>
          <dgm:bulletEnabled val="1"/>
        </dgm:presLayoutVars>
      </dgm:prSet>
      <dgm:spPr/>
    </dgm:pt>
    <dgm:pt modelId="{64FE6616-0239-4074-B833-93A33989252B}" type="pres">
      <dgm:prSet presAssocID="{7A075297-AB62-4EDC-A3BE-1F30F83BBBEB}" presName="hSp" presStyleCnt="0"/>
      <dgm:spPr/>
    </dgm:pt>
    <dgm:pt modelId="{7971F8DA-C069-4BCB-A0F0-8E9E330E148A}" type="pres">
      <dgm:prSet presAssocID="{7A075297-AB62-4EDC-A3BE-1F30F83BBBEB}" presName="vProcSp" presStyleCnt="0"/>
      <dgm:spPr/>
    </dgm:pt>
    <dgm:pt modelId="{0DBC1C7A-32A4-498C-B97D-CD384BFE54FF}" type="pres">
      <dgm:prSet presAssocID="{7A075297-AB62-4EDC-A3BE-1F30F83BBBEB}" presName="vSp1" presStyleCnt="0"/>
      <dgm:spPr/>
    </dgm:pt>
    <dgm:pt modelId="{D2FFF4C5-F2C8-4E44-92CC-72EFA40696EC}" type="pres">
      <dgm:prSet presAssocID="{7A075297-AB62-4EDC-A3BE-1F30F83BBBEB}" presName="simulatedConn" presStyleLbl="solidFgAcc1" presStyleIdx="2" presStyleCnt="6"/>
      <dgm:spPr/>
    </dgm:pt>
    <dgm:pt modelId="{475BBECB-932E-41BB-9B79-5BE3C6496DC2}" type="pres">
      <dgm:prSet presAssocID="{7A075297-AB62-4EDC-A3BE-1F30F83BBBEB}" presName="vSp2" presStyleCnt="0"/>
      <dgm:spPr/>
    </dgm:pt>
    <dgm:pt modelId="{BF710E28-7EFB-4369-95C0-E07EBF437573}" type="pres">
      <dgm:prSet presAssocID="{7A075297-AB62-4EDC-A3BE-1F30F83BBBEB}" presName="sibTrans" presStyleCnt="0"/>
      <dgm:spPr/>
    </dgm:pt>
    <dgm:pt modelId="{0F1DA2B2-B54E-48BD-BC00-B67F8E5FF9A0}" type="pres">
      <dgm:prSet presAssocID="{C274356B-87D0-4D0B-BEC5-80532CF70BBF}" presName="compositeNode" presStyleCnt="0">
        <dgm:presLayoutVars>
          <dgm:bulletEnabled val="1"/>
        </dgm:presLayoutVars>
      </dgm:prSet>
      <dgm:spPr/>
    </dgm:pt>
    <dgm:pt modelId="{F53362DA-F2A8-4C1F-9F4A-0D3E251EA509}" type="pres">
      <dgm:prSet presAssocID="{C274356B-87D0-4D0B-BEC5-80532CF70BBF}" presName="bgRect" presStyleLbl="node1" presStyleIdx="3" presStyleCnt="7" custScaleY="114566" custLinFactNeighborX="0" custLinFactNeighborY="1037"/>
      <dgm:spPr/>
    </dgm:pt>
    <dgm:pt modelId="{96C25045-811B-4D6F-AE7C-C299146DC768}" type="pres">
      <dgm:prSet presAssocID="{C274356B-87D0-4D0B-BEC5-80532CF70BBF}" presName="parentNode" presStyleLbl="node1" presStyleIdx="3" presStyleCnt="7">
        <dgm:presLayoutVars>
          <dgm:chMax val="0"/>
          <dgm:bulletEnabled val="1"/>
        </dgm:presLayoutVars>
      </dgm:prSet>
      <dgm:spPr/>
    </dgm:pt>
    <dgm:pt modelId="{D5EEFBB4-4DE0-47FB-90B9-DFED6D9F97CB}" type="pres">
      <dgm:prSet presAssocID="{C274356B-87D0-4D0B-BEC5-80532CF70BBF}" presName="childNode" presStyleLbl="node1" presStyleIdx="3" presStyleCnt="7">
        <dgm:presLayoutVars>
          <dgm:bulletEnabled val="1"/>
        </dgm:presLayoutVars>
      </dgm:prSet>
      <dgm:spPr/>
    </dgm:pt>
    <dgm:pt modelId="{7D5C3467-6AAD-46BE-A36D-942C64706349}" type="pres">
      <dgm:prSet presAssocID="{E4C25109-2D62-4D5D-A574-8E57783879FB}" presName="hSp" presStyleCnt="0"/>
      <dgm:spPr/>
    </dgm:pt>
    <dgm:pt modelId="{AA7F26EF-17DF-4EAC-BD48-DD63FB242236}" type="pres">
      <dgm:prSet presAssocID="{E4C25109-2D62-4D5D-A574-8E57783879FB}" presName="vProcSp" presStyleCnt="0"/>
      <dgm:spPr/>
    </dgm:pt>
    <dgm:pt modelId="{1417113B-498E-4F98-A283-720755A2BA3B}" type="pres">
      <dgm:prSet presAssocID="{E4C25109-2D62-4D5D-A574-8E57783879FB}" presName="vSp1" presStyleCnt="0"/>
      <dgm:spPr/>
    </dgm:pt>
    <dgm:pt modelId="{4614F984-6081-4986-BC46-7F4A7704C435}" type="pres">
      <dgm:prSet presAssocID="{E4C25109-2D62-4D5D-A574-8E57783879FB}" presName="simulatedConn" presStyleLbl="solidFgAcc1" presStyleIdx="3" presStyleCnt="6"/>
      <dgm:spPr/>
    </dgm:pt>
    <dgm:pt modelId="{306262F5-3720-49C1-92D7-A7B03CFAD453}" type="pres">
      <dgm:prSet presAssocID="{E4C25109-2D62-4D5D-A574-8E57783879FB}" presName="vSp2" presStyleCnt="0"/>
      <dgm:spPr/>
    </dgm:pt>
    <dgm:pt modelId="{53270BBA-ACFA-494C-B081-29B93A2BD67D}" type="pres">
      <dgm:prSet presAssocID="{E4C25109-2D62-4D5D-A574-8E57783879FB}" presName="sibTrans" presStyleCnt="0"/>
      <dgm:spPr/>
    </dgm:pt>
    <dgm:pt modelId="{669D598E-096F-4B1F-99AE-9FE3D3F951C6}" type="pres">
      <dgm:prSet presAssocID="{80B2545E-CC03-400A-9DCD-801A35EEAAB5}" presName="compositeNode" presStyleCnt="0">
        <dgm:presLayoutVars>
          <dgm:bulletEnabled val="1"/>
        </dgm:presLayoutVars>
      </dgm:prSet>
      <dgm:spPr/>
    </dgm:pt>
    <dgm:pt modelId="{553C87D3-0214-4E03-B7A2-5955C687742F}" type="pres">
      <dgm:prSet presAssocID="{80B2545E-CC03-400A-9DCD-801A35EEAAB5}" presName="bgRect" presStyleLbl="node1" presStyleIdx="4" presStyleCnt="7" custScaleY="114566"/>
      <dgm:spPr/>
    </dgm:pt>
    <dgm:pt modelId="{0728515E-990E-4E07-B81D-47571F618054}" type="pres">
      <dgm:prSet presAssocID="{80B2545E-CC03-400A-9DCD-801A35EEAAB5}" presName="parentNode" presStyleLbl="node1" presStyleIdx="4" presStyleCnt="7">
        <dgm:presLayoutVars>
          <dgm:chMax val="0"/>
          <dgm:bulletEnabled val="1"/>
        </dgm:presLayoutVars>
      </dgm:prSet>
      <dgm:spPr/>
    </dgm:pt>
    <dgm:pt modelId="{58368986-AA9D-4AE6-B680-1160ACDD85ED}" type="pres">
      <dgm:prSet presAssocID="{80B2545E-CC03-400A-9DCD-801A35EEAAB5}" presName="childNode" presStyleLbl="node1" presStyleIdx="4" presStyleCnt="7">
        <dgm:presLayoutVars>
          <dgm:bulletEnabled val="1"/>
        </dgm:presLayoutVars>
      </dgm:prSet>
      <dgm:spPr/>
    </dgm:pt>
    <dgm:pt modelId="{3B4907DC-C17E-4B51-9740-3ECBA8BBBF74}" type="pres">
      <dgm:prSet presAssocID="{52A2BB75-2E46-4C63-BC08-C275EAEF6A02}" presName="hSp" presStyleCnt="0"/>
      <dgm:spPr/>
    </dgm:pt>
    <dgm:pt modelId="{01B1C45D-8820-4FA6-A535-BB585522F779}" type="pres">
      <dgm:prSet presAssocID="{52A2BB75-2E46-4C63-BC08-C275EAEF6A02}" presName="vProcSp" presStyleCnt="0"/>
      <dgm:spPr/>
    </dgm:pt>
    <dgm:pt modelId="{484AA2A5-2026-4CEA-96C4-CCD38D84317D}" type="pres">
      <dgm:prSet presAssocID="{52A2BB75-2E46-4C63-BC08-C275EAEF6A02}" presName="vSp1" presStyleCnt="0"/>
      <dgm:spPr/>
    </dgm:pt>
    <dgm:pt modelId="{5A64B5F4-48FA-48BD-B426-4F3E3F87469A}" type="pres">
      <dgm:prSet presAssocID="{52A2BB75-2E46-4C63-BC08-C275EAEF6A02}" presName="simulatedConn" presStyleLbl="solidFgAcc1" presStyleIdx="4" presStyleCnt="6"/>
      <dgm:spPr/>
    </dgm:pt>
    <dgm:pt modelId="{48E87BE5-BCED-49ED-BD80-A93F33694839}" type="pres">
      <dgm:prSet presAssocID="{52A2BB75-2E46-4C63-BC08-C275EAEF6A02}" presName="vSp2" presStyleCnt="0"/>
      <dgm:spPr/>
    </dgm:pt>
    <dgm:pt modelId="{BDA87B7F-0FA7-4BAD-9E42-8327D52B4F12}" type="pres">
      <dgm:prSet presAssocID="{52A2BB75-2E46-4C63-BC08-C275EAEF6A02}" presName="sibTrans" presStyleCnt="0"/>
      <dgm:spPr/>
    </dgm:pt>
    <dgm:pt modelId="{F630528D-8B75-4BC6-B89E-7CFAB1D0C00A}" type="pres">
      <dgm:prSet presAssocID="{254684C5-EBEC-46CB-9730-154308DE87B9}" presName="compositeNode" presStyleCnt="0">
        <dgm:presLayoutVars>
          <dgm:bulletEnabled val="1"/>
        </dgm:presLayoutVars>
      </dgm:prSet>
      <dgm:spPr/>
    </dgm:pt>
    <dgm:pt modelId="{AE47C09E-DE56-4897-AF94-97C41F2335DE}" type="pres">
      <dgm:prSet presAssocID="{254684C5-EBEC-46CB-9730-154308DE87B9}" presName="bgRect" presStyleLbl="node1" presStyleIdx="5" presStyleCnt="7" custScaleY="114566"/>
      <dgm:spPr>
        <a:xfrm>
          <a:off x="14044619" y="3153748"/>
          <a:ext cx="2734656" cy="3759583"/>
        </a:xfrm>
        <a:prstGeom prst="roundRect">
          <a:avLst>
            <a:gd name="adj" fmla="val 5000"/>
          </a:avLst>
        </a:prstGeom>
      </dgm:spPr>
    </dgm:pt>
    <dgm:pt modelId="{7BE499E9-0D3A-4F5E-B066-7B8CD05968C2}" type="pres">
      <dgm:prSet presAssocID="{254684C5-EBEC-46CB-9730-154308DE87B9}" presName="parentNode" presStyleLbl="node1" presStyleIdx="5" presStyleCnt="7">
        <dgm:presLayoutVars>
          <dgm:chMax val="0"/>
          <dgm:bulletEnabled val="1"/>
        </dgm:presLayoutVars>
      </dgm:prSet>
      <dgm:spPr/>
    </dgm:pt>
    <dgm:pt modelId="{F1CC9383-FAA3-4ACA-98D0-902B4ABDE823}" type="pres">
      <dgm:prSet presAssocID="{254684C5-EBEC-46CB-9730-154308DE87B9}" presName="childNode" presStyleLbl="node1" presStyleIdx="5" presStyleCnt="7">
        <dgm:presLayoutVars>
          <dgm:bulletEnabled val="1"/>
        </dgm:presLayoutVars>
      </dgm:prSet>
      <dgm:spPr/>
    </dgm:pt>
    <dgm:pt modelId="{E78E0852-E3EC-4ECC-8894-8FA28FDAFAA8}" type="pres">
      <dgm:prSet presAssocID="{E9097ECA-11E6-47D4-A90F-053F9F476AFE}" presName="hSp" presStyleCnt="0"/>
      <dgm:spPr/>
    </dgm:pt>
    <dgm:pt modelId="{E7E70549-1C26-4A4D-AF1E-5030B34E3496}" type="pres">
      <dgm:prSet presAssocID="{E9097ECA-11E6-47D4-A90F-053F9F476AFE}" presName="vProcSp" presStyleCnt="0"/>
      <dgm:spPr/>
    </dgm:pt>
    <dgm:pt modelId="{65FFBC03-5E1C-44FD-A12A-6C2EFA11F5BF}" type="pres">
      <dgm:prSet presAssocID="{E9097ECA-11E6-47D4-A90F-053F9F476AFE}" presName="vSp1" presStyleCnt="0"/>
      <dgm:spPr/>
    </dgm:pt>
    <dgm:pt modelId="{3AD97FA0-6413-42FD-A24F-27C7B1D0C385}" type="pres">
      <dgm:prSet presAssocID="{E9097ECA-11E6-47D4-A90F-053F9F476AFE}" presName="simulatedConn" presStyleLbl="solidFgAcc1" presStyleIdx="5" presStyleCnt="6"/>
      <dgm:spPr/>
    </dgm:pt>
    <dgm:pt modelId="{CED8E2D4-55E9-4A11-A80F-DFBCBD092CC1}" type="pres">
      <dgm:prSet presAssocID="{E9097ECA-11E6-47D4-A90F-053F9F476AFE}" presName="vSp2" presStyleCnt="0"/>
      <dgm:spPr/>
    </dgm:pt>
    <dgm:pt modelId="{4DE54BB3-22A6-443A-B88E-7130B1D3BFD7}" type="pres">
      <dgm:prSet presAssocID="{E9097ECA-11E6-47D4-A90F-053F9F476AFE}" presName="sibTrans" presStyleCnt="0"/>
      <dgm:spPr/>
    </dgm:pt>
    <dgm:pt modelId="{BA0DDD5A-8E82-432B-A42E-0D28DC5339A1}" type="pres">
      <dgm:prSet presAssocID="{2E644CC5-ECAA-4D4E-A43F-C9BA5AF38146}" presName="compositeNode" presStyleCnt="0">
        <dgm:presLayoutVars>
          <dgm:bulletEnabled val="1"/>
        </dgm:presLayoutVars>
      </dgm:prSet>
      <dgm:spPr/>
    </dgm:pt>
    <dgm:pt modelId="{27C43B01-A7B4-4F5E-B4B9-3675F0120161}" type="pres">
      <dgm:prSet presAssocID="{2E644CC5-ECAA-4D4E-A43F-C9BA5AF38146}" presName="bgRect" presStyleLbl="node1" presStyleIdx="6" presStyleCnt="7" custScaleY="114566"/>
      <dgm:spPr/>
    </dgm:pt>
    <dgm:pt modelId="{BCE208D2-9CDA-4C44-9053-4DACABD54EC9}" type="pres">
      <dgm:prSet presAssocID="{2E644CC5-ECAA-4D4E-A43F-C9BA5AF38146}" presName="parentNode" presStyleLbl="node1" presStyleIdx="6" presStyleCnt="7">
        <dgm:presLayoutVars>
          <dgm:chMax val="0"/>
          <dgm:bulletEnabled val="1"/>
        </dgm:presLayoutVars>
      </dgm:prSet>
      <dgm:spPr/>
    </dgm:pt>
    <dgm:pt modelId="{612CB3FE-F91E-4D5E-96E2-D41D3031FC43}" type="pres">
      <dgm:prSet presAssocID="{2E644CC5-ECAA-4D4E-A43F-C9BA5AF38146}" presName="childNode" presStyleLbl="node1" presStyleIdx="6" presStyleCnt="7">
        <dgm:presLayoutVars>
          <dgm:bulletEnabled val="1"/>
        </dgm:presLayoutVars>
      </dgm:prSet>
      <dgm:spPr/>
    </dgm:pt>
  </dgm:ptLst>
  <dgm:cxnLst>
    <dgm:cxn modelId="{F1D4DF00-886E-49C3-8163-A115703D6CA8}" type="presOf" srcId="{2E644CC5-ECAA-4D4E-A43F-C9BA5AF38146}" destId="{27C43B01-A7B4-4F5E-B4B9-3675F0120161}" srcOrd="0" destOrd="0" presId="urn:microsoft.com/office/officeart/2005/8/layout/hProcess7"/>
    <dgm:cxn modelId="{3B577708-E839-4A61-B78C-F48734BA19B8}" srcId="{16E08BF6-D061-4766-A73C-097F36BD971F}" destId="{D0E58FDC-3214-4D8B-9F7A-7F90F0D3A3ED}" srcOrd="0" destOrd="0" parTransId="{C9C64341-AE7E-4E72-9C77-E1BDBF714F95}" sibTransId="{B65E6AB6-E188-45FA-9DFB-34BECB0788FC}"/>
    <dgm:cxn modelId="{C5703909-E038-4624-9985-55956C2026F5}" type="presOf" srcId="{C274356B-87D0-4D0B-BEC5-80532CF70BBF}" destId="{96C25045-811B-4D6F-AE7C-C299146DC768}" srcOrd="1" destOrd="0" presId="urn:microsoft.com/office/officeart/2005/8/layout/hProcess7"/>
    <dgm:cxn modelId="{9EF5BE0C-DD83-418A-BD2A-45EBC02C2CDE}" type="presOf" srcId="{F9CE7BE3-C692-4C78-A30D-C7492E4449B8}" destId="{C2AC6EED-6CEF-41B4-82B5-9326474E1545}" srcOrd="1" destOrd="0" presId="urn:microsoft.com/office/officeart/2005/8/layout/hProcess7"/>
    <dgm:cxn modelId="{02B8850E-6459-4741-9678-521C2F5D36E5}" type="presOf" srcId="{2E644CC5-ECAA-4D4E-A43F-C9BA5AF38146}" destId="{BCE208D2-9CDA-4C44-9053-4DACABD54EC9}" srcOrd="1" destOrd="0" presId="urn:microsoft.com/office/officeart/2005/8/layout/hProcess7"/>
    <dgm:cxn modelId="{2586961B-FBCD-4211-9960-CD6D31B49A0E}" srcId="{F9CE7BE3-C692-4C78-A30D-C7492E4449B8}" destId="{A451C034-E952-4598-8829-3931372DAAD5}" srcOrd="0" destOrd="0" parTransId="{7D929E9E-7EC6-42C4-A351-A7EB0E3D7AF7}" sibTransId="{D1DCD58B-5618-4825-8D9B-E3488FF97C27}"/>
    <dgm:cxn modelId="{0F7B4726-E69B-40AC-87D5-D8576A563B18}" srcId="{4199ECC6-977E-407C-AC11-0219F53EA35F}" destId="{C274356B-87D0-4D0B-BEC5-80532CF70BBF}" srcOrd="3" destOrd="0" parTransId="{9095807A-D347-45E3-AE7C-9303D34F7D5B}" sibTransId="{E4C25109-2D62-4D5D-A574-8E57783879FB}"/>
    <dgm:cxn modelId="{76E07229-E509-40AF-9AD1-F9DF78E92D1F}" srcId="{4199ECC6-977E-407C-AC11-0219F53EA35F}" destId="{80B2545E-CC03-400A-9DCD-801A35EEAAB5}" srcOrd="4" destOrd="0" parTransId="{AD926562-8946-413A-9C80-D723CD81A8EE}" sibTransId="{52A2BB75-2E46-4C63-BC08-C275EAEF6A02}"/>
    <dgm:cxn modelId="{79329829-D7FD-4170-BFF8-24633FBF74FC}" type="presOf" srcId="{B16780EB-20E6-4576-AFA8-8BD7C4521B57}" destId="{F1CC9383-FAA3-4ACA-98D0-902B4ABDE823}" srcOrd="0" destOrd="1" presId="urn:microsoft.com/office/officeart/2005/8/layout/hProcess7"/>
    <dgm:cxn modelId="{320ACC2E-4F80-46DD-B971-142B3681CDF6}" srcId="{254684C5-EBEC-46CB-9730-154308DE87B9}" destId="{B16780EB-20E6-4576-AFA8-8BD7C4521B57}" srcOrd="1" destOrd="0" parTransId="{3DFA8C8A-3BF8-4F05-9704-5BDEC639248B}" sibTransId="{6F251B24-5562-4E2A-B6D6-99BD35D2F155}"/>
    <dgm:cxn modelId="{7F463935-AEDC-407A-B40A-F66E4F3509DA}" type="presOf" srcId="{15560E43-73EE-428A-A132-6853D4ED714F}" destId="{53545DB8-E567-4AB0-9CA0-483CD43051B9}" srcOrd="0" destOrd="0" presId="urn:microsoft.com/office/officeart/2005/8/layout/hProcess7"/>
    <dgm:cxn modelId="{C2AFF35C-152C-46B1-9A66-AF2645DA4435}" type="presOf" srcId="{A451C034-E952-4598-8829-3931372DAAD5}" destId="{DD6320C9-6E79-4F38-974E-428446BEE1E3}" srcOrd="0" destOrd="0" presId="urn:microsoft.com/office/officeart/2005/8/layout/hProcess7"/>
    <dgm:cxn modelId="{A650D45E-E75E-4444-BDAC-49E627719156}" type="presOf" srcId="{80B2545E-CC03-400A-9DCD-801A35EEAAB5}" destId="{0728515E-990E-4E07-B81D-47571F618054}" srcOrd="1" destOrd="0" presId="urn:microsoft.com/office/officeart/2005/8/layout/hProcess7"/>
    <dgm:cxn modelId="{AD9A5D64-F7DF-4738-92E9-189AF0A29D05}" srcId="{B7AF94A7-D6BC-4F90-8F99-DBA66453E7E3}" destId="{1B072CF9-12CE-43B1-A85E-255F92B7BEBA}" srcOrd="1" destOrd="0" parTransId="{E70878B6-2546-40FD-90F5-E70E787908B1}" sibTransId="{EDCD059E-D2FA-4B73-83C6-305CFE5B677D}"/>
    <dgm:cxn modelId="{FC909C66-D260-413A-91B1-5DB2C3472657}" type="presOf" srcId="{9BC57DA8-7EB2-432B-A08D-E5308FA38874}" destId="{F1CC9383-FAA3-4ACA-98D0-902B4ABDE823}" srcOrd="0" destOrd="0" presId="urn:microsoft.com/office/officeart/2005/8/layout/hProcess7"/>
    <dgm:cxn modelId="{A3DDBD47-936E-4CC4-8446-8F335A9A0723}" type="presOf" srcId="{16E08BF6-D061-4766-A73C-097F36BD971F}" destId="{F3BB3FDA-73AB-4A2B-AE9A-95698957273C}" srcOrd="0" destOrd="0" presId="urn:microsoft.com/office/officeart/2005/8/layout/hProcess7"/>
    <dgm:cxn modelId="{78D6E047-EF38-4ABB-8AD4-1A4201BBDE37}" srcId="{4199ECC6-977E-407C-AC11-0219F53EA35F}" destId="{F9CE7BE3-C692-4C78-A30D-C7492E4449B8}" srcOrd="1" destOrd="0" parTransId="{84B865A6-95DD-469A-9904-71FA36787F3D}" sibTransId="{D8384DA3-1EAA-4E60-B961-84D27B168CD9}"/>
    <dgm:cxn modelId="{1701874A-B3B2-4220-8B3D-B9FA74EFDD9A}" srcId="{80B2545E-CC03-400A-9DCD-801A35EEAAB5}" destId="{AE081D25-499F-4CD3-8AA9-EF1E9CF0F4CC}" srcOrd="0" destOrd="0" parTransId="{E8124AA4-C939-4E43-A97C-17935E380ED9}" sibTransId="{D4132E3A-E93A-44C6-BD93-F8B054BAB040}"/>
    <dgm:cxn modelId="{65A27C56-ACD2-42C7-8DE4-F6BAE1D5A2D8}" srcId="{16E08BF6-D061-4766-A73C-097F36BD971F}" destId="{B0AE1DDA-BC12-477B-B9D8-186C4C0F75BD}" srcOrd="1" destOrd="0" parTransId="{D5ED692E-517F-45A9-B6B1-82B5D894B325}" sibTransId="{9BC5D4CD-01DA-44B2-921C-9BFC3834D96A}"/>
    <dgm:cxn modelId="{B20AA878-9E0E-495E-ABAE-75B3549D2A68}" type="presOf" srcId="{16E08BF6-D061-4766-A73C-097F36BD971F}" destId="{E3B4D443-8AD1-4845-AF3C-6BE9C1FBFA4D}" srcOrd="1" destOrd="0" presId="urn:microsoft.com/office/officeart/2005/8/layout/hProcess7"/>
    <dgm:cxn modelId="{9404187A-2632-4EE2-BF8D-DDD665FD5A7F}" type="presOf" srcId="{A9DEFE74-52BB-4699-8596-A3C434B93590}" destId="{612CB3FE-F91E-4D5E-96E2-D41D3031FC43}" srcOrd="0" destOrd="0" presId="urn:microsoft.com/office/officeart/2005/8/layout/hProcess7"/>
    <dgm:cxn modelId="{60C8A47A-696C-4785-B568-0DDE05561294}" type="presOf" srcId="{85ABE2F3-C352-4647-8B63-5296588CB3B6}" destId="{D5EEFBB4-4DE0-47FB-90B9-DFED6D9F97CB}" srcOrd="0" destOrd="0" presId="urn:microsoft.com/office/officeart/2005/8/layout/hProcess7"/>
    <dgm:cxn modelId="{5724067F-0D54-4D77-A98A-243A1DEE31AC}" srcId="{C274356B-87D0-4D0B-BEC5-80532CF70BBF}" destId="{85ABE2F3-C352-4647-8B63-5296588CB3B6}" srcOrd="0" destOrd="0" parTransId="{57C55590-EDBC-4B16-884F-369377D65099}" sibTransId="{F7AB8D22-E8E4-44C1-80F5-C3957F53B652}"/>
    <dgm:cxn modelId="{4384B683-5966-4DE5-A1FA-B9338A68B8C3}" srcId="{4199ECC6-977E-407C-AC11-0219F53EA35F}" destId="{2E644CC5-ECAA-4D4E-A43F-C9BA5AF38146}" srcOrd="6" destOrd="0" parTransId="{F9A3AFD8-2589-4478-9EF1-C3D07ADA25E0}" sibTransId="{2D17228D-EA98-4F5E-9DF6-A564BA03D055}"/>
    <dgm:cxn modelId="{30BCF083-DC3C-46FF-B44A-ACC5C690B583}" srcId="{254684C5-EBEC-46CB-9730-154308DE87B9}" destId="{9BC57DA8-7EB2-432B-A08D-E5308FA38874}" srcOrd="0" destOrd="0" parTransId="{BBD34222-0659-4668-A0E6-A32E85339DF0}" sibTransId="{B9879BB8-8FF5-4729-82E1-4E60C9B95B8C}"/>
    <dgm:cxn modelId="{37346184-BE8B-4E20-9B2A-149C757A981B}" type="presOf" srcId="{B0AE1DDA-BC12-477B-B9D8-186C4C0F75BD}" destId="{208F1ECC-81F0-4E52-B39D-762017B098D8}" srcOrd="0" destOrd="1" presId="urn:microsoft.com/office/officeart/2005/8/layout/hProcess7"/>
    <dgm:cxn modelId="{56F72F8B-86EC-49C6-B42C-9D591696F555}" type="presOf" srcId="{D0E58FDC-3214-4D8B-9F7A-7F90F0D3A3ED}" destId="{208F1ECC-81F0-4E52-B39D-762017B098D8}" srcOrd="0" destOrd="0" presId="urn:microsoft.com/office/officeart/2005/8/layout/hProcess7"/>
    <dgm:cxn modelId="{0FF1658B-3399-4569-ADF7-C5FA937DE83F}" type="presOf" srcId="{80B2545E-CC03-400A-9DCD-801A35EEAAB5}" destId="{553C87D3-0214-4E03-B7A2-5955C687742F}" srcOrd="0" destOrd="0" presId="urn:microsoft.com/office/officeart/2005/8/layout/hProcess7"/>
    <dgm:cxn modelId="{C8879096-908D-432B-B99C-3A4A6ACEC177}" srcId="{4199ECC6-977E-407C-AC11-0219F53EA35F}" destId="{B7AF94A7-D6BC-4F90-8F99-DBA66453E7E3}" srcOrd="2" destOrd="0" parTransId="{71C81F1E-9D0B-47AC-B937-8CCFB5A8D9BD}" sibTransId="{7A075297-AB62-4EDC-A3BE-1F30F83BBBEB}"/>
    <dgm:cxn modelId="{F3B2A596-50A0-41C3-AB88-BC8D148234DB}" srcId="{4199ECC6-977E-407C-AC11-0219F53EA35F}" destId="{16E08BF6-D061-4766-A73C-097F36BD971F}" srcOrd="0" destOrd="0" parTransId="{016A3BBE-4150-4A0A-BEA5-CF4D525B000C}" sibTransId="{E38A687D-98E5-4386-B9BF-78B7C38E191F}"/>
    <dgm:cxn modelId="{05D0549E-10D3-4B7F-8D55-890B91C0FDC3}" type="presOf" srcId="{4199ECC6-977E-407C-AC11-0219F53EA35F}" destId="{BF93BFD3-1182-4303-A573-BB24B3C8A2A5}" srcOrd="0" destOrd="0" presId="urn:microsoft.com/office/officeart/2005/8/layout/hProcess7"/>
    <dgm:cxn modelId="{5FAFD29E-598F-43B3-A17E-72D12336CDA8}" srcId="{4199ECC6-977E-407C-AC11-0219F53EA35F}" destId="{254684C5-EBEC-46CB-9730-154308DE87B9}" srcOrd="5" destOrd="0" parTransId="{4D38BED3-42DC-4560-A616-186F8A035131}" sibTransId="{E9097ECA-11E6-47D4-A90F-053F9F476AFE}"/>
    <dgm:cxn modelId="{4B6F7CA8-0B1B-44FB-B278-692BC96BABDC}" type="presOf" srcId="{C274356B-87D0-4D0B-BEC5-80532CF70BBF}" destId="{F53362DA-F2A8-4C1F-9F4A-0D3E251EA509}" srcOrd="0" destOrd="0" presId="urn:microsoft.com/office/officeart/2005/8/layout/hProcess7"/>
    <dgm:cxn modelId="{499F20B7-FFE4-4DB9-B619-558FE80E88F3}" type="presOf" srcId="{1B072CF9-12CE-43B1-A85E-255F92B7BEBA}" destId="{53545DB8-E567-4AB0-9CA0-483CD43051B9}" srcOrd="0" destOrd="1" presId="urn:microsoft.com/office/officeart/2005/8/layout/hProcess7"/>
    <dgm:cxn modelId="{C9F243B8-E2AE-465A-8FD8-E12B03AC84D9}" type="presOf" srcId="{254684C5-EBEC-46CB-9730-154308DE87B9}" destId="{AE47C09E-DE56-4897-AF94-97C41F2335DE}" srcOrd="0" destOrd="0" presId="urn:microsoft.com/office/officeart/2005/8/layout/hProcess7"/>
    <dgm:cxn modelId="{8BA662BE-5F27-4A09-BAFF-8A9720BEA3C8}" type="presOf" srcId="{AE081D25-499F-4CD3-8AA9-EF1E9CF0F4CC}" destId="{58368986-AA9D-4AE6-B680-1160ACDD85ED}" srcOrd="0" destOrd="0" presId="urn:microsoft.com/office/officeart/2005/8/layout/hProcess7"/>
    <dgm:cxn modelId="{79C5C7BE-E2BF-477A-8B6C-0C1570D06458}" type="presOf" srcId="{B7AF94A7-D6BC-4F90-8F99-DBA66453E7E3}" destId="{A3F299E2-0A18-45EE-BAC4-A5225165812D}" srcOrd="0" destOrd="0" presId="urn:microsoft.com/office/officeart/2005/8/layout/hProcess7"/>
    <dgm:cxn modelId="{EDC2CACD-D491-45AC-927A-B173DD0E37E3}" type="presOf" srcId="{F9CE7BE3-C692-4C78-A30D-C7492E4449B8}" destId="{D17AFB16-F372-41DD-BCA8-DA70720A7A12}" srcOrd="0" destOrd="0" presId="urn:microsoft.com/office/officeart/2005/8/layout/hProcess7"/>
    <dgm:cxn modelId="{E17CFECE-285D-4277-94B7-D82F423A7D21}" type="presOf" srcId="{B7AF94A7-D6BC-4F90-8F99-DBA66453E7E3}" destId="{B3989FCF-FFEA-4D14-8F3E-03FE24E837E5}" srcOrd="1" destOrd="0" presId="urn:microsoft.com/office/officeart/2005/8/layout/hProcess7"/>
    <dgm:cxn modelId="{C434E1E6-C7E6-4D1E-BD32-07AE5CE1EF12}" type="presOf" srcId="{254684C5-EBEC-46CB-9730-154308DE87B9}" destId="{7BE499E9-0D3A-4F5E-B066-7B8CD05968C2}" srcOrd="1" destOrd="0" presId="urn:microsoft.com/office/officeart/2005/8/layout/hProcess7"/>
    <dgm:cxn modelId="{249ED8E9-309F-4031-B584-3EFB83998303}" srcId="{2E644CC5-ECAA-4D4E-A43F-C9BA5AF38146}" destId="{A9DEFE74-52BB-4699-8596-A3C434B93590}" srcOrd="0" destOrd="0" parTransId="{81088DE1-136E-4A08-9E8C-3316B6E856B4}" sibTransId="{C4C1A820-97C6-4798-9DE0-F508109D5308}"/>
    <dgm:cxn modelId="{F0D27CF4-1E71-4605-A9EA-2C593DDD49CE}" srcId="{B7AF94A7-D6BC-4F90-8F99-DBA66453E7E3}" destId="{15560E43-73EE-428A-A132-6853D4ED714F}" srcOrd="0" destOrd="0" parTransId="{8A5420B0-7B95-41B3-AE44-836FD36D1B83}" sibTransId="{C65679DA-21FD-4502-B496-DB9CCA704DE6}"/>
    <dgm:cxn modelId="{9702629C-6CCE-41BE-A282-4F128F687573}" type="presParOf" srcId="{BF93BFD3-1182-4303-A573-BB24B3C8A2A5}" destId="{C4526FCF-7121-428A-90C2-6CEB29F40190}" srcOrd="0" destOrd="0" presId="urn:microsoft.com/office/officeart/2005/8/layout/hProcess7"/>
    <dgm:cxn modelId="{0B37E17B-0A68-44F2-A5BC-D6241B8540E2}" type="presParOf" srcId="{C4526FCF-7121-428A-90C2-6CEB29F40190}" destId="{F3BB3FDA-73AB-4A2B-AE9A-95698957273C}" srcOrd="0" destOrd="0" presId="urn:microsoft.com/office/officeart/2005/8/layout/hProcess7"/>
    <dgm:cxn modelId="{9058EAC1-0E7D-4A87-9075-3D66EF3F9FFB}" type="presParOf" srcId="{C4526FCF-7121-428A-90C2-6CEB29F40190}" destId="{E3B4D443-8AD1-4845-AF3C-6BE9C1FBFA4D}" srcOrd="1" destOrd="0" presId="urn:microsoft.com/office/officeart/2005/8/layout/hProcess7"/>
    <dgm:cxn modelId="{D238D4BD-A947-4C48-9360-A84D710FB453}" type="presParOf" srcId="{C4526FCF-7121-428A-90C2-6CEB29F40190}" destId="{208F1ECC-81F0-4E52-B39D-762017B098D8}" srcOrd="2" destOrd="0" presId="urn:microsoft.com/office/officeart/2005/8/layout/hProcess7"/>
    <dgm:cxn modelId="{828D691B-DF7D-48DB-A7D4-BFCB96C860CC}" type="presParOf" srcId="{BF93BFD3-1182-4303-A573-BB24B3C8A2A5}" destId="{036AD4CE-8B79-499E-A2FD-210A33599AE0}" srcOrd="1" destOrd="0" presId="urn:microsoft.com/office/officeart/2005/8/layout/hProcess7"/>
    <dgm:cxn modelId="{A0C07E12-338E-4573-867C-33F9619B33B3}" type="presParOf" srcId="{BF93BFD3-1182-4303-A573-BB24B3C8A2A5}" destId="{95E52871-87ED-4374-B34F-8B01CE26DE6B}" srcOrd="2" destOrd="0" presId="urn:microsoft.com/office/officeart/2005/8/layout/hProcess7"/>
    <dgm:cxn modelId="{533FF4F5-D5FD-4A81-9800-D34ED29C12A7}" type="presParOf" srcId="{95E52871-87ED-4374-B34F-8B01CE26DE6B}" destId="{7E78A6B8-AEA8-4940-9F10-979C717A9710}" srcOrd="0" destOrd="0" presId="urn:microsoft.com/office/officeart/2005/8/layout/hProcess7"/>
    <dgm:cxn modelId="{739C2DFE-AC8A-4748-9BE9-AD109A012545}" type="presParOf" srcId="{95E52871-87ED-4374-B34F-8B01CE26DE6B}" destId="{5260282A-4A8B-4535-91C2-7E3912CD42BA}" srcOrd="1" destOrd="0" presId="urn:microsoft.com/office/officeart/2005/8/layout/hProcess7"/>
    <dgm:cxn modelId="{73A0C858-BB1D-48FA-B555-395E00E65604}" type="presParOf" srcId="{95E52871-87ED-4374-B34F-8B01CE26DE6B}" destId="{74CA57F1-3EA9-4307-ADE4-B3A4ECA28E9F}" srcOrd="2" destOrd="0" presId="urn:microsoft.com/office/officeart/2005/8/layout/hProcess7"/>
    <dgm:cxn modelId="{B78BADE5-45C2-4B7C-A963-99BD23AC4C34}" type="presParOf" srcId="{BF93BFD3-1182-4303-A573-BB24B3C8A2A5}" destId="{5F252D6D-40BE-40BC-8EF0-318141F6752F}" srcOrd="3" destOrd="0" presId="urn:microsoft.com/office/officeart/2005/8/layout/hProcess7"/>
    <dgm:cxn modelId="{30DBA1D7-FB75-4FDA-9864-992384EA13EB}" type="presParOf" srcId="{BF93BFD3-1182-4303-A573-BB24B3C8A2A5}" destId="{63465947-4FF4-4C52-84DE-C1411C43DFDC}" srcOrd="4" destOrd="0" presId="urn:microsoft.com/office/officeart/2005/8/layout/hProcess7"/>
    <dgm:cxn modelId="{309B9C26-BFD1-4E8D-B8BE-C005B330DBDC}" type="presParOf" srcId="{63465947-4FF4-4C52-84DE-C1411C43DFDC}" destId="{D17AFB16-F372-41DD-BCA8-DA70720A7A12}" srcOrd="0" destOrd="0" presId="urn:microsoft.com/office/officeart/2005/8/layout/hProcess7"/>
    <dgm:cxn modelId="{84DF4C83-D491-4E75-86DF-4E57EFE73EA7}" type="presParOf" srcId="{63465947-4FF4-4C52-84DE-C1411C43DFDC}" destId="{C2AC6EED-6CEF-41B4-82B5-9326474E1545}" srcOrd="1" destOrd="0" presId="urn:microsoft.com/office/officeart/2005/8/layout/hProcess7"/>
    <dgm:cxn modelId="{E37E1C64-23EA-469B-83C9-4CCF0780C712}" type="presParOf" srcId="{63465947-4FF4-4C52-84DE-C1411C43DFDC}" destId="{DD6320C9-6E79-4F38-974E-428446BEE1E3}" srcOrd="2" destOrd="0" presId="urn:microsoft.com/office/officeart/2005/8/layout/hProcess7"/>
    <dgm:cxn modelId="{025260C2-4658-47D3-96B8-081F84E40CB6}" type="presParOf" srcId="{BF93BFD3-1182-4303-A573-BB24B3C8A2A5}" destId="{96499633-13C1-4FCC-BDA4-51234F45C665}" srcOrd="5" destOrd="0" presId="urn:microsoft.com/office/officeart/2005/8/layout/hProcess7"/>
    <dgm:cxn modelId="{6C95628B-24AD-40CC-A38F-62FC1958B699}" type="presParOf" srcId="{BF93BFD3-1182-4303-A573-BB24B3C8A2A5}" destId="{E16495CC-1601-41BE-8896-26DBC147A742}" srcOrd="6" destOrd="0" presId="urn:microsoft.com/office/officeart/2005/8/layout/hProcess7"/>
    <dgm:cxn modelId="{F2C7A129-EC8F-447D-BE55-D14FFCAFF0DC}" type="presParOf" srcId="{E16495CC-1601-41BE-8896-26DBC147A742}" destId="{6C526F56-937F-4A3E-951E-A7E2E2ACE74A}" srcOrd="0" destOrd="0" presId="urn:microsoft.com/office/officeart/2005/8/layout/hProcess7"/>
    <dgm:cxn modelId="{DD5A4C77-E8C5-444B-849B-7B9FE0D68C5D}" type="presParOf" srcId="{E16495CC-1601-41BE-8896-26DBC147A742}" destId="{26D5298F-E65A-40DA-87E5-A66CF89F78BF}" srcOrd="1" destOrd="0" presId="urn:microsoft.com/office/officeart/2005/8/layout/hProcess7"/>
    <dgm:cxn modelId="{0CCFB1A4-9C42-4C51-B60F-8F34C4EC32D2}" type="presParOf" srcId="{E16495CC-1601-41BE-8896-26DBC147A742}" destId="{6C5F0866-AC45-4B7C-8172-72C43F851672}" srcOrd="2" destOrd="0" presId="urn:microsoft.com/office/officeart/2005/8/layout/hProcess7"/>
    <dgm:cxn modelId="{300387AC-CF44-4DC4-95F2-8D2F1821D5C1}" type="presParOf" srcId="{BF93BFD3-1182-4303-A573-BB24B3C8A2A5}" destId="{986530D2-9EE4-4652-93CF-477AC76FB501}" srcOrd="7" destOrd="0" presId="urn:microsoft.com/office/officeart/2005/8/layout/hProcess7"/>
    <dgm:cxn modelId="{BD300089-E57C-42C0-9D3D-74AC05625A19}" type="presParOf" srcId="{BF93BFD3-1182-4303-A573-BB24B3C8A2A5}" destId="{664E34F5-6345-4CEE-8DC9-7D8EF81E1C40}" srcOrd="8" destOrd="0" presId="urn:microsoft.com/office/officeart/2005/8/layout/hProcess7"/>
    <dgm:cxn modelId="{5625A2DD-BD8E-4AB0-87A0-A730AD8E3235}" type="presParOf" srcId="{664E34F5-6345-4CEE-8DC9-7D8EF81E1C40}" destId="{A3F299E2-0A18-45EE-BAC4-A5225165812D}" srcOrd="0" destOrd="0" presId="urn:microsoft.com/office/officeart/2005/8/layout/hProcess7"/>
    <dgm:cxn modelId="{473F3772-EEA2-45AA-81E3-4967A7EC1257}" type="presParOf" srcId="{664E34F5-6345-4CEE-8DC9-7D8EF81E1C40}" destId="{B3989FCF-FFEA-4D14-8F3E-03FE24E837E5}" srcOrd="1" destOrd="0" presId="urn:microsoft.com/office/officeart/2005/8/layout/hProcess7"/>
    <dgm:cxn modelId="{E8AF9BDA-A55B-4F6C-AED8-012963FCC934}" type="presParOf" srcId="{664E34F5-6345-4CEE-8DC9-7D8EF81E1C40}" destId="{53545DB8-E567-4AB0-9CA0-483CD43051B9}" srcOrd="2" destOrd="0" presId="urn:microsoft.com/office/officeart/2005/8/layout/hProcess7"/>
    <dgm:cxn modelId="{B5F3354E-5C24-4B1E-BE29-53F862587582}" type="presParOf" srcId="{BF93BFD3-1182-4303-A573-BB24B3C8A2A5}" destId="{64FE6616-0239-4074-B833-93A33989252B}" srcOrd="9" destOrd="0" presId="urn:microsoft.com/office/officeart/2005/8/layout/hProcess7"/>
    <dgm:cxn modelId="{6D0E370F-B3A2-4666-B1CA-9CAE476D5FA6}" type="presParOf" srcId="{BF93BFD3-1182-4303-A573-BB24B3C8A2A5}" destId="{7971F8DA-C069-4BCB-A0F0-8E9E330E148A}" srcOrd="10" destOrd="0" presId="urn:microsoft.com/office/officeart/2005/8/layout/hProcess7"/>
    <dgm:cxn modelId="{FDE4C4DC-5A50-40F7-B011-A3820D903CEF}" type="presParOf" srcId="{7971F8DA-C069-4BCB-A0F0-8E9E330E148A}" destId="{0DBC1C7A-32A4-498C-B97D-CD384BFE54FF}" srcOrd="0" destOrd="0" presId="urn:microsoft.com/office/officeart/2005/8/layout/hProcess7"/>
    <dgm:cxn modelId="{A126FA0C-5C80-4A8A-AF96-781958188977}" type="presParOf" srcId="{7971F8DA-C069-4BCB-A0F0-8E9E330E148A}" destId="{D2FFF4C5-F2C8-4E44-92CC-72EFA40696EC}" srcOrd="1" destOrd="0" presId="urn:microsoft.com/office/officeart/2005/8/layout/hProcess7"/>
    <dgm:cxn modelId="{811917AC-D7D9-44BD-8295-3F4A7B87038F}" type="presParOf" srcId="{7971F8DA-C069-4BCB-A0F0-8E9E330E148A}" destId="{475BBECB-932E-41BB-9B79-5BE3C6496DC2}" srcOrd="2" destOrd="0" presId="urn:microsoft.com/office/officeart/2005/8/layout/hProcess7"/>
    <dgm:cxn modelId="{0F5F8AB9-0ADC-4F3C-9672-AAAEF3E06D43}" type="presParOf" srcId="{BF93BFD3-1182-4303-A573-BB24B3C8A2A5}" destId="{BF710E28-7EFB-4369-95C0-E07EBF437573}" srcOrd="11" destOrd="0" presId="urn:microsoft.com/office/officeart/2005/8/layout/hProcess7"/>
    <dgm:cxn modelId="{1761466D-6975-435D-9AEA-CA6CC92626A7}" type="presParOf" srcId="{BF93BFD3-1182-4303-A573-BB24B3C8A2A5}" destId="{0F1DA2B2-B54E-48BD-BC00-B67F8E5FF9A0}" srcOrd="12" destOrd="0" presId="urn:microsoft.com/office/officeart/2005/8/layout/hProcess7"/>
    <dgm:cxn modelId="{12DEB23E-66A7-4626-A08F-05A009D8D905}" type="presParOf" srcId="{0F1DA2B2-B54E-48BD-BC00-B67F8E5FF9A0}" destId="{F53362DA-F2A8-4C1F-9F4A-0D3E251EA509}" srcOrd="0" destOrd="0" presId="urn:microsoft.com/office/officeart/2005/8/layout/hProcess7"/>
    <dgm:cxn modelId="{7761052B-60CF-43DF-8C13-6BB9D348B134}" type="presParOf" srcId="{0F1DA2B2-B54E-48BD-BC00-B67F8E5FF9A0}" destId="{96C25045-811B-4D6F-AE7C-C299146DC768}" srcOrd="1" destOrd="0" presId="urn:microsoft.com/office/officeart/2005/8/layout/hProcess7"/>
    <dgm:cxn modelId="{419F5878-B70B-43CE-A2EC-18F4F19EE26D}" type="presParOf" srcId="{0F1DA2B2-B54E-48BD-BC00-B67F8E5FF9A0}" destId="{D5EEFBB4-4DE0-47FB-90B9-DFED6D9F97CB}" srcOrd="2" destOrd="0" presId="urn:microsoft.com/office/officeart/2005/8/layout/hProcess7"/>
    <dgm:cxn modelId="{0B432538-91E5-4263-B476-A24369E589EB}" type="presParOf" srcId="{BF93BFD3-1182-4303-A573-BB24B3C8A2A5}" destId="{7D5C3467-6AAD-46BE-A36D-942C64706349}" srcOrd="13" destOrd="0" presId="urn:microsoft.com/office/officeart/2005/8/layout/hProcess7"/>
    <dgm:cxn modelId="{D12A4953-BC4E-4883-B9C2-C20A42E2E61E}" type="presParOf" srcId="{BF93BFD3-1182-4303-A573-BB24B3C8A2A5}" destId="{AA7F26EF-17DF-4EAC-BD48-DD63FB242236}" srcOrd="14" destOrd="0" presId="urn:microsoft.com/office/officeart/2005/8/layout/hProcess7"/>
    <dgm:cxn modelId="{48DEF163-2CEB-42DD-B5BF-C1B163E21885}" type="presParOf" srcId="{AA7F26EF-17DF-4EAC-BD48-DD63FB242236}" destId="{1417113B-498E-4F98-A283-720755A2BA3B}" srcOrd="0" destOrd="0" presId="urn:microsoft.com/office/officeart/2005/8/layout/hProcess7"/>
    <dgm:cxn modelId="{02E39EDB-6C3B-46D7-8AB4-21A618E02C62}" type="presParOf" srcId="{AA7F26EF-17DF-4EAC-BD48-DD63FB242236}" destId="{4614F984-6081-4986-BC46-7F4A7704C435}" srcOrd="1" destOrd="0" presId="urn:microsoft.com/office/officeart/2005/8/layout/hProcess7"/>
    <dgm:cxn modelId="{FA01320D-08A1-442C-B8DE-8046F4231EE2}" type="presParOf" srcId="{AA7F26EF-17DF-4EAC-BD48-DD63FB242236}" destId="{306262F5-3720-49C1-92D7-A7B03CFAD453}" srcOrd="2" destOrd="0" presId="urn:microsoft.com/office/officeart/2005/8/layout/hProcess7"/>
    <dgm:cxn modelId="{A9E490CC-C174-49F8-9493-698B1D687F06}" type="presParOf" srcId="{BF93BFD3-1182-4303-A573-BB24B3C8A2A5}" destId="{53270BBA-ACFA-494C-B081-29B93A2BD67D}" srcOrd="15" destOrd="0" presId="urn:microsoft.com/office/officeart/2005/8/layout/hProcess7"/>
    <dgm:cxn modelId="{9E2DA3AF-2A35-436D-81E0-531E30168AA3}" type="presParOf" srcId="{BF93BFD3-1182-4303-A573-BB24B3C8A2A5}" destId="{669D598E-096F-4B1F-99AE-9FE3D3F951C6}" srcOrd="16" destOrd="0" presId="urn:microsoft.com/office/officeart/2005/8/layout/hProcess7"/>
    <dgm:cxn modelId="{2C00174F-1C63-467C-B193-3C3815721C8C}" type="presParOf" srcId="{669D598E-096F-4B1F-99AE-9FE3D3F951C6}" destId="{553C87D3-0214-4E03-B7A2-5955C687742F}" srcOrd="0" destOrd="0" presId="urn:microsoft.com/office/officeart/2005/8/layout/hProcess7"/>
    <dgm:cxn modelId="{382EA8C3-991E-423D-B750-D26D558F1C0D}" type="presParOf" srcId="{669D598E-096F-4B1F-99AE-9FE3D3F951C6}" destId="{0728515E-990E-4E07-B81D-47571F618054}" srcOrd="1" destOrd="0" presId="urn:microsoft.com/office/officeart/2005/8/layout/hProcess7"/>
    <dgm:cxn modelId="{F57F9BB1-6E11-4A02-ADBC-868FD754B688}" type="presParOf" srcId="{669D598E-096F-4B1F-99AE-9FE3D3F951C6}" destId="{58368986-AA9D-4AE6-B680-1160ACDD85ED}" srcOrd="2" destOrd="0" presId="urn:microsoft.com/office/officeart/2005/8/layout/hProcess7"/>
    <dgm:cxn modelId="{58F23AD3-9482-4EEA-85D7-BF50D81A4378}" type="presParOf" srcId="{BF93BFD3-1182-4303-A573-BB24B3C8A2A5}" destId="{3B4907DC-C17E-4B51-9740-3ECBA8BBBF74}" srcOrd="17" destOrd="0" presId="urn:microsoft.com/office/officeart/2005/8/layout/hProcess7"/>
    <dgm:cxn modelId="{018042F6-EEE4-4652-9318-2B04C4149FD3}" type="presParOf" srcId="{BF93BFD3-1182-4303-A573-BB24B3C8A2A5}" destId="{01B1C45D-8820-4FA6-A535-BB585522F779}" srcOrd="18" destOrd="0" presId="urn:microsoft.com/office/officeart/2005/8/layout/hProcess7"/>
    <dgm:cxn modelId="{661716CF-6884-4B15-81AE-D22FEF823DFD}" type="presParOf" srcId="{01B1C45D-8820-4FA6-A535-BB585522F779}" destId="{484AA2A5-2026-4CEA-96C4-CCD38D84317D}" srcOrd="0" destOrd="0" presId="urn:microsoft.com/office/officeart/2005/8/layout/hProcess7"/>
    <dgm:cxn modelId="{CAAA16F6-7BFF-4A59-97E9-B781DF891BD7}" type="presParOf" srcId="{01B1C45D-8820-4FA6-A535-BB585522F779}" destId="{5A64B5F4-48FA-48BD-B426-4F3E3F87469A}" srcOrd="1" destOrd="0" presId="urn:microsoft.com/office/officeart/2005/8/layout/hProcess7"/>
    <dgm:cxn modelId="{A858F56A-EC55-4E3D-8DD8-BC28D31338A8}" type="presParOf" srcId="{01B1C45D-8820-4FA6-A535-BB585522F779}" destId="{48E87BE5-BCED-49ED-BD80-A93F33694839}" srcOrd="2" destOrd="0" presId="urn:microsoft.com/office/officeart/2005/8/layout/hProcess7"/>
    <dgm:cxn modelId="{7CA430FF-49D9-4240-8D72-AD15401B259B}" type="presParOf" srcId="{BF93BFD3-1182-4303-A573-BB24B3C8A2A5}" destId="{BDA87B7F-0FA7-4BAD-9E42-8327D52B4F12}" srcOrd="19" destOrd="0" presId="urn:microsoft.com/office/officeart/2005/8/layout/hProcess7"/>
    <dgm:cxn modelId="{5B3A89DC-16D7-4B70-A937-C73085EB4A9E}" type="presParOf" srcId="{BF93BFD3-1182-4303-A573-BB24B3C8A2A5}" destId="{F630528D-8B75-4BC6-B89E-7CFAB1D0C00A}" srcOrd="20" destOrd="0" presId="urn:microsoft.com/office/officeart/2005/8/layout/hProcess7"/>
    <dgm:cxn modelId="{D5C4045F-ECD6-41C7-98A3-695E56CD2CE8}" type="presParOf" srcId="{F630528D-8B75-4BC6-B89E-7CFAB1D0C00A}" destId="{AE47C09E-DE56-4897-AF94-97C41F2335DE}" srcOrd="0" destOrd="0" presId="urn:microsoft.com/office/officeart/2005/8/layout/hProcess7"/>
    <dgm:cxn modelId="{0BFCF9D2-6BDA-4DEB-B391-B3B3C4153966}" type="presParOf" srcId="{F630528D-8B75-4BC6-B89E-7CFAB1D0C00A}" destId="{7BE499E9-0D3A-4F5E-B066-7B8CD05968C2}" srcOrd="1" destOrd="0" presId="urn:microsoft.com/office/officeart/2005/8/layout/hProcess7"/>
    <dgm:cxn modelId="{5F4A802F-140B-4709-AFBE-637E4452891D}" type="presParOf" srcId="{F630528D-8B75-4BC6-B89E-7CFAB1D0C00A}" destId="{F1CC9383-FAA3-4ACA-98D0-902B4ABDE823}" srcOrd="2" destOrd="0" presId="urn:microsoft.com/office/officeart/2005/8/layout/hProcess7"/>
    <dgm:cxn modelId="{07A1ADC8-5EB1-4115-B950-0F5500B67578}" type="presParOf" srcId="{BF93BFD3-1182-4303-A573-BB24B3C8A2A5}" destId="{E78E0852-E3EC-4ECC-8894-8FA28FDAFAA8}" srcOrd="21" destOrd="0" presId="urn:microsoft.com/office/officeart/2005/8/layout/hProcess7"/>
    <dgm:cxn modelId="{84D349AF-183A-4A75-9A99-1EA4335F21D5}" type="presParOf" srcId="{BF93BFD3-1182-4303-A573-BB24B3C8A2A5}" destId="{E7E70549-1C26-4A4D-AF1E-5030B34E3496}" srcOrd="22" destOrd="0" presId="urn:microsoft.com/office/officeart/2005/8/layout/hProcess7"/>
    <dgm:cxn modelId="{FF239F17-BE41-4C0D-93B4-2AFFEDC8758B}" type="presParOf" srcId="{E7E70549-1C26-4A4D-AF1E-5030B34E3496}" destId="{65FFBC03-5E1C-44FD-A12A-6C2EFA11F5BF}" srcOrd="0" destOrd="0" presId="urn:microsoft.com/office/officeart/2005/8/layout/hProcess7"/>
    <dgm:cxn modelId="{0473AAC9-3F7C-4401-B717-DF202ACC7D5D}" type="presParOf" srcId="{E7E70549-1C26-4A4D-AF1E-5030B34E3496}" destId="{3AD97FA0-6413-42FD-A24F-27C7B1D0C385}" srcOrd="1" destOrd="0" presId="urn:microsoft.com/office/officeart/2005/8/layout/hProcess7"/>
    <dgm:cxn modelId="{94962B69-1AC7-4616-BC4C-59294CF5EB6D}" type="presParOf" srcId="{E7E70549-1C26-4A4D-AF1E-5030B34E3496}" destId="{CED8E2D4-55E9-4A11-A80F-DFBCBD092CC1}" srcOrd="2" destOrd="0" presId="urn:microsoft.com/office/officeart/2005/8/layout/hProcess7"/>
    <dgm:cxn modelId="{6B7AA4D8-63A5-442A-80DC-A43F4A31C4B8}" type="presParOf" srcId="{BF93BFD3-1182-4303-A573-BB24B3C8A2A5}" destId="{4DE54BB3-22A6-443A-B88E-7130B1D3BFD7}" srcOrd="23" destOrd="0" presId="urn:microsoft.com/office/officeart/2005/8/layout/hProcess7"/>
    <dgm:cxn modelId="{27BE7849-18A4-4A5D-98ED-CA70F0F57934}" type="presParOf" srcId="{BF93BFD3-1182-4303-A573-BB24B3C8A2A5}" destId="{BA0DDD5A-8E82-432B-A42E-0D28DC5339A1}" srcOrd="24" destOrd="0" presId="urn:microsoft.com/office/officeart/2005/8/layout/hProcess7"/>
    <dgm:cxn modelId="{0C9D0658-47B6-4383-BAA3-B851A7BADDAC}" type="presParOf" srcId="{BA0DDD5A-8E82-432B-A42E-0D28DC5339A1}" destId="{27C43B01-A7B4-4F5E-B4B9-3675F0120161}" srcOrd="0" destOrd="0" presId="urn:microsoft.com/office/officeart/2005/8/layout/hProcess7"/>
    <dgm:cxn modelId="{72988950-3DA0-489B-8579-54BE8533845B}" type="presParOf" srcId="{BA0DDD5A-8E82-432B-A42E-0D28DC5339A1}" destId="{BCE208D2-9CDA-4C44-9053-4DACABD54EC9}" srcOrd="1" destOrd="0" presId="urn:microsoft.com/office/officeart/2005/8/layout/hProcess7"/>
    <dgm:cxn modelId="{B8AADC50-0C3E-4E9D-8C88-D8DAE2C27984}" type="presParOf" srcId="{BA0DDD5A-8E82-432B-A42E-0D28DC5339A1}" destId="{612CB3FE-F91E-4D5E-96E2-D41D3031FC43}"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6EFA1-DE71-43EF-8B16-856924E9E8D3}">
      <dsp:nvSpPr>
        <dsp:cNvPr id="0" name=""/>
        <dsp:cNvSpPr/>
      </dsp:nvSpPr>
      <dsp:spPr>
        <a:xfrm>
          <a:off x="0" y="80009"/>
          <a:ext cx="9000000" cy="18696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baseline="0" dirty="0"/>
            <a:t>EUs </a:t>
          </a:r>
          <a:r>
            <a:rPr lang="en-US" sz="3400" kern="1200" baseline="0" dirty="0" err="1"/>
            <a:t>arbetstidsdirektiv</a:t>
          </a:r>
          <a:r>
            <a:rPr lang="en-US" sz="3400" kern="1200" baseline="0" dirty="0"/>
            <a:t> </a:t>
          </a:r>
          <a:r>
            <a:rPr lang="en-US" sz="3400" kern="1200" baseline="0" dirty="0" err="1"/>
            <a:t>liksom</a:t>
          </a:r>
          <a:r>
            <a:rPr lang="en-US" sz="3400" kern="1200" baseline="0" dirty="0"/>
            <a:t> </a:t>
          </a:r>
          <a:r>
            <a:rPr lang="en-US" sz="3400" kern="1200" baseline="0" dirty="0" err="1"/>
            <a:t>arbetstidslagen</a:t>
          </a:r>
          <a:r>
            <a:rPr lang="en-US" sz="3400" kern="1200" baseline="0" dirty="0"/>
            <a:t> </a:t>
          </a:r>
          <a:r>
            <a:rPr lang="en-US" sz="3400" kern="1200" baseline="0" dirty="0" err="1"/>
            <a:t>är</a:t>
          </a:r>
          <a:r>
            <a:rPr lang="en-US" sz="3400" kern="1200" baseline="0" dirty="0"/>
            <a:t> </a:t>
          </a:r>
          <a:r>
            <a:rPr lang="en-US" sz="3400" kern="1200" baseline="0" dirty="0" err="1"/>
            <a:t>skyddslagstiftning</a:t>
          </a:r>
          <a:r>
            <a:rPr lang="en-US" sz="3400" kern="1200" baseline="0" dirty="0"/>
            <a:t> för </a:t>
          </a:r>
          <a:r>
            <a:rPr lang="en-US" sz="3400" kern="1200" baseline="0" dirty="0" err="1"/>
            <a:t>arbetstagarens</a:t>
          </a:r>
          <a:r>
            <a:rPr lang="en-US" sz="3400" kern="1200" baseline="0" dirty="0"/>
            <a:t> hälsa och </a:t>
          </a:r>
          <a:r>
            <a:rPr lang="en-US" sz="3400" kern="1200" baseline="0" dirty="0" err="1"/>
            <a:t>säkerhet</a:t>
          </a:r>
          <a:r>
            <a:rPr lang="en-US" sz="3400" kern="1200" baseline="0" dirty="0"/>
            <a:t>.</a:t>
          </a:r>
          <a:endParaRPr lang="en-US" sz="3400" kern="1200" dirty="0"/>
        </a:p>
      </dsp:txBody>
      <dsp:txXfrm>
        <a:off x="91269" y="171278"/>
        <a:ext cx="8817462" cy="1687122"/>
      </dsp:txXfrm>
    </dsp:sp>
    <dsp:sp modelId="{E76B588B-5247-414F-97DE-99063598BF34}">
      <dsp:nvSpPr>
        <dsp:cNvPr id="0" name=""/>
        <dsp:cNvSpPr/>
      </dsp:nvSpPr>
      <dsp:spPr>
        <a:xfrm>
          <a:off x="0" y="2047590"/>
          <a:ext cx="9000000" cy="18696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baseline="0" dirty="0"/>
            <a:t>Det </a:t>
          </a:r>
          <a:r>
            <a:rPr lang="en-US" sz="3400" kern="1200" baseline="0" dirty="0" err="1"/>
            <a:t>inkom</a:t>
          </a:r>
          <a:r>
            <a:rPr lang="en-US" sz="3400" kern="1200" baseline="0" dirty="0"/>
            <a:t> </a:t>
          </a:r>
          <a:r>
            <a:rPr lang="en-US" sz="3400" kern="1200" baseline="0" dirty="0" err="1"/>
            <a:t>klagomål</a:t>
          </a:r>
          <a:r>
            <a:rPr lang="en-US" sz="3400" kern="1200" baseline="0" dirty="0"/>
            <a:t> till EU-</a:t>
          </a:r>
          <a:r>
            <a:rPr lang="en-US" sz="3400" kern="1200" baseline="0" dirty="0" err="1"/>
            <a:t>kommissionen</a:t>
          </a:r>
          <a:r>
            <a:rPr lang="en-US" sz="3400" kern="1200" baseline="0" dirty="0"/>
            <a:t> om </a:t>
          </a:r>
          <a:r>
            <a:rPr lang="en-US" sz="3400" kern="1200" baseline="0" dirty="0" err="1"/>
            <a:t>att</a:t>
          </a:r>
          <a:r>
            <a:rPr lang="en-US" sz="3400" kern="1200" baseline="0" dirty="0"/>
            <a:t> </a:t>
          </a:r>
          <a:r>
            <a:rPr lang="en-US" sz="3400" kern="1200" baseline="0" dirty="0" err="1"/>
            <a:t>Allmänna</a:t>
          </a:r>
          <a:r>
            <a:rPr lang="en-US" sz="3400" kern="1200" baseline="0" dirty="0"/>
            <a:t> </a:t>
          </a:r>
          <a:r>
            <a:rPr lang="en-US" sz="3400" kern="1200" baseline="0" dirty="0" err="1"/>
            <a:t>bestämmelser</a:t>
          </a:r>
          <a:r>
            <a:rPr lang="en-US" sz="3400" kern="1200" baseline="0" dirty="0"/>
            <a:t> (AB) strider mot </a:t>
          </a:r>
          <a:r>
            <a:rPr lang="en-US" sz="3400" kern="1200" baseline="0" dirty="0" err="1"/>
            <a:t>arbetstidsdirektivet</a:t>
          </a:r>
          <a:r>
            <a:rPr lang="en-US" sz="3400" kern="1200" baseline="0" dirty="0"/>
            <a:t>.</a:t>
          </a:r>
          <a:endParaRPr lang="en-US" sz="3400" kern="1200" dirty="0"/>
        </a:p>
      </dsp:txBody>
      <dsp:txXfrm>
        <a:off x="91269" y="2138859"/>
        <a:ext cx="8817462" cy="1687122"/>
      </dsp:txXfrm>
    </dsp:sp>
    <dsp:sp modelId="{B2DA4616-4EED-4902-B01C-6CABB3C567B9}">
      <dsp:nvSpPr>
        <dsp:cNvPr id="0" name=""/>
        <dsp:cNvSpPr/>
      </dsp:nvSpPr>
      <dsp:spPr>
        <a:xfrm>
          <a:off x="0" y="4015170"/>
          <a:ext cx="9000000" cy="18696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baseline="0"/>
            <a:t>Departementet bedömde att det fanns hög risk att Kommissionen skulle stämma Sverige inför EU domstolen.</a:t>
          </a:r>
          <a:endParaRPr lang="en-US" sz="3400" kern="1200"/>
        </a:p>
      </dsp:txBody>
      <dsp:txXfrm>
        <a:off x="91269" y="4106439"/>
        <a:ext cx="8817462" cy="1687122"/>
      </dsp:txXfrm>
    </dsp:sp>
    <dsp:sp modelId="{AE0D8945-35F4-412A-8C4B-98BA245D3895}">
      <dsp:nvSpPr>
        <dsp:cNvPr id="0" name=""/>
        <dsp:cNvSpPr/>
      </dsp:nvSpPr>
      <dsp:spPr>
        <a:xfrm>
          <a:off x="0" y="5982750"/>
          <a:ext cx="9000000" cy="18696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baseline="0"/>
            <a:t>SKR bedömde att Allmänna bestämmelser avseende dygnsvila inte är förenligt med direktivets krav.</a:t>
          </a:r>
          <a:endParaRPr lang="en-US" sz="3400" kern="1200"/>
        </a:p>
      </dsp:txBody>
      <dsp:txXfrm>
        <a:off x="91269" y="6074019"/>
        <a:ext cx="8817462" cy="1687122"/>
      </dsp:txXfrm>
    </dsp:sp>
    <dsp:sp modelId="{95EBD4C8-272A-4DBD-8B90-953251EF26E1}">
      <dsp:nvSpPr>
        <dsp:cNvPr id="0" name=""/>
        <dsp:cNvSpPr/>
      </dsp:nvSpPr>
      <dsp:spPr>
        <a:xfrm>
          <a:off x="0" y="7950330"/>
          <a:ext cx="9000000" cy="18696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baseline="0" dirty="0" err="1"/>
            <a:t>Allmänna</a:t>
          </a:r>
          <a:r>
            <a:rPr lang="en-US" sz="3400" kern="1200" baseline="0" dirty="0"/>
            <a:t> </a:t>
          </a:r>
          <a:r>
            <a:rPr lang="en-US" sz="3400" kern="1200" baseline="0" dirty="0" err="1"/>
            <a:t>bestämmelsers</a:t>
          </a:r>
          <a:r>
            <a:rPr lang="en-US" sz="3400" kern="1200" baseline="0" dirty="0"/>
            <a:t> (AB) </a:t>
          </a:r>
          <a:r>
            <a:rPr lang="en-US" sz="3400" kern="1200" baseline="0" dirty="0" err="1"/>
            <a:t>parter</a:t>
          </a:r>
          <a:r>
            <a:rPr lang="en-US" sz="3400" kern="1200" baseline="0" dirty="0"/>
            <a:t> </a:t>
          </a:r>
          <a:r>
            <a:rPr lang="en-US" sz="3400" kern="1200" baseline="0" dirty="0" err="1"/>
            <a:t>ville</a:t>
          </a:r>
          <a:r>
            <a:rPr lang="en-US" sz="3400" kern="1200" baseline="0" dirty="0"/>
            <a:t> </a:t>
          </a:r>
          <a:r>
            <a:rPr lang="en-US" sz="3400" kern="1200" baseline="0" dirty="0" err="1"/>
            <a:t>själva</a:t>
          </a:r>
          <a:r>
            <a:rPr lang="en-US" sz="3400" kern="1200" baseline="0" dirty="0"/>
            <a:t> ta </a:t>
          </a:r>
          <a:r>
            <a:rPr lang="en-US" sz="3400" kern="1200" baseline="0" dirty="0" err="1"/>
            <a:t>ansvar</a:t>
          </a:r>
          <a:r>
            <a:rPr lang="en-US" sz="3400" kern="1200" baseline="0" dirty="0"/>
            <a:t> för </a:t>
          </a:r>
          <a:r>
            <a:rPr lang="en-US" sz="3400" kern="1200" baseline="0" dirty="0" err="1"/>
            <a:t>regleringar</a:t>
          </a:r>
          <a:r>
            <a:rPr lang="en-US" sz="3400" kern="1200" baseline="0" dirty="0"/>
            <a:t> i det </a:t>
          </a:r>
          <a:r>
            <a:rPr lang="en-US" sz="3400" kern="1200" baseline="0" dirty="0" err="1"/>
            <a:t>gemensamma</a:t>
          </a:r>
          <a:r>
            <a:rPr lang="en-US" sz="3400" kern="1200" baseline="0" dirty="0"/>
            <a:t> </a:t>
          </a:r>
          <a:r>
            <a:rPr lang="en-US" sz="3400" kern="1200" baseline="0" dirty="0" err="1"/>
            <a:t>kollektivavtalet</a:t>
          </a:r>
          <a:r>
            <a:rPr lang="en-US" sz="3400" kern="1200" baseline="0" dirty="0"/>
            <a:t>.</a:t>
          </a:r>
          <a:endParaRPr lang="en-US" sz="3400" kern="1200" dirty="0"/>
        </a:p>
      </dsp:txBody>
      <dsp:txXfrm>
        <a:off x="91269" y="8041599"/>
        <a:ext cx="8817462" cy="16871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B3FDA-73AB-4A2B-AE9A-95698957273C}">
      <dsp:nvSpPr>
        <dsp:cNvPr id="0" name=""/>
        <dsp:cNvSpPr/>
      </dsp:nvSpPr>
      <dsp:spPr>
        <a:xfrm>
          <a:off x="33855" y="3181872"/>
          <a:ext cx="2620347" cy="3759780"/>
        </a:xfrm>
        <a:prstGeom prst="roundRect">
          <a:avLst>
            <a:gd name="adj" fmla="val 5000"/>
          </a:avLst>
        </a:prstGeom>
        <a:solidFill>
          <a:srgbClr val="182745"/>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sv-SE" sz="3000" b="1" kern="1200" dirty="0">
              <a:solidFill>
                <a:srgbClr val="FFFFFF"/>
              </a:solidFill>
              <a:latin typeface="Calibri Light"/>
              <a:ea typeface="+mn-ea"/>
              <a:cs typeface="+mn-cs"/>
            </a:rPr>
            <a:t>Februari</a:t>
          </a:r>
        </a:p>
      </dsp:txBody>
      <dsp:txXfrm rot="16200000">
        <a:off x="-1245620" y="4461347"/>
        <a:ext cx="3083019" cy="524069"/>
      </dsp:txXfrm>
    </dsp:sp>
    <dsp:sp modelId="{208F1ECC-81F0-4E52-B39D-762017B098D8}">
      <dsp:nvSpPr>
        <dsp:cNvPr id="0" name=""/>
        <dsp:cNvSpPr/>
      </dsp:nvSpPr>
      <dsp:spPr>
        <a:xfrm>
          <a:off x="566211" y="3181872"/>
          <a:ext cx="1952158" cy="375978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sv-SE" sz="1800" kern="1200" dirty="0"/>
            <a:t>Hanteras centralt:</a:t>
          </a:r>
        </a:p>
        <a:p>
          <a:pPr marL="0" lvl="0" indent="0" algn="l" defTabSz="800100">
            <a:lnSpc>
              <a:spcPct val="90000"/>
            </a:lnSpc>
            <a:spcBef>
              <a:spcPct val="0"/>
            </a:spcBef>
            <a:spcAft>
              <a:spcPct val="35000"/>
            </a:spcAft>
            <a:buNone/>
          </a:pPr>
          <a:r>
            <a:rPr lang="sv-SE" sz="1800" kern="1200" dirty="0"/>
            <a:t>Handlingsplan för hantering av  lokala avtal</a:t>
          </a:r>
        </a:p>
        <a:p>
          <a:pPr marL="0" lvl="0" indent="0" algn="l" defTabSz="800100">
            <a:lnSpc>
              <a:spcPct val="90000"/>
            </a:lnSpc>
            <a:spcBef>
              <a:spcPct val="0"/>
            </a:spcBef>
            <a:spcAft>
              <a:spcPct val="35000"/>
            </a:spcAft>
            <a:buNone/>
          </a:pPr>
          <a:r>
            <a:rPr lang="sv-SE" sz="1800" kern="1200" dirty="0"/>
            <a:t>Paketering av SKR:s info</a:t>
          </a:r>
        </a:p>
      </dsp:txBody>
      <dsp:txXfrm>
        <a:off x="566211" y="3181872"/>
        <a:ext cx="1952158" cy="3759780"/>
      </dsp:txXfrm>
    </dsp:sp>
    <dsp:sp modelId="{D17AFB16-F372-41DD-BCA8-DA70720A7A12}">
      <dsp:nvSpPr>
        <dsp:cNvPr id="0" name=""/>
        <dsp:cNvSpPr/>
      </dsp:nvSpPr>
      <dsp:spPr>
        <a:xfrm>
          <a:off x="2723143" y="3153748"/>
          <a:ext cx="2734656" cy="3759747"/>
        </a:xfrm>
        <a:prstGeom prst="roundRect">
          <a:avLst>
            <a:gd name="adj" fmla="val 5000"/>
          </a:avLst>
        </a:prstGeom>
        <a:solidFill>
          <a:srgbClr val="18274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marL="0" lvl="0" indent="0" algn="r" defTabSz="1377950">
            <a:lnSpc>
              <a:spcPct val="90000"/>
            </a:lnSpc>
            <a:spcBef>
              <a:spcPct val="0"/>
            </a:spcBef>
            <a:spcAft>
              <a:spcPct val="35000"/>
            </a:spcAft>
            <a:buNone/>
          </a:pPr>
          <a:r>
            <a:rPr lang="sv-SE" sz="3100" b="1" kern="1200" dirty="0">
              <a:solidFill>
                <a:srgbClr val="FFFFFF"/>
              </a:solidFill>
            </a:rPr>
            <a:t>Mars</a:t>
          </a:r>
        </a:p>
      </dsp:txBody>
      <dsp:txXfrm rot="16200000">
        <a:off x="1455112" y="4421779"/>
        <a:ext cx="3082992" cy="546931"/>
      </dsp:txXfrm>
    </dsp:sp>
    <dsp:sp modelId="{5260282A-4A8B-4535-91C2-7E3912CD42BA}">
      <dsp:nvSpPr>
        <dsp:cNvPr id="0" name=""/>
        <dsp:cNvSpPr/>
      </dsp:nvSpPr>
      <dsp:spPr>
        <a:xfrm rot="5400000">
          <a:off x="2495830" y="5760147"/>
          <a:ext cx="481971" cy="410198"/>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6320C9-6E79-4F38-974E-428446BEE1E3}">
      <dsp:nvSpPr>
        <dsp:cNvPr id="0" name=""/>
        <dsp:cNvSpPr/>
      </dsp:nvSpPr>
      <dsp:spPr>
        <a:xfrm>
          <a:off x="3270074" y="3153748"/>
          <a:ext cx="2037318" cy="375974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sv-SE" sz="1800" kern="1200">
              <a:solidFill>
                <a:srgbClr val="FFFFFF"/>
              </a:solidFill>
            </a:rPr>
            <a:t>Hanteras centralt:</a:t>
          </a:r>
        </a:p>
        <a:p>
          <a:pPr marL="0" lvl="0" indent="0" algn="l" defTabSz="800100">
            <a:lnSpc>
              <a:spcPct val="90000"/>
            </a:lnSpc>
            <a:spcBef>
              <a:spcPct val="0"/>
            </a:spcBef>
            <a:spcAft>
              <a:spcPct val="35000"/>
            </a:spcAft>
            <a:buNone/>
          </a:pPr>
          <a:r>
            <a:rPr lang="sv-SE" sz="1800" kern="1200">
              <a:solidFill>
                <a:schemeClr val="bg1"/>
              </a:solidFill>
            </a:rPr>
            <a:t>Analys av verksamheter och scheman</a:t>
          </a:r>
        </a:p>
        <a:p>
          <a:pPr marL="0" lvl="0" indent="0" algn="l" defTabSz="800100">
            <a:lnSpc>
              <a:spcPct val="90000"/>
            </a:lnSpc>
            <a:spcBef>
              <a:spcPct val="0"/>
            </a:spcBef>
            <a:spcAft>
              <a:spcPct val="35000"/>
            </a:spcAft>
            <a:buNone/>
          </a:pPr>
          <a:r>
            <a:rPr lang="sv-SE" sz="1800" kern="1200">
              <a:solidFill>
                <a:schemeClr val="bg2"/>
              </a:solidFill>
            </a:rPr>
            <a:t>Övergripande riskbedömning</a:t>
          </a:r>
        </a:p>
        <a:p>
          <a:pPr marL="0" lvl="0" indent="0" algn="l" defTabSz="800100">
            <a:lnSpc>
              <a:spcPct val="90000"/>
            </a:lnSpc>
            <a:spcBef>
              <a:spcPct val="0"/>
            </a:spcBef>
            <a:spcAft>
              <a:spcPct val="35000"/>
            </a:spcAft>
            <a:buNone/>
          </a:pPr>
          <a:r>
            <a:rPr lang="sv-SE" sz="1800" kern="1200"/>
            <a:t>Information till chefer och HR </a:t>
          </a:r>
        </a:p>
        <a:p>
          <a:pPr marL="0" lvl="0" indent="0" algn="l" defTabSz="800100">
            <a:lnSpc>
              <a:spcPct val="90000"/>
            </a:lnSpc>
            <a:spcBef>
              <a:spcPct val="0"/>
            </a:spcBef>
            <a:spcAft>
              <a:spcPct val="35000"/>
            </a:spcAft>
            <a:buNone/>
          </a:pPr>
          <a:r>
            <a:rPr lang="sv-SE" sz="1800" kern="1200"/>
            <a:t>Stödmaterial till chefer  (Detta mtrl)</a:t>
          </a:r>
          <a:endParaRPr lang="sv-SE" sz="1800" kern="1200" dirty="0">
            <a:solidFill>
              <a:srgbClr val="FFFFFF"/>
            </a:solidFill>
          </a:endParaRPr>
        </a:p>
      </dsp:txBody>
      <dsp:txXfrm>
        <a:off x="3270074" y="3153748"/>
        <a:ext cx="2037318" cy="3759747"/>
      </dsp:txXfrm>
    </dsp:sp>
    <dsp:sp modelId="{A3F299E2-0A18-45EE-BAC4-A5225165812D}">
      <dsp:nvSpPr>
        <dsp:cNvPr id="0" name=""/>
        <dsp:cNvSpPr/>
      </dsp:nvSpPr>
      <dsp:spPr>
        <a:xfrm>
          <a:off x="5553512" y="3153748"/>
          <a:ext cx="2734656" cy="3759780"/>
        </a:xfrm>
        <a:prstGeom prst="roundRect">
          <a:avLst>
            <a:gd name="adj" fmla="val 5000"/>
          </a:avLst>
        </a:prstGeom>
        <a:solidFill>
          <a:srgbClr val="FFB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marL="0" lvl="0" indent="0" algn="r" defTabSz="1377950">
            <a:lnSpc>
              <a:spcPct val="90000"/>
            </a:lnSpc>
            <a:spcBef>
              <a:spcPct val="0"/>
            </a:spcBef>
            <a:spcAft>
              <a:spcPct val="35000"/>
            </a:spcAft>
            <a:buNone/>
          </a:pPr>
          <a:r>
            <a:rPr lang="sv-SE" sz="3100" b="1" kern="1200" dirty="0">
              <a:solidFill>
                <a:srgbClr val="000000"/>
              </a:solidFill>
            </a:rPr>
            <a:t>Mars-April</a:t>
          </a:r>
        </a:p>
      </dsp:txBody>
      <dsp:txXfrm rot="16200000">
        <a:off x="4285467" y="4421793"/>
        <a:ext cx="3083019" cy="546931"/>
      </dsp:txXfrm>
    </dsp:sp>
    <dsp:sp modelId="{26D5298F-E65A-40DA-87E5-A66CF89F78BF}">
      <dsp:nvSpPr>
        <dsp:cNvPr id="0" name=""/>
        <dsp:cNvSpPr/>
      </dsp:nvSpPr>
      <dsp:spPr>
        <a:xfrm rot="5400000">
          <a:off x="5326199" y="5760147"/>
          <a:ext cx="481971" cy="410198"/>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545DB8-E567-4AB0-9CA0-483CD43051B9}">
      <dsp:nvSpPr>
        <dsp:cNvPr id="0" name=""/>
        <dsp:cNvSpPr/>
      </dsp:nvSpPr>
      <dsp:spPr>
        <a:xfrm>
          <a:off x="6100443" y="3153748"/>
          <a:ext cx="2037318" cy="375978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sv-SE" sz="2000" kern="1200" dirty="0">
              <a:solidFill>
                <a:srgbClr val="000000"/>
              </a:solidFill>
            </a:rPr>
            <a:t>Hanteras av verksamhet:</a:t>
          </a:r>
        </a:p>
        <a:p>
          <a:pPr marL="0" lvl="0" indent="0" algn="l" defTabSz="889000">
            <a:lnSpc>
              <a:spcPct val="90000"/>
            </a:lnSpc>
            <a:spcBef>
              <a:spcPct val="0"/>
            </a:spcBef>
            <a:spcAft>
              <a:spcPct val="35000"/>
            </a:spcAft>
            <a:buNone/>
          </a:pPr>
          <a:r>
            <a:rPr lang="sv-SE" sz="2000" kern="1200" dirty="0">
              <a:solidFill>
                <a:srgbClr val="000000"/>
              </a:solidFill>
            </a:rPr>
            <a:t>Analys av verksamheten och scheman</a:t>
          </a:r>
        </a:p>
        <a:p>
          <a:pPr marL="0" lvl="0" indent="0" algn="l" defTabSz="889000">
            <a:lnSpc>
              <a:spcPct val="90000"/>
            </a:lnSpc>
            <a:spcBef>
              <a:spcPct val="0"/>
            </a:spcBef>
            <a:spcAft>
              <a:spcPct val="35000"/>
            </a:spcAft>
            <a:buNone/>
          </a:pPr>
          <a:r>
            <a:rPr lang="sv-SE" sz="2000" kern="1200" dirty="0">
              <a:solidFill>
                <a:srgbClr val="000000"/>
              </a:solidFill>
            </a:rPr>
            <a:t>Information och dialog med medarbetare och facklig dialog</a:t>
          </a:r>
        </a:p>
        <a:p>
          <a:pPr marL="0" lvl="0" indent="0" algn="l" defTabSz="889000">
            <a:lnSpc>
              <a:spcPct val="90000"/>
            </a:lnSpc>
            <a:spcBef>
              <a:spcPct val="0"/>
            </a:spcBef>
            <a:spcAft>
              <a:spcPct val="35000"/>
            </a:spcAft>
            <a:buNone/>
          </a:pPr>
          <a:r>
            <a:rPr lang="sv-SE" sz="2000" kern="1200" dirty="0">
              <a:solidFill>
                <a:srgbClr val="000000"/>
              </a:solidFill>
            </a:rPr>
            <a:t>Lokal riskbedömning</a:t>
          </a:r>
        </a:p>
      </dsp:txBody>
      <dsp:txXfrm>
        <a:off x="6100443" y="3153748"/>
        <a:ext cx="2037318" cy="3759780"/>
      </dsp:txXfrm>
    </dsp:sp>
    <dsp:sp modelId="{F53362DA-F2A8-4C1F-9F4A-0D3E251EA509}">
      <dsp:nvSpPr>
        <dsp:cNvPr id="0" name=""/>
        <dsp:cNvSpPr/>
      </dsp:nvSpPr>
      <dsp:spPr>
        <a:xfrm>
          <a:off x="8383881" y="3187778"/>
          <a:ext cx="2734656" cy="3759583"/>
        </a:xfrm>
        <a:prstGeom prst="roundRect">
          <a:avLst>
            <a:gd name="adj" fmla="val 5000"/>
          </a:avLst>
        </a:prstGeom>
        <a:solidFill>
          <a:srgbClr val="FFB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marL="0" lvl="0" indent="0" algn="r" defTabSz="1377950">
            <a:lnSpc>
              <a:spcPct val="90000"/>
            </a:lnSpc>
            <a:spcBef>
              <a:spcPct val="0"/>
            </a:spcBef>
            <a:spcAft>
              <a:spcPct val="35000"/>
            </a:spcAft>
            <a:buNone/>
          </a:pPr>
          <a:r>
            <a:rPr lang="sv-SE" sz="3100" b="1" kern="1200">
              <a:solidFill>
                <a:schemeClr val="tx1"/>
              </a:solidFill>
            </a:rPr>
            <a:t>Maj</a:t>
          </a:r>
          <a:endParaRPr lang="sv-SE" sz="3100" b="1" kern="1200" dirty="0">
            <a:solidFill>
              <a:schemeClr val="tx1"/>
            </a:solidFill>
          </a:endParaRPr>
        </a:p>
      </dsp:txBody>
      <dsp:txXfrm rot="16200000">
        <a:off x="7115917" y="4455742"/>
        <a:ext cx="3082858" cy="546931"/>
      </dsp:txXfrm>
    </dsp:sp>
    <dsp:sp modelId="{D2FFF4C5-F2C8-4E44-92CC-72EFA40696EC}">
      <dsp:nvSpPr>
        <dsp:cNvPr id="0" name=""/>
        <dsp:cNvSpPr/>
      </dsp:nvSpPr>
      <dsp:spPr>
        <a:xfrm rot="5400000">
          <a:off x="8156568" y="5760147"/>
          <a:ext cx="481971" cy="410198"/>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EEFBB4-4DE0-47FB-90B9-DFED6D9F97CB}">
      <dsp:nvSpPr>
        <dsp:cNvPr id="0" name=""/>
        <dsp:cNvSpPr/>
      </dsp:nvSpPr>
      <dsp:spPr>
        <a:xfrm>
          <a:off x="8930812" y="3187778"/>
          <a:ext cx="2037318" cy="37595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sv-SE" sz="1800" kern="1200" dirty="0">
              <a:solidFill>
                <a:srgbClr val="000000"/>
              </a:solidFill>
            </a:rPr>
            <a:t>Hanteras av verksamhet:</a:t>
          </a:r>
        </a:p>
        <a:p>
          <a:pPr marL="0" lvl="0" indent="0" algn="l" defTabSz="800100">
            <a:lnSpc>
              <a:spcPct val="90000"/>
            </a:lnSpc>
            <a:spcBef>
              <a:spcPct val="0"/>
            </a:spcBef>
            <a:spcAft>
              <a:spcPct val="35000"/>
            </a:spcAft>
            <a:buNone/>
          </a:pPr>
          <a:r>
            <a:rPr lang="sv-SE" sz="1800" kern="1200" dirty="0">
              <a:solidFill>
                <a:srgbClr val="000000"/>
              </a:solidFill>
            </a:rPr>
            <a:t>Dialog med medarbetare</a:t>
          </a:r>
        </a:p>
        <a:p>
          <a:pPr marL="0" lvl="0" indent="0" algn="l" defTabSz="800100">
            <a:lnSpc>
              <a:spcPct val="90000"/>
            </a:lnSpc>
            <a:spcBef>
              <a:spcPct val="0"/>
            </a:spcBef>
            <a:spcAft>
              <a:spcPct val="35000"/>
            </a:spcAft>
            <a:buNone/>
          </a:pPr>
          <a:r>
            <a:rPr lang="sv-SE" sz="1800" kern="1200" dirty="0">
              <a:solidFill>
                <a:srgbClr val="000000"/>
              </a:solidFill>
            </a:rPr>
            <a:t>Nya scheman anpassade efter de nya reglerna görs färdiga för successivt införande</a:t>
          </a:r>
        </a:p>
      </dsp:txBody>
      <dsp:txXfrm>
        <a:off x="8930812" y="3187778"/>
        <a:ext cx="2037318" cy="3759583"/>
      </dsp:txXfrm>
    </dsp:sp>
    <dsp:sp modelId="{553C87D3-0214-4E03-B7A2-5955C687742F}">
      <dsp:nvSpPr>
        <dsp:cNvPr id="0" name=""/>
        <dsp:cNvSpPr/>
      </dsp:nvSpPr>
      <dsp:spPr>
        <a:xfrm>
          <a:off x="11214250" y="3153748"/>
          <a:ext cx="2734656" cy="3759583"/>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marL="0" lvl="0" indent="0" algn="r" defTabSz="1377950">
            <a:lnSpc>
              <a:spcPct val="90000"/>
            </a:lnSpc>
            <a:spcBef>
              <a:spcPct val="0"/>
            </a:spcBef>
            <a:spcAft>
              <a:spcPct val="35000"/>
            </a:spcAft>
            <a:buNone/>
          </a:pPr>
          <a:r>
            <a:rPr lang="sv-SE" sz="3100" b="1" kern="1200" dirty="0"/>
            <a:t>Juni/Juli/Augusti</a:t>
          </a:r>
        </a:p>
      </dsp:txBody>
      <dsp:txXfrm rot="16200000">
        <a:off x="9946286" y="4421712"/>
        <a:ext cx="3082858" cy="546931"/>
      </dsp:txXfrm>
    </dsp:sp>
    <dsp:sp modelId="{4614F984-6081-4986-BC46-7F4A7704C435}">
      <dsp:nvSpPr>
        <dsp:cNvPr id="0" name=""/>
        <dsp:cNvSpPr/>
      </dsp:nvSpPr>
      <dsp:spPr>
        <a:xfrm rot="5400000">
          <a:off x="10986937" y="5760147"/>
          <a:ext cx="481971" cy="410198"/>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368986-AA9D-4AE6-B680-1160ACDD85ED}">
      <dsp:nvSpPr>
        <dsp:cNvPr id="0" name=""/>
        <dsp:cNvSpPr/>
      </dsp:nvSpPr>
      <dsp:spPr>
        <a:xfrm>
          <a:off x="11761181" y="3153748"/>
          <a:ext cx="2037318" cy="37595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sv-SE" sz="1800" kern="1200" dirty="0"/>
            <a:t>Fokus på sommar och ordinarie verksamhet</a:t>
          </a:r>
        </a:p>
      </dsp:txBody>
      <dsp:txXfrm>
        <a:off x="11761181" y="3153748"/>
        <a:ext cx="2037318" cy="3759583"/>
      </dsp:txXfrm>
    </dsp:sp>
    <dsp:sp modelId="{AE47C09E-DE56-4897-AF94-97C41F2335DE}">
      <dsp:nvSpPr>
        <dsp:cNvPr id="0" name=""/>
        <dsp:cNvSpPr/>
      </dsp:nvSpPr>
      <dsp:spPr>
        <a:xfrm>
          <a:off x="14044619" y="3153748"/>
          <a:ext cx="2734656" cy="3759583"/>
        </a:xfrm>
        <a:prstGeom prst="roundRect">
          <a:avLst>
            <a:gd name="adj" fmla="val 5000"/>
          </a:avLst>
        </a:prstGeom>
        <a:solidFill>
          <a:srgbClr val="182745"/>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r>
            <a:rPr lang="sv-SE" sz="3000" b="1" kern="1200">
              <a:solidFill>
                <a:srgbClr val="FFFFFF"/>
              </a:solidFill>
              <a:latin typeface="Calibri Light"/>
              <a:ea typeface="+mn-ea"/>
              <a:cs typeface="+mn-cs"/>
            </a:rPr>
            <a:t>September</a:t>
          </a:r>
          <a:endParaRPr lang="sv-SE" sz="3000" b="1" kern="1200" dirty="0">
            <a:solidFill>
              <a:srgbClr val="FFFFFF"/>
            </a:solidFill>
            <a:latin typeface="Calibri Light"/>
            <a:ea typeface="+mn-ea"/>
            <a:cs typeface="+mn-cs"/>
          </a:endParaRPr>
        </a:p>
      </dsp:txBody>
      <dsp:txXfrm rot="16200000">
        <a:off x="12776655" y="4421712"/>
        <a:ext cx="3082858" cy="546931"/>
      </dsp:txXfrm>
    </dsp:sp>
    <dsp:sp modelId="{5A64B5F4-48FA-48BD-B426-4F3E3F87469A}">
      <dsp:nvSpPr>
        <dsp:cNvPr id="0" name=""/>
        <dsp:cNvSpPr/>
      </dsp:nvSpPr>
      <dsp:spPr>
        <a:xfrm rot="5400000">
          <a:off x="13817306" y="5760147"/>
          <a:ext cx="481971" cy="410198"/>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CC9383-FAA3-4ACA-98D0-902B4ABDE823}">
      <dsp:nvSpPr>
        <dsp:cNvPr id="0" name=""/>
        <dsp:cNvSpPr/>
      </dsp:nvSpPr>
      <dsp:spPr>
        <a:xfrm>
          <a:off x="14591550" y="3153748"/>
          <a:ext cx="2037318" cy="37595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sv-SE" sz="1800" kern="1200" dirty="0"/>
            <a:t>Hanteras centralt:</a:t>
          </a:r>
        </a:p>
        <a:p>
          <a:pPr marL="0" lvl="0" indent="0" algn="l" defTabSz="800100">
            <a:lnSpc>
              <a:spcPct val="90000"/>
            </a:lnSpc>
            <a:spcBef>
              <a:spcPct val="0"/>
            </a:spcBef>
            <a:spcAft>
              <a:spcPct val="35000"/>
            </a:spcAft>
            <a:buNone/>
          </a:pPr>
          <a:r>
            <a:rPr lang="sv-SE" sz="1800" kern="1200" dirty="0"/>
            <a:t>Information</a:t>
          </a:r>
        </a:p>
        <a:p>
          <a:pPr marL="0" lvl="0" indent="0" algn="l" defTabSz="800100">
            <a:lnSpc>
              <a:spcPct val="90000"/>
            </a:lnSpc>
            <a:spcBef>
              <a:spcPct val="0"/>
            </a:spcBef>
            <a:spcAft>
              <a:spcPct val="35000"/>
            </a:spcAft>
            <a:buNone/>
          </a:pPr>
          <a:r>
            <a:rPr lang="sv-SE" sz="1800" kern="1200" dirty="0"/>
            <a:t>Kommunikations stöd runt positiva hälsoeffekter</a:t>
          </a:r>
        </a:p>
      </dsp:txBody>
      <dsp:txXfrm>
        <a:off x="14591550" y="3153748"/>
        <a:ext cx="2037318" cy="3759583"/>
      </dsp:txXfrm>
    </dsp:sp>
    <dsp:sp modelId="{27C43B01-A7B4-4F5E-B4B9-3675F0120161}">
      <dsp:nvSpPr>
        <dsp:cNvPr id="0" name=""/>
        <dsp:cNvSpPr/>
      </dsp:nvSpPr>
      <dsp:spPr>
        <a:xfrm>
          <a:off x="16874988" y="3153748"/>
          <a:ext cx="2734656" cy="3759583"/>
        </a:xfrm>
        <a:prstGeom prst="roundRect">
          <a:avLst>
            <a:gd name="adj" fmla="val 5000"/>
          </a:avLst>
        </a:prstGeom>
        <a:solidFill>
          <a:srgbClr val="FFB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marL="0" lvl="0" indent="0" algn="r" defTabSz="1377950">
            <a:lnSpc>
              <a:spcPct val="90000"/>
            </a:lnSpc>
            <a:spcBef>
              <a:spcPct val="0"/>
            </a:spcBef>
            <a:spcAft>
              <a:spcPct val="35000"/>
            </a:spcAft>
            <a:buNone/>
          </a:pPr>
          <a:r>
            <a:rPr lang="sv-SE" sz="3100" b="1" kern="1200" dirty="0">
              <a:solidFill>
                <a:srgbClr val="000000"/>
              </a:solidFill>
            </a:rPr>
            <a:t>Oktober</a:t>
          </a:r>
        </a:p>
      </dsp:txBody>
      <dsp:txXfrm rot="16200000">
        <a:off x="15607024" y="4421712"/>
        <a:ext cx="3082858" cy="546931"/>
      </dsp:txXfrm>
    </dsp:sp>
    <dsp:sp modelId="{3AD97FA0-6413-42FD-A24F-27C7B1D0C385}">
      <dsp:nvSpPr>
        <dsp:cNvPr id="0" name=""/>
        <dsp:cNvSpPr/>
      </dsp:nvSpPr>
      <dsp:spPr>
        <a:xfrm rot="5400000">
          <a:off x="16647675" y="5760147"/>
          <a:ext cx="481971" cy="410198"/>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2CB3FE-F91E-4D5E-96E2-D41D3031FC43}">
      <dsp:nvSpPr>
        <dsp:cNvPr id="0" name=""/>
        <dsp:cNvSpPr/>
      </dsp:nvSpPr>
      <dsp:spPr>
        <a:xfrm>
          <a:off x="17421919" y="3153748"/>
          <a:ext cx="2037318" cy="37595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sv-SE" sz="1800" kern="1200" dirty="0">
              <a:solidFill>
                <a:srgbClr val="000000"/>
              </a:solidFill>
            </a:rPr>
            <a:t>Hanteras av verksamhet:</a:t>
          </a:r>
        </a:p>
        <a:p>
          <a:pPr marL="0" lvl="0" indent="0" algn="l" defTabSz="800100">
            <a:lnSpc>
              <a:spcPct val="90000"/>
            </a:lnSpc>
            <a:spcBef>
              <a:spcPct val="0"/>
            </a:spcBef>
            <a:spcAft>
              <a:spcPct val="35000"/>
            </a:spcAft>
            <a:buNone/>
          </a:pPr>
          <a:r>
            <a:rPr lang="sv-SE" sz="1800" kern="1200" dirty="0">
              <a:solidFill>
                <a:srgbClr val="000000"/>
              </a:solidFill>
            </a:rPr>
            <a:t>Nya scheman är införda </a:t>
          </a:r>
        </a:p>
        <a:p>
          <a:pPr marL="0" lvl="0" indent="0" algn="l" defTabSz="800100">
            <a:lnSpc>
              <a:spcPct val="90000"/>
            </a:lnSpc>
            <a:spcBef>
              <a:spcPct val="0"/>
            </a:spcBef>
            <a:spcAft>
              <a:spcPct val="35000"/>
            </a:spcAft>
            <a:buNone/>
          </a:pPr>
          <a:r>
            <a:rPr lang="sv-SE" sz="1800" kern="1200" dirty="0">
              <a:solidFill>
                <a:srgbClr val="000000"/>
              </a:solidFill>
            </a:rPr>
            <a:t>Fortsatt anpassning och uppföljning av arbetstider</a:t>
          </a:r>
        </a:p>
      </dsp:txBody>
      <dsp:txXfrm>
        <a:off x="17421919" y="3153748"/>
        <a:ext cx="2037318" cy="37595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991EA50A-7ED8-4297-A6D8-C39D2C596180}" type="datetimeFigureOut">
              <a:rPr lang="sv-SE" smtClean="0"/>
              <a:t>2023-04-14</a:t>
            </a:fld>
            <a:endParaRPr lang="sv-SE"/>
          </a:p>
        </p:txBody>
      </p:sp>
      <p:sp>
        <p:nvSpPr>
          <p:cNvPr id="4" name="Platshållare för bildobjekt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41BD67-9C9E-4DEB-9AF1-670CDFC183C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0803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C611AF-3580-4887-AAAD-8966135381BA}" type="slidenum">
              <a:rPr lang="sv-SE" smtClean="0"/>
              <a:t>4</a:t>
            </a:fld>
            <a:endParaRPr lang="sv-SE" dirty="0"/>
          </a:p>
        </p:txBody>
      </p:sp>
    </p:spTree>
    <p:extLst>
      <p:ext uri="{BB962C8B-B14F-4D97-AF65-F5344CB8AC3E}">
        <p14:creationId xmlns:p14="http://schemas.microsoft.com/office/powerpoint/2010/main" val="2216724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C476008F-A0F1-42E1-AD11-B969BB06414B}" type="slidenum">
              <a:rPr lang="sv-SE" smtClean="0"/>
              <a:t>5</a:t>
            </a:fld>
            <a:endParaRPr lang="sv-SE"/>
          </a:p>
        </p:txBody>
      </p:sp>
    </p:spTree>
    <p:extLst>
      <p:ext uri="{BB962C8B-B14F-4D97-AF65-F5344CB8AC3E}">
        <p14:creationId xmlns:p14="http://schemas.microsoft.com/office/powerpoint/2010/main" val="3504810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Font typeface="Arial" panose="020B0604020202020204" pitchFamily="34" charset="0"/>
              <a:buNone/>
            </a:pPr>
            <a:r>
              <a:rPr lang="sv-SE" b="1" dirty="0">
                <a:latin typeface="+mj-lt"/>
              </a:rPr>
              <a:t>Syfte</a:t>
            </a:r>
            <a:r>
              <a:rPr lang="sv-SE" b="0" dirty="0">
                <a:latin typeface="+mj-lt"/>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u="sng" dirty="0" err="1">
                <a:latin typeface="+mj-lt"/>
              </a:rPr>
              <a:t>Talmanus</a:t>
            </a:r>
            <a:r>
              <a:rPr lang="sv-SE" dirty="0">
                <a:latin typeface="+mj-lt"/>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latin typeface="+mj-lt"/>
              </a:rPr>
              <a:t>Syftet med ändringarna är att </a:t>
            </a:r>
            <a:r>
              <a:rPr lang="sv-SE" dirty="0"/>
              <a:t>ge medarbetare bättre möjligheter till ett långt och hållbart arbetsliv. Ändringarna i avtalstexten syftar till att säkerställa vila och återhämtning och därigenom värna medarbetarnas arbetsmiljö. Både arbetsgivaren och de fackliga organisationerna är överens om de nya skärpta reglerna.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a:p>
          <a:p>
            <a:pPr marL="0" lvl="0" indent="0">
              <a:buFont typeface="Arial" panose="020B0604020202020204" pitchFamily="34" charset="0"/>
              <a:buNone/>
            </a:pPr>
            <a:r>
              <a:rPr lang="sv-SE" b="1" dirty="0">
                <a:latin typeface="+mj-lt"/>
              </a:rPr>
              <a:t>Bakgrund</a:t>
            </a:r>
            <a:r>
              <a:rPr lang="sv-SE" dirty="0">
                <a:latin typeface="+mj-lt"/>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u="sng" dirty="0" err="1">
                <a:latin typeface="+mj-lt"/>
              </a:rPr>
              <a:t>Talmanus</a:t>
            </a:r>
            <a:r>
              <a:rPr lang="sv-SE" dirty="0">
                <a:latin typeface="+mj-lt"/>
              </a:rPr>
              <a:t>:</a:t>
            </a:r>
          </a:p>
          <a:p>
            <a:pPr>
              <a:lnSpc>
                <a:spcPct val="120000"/>
              </a:lnSpc>
              <a:spcAft>
                <a:spcPts val="1200"/>
              </a:spcAft>
            </a:pPr>
            <a:r>
              <a:rPr lang="sv-SE" sz="1200" b="0" dirty="0">
                <a:solidFill>
                  <a:srgbClr val="222222"/>
                </a:solidFill>
                <a:effectLst/>
                <a:ea typeface="Calibri" panose="020F0502020204030204" pitchFamily="34" charset="0"/>
              </a:rPr>
              <a:t>EU-kommissionen har ifrågasatt om kollektivavtalet Allmänna bestämmelser (AB) är förenligt med EU:s arbetstidsdirektiv i vissa delar. Sveriges regering gav då Sveriges kommuner och regioner (SKR) och de facklig organisationerna i uppdrag att komma överens om skrivningarna i kollektivavtalet gällande arbetstid så att de är förenliga med EU:s arbetstidsdirektiv. SKR och facken har förhandlat kring de nya skrivningarna under en tid och i och med de nya bestämmelserna anser båda parter att de tagit ansvar för att hitta en lösning som omhändertar EU-kommissionens kritik. </a:t>
            </a:r>
            <a:endParaRPr lang="sv-SE" b="1" dirty="0"/>
          </a:p>
          <a:p>
            <a:endParaRPr lang="sv-SE" dirty="0"/>
          </a:p>
        </p:txBody>
      </p:sp>
      <p:sp>
        <p:nvSpPr>
          <p:cNvPr id="4" name="Platshållare för bildnummer 3"/>
          <p:cNvSpPr>
            <a:spLocks noGrp="1"/>
          </p:cNvSpPr>
          <p:nvPr>
            <p:ph type="sldNum" sz="quarter" idx="5"/>
          </p:nvPr>
        </p:nvSpPr>
        <p:spPr/>
        <p:txBody>
          <a:bodyPr/>
          <a:lstStyle/>
          <a:p>
            <a:fld id="{C476008F-A0F1-42E1-AD11-B969BB06414B}" type="slidenum">
              <a:rPr lang="sv-SE" smtClean="0"/>
              <a:t>6</a:t>
            </a:fld>
            <a:endParaRPr lang="sv-SE"/>
          </a:p>
        </p:txBody>
      </p:sp>
    </p:spTree>
    <p:extLst>
      <p:ext uri="{BB962C8B-B14F-4D97-AF65-F5344CB8AC3E}">
        <p14:creationId xmlns:p14="http://schemas.microsoft.com/office/powerpoint/2010/main" val="4034641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C611AF-3580-4887-AAAD-8966135381BA}" type="slidenum">
              <a:rPr lang="sv-SE" smtClean="0"/>
              <a:t>9</a:t>
            </a:fld>
            <a:endParaRPr lang="sv-SE"/>
          </a:p>
        </p:txBody>
      </p:sp>
    </p:spTree>
    <p:extLst>
      <p:ext uri="{BB962C8B-B14F-4D97-AF65-F5344CB8AC3E}">
        <p14:creationId xmlns:p14="http://schemas.microsoft.com/office/powerpoint/2010/main" val="3075809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C611AF-3580-4887-AAAD-8966135381BA}" type="slidenum">
              <a:rPr lang="sv-SE" smtClean="0"/>
              <a:t>11</a:t>
            </a:fld>
            <a:endParaRPr lang="sv-SE" dirty="0"/>
          </a:p>
        </p:txBody>
      </p:sp>
    </p:spTree>
    <p:extLst>
      <p:ext uri="{BB962C8B-B14F-4D97-AF65-F5344CB8AC3E}">
        <p14:creationId xmlns:p14="http://schemas.microsoft.com/office/powerpoint/2010/main" val="3966858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C611AF-3580-4887-AAAD-8966135381BA}" type="slidenum">
              <a:rPr lang="sv-SE" smtClean="0"/>
              <a:t>12</a:t>
            </a:fld>
            <a:endParaRPr lang="sv-SE" dirty="0"/>
          </a:p>
        </p:txBody>
      </p:sp>
    </p:spTree>
    <p:extLst>
      <p:ext uri="{BB962C8B-B14F-4D97-AF65-F5344CB8AC3E}">
        <p14:creationId xmlns:p14="http://schemas.microsoft.com/office/powerpoint/2010/main" val="4183762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BC611AF-3580-4887-AAAD-8966135381BA}" type="slidenum">
              <a:rPr lang="sv-SE" smtClean="0"/>
              <a:t>13</a:t>
            </a:fld>
            <a:endParaRPr lang="sv-SE"/>
          </a:p>
        </p:txBody>
      </p:sp>
    </p:spTree>
    <p:extLst>
      <p:ext uri="{BB962C8B-B14F-4D97-AF65-F5344CB8AC3E}">
        <p14:creationId xmlns:p14="http://schemas.microsoft.com/office/powerpoint/2010/main" val="4164522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C611AF-3580-4887-AAAD-8966135381BA}" type="slidenum">
              <a:rPr lang="sv-SE" smtClean="0"/>
              <a:t>14</a:t>
            </a:fld>
            <a:endParaRPr lang="sv-SE"/>
          </a:p>
        </p:txBody>
      </p:sp>
    </p:spTree>
    <p:extLst>
      <p:ext uri="{BB962C8B-B14F-4D97-AF65-F5344CB8AC3E}">
        <p14:creationId xmlns:p14="http://schemas.microsoft.com/office/powerpoint/2010/main" val="2376114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lvl1pPr>
          </a:lstStyle>
          <a:p>
            <a:r>
              <a:rPr lang="sv-SE"/>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82AB491C-47DC-4E17-80D1-CDD4BAF30723}" type="datetime1">
              <a:rPr lang="sv-SE" smtClean="0"/>
              <a:t>2023-04-14</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a:t> 4,42</a:t>
            </a:r>
          </a:p>
          <a:p>
            <a:pPr lvl="0"/>
            <a:endParaRPr lang="sv-SE"/>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Rubrik och innehåll på bakgr">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F175A820-5952-4495-B707-4DD695C799DD}"/>
              </a:ext>
              <a:ext uri="{C183D7F6-B498-43B3-948B-1728B52AA6E4}">
                <adec:decorative xmlns:adec="http://schemas.microsoft.com/office/drawing/2017/decorative" val="1"/>
              </a:ext>
            </a:extLst>
          </p:cNvPr>
          <p:cNvSpPr/>
          <p:nvPr userDrawn="1"/>
        </p:nvSpPr>
        <p:spPr>
          <a:xfrm>
            <a:off x="0" y="2680734"/>
            <a:ext cx="20104100" cy="72985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968" dirty="0"/>
          </a:p>
        </p:txBody>
      </p:sp>
      <p:sp>
        <p:nvSpPr>
          <p:cNvPr id="2" name="Rubrik 1">
            <a:extLst>
              <a:ext uri="{FF2B5EF4-FFF2-40B4-BE49-F238E27FC236}">
                <a16:creationId xmlns:a16="http://schemas.microsoft.com/office/drawing/2014/main" id="{37427E91-5AB5-49BF-830C-A19C6A5AD02B}"/>
              </a:ext>
            </a:extLst>
          </p:cNvPr>
          <p:cNvSpPr>
            <a:spLocks noGrp="1"/>
          </p:cNvSpPr>
          <p:nvPr>
            <p:ph type="title"/>
          </p:nvPr>
        </p:nvSpPr>
        <p:spPr>
          <a:xfrm>
            <a:off x="890438" y="607355"/>
            <a:ext cx="16374156" cy="1566418"/>
          </a:xfrm>
        </p:spPr>
        <p:txBody>
          <a:bodyPr/>
          <a:lstStyle/>
          <a:p>
            <a:r>
              <a:rPr lang="sv-SE" dirty="0"/>
              <a:t>Klicka här för att ändra mall för rubrikformat</a:t>
            </a:r>
          </a:p>
        </p:txBody>
      </p:sp>
      <p:sp>
        <p:nvSpPr>
          <p:cNvPr id="6" name="Platshållare för bildnummer 5">
            <a:extLst>
              <a:ext uri="{FF2B5EF4-FFF2-40B4-BE49-F238E27FC236}">
                <a16:creationId xmlns:a16="http://schemas.microsoft.com/office/drawing/2014/main" id="{AE1D96D2-CE5B-4DB9-90E8-B6EBAEC89033}"/>
              </a:ext>
            </a:extLst>
          </p:cNvPr>
          <p:cNvSpPr>
            <a:spLocks noGrp="1"/>
          </p:cNvSpPr>
          <p:nvPr>
            <p:ph type="sldNum" sz="quarter" idx="12"/>
          </p:nvPr>
        </p:nvSpPr>
        <p:spPr/>
        <p:txBody>
          <a:bodyPr/>
          <a:lstStyle/>
          <a:p>
            <a:fld id="{5204B58B-0420-4827-A2A8-7A3D043AFDDE}" type="slidenum">
              <a:rPr lang="sv-SE" smtClean="0"/>
              <a:t>‹#›</a:t>
            </a:fld>
            <a:endParaRPr lang="sv-SE" dirty="0"/>
          </a:p>
        </p:txBody>
      </p:sp>
      <p:sp>
        <p:nvSpPr>
          <p:cNvPr id="8" name="Platshållare för innehåll 4">
            <a:extLst>
              <a:ext uri="{FF2B5EF4-FFF2-40B4-BE49-F238E27FC236}">
                <a16:creationId xmlns:a16="http://schemas.microsoft.com/office/drawing/2014/main" id="{96CE93CC-1359-4CCF-A9A7-0D4D54F8EA56}"/>
              </a:ext>
            </a:extLst>
          </p:cNvPr>
          <p:cNvSpPr>
            <a:spLocks noGrp="1"/>
          </p:cNvSpPr>
          <p:nvPr>
            <p:ph sz="quarter" idx="13"/>
          </p:nvPr>
        </p:nvSpPr>
        <p:spPr>
          <a:xfrm>
            <a:off x="2837610" y="2976208"/>
            <a:ext cx="14441970" cy="6707073"/>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06262164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vsnittsdelare">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297C9A02-F520-4F33-9513-C176F152181E}"/>
              </a:ext>
              <a:ext uri="{C183D7F6-B498-43B3-948B-1728B52AA6E4}">
                <adec:decorative xmlns:adec="http://schemas.microsoft.com/office/drawing/2017/decorative" val="1"/>
              </a:ext>
            </a:extLst>
          </p:cNvPr>
          <p:cNvSpPr/>
          <p:nvPr userDrawn="1"/>
        </p:nvSpPr>
        <p:spPr>
          <a:xfrm>
            <a:off x="296813" y="4229765"/>
            <a:ext cx="19510475" cy="5752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968" dirty="0"/>
          </a:p>
        </p:txBody>
      </p:sp>
      <p:sp>
        <p:nvSpPr>
          <p:cNvPr id="2" name="Rubrik 1">
            <a:extLst>
              <a:ext uri="{FF2B5EF4-FFF2-40B4-BE49-F238E27FC236}">
                <a16:creationId xmlns:a16="http://schemas.microsoft.com/office/drawing/2014/main" id="{238D417C-D98B-42D1-8332-541A31DFF270}"/>
              </a:ext>
            </a:extLst>
          </p:cNvPr>
          <p:cNvSpPr>
            <a:spLocks noGrp="1"/>
          </p:cNvSpPr>
          <p:nvPr>
            <p:ph type="ctrTitle" hasCustomPrompt="1"/>
          </p:nvPr>
        </p:nvSpPr>
        <p:spPr>
          <a:xfrm>
            <a:off x="2837610" y="717474"/>
            <a:ext cx="14428880" cy="1938839"/>
          </a:xfrm>
        </p:spPr>
        <p:txBody>
          <a:bodyPr anchor="b"/>
          <a:lstStyle>
            <a:lvl1pPr algn="ctr">
              <a:defRPr sz="6596">
                <a:solidFill>
                  <a:schemeClr val="accent6"/>
                </a:solidFill>
              </a:defRPr>
            </a:lvl1pPr>
          </a:lstStyle>
          <a:p>
            <a:r>
              <a:rPr lang="sv-SE" dirty="0"/>
              <a:t>Klicka och skriv titel</a:t>
            </a:r>
          </a:p>
        </p:txBody>
      </p:sp>
      <p:sp>
        <p:nvSpPr>
          <p:cNvPr id="3" name="Underrubrik 2">
            <a:extLst>
              <a:ext uri="{FF2B5EF4-FFF2-40B4-BE49-F238E27FC236}">
                <a16:creationId xmlns:a16="http://schemas.microsoft.com/office/drawing/2014/main" id="{D716B026-314C-4514-80D8-702DADFD4090}"/>
              </a:ext>
            </a:extLst>
          </p:cNvPr>
          <p:cNvSpPr>
            <a:spLocks noGrp="1"/>
          </p:cNvSpPr>
          <p:nvPr>
            <p:ph type="subTitle" idx="1" hasCustomPrompt="1"/>
          </p:nvPr>
        </p:nvSpPr>
        <p:spPr>
          <a:xfrm>
            <a:off x="2837610" y="2735397"/>
            <a:ext cx="14428880" cy="1326241"/>
          </a:xfrm>
        </p:spPr>
        <p:txBody>
          <a:bodyPr/>
          <a:lstStyle>
            <a:lvl1pPr marL="0" indent="0" algn="ctr">
              <a:lnSpc>
                <a:spcPct val="100000"/>
              </a:lnSpc>
              <a:spcBef>
                <a:spcPts val="0"/>
              </a:spcBef>
              <a:buNone/>
              <a:defRPr sz="3958">
                <a:solidFill>
                  <a:schemeClr val="accent6"/>
                </a:solidFill>
                <a:latin typeface="+mj-lt"/>
              </a:defRPr>
            </a:lvl1pPr>
            <a:lvl2pPr marL="753923" indent="0" algn="ctr">
              <a:buNone/>
              <a:defRPr sz="3298"/>
            </a:lvl2pPr>
            <a:lvl3pPr marL="1507846" indent="0" algn="ctr">
              <a:buNone/>
              <a:defRPr sz="2968"/>
            </a:lvl3pPr>
            <a:lvl4pPr marL="2261768" indent="0" algn="ctr">
              <a:buNone/>
              <a:defRPr sz="2638"/>
            </a:lvl4pPr>
            <a:lvl5pPr marL="3015691" indent="0" algn="ctr">
              <a:buNone/>
              <a:defRPr sz="2638"/>
            </a:lvl5pPr>
            <a:lvl6pPr marL="3769614" indent="0" algn="ctr">
              <a:buNone/>
              <a:defRPr sz="2638"/>
            </a:lvl6pPr>
            <a:lvl7pPr marL="4523537" indent="0" algn="ctr">
              <a:buNone/>
              <a:defRPr sz="2638"/>
            </a:lvl7pPr>
            <a:lvl8pPr marL="5277460" indent="0" algn="ctr">
              <a:buNone/>
              <a:defRPr sz="2638"/>
            </a:lvl8pPr>
            <a:lvl9pPr marL="6031382" indent="0" algn="ctr">
              <a:buNone/>
              <a:defRPr sz="2638"/>
            </a:lvl9pPr>
          </a:lstStyle>
          <a:p>
            <a:r>
              <a:rPr lang="sv-SE" dirty="0"/>
              <a:t>Klicka och skriv underrubrik</a:t>
            </a:r>
          </a:p>
        </p:txBody>
      </p:sp>
      <p:sp>
        <p:nvSpPr>
          <p:cNvPr id="6" name="Platshållare för bildnummer 5">
            <a:extLst>
              <a:ext uri="{FF2B5EF4-FFF2-40B4-BE49-F238E27FC236}">
                <a16:creationId xmlns:a16="http://schemas.microsoft.com/office/drawing/2014/main" id="{22273EDF-9F62-4D63-A459-24ADD9922D77}"/>
              </a:ext>
            </a:extLst>
          </p:cNvPr>
          <p:cNvSpPr>
            <a:spLocks noGrp="1"/>
          </p:cNvSpPr>
          <p:nvPr>
            <p:ph type="sldNum" sz="quarter" idx="12"/>
          </p:nvPr>
        </p:nvSpPr>
        <p:spPr/>
        <p:txBody>
          <a:bodyPr/>
          <a:lstStyle/>
          <a:p>
            <a:fld id="{5204B58B-0420-4827-A2A8-7A3D043AFDDE}" type="slidenum">
              <a:rPr lang="sv-SE" smtClean="0"/>
              <a:pPr/>
              <a:t>‹#›</a:t>
            </a:fld>
            <a:endParaRPr lang="sv-SE" dirty="0"/>
          </a:p>
        </p:txBody>
      </p:sp>
      <p:sp>
        <p:nvSpPr>
          <p:cNvPr id="13" name="Frihandsfigur: Form 12">
            <a:extLst>
              <a:ext uri="{FF2B5EF4-FFF2-40B4-BE49-F238E27FC236}">
                <a16:creationId xmlns:a16="http://schemas.microsoft.com/office/drawing/2014/main" id="{9BBA449D-6D42-44A4-BE47-ADDD319FD561}"/>
              </a:ext>
              <a:ext uri="{C183D7F6-B498-43B3-948B-1728B52AA6E4}">
                <adec:decorative xmlns:adec="http://schemas.microsoft.com/office/drawing/2017/decorative" val="1"/>
              </a:ext>
            </a:extLst>
          </p:cNvPr>
          <p:cNvSpPr/>
          <p:nvPr userDrawn="1"/>
        </p:nvSpPr>
        <p:spPr>
          <a:xfrm>
            <a:off x="296813" y="4158924"/>
            <a:ext cx="13572030" cy="5752467"/>
          </a:xfrm>
          <a:custGeom>
            <a:avLst/>
            <a:gdLst>
              <a:gd name="connsiteX0" fmla="*/ 2054937 w 8230669"/>
              <a:gd name="connsiteY0" fmla="*/ 1585345 h 3488301"/>
              <a:gd name="connsiteX1" fmla="*/ 2701686 w 8230669"/>
              <a:gd name="connsiteY1" fmla="*/ 3464938 h 3488301"/>
              <a:gd name="connsiteX2" fmla="*/ 2709658 w 8230669"/>
              <a:gd name="connsiteY2" fmla="*/ 3488301 h 3488301"/>
              <a:gd name="connsiteX3" fmla="*/ 2347235 w 8230669"/>
              <a:gd name="connsiteY3" fmla="*/ 3488301 h 3488301"/>
              <a:gd name="connsiteX4" fmla="*/ 2336199 w 8230669"/>
              <a:gd name="connsiteY4" fmla="*/ 3455929 h 3488301"/>
              <a:gd name="connsiteX5" fmla="*/ 2058502 w 8230669"/>
              <a:gd name="connsiteY5" fmla="*/ 2644893 h 3488301"/>
              <a:gd name="connsiteX6" fmla="*/ 1916896 w 8230669"/>
              <a:gd name="connsiteY6" fmla="*/ 3057220 h 3488301"/>
              <a:gd name="connsiteX7" fmla="*/ 1769291 w 8230669"/>
              <a:gd name="connsiteY7" fmla="*/ 3488301 h 3488301"/>
              <a:gd name="connsiteX8" fmla="*/ 1404039 w 8230669"/>
              <a:gd name="connsiteY8" fmla="*/ 3488301 h 3488301"/>
              <a:gd name="connsiteX9" fmla="*/ 1411947 w 8230669"/>
              <a:gd name="connsiteY9" fmla="*/ 3465314 h 3488301"/>
              <a:gd name="connsiteX10" fmla="*/ 2054937 w 8230669"/>
              <a:gd name="connsiteY10" fmla="*/ 1585345 h 3488301"/>
              <a:gd name="connsiteX11" fmla="*/ 1465011 w 8230669"/>
              <a:gd name="connsiteY11" fmla="*/ 1238697 h 3488301"/>
              <a:gd name="connsiteX12" fmla="*/ 0 w 8230669"/>
              <a:gd name="connsiteY12" fmla="*/ 2903320 h 3488301"/>
              <a:gd name="connsiteX13" fmla="*/ 0 w 8230669"/>
              <a:gd name="connsiteY13" fmla="*/ 2380229 h 3488301"/>
              <a:gd name="connsiteX14" fmla="*/ 534676 w 8230669"/>
              <a:gd name="connsiteY14" fmla="*/ 1772481 h 3488301"/>
              <a:gd name="connsiteX15" fmla="*/ 0 w 8230669"/>
              <a:gd name="connsiteY15" fmla="*/ 1877634 h 3488301"/>
              <a:gd name="connsiteX16" fmla="*/ 0 w 8230669"/>
              <a:gd name="connsiteY16" fmla="*/ 1521183 h 3488301"/>
              <a:gd name="connsiteX17" fmla="*/ 7869235 w 8230669"/>
              <a:gd name="connsiteY17" fmla="*/ 0 h 3488301"/>
              <a:gd name="connsiteX18" fmla="*/ 8225605 w 8230669"/>
              <a:gd name="connsiteY18" fmla="*/ 0 h 3488301"/>
              <a:gd name="connsiteX19" fmla="*/ 8223514 w 8230669"/>
              <a:gd name="connsiteY19" fmla="*/ 34669 h 3488301"/>
              <a:gd name="connsiteX20" fmla="*/ 7547836 w 8230669"/>
              <a:gd name="connsiteY20" fmla="*/ 892049 h 3488301"/>
              <a:gd name="connsiteX21" fmla="*/ 8230440 w 8230669"/>
              <a:gd name="connsiteY21" fmla="*/ 1864267 h 3488301"/>
              <a:gd name="connsiteX22" fmla="*/ 7510410 w 8230669"/>
              <a:gd name="connsiteY22" fmla="*/ 2293789 h 3488301"/>
              <a:gd name="connsiteX23" fmla="*/ 7733852 w 8230669"/>
              <a:gd name="connsiteY23" fmla="*/ 3421263 h 3488301"/>
              <a:gd name="connsiteX24" fmla="*/ 7733443 w 8230669"/>
              <a:gd name="connsiteY24" fmla="*/ 3488301 h 3488301"/>
              <a:gd name="connsiteX25" fmla="*/ 7378213 w 8230669"/>
              <a:gd name="connsiteY25" fmla="*/ 3488301 h 3488301"/>
              <a:gd name="connsiteX26" fmla="*/ 7241634 w 8230669"/>
              <a:gd name="connsiteY26" fmla="*/ 3463295 h 3488301"/>
              <a:gd name="connsiteX27" fmla="*/ 5303090 w 8230669"/>
              <a:gd name="connsiteY27" fmla="*/ 2106654 h 3488301"/>
              <a:gd name="connsiteX28" fmla="*/ 3578762 w 8230669"/>
              <a:gd name="connsiteY28" fmla="*/ 1768026 h 3488301"/>
              <a:gd name="connsiteX29" fmla="*/ 4721185 w 8230669"/>
              <a:gd name="connsiteY29" fmla="*/ 3081546 h 3488301"/>
              <a:gd name="connsiteX30" fmla="*/ 5678135 w 8230669"/>
              <a:gd name="connsiteY30" fmla="*/ 3472276 h 3488301"/>
              <a:gd name="connsiteX31" fmla="*/ 5744923 w 8230669"/>
              <a:gd name="connsiteY31" fmla="*/ 3488301 h 3488301"/>
              <a:gd name="connsiteX32" fmla="*/ 4691437 w 8230669"/>
              <a:gd name="connsiteY32" fmla="*/ 3488301 h 3488301"/>
              <a:gd name="connsiteX33" fmla="*/ 4574414 w 8230669"/>
              <a:gd name="connsiteY33" fmla="*/ 3404218 h 3488301"/>
              <a:gd name="connsiteX34" fmla="*/ 4467214 w 8230669"/>
              <a:gd name="connsiteY34" fmla="*/ 3300762 h 3488301"/>
              <a:gd name="connsiteX35" fmla="*/ 2649318 w 8230669"/>
              <a:gd name="connsiteY35" fmla="*/ 1233351 h 3488301"/>
              <a:gd name="connsiteX36" fmla="*/ 5369925 w 8230669"/>
              <a:gd name="connsiteY36" fmla="*/ 1768026 h 3488301"/>
              <a:gd name="connsiteX37" fmla="*/ 6350164 w 8230669"/>
              <a:gd name="connsiteY37" fmla="*/ 2488946 h 3488301"/>
              <a:gd name="connsiteX38" fmla="*/ 7383870 w 8230669"/>
              <a:gd name="connsiteY38" fmla="*/ 3129666 h 3488301"/>
              <a:gd name="connsiteX39" fmla="*/ 6879493 w 8230669"/>
              <a:gd name="connsiteY39" fmla="*/ 1978331 h 3488301"/>
              <a:gd name="connsiteX40" fmla="*/ 7880228 w 8230669"/>
              <a:gd name="connsiteY40" fmla="*/ 1774264 h 3488301"/>
              <a:gd name="connsiteX41" fmla="*/ 6696811 w 8230669"/>
              <a:gd name="connsiteY41" fmla="*/ 892049 h 3488301"/>
              <a:gd name="connsiteX42" fmla="*/ 7880228 w 8230669"/>
              <a:gd name="connsiteY42" fmla="*/ 9834 h 3488301"/>
              <a:gd name="connsiteX43" fmla="*/ 3132451 w 8230669"/>
              <a:gd name="connsiteY43" fmla="*/ 0 h 3488301"/>
              <a:gd name="connsiteX44" fmla="*/ 3592147 w 8230669"/>
              <a:gd name="connsiteY44" fmla="*/ 0 h 3488301"/>
              <a:gd name="connsiteX45" fmla="*/ 3578762 w 8230669"/>
              <a:gd name="connsiteY45" fmla="*/ 15181 h 3488301"/>
              <a:gd name="connsiteX46" fmla="*/ 3657299 w 8230669"/>
              <a:gd name="connsiteY46" fmla="*/ 0 h 3488301"/>
              <a:gd name="connsiteX47" fmla="*/ 5415062 w 8230669"/>
              <a:gd name="connsiteY47" fmla="*/ 0 h 3488301"/>
              <a:gd name="connsiteX48" fmla="*/ 5370816 w 8230669"/>
              <a:gd name="connsiteY48" fmla="*/ 12508 h 3488301"/>
              <a:gd name="connsiteX49" fmla="*/ 2650209 w 8230669"/>
              <a:gd name="connsiteY49" fmla="*/ 547183 h 3488301"/>
              <a:gd name="connsiteX50" fmla="*/ 3098007 w 8230669"/>
              <a:gd name="connsiteY50" fmla="*/ 39111 h 3488301"/>
              <a:gd name="connsiteX51" fmla="*/ 1987677 w 8230669"/>
              <a:gd name="connsiteY51" fmla="*/ 0 h 3488301"/>
              <a:gd name="connsiteX52" fmla="*/ 2125999 w 8230669"/>
              <a:gd name="connsiteY52" fmla="*/ 0 h 3488301"/>
              <a:gd name="connsiteX53" fmla="*/ 2105383 w 8230669"/>
              <a:gd name="connsiteY53" fmla="*/ 59974 h 3488301"/>
              <a:gd name="connsiteX54" fmla="*/ 2056719 w 8230669"/>
              <a:gd name="connsiteY54" fmla="*/ 201426 h 3488301"/>
              <a:gd name="connsiteX55" fmla="*/ 0 w 8230669"/>
              <a:gd name="connsiteY55" fmla="*/ 0 h 3488301"/>
              <a:gd name="connsiteX56" fmla="*/ 456828 w 8230669"/>
              <a:gd name="connsiteY56" fmla="*/ 0 h 3488301"/>
              <a:gd name="connsiteX57" fmla="*/ 534676 w 8230669"/>
              <a:gd name="connsiteY57" fmla="*/ 15181 h 3488301"/>
              <a:gd name="connsiteX58" fmla="*/ 521359 w 8230669"/>
              <a:gd name="connsiteY58" fmla="*/ 0 h 3488301"/>
              <a:gd name="connsiteX59" fmla="*/ 982995 w 8230669"/>
              <a:gd name="connsiteY59" fmla="*/ 0 h 3488301"/>
              <a:gd name="connsiteX60" fmla="*/ 1041012 w 8230669"/>
              <a:gd name="connsiteY60" fmla="*/ 65884 h 3488301"/>
              <a:gd name="connsiteX61" fmla="*/ 1465011 w 8230669"/>
              <a:gd name="connsiteY61" fmla="*/ 547183 h 3488301"/>
              <a:gd name="connsiteX62" fmla="*/ 0 w 8230669"/>
              <a:gd name="connsiteY62" fmla="*/ 262022 h 3488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8230669" h="3488301">
                <a:moveTo>
                  <a:pt x="2054937" y="1585345"/>
                </a:moveTo>
                <a:cubicBezTo>
                  <a:pt x="2077661" y="1646833"/>
                  <a:pt x="2421691" y="2645172"/>
                  <a:pt x="2701686" y="3464938"/>
                </a:cubicBezTo>
                <a:lnTo>
                  <a:pt x="2709658" y="3488301"/>
                </a:lnTo>
                <a:lnTo>
                  <a:pt x="2347235" y="3488301"/>
                </a:lnTo>
                <a:lnTo>
                  <a:pt x="2336199" y="3455929"/>
                </a:lnTo>
                <a:cubicBezTo>
                  <a:pt x="2234053" y="3156622"/>
                  <a:pt x="2132910" y="2861437"/>
                  <a:pt x="2058502" y="2644893"/>
                </a:cubicBezTo>
                <a:cubicBezTo>
                  <a:pt x="2014168" y="2773884"/>
                  <a:pt x="1966214" y="2913456"/>
                  <a:pt x="1916896" y="3057220"/>
                </a:cubicBezTo>
                <a:lnTo>
                  <a:pt x="1769291" y="3488301"/>
                </a:lnTo>
                <a:lnTo>
                  <a:pt x="1404039" y="3488301"/>
                </a:lnTo>
                <a:lnTo>
                  <a:pt x="1411947" y="3465314"/>
                </a:lnTo>
                <a:cubicBezTo>
                  <a:pt x="1693696" y="2645673"/>
                  <a:pt x="2034218" y="1646833"/>
                  <a:pt x="2054937" y="1585345"/>
                </a:cubicBezTo>
                <a:close/>
                <a:moveTo>
                  <a:pt x="1465011" y="1238697"/>
                </a:moveTo>
                <a:cubicBezTo>
                  <a:pt x="1418672" y="1291273"/>
                  <a:pt x="591708" y="2229629"/>
                  <a:pt x="0" y="2903320"/>
                </a:cubicBezTo>
                <a:lnTo>
                  <a:pt x="0" y="2380229"/>
                </a:lnTo>
                <a:lnTo>
                  <a:pt x="534676" y="1772481"/>
                </a:lnTo>
                <a:lnTo>
                  <a:pt x="0" y="1877634"/>
                </a:lnTo>
                <a:lnTo>
                  <a:pt x="0" y="1521183"/>
                </a:lnTo>
                <a:close/>
                <a:moveTo>
                  <a:pt x="7869235" y="0"/>
                </a:moveTo>
                <a:lnTo>
                  <a:pt x="8225605" y="0"/>
                </a:lnTo>
                <a:lnTo>
                  <a:pt x="8223514" y="34669"/>
                </a:lnTo>
                <a:cubicBezTo>
                  <a:pt x="8183809" y="308807"/>
                  <a:pt x="7976691" y="622261"/>
                  <a:pt x="7547836" y="892049"/>
                </a:cubicBezTo>
                <a:cubicBezTo>
                  <a:pt x="8037066" y="1200379"/>
                  <a:pt x="8238460" y="1565741"/>
                  <a:pt x="8230440" y="1864267"/>
                </a:cubicBezTo>
                <a:cubicBezTo>
                  <a:pt x="8103009" y="2139626"/>
                  <a:pt x="7772400" y="2254581"/>
                  <a:pt x="7510410" y="2293789"/>
                </a:cubicBezTo>
                <a:cubicBezTo>
                  <a:pt x="7766943" y="2896525"/>
                  <a:pt x="7740334" y="3167678"/>
                  <a:pt x="7733852" y="3421263"/>
                </a:cubicBezTo>
                <a:lnTo>
                  <a:pt x="7733443" y="3488301"/>
                </a:lnTo>
                <a:lnTo>
                  <a:pt x="7378213" y="3488301"/>
                </a:lnTo>
                <a:lnTo>
                  <a:pt x="7241634" y="3463295"/>
                </a:lnTo>
                <a:cubicBezTo>
                  <a:pt x="6240332" y="3229180"/>
                  <a:pt x="6175614" y="2484046"/>
                  <a:pt x="5303090" y="2106654"/>
                </a:cubicBezTo>
                <a:cubicBezTo>
                  <a:pt x="4826338" y="2010411"/>
                  <a:pt x="4035909" y="1857138"/>
                  <a:pt x="3578762" y="1768026"/>
                </a:cubicBezTo>
                <a:cubicBezTo>
                  <a:pt x="3882636" y="2112891"/>
                  <a:pt x="4405727" y="2708163"/>
                  <a:pt x="4721185" y="3081546"/>
                </a:cubicBezTo>
                <a:cubicBezTo>
                  <a:pt x="5058700" y="3325825"/>
                  <a:pt x="5373407" y="3403061"/>
                  <a:pt x="5678135" y="3472276"/>
                </a:cubicBezTo>
                <a:lnTo>
                  <a:pt x="5744923" y="3488301"/>
                </a:lnTo>
                <a:lnTo>
                  <a:pt x="4691437" y="3488301"/>
                </a:lnTo>
                <a:lnTo>
                  <a:pt x="4574414" y="3404218"/>
                </a:lnTo>
                <a:cubicBezTo>
                  <a:pt x="4536472" y="3372762"/>
                  <a:pt x="4500632" y="3338412"/>
                  <a:pt x="4467214" y="3300762"/>
                </a:cubicBezTo>
                <a:cubicBezTo>
                  <a:pt x="3936103" y="2692124"/>
                  <a:pt x="2706350" y="1297511"/>
                  <a:pt x="2649318" y="1233351"/>
                </a:cubicBezTo>
                <a:cubicBezTo>
                  <a:pt x="2735758" y="1253846"/>
                  <a:pt x="4577715" y="1610296"/>
                  <a:pt x="5369925" y="1768026"/>
                </a:cubicBezTo>
                <a:cubicBezTo>
                  <a:pt x="5770932" y="1848227"/>
                  <a:pt x="6065003" y="2174379"/>
                  <a:pt x="6350164" y="2488946"/>
                </a:cubicBezTo>
                <a:cubicBezTo>
                  <a:pt x="6610215" y="2815695"/>
                  <a:pt x="6975543" y="3042136"/>
                  <a:pt x="7383870" y="3129666"/>
                </a:cubicBezTo>
                <a:cubicBezTo>
                  <a:pt x="7389216" y="2828465"/>
                  <a:pt x="7155742" y="2269729"/>
                  <a:pt x="6879493" y="1978331"/>
                </a:cubicBezTo>
                <a:cubicBezTo>
                  <a:pt x="7177128" y="1988134"/>
                  <a:pt x="7741212" y="1963182"/>
                  <a:pt x="7880228" y="1774264"/>
                </a:cubicBezTo>
                <a:cubicBezTo>
                  <a:pt x="7868643" y="1460587"/>
                  <a:pt x="7184258" y="1028391"/>
                  <a:pt x="6696811" y="892049"/>
                </a:cubicBezTo>
                <a:cubicBezTo>
                  <a:pt x="7184258" y="754815"/>
                  <a:pt x="7867752" y="324402"/>
                  <a:pt x="7880228" y="9834"/>
                </a:cubicBezTo>
                <a:close/>
                <a:moveTo>
                  <a:pt x="3132451" y="0"/>
                </a:moveTo>
                <a:lnTo>
                  <a:pt x="3592147" y="0"/>
                </a:lnTo>
                <a:lnTo>
                  <a:pt x="3578762" y="15181"/>
                </a:lnTo>
                <a:lnTo>
                  <a:pt x="3657299" y="0"/>
                </a:lnTo>
                <a:lnTo>
                  <a:pt x="5415062" y="0"/>
                </a:lnTo>
                <a:lnTo>
                  <a:pt x="5370816" y="12508"/>
                </a:lnTo>
                <a:cubicBezTo>
                  <a:pt x="4578605" y="173801"/>
                  <a:pt x="2739321" y="530251"/>
                  <a:pt x="2650209" y="547183"/>
                </a:cubicBezTo>
                <a:cubicBezTo>
                  <a:pt x="2671262" y="523401"/>
                  <a:pt x="2851795" y="318648"/>
                  <a:pt x="3098007" y="39111"/>
                </a:cubicBezTo>
                <a:close/>
                <a:moveTo>
                  <a:pt x="1987677" y="0"/>
                </a:moveTo>
                <a:lnTo>
                  <a:pt x="2125999" y="0"/>
                </a:lnTo>
                <a:lnTo>
                  <a:pt x="2105383" y="59974"/>
                </a:lnTo>
                <a:cubicBezTo>
                  <a:pt x="2078217" y="138991"/>
                  <a:pt x="2060952" y="189173"/>
                  <a:pt x="2056719" y="201426"/>
                </a:cubicBezTo>
                <a:close/>
                <a:moveTo>
                  <a:pt x="0" y="0"/>
                </a:moveTo>
                <a:lnTo>
                  <a:pt x="456828" y="0"/>
                </a:lnTo>
                <a:lnTo>
                  <a:pt x="534676" y="15181"/>
                </a:lnTo>
                <a:lnTo>
                  <a:pt x="521359" y="0"/>
                </a:lnTo>
                <a:lnTo>
                  <a:pt x="982995" y="0"/>
                </a:lnTo>
                <a:lnTo>
                  <a:pt x="1041012" y="65884"/>
                </a:lnTo>
                <a:cubicBezTo>
                  <a:pt x="1275048" y="331635"/>
                  <a:pt x="1444738" y="524181"/>
                  <a:pt x="1465011" y="547183"/>
                </a:cubicBezTo>
                <a:lnTo>
                  <a:pt x="0" y="262022"/>
                </a:lnTo>
                <a:close/>
              </a:path>
            </a:pathLst>
          </a:custGeom>
          <a:solidFill>
            <a:srgbClr val="FFFFFF">
              <a:alpha val="6000"/>
            </a:srgbClr>
          </a:solidFill>
          <a:ln w="69470" cap="flat">
            <a:noFill/>
            <a:prstDash val="solid"/>
            <a:miter/>
          </a:ln>
        </p:spPr>
        <p:txBody>
          <a:bodyPr wrap="square" rtlCol="0" anchor="ctr">
            <a:noAutofit/>
          </a:bodyPr>
          <a:lstStyle/>
          <a:p>
            <a:endParaRPr lang="sv-SE" sz="2968" dirty="0"/>
          </a:p>
        </p:txBody>
      </p:sp>
    </p:spTree>
    <p:extLst>
      <p:ext uri="{BB962C8B-B14F-4D97-AF65-F5344CB8AC3E}">
        <p14:creationId xmlns:p14="http://schemas.microsoft.com/office/powerpoint/2010/main" val="227461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27129ABF-34AF-4771-8C65-17474087DDAF}" type="datetime1">
              <a:rPr lang="sv-SE" smtClean="0"/>
              <a:t>2023-04-14</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D91084E-ABA3-4AA4-9862-3A3A8F7AC594}" type="datetime1">
              <a:rPr lang="sv-SE" smtClean="0"/>
              <a:t>2023-04-14</a:t>
            </a:fld>
            <a:endParaRPr lang="en-US"/>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E32E934-0E34-41D0-99D0-BBB1DE02E0D8}" type="datetime1">
              <a:rPr lang="sv-SE" smtClean="0"/>
              <a:t>2023-04-14</a:t>
            </a:fld>
            <a:endParaRPr lang="en-US"/>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a:t> 4,42</a:t>
            </a:r>
          </a:p>
          <a:p>
            <a:pPr lvl="0"/>
            <a:endParaRPr lang="sv-SE"/>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6EF6D5CF-9778-494C-91EA-967A5AD360D0}" type="datetime1">
              <a:rPr lang="sv-SE" smtClean="0"/>
              <a:t>2023-04-14</a:t>
            </a:fld>
            <a:endParaRPr lang="en-US"/>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lvl1pPr>
          </a:lstStyle>
          <a:p>
            <a:r>
              <a:rPr lang="sv-SE" dirty="0"/>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18672054"/>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endParaRPr lang="sv-SE" dirty="0"/>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2023-04-14</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p:nvPr>
        </p:nvSpPr>
        <p:spPr>
          <a:xfrm>
            <a:off x="1243766" y="3399671"/>
            <a:ext cx="17616566"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8497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2023-04-14</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hasCustomPrompt="1"/>
          </p:nvPr>
        </p:nvSpPr>
        <p:spPr>
          <a:xfrm>
            <a:off x="1243766" y="3399671"/>
            <a:ext cx="17616566"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743160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noAutofit/>
          </a:bodyPr>
          <a:lstStyle/>
          <a:p>
            <a:r>
              <a:rPr lang="sv-SE"/>
              <a:t>Klicka här för att ändra mall för rubrikformat</a:t>
            </a:r>
            <a:endParaRPr lang="sv-SE" dirty="0"/>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37F15F43-7351-4340-AB7C-1EB441B903A0}" type="datetime1">
              <a:rPr lang="sv-SE" smtClean="0"/>
              <a:t>2023-04-14</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2572069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62DD169D-E447-4789-8673-AFA93CC4C0FC}" type="datetime1">
              <a:rPr lang="sv-SE" smtClean="0"/>
              <a:t>2023-04-14</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36132095"/>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A06FC7-5FC7-4CA8-94E2-9DAA9984D6D0}" type="datetime1">
              <a:rPr lang="sv-SE" smtClean="0"/>
              <a:t>2023-04-14</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endParaRPr lang="sv-SE" dirty="0"/>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3902066202"/>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765C18DA-410A-4124-BB0F-DE8CA676B1E5}" type="datetimeFigureOut">
              <a:rPr lang="sv-SE" smtClean="0"/>
              <a:t>2023-04-14</a:t>
            </a:fld>
            <a:endParaRPr lang="sv-SE" dirty="0"/>
          </a:p>
        </p:txBody>
      </p:sp>
      <p:sp>
        <p:nvSpPr>
          <p:cNvPr id="6" name="Platshållare för bildnummer 5"/>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737664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37F15F43-7351-4340-AB7C-1EB441B903A0}" type="datetime1">
              <a:rPr lang="sv-SE" smtClean="0"/>
              <a:t>2023-04-14</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62DD169D-E447-4789-8673-AFA93CC4C0FC}" type="datetime1">
              <a:rPr lang="sv-SE" smtClean="0"/>
              <a:t>2023-04-14</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A06FC7-5FC7-4CA8-94E2-9DAA9984D6D0}" type="datetime1">
              <a:rPr lang="sv-SE" smtClean="0"/>
              <a:t>2023-04-14</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a:t> 4,42</a:t>
            </a:r>
          </a:p>
          <a:p>
            <a:pPr lvl="0"/>
            <a:endParaRPr lang="sv-SE"/>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995C967C-67C7-4621-A3F4-421FC821AE41}" type="datetime1">
              <a:rPr lang="sv-SE" smtClean="0"/>
              <a:t>2023-04-14</a:t>
            </a:fld>
            <a:endParaRPr lang="en-US"/>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42002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fld id="{3929E917-5370-4653-ABC0-4F0AA954FE77}" type="datetime1">
              <a:rPr lang="sv-SE" smtClean="0"/>
              <a:t>2023-04-14</a:t>
            </a:fld>
            <a:endParaRPr lang="en-US"/>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295790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fld id="{9D00964E-CD7C-4BCA-A53D-05A9094492BF}" type="datetime1">
              <a:rPr lang="sv-SE" smtClean="0"/>
              <a:t>2023-04-14</a:t>
            </a:fld>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7.emf"/><Relationship Id="rId4" Type="http://schemas.openxmlformats.org/officeDocument/2006/relationships/slideLayout" Target="../slideLayouts/slideLayout9.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slideLayout" Target="../slideLayouts/slideLayout15.xml"/><Relationship Id="rId7"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3.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2023-04-14</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noProof="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8"/>
        </a:buBlip>
        <a:tabLst/>
        <a:defRPr sz="4250" spc="-110" baseline="0">
          <a:latin typeface="+mn-lt"/>
          <a:ea typeface="+mn-ea"/>
          <a:cs typeface="+mn-cs"/>
        </a:defRPr>
      </a:lvl1pPr>
      <a:lvl2pPr marL="756000" indent="-324000" eaLnBrk="1" hangingPunct="1">
        <a:lnSpc>
          <a:spcPct val="84000"/>
        </a:lnSpc>
        <a:spcAft>
          <a:spcPts val="2400"/>
        </a:spcAft>
        <a:buFontTx/>
        <a:buBlip>
          <a:blip r:embed="rId8"/>
        </a:buBlip>
        <a:defRPr sz="3850" spc="-110" baseline="0">
          <a:latin typeface="+mn-lt"/>
          <a:ea typeface="+mn-ea"/>
          <a:cs typeface="+mn-cs"/>
        </a:defRPr>
      </a:lvl2pPr>
      <a:lvl3pPr marL="1116000" indent="-288000" eaLnBrk="1" hangingPunct="1">
        <a:lnSpc>
          <a:spcPct val="84000"/>
        </a:lnSpc>
        <a:spcAft>
          <a:spcPts val="2500"/>
        </a:spcAft>
        <a:buFontTx/>
        <a:buBlip>
          <a:blip r:embed="rId8"/>
        </a:buBlip>
        <a:defRPr sz="3400" spc="-110" baseline="0">
          <a:latin typeface="+mn-lt"/>
          <a:ea typeface="+mn-ea"/>
          <a:cs typeface="+mn-cs"/>
        </a:defRPr>
      </a:lvl3pPr>
      <a:lvl4pPr marL="1458000" indent="-259200" eaLnBrk="1" hangingPunct="1">
        <a:lnSpc>
          <a:spcPct val="84000"/>
        </a:lnSpc>
        <a:spcAft>
          <a:spcPts val="2600"/>
        </a:spcAft>
        <a:buFontTx/>
        <a:buBlip>
          <a:blip r:embed="rId8"/>
        </a:buBlip>
        <a:defRPr sz="3000" spc="-110" baseline="0">
          <a:latin typeface="+mn-lt"/>
          <a:ea typeface="+mn-ea"/>
          <a:cs typeface="+mn-cs"/>
        </a:defRPr>
      </a:lvl4pPr>
      <a:lvl5pPr marL="1764000" indent="-252000" eaLnBrk="1" hangingPunct="1">
        <a:lnSpc>
          <a:spcPct val="86000"/>
        </a:lnSpc>
        <a:spcAft>
          <a:spcPts val="1500"/>
        </a:spcAft>
        <a:buFontTx/>
        <a:buBlip>
          <a:blip r:embed="rId8"/>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3CB3D5FD-A08D-49A7-8412-76F29BA46CE4}" type="datetime1">
              <a:rPr lang="sv-SE" smtClean="0"/>
              <a:t>2023-04-14</a:t>
            </a:fld>
            <a:endParaRPr lang="en-US"/>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9"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 id="2147483742" r:id="rId6"/>
    <p:sldLayoutId id="2147483743" r:id="rId7"/>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10"/>
        </a:buBlip>
        <a:tabLst/>
        <a:defRPr sz="4250" spc="-110" baseline="0">
          <a:latin typeface="+mn-lt"/>
          <a:ea typeface="+mn-ea"/>
          <a:cs typeface="+mn-cs"/>
        </a:defRPr>
      </a:lvl1pPr>
      <a:lvl2pPr marL="756000" indent="-324000">
        <a:lnSpc>
          <a:spcPct val="84000"/>
        </a:lnSpc>
        <a:spcAft>
          <a:spcPts val="2400"/>
        </a:spcAft>
        <a:buFontTx/>
        <a:buBlip>
          <a:blip r:embed="rId10"/>
        </a:buBlip>
        <a:defRPr sz="3850" spc="-110" baseline="0">
          <a:latin typeface="+mn-lt"/>
          <a:ea typeface="+mn-ea"/>
          <a:cs typeface="+mn-cs"/>
        </a:defRPr>
      </a:lvl2pPr>
      <a:lvl3pPr marL="1116000" indent="-288000">
        <a:lnSpc>
          <a:spcPct val="84000"/>
        </a:lnSpc>
        <a:spcAft>
          <a:spcPts val="2500"/>
        </a:spcAft>
        <a:buFontTx/>
        <a:buBlip>
          <a:blip r:embed="rId10"/>
        </a:buBlip>
        <a:defRPr sz="3400" spc="-110" baseline="0">
          <a:latin typeface="+mn-lt"/>
          <a:ea typeface="+mn-ea"/>
          <a:cs typeface="+mn-cs"/>
        </a:defRPr>
      </a:lvl3pPr>
      <a:lvl4pPr marL="1458000" indent="-259200">
        <a:lnSpc>
          <a:spcPct val="84000"/>
        </a:lnSpc>
        <a:spcAft>
          <a:spcPts val="2600"/>
        </a:spcAft>
        <a:buFontTx/>
        <a:buBlip>
          <a:blip r:embed="rId10"/>
        </a:buBlip>
        <a:defRPr sz="3000" spc="-110" baseline="0">
          <a:latin typeface="+mn-lt"/>
          <a:ea typeface="+mn-ea"/>
          <a:cs typeface="+mn-cs"/>
        </a:defRPr>
      </a:lvl4pPr>
      <a:lvl5pPr marL="1764000" indent="-252000">
        <a:lnSpc>
          <a:spcPct val="86000"/>
        </a:lnSpc>
        <a:spcAft>
          <a:spcPts val="1500"/>
        </a:spcAft>
        <a:buFontTx/>
        <a:buBlip>
          <a:blip r:embed="rId10"/>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D5C8A90-D85D-4561-9F0D-D91F6DA549C8}" type="datetime1">
              <a:rPr lang="sv-SE" smtClean="0"/>
              <a:t>2023-04-14</a:t>
            </a:fld>
            <a:endParaRPr lang="en-US"/>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lang="sv-SE" sz="4250" spc="-110" baseline="0" dirty="0" smtClean="0">
          <a:latin typeface="+mn-lt"/>
          <a:ea typeface="+mn-ea"/>
          <a:cs typeface="+mn-cs"/>
        </a:defRPr>
      </a:lvl1pPr>
      <a:lvl2pPr marL="756000" indent="-324000">
        <a:lnSpc>
          <a:spcPct val="84000"/>
        </a:lnSpc>
        <a:spcAft>
          <a:spcPts val="2400"/>
        </a:spcAft>
        <a:buFontTx/>
        <a:buBlip>
          <a:blip r:embed="rId8"/>
        </a:buBlip>
        <a:defRPr lang="sv-SE" sz="3850" spc="-110" baseline="0" dirty="0" smtClean="0">
          <a:latin typeface="+mn-lt"/>
          <a:ea typeface="+mn-ea"/>
          <a:cs typeface="+mn-cs"/>
        </a:defRPr>
      </a:lvl2pPr>
      <a:lvl3pPr marL="1116000" indent="-288000">
        <a:lnSpc>
          <a:spcPct val="84000"/>
        </a:lnSpc>
        <a:spcAft>
          <a:spcPts val="2500"/>
        </a:spcAft>
        <a:buFontTx/>
        <a:buBlip>
          <a:blip r:embed="rId8"/>
        </a:buBlip>
        <a:defRPr lang="sv-SE" sz="3400" spc="-110" baseline="0" dirty="0" smtClean="0">
          <a:latin typeface="+mn-lt"/>
          <a:ea typeface="+mn-ea"/>
          <a:cs typeface="+mn-cs"/>
        </a:defRPr>
      </a:lvl3pPr>
      <a:lvl4pPr marL="1458000" indent="-259200">
        <a:lnSpc>
          <a:spcPct val="84000"/>
        </a:lnSpc>
        <a:spcAft>
          <a:spcPts val="2600"/>
        </a:spcAft>
        <a:buFontTx/>
        <a:buBlip>
          <a:blip r:embed="rId8"/>
        </a:buBlip>
        <a:defRPr lang="sv-SE" sz="3000" spc="-110" baseline="0" dirty="0" smtClean="0">
          <a:latin typeface="+mn-lt"/>
          <a:ea typeface="+mn-ea"/>
          <a:cs typeface="+mn-cs"/>
        </a:defRPr>
      </a:lvl4pPr>
      <a:lvl5pPr marL="1764000" indent="-252000">
        <a:lnSpc>
          <a:spcPct val="86000"/>
        </a:lnSpc>
        <a:spcAft>
          <a:spcPts val="1500"/>
        </a:spcAft>
        <a:buFontTx/>
        <a:buBlip>
          <a:blip r:embed="rId8"/>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2023-04-14</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noProof="0"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8"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9072048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9"/>
        </a:buBlip>
        <a:tabLst/>
        <a:defRPr sz="4250" spc="-110" baseline="0">
          <a:latin typeface="+mn-lt"/>
          <a:ea typeface="+mn-ea"/>
          <a:cs typeface="+mn-cs"/>
        </a:defRPr>
      </a:lvl1pPr>
      <a:lvl2pPr marL="756000" indent="-324000" eaLnBrk="1" hangingPunct="1">
        <a:lnSpc>
          <a:spcPct val="84000"/>
        </a:lnSpc>
        <a:spcAft>
          <a:spcPts val="2400"/>
        </a:spcAft>
        <a:buFontTx/>
        <a:buBlip>
          <a:blip r:embed="rId9"/>
        </a:buBlip>
        <a:defRPr sz="3850" spc="-110" baseline="0">
          <a:latin typeface="+mn-lt"/>
          <a:ea typeface="+mn-ea"/>
          <a:cs typeface="+mn-cs"/>
        </a:defRPr>
      </a:lvl2pPr>
      <a:lvl3pPr marL="1116000" indent="-288000" eaLnBrk="1" hangingPunct="1">
        <a:lnSpc>
          <a:spcPct val="84000"/>
        </a:lnSpc>
        <a:spcAft>
          <a:spcPts val="2500"/>
        </a:spcAft>
        <a:buFontTx/>
        <a:buBlip>
          <a:blip r:embed="rId9"/>
        </a:buBlip>
        <a:defRPr sz="3400" spc="-110" baseline="0">
          <a:latin typeface="+mn-lt"/>
          <a:ea typeface="+mn-ea"/>
          <a:cs typeface="+mn-cs"/>
        </a:defRPr>
      </a:lvl3pPr>
      <a:lvl4pPr marL="1458000" indent="-259200" eaLnBrk="1" hangingPunct="1">
        <a:lnSpc>
          <a:spcPct val="84000"/>
        </a:lnSpc>
        <a:spcAft>
          <a:spcPts val="2600"/>
        </a:spcAft>
        <a:buFontTx/>
        <a:buBlip>
          <a:blip r:embed="rId9"/>
        </a:buBlip>
        <a:defRPr sz="3000" spc="-110" baseline="0">
          <a:latin typeface="+mn-lt"/>
          <a:ea typeface="+mn-ea"/>
          <a:cs typeface="+mn-cs"/>
        </a:defRPr>
      </a:lvl4pPr>
      <a:lvl5pPr marL="1764000" indent="-252000" eaLnBrk="1" hangingPunct="1">
        <a:lnSpc>
          <a:spcPct val="86000"/>
        </a:lnSpc>
        <a:spcAft>
          <a:spcPts val="1500"/>
        </a:spcAft>
        <a:buFontTx/>
        <a:buBlip>
          <a:blip r:embed="rId9"/>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kr.se/skr/arbetsgivarekollektivavtal/arbetstid/dygnsvila.68896.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kr.se/download/18.4d3d64e3177db55b16662681/1616143764300/Stressforskningsrapport_322.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553F0E-4B9C-45E5-A6E8-20CEEFB26D23}"/>
              </a:ext>
            </a:extLst>
          </p:cNvPr>
          <p:cNvSpPr>
            <a:spLocks noGrp="1"/>
          </p:cNvSpPr>
          <p:nvPr>
            <p:ph type="ctrTitle"/>
          </p:nvPr>
        </p:nvSpPr>
        <p:spPr>
          <a:xfrm>
            <a:off x="3234531" y="3217974"/>
            <a:ext cx="13635037" cy="3409950"/>
          </a:xfrm>
        </p:spPr>
        <p:txBody>
          <a:bodyPr>
            <a:normAutofit fontScale="90000"/>
          </a:bodyPr>
          <a:lstStyle/>
          <a:p>
            <a:pPr algn="ctr"/>
            <a:br>
              <a:rPr lang="en-US" dirty="0"/>
            </a:br>
            <a:br>
              <a:rPr lang="en-US" dirty="0"/>
            </a:br>
            <a:r>
              <a:rPr lang="sv-SE" sz="9800" b="1" dirty="0">
                <a:effectLst/>
                <a:latin typeface="Calibri" panose="020F0502020204030204" pitchFamily="34" charset="0"/>
                <a:ea typeface="Calibri" panose="020F0502020204030204" pitchFamily="34" charset="0"/>
                <a:cs typeface="Times New Roman" panose="02020603050405020304" pitchFamily="18" charset="0"/>
              </a:rPr>
              <a:t>Nytt kollektivavtal för ett hållbart arbetsliv</a:t>
            </a:r>
            <a:br>
              <a:rPr lang="sv-SE" sz="9800" dirty="0">
                <a:effectLst/>
                <a:latin typeface="Calibri" panose="020F0502020204030204" pitchFamily="34" charset="0"/>
                <a:ea typeface="Calibri" panose="020F0502020204030204" pitchFamily="34" charset="0"/>
                <a:cs typeface="Times New Roman" panose="02020603050405020304" pitchFamily="18" charset="0"/>
              </a:rPr>
            </a:br>
            <a:r>
              <a:rPr lang="sv-SE" sz="9800" dirty="0">
                <a:effectLst/>
                <a:latin typeface="Calibri" panose="020F0502020204030204" pitchFamily="34" charset="0"/>
                <a:ea typeface="Calibri" panose="020F0502020204030204" pitchFamily="34" charset="0"/>
                <a:cs typeface="Times New Roman" panose="02020603050405020304" pitchFamily="18" charset="0"/>
              </a:rPr>
              <a:t>- </a:t>
            </a:r>
            <a:r>
              <a:rPr lang="sv-SE" sz="6700" dirty="0">
                <a:effectLst/>
                <a:latin typeface="Calibri" panose="020F0502020204030204" pitchFamily="34" charset="0"/>
                <a:ea typeface="Calibri" panose="020F0502020204030204" pitchFamily="34" charset="0"/>
                <a:cs typeface="Times New Roman" panose="02020603050405020304" pitchFamily="18" charset="0"/>
              </a:rPr>
              <a:t>n</a:t>
            </a:r>
            <a:r>
              <a:rPr lang="en-US" sz="6700" dirty="0" err="1"/>
              <a:t>ya</a:t>
            </a:r>
            <a:r>
              <a:rPr lang="en-US" sz="6700" dirty="0"/>
              <a:t> </a:t>
            </a:r>
            <a:r>
              <a:rPr lang="en-US" sz="6700" dirty="0" err="1"/>
              <a:t>regler</a:t>
            </a:r>
            <a:r>
              <a:rPr lang="en-US" sz="6700" dirty="0"/>
              <a:t> för </a:t>
            </a:r>
            <a:r>
              <a:rPr lang="en-US" sz="6700" dirty="0" err="1"/>
              <a:t>dygnsvila</a:t>
            </a:r>
            <a:r>
              <a:rPr lang="en-US" sz="6700" dirty="0"/>
              <a:t> och </a:t>
            </a:r>
            <a:r>
              <a:rPr lang="en-US" sz="6700" dirty="0" err="1"/>
              <a:t>arbetstidsförläggning</a:t>
            </a:r>
            <a:endParaRPr lang="en-US" sz="6700" dirty="0"/>
          </a:p>
        </p:txBody>
      </p:sp>
      <p:sp>
        <p:nvSpPr>
          <p:cNvPr id="7" name="Subtitle 6">
            <a:extLst>
              <a:ext uri="{FF2B5EF4-FFF2-40B4-BE49-F238E27FC236}">
                <a16:creationId xmlns:a16="http://schemas.microsoft.com/office/drawing/2014/main" id="{7A2CAF89-A1F5-4F77-8FB0-844AB89FB2B5}"/>
              </a:ext>
            </a:extLst>
          </p:cNvPr>
          <p:cNvSpPr>
            <a:spLocks noGrp="1"/>
          </p:cNvSpPr>
          <p:nvPr>
            <p:ph type="subTitle" idx="1"/>
          </p:nvPr>
        </p:nvSpPr>
        <p:spPr>
          <a:xfrm>
            <a:off x="2623547" y="5438566"/>
            <a:ext cx="13635037" cy="2406650"/>
          </a:xfrm>
        </p:spPr>
        <p:txBody>
          <a:bodyPr>
            <a:normAutofit/>
          </a:bodyPr>
          <a:lstStyle/>
          <a:p>
            <a:pPr algn="ctr"/>
            <a:r>
              <a:rPr lang="en-US" sz="4400" dirty="0"/>
              <a:t> </a:t>
            </a:r>
          </a:p>
        </p:txBody>
      </p:sp>
      <p:sp>
        <p:nvSpPr>
          <p:cNvPr id="4" name="Underrubrik 2">
            <a:extLst>
              <a:ext uri="{FF2B5EF4-FFF2-40B4-BE49-F238E27FC236}">
                <a16:creationId xmlns:a16="http://schemas.microsoft.com/office/drawing/2014/main" id="{24F5014D-F1B5-4DE6-98EA-EC1F50537BC7}"/>
              </a:ext>
            </a:extLst>
          </p:cNvPr>
          <p:cNvSpPr txBox="1">
            <a:spLocks/>
          </p:cNvSpPr>
          <p:nvPr/>
        </p:nvSpPr>
        <p:spPr>
          <a:xfrm>
            <a:off x="4524140" y="7150848"/>
            <a:ext cx="11055817" cy="846870"/>
          </a:xfrm>
          <a:prstGeom prst="rect">
            <a:avLst/>
          </a:prstGeom>
        </p:spPr>
        <p:txBody>
          <a:bodyPr vert="horz" lIns="0" tIns="0" rIns="0" bIns="0" rtlCol="0">
            <a:normAutofit fontScale="92500" lnSpcReduction="20000"/>
          </a:bodyPr>
          <a:lstStyle>
            <a:lvl1pPr marL="0" indent="0" algn="l">
              <a:lnSpc>
                <a:spcPct val="84000"/>
              </a:lnSpc>
              <a:spcAft>
                <a:spcPts val="0"/>
              </a:spcAft>
              <a:buSzPct val="100000"/>
              <a:buFontTx/>
              <a:buNone/>
              <a:tabLst/>
              <a:defRPr sz="4500" spc="-200" baseline="0">
                <a:latin typeface="+mn-lt"/>
                <a:ea typeface="+mn-ea"/>
                <a:cs typeface="+mn-cs"/>
              </a:defRPr>
            </a:lvl1pPr>
            <a:lvl2pPr marL="457200" indent="0" algn="ctr">
              <a:lnSpc>
                <a:spcPct val="84000"/>
              </a:lnSpc>
              <a:spcAft>
                <a:spcPts val="2400"/>
              </a:spcAft>
              <a:buFontTx/>
              <a:buNone/>
              <a:defRPr sz="2000" spc="-110" baseline="0">
                <a:latin typeface="+mn-lt"/>
                <a:ea typeface="+mn-ea"/>
                <a:cs typeface="+mn-cs"/>
              </a:defRPr>
            </a:lvl2pPr>
            <a:lvl3pPr marL="914400" indent="0" algn="ctr">
              <a:lnSpc>
                <a:spcPct val="84000"/>
              </a:lnSpc>
              <a:spcAft>
                <a:spcPts val="2500"/>
              </a:spcAft>
              <a:buFontTx/>
              <a:buNone/>
              <a:defRPr sz="1800" spc="-110" baseline="0">
                <a:latin typeface="+mn-lt"/>
                <a:ea typeface="+mn-ea"/>
                <a:cs typeface="+mn-cs"/>
              </a:defRPr>
            </a:lvl3pPr>
            <a:lvl4pPr marL="1371600" indent="0" algn="ctr">
              <a:lnSpc>
                <a:spcPct val="84000"/>
              </a:lnSpc>
              <a:spcAft>
                <a:spcPts val="2600"/>
              </a:spcAft>
              <a:buFontTx/>
              <a:buNone/>
              <a:defRPr sz="1600" spc="-110" baseline="0">
                <a:latin typeface="+mn-lt"/>
                <a:ea typeface="+mn-ea"/>
                <a:cs typeface="+mn-cs"/>
              </a:defRPr>
            </a:lvl4pPr>
            <a:lvl5pPr marL="1828800" indent="0" algn="ctr">
              <a:lnSpc>
                <a:spcPct val="86000"/>
              </a:lnSpc>
              <a:spcAft>
                <a:spcPts val="1500"/>
              </a:spcAft>
              <a:buFontTx/>
              <a:buNone/>
              <a:defRPr sz="1600" spc="-110" baseline="0">
                <a:latin typeface="+mn-lt"/>
                <a:ea typeface="+mn-ea"/>
                <a:cs typeface="+mn-cs"/>
              </a:defRPr>
            </a:lvl5pPr>
            <a:lvl6pPr marL="2286000" indent="0" algn="ctr">
              <a:buNone/>
              <a:defRPr sz="1600">
                <a:latin typeface="+mn-lt"/>
                <a:ea typeface="+mn-ea"/>
                <a:cs typeface="+mn-cs"/>
              </a:defRPr>
            </a:lvl6pPr>
            <a:lvl7pPr marL="2743200" indent="0" algn="ctr">
              <a:buNone/>
              <a:defRPr sz="1600">
                <a:latin typeface="+mn-lt"/>
                <a:ea typeface="+mn-ea"/>
                <a:cs typeface="+mn-cs"/>
              </a:defRPr>
            </a:lvl7pPr>
            <a:lvl8pPr marL="3200400" indent="0" algn="ctr">
              <a:buNone/>
              <a:defRPr sz="1600">
                <a:latin typeface="+mn-lt"/>
                <a:ea typeface="+mn-ea"/>
                <a:cs typeface="+mn-cs"/>
              </a:defRPr>
            </a:lvl8pPr>
            <a:lvl9pPr marL="3657600" indent="0" algn="ctr">
              <a:buNone/>
              <a:defRPr sz="1600">
                <a:latin typeface="+mn-lt"/>
                <a:ea typeface="+mn-ea"/>
                <a:cs typeface="+mn-cs"/>
              </a:defRPr>
            </a:lvl9pPr>
          </a:lstStyle>
          <a:p>
            <a:pPr algn="ctr"/>
            <a:r>
              <a:rPr lang="sv-SE" kern="0" dirty="0">
                <a:solidFill>
                  <a:sysClr val="windowText" lastClr="000000"/>
                </a:solidFill>
              </a:rPr>
              <a:t>Ändringar i kollektivavtalet Allmänna bestämmelser</a:t>
            </a:r>
          </a:p>
          <a:p>
            <a:pPr algn="ctr"/>
            <a:r>
              <a:rPr lang="sv-SE" kern="0" dirty="0">
                <a:solidFill>
                  <a:sysClr val="windowText" lastClr="000000"/>
                </a:solidFill>
              </a:rPr>
              <a:t>2023</a:t>
            </a:r>
          </a:p>
          <a:p>
            <a:endParaRPr lang="sv-SE" kern="0" dirty="0">
              <a:solidFill>
                <a:sysClr val="windowText" lastClr="000000"/>
              </a:solidFill>
            </a:endParaRPr>
          </a:p>
        </p:txBody>
      </p:sp>
    </p:spTree>
    <p:extLst>
      <p:ext uri="{BB962C8B-B14F-4D97-AF65-F5344CB8AC3E}">
        <p14:creationId xmlns:p14="http://schemas.microsoft.com/office/powerpoint/2010/main" val="623458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Stöd för chefer</a:t>
            </a:r>
          </a:p>
        </p:txBody>
      </p:sp>
      <p:sp>
        <p:nvSpPr>
          <p:cNvPr id="3" name="Underrubrik 2"/>
          <p:cNvSpPr>
            <a:spLocks noGrp="1"/>
          </p:cNvSpPr>
          <p:nvPr>
            <p:ph type="subTitle" idx="1"/>
          </p:nvPr>
        </p:nvSpPr>
        <p:spPr/>
        <p:txBody>
          <a:bodyPr/>
          <a:lstStyle/>
          <a:p>
            <a:r>
              <a:rPr lang="sv-SE" dirty="0"/>
              <a:t>Planering och genomförande</a:t>
            </a:r>
          </a:p>
        </p:txBody>
      </p:sp>
      <p:sp>
        <p:nvSpPr>
          <p:cNvPr id="4" name="Platshållare för bildnummer 3"/>
          <p:cNvSpPr>
            <a:spLocks noGrp="1"/>
          </p:cNvSpPr>
          <p:nvPr>
            <p:ph type="sldNum" sz="quarter" idx="4294967295"/>
          </p:nvPr>
        </p:nvSpPr>
        <p:spPr>
          <a:xfrm>
            <a:off x="0" y="477838"/>
            <a:ext cx="360363" cy="187325"/>
          </a:xfrm>
        </p:spPr>
        <p:txBody>
          <a:bodyPr/>
          <a:lstStyle/>
          <a:p>
            <a:fld id="{5204B58B-0420-4827-A2A8-7A3D043AFDDE}" type="slidenum">
              <a:rPr lang="sv-SE" smtClean="0"/>
              <a:pPr/>
              <a:t>10</a:t>
            </a:fld>
            <a:endParaRPr lang="sv-SE" dirty="0"/>
          </a:p>
        </p:txBody>
      </p:sp>
    </p:spTree>
    <p:extLst>
      <p:ext uri="{BB962C8B-B14F-4D97-AF65-F5344CB8AC3E}">
        <p14:creationId xmlns:p14="http://schemas.microsoft.com/office/powerpoint/2010/main" val="3889153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
            <a:extLst>
              <a:ext uri="{FF2B5EF4-FFF2-40B4-BE49-F238E27FC236}">
                <a16:creationId xmlns:a16="http://schemas.microsoft.com/office/drawing/2014/main" id="{7A1A7A9B-E330-5E6B-94C3-BB060E622BF1}"/>
              </a:ext>
            </a:extLst>
          </p:cNvPr>
          <p:cNvSpPr>
            <a:spLocks noGrp="1"/>
          </p:cNvSpPr>
          <p:nvPr>
            <p:ph type="dt" sz="half" idx="10"/>
          </p:nvPr>
        </p:nvSpPr>
        <p:spPr>
          <a:xfrm>
            <a:off x="1368502" y="478617"/>
            <a:ext cx="792000" cy="187200"/>
          </a:xfrm>
        </p:spPr>
        <p:txBody>
          <a:bodyPr/>
          <a:lstStyle/>
          <a:p>
            <a:pPr>
              <a:spcAft>
                <a:spcPts val="600"/>
              </a:spcAft>
            </a:pPr>
            <a:fld id="{9D00964E-CD7C-4BCA-A53D-05A9094492BF}" type="datetime1">
              <a:rPr lang="sv-SE" smtClean="0"/>
              <a:pPr>
                <a:spcAft>
                  <a:spcPts val="600"/>
                </a:spcAft>
              </a:pPr>
              <a:t>2023-04-14</a:t>
            </a:fld>
            <a:endParaRPr lang="sv-SE"/>
          </a:p>
        </p:txBody>
      </p:sp>
      <p:sp>
        <p:nvSpPr>
          <p:cNvPr id="15" name="Slide Number Placeholder 2">
            <a:extLst>
              <a:ext uri="{FF2B5EF4-FFF2-40B4-BE49-F238E27FC236}">
                <a16:creationId xmlns:a16="http://schemas.microsoft.com/office/drawing/2014/main" id="{75F23CF5-6A87-3ECF-AE34-8525DD8D499A}"/>
              </a:ext>
            </a:extLst>
          </p:cNvPr>
          <p:cNvSpPr>
            <a:spLocks noGrp="1"/>
          </p:cNvSpPr>
          <p:nvPr>
            <p:ph type="sldNum" sz="quarter" idx="12"/>
          </p:nvPr>
        </p:nvSpPr>
        <p:spPr>
          <a:xfrm>
            <a:off x="835102" y="478617"/>
            <a:ext cx="360000" cy="187200"/>
          </a:xfrm>
        </p:spPr>
        <p:txBody>
          <a:bodyPr/>
          <a:lstStyle/>
          <a:p>
            <a:pPr>
              <a:spcAft>
                <a:spcPts val="600"/>
              </a:spcAft>
            </a:pPr>
            <a:fld id="{38480145-259A-47DA-A30D-C906B9DB5C99}" type="slidenum">
              <a:rPr lang="sv-SE" smtClean="0"/>
              <a:pPr>
                <a:spcAft>
                  <a:spcPts val="600"/>
                </a:spcAft>
              </a:pPr>
              <a:t>11</a:t>
            </a:fld>
            <a:endParaRPr lang="sv-SE"/>
          </a:p>
        </p:txBody>
      </p:sp>
      <p:pic>
        <p:nvPicPr>
          <p:cNvPr id="8" name="Platshållare för bild 7" descr="En bild som visar gräs, person, fält, fotboll&#10;&#10;Automatiskt genererad beskrivning">
            <a:extLst>
              <a:ext uri="{FF2B5EF4-FFF2-40B4-BE49-F238E27FC236}">
                <a16:creationId xmlns:a16="http://schemas.microsoft.com/office/drawing/2014/main" id="{9F4C7F98-89B3-4988-97A0-4B06D16F0BBB}"/>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34885" r="34885"/>
          <a:stretch/>
        </p:blipFill>
        <p:spPr>
          <a:xfrm>
            <a:off x="10404000" y="702000"/>
            <a:ext cx="9007200" cy="9907200"/>
          </a:xfrm>
          <a:noFill/>
        </p:spPr>
      </p:pic>
      <p:sp>
        <p:nvSpPr>
          <p:cNvPr id="3" name="Underrubrik 2">
            <a:extLst>
              <a:ext uri="{FF2B5EF4-FFF2-40B4-BE49-F238E27FC236}">
                <a16:creationId xmlns:a16="http://schemas.microsoft.com/office/drawing/2014/main" id="{A66F6B22-4D2D-492D-8479-41503568C37B}"/>
              </a:ext>
            </a:extLst>
          </p:cNvPr>
          <p:cNvSpPr>
            <a:spLocks noGrp="1"/>
          </p:cNvSpPr>
          <p:nvPr>
            <p:ph type="body" sz="quarter" idx="13"/>
          </p:nvPr>
        </p:nvSpPr>
        <p:spPr>
          <a:xfrm>
            <a:off x="1243767" y="3408147"/>
            <a:ext cx="7828734" cy="5400000"/>
          </a:xfrm>
        </p:spPr>
        <p:txBody>
          <a:bodyPr>
            <a:normAutofit/>
          </a:bodyPr>
          <a:lstStyle/>
          <a:p>
            <a:pPr marL="565442" indent="-565442">
              <a:buChar char="•"/>
            </a:pPr>
            <a:r>
              <a:rPr lang="sv-SE" sz="2300" dirty="0"/>
              <a:t>Ta reda på hur din verksamhet och schemaläggningen berörs. Främst inom 24/7 och jourverksamhet.</a:t>
            </a:r>
          </a:p>
          <a:p>
            <a:pPr marL="565442" indent="-565442">
              <a:buChar char="•"/>
            </a:pPr>
            <a:r>
              <a:rPr lang="sv-SE" sz="2300" dirty="0"/>
              <a:t>Gå igenom förändringen vid en arbetsplatsträff och samverkansgrupp eller annat möte.</a:t>
            </a:r>
          </a:p>
          <a:p>
            <a:pPr marL="565442" indent="-565442">
              <a:buChar char="•"/>
            </a:pPr>
            <a:r>
              <a:rPr lang="sv-SE" sz="2300" dirty="0"/>
              <a:t>Ge utrymme för frågor och reaktioner från medarbetarna.</a:t>
            </a:r>
          </a:p>
          <a:p>
            <a:pPr marL="565442" indent="-565442">
              <a:buFont typeface="Arial" panose="020B0604020202020204" pitchFamily="34" charset="0"/>
              <a:buChar char="•"/>
            </a:pPr>
            <a:r>
              <a:rPr lang="sv-SE" sz="2300" dirty="0"/>
              <a:t>Sätt gärna ihop en arbetsgrupp, där schemaläggningskompetens ingår.  Skyddsombud kopplas till gruppen. </a:t>
            </a:r>
          </a:p>
          <a:p>
            <a:pPr marL="565442" indent="-565442">
              <a:buChar char="•"/>
            </a:pPr>
            <a:r>
              <a:rPr lang="sv-SE" sz="2300" dirty="0"/>
              <a:t>Utifrån att de nya reglerna träder i kraft 1 oktober, gör en plan för vad ni behöver göra, när  det ska genomföras och vem som ansvarar. </a:t>
            </a:r>
          </a:p>
          <a:p>
            <a:pPr marL="565442" indent="-565442">
              <a:buChar char="•"/>
            </a:pPr>
            <a:r>
              <a:rPr lang="sv-SE" sz="2300" dirty="0"/>
              <a:t>Gör en riskbedömning med hjälp av </a:t>
            </a:r>
            <a:r>
              <a:rPr lang="sv-SE" sz="2300" dirty="0" err="1"/>
              <a:t>riskbedömningsystemet</a:t>
            </a:r>
            <a:r>
              <a:rPr lang="sv-SE" sz="2300" dirty="0"/>
              <a:t> Vira. </a:t>
            </a:r>
          </a:p>
          <a:p>
            <a:pPr marL="565442" indent="-565442">
              <a:buChar char="•"/>
            </a:pPr>
            <a:r>
              <a:rPr lang="sv-SE" sz="2300" dirty="0"/>
              <a:t>Ta stöd från HR om ni behöver.</a:t>
            </a:r>
          </a:p>
        </p:txBody>
      </p:sp>
      <p:sp>
        <p:nvSpPr>
          <p:cNvPr id="2" name="Rubrik 1">
            <a:extLst>
              <a:ext uri="{FF2B5EF4-FFF2-40B4-BE49-F238E27FC236}">
                <a16:creationId xmlns:a16="http://schemas.microsoft.com/office/drawing/2014/main" id="{7252524B-7D7E-4C0C-A9F2-C22B031CD980}"/>
              </a:ext>
            </a:extLst>
          </p:cNvPr>
          <p:cNvSpPr>
            <a:spLocks noGrp="1"/>
          </p:cNvSpPr>
          <p:nvPr>
            <p:ph type="title"/>
          </p:nvPr>
        </p:nvSpPr>
        <p:spPr>
          <a:xfrm>
            <a:off x="1243767" y="1227047"/>
            <a:ext cx="7828734" cy="2043642"/>
          </a:xfrm>
        </p:spPr>
        <p:txBody>
          <a:bodyPr anchor="b">
            <a:normAutofit/>
          </a:bodyPr>
          <a:lstStyle/>
          <a:p>
            <a:r>
              <a:rPr lang="sv-SE" dirty="0"/>
              <a:t>Förberedelser- chefer</a:t>
            </a:r>
            <a:endParaRPr lang="sv-SE" b="0" dirty="0"/>
          </a:p>
        </p:txBody>
      </p:sp>
    </p:spTree>
    <p:extLst>
      <p:ext uri="{BB962C8B-B14F-4D97-AF65-F5344CB8AC3E}">
        <p14:creationId xmlns:p14="http://schemas.microsoft.com/office/powerpoint/2010/main" val="1163979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Date Placeholder 1">
            <a:extLst>
              <a:ext uri="{FF2B5EF4-FFF2-40B4-BE49-F238E27FC236}">
                <a16:creationId xmlns:a16="http://schemas.microsoft.com/office/drawing/2014/main" id="{AA607A9C-CA2B-3349-1376-98E318B1E33A}"/>
              </a:ext>
            </a:extLst>
          </p:cNvPr>
          <p:cNvSpPr>
            <a:spLocks noGrp="1"/>
          </p:cNvSpPr>
          <p:nvPr>
            <p:ph type="dt" sz="half" idx="10"/>
          </p:nvPr>
        </p:nvSpPr>
        <p:spPr>
          <a:xfrm>
            <a:off x="1368502" y="478617"/>
            <a:ext cx="792000" cy="187200"/>
          </a:xfrm>
        </p:spPr>
        <p:txBody>
          <a:bodyPr/>
          <a:lstStyle/>
          <a:p>
            <a:pPr>
              <a:spcAft>
                <a:spcPts val="600"/>
              </a:spcAft>
            </a:pPr>
            <a:fld id="{9D00964E-CD7C-4BCA-A53D-05A9094492BF}" type="datetime1">
              <a:rPr lang="sv-SE" smtClean="0"/>
              <a:pPr>
                <a:spcAft>
                  <a:spcPts val="600"/>
                </a:spcAft>
              </a:pPr>
              <a:t>2023-04-14</a:t>
            </a:fld>
            <a:endParaRPr lang="sv-SE"/>
          </a:p>
        </p:txBody>
      </p:sp>
      <p:sp>
        <p:nvSpPr>
          <p:cNvPr id="2" name="Platshållare för bildnummer 1"/>
          <p:cNvSpPr>
            <a:spLocks noGrp="1"/>
          </p:cNvSpPr>
          <p:nvPr>
            <p:ph type="sldNum" sz="quarter" idx="12"/>
          </p:nvPr>
        </p:nvSpPr>
        <p:spPr>
          <a:xfrm>
            <a:off x="835102" y="478617"/>
            <a:ext cx="360000" cy="187200"/>
          </a:xfrm>
        </p:spPr>
        <p:txBody>
          <a:bodyPr wrap="square">
            <a:normAutofit/>
          </a:bodyPr>
          <a:lstStyle/>
          <a:p>
            <a:pPr>
              <a:spcAft>
                <a:spcPts val="600"/>
              </a:spcAft>
            </a:pPr>
            <a:fld id="{5204B58B-0420-4827-A2A8-7A3D043AFDDE}" type="slidenum">
              <a:rPr lang="sv-SE" smtClean="0"/>
              <a:pPr>
                <a:spcAft>
                  <a:spcPts val="600"/>
                </a:spcAft>
              </a:pPr>
              <a:t>12</a:t>
            </a:fld>
            <a:endParaRPr lang="sv-SE"/>
          </a:p>
        </p:txBody>
      </p:sp>
      <p:pic>
        <p:nvPicPr>
          <p:cNvPr id="1026" name="Picture 2">
            <a:extLst>
              <a:ext uri="{FF2B5EF4-FFF2-40B4-BE49-F238E27FC236}">
                <a16:creationId xmlns:a16="http://schemas.microsoft.com/office/drawing/2014/main" id="{B8BDDDAE-78D2-408F-AAD9-966DEC7762A8}"/>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2282" r="17032" b="1"/>
          <a:stretch/>
        </p:blipFill>
        <p:spPr bwMode="auto">
          <a:xfrm>
            <a:off x="10404000" y="702000"/>
            <a:ext cx="9007200" cy="9907200"/>
          </a:xfrm>
          <a:prstGeom prst="rect">
            <a:avLst/>
          </a:prstGeom>
          <a:solidFill>
            <a:srgbClr val="FFFFFF"/>
          </a:solidFill>
        </p:spPr>
      </p:pic>
      <p:sp>
        <p:nvSpPr>
          <p:cNvPr id="5" name="Platshållare för innehåll 4">
            <a:extLst>
              <a:ext uri="{FF2B5EF4-FFF2-40B4-BE49-F238E27FC236}">
                <a16:creationId xmlns:a16="http://schemas.microsoft.com/office/drawing/2014/main" id="{464B0884-58AD-4B6A-B212-9E56FCAE00E8}"/>
              </a:ext>
            </a:extLst>
          </p:cNvPr>
          <p:cNvSpPr>
            <a:spLocks noGrp="1"/>
          </p:cNvSpPr>
          <p:nvPr>
            <p:ph type="body" sz="quarter" idx="13"/>
          </p:nvPr>
        </p:nvSpPr>
        <p:spPr>
          <a:xfrm>
            <a:off x="1243767" y="3408147"/>
            <a:ext cx="7828734" cy="5400000"/>
          </a:xfrm>
        </p:spPr>
        <p:txBody>
          <a:bodyPr>
            <a:normAutofit/>
          </a:bodyPr>
          <a:lstStyle/>
          <a:p>
            <a:r>
              <a:rPr lang="sv-SE" sz="3300" dirty="0"/>
              <a:t>Du som chef behöver ha en dialog med alla medarbetare som berörs av förändrade arbetstider. </a:t>
            </a:r>
          </a:p>
          <a:p>
            <a:r>
              <a:rPr lang="sv-SE" sz="3300" dirty="0"/>
              <a:t>Många berörs personligen av förändringarna eftersom det rör förläggningen av arbetstid och schemaläggningen. Detta kan väcka känslor och tankar av olika slag vilka  behöver få utrymme.</a:t>
            </a:r>
            <a:r>
              <a:rPr lang="sv-SE" sz="3600" dirty="0"/>
              <a:t> </a:t>
            </a:r>
          </a:p>
          <a:p>
            <a:r>
              <a:rPr lang="sv-SE" sz="3200" dirty="0"/>
              <a:t>Nästa bild, bild 13, kan du använda för att gå igenom förändringen i ett möte med medarbetarna. </a:t>
            </a:r>
          </a:p>
          <a:p>
            <a:endParaRPr lang="sv-SE" sz="3300" dirty="0"/>
          </a:p>
          <a:p>
            <a:pPr marL="0" indent="0">
              <a:buNone/>
            </a:pPr>
            <a:endParaRPr lang="sv-SE" sz="3300" dirty="0"/>
          </a:p>
        </p:txBody>
      </p:sp>
      <p:sp>
        <p:nvSpPr>
          <p:cNvPr id="4" name="Rubrik 3">
            <a:extLst>
              <a:ext uri="{FF2B5EF4-FFF2-40B4-BE49-F238E27FC236}">
                <a16:creationId xmlns:a16="http://schemas.microsoft.com/office/drawing/2014/main" id="{76720ED5-74F6-4F27-A09E-A1D0A15791AC}"/>
              </a:ext>
            </a:extLst>
          </p:cNvPr>
          <p:cNvSpPr>
            <a:spLocks noGrp="1"/>
          </p:cNvSpPr>
          <p:nvPr>
            <p:ph type="title"/>
          </p:nvPr>
        </p:nvSpPr>
        <p:spPr>
          <a:xfrm>
            <a:off x="1243767" y="1227047"/>
            <a:ext cx="7828734" cy="2043642"/>
          </a:xfrm>
        </p:spPr>
        <p:txBody>
          <a:bodyPr anchor="b">
            <a:normAutofit/>
          </a:bodyPr>
          <a:lstStyle/>
          <a:p>
            <a:r>
              <a:rPr lang="sv-SE" dirty="0"/>
              <a:t>Prata med berörda medarbetare</a:t>
            </a:r>
          </a:p>
        </p:txBody>
      </p:sp>
    </p:spTree>
    <p:extLst>
      <p:ext uri="{BB962C8B-B14F-4D97-AF65-F5344CB8AC3E}">
        <p14:creationId xmlns:p14="http://schemas.microsoft.com/office/powerpoint/2010/main" val="3245940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1243766" y="3406775"/>
            <a:ext cx="8638421" cy="5976000"/>
          </a:xfrm>
        </p:spPr>
        <p:txBody>
          <a:bodyPr>
            <a:normAutofit/>
          </a:bodyPr>
          <a:lstStyle/>
          <a:p>
            <a:r>
              <a:rPr lang="sv-SE" sz="2700"/>
              <a:t>Ett tydligare krav på 11 timmars dygnsvila för alla medarbetare införs från 1 oktober. </a:t>
            </a:r>
          </a:p>
          <a:p>
            <a:r>
              <a:rPr lang="sv-SE" sz="2700"/>
              <a:t>Arbete och dygnsvila ska förläggas alternerande så att arbete och vila regelbundet följer på varandra. Det innebär att en period av arbete i normalfallet ska följas av minst 11 timmars dygnsvila.</a:t>
            </a:r>
          </a:p>
          <a:p>
            <a:r>
              <a:rPr lang="sv-SE" sz="2700"/>
              <a:t>De nya reglerna har kommit till efter ett nationellt beslut om att svensk arbetsmarknad ska anpassas till de regler om dygnsvila som gäller i övriga Europa.</a:t>
            </a:r>
          </a:p>
          <a:p>
            <a:r>
              <a:rPr lang="sv-SE" sz="2700"/>
              <a:t>Syftet är att alla medarbetare ska få ett långt och hållbart arbetsliv. </a:t>
            </a:r>
          </a:p>
          <a:p>
            <a:r>
              <a:rPr lang="sv-SE" sz="2700"/>
              <a:t>Alla verksamheter som berörs kommer att göra ett jobb med att anpassa arbetstider och scheman så att de följer de nya reglerna. </a:t>
            </a:r>
          </a:p>
        </p:txBody>
      </p:sp>
      <p:sp>
        <p:nvSpPr>
          <p:cNvPr id="2" name="Rubrik 1"/>
          <p:cNvSpPr>
            <a:spLocks noGrp="1"/>
          </p:cNvSpPr>
          <p:nvPr>
            <p:ph type="title"/>
          </p:nvPr>
        </p:nvSpPr>
        <p:spPr>
          <a:xfrm>
            <a:off x="1243766" y="1227047"/>
            <a:ext cx="17616567" cy="2043642"/>
          </a:xfrm>
        </p:spPr>
        <p:txBody>
          <a:bodyPr anchor="b">
            <a:normAutofit/>
          </a:bodyPr>
          <a:lstStyle/>
          <a:p>
            <a:r>
              <a:rPr lang="sv-SE"/>
              <a:t>Nya regler för dygnsvila</a:t>
            </a:r>
            <a:br>
              <a:rPr lang="sv-SE"/>
            </a:br>
            <a:r>
              <a:rPr lang="sv-SE" b="0"/>
              <a:t>Information till medarbetare</a:t>
            </a:r>
          </a:p>
        </p:txBody>
      </p:sp>
      <p:pic>
        <p:nvPicPr>
          <p:cNvPr id="11" name="Platshållare för bild 10" descr="En bild som visar person&#10;&#10;Automatiskt genererad beskrivning">
            <a:extLst>
              <a:ext uri="{FF2B5EF4-FFF2-40B4-BE49-F238E27FC236}">
                <a16:creationId xmlns:a16="http://schemas.microsoft.com/office/drawing/2014/main" id="{EA6652BD-B6CA-474D-83F4-D590B97BF950}"/>
              </a:ext>
            </a:extLst>
          </p:cNvPr>
          <p:cNvPicPr>
            <a:picLocks noGrp="1" noChangeAspect="1"/>
          </p:cNvPicPr>
          <p:nvPr>
            <p:ph sz="half" idx="12"/>
          </p:nvPr>
        </p:nvPicPr>
        <p:blipFill rotWithShape="1">
          <a:blip r:embed="rId3">
            <a:extLst>
              <a:ext uri="{28A0092B-C50C-407E-A947-70E740481C1C}">
                <a14:useLocalDpi xmlns:a14="http://schemas.microsoft.com/office/drawing/2010/main" val="0"/>
              </a:ext>
            </a:extLst>
          </a:blip>
          <a:srcRect l="18690"/>
          <a:stretch/>
        </p:blipFill>
        <p:spPr>
          <a:xfrm>
            <a:off x="10221915" y="3406776"/>
            <a:ext cx="8638421" cy="5976000"/>
          </a:xfrm>
          <a:noFill/>
        </p:spPr>
      </p:pic>
      <p:sp>
        <p:nvSpPr>
          <p:cNvPr id="16" name="Date Placeholder 4">
            <a:extLst>
              <a:ext uri="{FF2B5EF4-FFF2-40B4-BE49-F238E27FC236}">
                <a16:creationId xmlns:a16="http://schemas.microsoft.com/office/drawing/2014/main" id="{F31DDDEC-3FBA-93E8-D899-83CE417A1CD0}"/>
              </a:ext>
            </a:extLst>
          </p:cNvPr>
          <p:cNvSpPr>
            <a:spLocks noGrp="1"/>
          </p:cNvSpPr>
          <p:nvPr>
            <p:ph type="dt" sz="half" idx="13"/>
          </p:nvPr>
        </p:nvSpPr>
        <p:spPr>
          <a:xfrm>
            <a:off x="1368502" y="478617"/>
            <a:ext cx="792000" cy="187200"/>
          </a:xfrm>
        </p:spPr>
        <p:txBody>
          <a:bodyPr/>
          <a:lstStyle/>
          <a:p>
            <a:pPr>
              <a:spcAft>
                <a:spcPts val="600"/>
              </a:spcAft>
            </a:pPr>
            <a:fld id="{3929E917-5370-4653-ABC0-4F0AA954FE77}" type="datetime1">
              <a:rPr lang="sv-SE" smtClean="0"/>
              <a:pPr>
                <a:spcAft>
                  <a:spcPts val="600"/>
                </a:spcAft>
              </a:pPr>
              <a:t>2023-04-14</a:t>
            </a:fld>
            <a:endParaRPr lang="en-US"/>
          </a:p>
        </p:txBody>
      </p:sp>
      <p:sp>
        <p:nvSpPr>
          <p:cNvPr id="4" name="Platshållare för bildnummer 3"/>
          <p:cNvSpPr>
            <a:spLocks noGrp="1"/>
          </p:cNvSpPr>
          <p:nvPr>
            <p:ph type="sldNum" sz="quarter" idx="15"/>
          </p:nvPr>
        </p:nvSpPr>
        <p:spPr>
          <a:xfrm>
            <a:off x="835102" y="478617"/>
            <a:ext cx="360000" cy="187200"/>
          </a:xfrm>
        </p:spPr>
        <p:txBody>
          <a:bodyPr wrap="square">
            <a:normAutofit/>
          </a:bodyPr>
          <a:lstStyle/>
          <a:p>
            <a:pPr>
              <a:spcAft>
                <a:spcPts val="600"/>
              </a:spcAft>
            </a:pPr>
            <a:fld id="{5204B58B-0420-4827-A2A8-7A3D043AFDDE}" type="slidenum">
              <a:rPr lang="sv-SE" smtClean="0"/>
              <a:pPr>
                <a:spcAft>
                  <a:spcPts val="600"/>
                </a:spcAft>
              </a:pPr>
              <a:t>13</a:t>
            </a:fld>
            <a:endParaRPr lang="sv-SE"/>
          </a:p>
        </p:txBody>
      </p:sp>
    </p:spTree>
    <p:extLst>
      <p:ext uri="{BB962C8B-B14F-4D97-AF65-F5344CB8AC3E}">
        <p14:creationId xmlns:p14="http://schemas.microsoft.com/office/powerpoint/2010/main" val="3499272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tshållare för innehåll 5"/>
          <p:cNvGraphicFramePr>
            <a:graphicFrameLocks noGrp="1"/>
          </p:cNvGraphicFramePr>
          <p:nvPr>
            <p:ph sz="quarter" idx="13"/>
            <p:extLst>
              <p:ext uri="{D42A27DB-BD31-4B8C-83A1-F6EECF244321}">
                <p14:modId xmlns:p14="http://schemas.microsoft.com/office/powerpoint/2010/main" val="3159191006"/>
              </p:ext>
            </p:extLst>
          </p:nvPr>
        </p:nvGraphicFramePr>
        <p:xfrm>
          <a:off x="243686" y="480072"/>
          <a:ext cx="19616727" cy="100672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ubrik 1"/>
          <p:cNvSpPr>
            <a:spLocks noGrp="1"/>
          </p:cNvSpPr>
          <p:nvPr>
            <p:ph type="title"/>
          </p:nvPr>
        </p:nvSpPr>
        <p:spPr>
          <a:xfrm>
            <a:off x="448913" y="480072"/>
            <a:ext cx="17616567" cy="2043642"/>
          </a:xfrm>
        </p:spPr>
        <p:txBody>
          <a:bodyPr/>
          <a:lstStyle/>
          <a:p>
            <a:r>
              <a:rPr lang="sv-SE" dirty="0"/>
              <a:t>Tidplan för genomförandet</a:t>
            </a:r>
            <a:br>
              <a:rPr lang="sv-SE" dirty="0"/>
            </a:br>
            <a:r>
              <a:rPr lang="sv-SE" sz="2968" b="0" dirty="0">
                <a:solidFill>
                  <a:schemeClr val="accent5"/>
                </a:solidFill>
              </a:rPr>
              <a:t>Mall att anpassa till verksamheten</a:t>
            </a:r>
          </a:p>
        </p:txBody>
      </p:sp>
      <p:sp>
        <p:nvSpPr>
          <p:cNvPr id="4" name="textruta 3"/>
          <p:cNvSpPr txBox="1"/>
          <p:nvPr/>
        </p:nvSpPr>
        <p:spPr>
          <a:xfrm>
            <a:off x="11587027" y="1246735"/>
            <a:ext cx="7756378" cy="1166136"/>
          </a:xfrm>
          <a:prstGeom prst="rect">
            <a:avLst/>
          </a:prstGeom>
          <a:solidFill>
            <a:srgbClr val="EBECF0"/>
          </a:solidFill>
          <a:ln>
            <a:solidFill>
              <a:srgbClr val="707580"/>
            </a:solidFill>
          </a:ln>
        </p:spPr>
        <p:txBody>
          <a:bodyPr wrap="square" lIns="237450" tIns="237450" rIns="0" bIns="237450" rtlCol="0">
            <a:spAutoFit/>
          </a:bodyPr>
          <a:lstStyle/>
          <a:p>
            <a:pPr>
              <a:spcBef>
                <a:spcPts val="989"/>
              </a:spcBef>
            </a:pPr>
            <a:r>
              <a:rPr lang="sv-SE" sz="1814" spc="33" dirty="0"/>
              <a:t>Mörkblå rutor visar vad som görs av HR och kommunikation centralt.</a:t>
            </a:r>
          </a:p>
          <a:p>
            <a:pPr>
              <a:spcBef>
                <a:spcPts val="989"/>
              </a:spcBef>
            </a:pPr>
            <a:r>
              <a:rPr lang="sv-SE" sz="1814" spc="33" dirty="0"/>
              <a:t>Gula rutor visar förslag på tidplan och aktiviteter för verksamheten. </a:t>
            </a:r>
          </a:p>
        </p:txBody>
      </p:sp>
    </p:spTree>
    <p:extLst>
      <p:ext uri="{BB962C8B-B14F-4D97-AF65-F5344CB8AC3E}">
        <p14:creationId xmlns:p14="http://schemas.microsoft.com/office/powerpoint/2010/main" val="3965257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0" y="2345710"/>
            <a:ext cx="20104100" cy="696762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sv-SE" sz="2638"/>
          </a:p>
        </p:txBody>
      </p:sp>
      <p:sp>
        <p:nvSpPr>
          <p:cNvPr id="2" name="Rubrik 1"/>
          <p:cNvSpPr>
            <a:spLocks noGrp="1"/>
          </p:cNvSpPr>
          <p:nvPr>
            <p:ph type="title"/>
          </p:nvPr>
        </p:nvSpPr>
        <p:spPr>
          <a:xfrm>
            <a:off x="922864" y="350857"/>
            <a:ext cx="16364263" cy="1566308"/>
          </a:xfrm>
        </p:spPr>
        <p:txBody>
          <a:bodyPr/>
          <a:lstStyle/>
          <a:p>
            <a:r>
              <a:rPr lang="sv-SE" dirty="0"/>
              <a:t>Nya regler för dygnsvila och arbetstidsförläggning</a:t>
            </a:r>
            <a:endParaRPr lang="sv-SE" sz="2968" b="0" dirty="0">
              <a:solidFill>
                <a:schemeClr val="accent5"/>
              </a:solidFill>
            </a:endParaRPr>
          </a:p>
        </p:txBody>
      </p:sp>
      <p:sp>
        <p:nvSpPr>
          <p:cNvPr id="4" name="Platshållare för innehåll 3"/>
          <p:cNvSpPr>
            <a:spLocks noGrp="1"/>
          </p:cNvSpPr>
          <p:nvPr>
            <p:ph sz="quarter" idx="13"/>
          </p:nvPr>
        </p:nvSpPr>
        <p:spPr>
          <a:xfrm>
            <a:off x="2853822" y="2810454"/>
            <a:ext cx="13376093" cy="6706602"/>
          </a:xfrm>
        </p:spPr>
        <p:txBody>
          <a:bodyPr>
            <a:normAutofit fontScale="92500" lnSpcReduction="10000"/>
          </a:bodyPr>
          <a:lstStyle/>
          <a:p>
            <a:pPr marL="0" indent="0">
              <a:spcBef>
                <a:spcPts val="2803"/>
              </a:spcBef>
              <a:buNone/>
            </a:pPr>
            <a:r>
              <a:rPr lang="sv-SE" b="1" dirty="0">
                <a:solidFill>
                  <a:schemeClr val="dk1"/>
                </a:solidFill>
              </a:rPr>
              <a:t>Så här kan du som chef eller HR använda det här bildspelet</a:t>
            </a:r>
          </a:p>
          <a:p>
            <a:r>
              <a:rPr lang="sv-SE" dirty="0">
                <a:solidFill>
                  <a:schemeClr val="dk1"/>
                </a:solidFill>
              </a:rPr>
              <a:t>Bild 3-9 ger en sammanfattning av de viktigaste förändringarna, riktat till chefer, HR och fackliga parter. </a:t>
            </a:r>
          </a:p>
          <a:p>
            <a:r>
              <a:rPr lang="sv-SE" dirty="0">
                <a:solidFill>
                  <a:schemeClr val="dk1"/>
                </a:solidFill>
              </a:rPr>
              <a:t>Bild 10-14 innehåller stöd i planering och genomförande, riktat till chefer och ledningsgrupper. </a:t>
            </a:r>
          </a:p>
          <a:p>
            <a:r>
              <a:rPr lang="sv-SE" dirty="0">
                <a:solidFill>
                  <a:schemeClr val="dk1"/>
                </a:solidFill>
              </a:rPr>
              <a:t>Bild 11 innehåller en lista med förberedelser som verksamheten kan behöva göra. </a:t>
            </a:r>
          </a:p>
          <a:p>
            <a:r>
              <a:rPr lang="sv-SE" dirty="0">
                <a:solidFill>
                  <a:schemeClr val="dk1"/>
                </a:solidFill>
              </a:rPr>
              <a:t>Bild 13 ger en sammanfattning av förändringen ur medarbetarens perspektiv. Använd den gärna vid en arbetsplatsträff.</a:t>
            </a:r>
          </a:p>
          <a:p>
            <a:r>
              <a:rPr lang="sv-SE" dirty="0">
                <a:solidFill>
                  <a:schemeClr val="dk1"/>
                </a:solidFill>
              </a:rPr>
              <a:t>Bild 14 visar en tidplan för att genomföra förändringen. </a:t>
            </a:r>
            <a:r>
              <a:rPr lang="sv-SE" dirty="0">
                <a:solidFill>
                  <a:srgbClr val="FF0000"/>
                </a:solidFill>
              </a:rPr>
              <a:t>Anpassa den till vad ni behöver göra hos er, och när. </a:t>
            </a:r>
          </a:p>
        </p:txBody>
      </p:sp>
      <p:sp>
        <p:nvSpPr>
          <p:cNvPr id="6" name="textruta 5"/>
          <p:cNvSpPr txBox="1"/>
          <p:nvPr/>
        </p:nvSpPr>
        <p:spPr>
          <a:xfrm>
            <a:off x="862323" y="10662235"/>
            <a:ext cx="12816364" cy="279179"/>
          </a:xfrm>
          <a:prstGeom prst="rect">
            <a:avLst/>
          </a:prstGeom>
          <a:noFill/>
        </p:spPr>
        <p:txBody>
          <a:bodyPr wrap="square" lIns="0" tIns="0" rIns="0" bIns="0" rtlCol="0">
            <a:spAutoFit/>
          </a:bodyPr>
          <a:lstStyle/>
          <a:p>
            <a:pPr>
              <a:spcBef>
                <a:spcPts val="989"/>
              </a:spcBef>
            </a:pPr>
            <a:r>
              <a:rPr lang="sv-SE" sz="1814" spc="33" dirty="0">
                <a:hlinkClick r:id="rId2"/>
              </a:rPr>
              <a:t>Fördjupad information om de nya reglerna finns hos Sveriges kommuner och regioner</a:t>
            </a:r>
            <a:endParaRPr lang="sv-SE" sz="1814" spc="33" dirty="0"/>
          </a:p>
        </p:txBody>
      </p:sp>
      <p:sp>
        <p:nvSpPr>
          <p:cNvPr id="3" name="Rektangel 2"/>
          <p:cNvSpPr/>
          <p:nvPr/>
        </p:nvSpPr>
        <p:spPr>
          <a:xfrm>
            <a:off x="713658" y="10067749"/>
            <a:ext cx="12727193" cy="371512"/>
          </a:xfrm>
          <a:prstGeom prst="rect">
            <a:avLst/>
          </a:prstGeom>
        </p:spPr>
        <p:txBody>
          <a:bodyPr wrap="square">
            <a:spAutoFit/>
          </a:bodyPr>
          <a:lstStyle/>
          <a:p>
            <a:pPr>
              <a:spcBef>
                <a:spcPts val="989"/>
              </a:spcBef>
            </a:pPr>
            <a:r>
              <a:rPr lang="sv-SE" sz="1814" spc="33" dirty="0">
                <a:solidFill>
                  <a:srgbClr val="FF0000"/>
                </a:solidFill>
                <a:latin typeface="Roboto" panose="02000000000000000000" pitchFamily="2" charset="0"/>
                <a:ea typeface="Roboto" panose="02000000000000000000" pitchFamily="2" charset="0"/>
                <a:cs typeface="Times New Roman" panose="02020603050405020304" pitchFamily="18" charset="0"/>
              </a:rPr>
              <a:t>Det kommer att ges regiongemensam genomgång av de nya reglerna för målgruppen chefer och schemaläggare</a:t>
            </a:r>
            <a:endParaRPr lang="sv-SE" sz="1814" spc="33" dirty="0">
              <a:solidFill>
                <a:srgbClr val="FF0000"/>
              </a:solidFill>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10286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1">
            <a:extLst>
              <a:ext uri="{FF2B5EF4-FFF2-40B4-BE49-F238E27FC236}">
                <a16:creationId xmlns:a16="http://schemas.microsoft.com/office/drawing/2014/main" id="{197A971C-705C-9D2B-7755-CD3859D169F2}"/>
              </a:ext>
            </a:extLst>
          </p:cNvPr>
          <p:cNvSpPr>
            <a:spLocks noGrp="1"/>
          </p:cNvSpPr>
          <p:nvPr>
            <p:ph type="dt" sz="half" idx="10"/>
          </p:nvPr>
        </p:nvSpPr>
        <p:spPr>
          <a:xfrm>
            <a:off x="1368502" y="478617"/>
            <a:ext cx="792000" cy="187200"/>
          </a:xfrm>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62DD169D-E447-4789-8673-AFA93CC4C0FC}" type="datetime1">
              <a:rPr kumimoji="0" lang="sv-SE" sz="1200" b="0" i="0" u="none" strike="noStrike" kern="1200" cap="none" spc="0" normalizeH="0" baseline="0" noProof="0" smtClean="0">
                <a:ln>
                  <a:noFill/>
                </a:ln>
                <a:solidFill>
                  <a:prstClr val="black">
                    <a:tint val="75000"/>
                  </a:prstClr>
                </a:solidFill>
                <a:effectLst/>
                <a:uLnTx/>
                <a:uFillTx/>
                <a:latin typeface="Calibri Light"/>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2023-04-14</a:t>
            </a:fld>
            <a:endParaRPr kumimoji="0" lang="sv-SE" sz="1200" b="0" i="0" u="none" strike="noStrike" kern="1200" cap="none" spc="0" normalizeH="0" baseline="0" noProof="0">
              <a:ln>
                <a:noFill/>
              </a:ln>
              <a:solidFill>
                <a:prstClr val="black">
                  <a:tint val="75000"/>
                </a:prstClr>
              </a:solidFill>
              <a:effectLst/>
              <a:uLnTx/>
              <a:uFillTx/>
              <a:latin typeface="Calibri Light"/>
              <a:ea typeface="+mn-ea"/>
              <a:cs typeface="+mn-cs"/>
            </a:endParaRPr>
          </a:p>
        </p:txBody>
      </p:sp>
      <p:sp>
        <p:nvSpPr>
          <p:cNvPr id="11" name="Slide Number Placeholder 2">
            <a:extLst>
              <a:ext uri="{FF2B5EF4-FFF2-40B4-BE49-F238E27FC236}">
                <a16:creationId xmlns:a16="http://schemas.microsoft.com/office/drawing/2014/main" id="{9DDA2A6A-BF95-742D-DE95-84A56A8B9794}"/>
              </a:ext>
            </a:extLst>
          </p:cNvPr>
          <p:cNvSpPr>
            <a:spLocks noGrp="1"/>
          </p:cNvSpPr>
          <p:nvPr>
            <p:ph type="sldNum" sz="quarter" idx="12"/>
          </p:nvPr>
        </p:nvSpPr>
        <p:spPr>
          <a:xfrm>
            <a:off x="835102" y="478617"/>
            <a:ext cx="360000" cy="187200"/>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38480145-259A-47DA-A30D-C906B9DB5C99}" type="slidenum">
              <a:rPr kumimoji="0" lang="sv-SE" sz="1200" b="0" i="0" u="none" strike="noStrike" kern="1200" cap="none" spc="0" normalizeH="0" baseline="0" noProof="0" smtClean="0">
                <a:ln>
                  <a:noFill/>
                </a:ln>
                <a:solidFill>
                  <a:prstClr val="black">
                    <a:tint val="75000"/>
                  </a:prstClr>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sv-SE" sz="1200" b="0" i="0" u="none" strike="noStrike" kern="1200" cap="none" spc="0" normalizeH="0" baseline="0" noProof="0">
              <a:ln>
                <a:noFill/>
              </a:ln>
              <a:solidFill>
                <a:prstClr val="black">
                  <a:tint val="75000"/>
                </a:prstClr>
              </a:solidFill>
              <a:effectLst/>
              <a:uLnTx/>
              <a:uFillTx/>
              <a:latin typeface="Calibri Light"/>
              <a:ea typeface="+mn-ea"/>
              <a:cs typeface="+mn-cs"/>
            </a:endParaRPr>
          </a:p>
        </p:txBody>
      </p:sp>
      <p:sp>
        <p:nvSpPr>
          <p:cNvPr id="13" name="Text Placeholder 4">
            <a:extLst>
              <a:ext uri="{FF2B5EF4-FFF2-40B4-BE49-F238E27FC236}">
                <a16:creationId xmlns:a16="http://schemas.microsoft.com/office/drawing/2014/main" id="{09B030C5-D0EB-1275-DCBB-1EA4F7F3C261}"/>
              </a:ext>
            </a:extLst>
          </p:cNvPr>
          <p:cNvSpPr>
            <a:spLocks noGrp="1"/>
          </p:cNvSpPr>
          <p:nvPr>
            <p:ph type="body" sz="quarter" idx="13"/>
          </p:nvPr>
        </p:nvSpPr>
        <p:spPr>
          <a:xfrm>
            <a:off x="1243767" y="3408147"/>
            <a:ext cx="7828733" cy="5400000"/>
          </a:xfrm>
        </p:spPr>
        <p:txBody>
          <a:bodyPr/>
          <a:lstStyle/>
          <a:p>
            <a:endParaRPr lang="en-US" dirty="0"/>
          </a:p>
        </p:txBody>
      </p:sp>
      <p:sp>
        <p:nvSpPr>
          <p:cNvPr id="2" name="Rubrik 1">
            <a:extLst>
              <a:ext uri="{FF2B5EF4-FFF2-40B4-BE49-F238E27FC236}">
                <a16:creationId xmlns:a16="http://schemas.microsoft.com/office/drawing/2014/main" id="{52875DB7-1514-4C4D-B931-224B803191BA}"/>
              </a:ext>
            </a:extLst>
          </p:cNvPr>
          <p:cNvSpPr>
            <a:spLocks noGrp="1"/>
          </p:cNvSpPr>
          <p:nvPr>
            <p:ph type="title"/>
          </p:nvPr>
        </p:nvSpPr>
        <p:spPr>
          <a:xfrm>
            <a:off x="1243767" y="1227047"/>
            <a:ext cx="7828734" cy="2043642"/>
          </a:xfrm>
        </p:spPr>
        <p:txBody>
          <a:bodyPr anchor="b">
            <a:normAutofit/>
          </a:bodyPr>
          <a:lstStyle/>
          <a:p>
            <a:r>
              <a:rPr lang="sv-SE" dirty="0"/>
              <a:t> Varför nya regler</a:t>
            </a:r>
          </a:p>
        </p:txBody>
      </p:sp>
      <p:graphicFrame>
        <p:nvGraphicFramePr>
          <p:cNvPr id="6" name="Platshållare för innehåll 2">
            <a:extLst>
              <a:ext uri="{FF2B5EF4-FFF2-40B4-BE49-F238E27FC236}">
                <a16:creationId xmlns:a16="http://schemas.microsoft.com/office/drawing/2014/main" id="{F2D92BA6-D04A-5B4A-1B86-8745A720DD06}"/>
              </a:ext>
            </a:extLst>
          </p:cNvPr>
          <p:cNvGraphicFramePr>
            <a:graphicFrameLocks noGrp="1"/>
          </p:cNvGraphicFramePr>
          <p:nvPr>
            <p:ph idx="1"/>
            <p:extLst>
              <p:ext uri="{D42A27DB-BD31-4B8C-83A1-F6EECF244321}">
                <p14:modId xmlns:p14="http://schemas.microsoft.com/office/powerpoint/2010/main" val="587173040"/>
              </p:ext>
            </p:extLst>
          </p:nvPr>
        </p:nvGraphicFramePr>
        <p:xfrm>
          <a:off x="10404000" y="701676"/>
          <a:ext cx="9000000" cy="990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descr="Gratis vektorgrafik av Europeiska unionen">
            <a:extLst>
              <a:ext uri="{FF2B5EF4-FFF2-40B4-BE49-F238E27FC236}">
                <a16:creationId xmlns:a16="http://schemas.microsoft.com/office/drawing/2014/main" id="{87ED3A6C-BAC5-4E32-B893-E47A899B730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5102" y="3293325"/>
            <a:ext cx="9144000" cy="5817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7878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2073CFA-AD35-4BEF-9543-901369F91403}"/>
              </a:ext>
            </a:extLst>
          </p:cNvPr>
          <p:cNvSpPr>
            <a:spLocks noGrp="1"/>
          </p:cNvSpPr>
          <p:nvPr>
            <p:ph type="ctrTitle"/>
          </p:nvPr>
        </p:nvSpPr>
        <p:spPr>
          <a:xfrm>
            <a:off x="1903413" y="584818"/>
            <a:ext cx="13635037" cy="3409950"/>
          </a:xfrm>
        </p:spPr>
        <p:txBody>
          <a:bodyPr>
            <a:normAutofit/>
          </a:bodyPr>
          <a:lstStyle/>
          <a:p>
            <a:r>
              <a:rPr lang="sv-SE" sz="9600" dirty="0"/>
              <a:t>Vad innebär förändringen? </a:t>
            </a:r>
          </a:p>
        </p:txBody>
      </p:sp>
      <p:sp>
        <p:nvSpPr>
          <p:cNvPr id="3" name="Platshållare för innehåll 2">
            <a:extLst>
              <a:ext uri="{FF2B5EF4-FFF2-40B4-BE49-F238E27FC236}">
                <a16:creationId xmlns:a16="http://schemas.microsoft.com/office/drawing/2014/main" id="{A90F0D5E-575E-4759-B740-0CBCBCC2B639}"/>
              </a:ext>
            </a:extLst>
          </p:cNvPr>
          <p:cNvSpPr>
            <a:spLocks noGrp="1"/>
          </p:cNvSpPr>
          <p:nvPr>
            <p:ph type="subTitle" idx="1"/>
          </p:nvPr>
        </p:nvSpPr>
        <p:spPr>
          <a:xfrm>
            <a:off x="2038879" y="4451349"/>
            <a:ext cx="15470188" cy="5928783"/>
          </a:xfrm>
        </p:spPr>
        <p:txBody>
          <a:bodyPr>
            <a:normAutofit lnSpcReduction="10000"/>
          </a:bodyPr>
          <a:lstStyle/>
          <a:p>
            <a:pPr marL="857250" indent="-857250">
              <a:buFont typeface="Arial" panose="020B0604020202020204" pitchFamily="34" charset="0"/>
              <a:buChar char="•"/>
            </a:pPr>
            <a:r>
              <a:rPr lang="sv-SE" sz="4800" dirty="0">
                <a:solidFill>
                  <a:srgbClr val="000000"/>
                </a:solidFill>
              </a:rPr>
              <a:t>Bestämmelsen avseende dygnsvila skärps: medarbetare ska ha 11 timmars sammanhängande ledighet under varje period om 24 timmar. </a:t>
            </a:r>
          </a:p>
          <a:p>
            <a:endParaRPr lang="sv-SE" sz="4800" dirty="0">
              <a:solidFill>
                <a:srgbClr val="000000"/>
              </a:solidFill>
            </a:endParaRPr>
          </a:p>
          <a:p>
            <a:pPr marL="857250" indent="-857250">
              <a:buFont typeface="Arial" panose="020B0604020202020204" pitchFamily="34" charset="0"/>
              <a:buChar char="•"/>
            </a:pPr>
            <a:r>
              <a:rPr lang="sv-SE" sz="4800" dirty="0"/>
              <a:t>Arbete och dygnsvila ska förläggas alternerande så att arbete och vila regelbundet följer på varandra. Det innebär att en period av arbete i normalfallet ska följas av minst 11 timmars dygnsvila.</a:t>
            </a:r>
          </a:p>
          <a:p>
            <a:endParaRPr lang="sv-SE" sz="4800" dirty="0"/>
          </a:p>
          <a:p>
            <a:pPr marL="857250" indent="-857250">
              <a:buFont typeface="Arial" panose="020B0604020202020204" pitchFamily="34" charset="0"/>
              <a:buChar char="•"/>
            </a:pPr>
            <a:r>
              <a:rPr lang="sv-SE" sz="4800" dirty="0">
                <a:solidFill>
                  <a:srgbClr val="000000"/>
                </a:solidFill>
              </a:rPr>
              <a:t>Förläggning av arbetspass och jourpass i direkt anslutning till varandra begränsas.</a:t>
            </a:r>
          </a:p>
          <a:p>
            <a:endParaRPr lang="sv-SE" dirty="0"/>
          </a:p>
        </p:txBody>
      </p:sp>
      <p:sp>
        <p:nvSpPr>
          <p:cNvPr id="2" name="Platshållare för bildnummer 1"/>
          <p:cNvSpPr>
            <a:spLocks noGrp="1"/>
          </p:cNvSpPr>
          <p:nvPr>
            <p:ph type="sldNum" sz="quarter" idx="4294967295"/>
          </p:nvPr>
        </p:nvSpPr>
        <p:spPr>
          <a:xfrm>
            <a:off x="0" y="6356350"/>
            <a:ext cx="360363" cy="252413"/>
          </a:xfrm>
          <a:prstGeom prst="rect">
            <a:avLst/>
          </a:prstGeom>
        </p:spPr>
        <p:txBody>
          <a:bodyPr vert="horz" lIns="0" tIns="0" rIns="0" bIns="0" rtlCol="0" anchor="b" anchorCtr="0"/>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04B58B-0420-4827-A2A8-7A3D043AFDDE}" type="slidenum">
              <a:rPr lang="sv-SE" smtClean="0"/>
              <a:pPr/>
              <a:t>4</a:t>
            </a:fld>
            <a:endParaRPr lang="sv-SE" dirty="0"/>
          </a:p>
        </p:txBody>
      </p:sp>
      <p:sp>
        <p:nvSpPr>
          <p:cNvPr id="7" name="Flödesschema: Koppling 6">
            <a:extLst>
              <a:ext uri="{FF2B5EF4-FFF2-40B4-BE49-F238E27FC236}">
                <a16:creationId xmlns:a16="http://schemas.microsoft.com/office/drawing/2014/main" id="{0403AB61-B6AB-4331-BDE5-071A99231D05}"/>
              </a:ext>
            </a:extLst>
          </p:cNvPr>
          <p:cNvSpPr/>
          <p:nvPr/>
        </p:nvSpPr>
        <p:spPr>
          <a:xfrm>
            <a:off x="15324667" y="128237"/>
            <a:ext cx="4368800" cy="2279450"/>
          </a:xfrm>
          <a:prstGeom prst="flowChartConnector">
            <a:avLst/>
          </a:prstGeom>
          <a:solidFill>
            <a:srgbClr val="0070C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sz="3200" b="1" dirty="0">
                <a:solidFill>
                  <a:schemeClr val="bg1"/>
                </a:solidFill>
              </a:rPr>
              <a:t>Syfte: ett långt och hållbart arbetsliv</a:t>
            </a:r>
          </a:p>
        </p:txBody>
      </p:sp>
    </p:spTree>
    <p:extLst>
      <p:ext uri="{BB962C8B-B14F-4D97-AF65-F5344CB8AC3E}">
        <p14:creationId xmlns:p14="http://schemas.microsoft.com/office/powerpoint/2010/main" val="381758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CF75B2F8-8838-86A9-9FBC-1CA90933F858}"/>
              </a:ext>
            </a:extLst>
          </p:cNvPr>
          <p:cNvSpPr>
            <a:spLocks noGrp="1"/>
          </p:cNvSpPr>
          <p:nvPr>
            <p:ph type="title"/>
          </p:nvPr>
        </p:nvSpPr>
        <p:spPr/>
        <p:txBody>
          <a:bodyPr/>
          <a:lstStyle/>
          <a:p>
            <a:pPr>
              <a:spcBef>
                <a:spcPts val="2803"/>
              </a:spcBef>
            </a:pPr>
            <a:r>
              <a:rPr lang="sv-SE" dirty="0">
                <a:solidFill>
                  <a:srgbClr val="000000"/>
                </a:solidFill>
              </a:rPr>
              <a:t>Hur påverkas vi som arbetsgivare?</a:t>
            </a:r>
          </a:p>
        </p:txBody>
      </p:sp>
      <p:sp>
        <p:nvSpPr>
          <p:cNvPr id="2" name="Platshållare för innehåll 1"/>
          <p:cNvSpPr>
            <a:spLocks noGrp="1"/>
          </p:cNvSpPr>
          <p:nvPr>
            <p:ph sz="quarter" idx="13"/>
          </p:nvPr>
        </p:nvSpPr>
        <p:spPr/>
        <p:txBody>
          <a:bodyPr vert="horz" lIns="0" tIns="0" rIns="0" bIns="0" rtlCol="0" anchor="t">
            <a:normAutofit lnSpcReduction="10000"/>
          </a:bodyPr>
          <a:lstStyle/>
          <a:p>
            <a:pPr marL="345440" indent="-345440"/>
            <a:r>
              <a:rPr lang="sv-SE" dirty="0"/>
              <a:t>Planerade undantag från bestämmelserna kan förekomma när det finns särskilda skäl och alla andra möjligheter att bemanna först prövats. Undantag ska tillämpas mycket restriktivt. Beslut om vilka undantag som uppfyller kriterierna i avtalet avgörs på regionövergripande nivå och förhandlas därefter med de fackliga organisationerna.</a:t>
            </a:r>
          </a:p>
          <a:p>
            <a:pPr marL="345440" indent="-345440"/>
            <a:r>
              <a:rPr lang="sv-SE" dirty="0"/>
              <a:t>Dygnsvila kan tillfälligt förkortas vid en oförutsedd händelse. Vid undantag från dygnsvila ska arbetsgivaren säkerställa kompenserande vila. </a:t>
            </a:r>
          </a:p>
          <a:p>
            <a:pPr marL="345440" indent="-345440"/>
            <a:r>
              <a:rPr lang="sv-SE" dirty="0"/>
              <a:t>Varken Region Västmanland eller någon annan arbetsgivare </a:t>
            </a:r>
            <a:r>
              <a:rPr lang="sv-SE"/>
              <a:t>har möjlighet </a:t>
            </a:r>
            <a:r>
              <a:rPr lang="sv-SE" dirty="0"/>
              <a:t>att kunna träffa lokala kollektivavtal om avvikelser. Tidigare träffade avtal behöver revideras eller sägas upp.</a:t>
            </a:r>
          </a:p>
          <a:p>
            <a:pPr marL="471170" indent="-471170"/>
            <a:endParaRPr lang="sv-SE" dirty="0"/>
          </a:p>
          <a:p>
            <a:pPr marL="345440" indent="-345440"/>
            <a:endParaRPr lang="sv-SE" dirty="0"/>
          </a:p>
        </p:txBody>
      </p:sp>
      <p:sp>
        <p:nvSpPr>
          <p:cNvPr id="5" name="Flödesschema: Koppling 4">
            <a:extLst>
              <a:ext uri="{FF2B5EF4-FFF2-40B4-BE49-F238E27FC236}">
                <a16:creationId xmlns:a16="http://schemas.microsoft.com/office/drawing/2014/main" id="{8F56F875-7BC4-4837-8E32-63CF25313700}"/>
              </a:ext>
            </a:extLst>
          </p:cNvPr>
          <p:cNvSpPr/>
          <p:nvPr/>
        </p:nvSpPr>
        <p:spPr>
          <a:xfrm>
            <a:off x="14491532" y="267101"/>
            <a:ext cx="4368800" cy="2279450"/>
          </a:xfrm>
          <a:prstGeom prst="flowChartConnector">
            <a:avLst/>
          </a:prstGeom>
          <a:solidFill>
            <a:srgbClr val="0070C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sz="3200" b="1" dirty="0">
                <a:solidFill>
                  <a:schemeClr val="bg1"/>
                </a:solidFill>
              </a:rPr>
              <a:t>Syfte: ett långt och hållbart arbetsliv</a:t>
            </a:r>
          </a:p>
        </p:txBody>
      </p:sp>
    </p:spTree>
    <p:extLst>
      <p:ext uri="{BB962C8B-B14F-4D97-AF65-F5344CB8AC3E}">
        <p14:creationId xmlns:p14="http://schemas.microsoft.com/office/powerpoint/2010/main" val="2023474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type="body" sz="quarter" idx="13"/>
          </p:nvPr>
        </p:nvSpPr>
        <p:spPr/>
        <p:txBody>
          <a:bodyPr>
            <a:normAutofit fontScale="92500" lnSpcReduction="10000"/>
          </a:bodyPr>
          <a:lstStyle/>
          <a:p>
            <a:r>
              <a:rPr lang="sv-SE" dirty="0"/>
              <a:t>Syftet är att, utifrån gällande skyddslagstiftning, ge medarbetare bättre möjligheter till ett långt och hållbart arbetsliv.</a:t>
            </a:r>
          </a:p>
          <a:p>
            <a:r>
              <a:rPr lang="sv-SE" dirty="0"/>
              <a:t>Forskning visar att arbetstidens förläggning och möjligheten till vila har påverkan på medarbetares hälsa samt risker i arbetsmiljö och patientsäkerhet. Mer information finns bland annat i denna forskningrapport: </a:t>
            </a:r>
            <a:r>
              <a:rPr lang="sv-SE" dirty="0">
                <a:hlinkClick r:id="rId3"/>
              </a:rPr>
              <a:t>Stressforskningsrapport_322.pdf (skr.se)</a:t>
            </a:r>
            <a:br>
              <a:rPr lang="sv-SE" dirty="0"/>
            </a:br>
            <a:endParaRPr lang="sv-SE" dirty="0"/>
          </a:p>
          <a:p>
            <a:pPr marL="0" indent="0">
              <a:spcBef>
                <a:spcPts val="2803"/>
              </a:spcBef>
              <a:buNone/>
            </a:pPr>
            <a:r>
              <a:rPr lang="sv-SE" b="1" dirty="0">
                <a:solidFill>
                  <a:schemeClr val="dk1"/>
                </a:solidFill>
              </a:rPr>
              <a:t>Bakgrund</a:t>
            </a:r>
          </a:p>
          <a:p>
            <a:r>
              <a:rPr lang="sv-SE" dirty="0"/>
              <a:t>Bakgrunden till att förändringen genomförs nu är att EU-kommissionen har ifrågasatt om nuvarande kollektivavtal följer kommissionens arbetstidsdirektiv. Förändringarna gäller alla kommuner och regioner i Sverige.</a:t>
            </a:r>
          </a:p>
        </p:txBody>
      </p:sp>
      <p:sp>
        <p:nvSpPr>
          <p:cNvPr id="5" name="Rubrik 4">
            <a:extLst>
              <a:ext uri="{FF2B5EF4-FFF2-40B4-BE49-F238E27FC236}">
                <a16:creationId xmlns:a16="http://schemas.microsoft.com/office/drawing/2014/main" id="{79923D67-69B3-32E7-3453-7DD2FB8ADA0F}"/>
              </a:ext>
            </a:extLst>
          </p:cNvPr>
          <p:cNvSpPr>
            <a:spLocks noGrp="1"/>
          </p:cNvSpPr>
          <p:nvPr>
            <p:ph type="title"/>
          </p:nvPr>
        </p:nvSpPr>
        <p:spPr>
          <a:xfrm>
            <a:off x="1243766" y="414167"/>
            <a:ext cx="17616567" cy="2043642"/>
          </a:xfrm>
        </p:spPr>
        <p:txBody>
          <a:bodyPr/>
          <a:lstStyle/>
          <a:p>
            <a:r>
              <a:rPr lang="sv-SE" dirty="0"/>
              <a:t>Varför förändras reglerna?</a:t>
            </a:r>
          </a:p>
        </p:txBody>
      </p:sp>
      <p:sp>
        <p:nvSpPr>
          <p:cNvPr id="8" name="Flödesschema: Koppling 7">
            <a:extLst>
              <a:ext uri="{FF2B5EF4-FFF2-40B4-BE49-F238E27FC236}">
                <a16:creationId xmlns:a16="http://schemas.microsoft.com/office/drawing/2014/main" id="{3AD94985-CBC5-454B-AC9F-D4B68D4C53C6}"/>
              </a:ext>
            </a:extLst>
          </p:cNvPr>
          <p:cNvSpPr/>
          <p:nvPr/>
        </p:nvSpPr>
        <p:spPr>
          <a:xfrm>
            <a:off x="14705660" y="786754"/>
            <a:ext cx="4368800" cy="2279450"/>
          </a:xfrm>
          <a:prstGeom prst="flowChartConnector">
            <a:avLst/>
          </a:prstGeom>
          <a:solidFill>
            <a:srgbClr val="0070C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sz="3200" b="1" dirty="0">
                <a:solidFill>
                  <a:schemeClr val="bg1"/>
                </a:solidFill>
              </a:rPr>
              <a:t>Syfte: ett långt och hållbart arbetsliv</a:t>
            </a:r>
          </a:p>
        </p:txBody>
      </p:sp>
    </p:spTree>
    <p:extLst>
      <p:ext uri="{BB962C8B-B14F-4D97-AF65-F5344CB8AC3E}">
        <p14:creationId xmlns:p14="http://schemas.microsoft.com/office/powerpoint/2010/main" val="142749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0439" y="607709"/>
            <a:ext cx="11206487" cy="1566308"/>
          </a:xfrm>
        </p:spPr>
        <p:txBody>
          <a:bodyPr/>
          <a:lstStyle/>
          <a:p>
            <a:r>
              <a:rPr lang="sv-SE" dirty="0"/>
              <a:t>Hur berörs vi?</a:t>
            </a:r>
          </a:p>
        </p:txBody>
      </p:sp>
      <p:sp>
        <p:nvSpPr>
          <p:cNvPr id="3" name="Platshållare för bildnummer 2"/>
          <p:cNvSpPr>
            <a:spLocks noGrp="1"/>
          </p:cNvSpPr>
          <p:nvPr>
            <p:ph type="sldNum" sz="quarter" idx="12"/>
          </p:nvPr>
        </p:nvSpPr>
        <p:spPr>
          <a:xfrm>
            <a:off x="288000" y="6356350"/>
            <a:ext cx="360000" cy="252000"/>
          </a:xfrm>
          <a:prstGeom prst="rect">
            <a:avLst/>
          </a:prstGeom>
        </p:spPr>
        <p:txBody>
          <a:bodyPr vert="horz" lIns="0" tIns="0" rIns="0" bIns="0" rtlCol="0" anchor="b" anchorCtr="0"/>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04B58B-0420-4827-A2A8-7A3D043AFDDE}" type="slidenum">
              <a:rPr lang="sv-SE" smtClean="0"/>
              <a:pPr/>
              <a:t>7</a:t>
            </a:fld>
            <a:endParaRPr lang="sv-SE" dirty="0"/>
          </a:p>
        </p:txBody>
      </p:sp>
      <p:sp>
        <p:nvSpPr>
          <p:cNvPr id="4" name="Platshållare för innehåll 3"/>
          <p:cNvSpPr>
            <a:spLocks noGrp="1"/>
          </p:cNvSpPr>
          <p:nvPr>
            <p:ph sz="quarter" idx="13"/>
          </p:nvPr>
        </p:nvSpPr>
        <p:spPr>
          <a:xfrm>
            <a:off x="2837610" y="2976397"/>
            <a:ext cx="12856559" cy="6706602"/>
          </a:xfrm>
        </p:spPr>
        <p:txBody>
          <a:bodyPr>
            <a:normAutofit fontScale="92500" lnSpcReduction="20000"/>
          </a:bodyPr>
          <a:lstStyle/>
          <a:p>
            <a:pPr marL="0" indent="0">
              <a:spcBef>
                <a:spcPts val="2803"/>
              </a:spcBef>
              <a:buNone/>
            </a:pPr>
            <a:r>
              <a:rPr lang="sv-SE" b="1" dirty="0">
                <a:solidFill>
                  <a:schemeClr val="dk1"/>
                </a:solidFill>
              </a:rPr>
              <a:t>Vilka yrkesgrupper berörs av de förändrade reglerna?</a:t>
            </a:r>
          </a:p>
          <a:p>
            <a:pPr>
              <a:spcAft>
                <a:spcPts val="989"/>
              </a:spcAft>
            </a:pPr>
            <a:r>
              <a:rPr lang="sv-SE" dirty="0"/>
              <a:t>De nya reglerna* gäller för alla yrkesgrupper.</a:t>
            </a:r>
          </a:p>
          <a:p>
            <a:pPr marL="0" indent="0">
              <a:spcBef>
                <a:spcPts val="2803"/>
              </a:spcBef>
              <a:buNone/>
            </a:pPr>
            <a:r>
              <a:rPr lang="sv-SE" b="1" dirty="0">
                <a:solidFill>
                  <a:schemeClr val="dk1"/>
                </a:solidFill>
              </a:rPr>
              <a:t>När börjar de nya reglerna att gälla?</a:t>
            </a:r>
          </a:p>
          <a:p>
            <a:r>
              <a:rPr lang="sv-SE" dirty="0"/>
              <a:t>Reglerna gäller från 1 oktober 2023. Scheman i pågående period kan fortsätta gälla men behöver uppfylla villkoren som gäller från och med 2023-10-01.</a:t>
            </a:r>
          </a:p>
          <a:p>
            <a:pPr marL="0" indent="0">
              <a:spcBef>
                <a:spcPts val="2803"/>
              </a:spcBef>
              <a:buNone/>
            </a:pPr>
            <a:r>
              <a:rPr lang="sv-SE" b="1" dirty="0">
                <a:solidFill>
                  <a:schemeClr val="dk1"/>
                </a:solidFill>
              </a:rPr>
              <a:t>Vad behöver göras i verksamheten? </a:t>
            </a:r>
            <a:endParaRPr lang="sv-SE" b="1" dirty="0">
              <a:solidFill>
                <a:srgbClr val="FF0000"/>
              </a:solidFill>
            </a:endParaRPr>
          </a:p>
          <a:p>
            <a:r>
              <a:rPr lang="sv-SE" dirty="0"/>
              <a:t>I god tid se över vilka scheman som påverkas av de nya reglerna. </a:t>
            </a:r>
          </a:p>
          <a:p>
            <a:r>
              <a:rPr lang="sv-SE" dirty="0"/>
              <a:t>Planera genomförande av förändringar så att alla scheman uppfyller villkoren som gäller från och med 2023-10-01. </a:t>
            </a:r>
            <a:endParaRPr lang="sv-SE" strike="sngStrike" dirty="0"/>
          </a:p>
        </p:txBody>
      </p:sp>
      <p:sp>
        <p:nvSpPr>
          <p:cNvPr id="7" name="Rektangel 6"/>
          <p:cNvSpPr/>
          <p:nvPr/>
        </p:nvSpPr>
        <p:spPr>
          <a:xfrm>
            <a:off x="2688189" y="9653146"/>
            <a:ext cx="13829337" cy="1082219"/>
          </a:xfrm>
          <a:prstGeom prst="rect">
            <a:avLst/>
          </a:prstGeom>
        </p:spPr>
        <p:txBody>
          <a:bodyPr wrap="square">
            <a:spAutoFit/>
          </a:bodyPr>
          <a:lstStyle/>
          <a:p>
            <a:pPr>
              <a:spcBef>
                <a:spcPts val="989"/>
              </a:spcBef>
            </a:pPr>
            <a:r>
              <a:rPr lang="sv-SE" sz="2144" spc="33" dirty="0">
                <a:latin typeface="Calibri" panose="020F0502020204030204" pitchFamily="34" charset="0"/>
                <a:ea typeface="Calibri" panose="020F0502020204030204" pitchFamily="34" charset="0"/>
                <a:cs typeface="Times New Roman" panose="02020603050405020304" pitchFamily="18" charset="0"/>
              </a:rPr>
              <a:t>*</a:t>
            </a:r>
            <a:r>
              <a:rPr lang="sv-SE" sz="2144" spc="33" dirty="0">
                <a:solidFill>
                  <a:srgbClr val="222222"/>
                </a:solidFill>
                <a:latin typeface="Arial" panose="020B0604020202020204" pitchFamily="34" charset="0"/>
                <a:ea typeface="Calibri" panose="020F0502020204030204" pitchFamily="34" charset="0"/>
              </a:rPr>
              <a:t> </a:t>
            </a:r>
            <a:r>
              <a:rPr lang="sv-SE" sz="2144" spc="33" dirty="0"/>
              <a:t>SKR/Sobona och Läkarförbundet har ännu ingen överenskommelse om ändringar avseende dygnsvila enligt AB. Förhandlingar mellan parterna pågår. I grunden innebär regler i arbetstidsdirektivet att konsekvensändringar kommer behöva göras även avseende läkare.</a:t>
            </a:r>
          </a:p>
        </p:txBody>
      </p:sp>
      <p:sp>
        <p:nvSpPr>
          <p:cNvPr id="6" name="Flödesschema: Koppling 5">
            <a:extLst>
              <a:ext uri="{FF2B5EF4-FFF2-40B4-BE49-F238E27FC236}">
                <a16:creationId xmlns:a16="http://schemas.microsoft.com/office/drawing/2014/main" id="{8FDA5AB0-35EC-4A58-8FD2-509E2ED1F4D5}"/>
              </a:ext>
            </a:extLst>
          </p:cNvPr>
          <p:cNvSpPr/>
          <p:nvPr/>
        </p:nvSpPr>
        <p:spPr>
          <a:xfrm>
            <a:off x="14333126" y="724301"/>
            <a:ext cx="4368800" cy="2279450"/>
          </a:xfrm>
          <a:prstGeom prst="flowChartConnector">
            <a:avLst/>
          </a:prstGeom>
          <a:solidFill>
            <a:srgbClr val="0070C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sz="3200" b="1" dirty="0">
                <a:solidFill>
                  <a:schemeClr val="bg1"/>
                </a:solidFill>
              </a:rPr>
              <a:t>Syfte: ett långt och hållbart arbetsliv</a:t>
            </a:r>
          </a:p>
        </p:txBody>
      </p:sp>
    </p:spTree>
    <p:extLst>
      <p:ext uri="{BB962C8B-B14F-4D97-AF65-F5344CB8AC3E}">
        <p14:creationId xmlns:p14="http://schemas.microsoft.com/office/powerpoint/2010/main" val="1529141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62300" y="448113"/>
            <a:ext cx="17616567" cy="2043642"/>
          </a:xfrm>
        </p:spPr>
        <p:txBody>
          <a:bodyPr/>
          <a:lstStyle/>
          <a:p>
            <a:r>
              <a:rPr lang="sv-SE" dirty="0"/>
              <a:t>Arbetstidens förläggning</a:t>
            </a:r>
            <a:br>
              <a:rPr lang="sv-SE" dirty="0"/>
            </a:br>
            <a:r>
              <a:rPr lang="sv-SE" sz="2968" b="0" dirty="0">
                <a:solidFill>
                  <a:schemeClr val="accent5"/>
                </a:solidFill>
              </a:rPr>
              <a:t>Schemaplanering</a:t>
            </a:r>
          </a:p>
        </p:txBody>
      </p:sp>
      <p:sp>
        <p:nvSpPr>
          <p:cNvPr id="3" name="Platshållare för bildnummer 2"/>
          <p:cNvSpPr>
            <a:spLocks noGrp="1"/>
          </p:cNvSpPr>
          <p:nvPr>
            <p:ph type="sldNum" sz="quarter" idx="12"/>
          </p:nvPr>
        </p:nvSpPr>
        <p:spPr>
          <a:xfrm>
            <a:off x="288000" y="6356350"/>
            <a:ext cx="360000" cy="252000"/>
          </a:xfrm>
          <a:prstGeom prst="rect">
            <a:avLst/>
          </a:prstGeom>
        </p:spPr>
        <p:txBody>
          <a:bodyPr vert="horz" lIns="0" tIns="0" rIns="0" bIns="0" rtlCol="0" anchor="b" anchorCtr="0"/>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04B58B-0420-4827-A2A8-7A3D043AFDDE}" type="slidenum">
              <a:rPr lang="sv-SE" smtClean="0"/>
              <a:pPr/>
              <a:t>8</a:t>
            </a:fld>
            <a:endParaRPr lang="sv-SE" dirty="0"/>
          </a:p>
        </p:txBody>
      </p:sp>
      <p:sp>
        <p:nvSpPr>
          <p:cNvPr id="4" name="Platshållare för innehåll 3"/>
          <p:cNvSpPr>
            <a:spLocks noGrp="1"/>
          </p:cNvSpPr>
          <p:nvPr>
            <p:ph sz="quarter" idx="13"/>
          </p:nvPr>
        </p:nvSpPr>
        <p:spPr>
          <a:xfrm>
            <a:off x="1362299" y="2931450"/>
            <a:ext cx="16942633" cy="6246417"/>
          </a:xfrm>
        </p:spPr>
        <p:txBody>
          <a:bodyPr>
            <a:normAutofit/>
          </a:bodyPr>
          <a:lstStyle/>
          <a:p>
            <a:r>
              <a:rPr lang="sv-SE" dirty="0"/>
              <a:t>Av schemat ska förläggning av ordinarie arbetstid, viloperioder samt tidpunkt för när dygnsberäkning inleds (24-timmarsperiod) framgå.</a:t>
            </a:r>
          </a:p>
          <a:p>
            <a:r>
              <a:rPr lang="sv-SE" dirty="0"/>
              <a:t>Arbete och dygnsvila ska förläggas alternerande så att arbete och vila regelbundet följer på varandra. </a:t>
            </a:r>
          </a:p>
          <a:p>
            <a:r>
              <a:rPr lang="sv-SE" dirty="0"/>
              <a:t>Det innebär att en period av arbete i normalfallet ska följas av minst 11 timmars dygnsvila. Exempel på det som inte längre är möjligt är </a:t>
            </a:r>
          </a:p>
          <a:p>
            <a:pPr lvl="1"/>
            <a:r>
              <a:rPr lang="sv-SE" dirty="0"/>
              <a:t>Schema som innebär vila, arbete, arbete, vila</a:t>
            </a:r>
          </a:p>
          <a:p>
            <a:pPr lvl="1"/>
            <a:r>
              <a:rPr lang="sv-SE" dirty="0"/>
              <a:t>Det som brukar kallas en C-tur följt av en A-tur (då vilan mellan passen understiger 11 timmar)</a:t>
            </a:r>
          </a:p>
          <a:p>
            <a:pPr marL="442405" lvl="1" indent="0">
              <a:buNone/>
            </a:pPr>
            <a:endParaRPr lang="sv-SE" dirty="0"/>
          </a:p>
          <a:p>
            <a:pPr marL="0" indent="0">
              <a:spcBef>
                <a:spcPts val="2803"/>
              </a:spcBef>
              <a:buNone/>
            </a:pPr>
            <a:endParaRPr lang="sv-SE" dirty="0">
              <a:solidFill>
                <a:srgbClr val="000000"/>
              </a:solidFill>
            </a:endParaRPr>
          </a:p>
          <a:p>
            <a:pPr marL="0" indent="0">
              <a:buNone/>
            </a:pPr>
            <a:endParaRPr lang="sv-SE" dirty="0">
              <a:solidFill>
                <a:srgbClr val="000000"/>
              </a:solidFill>
            </a:endParaRPr>
          </a:p>
          <a:p>
            <a:pPr marL="0" indent="0">
              <a:buNone/>
            </a:pPr>
            <a:endParaRPr lang="sv-SE" dirty="0"/>
          </a:p>
        </p:txBody>
      </p:sp>
    </p:spTree>
    <p:extLst>
      <p:ext uri="{BB962C8B-B14F-4D97-AF65-F5344CB8AC3E}">
        <p14:creationId xmlns:p14="http://schemas.microsoft.com/office/powerpoint/2010/main" val="600948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43766" y="1227047"/>
            <a:ext cx="17616567" cy="991220"/>
          </a:xfrm>
        </p:spPr>
        <p:txBody>
          <a:bodyPr/>
          <a:lstStyle/>
          <a:p>
            <a:r>
              <a:rPr lang="sv-SE" dirty="0"/>
              <a:t>Exempel scheman för jour och beredskap</a:t>
            </a:r>
          </a:p>
        </p:txBody>
      </p:sp>
      <p:sp>
        <p:nvSpPr>
          <p:cNvPr id="3" name="Platshållare för bildnummer 2"/>
          <p:cNvSpPr>
            <a:spLocks noGrp="1"/>
          </p:cNvSpPr>
          <p:nvPr>
            <p:ph type="sldNum" sz="quarter" idx="12"/>
          </p:nvPr>
        </p:nvSpPr>
        <p:spPr>
          <a:xfrm>
            <a:off x="288000" y="6356350"/>
            <a:ext cx="360000" cy="252000"/>
          </a:xfrm>
          <a:prstGeom prst="rect">
            <a:avLst/>
          </a:prstGeom>
        </p:spPr>
        <p:txBody>
          <a:bodyPr vert="horz" lIns="0" tIns="0" rIns="0" bIns="0" rtlCol="0" anchor="b" anchorCtr="0"/>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04B58B-0420-4827-A2A8-7A3D043AFDDE}" type="slidenum">
              <a:rPr lang="sv-SE" smtClean="0"/>
              <a:pPr/>
              <a:t>9</a:t>
            </a:fld>
            <a:endParaRPr lang="sv-SE" dirty="0"/>
          </a:p>
        </p:txBody>
      </p:sp>
      <p:sp>
        <p:nvSpPr>
          <p:cNvPr id="4" name="Platshållare för innehåll 3"/>
          <p:cNvSpPr>
            <a:spLocks noGrp="1"/>
          </p:cNvSpPr>
          <p:nvPr>
            <p:ph sz="quarter" idx="13"/>
          </p:nvPr>
        </p:nvSpPr>
        <p:spPr>
          <a:xfrm>
            <a:off x="1748107" y="2553499"/>
            <a:ext cx="7596418" cy="8436233"/>
          </a:xfrm>
        </p:spPr>
        <p:txBody>
          <a:bodyPr>
            <a:normAutofit fontScale="77500" lnSpcReduction="20000"/>
          </a:bodyPr>
          <a:lstStyle/>
          <a:p>
            <a:pPr marL="0" indent="0">
              <a:spcBef>
                <a:spcPts val="2803"/>
              </a:spcBef>
              <a:buNone/>
            </a:pPr>
            <a:r>
              <a:rPr lang="sv-SE" b="1" dirty="0">
                <a:solidFill>
                  <a:schemeClr val="dk1"/>
                </a:solidFill>
              </a:rPr>
              <a:t>Jour</a:t>
            </a:r>
            <a:r>
              <a:rPr lang="sv-SE" dirty="0">
                <a:solidFill>
                  <a:srgbClr val="000000"/>
                </a:solidFill>
              </a:rPr>
              <a:t> </a:t>
            </a:r>
          </a:p>
          <a:p>
            <a:pPr>
              <a:lnSpc>
                <a:spcPct val="120000"/>
              </a:lnSpc>
            </a:pPr>
            <a:r>
              <a:rPr lang="sv-SE" dirty="0">
                <a:solidFill>
                  <a:srgbClr val="000000"/>
                </a:solidFill>
              </a:rPr>
              <a:t>F</a:t>
            </a:r>
            <a:r>
              <a:rPr lang="sv-SE" dirty="0">
                <a:solidFill>
                  <a:srgbClr val="222222"/>
                </a:solidFill>
              </a:rPr>
              <a:t>örläggning av </a:t>
            </a:r>
            <a:r>
              <a:rPr lang="sv-SE" dirty="0">
                <a:solidFill>
                  <a:srgbClr val="000000"/>
                </a:solidFill>
              </a:rPr>
              <a:t>arbetspass och jourpass i direkt anslutning till varandra begränsas.</a:t>
            </a:r>
          </a:p>
          <a:p>
            <a:pPr marL="0" indent="0">
              <a:spcBef>
                <a:spcPts val="2803"/>
              </a:spcBef>
              <a:buNone/>
            </a:pPr>
            <a:r>
              <a:rPr lang="sv-SE" b="1" dirty="0">
                <a:solidFill>
                  <a:schemeClr val="dk1"/>
                </a:solidFill>
              </a:rPr>
              <a:t>Beredskap</a:t>
            </a:r>
          </a:p>
          <a:p>
            <a:pPr>
              <a:lnSpc>
                <a:spcPct val="120000"/>
              </a:lnSpc>
            </a:pPr>
            <a:r>
              <a:rPr lang="sv-SE" dirty="0">
                <a:solidFill>
                  <a:srgbClr val="000000"/>
                </a:solidFill>
              </a:rPr>
              <a:t>Det är fortfarande möjligt att förlägga arbetspass och beredskap i anslutning till varandra. </a:t>
            </a:r>
          </a:p>
          <a:p>
            <a:pPr>
              <a:lnSpc>
                <a:spcPct val="120000"/>
              </a:lnSpc>
            </a:pPr>
            <a:r>
              <a:rPr lang="sv-SE" dirty="0">
                <a:solidFill>
                  <a:srgbClr val="000000"/>
                </a:solidFill>
              </a:rPr>
              <a:t>Om det sker ett avbrott i beredskapen för aktivt arbete utgör den tiden också ett avbrott i dygnsvilan. </a:t>
            </a:r>
          </a:p>
          <a:p>
            <a:pPr>
              <a:lnSpc>
                <a:spcPct val="120000"/>
              </a:lnSpc>
            </a:pPr>
            <a:r>
              <a:rPr lang="sv-SE" dirty="0">
                <a:solidFill>
                  <a:srgbClr val="000000"/>
                </a:solidFill>
              </a:rPr>
              <a:t>Om avbrottet innebär att arbetstagarens förlagda dygnsvila blir kortare än 11 timmar ska kompenserande vila utges.</a:t>
            </a:r>
          </a:p>
          <a:p>
            <a:pPr marL="0" indent="0">
              <a:buNone/>
            </a:pPr>
            <a:endParaRPr lang="sv-SE" dirty="0">
              <a:solidFill>
                <a:srgbClr val="000000"/>
              </a:solidFill>
            </a:endParaRPr>
          </a:p>
          <a:p>
            <a:pPr marL="0" indent="0">
              <a:buNone/>
            </a:pPr>
            <a:endParaRPr lang="sv-SE" dirty="0"/>
          </a:p>
        </p:txBody>
      </p:sp>
      <p:sp>
        <p:nvSpPr>
          <p:cNvPr id="5" name="Platshållare för innehåll 6">
            <a:extLst>
              <a:ext uri="{FF2B5EF4-FFF2-40B4-BE49-F238E27FC236}">
                <a16:creationId xmlns:a16="http://schemas.microsoft.com/office/drawing/2014/main" id="{F2EEA17A-025B-FB6C-9C8E-3DCFEE583A01}"/>
              </a:ext>
            </a:extLst>
          </p:cNvPr>
          <p:cNvSpPr txBox="1">
            <a:spLocks/>
          </p:cNvSpPr>
          <p:nvPr/>
        </p:nvSpPr>
        <p:spPr>
          <a:xfrm>
            <a:off x="10654579" y="3759200"/>
            <a:ext cx="7345171" cy="5723704"/>
          </a:xfrm>
          <a:prstGeom prst="rect">
            <a:avLst/>
          </a:prstGeom>
        </p:spPr>
        <p:txBody>
          <a:bodyPr/>
          <a:lstStyle>
            <a:lvl1pPr marL="180000" indent="-180000" algn="l" defTabSz="914400" rtl="0" eaLnBrk="1" latinLnBrk="0" hangingPunct="1">
              <a:lnSpc>
                <a:spcPct val="110000"/>
              </a:lnSpc>
              <a:spcBef>
                <a:spcPts val="1200"/>
              </a:spcBef>
              <a:buFont typeface="Arial" panose="020B0604020202020204" pitchFamily="34" charset="0"/>
              <a:buChar char="•"/>
              <a:defRPr sz="1600" kern="1200">
                <a:solidFill>
                  <a:schemeClr val="tx1"/>
                </a:solidFill>
                <a:latin typeface="+mn-lt"/>
                <a:ea typeface="+mn-ea"/>
                <a:cs typeface="+mn-cs"/>
              </a:defRPr>
            </a:lvl1pPr>
            <a:lvl2pPr marL="447675" indent="-179388" algn="l" defTabSz="914400" rtl="0" eaLnBrk="1" latinLnBrk="0" hangingPunct="1">
              <a:lnSpc>
                <a:spcPct val="100000"/>
              </a:lnSpc>
              <a:spcBef>
                <a:spcPts val="600"/>
              </a:spcBef>
              <a:buFont typeface="Roboto" panose="02000000000000000000" pitchFamily="2" charset="0"/>
              <a:buChar char="—"/>
              <a:defRPr sz="1400" kern="1200">
                <a:solidFill>
                  <a:schemeClr val="tx1"/>
                </a:solidFill>
                <a:latin typeface="+mn-lt"/>
                <a:ea typeface="+mn-ea"/>
                <a:cs typeface="+mn-cs"/>
              </a:defRPr>
            </a:lvl2pPr>
            <a:lvl3pPr marL="717550" indent="-179388"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987425" indent="-179388" algn="l" defTabSz="914400" rtl="0" eaLnBrk="1" latinLnBrk="0" hangingPunct="1">
              <a:lnSpc>
                <a:spcPct val="100000"/>
              </a:lnSpc>
              <a:spcBef>
                <a:spcPts val="600"/>
              </a:spcBef>
              <a:buFont typeface="Roboto" panose="02000000000000000000" pitchFamily="2" charset="0"/>
              <a:buChar char="—"/>
              <a:defRPr sz="1400" kern="1200">
                <a:solidFill>
                  <a:schemeClr val="tx1"/>
                </a:solidFill>
                <a:latin typeface="+mn-lt"/>
                <a:ea typeface="+mn-ea"/>
                <a:cs typeface="+mn-cs"/>
              </a:defRPr>
            </a:lvl4pPr>
            <a:lvl5pPr marL="1257300" indent="-179388" algn="l" defTabSz="89535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803"/>
              </a:spcBef>
              <a:buNone/>
            </a:pPr>
            <a:r>
              <a:rPr lang="sv-SE" sz="2800" b="1" dirty="0">
                <a:solidFill>
                  <a:schemeClr val="dk1"/>
                </a:solidFill>
              </a:rPr>
              <a:t>Kompenserande vila vid beredskap:</a:t>
            </a:r>
          </a:p>
          <a:p>
            <a:r>
              <a:rPr lang="sv-SE" sz="2800" dirty="0">
                <a:solidFill>
                  <a:schemeClr val="dk1"/>
                </a:solidFill>
              </a:rPr>
              <a:t>Kompenserande vila för aktivt arbete förläggs så snart som möjligt, dock senast inom 14 kalenderdagar. </a:t>
            </a:r>
          </a:p>
          <a:p>
            <a:r>
              <a:rPr lang="sv-SE" sz="2800" dirty="0">
                <a:solidFill>
                  <a:schemeClr val="dk1"/>
                </a:solidFill>
              </a:rPr>
              <a:t>Vid beredskap flera dygn i sträck ska kompenserande vila vara sammanhängande och förläggas i samband med den därpå följande dygnsvilan efter beredskapsperiodens slut. </a:t>
            </a:r>
          </a:p>
          <a:p>
            <a:r>
              <a:rPr lang="sv-SE" sz="2800" dirty="0">
                <a:solidFill>
                  <a:schemeClr val="dk1"/>
                </a:solidFill>
              </a:rPr>
              <a:t>Om den kompenserande vilan inte ryms i ordinarie schema görs inget löneavdrag om vilan förläggs till arbetstagarens ordinarie arbetstid.</a:t>
            </a:r>
          </a:p>
          <a:p>
            <a:endParaRPr lang="sv-SE" sz="2309" dirty="0"/>
          </a:p>
        </p:txBody>
      </p:sp>
    </p:spTree>
    <p:extLst>
      <p:ext uri="{BB962C8B-B14F-4D97-AF65-F5344CB8AC3E}">
        <p14:creationId xmlns:p14="http://schemas.microsoft.com/office/powerpoint/2010/main" val="3801312343"/>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0039DAB0-7D38-4811-8BB1-C6C4965A58F0}"/>
    </a:ext>
  </a:extLst>
</a:theme>
</file>

<file path=ppt/theme/theme2.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2459BC67-DD28-465A-A611-64CAAD410A4A}"/>
    </a:ext>
  </a:extLst>
</a:theme>
</file>

<file path=ppt/theme/theme3.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72B876D8-DEED-4268-B914-085C35FD99C3}"/>
    </a:ext>
  </a:extLst>
</a:theme>
</file>

<file path=ppt/theme/theme4.xml><?xml version="1.0" encoding="utf-8"?>
<a:theme xmlns:a="http://schemas.openxmlformats.org/drawingml/2006/main" name="1_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owerpointmall_RV_221103_v1" id="{E1367F60-1A97-6C46-B29C-413ADFCD4EE6}" vid="{8A52BC0C-180B-B94F-B66C-19578CCCCA2B}"/>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3FE3202A5336849BF2D4618D55BB0BF" ma:contentTypeVersion="14" ma:contentTypeDescription="Skapa ett nytt dokument." ma:contentTypeScope="" ma:versionID="9ffaf88c9a231c32dbc762be23f15669">
  <xsd:schema xmlns:xsd="http://www.w3.org/2001/XMLSchema" xmlns:xs="http://www.w3.org/2001/XMLSchema" xmlns:p="http://schemas.microsoft.com/office/2006/metadata/properties" xmlns:ns2="8a70c927-fded-49e2-a6ba-358ee0b9e42b" xmlns:ns3="4f448219-7085-4a09-a9c4-54138ce5fead" targetNamespace="http://schemas.microsoft.com/office/2006/metadata/properties" ma:root="true" ma:fieldsID="7e490cb19f429808d10480ffb6e51e52" ns2:_="" ns3:_="">
    <xsd:import namespace="8a70c927-fded-49e2-a6ba-358ee0b9e42b"/>
    <xsd:import namespace="4f448219-7085-4a09-a9c4-54138ce5fea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70c927-fded-49e2-a6ba-358ee0b9e4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e12c2e29-3876-4f0c-ba25-f8f57cb655d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f448219-7085-4a09-a9c4-54138ce5fead"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1" nillable="true" ma:displayName="Taxonomy Catch All Column" ma:hidden="true" ma:list="{09747b64-c9af-4485-9dfd-1428757311f3}" ma:internalName="TaxCatchAll" ma:showField="CatchAllData" ma:web="4f448219-7085-4a09-a9c4-54138ce5fe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a70c927-fded-49e2-a6ba-358ee0b9e42b">
      <Terms xmlns="http://schemas.microsoft.com/office/infopath/2007/PartnerControls"/>
    </lcf76f155ced4ddcb4097134ff3c332f>
    <TaxCatchAll xmlns="4f448219-7085-4a09-a9c4-54138ce5fead" xsi:nil="true"/>
  </documentManagement>
</p:properties>
</file>

<file path=customXml/itemProps1.xml><?xml version="1.0" encoding="utf-8"?>
<ds:datastoreItem xmlns:ds="http://schemas.openxmlformats.org/officeDocument/2006/customXml" ds:itemID="{D041836F-050D-448E-A7B6-564A2A1A1FC4}">
  <ds:schemaRefs>
    <ds:schemaRef ds:uri="http://schemas.microsoft.com/sharepoint/v3/contenttype/forms"/>
  </ds:schemaRefs>
</ds:datastoreItem>
</file>

<file path=customXml/itemProps2.xml><?xml version="1.0" encoding="utf-8"?>
<ds:datastoreItem xmlns:ds="http://schemas.openxmlformats.org/officeDocument/2006/customXml" ds:itemID="{390D0EF1-8477-4BC2-91F3-2D84473B987C}">
  <ds:schemaRefs>
    <ds:schemaRef ds:uri="4f448219-7085-4a09-a9c4-54138ce5fead"/>
    <ds:schemaRef ds:uri="8a70c927-fded-49e2-a6ba-358ee0b9e4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D298639-A577-4F3F-91F2-8D6ABE55571D}">
  <ds:schemaRefs>
    <ds:schemaRef ds:uri="4190ebc8-6fc9-4d9f-89db-c3a83ebe3c36"/>
    <ds:schemaRef ds:uri="4f448219-7085-4a09-a9c4-54138ce5fead"/>
    <ds:schemaRef ds:uri="578cd2e2-e8eb-439a-be79-51f7078a2eaf"/>
    <ds:schemaRef ds:uri="65947916-b861-4b2c-9003-e0accc10be7c"/>
    <ds:schemaRef ds:uri="8a70c927-fded-49e2-a6ba-358ee0b9e42b"/>
    <ds:schemaRef ds:uri="e4e03ba0-dfdf-4e98-98a7-f3f40f643d9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Powerpointmall RV</Template>
  <TotalTime>354</TotalTime>
  <Words>1491</Words>
  <Application>Microsoft Office PowerPoint</Application>
  <PresentationFormat>Anpassad</PresentationFormat>
  <Paragraphs>147</Paragraphs>
  <Slides>14</Slides>
  <Notes>9</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14</vt:i4>
      </vt:variant>
    </vt:vector>
  </HeadingPairs>
  <TitlesOfParts>
    <vt:vector size="22" baseType="lpstr">
      <vt:lpstr>Arial</vt:lpstr>
      <vt:lpstr>Calibri</vt:lpstr>
      <vt:lpstr>Calibri Light</vt:lpstr>
      <vt:lpstr>Roboto</vt:lpstr>
      <vt:lpstr>Region Västmanland Rosa</vt:lpstr>
      <vt:lpstr>Region Västmanland Blå</vt:lpstr>
      <vt:lpstr>Region Västmanland Grön</vt:lpstr>
      <vt:lpstr>1_Region Västmanland Rosa</vt:lpstr>
      <vt:lpstr>  Nytt kollektivavtal för ett hållbart arbetsliv - nya regler för dygnsvila och arbetstidsförläggning</vt:lpstr>
      <vt:lpstr>Nya regler för dygnsvila och arbetstidsförläggning</vt:lpstr>
      <vt:lpstr> Varför nya regler</vt:lpstr>
      <vt:lpstr>Vad innebär förändringen? </vt:lpstr>
      <vt:lpstr>Hur påverkas vi som arbetsgivare?</vt:lpstr>
      <vt:lpstr>Varför förändras reglerna?</vt:lpstr>
      <vt:lpstr>Hur berörs vi?</vt:lpstr>
      <vt:lpstr>Arbetstidens förläggning Schemaplanering</vt:lpstr>
      <vt:lpstr>Exempel scheman för jour och beredskap</vt:lpstr>
      <vt:lpstr>Stöd för chefer</vt:lpstr>
      <vt:lpstr>Förberedelser- chefer</vt:lpstr>
      <vt:lpstr>Prata med berörda medarbetare</vt:lpstr>
      <vt:lpstr>Nya regler för dygnsvila Information till medarbetare</vt:lpstr>
      <vt:lpstr>Tidplan för genomförandet Mall att anpassa till verksamheten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Berglund</dc:creator>
  <cp:lastModifiedBy>Caroline Andersson</cp:lastModifiedBy>
  <cp:revision>25</cp:revision>
  <dcterms:created xsi:type="dcterms:W3CDTF">2020-01-20T12:00:57Z</dcterms:created>
  <dcterms:modified xsi:type="dcterms:W3CDTF">2023-04-14T09:11:11Z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2019-05-20T00:00:00Z</vt:filetime>
  </property>
  <property fmtid="{D5CDD505-2E9C-101B-9397-08002B2CF9AE}" pid="3" name="Creator">
    <vt:lpwstr>Adobe InDesign 14.0 (Macintosh)</vt:lpwstr>
  </property>
  <property fmtid="{D5CDD505-2E9C-101B-9397-08002B2CF9AE}" pid="4" name="LastSaved">
    <vt:filetime>2019-05-29T00:00:00Z</vt:filetime>
  </property>
  <property fmtid="{D5CDD505-2E9C-101B-9397-08002B2CF9AE}" pid="5" name="ContentTypeId">
    <vt:lpwstr>0x010100A3FE3202A5336849BF2D4618D55BB0BF</vt:lpwstr>
  </property>
  <property fmtid="{D5CDD505-2E9C-101B-9397-08002B2CF9AE}" pid="6" name="MediaServiceImageTags">
    <vt:lpwstr/>
  </property>
</Properties>
</file>