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648" r:id="rId5"/>
    <p:sldMasterId id="2147483703" r:id="rId6"/>
  </p:sldMasterIdLst>
  <p:notesMasterIdLst>
    <p:notesMasterId r:id="rId25"/>
  </p:notesMasterIdLst>
  <p:sldIdLst>
    <p:sldId id="294" r:id="rId7"/>
    <p:sldId id="306" r:id="rId8"/>
    <p:sldId id="261" r:id="rId9"/>
    <p:sldId id="270" r:id="rId10"/>
    <p:sldId id="265" r:id="rId11"/>
    <p:sldId id="298" r:id="rId12"/>
    <p:sldId id="295" r:id="rId13"/>
    <p:sldId id="300" r:id="rId14"/>
    <p:sldId id="302" r:id="rId15"/>
    <p:sldId id="268" r:id="rId16"/>
    <p:sldId id="303" r:id="rId17"/>
    <p:sldId id="304" r:id="rId18"/>
    <p:sldId id="305" r:id="rId19"/>
    <p:sldId id="276" r:id="rId20"/>
    <p:sldId id="277" r:id="rId21"/>
    <p:sldId id="278" r:id="rId22"/>
    <p:sldId id="279" r:id="rId23"/>
    <p:sldId id="289" r:id="rId24"/>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375026-9EA6-5CF9-4EA7-2B956C196EFE}" name="Sara Fagerström" initials="SF" userId="S::sara.fagerstrom@regionvastmanland.se::ff2b79d8-9bd8-4bf6-a3e6-76befd82dbac" providerId="AD"/>
  <p188:author id="{B818E937-8F7C-D812-FE5B-4F08114115C3}" name="Markus Körberg" initials="MK" userId="S::markus.korberg@regionvastmanland.se::db893b71-1ed0-4369-97dd-c0bf28a4441c" providerId="AD"/>
  <p188:author id="{5FF627E1-DBC0-582D-9528-12FE3683AF13}" name="Fredrik Nordström" initials="FN" userId="S::fredrik.nordstrom@regionvastmanland.se::66051e96-abfe-4230-9c21-2e387fed42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 Almroth" initials="LA" lastIdx="1" clrIdx="0">
    <p:extLst>
      <p:ext uri="{19B8F6BF-5375-455C-9EA6-DF929625EA0E}">
        <p15:presenceInfo xmlns:p15="http://schemas.microsoft.com/office/powerpoint/2012/main" userId="S::lars.almroth@regionvastmanland.se::051e562d-642c-4d3d-803e-f509923a2cd4" providerId="AD"/>
      </p:ext>
    </p:extLst>
  </p:cmAuthor>
  <p:cmAuthor id="2" name="Markus Körberg" initials="MK" lastIdx="1" clrIdx="1">
    <p:extLst>
      <p:ext uri="{19B8F6BF-5375-455C-9EA6-DF929625EA0E}">
        <p15:presenceInfo xmlns:p15="http://schemas.microsoft.com/office/powerpoint/2012/main" userId="S::markus.korberg@regionvastmanland.se::db893b71-1ed0-4369-97dd-c0bf28a444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F2"/>
    <a:srgbClr val="DFECF9"/>
    <a:srgbClr val="DCEEEB"/>
    <a:srgbClr val="E9F6F7"/>
    <a:srgbClr val="F4DEE6"/>
    <a:srgbClr val="DFFFFF"/>
    <a:srgbClr val="E1F6FF"/>
    <a:srgbClr val="D2E6F5"/>
    <a:srgbClr val="E8F5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CA206-4EBF-491A-A3C0-DA8FB0A559F1}" v="1" dt="2023-04-11T04:44:23.968"/>
    <p1510:client id="{1ABD2F88-772D-4D70-8B22-2BD7D3EE9FF5}" vWet="3" dt="2023-04-11T11:17:32.936"/>
    <p1510:client id="{4BF086E6-1E86-4F97-BE9D-4649118F2720}" v="360" dt="2023-04-11T12:46:00.168"/>
    <p1510:client id="{9F305C98-20D6-4F06-A66D-E6AFD2884F72}" v="119" dt="2023-04-11T08:02:13.068"/>
    <p1510:client id="{E2187321-E231-4F7B-9195-0C03EC007C40}" v="60" dt="2023-04-11T13:36:22.02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72" y="672"/>
      </p:cViewPr>
      <p:guideLst>
        <p:guide orient="horz" pos="2880"/>
        <p:guide pos="220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Larsson" userId="3a73072c-67b8-4ecb-8e74-aba0a290be26" providerId="ADAL" clId="{4BF086E6-1E86-4F97-BE9D-4649118F2720}"/>
    <pc:docChg chg="undo custSel addSld delSld modSld addMainMaster delMainMaster modMainMaster">
      <pc:chgData name="Sara Larsson" userId="3a73072c-67b8-4ecb-8e74-aba0a290be26" providerId="ADAL" clId="{4BF086E6-1E86-4F97-BE9D-4649118F2720}" dt="2023-04-11T12:46:00.168" v="336" actId="1076"/>
      <pc:docMkLst>
        <pc:docMk/>
      </pc:docMkLst>
      <pc:sldChg chg="addSp delSp modSp mod">
        <pc:chgData name="Sara Larsson" userId="3a73072c-67b8-4ecb-8e74-aba0a290be26" providerId="ADAL" clId="{4BF086E6-1E86-4F97-BE9D-4649118F2720}" dt="2023-04-11T07:46:27.906" v="325" actId="1076"/>
        <pc:sldMkLst>
          <pc:docMk/>
          <pc:sldMk cId="200341938" sldId="261"/>
        </pc:sldMkLst>
        <pc:spChg chg="mod">
          <ac:chgData name="Sara Larsson" userId="3a73072c-67b8-4ecb-8e74-aba0a290be26" providerId="ADAL" clId="{4BF086E6-1E86-4F97-BE9D-4649118F2720}" dt="2023-04-06T11:49:14.161" v="62" actId="1076"/>
          <ac:spMkLst>
            <pc:docMk/>
            <pc:sldMk cId="200341938" sldId="261"/>
            <ac:spMk id="4" creationId="{76720ED5-74F6-4F27-A09E-A1D0A15791AC}"/>
          </ac:spMkLst>
        </pc:spChg>
        <pc:spChg chg="mod">
          <ac:chgData name="Sara Larsson" userId="3a73072c-67b8-4ecb-8e74-aba0a290be26" providerId="ADAL" clId="{4BF086E6-1E86-4F97-BE9D-4649118F2720}" dt="2023-04-11T07:46:00.860" v="320" actId="1076"/>
          <ac:spMkLst>
            <pc:docMk/>
            <pc:sldMk cId="200341938" sldId="261"/>
            <ac:spMk id="5" creationId="{464B0884-58AD-4B6A-B212-9E56FCAE00E8}"/>
          </ac:spMkLst>
        </pc:spChg>
        <pc:spChg chg="add del mod">
          <ac:chgData name="Sara Larsson" userId="3a73072c-67b8-4ecb-8e74-aba0a290be26" providerId="ADAL" clId="{4BF086E6-1E86-4F97-BE9D-4649118F2720}" dt="2023-04-11T07:45:18.012" v="310" actId="478"/>
          <ac:spMkLst>
            <pc:docMk/>
            <pc:sldMk cId="200341938" sldId="261"/>
            <ac:spMk id="6" creationId="{45A184E7-3362-3269-AF4A-94784590847D}"/>
          </ac:spMkLst>
        </pc:spChg>
        <pc:picChg chg="add mod">
          <ac:chgData name="Sara Larsson" userId="3a73072c-67b8-4ecb-8e74-aba0a290be26" providerId="ADAL" clId="{4BF086E6-1E86-4F97-BE9D-4649118F2720}" dt="2023-04-11T07:46:22.294" v="324" actId="1076"/>
          <ac:picMkLst>
            <pc:docMk/>
            <pc:sldMk cId="200341938" sldId="261"/>
            <ac:picMk id="7" creationId="{B11EB921-87C8-8826-3811-70C1D6F1ECAC}"/>
          </ac:picMkLst>
        </pc:picChg>
        <pc:picChg chg="add mod">
          <ac:chgData name="Sara Larsson" userId="3a73072c-67b8-4ecb-8e74-aba0a290be26" providerId="ADAL" clId="{4BF086E6-1E86-4F97-BE9D-4649118F2720}" dt="2023-04-11T07:46:10.480" v="321" actId="1076"/>
          <ac:picMkLst>
            <pc:docMk/>
            <pc:sldMk cId="200341938" sldId="261"/>
            <ac:picMk id="9" creationId="{A292FE68-842D-F0C6-865E-D75FBD614B39}"/>
          </ac:picMkLst>
        </pc:picChg>
        <pc:picChg chg="del mod">
          <ac:chgData name="Sara Larsson" userId="3a73072c-67b8-4ecb-8e74-aba0a290be26" providerId="ADAL" clId="{4BF086E6-1E86-4F97-BE9D-4649118F2720}" dt="2023-04-11T07:45:13.671" v="309" actId="478"/>
          <ac:picMkLst>
            <pc:docMk/>
            <pc:sldMk cId="200341938" sldId="261"/>
            <ac:picMk id="12" creationId="{33AF7E0A-60A6-0B0A-FF4D-551467A88EA7}"/>
          </ac:picMkLst>
        </pc:picChg>
        <pc:picChg chg="add del mod">
          <ac:chgData name="Sara Larsson" userId="3a73072c-67b8-4ecb-8e74-aba0a290be26" providerId="ADAL" clId="{4BF086E6-1E86-4F97-BE9D-4649118F2720}" dt="2023-04-11T07:45:55.610" v="319" actId="478"/>
          <ac:picMkLst>
            <pc:docMk/>
            <pc:sldMk cId="200341938" sldId="261"/>
            <ac:picMk id="13" creationId="{BA7D863A-7690-55F1-C4FC-02A44960A61E}"/>
          </ac:picMkLst>
        </pc:picChg>
        <pc:picChg chg="add mod">
          <ac:chgData name="Sara Larsson" userId="3a73072c-67b8-4ecb-8e74-aba0a290be26" providerId="ADAL" clId="{4BF086E6-1E86-4F97-BE9D-4649118F2720}" dt="2023-04-11T07:46:15.968" v="322" actId="1076"/>
          <ac:picMkLst>
            <pc:docMk/>
            <pc:sldMk cId="200341938" sldId="261"/>
            <ac:picMk id="15" creationId="{B332540E-ACD9-172F-2B8B-42A0A1F4ABE2}"/>
          </ac:picMkLst>
        </pc:picChg>
        <pc:picChg chg="add del mod">
          <ac:chgData name="Sara Larsson" userId="3a73072c-67b8-4ecb-8e74-aba0a290be26" providerId="ADAL" clId="{4BF086E6-1E86-4F97-BE9D-4649118F2720}" dt="2023-04-11T07:45:53.548" v="318" actId="478"/>
          <ac:picMkLst>
            <pc:docMk/>
            <pc:sldMk cId="200341938" sldId="261"/>
            <ac:picMk id="18" creationId="{4288667D-50BD-6580-5EF7-DC1C5FAC9974}"/>
          </ac:picMkLst>
        </pc:picChg>
        <pc:picChg chg="add mod">
          <ac:chgData name="Sara Larsson" userId="3a73072c-67b8-4ecb-8e74-aba0a290be26" providerId="ADAL" clId="{4BF086E6-1E86-4F97-BE9D-4649118F2720}" dt="2023-04-11T07:46:19.163" v="323" actId="1076"/>
          <ac:picMkLst>
            <pc:docMk/>
            <pc:sldMk cId="200341938" sldId="261"/>
            <ac:picMk id="20" creationId="{9A84CF8C-97DF-86B8-999C-B0D95BA56418}"/>
          </ac:picMkLst>
        </pc:picChg>
        <pc:picChg chg="add mod">
          <ac:chgData name="Sara Larsson" userId="3a73072c-67b8-4ecb-8e74-aba0a290be26" providerId="ADAL" clId="{4BF086E6-1E86-4F97-BE9D-4649118F2720}" dt="2023-04-11T07:46:27.906" v="325" actId="1076"/>
          <ac:picMkLst>
            <pc:docMk/>
            <pc:sldMk cId="200341938" sldId="261"/>
            <ac:picMk id="22" creationId="{B0910D65-ABBF-9533-347D-BB538327E558}"/>
          </ac:picMkLst>
        </pc:picChg>
      </pc:sldChg>
      <pc:sldChg chg="del">
        <pc:chgData name="Sara Larsson" userId="3a73072c-67b8-4ecb-8e74-aba0a290be26" providerId="ADAL" clId="{4BF086E6-1E86-4F97-BE9D-4649118F2720}" dt="2023-04-11T07:47:32.743" v="326" actId="47"/>
        <pc:sldMkLst>
          <pc:docMk/>
          <pc:sldMk cId="3126508344" sldId="263"/>
        </pc:sldMkLst>
      </pc:sldChg>
      <pc:sldChg chg="modSp mod">
        <pc:chgData name="Sara Larsson" userId="3a73072c-67b8-4ecb-8e74-aba0a290be26" providerId="ADAL" clId="{4BF086E6-1E86-4F97-BE9D-4649118F2720}" dt="2023-04-06T12:33:48.049" v="275" actId="1076"/>
        <pc:sldMkLst>
          <pc:docMk/>
          <pc:sldMk cId="2572212412" sldId="265"/>
        </pc:sldMkLst>
        <pc:spChg chg="mod">
          <ac:chgData name="Sara Larsson" userId="3a73072c-67b8-4ecb-8e74-aba0a290be26" providerId="ADAL" clId="{4BF086E6-1E86-4F97-BE9D-4649118F2720}" dt="2023-04-06T12:33:48.049" v="275" actId="1076"/>
          <ac:spMkLst>
            <pc:docMk/>
            <pc:sldMk cId="2572212412" sldId="265"/>
            <ac:spMk id="2" creationId="{8CD366AF-2344-F262-1AE9-2713E4492ED3}"/>
          </ac:spMkLst>
        </pc:spChg>
      </pc:sldChg>
      <pc:sldChg chg="modSp mod">
        <pc:chgData name="Sara Larsson" userId="3a73072c-67b8-4ecb-8e74-aba0a290be26" providerId="ADAL" clId="{4BF086E6-1E86-4F97-BE9D-4649118F2720}" dt="2023-04-06T12:33:11.221" v="270" actId="1076"/>
        <pc:sldMkLst>
          <pc:docMk/>
          <pc:sldMk cId="3493824219" sldId="268"/>
        </pc:sldMkLst>
        <pc:spChg chg="mod">
          <ac:chgData name="Sara Larsson" userId="3a73072c-67b8-4ecb-8e74-aba0a290be26" providerId="ADAL" clId="{4BF086E6-1E86-4F97-BE9D-4649118F2720}" dt="2023-04-06T12:33:11.221" v="270" actId="1076"/>
          <ac:spMkLst>
            <pc:docMk/>
            <pc:sldMk cId="3493824219" sldId="268"/>
            <ac:spMk id="3" creationId="{EDE3D294-DD40-1D9F-0547-2CD194D2C8FC}"/>
          </ac:spMkLst>
        </pc:spChg>
      </pc:sldChg>
      <pc:sldChg chg="modSp mod">
        <pc:chgData name="Sara Larsson" userId="3a73072c-67b8-4ecb-8e74-aba0a290be26" providerId="ADAL" clId="{4BF086E6-1E86-4F97-BE9D-4649118F2720}" dt="2023-04-06T12:33:54.459" v="276" actId="1076"/>
        <pc:sldMkLst>
          <pc:docMk/>
          <pc:sldMk cId="1427491407" sldId="270"/>
        </pc:sldMkLst>
        <pc:spChg chg="mod">
          <ac:chgData name="Sara Larsson" userId="3a73072c-67b8-4ecb-8e74-aba0a290be26" providerId="ADAL" clId="{4BF086E6-1E86-4F97-BE9D-4649118F2720}" dt="2023-04-06T12:33:54.459" v="276" actId="1076"/>
          <ac:spMkLst>
            <pc:docMk/>
            <pc:sldMk cId="1427491407" sldId="270"/>
            <ac:spMk id="5" creationId="{79923D67-69B3-32E7-3453-7DD2FB8ADA0F}"/>
          </ac:spMkLst>
        </pc:spChg>
      </pc:sldChg>
      <pc:sldChg chg="modSp mod">
        <pc:chgData name="Sara Larsson" userId="3a73072c-67b8-4ecb-8e74-aba0a290be26" providerId="ADAL" clId="{4BF086E6-1E86-4F97-BE9D-4649118F2720}" dt="2023-04-06T12:33:04.532" v="269" actId="1076"/>
        <pc:sldMkLst>
          <pc:docMk/>
          <pc:sldMk cId="105408074" sldId="272"/>
        </pc:sldMkLst>
        <pc:spChg chg="mod">
          <ac:chgData name="Sara Larsson" userId="3a73072c-67b8-4ecb-8e74-aba0a290be26" providerId="ADAL" clId="{4BF086E6-1E86-4F97-BE9D-4649118F2720}" dt="2023-04-06T12:33:04.532" v="269" actId="1076"/>
          <ac:spMkLst>
            <pc:docMk/>
            <pc:sldMk cId="105408074" sldId="272"/>
            <ac:spMk id="3" creationId="{4F68C6CB-BA43-064A-D5C8-F81C71421852}"/>
          </ac:spMkLst>
        </pc:spChg>
      </pc:sldChg>
      <pc:sldChg chg="modSp mod">
        <pc:chgData name="Sara Larsson" userId="3a73072c-67b8-4ecb-8e74-aba0a290be26" providerId="ADAL" clId="{4BF086E6-1E86-4F97-BE9D-4649118F2720}" dt="2023-04-06T12:37:47.321" v="283" actId="1076"/>
        <pc:sldMkLst>
          <pc:docMk/>
          <pc:sldMk cId="3103454654" sldId="276"/>
        </pc:sldMkLst>
        <pc:spChg chg="mod">
          <ac:chgData name="Sara Larsson" userId="3a73072c-67b8-4ecb-8e74-aba0a290be26" providerId="ADAL" clId="{4BF086E6-1E86-4F97-BE9D-4649118F2720}" dt="2023-04-06T12:37:47.321" v="283" actId="1076"/>
          <ac:spMkLst>
            <pc:docMk/>
            <pc:sldMk cId="3103454654" sldId="276"/>
            <ac:spMk id="2" creationId="{00000000-0000-0000-0000-000000000000}"/>
          </ac:spMkLst>
        </pc:spChg>
        <pc:spChg chg="mod">
          <ac:chgData name="Sara Larsson" userId="3a73072c-67b8-4ecb-8e74-aba0a290be26" providerId="ADAL" clId="{4BF086E6-1E86-4F97-BE9D-4649118F2720}" dt="2023-04-06T12:18:57.817" v="147" actId="6549"/>
          <ac:spMkLst>
            <pc:docMk/>
            <pc:sldMk cId="3103454654" sldId="276"/>
            <ac:spMk id="3" creationId="{00000000-0000-0000-0000-000000000000}"/>
          </ac:spMkLst>
        </pc:spChg>
      </pc:sldChg>
      <pc:sldChg chg="modSp mod">
        <pc:chgData name="Sara Larsson" userId="3a73072c-67b8-4ecb-8e74-aba0a290be26" providerId="ADAL" clId="{4BF086E6-1E86-4F97-BE9D-4649118F2720}" dt="2023-04-06T12:37:52.646" v="284" actId="1076"/>
        <pc:sldMkLst>
          <pc:docMk/>
          <pc:sldMk cId="1427214222" sldId="277"/>
        </pc:sldMkLst>
        <pc:spChg chg="mod">
          <ac:chgData name="Sara Larsson" userId="3a73072c-67b8-4ecb-8e74-aba0a290be26" providerId="ADAL" clId="{4BF086E6-1E86-4F97-BE9D-4649118F2720}" dt="2023-04-06T12:37:52.646" v="284" actId="1076"/>
          <ac:spMkLst>
            <pc:docMk/>
            <pc:sldMk cId="1427214222" sldId="277"/>
            <ac:spMk id="2" creationId="{00000000-0000-0000-0000-000000000000}"/>
          </ac:spMkLst>
        </pc:spChg>
      </pc:sldChg>
      <pc:sldChg chg="modSp mod">
        <pc:chgData name="Sara Larsson" userId="3a73072c-67b8-4ecb-8e74-aba0a290be26" providerId="ADAL" clId="{4BF086E6-1E86-4F97-BE9D-4649118F2720}" dt="2023-04-06T12:37:57.766" v="285" actId="1076"/>
        <pc:sldMkLst>
          <pc:docMk/>
          <pc:sldMk cId="518078434" sldId="278"/>
        </pc:sldMkLst>
        <pc:spChg chg="mod">
          <ac:chgData name="Sara Larsson" userId="3a73072c-67b8-4ecb-8e74-aba0a290be26" providerId="ADAL" clId="{4BF086E6-1E86-4F97-BE9D-4649118F2720}" dt="2023-04-06T12:37:57.766" v="285" actId="1076"/>
          <ac:spMkLst>
            <pc:docMk/>
            <pc:sldMk cId="518078434" sldId="278"/>
            <ac:spMk id="2" creationId="{00000000-0000-0000-0000-000000000000}"/>
          </ac:spMkLst>
        </pc:spChg>
      </pc:sldChg>
      <pc:sldChg chg="modSp mod">
        <pc:chgData name="Sara Larsson" userId="3a73072c-67b8-4ecb-8e74-aba0a290be26" providerId="ADAL" clId="{4BF086E6-1E86-4F97-BE9D-4649118F2720}" dt="2023-04-06T12:24:09.266" v="174" actId="1076"/>
        <pc:sldMkLst>
          <pc:docMk/>
          <pc:sldMk cId="532338880" sldId="279"/>
        </pc:sldMkLst>
        <pc:spChg chg="mod">
          <ac:chgData name="Sara Larsson" userId="3a73072c-67b8-4ecb-8e74-aba0a290be26" providerId="ADAL" clId="{4BF086E6-1E86-4F97-BE9D-4649118F2720}" dt="2023-04-06T12:24:09.266" v="174" actId="1076"/>
          <ac:spMkLst>
            <pc:docMk/>
            <pc:sldMk cId="532338880" sldId="279"/>
            <ac:spMk id="6" creationId="{4F68C6CB-BA43-064A-D5C8-F81C71421852}"/>
          </ac:spMkLst>
        </pc:spChg>
      </pc:sldChg>
      <pc:sldChg chg="addSp modSp mod">
        <pc:chgData name="Sara Larsson" userId="3a73072c-67b8-4ecb-8e74-aba0a290be26" providerId="ADAL" clId="{4BF086E6-1E86-4F97-BE9D-4649118F2720}" dt="2023-04-06T12:43:44.958" v="308" actId="3626"/>
        <pc:sldMkLst>
          <pc:docMk/>
          <pc:sldMk cId="1991817216" sldId="289"/>
        </pc:sldMkLst>
        <pc:spChg chg="add mod">
          <ac:chgData name="Sara Larsson" userId="3a73072c-67b8-4ecb-8e74-aba0a290be26" providerId="ADAL" clId="{4BF086E6-1E86-4F97-BE9D-4649118F2720}" dt="2023-04-06T12:40:48.536" v="307" actId="1076"/>
          <ac:spMkLst>
            <pc:docMk/>
            <pc:sldMk cId="1991817216" sldId="289"/>
            <ac:spMk id="3" creationId="{8027EB04-7428-108F-17D9-8902E3B14A93}"/>
          </ac:spMkLst>
        </pc:spChg>
        <pc:spChg chg="mod">
          <ac:chgData name="Sara Larsson" userId="3a73072c-67b8-4ecb-8e74-aba0a290be26" providerId="ADAL" clId="{4BF086E6-1E86-4F97-BE9D-4649118F2720}" dt="2023-04-06T12:23:19.903" v="168" actId="1076"/>
          <ac:spMkLst>
            <pc:docMk/>
            <pc:sldMk cId="1991817216" sldId="289"/>
            <ac:spMk id="4" creationId="{76720ED5-74F6-4F27-A09E-A1D0A15791AC}"/>
          </ac:spMkLst>
        </pc:spChg>
        <pc:spChg chg="mod">
          <ac:chgData name="Sara Larsson" userId="3a73072c-67b8-4ecb-8e74-aba0a290be26" providerId="ADAL" clId="{4BF086E6-1E86-4F97-BE9D-4649118F2720}" dt="2023-04-06T12:43:44.958" v="308" actId="3626"/>
          <ac:spMkLst>
            <pc:docMk/>
            <pc:sldMk cId="1991817216" sldId="289"/>
            <ac:spMk id="9" creationId="{00000000-0000-0000-0000-000000000000}"/>
          </ac:spMkLst>
        </pc:spChg>
      </pc:sldChg>
      <pc:sldChg chg="modSp mod">
        <pc:chgData name="Sara Larsson" userId="3a73072c-67b8-4ecb-8e74-aba0a290be26" providerId="ADAL" clId="{4BF086E6-1E86-4F97-BE9D-4649118F2720}" dt="2023-04-06T12:33:32.637" v="273" actId="1076"/>
        <pc:sldMkLst>
          <pc:docMk/>
          <pc:sldMk cId="3098939503" sldId="295"/>
        </pc:sldMkLst>
        <pc:spChg chg="mod">
          <ac:chgData name="Sara Larsson" userId="3a73072c-67b8-4ecb-8e74-aba0a290be26" providerId="ADAL" clId="{4BF086E6-1E86-4F97-BE9D-4649118F2720}" dt="2023-04-06T12:33:32.637" v="273" actId="1076"/>
          <ac:spMkLst>
            <pc:docMk/>
            <pc:sldMk cId="3098939503" sldId="295"/>
            <ac:spMk id="2" creationId="{7894FFC0-1A73-E802-87B5-9FE7B1602947}"/>
          </ac:spMkLst>
        </pc:spChg>
      </pc:sldChg>
      <pc:sldChg chg="modSp mod">
        <pc:chgData name="Sara Larsson" userId="3a73072c-67b8-4ecb-8e74-aba0a290be26" providerId="ADAL" clId="{4BF086E6-1E86-4F97-BE9D-4649118F2720}" dt="2023-04-06T12:33:39.271" v="274" actId="1076"/>
        <pc:sldMkLst>
          <pc:docMk/>
          <pc:sldMk cId="1871072661" sldId="298"/>
        </pc:sldMkLst>
        <pc:spChg chg="mod">
          <ac:chgData name="Sara Larsson" userId="3a73072c-67b8-4ecb-8e74-aba0a290be26" providerId="ADAL" clId="{4BF086E6-1E86-4F97-BE9D-4649118F2720}" dt="2023-04-06T12:33:39.271" v="274" actId="1076"/>
          <ac:spMkLst>
            <pc:docMk/>
            <pc:sldMk cId="1871072661" sldId="298"/>
            <ac:spMk id="2" creationId="{4242979B-7470-4583-3909-FA3CB080E652}"/>
          </ac:spMkLst>
        </pc:spChg>
      </pc:sldChg>
      <pc:sldChg chg="modSp mod">
        <pc:chgData name="Sara Larsson" userId="3a73072c-67b8-4ecb-8e74-aba0a290be26" providerId="ADAL" clId="{4BF086E6-1E86-4F97-BE9D-4649118F2720}" dt="2023-04-06T12:33:24.752" v="272" actId="1076"/>
        <pc:sldMkLst>
          <pc:docMk/>
          <pc:sldMk cId="175555364" sldId="300"/>
        </pc:sldMkLst>
        <pc:spChg chg="mod">
          <ac:chgData name="Sara Larsson" userId="3a73072c-67b8-4ecb-8e74-aba0a290be26" providerId="ADAL" clId="{4BF086E6-1E86-4F97-BE9D-4649118F2720}" dt="2023-04-06T12:33:24.752" v="272" actId="1076"/>
          <ac:spMkLst>
            <pc:docMk/>
            <pc:sldMk cId="175555364" sldId="300"/>
            <ac:spMk id="2" creationId="{7894FFC0-1A73-E802-87B5-9FE7B1602947}"/>
          </ac:spMkLst>
        </pc:spChg>
      </pc:sldChg>
      <pc:sldChg chg="modSp mod">
        <pc:chgData name="Sara Larsson" userId="3a73072c-67b8-4ecb-8e74-aba0a290be26" providerId="ADAL" clId="{4BF086E6-1E86-4F97-BE9D-4649118F2720}" dt="2023-04-06T12:33:17.467" v="271" actId="1076"/>
        <pc:sldMkLst>
          <pc:docMk/>
          <pc:sldMk cId="275149097" sldId="302"/>
        </pc:sldMkLst>
        <pc:spChg chg="mod">
          <ac:chgData name="Sara Larsson" userId="3a73072c-67b8-4ecb-8e74-aba0a290be26" providerId="ADAL" clId="{4BF086E6-1E86-4F97-BE9D-4649118F2720}" dt="2023-04-06T12:33:17.467" v="271" actId="1076"/>
          <ac:spMkLst>
            <pc:docMk/>
            <pc:sldMk cId="275149097" sldId="302"/>
            <ac:spMk id="2" creationId="{1F327CBC-C12E-05E5-0050-4760A06C7379}"/>
          </ac:spMkLst>
        </pc:spChg>
      </pc:sldChg>
      <pc:sldChg chg="modSp mod">
        <pc:chgData name="Sara Larsson" userId="3a73072c-67b8-4ecb-8e74-aba0a290be26" providerId="ADAL" clId="{4BF086E6-1E86-4F97-BE9D-4649118F2720}" dt="2023-04-11T11:17:09.496" v="335" actId="1076"/>
        <pc:sldMkLst>
          <pc:docMk/>
          <pc:sldMk cId="3370567152" sldId="303"/>
        </pc:sldMkLst>
        <pc:spChg chg="mod">
          <ac:chgData name="Sara Larsson" userId="3a73072c-67b8-4ecb-8e74-aba0a290be26" providerId="ADAL" clId="{4BF086E6-1E86-4F97-BE9D-4649118F2720}" dt="2023-04-11T11:17:09.496" v="335" actId="1076"/>
          <ac:spMkLst>
            <pc:docMk/>
            <pc:sldMk cId="3370567152" sldId="303"/>
            <ac:spMk id="3" creationId="{4F68C6CB-BA43-064A-D5C8-F81C71421852}"/>
          </ac:spMkLst>
        </pc:spChg>
      </pc:sldChg>
      <pc:sldChg chg="modSp mod">
        <pc:chgData name="Sara Larsson" userId="3a73072c-67b8-4ecb-8e74-aba0a290be26" providerId="ADAL" clId="{4BF086E6-1E86-4F97-BE9D-4649118F2720}" dt="2023-04-11T12:46:00.168" v="336" actId="1076"/>
        <pc:sldMkLst>
          <pc:docMk/>
          <pc:sldMk cId="3186767719" sldId="306"/>
        </pc:sldMkLst>
        <pc:spChg chg="mod">
          <ac:chgData name="Sara Larsson" userId="3a73072c-67b8-4ecb-8e74-aba0a290be26" providerId="ADAL" clId="{4BF086E6-1E86-4F97-BE9D-4649118F2720}" dt="2023-04-06T12:34:00.171" v="277" actId="1076"/>
          <ac:spMkLst>
            <pc:docMk/>
            <pc:sldMk cId="3186767719" sldId="306"/>
            <ac:spMk id="2" creationId="{0E46B702-7287-5B0A-DB0B-DA7E468F1415}"/>
          </ac:spMkLst>
        </pc:spChg>
        <pc:spChg chg="mod">
          <ac:chgData name="Sara Larsson" userId="3a73072c-67b8-4ecb-8e74-aba0a290be26" providerId="ADAL" clId="{4BF086E6-1E86-4F97-BE9D-4649118F2720}" dt="2023-04-11T12:46:00.168" v="336" actId="1076"/>
          <ac:spMkLst>
            <pc:docMk/>
            <pc:sldMk cId="3186767719" sldId="306"/>
            <ac:spMk id="5" creationId="{682A315C-0899-105E-39B3-8419182A1EC7}"/>
          </ac:spMkLst>
        </pc:spChg>
      </pc:sldChg>
      <pc:sldChg chg="modSp add mod">
        <pc:chgData name="Sara Larsson" userId="3a73072c-67b8-4ecb-8e74-aba0a290be26" providerId="ADAL" clId="{4BF086E6-1E86-4F97-BE9D-4649118F2720}" dt="2023-04-06T12:06:05.334" v="145" actId="1076"/>
        <pc:sldMkLst>
          <pc:docMk/>
          <pc:sldMk cId="887878992" sldId="307"/>
        </pc:sldMkLst>
        <pc:spChg chg="mod">
          <ac:chgData name="Sara Larsson" userId="3a73072c-67b8-4ecb-8e74-aba0a290be26" providerId="ADAL" clId="{4BF086E6-1E86-4F97-BE9D-4649118F2720}" dt="2023-04-06T12:06:05.334" v="145" actId="1076"/>
          <ac:spMkLst>
            <pc:docMk/>
            <pc:sldMk cId="887878992" sldId="307"/>
            <ac:spMk id="2" creationId="{52875DB7-1514-4C4D-B931-224B803191BA}"/>
          </ac:spMkLst>
        </pc:spChg>
      </pc:sldChg>
      <pc:sldMasterChg chg="new del mod addSldLayout delSldLayout">
        <pc:chgData name="Sara Larsson" userId="3a73072c-67b8-4ecb-8e74-aba0a290be26" providerId="ADAL" clId="{4BF086E6-1E86-4F97-BE9D-4649118F2720}" dt="2023-04-06T11:43:37.077" v="21" actId="6938"/>
        <pc:sldMasterMkLst>
          <pc:docMk/>
          <pc:sldMasterMk cId="376394749" sldId="2147483750"/>
        </pc:sldMasterMkLst>
        <pc:sldLayoutChg chg="new del replId">
          <pc:chgData name="Sara Larsson" userId="3a73072c-67b8-4ecb-8e74-aba0a290be26" providerId="ADAL" clId="{4BF086E6-1E86-4F97-BE9D-4649118F2720}" dt="2023-04-06T11:43:37.077" v="21" actId="6938"/>
          <pc:sldLayoutMkLst>
            <pc:docMk/>
            <pc:sldMasterMk cId="376394749" sldId="2147483750"/>
            <pc:sldLayoutMk cId="2711361134" sldId="2147483751"/>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1393502090" sldId="2147483752"/>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2569043192" sldId="2147483753"/>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1663398229" sldId="2147483754"/>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2923873208" sldId="2147483755"/>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2473161275" sldId="2147483756"/>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4214243269" sldId="2147483757"/>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3021382215" sldId="2147483758"/>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755285050" sldId="2147483759"/>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3059096677" sldId="2147483760"/>
          </pc:sldLayoutMkLst>
        </pc:sldLayoutChg>
        <pc:sldLayoutChg chg="new del replId">
          <pc:chgData name="Sara Larsson" userId="3a73072c-67b8-4ecb-8e74-aba0a290be26" providerId="ADAL" clId="{4BF086E6-1E86-4F97-BE9D-4649118F2720}" dt="2023-04-06T11:43:37.077" v="21" actId="6938"/>
          <pc:sldLayoutMkLst>
            <pc:docMk/>
            <pc:sldMasterMk cId="376394749" sldId="2147483750"/>
            <pc:sldLayoutMk cId="1492191402" sldId="2147483761"/>
          </pc:sldLayoutMkLst>
        </pc:sldLayoutChg>
      </pc:sldMasterChg>
      <pc:sldMasterChg chg="delSp mod addSldLayout delSldLayout modSldLayout">
        <pc:chgData name="Sara Larsson" userId="3a73072c-67b8-4ecb-8e74-aba0a290be26" providerId="ADAL" clId="{4BF086E6-1E86-4F97-BE9D-4649118F2720}" dt="2023-04-06T11:54:00.986" v="103" actId="1076"/>
        <pc:sldMasterMkLst>
          <pc:docMk/>
          <pc:sldMasterMk cId="1773209084" sldId="2147483750"/>
        </pc:sldMasterMkLst>
        <pc:spChg chg="del">
          <ac:chgData name="Sara Larsson" userId="3a73072c-67b8-4ecb-8e74-aba0a290be26" providerId="ADAL" clId="{4BF086E6-1E86-4F97-BE9D-4649118F2720}" dt="2023-04-06T11:45:07.647" v="23" actId="478"/>
          <ac:spMkLst>
            <pc:docMk/>
            <pc:sldMasterMk cId="1773209084" sldId="2147483750"/>
            <ac:spMk id="2" creationId="{EFBE3BE0-58FD-B89D-E0B4-12F5F0B8358C}"/>
          </ac:spMkLst>
        </pc:spChg>
        <pc:sldLayoutChg chg="delSp modSp mod">
          <pc:chgData name="Sara Larsson" userId="3a73072c-67b8-4ecb-8e74-aba0a290be26" providerId="ADAL" clId="{4BF086E6-1E86-4F97-BE9D-4649118F2720}" dt="2023-04-06T11:32:04.842" v="1" actId="478"/>
          <pc:sldLayoutMkLst>
            <pc:docMk/>
            <pc:sldMasterMk cId="1773209084" sldId="2147483728"/>
            <pc:sldLayoutMk cId="3532130461" sldId="2147483729"/>
          </pc:sldLayoutMkLst>
          <pc:spChg chg="del mod">
            <ac:chgData name="Sara Larsson" userId="3a73072c-67b8-4ecb-8e74-aba0a290be26" providerId="ADAL" clId="{4BF086E6-1E86-4F97-BE9D-4649118F2720}" dt="2023-04-06T11:32:04.842" v="1" actId="478"/>
            <ac:spMkLst>
              <pc:docMk/>
              <pc:sldMasterMk cId="1773209084" sldId="2147483728"/>
              <pc:sldLayoutMk cId="3532130461" sldId="2147483729"/>
              <ac:spMk id="5" creationId="{402732A5-C208-02B9-BA5D-EEBABAD7561C}"/>
            </ac:spMkLst>
          </pc:spChg>
        </pc:sldLayoutChg>
        <pc:sldLayoutChg chg="new del mod">
          <pc:chgData name="Sara Larsson" userId="3a73072c-67b8-4ecb-8e74-aba0a290be26" providerId="ADAL" clId="{4BF086E6-1E86-4F97-BE9D-4649118F2720}" dt="2023-04-06T11:40:20.796" v="15" actId="11236"/>
          <pc:sldLayoutMkLst>
            <pc:docMk/>
            <pc:sldMasterMk cId="1773209084" sldId="2147483750"/>
            <pc:sldLayoutMk cId="3620704323" sldId="2147483750"/>
          </pc:sldLayoutMkLst>
        </pc:sldLayoutChg>
        <pc:sldLayoutChg chg="modSp mod">
          <pc:chgData name="Sara Larsson" userId="3a73072c-67b8-4ecb-8e74-aba0a290be26" providerId="ADAL" clId="{4BF086E6-1E86-4F97-BE9D-4649118F2720}" dt="2023-04-06T11:35:23.396" v="11" actId="1076"/>
          <pc:sldLayoutMkLst>
            <pc:docMk/>
            <pc:sldMasterMk cId="1773209084" sldId="2147483728"/>
            <pc:sldLayoutMk cId="4074316058" sldId="2147483751"/>
          </pc:sldLayoutMkLst>
          <pc:spChg chg="mod">
            <ac:chgData name="Sara Larsson" userId="3a73072c-67b8-4ecb-8e74-aba0a290be26" providerId="ADAL" clId="{4BF086E6-1E86-4F97-BE9D-4649118F2720}" dt="2023-04-06T11:34:46.827" v="9" actId="1076"/>
            <ac:spMkLst>
              <pc:docMk/>
              <pc:sldMasterMk cId="1773209084" sldId="2147483728"/>
              <pc:sldLayoutMk cId="4074316058" sldId="2147483751"/>
              <ac:spMk id="2" creationId="{23E90990-52D6-401D-B150-7B54C658090C}"/>
            </ac:spMkLst>
          </pc:spChg>
          <pc:spChg chg="mod">
            <ac:chgData name="Sara Larsson" userId="3a73072c-67b8-4ecb-8e74-aba0a290be26" providerId="ADAL" clId="{4BF086E6-1E86-4F97-BE9D-4649118F2720}" dt="2023-04-06T11:35:23.396" v="11" actId="1076"/>
            <ac:spMkLst>
              <pc:docMk/>
              <pc:sldMasterMk cId="1773209084" sldId="2147483728"/>
              <pc:sldLayoutMk cId="4074316058" sldId="2147483751"/>
              <ac:spMk id="11" creationId="{7A2CC002-8FB6-40A7-A6F3-C046623D4712}"/>
            </ac:spMkLst>
          </pc:spChg>
        </pc:sldLayoutChg>
        <pc:sldLayoutChg chg="modSp mod">
          <pc:chgData name="Sara Larsson" userId="3a73072c-67b8-4ecb-8e74-aba0a290be26" providerId="ADAL" clId="{4BF086E6-1E86-4F97-BE9D-4649118F2720}" dt="2023-04-06T11:53:55.558" v="102" actId="1076"/>
          <pc:sldLayoutMkLst>
            <pc:docMk/>
            <pc:sldMasterMk cId="1773209084" sldId="2147483728"/>
            <pc:sldLayoutMk cId="3639253894" sldId="2147483752"/>
          </pc:sldLayoutMkLst>
          <pc:spChg chg="mod">
            <ac:chgData name="Sara Larsson" userId="3a73072c-67b8-4ecb-8e74-aba0a290be26" providerId="ADAL" clId="{4BF086E6-1E86-4F97-BE9D-4649118F2720}" dt="2023-04-06T11:53:55.558" v="102" actId="1076"/>
            <ac:spMkLst>
              <pc:docMk/>
              <pc:sldMasterMk cId="1773209084" sldId="2147483728"/>
              <pc:sldLayoutMk cId="3639253894" sldId="2147483752"/>
              <ac:spMk id="2" creationId="{DA7763FE-5C0D-4543-80BD-2B9936FC6C8E}"/>
            </ac:spMkLst>
          </pc:spChg>
          <pc:spChg chg="mod">
            <ac:chgData name="Sara Larsson" userId="3a73072c-67b8-4ecb-8e74-aba0a290be26" providerId="ADAL" clId="{4BF086E6-1E86-4F97-BE9D-4649118F2720}" dt="2023-04-06T11:34:10.838" v="7" actId="1076"/>
            <ac:spMkLst>
              <pc:docMk/>
              <pc:sldMasterMk cId="1773209084" sldId="2147483728"/>
              <pc:sldLayoutMk cId="3639253894" sldId="2147483752"/>
              <ac:spMk id="4" creationId="{9E9CB98B-6CDA-4906-9342-37A4C0ABF24E}"/>
            </ac:spMkLst>
          </pc:spChg>
        </pc:sldLayoutChg>
        <pc:sldLayoutChg chg="delSp mod">
          <pc:chgData name="Sara Larsson" userId="3a73072c-67b8-4ecb-8e74-aba0a290be26" providerId="ADAL" clId="{4BF086E6-1E86-4F97-BE9D-4649118F2720}" dt="2023-04-06T11:33:54.769" v="5" actId="478"/>
          <pc:sldLayoutMkLst>
            <pc:docMk/>
            <pc:sldMasterMk cId="1773209084" sldId="2147483728"/>
            <pc:sldLayoutMk cId="4204256718" sldId="2147483753"/>
          </pc:sldLayoutMkLst>
          <pc:spChg chg="del">
            <ac:chgData name="Sara Larsson" userId="3a73072c-67b8-4ecb-8e74-aba0a290be26" providerId="ADAL" clId="{4BF086E6-1E86-4F97-BE9D-4649118F2720}" dt="2023-04-06T11:33:54.769" v="5" actId="478"/>
            <ac:spMkLst>
              <pc:docMk/>
              <pc:sldMasterMk cId="1773209084" sldId="2147483728"/>
              <pc:sldLayoutMk cId="4204256718" sldId="2147483753"/>
              <ac:spMk id="2" creationId="{732BDD88-BC4F-C3AC-F04C-CA59A6805FCA}"/>
            </ac:spMkLst>
          </pc:spChg>
        </pc:sldLayoutChg>
        <pc:sldLayoutChg chg="delSp mod">
          <pc:chgData name="Sara Larsson" userId="3a73072c-67b8-4ecb-8e74-aba0a290be26" providerId="ADAL" clId="{4BF086E6-1E86-4F97-BE9D-4649118F2720}" dt="2023-04-06T11:33:49.226" v="4" actId="478"/>
          <pc:sldLayoutMkLst>
            <pc:docMk/>
            <pc:sldMasterMk cId="1773209084" sldId="2147483728"/>
            <pc:sldLayoutMk cId="2702392017" sldId="2147483754"/>
          </pc:sldLayoutMkLst>
          <pc:spChg chg="del">
            <ac:chgData name="Sara Larsson" userId="3a73072c-67b8-4ecb-8e74-aba0a290be26" providerId="ADAL" clId="{4BF086E6-1E86-4F97-BE9D-4649118F2720}" dt="2023-04-06T11:33:49.226" v="4" actId="478"/>
            <ac:spMkLst>
              <pc:docMk/>
              <pc:sldMasterMk cId="1773209084" sldId="2147483728"/>
              <pc:sldLayoutMk cId="2702392017" sldId="2147483754"/>
              <ac:spMk id="2" creationId="{F43A5FE7-978C-7143-B499-073EF0B1EF09}"/>
            </ac:spMkLst>
          </pc:spChg>
        </pc:sldLayoutChg>
        <pc:sldLayoutChg chg="modSp mod">
          <pc:chgData name="Sara Larsson" userId="3a73072c-67b8-4ecb-8e74-aba0a290be26" providerId="ADAL" clId="{4BF086E6-1E86-4F97-BE9D-4649118F2720}" dt="2023-04-06T11:54:00.986" v="103" actId="1076"/>
          <pc:sldLayoutMkLst>
            <pc:docMk/>
            <pc:sldMasterMk cId="1773209084" sldId="2147483728"/>
            <pc:sldLayoutMk cId="3755823845" sldId="2147483755"/>
          </pc:sldLayoutMkLst>
          <pc:spChg chg="mod">
            <ac:chgData name="Sara Larsson" userId="3a73072c-67b8-4ecb-8e74-aba0a290be26" providerId="ADAL" clId="{4BF086E6-1E86-4F97-BE9D-4649118F2720}" dt="2023-04-06T11:54:00.986" v="103" actId="1076"/>
            <ac:spMkLst>
              <pc:docMk/>
              <pc:sldMasterMk cId="1773209084" sldId="2147483728"/>
              <pc:sldLayoutMk cId="3755823845" sldId="2147483755"/>
              <ac:spMk id="2" creationId="{55967998-EEA3-EC6E-AC56-5D84B87582B3}"/>
            </ac:spMkLst>
          </pc:spChg>
          <pc:spChg chg="mod">
            <ac:chgData name="Sara Larsson" userId="3a73072c-67b8-4ecb-8e74-aba0a290be26" providerId="ADAL" clId="{4BF086E6-1E86-4F97-BE9D-4649118F2720}" dt="2023-04-06T11:41:24.814" v="19" actId="1076"/>
            <ac:spMkLst>
              <pc:docMk/>
              <pc:sldMasterMk cId="1773209084" sldId="2147483728"/>
              <pc:sldLayoutMk cId="3755823845" sldId="2147483755"/>
              <ac:spMk id="3" creationId="{26D7BADF-D03E-010B-C6B8-E47F0D8FD5FB}"/>
            </ac:spMkLst>
          </pc:spChg>
        </pc:sldLayoutChg>
      </pc:sldMasterChg>
    </pc:docChg>
  </pc:docChgLst>
  <pc:docChgLst>
    <pc:chgData name="Sara Fagerström" userId="S::sara.fagerstrom@regionvastmanland.se::ff2b79d8-9bd8-4bf6-a3e6-76befd82dbac" providerId="AD" clId="Web-{9F305C98-20D6-4F06-A66D-E6AFD2884F72}"/>
    <pc:docChg chg="delSld modSld">
      <pc:chgData name="Sara Fagerström" userId="S::sara.fagerstrom@regionvastmanland.se::ff2b79d8-9bd8-4bf6-a3e6-76befd82dbac" providerId="AD" clId="Web-{9F305C98-20D6-4F06-A66D-E6AFD2884F72}" dt="2023-04-11T08:02:13.068" v="118" actId="20577"/>
      <pc:docMkLst>
        <pc:docMk/>
      </pc:docMkLst>
      <pc:sldChg chg="del">
        <pc:chgData name="Sara Fagerström" userId="S::sara.fagerstrom@regionvastmanland.se::ff2b79d8-9bd8-4bf6-a3e6-76befd82dbac" providerId="AD" clId="Web-{9F305C98-20D6-4F06-A66D-E6AFD2884F72}" dt="2023-04-11T07:56:30.535" v="9"/>
        <pc:sldMkLst>
          <pc:docMk/>
          <pc:sldMk cId="105408074" sldId="272"/>
        </pc:sldMkLst>
      </pc:sldChg>
      <pc:sldChg chg="modSp">
        <pc:chgData name="Sara Fagerström" userId="S::sara.fagerstrom@regionvastmanland.se::ff2b79d8-9bd8-4bf6-a3e6-76befd82dbac" providerId="AD" clId="Web-{9F305C98-20D6-4F06-A66D-E6AFD2884F72}" dt="2023-04-11T07:54:23.644" v="3" actId="20577"/>
        <pc:sldMkLst>
          <pc:docMk/>
          <pc:sldMk cId="3370567152" sldId="303"/>
        </pc:sldMkLst>
        <pc:spChg chg="mod">
          <ac:chgData name="Sara Fagerström" userId="S::sara.fagerstrom@regionvastmanland.se::ff2b79d8-9bd8-4bf6-a3e6-76befd82dbac" providerId="AD" clId="Web-{9F305C98-20D6-4F06-A66D-E6AFD2884F72}" dt="2023-04-11T07:54:23.644" v="3" actId="20577"/>
          <ac:spMkLst>
            <pc:docMk/>
            <pc:sldMk cId="3370567152" sldId="303"/>
            <ac:spMk id="6" creationId="{18F0E1BC-D233-E37B-F14E-ADAF394C6F70}"/>
          </ac:spMkLst>
        </pc:spChg>
      </pc:sldChg>
      <pc:sldChg chg="modSp">
        <pc:chgData name="Sara Fagerström" userId="S::sara.fagerstrom@regionvastmanland.se::ff2b79d8-9bd8-4bf6-a3e6-76befd82dbac" providerId="AD" clId="Web-{9F305C98-20D6-4F06-A66D-E6AFD2884F72}" dt="2023-04-11T07:54:36.675" v="6" actId="20577"/>
        <pc:sldMkLst>
          <pc:docMk/>
          <pc:sldMk cId="1969894843" sldId="304"/>
        </pc:sldMkLst>
        <pc:spChg chg="mod">
          <ac:chgData name="Sara Fagerström" userId="S::sara.fagerstrom@regionvastmanland.se::ff2b79d8-9bd8-4bf6-a3e6-76befd82dbac" providerId="AD" clId="Web-{9F305C98-20D6-4F06-A66D-E6AFD2884F72}" dt="2023-04-11T07:54:36.675" v="6" actId="20577"/>
          <ac:spMkLst>
            <pc:docMk/>
            <pc:sldMk cId="1969894843" sldId="304"/>
            <ac:spMk id="6" creationId="{18F0E1BC-D233-E37B-F14E-ADAF394C6F70}"/>
          </ac:spMkLst>
        </pc:spChg>
      </pc:sldChg>
      <pc:sldChg chg="modSp">
        <pc:chgData name="Sara Fagerström" userId="S::sara.fagerstrom@regionvastmanland.se::ff2b79d8-9bd8-4bf6-a3e6-76befd82dbac" providerId="AD" clId="Web-{9F305C98-20D6-4F06-A66D-E6AFD2884F72}" dt="2023-04-11T07:54:42.378" v="8" actId="20577"/>
        <pc:sldMkLst>
          <pc:docMk/>
          <pc:sldMk cId="1285221889" sldId="305"/>
        </pc:sldMkLst>
        <pc:spChg chg="mod">
          <ac:chgData name="Sara Fagerström" userId="S::sara.fagerstrom@regionvastmanland.se::ff2b79d8-9bd8-4bf6-a3e6-76befd82dbac" providerId="AD" clId="Web-{9F305C98-20D6-4F06-A66D-E6AFD2884F72}" dt="2023-04-11T07:54:42.378" v="8" actId="20577"/>
          <ac:spMkLst>
            <pc:docMk/>
            <pc:sldMk cId="1285221889" sldId="305"/>
            <ac:spMk id="6" creationId="{18F0E1BC-D233-E37B-F14E-ADAF394C6F70}"/>
          </ac:spMkLst>
        </pc:spChg>
      </pc:sldChg>
      <pc:sldChg chg="modSp">
        <pc:chgData name="Sara Fagerström" userId="S::sara.fagerstrom@regionvastmanland.se::ff2b79d8-9bd8-4bf6-a3e6-76befd82dbac" providerId="AD" clId="Web-{9F305C98-20D6-4F06-A66D-E6AFD2884F72}" dt="2023-04-11T08:02:13.068" v="118" actId="20577"/>
        <pc:sldMkLst>
          <pc:docMk/>
          <pc:sldMk cId="3186767719" sldId="306"/>
        </pc:sldMkLst>
        <pc:spChg chg="mod">
          <ac:chgData name="Sara Fagerström" userId="S::sara.fagerstrom@regionvastmanland.se::ff2b79d8-9bd8-4bf6-a3e6-76befd82dbac" providerId="AD" clId="Web-{9F305C98-20D6-4F06-A66D-E6AFD2884F72}" dt="2023-04-11T08:02:13.068" v="118" actId="20577"/>
          <ac:spMkLst>
            <pc:docMk/>
            <pc:sldMk cId="3186767719" sldId="306"/>
            <ac:spMk id="5" creationId="{682A315C-0899-105E-39B3-8419182A1EC7}"/>
          </ac:spMkLst>
        </pc:spChg>
      </pc:sldChg>
    </pc:docChg>
  </pc:docChgLst>
  <pc:docChgLst>
    <pc:chgData name="Sara Larsson" userId="3a73072c-67b8-4ecb-8e74-aba0a290be26" providerId="ADAL" clId="{C4CCFAC1-ECE6-4288-9322-3A9FB79D2E0F}"/>
    <pc:docChg chg="undo custSel delSld modSld sldOrd modMainMaster">
      <pc:chgData name="Sara Larsson" userId="3a73072c-67b8-4ecb-8e74-aba0a290be26" providerId="ADAL" clId="{C4CCFAC1-ECE6-4288-9322-3A9FB79D2E0F}" dt="2023-04-06T08:11:01.268" v="74" actId="478"/>
      <pc:docMkLst>
        <pc:docMk/>
      </pc:docMkLst>
      <pc:sldChg chg="addSp delSp modSp mod">
        <pc:chgData name="Sara Larsson" userId="3a73072c-67b8-4ecb-8e74-aba0a290be26" providerId="ADAL" clId="{C4CCFAC1-ECE6-4288-9322-3A9FB79D2E0F}" dt="2023-04-06T08:11:01.268" v="74" actId="478"/>
        <pc:sldMkLst>
          <pc:docMk/>
          <pc:sldMk cId="1991817216" sldId="289"/>
        </pc:sldMkLst>
        <pc:spChg chg="add del mod">
          <ac:chgData name="Sara Larsson" userId="3a73072c-67b8-4ecb-8e74-aba0a290be26" providerId="ADAL" clId="{C4CCFAC1-ECE6-4288-9322-3A9FB79D2E0F}" dt="2023-04-06T08:11:01.268" v="74" actId="478"/>
          <ac:spMkLst>
            <pc:docMk/>
            <pc:sldMk cId="1991817216" sldId="289"/>
            <ac:spMk id="3" creationId="{EFA9E443-FC57-620A-9614-455F7BC072F4}"/>
          </ac:spMkLst>
        </pc:spChg>
      </pc:sldChg>
      <pc:sldChg chg="del">
        <pc:chgData name="Sara Larsson" userId="3a73072c-67b8-4ecb-8e74-aba0a290be26" providerId="ADAL" clId="{C4CCFAC1-ECE6-4288-9322-3A9FB79D2E0F}" dt="2023-04-06T07:28:12.650" v="58" actId="47"/>
        <pc:sldMkLst>
          <pc:docMk/>
          <pc:sldMk cId="3641182597" sldId="293"/>
        </pc:sldMkLst>
      </pc:sldChg>
      <pc:sldChg chg="addSp delSp modSp mod ord">
        <pc:chgData name="Sara Larsson" userId="3a73072c-67b8-4ecb-8e74-aba0a290be26" providerId="ADAL" clId="{C4CCFAC1-ECE6-4288-9322-3A9FB79D2E0F}" dt="2023-04-06T08:10:14.805" v="70" actId="478"/>
        <pc:sldMkLst>
          <pc:docMk/>
          <pc:sldMk cId="2568339027" sldId="294"/>
        </pc:sldMkLst>
        <pc:spChg chg="add del mod">
          <ac:chgData name="Sara Larsson" userId="3a73072c-67b8-4ecb-8e74-aba0a290be26" providerId="ADAL" clId="{C4CCFAC1-ECE6-4288-9322-3A9FB79D2E0F}" dt="2023-04-06T08:10:14.805" v="70" actId="478"/>
          <ac:spMkLst>
            <pc:docMk/>
            <pc:sldMk cId="2568339027" sldId="294"/>
            <ac:spMk id="2" creationId="{68DBFFBD-9E36-DC65-8F75-E7286D83C107}"/>
          </ac:spMkLst>
        </pc:spChg>
      </pc:sldChg>
      <pc:sldChg chg="addSp delSp modSp mod">
        <pc:chgData name="Sara Larsson" userId="3a73072c-67b8-4ecb-8e74-aba0a290be26" providerId="ADAL" clId="{C4CCFAC1-ECE6-4288-9322-3A9FB79D2E0F}" dt="2023-04-06T08:10:36.667" v="71" actId="478"/>
        <pc:sldMkLst>
          <pc:docMk/>
          <pc:sldMk cId="3370567152" sldId="303"/>
        </pc:sldMkLst>
        <pc:spChg chg="add del mod">
          <ac:chgData name="Sara Larsson" userId="3a73072c-67b8-4ecb-8e74-aba0a290be26" providerId="ADAL" clId="{C4CCFAC1-ECE6-4288-9322-3A9FB79D2E0F}" dt="2023-04-06T08:10:36.667" v="71" actId="478"/>
          <ac:spMkLst>
            <pc:docMk/>
            <pc:sldMk cId="3370567152" sldId="303"/>
            <ac:spMk id="5" creationId="{4FE20A22-1F97-F580-1016-DF0E839A0569}"/>
          </ac:spMkLst>
        </pc:spChg>
      </pc:sldChg>
      <pc:sldChg chg="addSp delSp modSp mod">
        <pc:chgData name="Sara Larsson" userId="3a73072c-67b8-4ecb-8e74-aba0a290be26" providerId="ADAL" clId="{C4CCFAC1-ECE6-4288-9322-3A9FB79D2E0F}" dt="2023-04-06T08:10:41.913" v="72" actId="478"/>
        <pc:sldMkLst>
          <pc:docMk/>
          <pc:sldMk cId="1969894843" sldId="304"/>
        </pc:sldMkLst>
        <pc:spChg chg="add del mod">
          <ac:chgData name="Sara Larsson" userId="3a73072c-67b8-4ecb-8e74-aba0a290be26" providerId="ADAL" clId="{C4CCFAC1-ECE6-4288-9322-3A9FB79D2E0F}" dt="2023-04-06T08:10:41.913" v="72" actId="478"/>
          <ac:spMkLst>
            <pc:docMk/>
            <pc:sldMk cId="1969894843" sldId="304"/>
            <ac:spMk id="5" creationId="{711CD2F5-4CE6-7DA0-DFE8-D6D1538EF579}"/>
          </ac:spMkLst>
        </pc:spChg>
      </pc:sldChg>
      <pc:sldChg chg="addSp delSp modSp mod">
        <pc:chgData name="Sara Larsson" userId="3a73072c-67b8-4ecb-8e74-aba0a290be26" providerId="ADAL" clId="{C4CCFAC1-ECE6-4288-9322-3A9FB79D2E0F}" dt="2023-04-06T08:10:47.211" v="73" actId="478"/>
        <pc:sldMkLst>
          <pc:docMk/>
          <pc:sldMk cId="1285221889" sldId="305"/>
        </pc:sldMkLst>
        <pc:spChg chg="add del mod">
          <ac:chgData name="Sara Larsson" userId="3a73072c-67b8-4ecb-8e74-aba0a290be26" providerId="ADAL" clId="{C4CCFAC1-ECE6-4288-9322-3A9FB79D2E0F}" dt="2023-04-06T08:10:47.211" v="73" actId="478"/>
          <ac:spMkLst>
            <pc:docMk/>
            <pc:sldMk cId="1285221889" sldId="305"/>
            <ac:spMk id="5" creationId="{8F268C26-DDA6-CFBD-60A5-46737CCAA7BA}"/>
          </ac:spMkLst>
        </pc:spChg>
      </pc:sldChg>
      <pc:sldMasterChg chg="addSp modSp modSldLayout">
        <pc:chgData name="Sara Larsson" userId="3a73072c-67b8-4ecb-8e74-aba0a290be26" providerId="ADAL" clId="{C4CCFAC1-ECE6-4288-9322-3A9FB79D2E0F}" dt="2023-04-06T08:09:59.220" v="69"/>
        <pc:sldMasterMkLst>
          <pc:docMk/>
          <pc:sldMasterMk cId="1773209084" sldId="2147483750"/>
        </pc:sldMasterMkLst>
        <pc:spChg chg="add mod">
          <ac:chgData name="Sara Larsson" userId="3a73072c-67b8-4ecb-8e74-aba0a290be26" providerId="ADAL" clId="{C4CCFAC1-ECE6-4288-9322-3A9FB79D2E0F}" dt="2023-04-06T08:04:39.889" v="59"/>
          <ac:spMkLst>
            <pc:docMk/>
            <pc:sldMasterMk cId="1773209084" sldId="2147483750"/>
            <ac:spMk id="2" creationId="{EFBE3BE0-58FD-B89D-E0B4-12F5F0B8358C}"/>
          </ac:spMkLst>
        </pc:spChg>
        <pc:sldLayoutChg chg="addSp delSp modSp mod">
          <pc:chgData name="Sara Larsson" userId="3a73072c-67b8-4ecb-8e74-aba0a290be26" providerId="ADAL" clId="{C4CCFAC1-ECE6-4288-9322-3A9FB79D2E0F}" dt="2023-04-06T08:09:52.138" v="67"/>
          <pc:sldLayoutMkLst>
            <pc:docMk/>
            <pc:sldMasterMk cId="1773209084" sldId="2147483728"/>
            <pc:sldLayoutMk cId="3532130461" sldId="2147483729"/>
          </pc:sldLayoutMkLst>
          <pc:spChg chg="add del mod">
            <ac:chgData name="Sara Larsson" userId="3a73072c-67b8-4ecb-8e74-aba0a290be26" providerId="ADAL" clId="{C4CCFAC1-ECE6-4288-9322-3A9FB79D2E0F}" dt="2023-04-06T07:27:25.170" v="56" actId="767"/>
            <ac:spMkLst>
              <pc:docMk/>
              <pc:sldMasterMk cId="1773209084" sldId="2147483728"/>
              <pc:sldLayoutMk cId="3532130461" sldId="2147483729"/>
              <ac:spMk id="4" creationId="{93241D16-D34E-FF8F-28D4-591D23FE6E7C}"/>
            </ac:spMkLst>
          </pc:spChg>
          <pc:spChg chg="add mod">
            <ac:chgData name="Sara Larsson" userId="3a73072c-67b8-4ecb-8e74-aba0a290be26" providerId="ADAL" clId="{C4CCFAC1-ECE6-4288-9322-3A9FB79D2E0F}" dt="2023-04-06T08:09:52.138" v="67"/>
            <ac:spMkLst>
              <pc:docMk/>
              <pc:sldMasterMk cId="1773209084" sldId="2147483728"/>
              <pc:sldLayoutMk cId="3532130461" sldId="2147483729"/>
              <ac:spMk id="5" creationId="{402732A5-C208-02B9-BA5D-EEBABAD7561C}"/>
            </ac:spMkLst>
          </pc:spChg>
        </pc:sldLayoutChg>
        <pc:sldLayoutChg chg="addSp modSp">
          <pc:chgData name="Sara Larsson" userId="3a73072c-67b8-4ecb-8e74-aba0a290be26" providerId="ADAL" clId="{C4CCFAC1-ECE6-4288-9322-3A9FB79D2E0F}" dt="2023-04-06T08:09:56.902" v="68"/>
          <pc:sldLayoutMkLst>
            <pc:docMk/>
            <pc:sldMasterMk cId="1773209084" sldId="2147483728"/>
            <pc:sldLayoutMk cId="4204256718" sldId="2147483753"/>
          </pc:sldLayoutMkLst>
          <pc:spChg chg="add mod">
            <ac:chgData name="Sara Larsson" userId="3a73072c-67b8-4ecb-8e74-aba0a290be26" providerId="ADAL" clId="{C4CCFAC1-ECE6-4288-9322-3A9FB79D2E0F}" dt="2023-04-06T08:09:56.902" v="68"/>
            <ac:spMkLst>
              <pc:docMk/>
              <pc:sldMasterMk cId="1773209084" sldId="2147483728"/>
              <pc:sldLayoutMk cId="4204256718" sldId="2147483753"/>
              <ac:spMk id="2" creationId="{732BDD88-BC4F-C3AC-F04C-CA59A6805FCA}"/>
            </ac:spMkLst>
          </pc:spChg>
        </pc:sldLayoutChg>
        <pc:sldLayoutChg chg="addSp modSp">
          <pc:chgData name="Sara Larsson" userId="3a73072c-67b8-4ecb-8e74-aba0a290be26" providerId="ADAL" clId="{C4CCFAC1-ECE6-4288-9322-3A9FB79D2E0F}" dt="2023-04-06T08:09:59.220" v="69"/>
          <pc:sldLayoutMkLst>
            <pc:docMk/>
            <pc:sldMasterMk cId="1773209084" sldId="2147483728"/>
            <pc:sldLayoutMk cId="2702392017" sldId="2147483754"/>
          </pc:sldLayoutMkLst>
          <pc:spChg chg="add mod">
            <ac:chgData name="Sara Larsson" userId="3a73072c-67b8-4ecb-8e74-aba0a290be26" providerId="ADAL" clId="{C4CCFAC1-ECE6-4288-9322-3A9FB79D2E0F}" dt="2023-04-06T08:09:59.220" v="69"/>
            <ac:spMkLst>
              <pc:docMk/>
              <pc:sldMasterMk cId="1773209084" sldId="2147483728"/>
              <pc:sldLayoutMk cId="2702392017" sldId="2147483754"/>
              <ac:spMk id="2" creationId="{F43A5FE7-978C-7143-B499-073EF0B1EF09}"/>
            </ac:spMkLst>
          </pc:spChg>
        </pc:sldLayoutChg>
      </pc:sldMasterChg>
    </pc:docChg>
  </pc:docChgLst>
  <pc:docChgLst>
    <pc:chgData name="Sara Fagerström" userId="ff2b79d8-9bd8-4bf6-a3e6-76befd82dbac" providerId="ADAL" clId="{E2187321-E231-4F7B-9195-0C03EC007C40}"/>
    <pc:docChg chg="custSel addSld modSld sldOrd">
      <pc:chgData name="Sara Fagerström" userId="ff2b79d8-9bd8-4bf6-a3e6-76befd82dbac" providerId="ADAL" clId="{E2187321-E231-4F7B-9195-0C03EC007C40}" dt="2023-04-11T13:46:37.410" v="107"/>
      <pc:docMkLst>
        <pc:docMk/>
      </pc:docMkLst>
      <pc:sldChg chg="mod modShow addCm">
        <pc:chgData name="Sara Fagerström" userId="ff2b79d8-9bd8-4bf6-a3e6-76befd82dbac" providerId="ADAL" clId="{E2187321-E231-4F7B-9195-0C03EC007C40}" dt="2023-04-06T11:50:48.362" v="2"/>
        <pc:sldMkLst>
          <pc:docMk/>
          <pc:sldMk cId="3126508344" sldId="263"/>
        </pc:sldMkLst>
      </pc:sldChg>
      <pc:sldChg chg="modSp mod">
        <pc:chgData name="Sara Fagerström" userId="ff2b79d8-9bd8-4bf6-a3e6-76befd82dbac" providerId="ADAL" clId="{E2187321-E231-4F7B-9195-0C03EC007C40}" dt="2023-04-06T11:52:24.760" v="3" actId="20577"/>
        <pc:sldMkLst>
          <pc:docMk/>
          <pc:sldMk cId="3493824219" sldId="268"/>
        </pc:sldMkLst>
        <pc:spChg chg="mod">
          <ac:chgData name="Sara Fagerström" userId="ff2b79d8-9bd8-4bf6-a3e6-76befd82dbac" providerId="ADAL" clId="{E2187321-E231-4F7B-9195-0C03EC007C40}" dt="2023-04-06T11:52:24.760" v="3" actId="20577"/>
          <ac:spMkLst>
            <pc:docMk/>
            <pc:sldMk cId="3493824219" sldId="268"/>
            <ac:spMk id="2" creationId="{B2B1CF36-AFE8-941C-92DE-0436D3BFB788}"/>
          </ac:spMkLst>
        </pc:spChg>
      </pc:sldChg>
      <pc:sldChg chg="modSp mod modNotesTx">
        <pc:chgData name="Sara Fagerström" userId="ff2b79d8-9bd8-4bf6-a3e6-76befd82dbac" providerId="ADAL" clId="{E2187321-E231-4F7B-9195-0C03EC007C40}" dt="2023-04-06T12:10:20.404" v="50" actId="6549"/>
        <pc:sldMkLst>
          <pc:docMk/>
          <pc:sldMk cId="1427491407" sldId="270"/>
        </pc:sldMkLst>
        <pc:spChg chg="mod">
          <ac:chgData name="Sara Fagerström" userId="ff2b79d8-9bd8-4bf6-a3e6-76befd82dbac" providerId="ADAL" clId="{E2187321-E231-4F7B-9195-0C03EC007C40}" dt="2023-04-06T11:48:39.579" v="0" actId="13822"/>
          <ac:spMkLst>
            <pc:docMk/>
            <pc:sldMk cId="1427491407" sldId="270"/>
            <ac:spMk id="8" creationId="{3AD94985-CBC5-454B-AC9F-D4B68D4C53C6}"/>
          </ac:spMkLst>
        </pc:spChg>
      </pc:sldChg>
      <pc:sldChg chg="modSp mod">
        <pc:chgData name="Sara Fagerström" userId="ff2b79d8-9bd8-4bf6-a3e6-76befd82dbac" providerId="ADAL" clId="{E2187321-E231-4F7B-9195-0C03EC007C40}" dt="2023-04-06T11:53:03.234" v="4" actId="20577"/>
        <pc:sldMkLst>
          <pc:docMk/>
          <pc:sldMk cId="3103454654" sldId="276"/>
        </pc:sldMkLst>
        <pc:spChg chg="mod">
          <ac:chgData name="Sara Fagerström" userId="ff2b79d8-9bd8-4bf6-a3e6-76befd82dbac" providerId="ADAL" clId="{E2187321-E231-4F7B-9195-0C03EC007C40}" dt="2023-04-06T11:53:03.234" v="4" actId="20577"/>
          <ac:spMkLst>
            <pc:docMk/>
            <pc:sldMk cId="3103454654" sldId="276"/>
            <ac:spMk id="3" creationId="{00000000-0000-0000-0000-000000000000}"/>
          </ac:spMkLst>
        </pc:spChg>
      </pc:sldChg>
      <pc:sldChg chg="modSp mod">
        <pc:chgData name="Sara Fagerström" userId="ff2b79d8-9bd8-4bf6-a3e6-76befd82dbac" providerId="ADAL" clId="{E2187321-E231-4F7B-9195-0C03EC007C40}" dt="2023-04-06T11:53:28.699" v="7" actId="20577"/>
        <pc:sldMkLst>
          <pc:docMk/>
          <pc:sldMk cId="1427214222" sldId="277"/>
        </pc:sldMkLst>
        <pc:spChg chg="mod">
          <ac:chgData name="Sara Fagerström" userId="ff2b79d8-9bd8-4bf6-a3e6-76befd82dbac" providerId="ADAL" clId="{E2187321-E231-4F7B-9195-0C03EC007C40}" dt="2023-04-06T11:53:28.699" v="7" actId="20577"/>
          <ac:spMkLst>
            <pc:docMk/>
            <pc:sldMk cId="1427214222" sldId="277"/>
            <ac:spMk id="3" creationId="{00000000-0000-0000-0000-000000000000}"/>
          </ac:spMkLst>
        </pc:spChg>
      </pc:sldChg>
      <pc:sldChg chg="modSp mod">
        <pc:chgData name="Sara Fagerström" userId="ff2b79d8-9bd8-4bf6-a3e6-76befd82dbac" providerId="ADAL" clId="{E2187321-E231-4F7B-9195-0C03EC007C40}" dt="2023-04-06T11:54:16.795" v="10" actId="6549"/>
        <pc:sldMkLst>
          <pc:docMk/>
          <pc:sldMk cId="518078434" sldId="278"/>
        </pc:sldMkLst>
        <pc:spChg chg="mod">
          <ac:chgData name="Sara Fagerström" userId="ff2b79d8-9bd8-4bf6-a3e6-76befd82dbac" providerId="ADAL" clId="{E2187321-E231-4F7B-9195-0C03EC007C40}" dt="2023-04-06T11:54:16.795" v="10" actId="6549"/>
          <ac:spMkLst>
            <pc:docMk/>
            <pc:sldMk cId="518078434" sldId="278"/>
            <ac:spMk id="3" creationId="{00000000-0000-0000-0000-000000000000}"/>
          </ac:spMkLst>
        </pc:spChg>
      </pc:sldChg>
      <pc:sldChg chg="addCm delCm">
        <pc:chgData name="Sara Fagerström" userId="ff2b79d8-9bd8-4bf6-a3e6-76befd82dbac" providerId="ADAL" clId="{E2187321-E231-4F7B-9195-0C03EC007C40}" dt="2023-04-11T13:46:37.410" v="107"/>
        <pc:sldMkLst>
          <pc:docMk/>
          <pc:sldMk cId="175555364" sldId="300"/>
        </pc:sldMkLst>
      </pc:sldChg>
      <pc:sldChg chg="modSp new mod ord">
        <pc:chgData name="Sara Fagerström" userId="ff2b79d8-9bd8-4bf6-a3e6-76befd82dbac" providerId="ADAL" clId="{E2187321-E231-4F7B-9195-0C03EC007C40}" dt="2023-04-11T08:04:01.242" v="105" actId="20577"/>
        <pc:sldMkLst>
          <pc:docMk/>
          <pc:sldMk cId="3186767719" sldId="306"/>
        </pc:sldMkLst>
        <pc:spChg chg="mod">
          <ac:chgData name="Sara Fagerström" userId="ff2b79d8-9bd8-4bf6-a3e6-76befd82dbac" providerId="ADAL" clId="{E2187321-E231-4F7B-9195-0C03EC007C40}" dt="2023-04-11T08:04:01.242" v="105" actId="20577"/>
          <ac:spMkLst>
            <pc:docMk/>
            <pc:sldMk cId="3186767719" sldId="306"/>
            <ac:spMk id="2" creationId="{0E46B702-7287-5B0A-DB0B-DA7E468F1415}"/>
          </ac:spMkLst>
        </pc:spChg>
        <pc:spChg chg="mod">
          <ac:chgData name="Sara Fagerström" userId="ff2b79d8-9bd8-4bf6-a3e6-76befd82dbac" providerId="ADAL" clId="{E2187321-E231-4F7B-9195-0C03EC007C40}" dt="2023-04-11T08:03:54.566" v="104" actId="20577"/>
          <ac:spMkLst>
            <pc:docMk/>
            <pc:sldMk cId="3186767719" sldId="306"/>
            <ac:spMk id="5" creationId="{682A315C-0899-105E-39B3-8419182A1EC7}"/>
          </ac:spMkLst>
        </pc:spChg>
      </pc:sldChg>
    </pc:docChg>
  </pc:docChgLst>
  <pc:docChgLst>
    <pc:chgData name="Sara Larsson" userId="S::sara.larsson@regionvastmanland.se::3a73072c-67b8-4ecb-8e74-aba0a290be26" providerId="AD" clId="Web-{07BCA206-4EBF-491A-A3C0-DA8FB0A559F1}"/>
    <pc:docChg chg="delSld">
      <pc:chgData name="Sara Larsson" userId="S::sara.larsson@regionvastmanland.se::3a73072c-67b8-4ecb-8e74-aba0a290be26" providerId="AD" clId="Web-{07BCA206-4EBF-491A-A3C0-DA8FB0A559F1}" dt="2023-04-11T04:44:23.968" v="0"/>
      <pc:docMkLst>
        <pc:docMk/>
      </pc:docMkLst>
      <pc:sldChg chg="del">
        <pc:chgData name="Sara Larsson" userId="S::sara.larsson@regionvastmanland.se::3a73072c-67b8-4ecb-8e74-aba0a290be26" providerId="AD" clId="Web-{07BCA206-4EBF-491A-A3C0-DA8FB0A559F1}" dt="2023-04-11T04:44:23.968" v="0"/>
        <pc:sldMkLst>
          <pc:docMk/>
          <pc:sldMk cId="887878992" sldId="307"/>
        </pc:sldMkLst>
      </pc:sldChg>
    </pc:docChg>
  </pc:docChgLst>
  <pc:docChgLst>
    <pc:chgData name="Sara Fagerström" userId="ff2b79d8-9bd8-4bf6-a3e6-76befd82dbac" providerId="ADAL" clId="{C79ACB97-BD44-4A5D-BF5E-8D872CE5DC06}"/>
    <pc:docChg chg="undo custSel addSld delSld modSld">
      <pc:chgData name="Sara Fagerström" userId="ff2b79d8-9bd8-4bf6-a3e6-76befd82dbac" providerId="ADAL" clId="{C79ACB97-BD44-4A5D-BF5E-8D872CE5DC06}" dt="2023-04-05T12:31:02.832" v="1007" actId="47"/>
      <pc:docMkLst>
        <pc:docMk/>
      </pc:docMkLst>
      <pc:sldChg chg="del">
        <pc:chgData name="Sara Fagerström" userId="ff2b79d8-9bd8-4bf6-a3e6-76befd82dbac" providerId="ADAL" clId="{C79ACB97-BD44-4A5D-BF5E-8D872CE5DC06}" dt="2023-04-05T12:19:13.725" v="998" actId="47"/>
        <pc:sldMkLst>
          <pc:docMk/>
          <pc:sldMk cId="3542782048" sldId="267"/>
        </pc:sldMkLst>
      </pc:sldChg>
      <pc:sldChg chg="modSp mod modClrScheme chgLayout">
        <pc:chgData name="Sara Fagerström" userId="ff2b79d8-9bd8-4bf6-a3e6-76befd82dbac" providerId="ADAL" clId="{C79ACB97-BD44-4A5D-BF5E-8D872CE5DC06}" dt="2023-04-05T12:17:21.934" v="995" actId="20577"/>
        <pc:sldMkLst>
          <pc:docMk/>
          <pc:sldMk cId="3493824219" sldId="268"/>
        </pc:sldMkLst>
        <pc:spChg chg="mod ord">
          <ac:chgData name="Sara Fagerström" userId="ff2b79d8-9bd8-4bf6-a3e6-76befd82dbac" providerId="ADAL" clId="{C79ACB97-BD44-4A5D-BF5E-8D872CE5DC06}" dt="2023-04-05T12:17:21.934" v="995" actId="20577"/>
          <ac:spMkLst>
            <pc:docMk/>
            <pc:sldMk cId="3493824219" sldId="268"/>
            <ac:spMk id="2" creationId="{B2B1CF36-AFE8-941C-92DE-0436D3BFB788}"/>
          </ac:spMkLst>
        </pc:spChg>
        <pc:spChg chg="mod ord">
          <ac:chgData name="Sara Fagerström" userId="ff2b79d8-9bd8-4bf6-a3e6-76befd82dbac" providerId="ADAL" clId="{C79ACB97-BD44-4A5D-BF5E-8D872CE5DC06}" dt="2023-04-05T10:55:03.201" v="597" actId="700"/>
          <ac:spMkLst>
            <pc:docMk/>
            <pc:sldMk cId="3493824219" sldId="268"/>
            <ac:spMk id="3" creationId="{EDE3D294-DD40-1D9F-0547-2CD194D2C8FC}"/>
          </ac:spMkLst>
        </pc:spChg>
        <pc:spChg chg="mod ord">
          <ac:chgData name="Sara Fagerström" userId="ff2b79d8-9bd8-4bf6-a3e6-76befd82dbac" providerId="ADAL" clId="{C79ACB97-BD44-4A5D-BF5E-8D872CE5DC06}" dt="2023-04-05T10:55:03.201" v="597" actId="700"/>
          <ac:spMkLst>
            <pc:docMk/>
            <pc:sldMk cId="3493824219" sldId="268"/>
            <ac:spMk id="4" creationId="{00000000-0000-0000-0000-000000000000}"/>
          </ac:spMkLst>
        </pc:spChg>
      </pc:sldChg>
      <pc:sldChg chg="del">
        <pc:chgData name="Sara Fagerström" userId="ff2b79d8-9bd8-4bf6-a3e6-76befd82dbac" providerId="ADAL" clId="{C79ACB97-BD44-4A5D-BF5E-8D872CE5DC06}" dt="2023-04-05T12:17:37.826" v="997" actId="47"/>
        <pc:sldMkLst>
          <pc:docMk/>
          <pc:sldMk cId="3208949023" sldId="270"/>
        </pc:sldMkLst>
      </pc:sldChg>
      <pc:sldChg chg="del">
        <pc:chgData name="Sara Fagerström" userId="ff2b79d8-9bd8-4bf6-a3e6-76befd82dbac" providerId="ADAL" clId="{C79ACB97-BD44-4A5D-BF5E-8D872CE5DC06}" dt="2023-04-05T12:17:36.093" v="996" actId="47"/>
        <pc:sldMkLst>
          <pc:docMk/>
          <pc:sldMk cId="1329819869" sldId="271"/>
        </pc:sldMkLst>
      </pc:sldChg>
      <pc:sldChg chg="modSp mod modClrScheme chgLayout">
        <pc:chgData name="Sara Fagerström" userId="ff2b79d8-9bd8-4bf6-a3e6-76befd82dbac" providerId="ADAL" clId="{C79ACB97-BD44-4A5D-BF5E-8D872CE5DC06}" dt="2023-04-05T10:59:49.263" v="752" actId="5793"/>
        <pc:sldMkLst>
          <pc:docMk/>
          <pc:sldMk cId="105408074" sldId="272"/>
        </pc:sldMkLst>
        <pc:spChg chg="mod ord">
          <ac:chgData name="Sara Fagerström" userId="ff2b79d8-9bd8-4bf6-a3e6-76befd82dbac" providerId="ADAL" clId="{C79ACB97-BD44-4A5D-BF5E-8D872CE5DC06}" dt="2023-04-05T10:59:49.263" v="752" actId="5793"/>
          <ac:spMkLst>
            <pc:docMk/>
            <pc:sldMk cId="105408074" sldId="272"/>
            <ac:spMk id="2" creationId="{9F59DD2A-8345-41DB-66D2-A808FFBAC3A5}"/>
          </ac:spMkLst>
        </pc:spChg>
        <pc:spChg chg="mod ord">
          <ac:chgData name="Sara Fagerström" userId="ff2b79d8-9bd8-4bf6-a3e6-76befd82dbac" providerId="ADAL" clId="{C79ACB97-BD44-4A5D-BF5E-8D872CE5DC06}" dt="2023-04-05T10:49:19.526" v="536" actId="14100"/>
          <ac:spMkLst>
            <pc:docMk/>
            <pc:sldMk cId="105408074" sldId="272"/>
            <ac:spMk id="3" creationId="{4F68C6CB-BA43-064A-D5C8-F81C71421852}"/>
          </ac:spMkLst>
        </pc:spChg>
        <pc:spChg chg="mod ord">
          <ac:chgData name="Sara Fagerström" userId="ff2b79d8-9bd8-4bf6-a3e6-76befd82dbac" providerId="ADAL" clId="{C79ACB97-BD44-4A5D-BF5E-8D872CE5DC06}" dt="2023-04-05T10:49:13.346" v="535" actId="700"/>
          <ac:spMkLst>
            <pc:docMk/>
            <pc:sldMk cId="105408074" sldId="272"/>
            <ac:spMk id="4" creationId="{00000000-0000-0000-0000-000000000000}"/>
          </ac:spMkLst>
        </pc:spChg>
      </pc:sldChg>
      <pc:sldChg chg="del">
        <pc:chgData name="Sara Fagerström" userId="ff2b79d8-9bd8-4bf6-a3e6-76befd82dbac" providerId="ADAL" clId="{C79ACB97-BD44-4A5D-BF5E-8D872CE5DC06}" dt="2023-04-05T12:30:11.535" v="1000" actId="47"/>
        <pc:sldMkLst>
          <pc:docMk/>
          <pc:sldMk cId="4171465267" sldId="273"/>
        </pc:sldMkLst>
      </pc:sldChg>
      <pc:sldChg chg="del">
        <pc:chgData name="Sara Fagerström" userId="ff2b79d8-9bd8-4bf6-a3e6-76befd82dbac" providerId="ADAL" clId="{C79ACB97-BD44-4A5D-BF5E-8D872CE5DC06}" dt="2023-04-05T12:30:25.842" v="1002" actId="47"/>
        <pc:sldMkLst>
          <pc:docMk/>
          <pc:sldMk cId="576349830" sldId="274"/>
        </pc:sldMkLst>
      </pc:sldChg>
      <pc:sldChg chg="del">
        <pc:chgData name="Sara Fagerström" userId="ff2b79d8-9bd8-4bf6-a3e6-76befd82dbac" providerId="ADAL" clId="{C79ACB97-BD44-4A5D-BF5E-8D872CE5DC06}" dt="2023-04-05T12:30:35.559" v="1004" actId="47"/>
        <pc:sldMkLst>
          <pc:docMk/>
          <pc:sldMk cId="1712989334" sldId="275"/>
        </pc:sldMkLst>
      </pc:sldChg>
      <pc:sldChg chg="modSp mod modClrScheme chgLayout">
        <pc:chgData name="Sara Fagerström" userId="ff2b79d8-9bd8-4bf6-a3e6-76befd82dbac" providerId="ADAL" clId="{C79ACB97-BD44-4A5D-BF5E-8D872CE5DC06}" dt="2023-04-05T10:48:49.447" v="532" actId="700"/>
        <pc:sldMkLst>
          <pc:docMk/>
          <pc:sldMk cId="3103454654" sldId="276"/>
        </pc:sldMkLst>
        <pc:spChg chg="mod ord">
          <ac:chgData name="Sara Fagerström" userId="ff2b79d8-9bd8-4bf6-a3e6-76befd82dbac" providerId="ADAL" clId="{C79ACB97-BD44-4A5D-BF5E-8D872CE5DC06}" dt="2023-04-05T10:48:49.447" v="532" actId="700"/>
          <ac:spMkLst>
            <pc:docMk/>
            <pc:sldMk cId="3103454654" sldId="276"/>
            <ac:spMk id="2" creationId="{00000000-0000-0000-0000-000000000000}"/>
          </ac:spMkLst>
        </pc:spChg>
        <pc:spChg chg="mod ord">
          <ac:chgData name="Sara Fagerström" userId="ff2b79d8-9bd8-4bf6-a3e6-76befd82dbac" providerId="ADAL" clId="{C79ACB97-BD44-4A5D-BF5E-8D872CE5DC06}" dt="2023-04-05T10:48:49.447" v="532" actId="700"/>
          <ac:spMkLst>
            <pc:docMk/>
            <pc:sldMk cId="3103454654" sldId="276"/>
            <ac:spMk id="3" creationId="{00000000-0000-0000-0000-000000000000}"/>
          </ac:spMkLst>
        </pc:spChg>
        <pc:spChg chg="mod ord">
          <ac:chgData name="Sara Fagerström" userId="ff2b79d8-9bd8-4bf6-a3e6-76befd82dbac" providerId="ADAL" clId="{C79ACB97-BD44-4A5D-BF5E-8D872CE5DC06}" dt="2023-04-05T10:48:49.447" v="532" actId="700"/>
          <ac:spMkLst>
            <pc:docMk/>
            <pc:sldMk cId="3103454654" sldId="276"/>
            <ac:spMk id="4" creationId="{00000000-0000-0000-0000-000000000000}"/>
          </ac:spMkLst>
        </pc:spChg>
      </pc:sldChg>
      <pc:sldChg chg="modSp mod modClrScheme chgLayout">
        <pc:chgData name="Sara Fagerström" userId="ff2b79d8-9bd8-4bf6-a3e6-76befd82dbac" providerId="ADAL" clId="{C79ACB97-BD44-4A5D-BF5E-8D872CE5DC06}" dt="2023-04-05T10:48:54.617" v="533" actId="700"/>
        <pc:sldMkLst>
          <pc:docMk/>
          <pc:sldMk cId="1427214222" sldId="277"/>
        </pc:sldMkLst>
        <pc:spChg chg="mod ord">
          <ac:chgData name="Sara Fagerström" userId="ff2b79d8-9bd8-4bf6-a3e6-76befd82dbac" providerId="ADAL" clId="{C79ACB97-BD44-4A5D-BF5E-8D872CE5DC06}" dt="2023-04-05T10:48:54.617" v="533" actId="700"/>
          <ac:spMkLst>
            <pc:docMk/>
            <pc:sldMk cId="1427214222" sldId="277"/>
            <ac:spMk id="2" creationId="{00000000-0000-0000-0000-000000000000}"/>
          </ac:spMkLst>
        </pc:spChg>
        <pc:spChg chg="mod ord">
          <ac:chgData name="Sara Fagerström" userId="ff2b79d8-9bd8-4bf6-a3e6-76befd82dbac" providerId="ADAL" clId="{C79ACB97-BD44-4A5D-BF5E-8D872CE5DC06}" dt="2023-04-05T10:48:54.617" v="533" actId="700"/>
          <ac:spMkLst>
            <pc:docMk/>
            <pc:sldMk cId="1427214222" sldId="277"/>
            <ac:spMk id="3" creationId="{00000000-0000-0000-0000-000000000000}"/>
          </ac:spMkLst>
        </pc:spChg>
        <pc:spChg chg="mod ord">
          <ac:chgData name="Sara Fagerström" userId="ff2b79d8-9bd8-4bf6-a3e6-76befd82dbac" providerId="ADAL" clId="{C79ACB97-BD44-4A5D-BF5E-8D872CE5DC06}" dt="2023-04-05T10:48:54.617" v="533" actId="700"/>
          <ac:spMkLst>
            <pc:docMk/>
            <pc:sldMk cId="1427214222" sldId="277"/>
            <ac:spMk id="4" creationId="{00000000-0000-0000-0000-000000000000}"/>
          </ac:spMkLst>
        </pc:spChg>
      </pc:sldChg>
      <pc:sldChg chg="modSp mod modClrScheme chgLayout">
        <pc:chgData name="Sara Fagerström" userId="ff2b79d8-9bd8-4bf6-a3e6-76befd82dbac" providerId="ADAL" clId="{C79ACB97-BD44-4A5D-BF5E-8D872CE5DC06}" dt="2023-04-05T10:48:58.337" v="534" actId="700"/>
        <pc:sldMkLst>
          <pc:docMk/>
          <pc:sldMk cId="518078434" sldId="278"/>
        </pc:sldMkLst>
        <pc:spChg chg="mod ord">
          <ac:chgData name="Sara Fagerström" userId="ff2b79d8-9bd8-4bf6-a3e6-76befd82dbac" providerId="ADAL" clId="{C79ACB97-BD44-4A5D-BF5E-8D872CE5DC06}" dt="2023-04-05T10:48:58.337" v="534" actId="700"/>
          <ac:spMkLst>
            <pc:docMk/>
            <pc:sldMk cId="518078434" sldId="278"/>
            <ac:spMk id="2" creationId="{00000000-0000-0000-0000-000000000000}"/>
          </ac:spMkLst>
        </pc:spChg>
        <pc:spChg chg="mod ord">
          <ac:chgData name="Sara Fagerström" userId="ff2b79d8-9bd8-4bf6-a3e6-76befd82dbac" providerId="ADAL" clId="{C79ACB97-BD44-4A5D-BF5E-8D872CE5DC06}" dt="2023-04-05T10:48:58.337" v="534" actId="700"/>
          <ac:spMkLst>
            <pc:docMk/>
            <pc:sldMk cId="518078434" sldId="278"/>
            <ac:spMk id="3" creationId="{00000000-0000-0000-0000-000000000000}"/>
          </ac:spMkLst>
        </pc:spChg>
        <pc:spChg chg="mod ord">
          <ac:chgData name="Sara Fagerström" userId="ff2b79d8-9bd8-4bf6-a3e6-76befd82dbac" providerId="ADAL" clId="{C79ACB97-BD44-4A5D-BF5E-8D872CE5DC06}" dt="2023-04-05T10:48:58.337" v="534" actId="700"/>
          <ac:spMkLst>
            <pc:docMk/>
            <pc:sldMk cId="518078434" sldId="278"/>
            <ac:spMk id="4" creationId="{00000000-0000-0000-0000-000000000000}"/>
          </ac:spMkLst>
        </pc:spChg>
      </pc:sldChg>
      <pc:sldChg chg="addCm modCm">
        <pc:chgData name="Sara Fagerström" userId="ff2b79d8-9bd8-4bf6-a3e6-76befd82dbac" providerId="ADAL" clId="{C79ACB97-BD44-4A5D-BF5E-8D872CE5DC06}" dt="2023-04-05T10:51:37.032" v="549"/>
        <pc:sldMkLst>
          <pc:docMk/>
          <pc:sldMk cId="3641182597" sldId="293"/>
        </pc:sldMkLst>
      </pc:sldChg>
      <pc:sldChg chg="modSp mod">
        <pc:chgData name="Sara Fagerström" userId="ff2b79d8-9bd8-4bf6-a3e6-76befd82dbac" providerId="ADAL" clId="{C79ACB97-BD44-4A5D-BF5E-8D872CE5DC06}" dt="2023-04-05T05:44:50" v="146" actId="20577"/>
        <pc:sldMkLst>
          <pc:docMk/>
          <pc:sldMk cId="2568339027" sldId="294"/>
        </pc:sldMkLst>
        <pc:spChg chg="mod">
          <ac:chgData name="Sara Fagerström" userId="ff2b79d8-9bd8-4bf6-a3e6-76befd82dbac" providerId="ADAL" clId="{C79ACB97-BD44-4A5D-BF5E-8D872CE5DC06}" dt="2023-04-05T05:44:09.415" v="122" actId="20577"/>
          <ac:spMkLst>
            <pc:docMk/>
            <pc:sldMk cId="2568339027" sldId="294"/>
            <ac:spMk id="4" creationId="{BA801C4C-9AAD-4BE3-ABA4-D1D4551509ED}"/>
          </ac:spMkLst>
        </pc:spChg>
        <pc:spChg chg="mod">
          <ac:chgData name="Sara Fagerström" userId="ff2b79d8-9bd8-4bf6-a3e6-76befd82dbac" providerId="ADAL" clId="{C79ACB97-BD44-4A5D-BF5E-8D872CE5DC06}" dt="2023-04-05T05:44:50" v="146" actId="20577"/>
          <ac:spMkLst>
            <pc:docMk/>
            <pc:sldMk cId="2568339027" sldId="294"/>
            <ac:spMk id="6" creationId="{137691CA-6C5E-44F7-A28E-CD5793BAAFDF}"/>
          </ac:spMkLst>
        </pc:spChg>
      </pc:sldChg>
      <pc:sldChg chg="delSp modSp add mod modClrScheme chgLayout">
        <pc:chgData name="Sara Fagerström" userId="ff2b79d8-9bd8-4bf6-a3e6-76befd82dbac" providerId="ADAL" clId="{C79ACB97-BD44-4A5D-BF5E-8D872CE5DC06}" dt="2023-04-05T10:41:31.112" v="438" actId="27636"/>
        <pc:sldMkLst>
          <pc:docMk/>
          <pc:sldMk cId="3098939503" sldId="295"/>
        </pc:sldMkLst>
        <pc:spChg chg="mod ord">
          <ac:chgData name="Sara Fagerström" userId="ff2b79d8-9bd8-4bf6-a3e6-76befd82dbac" providerId="ADAL" clId="{C79ACB97-BD44-4A5D-BF5E-8D872CE5DC06}" dt="2023-04-05T10:38:04.001" v="151" actId="700"/>
          <ac:spMkLst>
            <pc:docMk/>
            <pc:sldMk cId="3098939503" sldId="295"/>
            <ac:spMk id="2" creationId="{7894FFC0-1A73-E802-87B5-9FE7B1602947}"/>
          </ac:spMkLst>
        </pc:spChg>
        <pc:spChg chg="mod ord">
          <ac:chgData name="Sara Fagerström" userId="ff2b79d8-9bd8-4bf6-a3e6-76befd82dbac" providerId="ADAL" clId="{C79ACB97-BD44-4A5D-BF5E-8D872CE5DC06}" dt="2023-04-05T10:38:04.001" v="151" actId="700"/>
          <ac:spMkLst>
            <pc:docMk/>
            <pc:sldMk cId="3098939503" sldId="295"/>
            <ac:spMk id="3" creationId="{DA6378C7-4420-3B64-9980-F87CED4EC812}"/>
          </ac:spMkLst>
        </pc:spChg>
        <pc:spChg chg="mod ord">
          <ac:chgData name="Sara Fagerström" userId="ff2b79d8-9bd8-4bf6-a3e6-76befd82dbac" providerId="ADAL" clId="{C79ACB97-BD44-4A5D-BF5E-8D872CE5DC06}" dt="2023-04-05T10:38:04.001" v="151" actId="700"/>
          <ac:spMkLst>
            <pc:docMk/>
            <pc:sldMk cId="3098939503" sldId="295"/>
            <ac:spMk id="4" creationId="{48B9B4BF-01A5-AEC1-F76D-65DD7DF36262}"/>
          </ac:spMkLst>
        </pc:spChg>
        <pc:spChg chg="mod ord">
          <ac:chgData name="Sara Fagerström" userId="ff2b79d8-9bd8-4bf6-a3e6-76befd82dbac" providerId="ADAL" clId="{C79ACB97-BD44-4A5D-BF5E-8D872CE5DC06}" dt="2023-04-05T10:41:31.112" v="438" actId="27636"/>
          <ac:spMkLst>
            <pc:docMk/>
            <pc:sldMk cId="3098939503" sldId="295"/>
            <ac:spMk id="5" creationId="{82634FD1-3C51-C35F-2FEC-7126033E62DA}"/>
          </ac:spMkLst>
        </pc:spChg>
        <pc:spChg chg="del mod">
          <ac:chgData name="Sara Fagerström" userId="ff2b79d8-9bd8-4bf6-a3e6-76befd82dbac" providerId="ADAL" clId="{C79ACB97-BD44-4A5D-BF5E-8D872CE5DC06}" dt="2023-04-05T10:38:04.001" v="151" actId="700"/>
          <ac:spMkLst>
            <pc:docMk/>
            <pc:sldMk cId="3098939503" sldId="295"/>
            <ac:spMk id="6" creationId="{2A711ED8-7DB3-3A70-BA7C-A260774B4A21}"/>
          </ac:spMkLst>
        </pc:spChg>
      </pc:sldChg>
      <pc:sldChg chg="del mod modShow">
        <pc:chgData name="Sara Fagerström" userId="ff2b79d8-9bd8-4bf6-a3e6-76befd82dbac" providerId="ADAL" clId="{C79ACB97-BD44-4A5D-BF5E-8D872CE5DC06}" dt="2023-04-05T12:30:59.470" v="1006" actId="2696"/>
        <pc:sldMkLst>
          <pc:docMk/>
          <pc:sldMk cId="2388608756" sldId="296"/>
        </pc:sldMkLst>
      </pc:sldChg>
      <pc:sldChg chg="del">
        <pc:chgData name="Sara Fagerström" userId="ff2b79d8-9bd8-4bf6-a3e6-76befd82dbac" providerId="ADAL" clId="{C79ACB97-BD44-4A5D-BF5E-8D872CE5DC06}" dt="2023-04-05T12:31:02.832" v="1007" actId="47"/>
        <pc:sldMkLst>
          <pc:docMk/>
          <pc:sldMk cId="4029536265" sldId="297"/>
        </pc:sldMkLst>
      </pc:sldChg>
      <pc:sldChg chg="add">
        <pc:chgData name="Sara Fagerström" userId="ff2b79d8-9bd8-4bf6-a3e6-76befd82dbac" providerId="ADAL" clId="{C79ACB97-BD44-4A5D-BF5E-8D872CE5DC06}" dt="2023-04-05T10:37:14.883" v="148"/>
        <pc:sldMkLst>
          <pc:docMk/>
          <pc:sldMk cId="1871072661" sldId="298"/>
        </pc:sldMkLst>
      </pc:sldChg>
      <pc:sldChg chg="new del">
        <pc:chgData name="Sara Fagerström" userId="ff2b79d8-9bd8-4bf6-a3e6-76befd82dbac" providerId="ADAL" clId="{C79ACB97-BD44-4A5D-BF5E-8D872CE5DC06}" dt="2023-04-05T10:39:11.133" v="181" actId="47"/>
        <pc:sldMkLst>
          <pc:docMk/>
          <pc:sldMk cId="1599375219" sldId="299"/>
        </pc:sldMkLst>
      </pc:sldChg>
      <pc:sldChg chg="delSp modSp add mod modClrScheme chgLayout">
        <pc:chgData name="Sara Fagerström" userId="ff2b79d8-9bd8-4bf6-a3e6-76befd82dbac" providerId="ADAL" clId="{C79ACB97-BD44-4A5D-BF5E-8D872CE5DC06}" dt="2023-04-05T11:00:42.944" v="753" actId="20577"/>
        <pc:sldMkLst>
          <pc:docMk/>
          <pc:sldMk cId="175555364" sldId="300"/>
        </pc:sldMkLst>
        <pc:spChg chg="mod ord">
          <ac:chgData name="Sara Fagerström" userId="ff2b79d8-9bd8-4bf6-a3e6-76befd82dbac" providerId="ADAL" clId="{C79ACB97-BD44-4A5D-BF5E-8D872CE5DC06}" dt="2023-04-05T10:39:01.970" v="177" actId="20577"/>
          <ac:spMkLst>
            <pc:docMk/>
            <pc:sldMk cId="175555364" sldId="300"/>
            <ac:spMk id="2" creationId="{7894FFC0-1A73-E802-87B5-9FE7B1602947}"/>
          </ac:spMkLst>
        </pc:spChg>
        <pc:spChg chg="mod ord">
          <ac:chgData name="Sara Fagerström" userId="ff2b79d8-9bd8-4bf6-a3e6-76befd82dbac" providerId="ADAL" clId="{C79ACB97-BD44-4A5D-BF5E-8D872CE5DC06}" dt="2023-04-05T10:38:39.641" v="156" actId="700"/>
          <ac:spMkLst>
            <pc:docMk/>
            <pc:sldMk cId="175555364" sldId="300"/>
            <ac:spMk id="3" creationId="{DA6378C7-4420-3B64-9980-F87CED4EC812}"/>
          </ac:spMkLst>
        </pc:spChg>
        <pc:spChg chg="mod ord">
          <ac:chgData name="Sara Fagerström" userId="ff2b79d8-9bd8-4bf6-a3e6-76befd82dbac" providerId="ADAL" clId="{C79ACB97-BD44-4A5D-BF5E-8D872CE5DC06}" dt="2023-04-05T10:38:39.641" v="156" actId="700"/>
          <ac:spMkLst>
            <pc:docMk/>
            <pc:sldMk cId="175555364" sldId="300"/>
            <ac:spMk id="4" creationId="{48B9B4BF-01A5-AEC1-F76D-65DD7DF36262}"/>
          </ac:spMkLst>
        </pc:spChg>
        <pc:spChg chg="mod ord">
          <ac:chgData name="Sara Fagerström" userId="ff2b79d8-9bd8-4bf6-a3e6-76befd82dbac" providerId="ADAL" clId="{C79ACB97-BD44-4A5D-BF5E-8D872CE5DC06}" dt="2023-04-05T11:00:42.944" v="753" actId="20577"/>
          <ac:spMkLst>
            <pc:docMk/>
            <pc:sldMk cId="175555364" sldId="300"/>
            <ac:spMk id="5" creationId="{82634FD1-3C51-C35F-2FEC-7126033E62DA}"/>
          </ac:spMkLst>
        </pc:spChg>
        <pc:spChg chg="del mod ord">
          <ac:chgData name="Sara Fagerström" userId="ff2b79d8-9bd8-4bf6-a3e6-76befd82dbac" providerId="ADAL" clId="{C79ACB97-BD44-4A5D-BF5E-8D872CE5DC06}" dt="2023-04-05T10:38:43.997" v="159" actId="478"/>
          <ac:spMkLst>
            <pc:docMk/>
            <pc:sldMk cId="175555364" sldId="300"/>
            <ac:spMk id="6" creationId="{2A711ED8-7DB3-3A70-BA7C-A260774B4A21}"/>
          </ac:spMkLst>
        </pc:spChg>
      </pc:sldChg>
      <pc:sldChg chg="modSp new del mod chgLayout">
        <pc:chgData name="Sara Fagerström" userId="ff2b79d8-9bd8-4bf6-a3e6-76befd82dbac" providerId="ADAL" clId="{C79ACB97-BD44-4A5D-BF5E-8D872CE5DC06}" dt="2023-04-05T10:54:15.822" v="596" actId="47"/>
        <pc:sldMkLst>
          <pc:docMk/>
          <pc:sldMk cId="2680081748" sldId="301"/>
        </pc:sldMkLst>
        <pc:spChg chg="mod ord">
          <ac:chgData name="Sara Fagerström" userId="ff2b79d8-9bd8-4bf6-a3e6-76befd82dbac" providerId="ADAL" clId="{C79ACB97-BD44-4A5D-BF5E-8D872CE5DC06}" dt="2023-04-05T10:52:18.688" v="551" actId="700"/>
          <ac:spMkLst>
            <pc:docMk/>
            <pc:sldMk cId="2680081748" sldId="301"/>
            <ac:spMk id="2" creationId="{42412FC6-86D5-35EE-264D-70CDB26BCEF4}"/>
          </ac:spMkLst>
        </pc:spChg>
        <pc:spChg chg="mod ord">
          <ac:chgData name="Sara Fagerström" userId="ff2b79d8-9bd8-4bf6-a3e6-76befd82dbac" providerId="ADAL" clId="{C79ACB97-BD44-4A5D-BF5E-8D872CE5DC06}" dt="2023-04-05T10:52:18.688" v="551" actId="700"/>
          <ac:spMkLst>
            <pc:docMk/>
            <pc:sldMk cId="2680081748" sldId="301"/>
            <ac:spMk id="3" creationId="{2B627F3F-03A6-CBEA-E80F-EE982F9856D0}"/>
          </ac:spMkLst>
        </pc:spChg>
        <pc:spChg chg="mod ord">
          <ac:chgData name="Sara Fagerström" userId="ff2b79d8-9bd8-4bf6-a3e6-76befd82dbac" providerId="ADAL" clId="{C79ACB97-BD44-4A5D-BF5E-8D872CE5DC06}" dt="2023-04-05T10:52:18.688" v="551" actId="700"/>
          <ac:spMkLst>
            <pc:docMk/>
            <pc:sldMk cId="2680081748" sldId="301"/>
            <ac:spMk id="4" creationId="{8ABE2184-04FC-DE59-F099-689769DF921C}"/>
          </ac:spMkLst>
        </pc:spChg>
        <pc:spChg chg="mod ord">
          <ac:chgData name="Sara Fagerström" userId="ff2b79d8-9bd8-4bf6-a3e6-76befd82dbac" providerId="ADAL" clId="{C79ACB97-BD44-4A5D-BF5E-8D872CE5DC06}" dt="2023-04-05T10:52:24.725" v="553" actId="12"/>
          <ac:spMkLst>
            <pc:docMk/>
            <pc:sldMk cId="2680081748" sldId="301"/>
            <ac:spMk id="5" creationId="{58DA8C09-A1C4-697E-F375-C5002429BBC5}"/>
          </ac:spMkLst>
        </pc:spChg>
      </pc:sldChg>
      <pc:sldChg chg="modSp new mod">
        <pc:chgData name="Sara Fagerström" userId="ff2b79d8-9bd8-4bf6-a3e6-76befd82dbac" providerId="ADAL" clId="{C79ACB97-BD44-4A5D-BF5E-8D872CE5DC06}" dt="2023-04-05T10:54:12.049" v="595"/>
        <pc:sldMkLst>
          <pc:docMk/>
          <pc:sldMk cId="275149097" sldId="302"/>
        </pc:sldMkLst>
        <pc:spChg chg="mod">
          <ac:chgData name="Sara Fagerström" userId="ff2b79d8-9bd8-4bf6-a3e6-76befd82dbac" providerId="ADAL" clId="{C79ACB97-BD44-4A5D-BF5E-8D872CE5DC06}" dt="2023-04-05T10:54:12.049" v="595"/>
          <ac:spMkLst>
            <pc:docMk/>
            <pc:sldMk cId="275149097" sldId="302"/>
            <ac:spMk id="2" creationId="{1F327CBC-C12E-05E5-0050-4760A06C7379}"/>
          </ac:spMkLst>
        </pc:spChg>
        <pc:spChg chg="mod">
          <ac:chgData name="Sara Fagerström" userId="ff2b79d8-9bd8-4bf6-a3e6-76befd82dbac" providerId="ADAL" clId="{C79ACB97-BD44-4A5D-BF5E-8D872CE5DC06}" dt="2023-04-05T10:53:51.989" v="594" actId="20577"/>
          <ac:spMkLst>
            <pc:docMk/>
            <pc:sldMk cId="275149097" sldId="302"/>
            <ac:spMk id="5" creationId="{5217281D-4BBE-8DF7-7897-52E2B8E2E416}"/>
          </ac:spMkLst>
        </pc:spChg>
      </pc:sldChg>
      <pc:sldChg chg="add">
        <pc:chgData name="Sara Fagerström" userId="ff2b79d8-9bd8-4bf6-a3e6-76befd82dbac" providerId="ADAL" clId="{C79ACB97-BD44-4A5D-BF5E-8D872CE5DC06}" dt="2023-04-05T12:30:08.270" v="999"/>
        <pc:sldMkLst>
          <pc:docMk/>
          <pc:sldMk cId="3370567152" sldId="303"/>
        </pc:sldMkLst>
      </pc:sldChg>
      <pc:sldChg chg="add">
        <pc:chgData name="Sara Fagerström" userId="ff2b79d8-9bd8-4bf6-a3e6-76befd82dbac" providerId="ADAL" clId="{C79ACB97-BD44-4A5D-BF5E-8D872CE5DC06}" dt="2023-04-05T12:30:21.472" v="1001"/>
        <pc:sldMkLst>
          <pc:docMk/>
          <pc:sldMk cId="1969894843" sldId="304"/>
        </pc:sldMkLst>
      </pc:sldChg>
      <pc:sldChg chg="add">
        <pc:chgData name="Sara Fagerström" userId="ff2b79d8-9bd8-4bf6-a3e6-76befd82dbac" providerId="ADAL" clId="{C79ACB97-BD44-4A5D-BF5E-8D872CE5DC06}" dt="2023-04-05T12:30:32.718" v="1003"/>
        <pc:sldMkLst>
          <pc:docMk/>
          <pc:sldMk cId="1285221889"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2023-04-11</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380C2CD-329B-4707-BC3F-F3FE4476C35F}" type="slidenum">
              <a:rPr lang="sv-SE" smtClean="0"/>
              <a:t>3</a:t>
            </a:fld>
            <a:endParaRPr lang="sv-SE"/>
          </a:p>
        </p:txBody>
      </p:sp>
    </p:spTree>
    <p:extLst>
      <p:ext uri="{BB962C8B-B14F-4D97-AF65-F5344CB8AC3E}">
        <p14:creationId xmlns:p14="http://schemas.microsoft.com/office/powerpoint/2010/main" val="1417443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476008F-A0F1-42E1-AD11-B969BB06414B}" type="slidenum">
              <a:rPr lang="sv-SE" smtClean="0"/>
              <a:t>4</a:t>
            </a:fld>
            <a:endParaRPr lang="sv-SE"/>
          </a:p>
        </p:txBody>
      </p:sp>
    </p:spTree>
    <p:extLst>
      <p:ext uri="{BB962C8B-B14F-4D97-AF65-F5344CB8AC3E}">
        <p14:creationId xmlns:p14="http://schemas.microsoft.com/office/powerpoint/2010/main" val="403464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5</a:t>
            </a:fld>
            <a:endParaRPr lang="sv-SE"/>
          </a:p>
        </p:txBody>
      </p:sp>
    </p:spTree>
    <p:extLst>
      <p:ext uri="{BB962C8B-B14F-4D97-AF65-F5344CB8AC3E}">
        <p14:creationId xmlns:p14="http://schemas.microsoft.com/office/powerpoint/2010/main" val="221262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10</a:t>
            </a:fld>
            <a:endParaRPr lang="sv-SE"/>
          </a:p>
        </p:txBody>
      </p:sp>
    </p:spTree>
    <p:extLst>
      <p:ext uri="{BB962C8B-B14F-4D97-AF65-F5344CB8AC3E}">
        <p14:creationId xmlns:p14="http://schemas.microsoft.com/office/powerpoint/2010/main" val="214505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11</a:t>
            </a:fld>
            <a:endParaRPr lang="sv-SE"/>
          </a:p>
        </p:txBody>
      </p:sp>
    </p:spTree>
    <p:extLst>
      <p:ext uri="{BB962C8B-B14F-4D97-AF65-F5344CB8AC3E}">
        <p14:creationId xmlns:p14="http://schemas.microsoft.com/office/powerpoint/2010/main" val="271503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12</a:t>
            </a:fld>
            <a:endParaRPr lang="sv-SE"/>
          </a:p>
        </p:txBody>
      </p:sp>
    </p:spTree>
    <p:extLst>
      <p:ext uri="{BB962C8B-B14F-4D97-AF65-F5344CB8AC3E}">
        <p14:creationId xmlns:p14="http://schemas.microsoft.com/office/powerpoint/2010/main" val="258209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13</a:t>
            </a:fld>
            <a:endParaRPr lang="sv-SE"/>
          </a:p>
        </p:txBody>
      </p:sp>
    </p:spTree>
    <p:extLst>
      <p:ext uri="{BB962C8B-B14F-4D97-AF65-F5344CB8AC3E}">
        <p14:creationId xmlns:p14="http://schemas.microsoft.com/office/powerpoint/2010/main" val="202056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17</a:t>
            </a:fld>
            <a:endParaRPr lang="sv-SE"/>
          </a:p>
        </p:txBody>
      </p:sp>
    </p:spTree>
    <p:extLst>
      <p:ext uri="{BB962C8B-B14F-4D97-AF65-F5344CB8AC3E}">
        <p14:creationId xmlns:p14="http://schemas.microsoft.com/office/powerpoint/2010/main" val="271597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380C2CD-329B-4707-BC3F-F3FE4476C35F}" type="slidenum">
              <a:rPr lang="sv-SE" smtClean="0"/>
              <a:t>18</a:t>
            </a:fld>
            <a:endParaRPr lang="sv-SE"/>
          </a:p>
        </p:txBody>
      </p:sp>
    </p:spTree>
    <p:extLst>
      <p:ext uri="{BB962C8B-B14F-4D97-AF65-F5344CB8AC3E}">
        <p14:creationId xmlns:p14="http://schemas.microsoft.com/office/powerpoint/2010/main" val="3662319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AEDF2"/>
        </a:solidFill>
        <a:effectLst/>
      </p:bgPr>
    </p:bg>
    <p:spTree>
      <p:nvGrpSpPr>
        <p:cNvPr id="1" name=""/>
        <p:cNvGrpSpPr/>
        <p:nvPr/>
      </p:nvGrpSpPr>
      <p:grpSpPr>
        <a:xfrm>
          <a:off x="0" y="0"/>
          <a:ext cx="0" cy="0"/>
          <a:chOff x="0" y="0"/>
          <a:chExt cx="0" cy="0"/>
        </a:xfrm>
      </p:grpSpPr>
      <p:pic>
        <p:nvPicPr>
          <p:cNvPr id="113" name="Bildobjekt 112">
            <a:extLst>
              <a:ext uri="{FF2B5EF4-FFF2-40B4-BE49-F238E27FC236}">
                <a16:creationId xmlns:a16="http://schemas.microsoft.com/office/drawing/2014/main" id="{213F865A-82E0-4DE6-BBD6-DA7B3D8F0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88" r="6671" b="4223"/>
          <a:stretch/>
        </p:blipFill>
        <p:spPr>
          <a:xfrm>
            <a:off x="10814050" y="-1"/>
            <a:ext cx="9290050" cy="11309351"/>
          </a:xfrm>
          <a:prstGeom prst="rect">
            <a:avLst/>
          </a:prstGeom>
        </p:spPr>
      </p:pic>
      <p:sp>
        <p:nvSpPr>
          <p:cNvPr id="2" name="Rubrik 1">
            <a:extLst>
              <a:ext uri="{FF2B5EF4-FFF2-40B4-BE49-F238E27FC236}">
                <a16:creationId xmlns:a16="http://schemas.microsoft.com/office/drawing/2014/main" id="{57016142-5590-4F09-AF8B-DB6FD618E5BC}"/>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lvl1pPr>
          </a:lstStyle>
          <a:p>
            <a:r>
              <a:rPr lang="sv-SE"/>
              <a:t>Rubrik på en eller två rader</a:t>
            </a:r>
          </a:p>
        </p:txBody>
      </p:sp>
      <p:sp>
        <p:nvSpPr>
          <p:cNvPr id="3" name="Underrubrik 2">
            <a:extLst>
              <a:ext uri="{FF2B5EF4-FFF2-40B4-BE49-F238E27FC236}">
                <a16:creationId xmlns:a16="http://schemas.microsoft.com/office/drawing/2014/main" id="{D27A8EE4-92AA-495F-86F9-6A5C4BD31BDC}"/>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15" name="object 38">
            <a:extLst>
              <a:ext uri="{FF2B5EF4-FFF2-40B4-BE49-F238E27FC236}">
                <a16:creationId xmlns:a16="http://schemas.microsoft.com/office/drawing/2014/main" id="{9BDBBCB9-81A0-4B48-8D85-87FE05F29E71}"/>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213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152400" y="1524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304800" y="3048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6264276"/>
            <a:ext cx="1238643" cy="5045074"/>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10221915" y="3406776"/>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r>
              <a:rPr lang="sv-SE"/>
              <a:t>2023-04-12</a:t>
            </a:r>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295790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2333903" y="478617"/>
            <a:ext cx="7704000" cy="187200"/>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1368502" y="478617"/>
            <a:ext cx="792000" cy="187200"/>
          </a:xfrm>
        </p:spPr>
        <p:txBody>
          <a:bodyPr/>
          <a:lstStyle/>
          <a:p>
            <a:r>
              <a:rPr lang="sv-SE"/>
              <a:t>2023-04-12</a:t>
            </a:r>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10404000" y="702000"/>
            <a:ext cx="9007200" cy="99072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1243767" y="3408147"/>
            <a:ext cx="7828734"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871591192"/>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2" userDrawn="1">
          <p15:clr>
            <a:srgbClr val="FBAE40"/>
          </p15:clr>
        </p15:guide>
        <p15:guide id="3" pos="24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9008000" y="0"/>
            <a:ext cx="1096100" cy="2395475"/>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1245600" y="2491200"/>
            <a:ext cx="17618400" cy="79236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62536347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på bakg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75A820-5952-4495-B707-4DD695C799DD}"/>
              </a:ext>
              <a:ext uri="{C183D7F6-B498-43B3-948B-1728B52AA6E4}">
                <adec:decorative xmlns:adec="http://schemas.microsoft.com/office/drawing/2017/decorative" val="1"/>
              </a:ext>
            </a:extLst>
          </p:cNvPr>
          <p:cNvSpPr/>
          <p:nvPr userDrawn="1"/>
        </p:nvSpPr>
        <p:spPr>
          <a:xfrm>
            <a:off x="0" y="2680734"/>
            <a:ext cx="20104100" cy="7298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890438" y="607355"/>
            <a:ext cx="16374156" cy="1566418"/>
          </a:xfrm>
        </p:spPr>
        <p:txBody>
          <a:bodyPr/>
          <a:lstStyle/>
          <a:p>
            <a:r>
              <a:rPr lang="sv-SE"/>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Lst>
          </p:cNvPr>
          <p:cNvSpPr>
            <a:spLocks noGrp="1"/>
          </p:cNvSpPr>
          <p:nvPr>
            <p:ph type="sldNum" sz="quarter" idx="12"/>
          </p:nvPr>
        </p:nvSpPr>
        <p:spPr/>
        <p:txBody>
          <a:bodyPr/>
          <a:lstStyle/>
          <a:p>
            <a:fld id="{5204B58B-0420-4827-A2A8-7A3D043AFDDE}" type="slidenum">
              <a:rPr lang="sv-SE" smtClean="0"/>
              <a:t>‹#›</a:t>
            </a:fld>
            <a:endParaRPr lang="sv-SE"/>
          </a:p>
        </p:txBody>
      </p:sp>
      <p:sp>
        <p:nvSpPr>
          <p:cNvPr id="8" name="Platshållare för innehåll 4">
            <a:extLst>
              <a:ext uri="{FF2B5EF4-FFF2-40B4-BE49-F238E27FC236}">
                <a16:creationId xmlns:a16="http://schemas.microsoft.com/office/drawing/2014/main" id="{96CE93CC-1359-4CCF-A9A7-0D4D54F8EA56}"/>
              </a:ext>
            </a:extLst>
          </p:cNvPr>
          <p:cNvSpPr>
            <a:spLocks noGrp="1"/>
          </p:cNvSpPr>
          <p:nvPr>
            <p:ph sz="quarter" idx="13"/>
          </p:nvPr>
        </p:nvSpPr>
        <p:spPr>
          <a:xfrm>
            <a:off x="2837610" y="2976208"/>
            <a:ext cx="14441970" cy="67070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62621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vsnittsdelar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7C9A02-F520-4F33-9513-C176F152181E}"/>
              </a:ext>
              <a:ext uri="{C183D7F6-B498-43B3-948B-1728B52AA6E4}">
                <adec:decorative xmlns:adec="http://schemas.microsoft.com/office/drawing/2017/decorative" val="1"/>
              </a:ext>
            </a:extLst>
          </p:cNvPr>
          <p:cNvSpPr/>
          <p:nvPr userDrawn="1"/>
        </p:nvSpPr>
        <p:spPr>
          <a:xfrm>
            <a:off x="296813" y="4229765"/>
            <a:ext cx="19510475" cy="5752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2837610" y="717474"/>
            <a:ext cx="14428880" cy="1938839"/>
          </a:xfrm>
        </p:spPr>
        <p:txBody>
          <a:bodyPr anchor="b"/>
          <a:lstStyle>
            <a:lvl1pPr algn="ctr">
              <a:defRPr sz="6596">
                <a:solidFill>
                  <a:schemeClr val="accent6"/>
                </a:solidFill>
              </a:defRPr>
            </a:lvl1pPr>
          </a:lstStyle>
          <a:p>
            <a:r>
              <a:rPr lang="sv-SE"/>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2837610" y="2735397"/>
            <a:ext cx="14428880" cy="1326241"/>
          </a:xfrm>
        </p:spPr>
        <p:txBody>
          <a:bodyPr/>
          <a:lstStyle>
            <a:lvl1pPr marL="0" indent="0" algn="ctr">
              <a:lnSpc>
                <a:spcPct val="100000"/>
              </a:lnSpc>
              <a:spcBef>
                <a:spcPts val="0"/>
              </a:spcBef>
              <a:buNone/>
              <a:defRPr sz="3958">
                <a:solidFill>
                  <a:schemeClr val="accent6"/>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a:p>
        </p:txBody>
      </p:sp>
      <p:sp>
        <p:nvSpPr>
          <p:cNvPr id="13" name="Frihandsfigur: Form 12">
            <a:extLst>
              <a:ext uri="{FF2B5EF4-FFF2-40B4-BE49-F238E27FC236}">
                <a16:creationId xmlns:a16="http://schemas.microsoft.com/office/drawing/2014/main" id="{9BBA449D-6D42-44A4-BE47-ADDD319FD561}"/>
              </a:ext>
              <a:ext uri="{C183D7F6-B498-43B3-948B-1728B52AA6E4}">
                <adec:decorative xmlns:adec="http://schemas.microsoft.com/office/drawing/2017/decorative" val="1"/>
              </a:ext>
            </a:extLst>
          </p:cNvPr>
          <p:cNvSpPr/>
          <p:nvPr userDrawn="1"/>
        </p:nvSpPr>
        <p:spPr>
          <a:xfrm>
            <a:off x="296813" y="4158924"/>
            <a:ext cx="13572030" cy="5752467"/>
          </a:xfrm>
          <a:custGeom>
            <a:avLst/>
            <a:gdLst>
              <a:gd name="connsiteX0" fmla="*/ 2054937 w 8230669"/>
              <a:gd name="connsiteY0" fmla="*/ 1585345 h 3488301"/>
              <a:gd name="connsiteX1" fmla="*/ 2701686 w 8230669"/>
              <a:gd name="connsiteY1" fmla="*/ 3464938 h 3488301"/>
              <a:gd name="connsiteX2" fmla="*/ 2709658 w 8230669"/>
              <a:gd name="connsiteY2" fmla="*/ 3488301 h 3488301"/>
              <a:gd name="connsiteX3" fmla="*/ 2347235 w 8230669"/>
              <a:gd name="connsiteY3" fmla="*/ 3488301 h 3488301"/>
              <a:gd name="connsiteX4" fmla="*/ 2336199 w 8230669"/>
              <a:gd name="connsiteY4" fmla="*/ 3455929 h 3488301"/>
              <a:gd name="connsiteX5" fmla="*/ 2058502 w 8230669"/>
              <a:gd name="connsiteY5" fmla="*/ 2644893 h 3488301"/>
              <a:gd name="connsiteX6" fmla="*/ 1916896 w 8230669"/>
              <a:gd name="connsiteY6" fmla="*/ 3057220 h 3488301"/>
              <a:gd name="connsiteX7" fmla="*/ 1769291 w 8230669"/>
              <a:gd name="connsiteY7" fmla="*/ 3488301 h 3488301"/>
              <a:gd name="connsiteX8" fmla="*/ 1404039 w 8230669"/>
              <a:gd name="connsiteY8" fmla="*/ 3488301 h 3488301"/>
              <a:gd name="connsiteX9" fmla="*/ 1411947 w 8230669"/>
              <a:gd name="connsiteY9" fmla="*/ 3465314 h 3488301"/>
              <a:gd name="connsiteX10" fmla="*/ 2054937 w 8230669"/>
              <a:gd name="connsiteY10" fmla="*/ 1585345 h 3488301"/>
              <a:gd name="connsiteX11" fmla="*/ 1465011 w 8230669"/>
              <a:gd name="connsiteY11" fmla="*/ 1238697 h 3488301"/>
              <a:gd name="connsiteX12" fmla="*/ 0 w 8230669"/>
              <a:gd name="connsiteY12" fmla="*/ 2903320 h 3488301"/>
              <a:gd name="connsiteX13" fmla="*/ 0 w 8230669"/>
              <a:gd name="connsiteY13" fmla="*/ 2380229 h 3488301"/>
              <a:gd name="connsiteX14" fmla="*/ 534676 w 8230669"/>
              <a:gd name="connsiteY14" fmla="*/ 1772481 h 3488301"/>
              <a:gd name="connsiteX15" fmla="*/ 0 w 8230669"/>
              <a:gd name="connsiteY15" fmla="*/ 1877634 h 3488301"/>
              <a:gd name="connsiteX16" fmla="*/ 0 w 8230669"/>
              <a:gd name="connsiteY16" fmla="*/ 1521183 h 3488301"/>
              <a:gd name="connsiteX17" fmla="*/ 7869235 w 8230669"/>
              <a:gd name="connsiteY17" fmla="*/ 0 h 3488301"/>
              <a:gd name="connsiteX18" fmla="*/ 8225605 w 8230669"/>
              <a:gd name="connsiteY18" fmla="*/ 0 h 3488301"/>
              <a:gd name="connsiteX19" fmla="*/ 8223514 w 8230669"/>
              <a:gd name="connsiteY19" fmla="*/ 34669 h 3488301"/>
              <a:gd name="connsiteX20" fmla="*/ 7547836 w 8230669"/>
              <a:gd name="connsiteY20" fmla="*/ 892049 h 3488301"/>
              <a:gd name="connsiteX21" fmla="*/ 8230440 w 8230669"/>
              <a:gd name="connsiteY21" fmla="*/ 1864267 h 3488301"/>
              <a:gd name="connsiteX22" fmla="*/ 7510410 w 8230669"/>
              <a:gd name="connsiteY22" fmla="*/ 2293789 h 3488301"/>
              <a:gd name="connsiteX23" fmla="*/ 7733852 w 8230669"/>
              <a:gd name="connsiteY23" fmla="*/ 3421263 h 3488301"/>
              <a:gd name="connsiteX24" fmla="*/ 7733443 w 8230669"/>
              <a:gd name="connsiteY24" fmla="*/ 3488301 h 3488301"/>
              <a:gd name="connsiteX25" fmla="*/ 7378213 w 8230669"/>
              <a:gd name="connsiteY25" fmla="*/ 3488301 h 3488301"/>
              <a:gd name="connsiteX26" fmla="*/ 7241634 w 8230669"/>
              <a:gd name="connsiteY26" fmla="*/ 3463295 h 3488301"/>
              <a:gd name="connsiteX27" fmla="*/ 5303090 w 8230669"/>
              <a:gd name="connsiteY27" fmla="*/ 2106654 h 3488301"/>
              <a:gd name="connsiteX28" fmla="*/ 3578762 w 8230669"/>
              <a:gd name="connsiteY28" fmla="*/ 1768026 h 3488301"/>
              <a:gd name="connsiteX29" fmla="*/ 4721185 w 8230669"/>
              <a:gd name="connsiteY29" fmla="*/ 3081546 h 3488301"/>
              <a:gd name="connsiteX30" fmla="*/ 5678135 w 8230669"/>
              <a:gd name="connsiteY30" fmla="*/ 3472276 h 3488301"/>
              <a:gd name="connsiteX31" fmla="*/ 5744923 w 8230669"/>
              <a:gd name="connsiteY31" fmla="*/ 3488301 h 3488301"/>
              <a:gd name="connsiteX32" fmla="*/ 4691437 w 8230669"/>
              <a:gd name="connsiteY32" fmla="*/ 3488301 h 3488301"/>
              <a:gd name="connsiteX33" fmla="*/ 4574414 w 8230669"/>
              <a:gd name="connsiteY33" fmla="*/ 3404218 h 3488301"/>
              <a:gd name="connsiteX34" fmla="*/ 4467214 w 8230669"/>
              <a:gd name="connsiteY34" fmla="*/ 3300762 h 3488301"/>
              <a:gd name="connsiteX35" fmla="*/ 2649318 w 8230669"/>
              <a:gd name="connsiteY35" fmla="*/ 1233351 h 3488301"/>
              <a:gd name="connsiteX36" fmla="*/ 5369925 w 8230669"/>
              <a:gd name="connsiteY36" fmla="*/ 1768026 h 3488301"/>
              <a:gd name="connsiteX37" fmla="*/ 6350164 w 8230669"/>
              <a:gd name="connsiteY37" fmla="*/ 2488946 h 3488301"/>
              <a:gd name="connsiteX38" fmla="*/ 7383870 w 8230669"/>
              <a:gd name="connsiteY38" fmla="*/ 3129666 h 3488301"/>
              <a:gd name="connsiteX39" fmla="*/ 6879493 w 8230669"/>
              <a:gd name="connsiteY39" fmla="*/ 1978331 h 3488301"/>
              <a:gd name="connsiteX40" fmla="*/ 7880228 w 8230669"/>
              <a:gd name="connsiteY40" fmla="*/ 1774264 h 3488301"/>
              <a:gd name="connsiteX41" fmla="*/ 6696811 w 8230669"/>
              <a:gd name="connsiteY41" fmla="*/ 892049 h 3488301"/>
              <a:gd name="connsiteX42" fmla="*/ 7880228 w 8230669"/>
              <a:gd name="connsiteY42" fmla="*/ 9834 h 3488301"/>
              <a:gd name="connsiteX43" fmla="*/ 3132451 w 8230669"/>
              <a:gd name="connsiteY43" fmla="*/ 0 h 3488301"/>
              <a:gd name="connsiteX44" fmla="*/ 3592147 w 8230669"/>
              <a:gd name="connsiteY44" fmla="*/ 0 h 3488301"/>
              <a:gd name="connsiteX45" fmla="*/ 3578762 w 8230669"/>
              <a:gd name="connsiteY45" fmla="*/ 15181 h 3488301"/>
              <a:gd name="connsiteX46" fmla="*/ 3657299 w 8230669"/>
              <a:gd name="connsiteY46" fmla="*/ 0 h 3488301"/>
              <a:gd name="connsiteX47" fmla="*/ 5415062 w 8230669"/>
              <a:gd name="connsiteY47" fmla="*/ 0 h 3488301"/>
              <a:gd name="connsiteX48" fmla="*/ 5370816 w 8230669"/>
              <a:gd name="connsiteY48" fmla="*/ 12508 h 3488301"/>
              <a:gd name="connsiteX49" fmla="*/ 2650209 w 8230669"/>
              <a:gd name="connsiteY49" fmla="*/ 547183 h 3488301"/>
              <a:gd name="connsiteX50" fmla="*/ 3098007 w 8230669"/>
              <a:gd name="connsiteY50" fmla="*/ 39111 h 3488301"/>
              <a:gd name="connsiteX51" fmla="*/ 1987677 w 8230669"/>
              <a:gd name="connsiteY51" fmla="*/ 0 h 3488301"/>
              <a:gd name="connsiteX52" fmla="*/ 2125999 w 8230669"/>
              <a:gd name="connsiteY52" fmla="*/ 0 h 3488301"/>
              <a:gd name="connsiteX53" fmla="*/ 2105383 w 8230669"/>
              <a:gd name="connsiteY53" fmla="*/ 59974 h 3488301"/>
              <a:gd name="connsiteX54" fmla="*/ 2056719 w 8230669"/>
              <a:gd name="connsiteY54" fmla="*/ 201426 h 3488301"/>
              <a:gd name="connsiteX55" fmla="*/ 0 w 8230669"/>
              <a:gd name="connsiteY55" fmla="*/ 0 h 3488301"/>
              <a:gd name="connsiteX56" fmla="*/ 456828 w 8230669"/>
              <a:gd name="connsiteY56" fmla="*/ 0 h 3488301"/>
              <a:gd name="connsiteX57" fmla="*/ 534676 w 8230669"/>
              <a:gd name="connsiteY57" fmla="*/ 15181 h 3488301"/>
              <a:gd name="connsiteX58" fmla="*/ 521359 w 8230669"/>
              <a:gd name="connsiteY58" fmla="*/ 0 h 3488301"/>
              <a:gd name="connsiteX59" fmla="*/ 982995 w 8230669"/>
              <a:gd name="connsiteY59" fmla="*/ 0 h 3488301"/>
              <a:gd name="connsiteX60" fmla="*/ 1041012 w 8230669"/>
              <a:gd name="connsiteY60" fmla="*/ 65884 h 3488301"/>
              <a:gd name="connsiteX61" fmla="*/ 1465011 w 8230669"/>
              <a:gd name="connsiteY61" fmla="*/ 547183 h 3488301"/>
              <a:gd name="connsiteX62" fmla="*/ 0 w 8230669"/>
              <a:gd name="connsiteY62" fmla="*/ 262022 h 348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30669" h="3488301">
                <a:moveTo>
                  <a:pt x="2054937" y="1585345"/>
                </a:moveTo>
                <a:cubicBezTo>
                  <a:pt x="2077661" y="1646833"/>
                  <a:pt x="2421691" y="2645172"/>
                  <a:pt x="2701686" y="3464938"/>
                </a:cubicBezTo>
                <a:lnTo>
                  <a:pt x="2709658" y="3488301"/>
                </a:lnTo>
                <a:lnTo>
                  <a:pt x="2347235" y="3488301"/>
                </a:lnTo>
                <a:lnTo>
                  <a:pt x="2336199" y="3455929"/>
                </a:lnTo>
                <a:cubicBezTo>
                  <a:pt x="2234053" y="3156622"/>
                  <a:pt x="2132910" y="2861437"/>
                  <a:pt x="2058502" y="2644893"/>
                </a:cubicBezTo>
                <a:cubicBezTo>
                  <a:pt x="2014168" y="2773884"/>
                  <a:pt x="1966214" y="2913456"/>
                  <a:pt x="1916896" y="3057220"/>
                </a:cubicBezTo>
                <a:lnTo>
                  <a:pt x="1769291" y="3488301"/>
                </a:lnTo>
                <a:lnTo>
                  <a:pt x="1404039" y="3488301"/>
                </a:lnTo>
                <a:lnTo>
                  <a:pt x="1411947" y="3465314"/>
                </a:lnTo>
                <a:cubicBezTo>
                  <a:pt x="1693696" y="2645673"/>
                  <a:pt x="2034218" y="1646833"/>
                  <a:pt x="2054937" y="1585345"/>
                </a:cubicBezTo>
                <a:close/>
                <a:moveTo>
                  <a:pt x="1465011" y="1238697"/>
                </a:moveTo>
                <a:cubicBezTo>
                  <a:pt x="1418672" y="1291273"/>
                  <a:pt x="591708" y="2229629"/>
                  <a:pt x="0" y="2903320"/>
                </a:cubicBezTo>
                <a:lnTo>
                  <a:pt x="0" y="2380229"/>
                </a:lnTo>
                <a:lnTo>
                  <a:pt x="534676" y="1772481"/>
                </a:lnTo>
                <a:lnTo>
                  <a:pt x="0" y="1877634"/>
                </a:lnTo>
                <a:lnTo>
                  <a:pt x="0" y="1521183"/>
                </a:lnTo>
                <a:close/>
                <a:moveTo>
                  <a:pt x="7869235" y="0"/>
                </a:moveTo>
                <a:lnTo>
                  <a:pt x="8225605" y="0"/>
                </a:lnTo>
                <a:lnTo>
                  <a:pt x="8223514" y="34669"/>
                </a:lnTo>
                <a:cubicBezTo>
                  <a:pt x="8183809" y="308807"/>
                  <a:pt x="7976691" y="622261"/>
                  <a:pt x="7547836" y="892049"/>
                </a:cubicBezTo>
                <a:cubicBezTo>
                  <a:pt x="8037066" y="1200379"/>
                  <a:pt x="8238460" y="1565741"/>
                  <a:pt x="8230440" y="1864267"/>
                </a:cubicBezTo>
                <a:cubicBezTo>
                  <a:pt x="8103009" y="2139626"/>
                  <a:pt x="7772400" y="2254581"/>
                  <a:pt x="7510410" y="2293789"/>
                </a:cubicBezTo>
                <a:cubicBezTo>
                  <a:pt x="7766943" y="2896525"/>
                  <a:pt x="7740334" y="3167678"/>
                  <a:pt x="7733852" y="3421263"/>
                </a:cubicBezTo>
                <a:lnTo>
                  <a:pt x="7733443" y="3488301"/>
                </a:lnTo>
                <a:lnTo>
                  <a:pt x="7378213" y="3488301"/>
                </a:lnTo>
                <a:lnTo>
                  <a:pt x="7241634" y="3463295"/>
                </a:lnTo>
                <a:cubicBezTo>
                  <a:pt x="6240332" y="3229180"/>
                  <a:pt x="6175614" y="2484046"/>
                  <a:pt x="5303090" y="2106654"/>
                </a:cubicBezTo>
                <a:cubicBezTo>
                  <a:pt x="4826338" y="2010411"/>
                  <a:pt x="4035909" y="1857138"/>
                  <a:pt x="3578762" y="1768026"/>
                </a:cubicBezTo>
                <a:cubicBezTo>
                  <a:pt x="3882636" y="2112891"/>
                  <a:pt x="4405727" y="2708163"/>
                  <a:pt x="4721185" y="3081546"/>
                </a:cubicBezTo>
                <a:cubicBezTo>
                  <a:pt x="5058700" y="3325825"/>
                  <a:pt x="5373407" y="3403061"/>
                  <a:pt x="5678135" y="3472276"/>
                </a:cubicBezTo>
                <a:lnTo>
                  <a:pt x="5744923" y="3488301"/>
                </a:lnTo>
                <a:lnTo>
                  <a:pt x="4691437" y="3488301"/>
                </a:lnTo>
                <a:lnTo>
                  <a:pt x="4574414" y="3404218"/>
                </a:lnTo>
                <a:cubicBezTo>
                  <a:pt x="4536472" y="3372762"/>
                  <a:pt x="4500632" y="3338412"/>
                  <a:pt x="4467214" y="3300762"/>
                </a:cubicBezTo>
                <a:cubicBezTo>
                  <a:pt x="3936103" y="2692124"/>
                  <a:pt x="2706350" y="1297511"/>
                  <a:pt x="2649318" y="1233351"/>
                </a:cubicBezTo>
                <a:cubicBezTo>
                  <a:pt x="2735758" y="1253846"/>
                  <a:pt x="4577715" y="1610296"/>
                  <a:pt x="5369925" y="1768026"/>
                </a:cubicBezTo>
                <a:cubicBezTo>
                  <a:pt x="5770932" y="1848227"/>
                  <a:pt x="6065003" y="2174379"/>
                  <a:pt x="6350164" y="2488946"/>
                </a:cubicBezTo>
                <a:cubicBezTo>
                  <a:pt x="6610215" y="2815695"/>
                  <a:pt x="6975543" y="3042136"/>
                  <a:pt x="7383870" y="3129666"/>
                </a:cubicBezTo>
                <a:cubicBezTo>
                  <a:pt x="7389216" y="2828465"/>
                  <a:pt x="7155742" y="2269729"/>
                  <a:pt x="6879493" y="1978331"/>
                </a:cubicBezTo>
                <a:cubicBezTo>
                  <a:pt x="7177128" y="1988134"/>
                  <a:pt x="7741212" y="1963182"/>
                  <a:pt x="7880228" y="1774264"/>
                </a:cubicBezTo>
                <a:cubicBezTo>
                  <a:pt x="7868643" y="1460587"/>
                  <a:pt x="7184258" y="1028391"/>
                  <a:pt x="6696811" y="892049"/>
                </a:cubicBezTo>
                <a:cubicBezTo>
                  <a:pt x="7184258" y="754815"/>
                  <a:pt x="7867752" y="324402"/>
                  <a:pt x="7880228" y="9834"/>
                </a:cubicBezTo>
                <a:close/>
                <a:moveTo>
                  <a:pt x="3132451" y="0"/>
                </a:moveTo>
                <a:lnTo>
                  <a:pt x="3592147" y="0"/>
                </a:lnTo>
                <a:lnTo>
                  <a:pt x="3578762" y="15181"/>
                </a:lnTo>
                <a:lnTo>
                  <a:pt x="3657299" y="0"/>
                </a:lnTo>
                <a:lnTo>
                  <a:pt x="5415062" y="0"/>
                </a:lnTo>
                <a:lnTo>
                  <a:pt x="5370816" y="12508"/>
                </a:lnTo>
                <a:cubicBezTo>
                  <a:pt x="4578605" y="173801"/>
                  <a:pt x="2739321" y="530251"/>
                  <a:pt x="2650209" y="547183"/>
                </a:cubicBezTo>
                <a:cubicBezTo>
                  <a:pt x="2671262" y="523401"/>
                  <a:pt x="2851795" y="318648"/>
                  <a:pt x="3098007" y="39111"/>
                </a:cubicBezTo>
                <a:close/>
                <a:moveTo>
                  <a:pt x="1987677" y="0"/>
                </a:moveTo>
                <a:lnTo>
                  <a:pt x="2125999" y="0"/>
                </a:lnTo>
                <a:lnTo>
                  <a:pt x="2105383" y="59974"/>
                </a:lnTo>
                <a:cubicBezTo>
                  <a:pt x="2078217" y="138991"/>
                  <a:pt x="2060952" y="189173"/>
                  <a:pt x="2056719" y="201426"/>
                </a:cubicBezTo>
                <a:close/>
                <a:moveTo>
                  <a:pt x="0" y="0"/>
                </a:moveTo>
                <a:lnTo>
                  <a:pt x="456828" y="0"/>
                </a:lnTo>
                <a:lnTo>
                  <a:pt x="534676" y="15181"/>
                </a:lnTo>
                <a:lnTo>
                  <a:pt x="521359" y="0"/>
                </a:lnTo>
                <a:lnTo>
                  <a:pt x="982995" y="0"/>
                </a:lnTo>
                <a:lnTo>
                  <a:pt x="1041012" y="65884"/>
                </a:lnTo>
                <a:cubicBezTo>
                  <a:pt x="1275048" y="331635"/>
                  <a:pt x="1444738" y="524181"/>
                  <a:pt x="1465011" y="547183"/>
                </a:cubicBezTo>
                <a:lnTo>
                  <a:pt x="0" y="262022"/>
                </a:lnTo>
                <a:close/>
              </a:path>
            </a:pathLst>
          </a:custGeom>
          <a:solidFill>
            <a:srgbClr val="FFFFFF">
              <a:alpha val="6000"/>
            </a:srgbClr>
          </a:solidFill>
          <a:ln w="69470" cap="flat">
            <a:noFill/>
            <a:prstDash val="solid"/>
            <a:miter/>
          </a:ln>
        </p:spPr>
        <p:txBody>
          <a:bodyPr wrap="square" rtlCol="0" anchor="ctr">
            <a:noAutofit/>
          </a:bodyPr>
          <a:lstStyle/>
          <a:p>
            <a:endParaRPr lang="sv-SE" sz="2968"/>
          </a:p>
        </p:txBody>
      </p:sp>
    </p:spTree>
    <p:extLst>
      <p:ext uri="{BB962C8B-B14F-4D97-AF65-F5344CB8AC3E}">
        <p14:creationId xmlns:p14="http://schemas.microsoft.com/office/powerpoint/2010/main" val="227461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val="1"/>
              </a:ext>
            </a:extLst>
          </p:cNvPr>
          <p:cNvSpPr>
            <a:spLocks noGrp="1"/>
          </p:cNvSpPr>
          <p:nvPr>
            <p:ph type="pic" sz="quarter" idx="13" hasCustomPrompt="1"/>
          </p:nvPr>
        </p:nvSpPr>
        <p:spPr>
          <a:xfrm>
            <a:off x="10126253" y="296569"/>
            <a:ext cx="9681034" cy="9682705"/>
          </a:xfrm>
          <a:solidFill>
            <a:schemeClr val="bg1"/>
          </a:solidFill>
        </p:spPr>
        <p:txBody>
          <a:bodyPr anchor="ctr" anchorCtr="0"/>
          <a:lstStyle>
            <a:lvl1pPr marL="0" indent="0" algn="ctr">
              <a:buNone/>
              <a:defRPr/>
            </a:lvl1pPr>
          </a:lstStyle>
          <a:p>
            <a:pPr marL="0" marR="0" lvl="0" indent="0" algn="ctr" defTabSz="1507846" rtl="0" eaLnBrk="1" fontAlgn="auto" latinLnBrk="0" hangingPunct="1">
              <a:lnSpc>
                <a:spcPct val="90000"/>
              </a:lnSpc>
              <a:spcBef>
                <a:spcPts val="2968"/>
              </a:spcBef>
              <a:spcAft>
                <a:spcPts val="0"/>
              </a:spcAft>
              <a:buClrTx/>
              <a:buSzTx/>
              <a:buFont typeface="Arial" panose="020B0604020202020204" pitchFamily="34" charset="0"/>
              <a:buNone/>
              <a:tabLst/>
              <a:defRPr/>
            </a:pPr>
            <a:r>
              <a:rPr lang="sv-SE"/>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val="1"/>
              </a:ext>
            </a:extLst>
          </p:cNvPr>
          <p:cNvSpPr/>
          <p:nvPr userDrawn="1"/>
        </p:nvSpPr>
        <p:spPr>
          <a:xfrm>
            <a:off x="296813" y="296834"/>
            <a:ext cx="9681034" cy="968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890436" y="607355"/>
            <a:ext cx="8494774" cy="1566418"/>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890436" y="2977566"/>
            <a:ext cx="8494774" cy="66965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a:p>
        </p:txBody>
      </p:sp>
    </p:spTree>
    <p:extLst>
      <p:ext uri="{BB962C8B-B14F-4D97-AF65-F5344CB8AC3E}">
        <p14:creationId xmlns:p14="http://schemas.microsoft.com/office/powerpoint/2010/main" val="2872841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7998-EEA3-EC6E-AC56-5D84B87582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6D7BADF-D03E-010B-C6B8-E47F0D8FD5F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6B4757-DA28-74C6-0F2E-40467DB1BC55}"/>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E1AA7C31-6C4B-0088-DEE3-EBC997A68F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84FC5C-0564-0AD4-BEF1-89076CD8AD65}"/>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1156100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8DEB3D-34D6-DB3D-CE86-5E68ED1D1565}"/>
              </a:ext>
            </a:extLst>
          </p:cNvPr>
          <p:cNvSpPr>
            <a:spLocks noGrp="1"/>
          </p:cNvSpPr>
          <p:nvPr>
            <p:ph type="ctrTitle"/>
          </p:nvPr>
        </p:nvSpPr>
        <p:spPr>
          <a:xfrm>
            <a:off x="2513013" y="1850860"/>
            <a:ext cx="15078075" cy="3937329"/>
          </a:xfrm>
        </p:spPr>
        <p:txBody>
          <a:bodyPr anchor="b"/>
          <a:lstStyle>
            <a:lvl1pPr algn="ctr">
              <a:defRPr sz="9894"/>
            </a:lvl1pPr>
          </a:lstStyle>
          <a:p>
            <a:r>
              <a:rPr lang="sv-SE"/>
              <a:t>Klicka här för att ändra mall för rubrikformat</a:t>
            </a:r>
          </a:p>
        </p:txBody>
      </p:sp>
      <p:sp>
        <p:nvSpPr>
          <p:cNvPr id="3" name="Underrubrik 2">
            <a:extLst>
              <a:ext uri="{FF2B5EF4-FFF2-40B4-BE49-F238E27FC236}">
                <a16:creationId xmlns:a16="http://schemas.microsoft.com/office/drawing/2014/main" id="{43E0DF0B-A2FA-A09A-58B6-1B240227B2C0}"/>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FDCD727-1F84-285E-2C65-BE3841CDF1FE}"/>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C5882459-3A3B-45F9-EF72-273837B4D8D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B5C2E01-DAC5-C74C-308D-1E4161B12C96}"/>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535923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10814401" y="0"/>
            <a:ext cx="9289700" cy="1130935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2513013" y="6279773"/>
            <a:ext cx="13635037" cy="2406650"/>
          </a:xfrm>
          <a:prstGeom prst="rect">
            <a:avLst/>
          </a:prstGeo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25873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2" y="478617"/>
            <a:ext cx="792000" cy="187200"/>
          </a:xfrm>
        </p:spPr>
        <p:txBody>
          <a:bodyPr/>
          <a:lstStyle/>
          <a:p>
            <a:r>
              <a:rPr lang="sv-SE"/>
              <a:t>2023-04-12</a:t>
            </a:r>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3" y="478617"/>
            <a:ext cx="7704000" cy="187200"/>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8000" y="0"/>
            <a:ext cx="1096100"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0" y="3399671"/>
            <a:ext cx="17618075" cy="59832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7762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6" y="1"/>
            <a:ext cx="1095044" cy="3216274"/>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hasCustomPrompt="1"/>
          </p:nvPr>
        </p:nvSpPr>
        <p:spPr>
          <a:xfrm>
            <a:off x="1243766" y="3399671"/>
            <a:ext cx="17616566"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74316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1243766"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10221911"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9050" y="6264274"/>
            <a:ext cx="1260000" cy="5045075"/>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r>
              <a:rPr lang="sv-SE"/>
              <a:t>2023-04-12</a:t>
            </a:r>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42372529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r>
              <a:rPr lang="sv-SE"/>
              <a:t>2023-04-12</a:t>
            </a:r>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10404000" y="702000"/>
            <a:ext cx="9007200" cy="99072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1243767" y="3408147"/>
            <a:ext cx="7828734" cy="5400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49472131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1245600" y="2491200"/>
            <a:ext cx="17618400" cy="79236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1245600" y="2491200"/>
            <a:ext cx="17618400" cy="79236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9008000" y="0"/>
            <a:ext cx="1096100" cy="2393950"/>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7640000" y="8791200"/>
            <a:ext cx="1987200" cy="1987200"/>
          </a:xfrm>
          <a:prstGeom prst="rect">
            <a:avLst/>
          </a:prstGeom>
          <a:blipFill>
            <a:blip r:embed="rId3" cstate="print"/>
            <a:stretch>
              <a:fillRect/>
            </a:stretch>
          </a:blipFill>
        </p:spPr>
        <p:txBody>
          <a:bodyPr>
            <a:normAutofit/>
          </a:bodyPr>
          <a:lstStyle>
            <a:lvl1pPr>
              <a:buNone/>
              <a:defRPr sz="200"/>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r>
              <a:rPr lang="sv-SE"/>
              <a:t>2023-04-12</a:t>
            </a:r>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670029104"/>
      </p:ext>
    </p:extLst>
  </p:cSld>
  <p:clrMapOvr>
    <a:masterClrMapping/>
  </p:clrMapOvr>
  <p:extLst>
    <p:ext uri="{DCECCB84-F9BA-43D5-87BE-67443E8EF086}">
      <p15:sldGuideLst xmlns:p15="http://schemas.microsoft.com/office/powerpoint/2012/main">
        <p15:guide id="1" orient="horz" pos="1258" userDrawn="1">
          <p15:clr>
            <a:srgbClr val="FBAE40"/>
          </p15:clr>
        </p15:guide>
        <p15:guide id="2" pos="6332">
          <p15:clr>
            <a:srgbClr val="FBAE40"/>
          </p15:clr>
        </p15:guide>
        <p15:guide id="3" pos="24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72" name="Bildobjekt 71">
            <a:extLst>
              <a:ext uri="{FF2B5EF4-FFF2-40B4-BE49-F238E27FC236}">
                <a16:creationId xmlns:a16="http://schemas.microsoft.com/office/drawing/2014/main" id="{F9214C34-71FC-4B3B-B2DA-532B9C36A5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004" t="51088" b="-60520"/>
          <a:stretch/>
        </p:blipFill>
        <p:spPr>
          <a:xfrm>
            <a:off x="0" y="6264274"/>
            <a:ext cx="1247156" cy="5045075"/>
          </a:xfrm>
          <a:prstGeom prst="rect">
            <a:avLst/>
          </a:prstGeom>
        </p:spPr>
      </p:pic>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835102" y="0"/>
            <a:ext cx="17616567" cy="2043642"/>
          </a:xfrm>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10221911"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9495B9-D494-4909-B0F6-C282E34AD721}"/>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040E90E-D655-44FC-9710-9E80B045248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8CD1362-079A-44DB-8854-F2DD36BF5797}"/>
              </a:ext>
            </a:extLst>
          </p:cNvPr>
          <p:cNvSpPr>
            <a:spLocks noGrp="1"/>
          </p:cNvSpPr>
          <p:nvPr>
            <p:ph type="sldNum" sz="quarter" idx="12"/>
          </p:nvPr>
        </p:nvSpPr>
        <p:spPr/>
        <p:txBody>
          <a:bodyPr/>
          <a:lstStyle/>
          <a:p>
            <a:fld id="{38480145-259A-47DA-A30D-C906B9DB5C99}" type="slidenum">
              <a:rPr lang="sv-SE" smtClean="0"/>
              <a:t>‹#›</a:t>
            </a:fld>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0" y="0"/>
            <a:ext cx="6240627" cy="979488"/>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10404000" y="702000"/>
            <a:ext cx="9000000" cy="9900000"/>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10404000" y="701676"/>
            <a:ext cx="9000000" cy="99000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1243767" y="3408147"/>
            <a:ext cx="7828733"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1243767" y="1227047"/>
            <a:ext cx="7828734" cy="2043642"/>
          </a:xfrm>
        </p:spPr>
        <p:txBody>
          <a:bodyPr/>
          <a:lstStyle/>
          <a:p>
            <a:r>
              <a:rPr lang="sv-SE"/>
              <a:t>Klicka här för att ändra mall för rubrikformat</a:t>
            </a:r>
          </a:p>
        </p:txBody>
      </p:sp>
    </p:spTree>
    <p:extLst>
      <p:ext uri="{BB962C8B-B14F-4D97-AF65-F5344CB8AC3E}">
        <p14:creationId xmlns:p14="http://schemas.microsoft.com/office/powerpoint/2010/main" val="420425671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val="1"/>
              </a:ext>
            </a:extLst>
          </p:cNvPr>
          <p:cNvSpPr>
            <a:spLocks noGrp="1"/>
          </p:cNvSpPr>
          <p:nvPr>
            <p:ph type="pic" sz="quarter" idx="13" hasCustomPrompt="1"/>
          </p:nvPr>
        </p:nvSpPr>
        <p:spPr>
          <a:xfrm>
            <a:off x="10126253" y="296569"/>
            <a:ext cx="9681034" cy="9682705"/>
          </a:xfrm>
          <a:solidFill>
            <a:schemeClr val="bg1"/>
          </a:solidFill>
        </p:spPr>
        <p:txBody>
          <a:bodyPr anchor="ctr" anchorCtr="0"/>
          <a:lstStyle>
            <a:lvl1pPr marL="0" indent="0" algn="ctr">
              <a:buNone/>
              <a:defRPr/>
            </a:lvl1pPr>
          </a:lstStyle>
          <a:p>
            <a:pPr marL="0" marR="0" lvl="0" indent="0" algn="ctr" defTabSz="1507846" rtl="0" eaLnBrk="1" fontAlgn="auto" latinLnBrk="0" hangingPunct="1">
              <a:lnSpc>
                <a:spcPct val="90000"/>
              </a:lnSpc>
              <a:spcBef>
                <a:spcPts val="2968"/>
              </a:spcBef>
              <a:spcAft>
                <a:spcPts val="0"/>
              </a:spcAft>
              <a:buClrTx/>
              <a:buSzTx/>
              <a:buFont typeface="Arial" panose="020B0604020202020204" pitchFamily="34" charset="0"/>
              <a:buNone/>
              <a:tabLst/>
              <a:defRPr/>
            </a:pPr>
            <a:r>
              <a:rPr lang="sv-SE"/>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val="1"/>
              </a:ext>
            </a:extLst>
          </p:cNvPr>
          <p:cNvSpPr/>
          <p:nvPr userDrawn="1"/>
        </p:nvSpPr>
        <p:spPr>
          <a:xfrm>
            <a:off x="296813" y="296834"/>
            <a:ext cx="9681034" cy="968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890436" y="607355"/>
            <a:ext cx="8494774" cy="1566418"/>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890436" y="2977566"/>
            <a:ext cx="8494774" cy="66965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a:p>
        </p:txBody>
      </p:sp>
    </p:spTree>
    <p:extLst>
      <p:ext uri="{BB962C8B-B14F-4D97-AF65-F5344CB8AC3E}">
        <p14:creationId xmlns:p14="http://schemas.microsoft.com/office/powerpoint/2010/main" val="156450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7998-EEA3-EC6E-AC56-5D84B87582B3}"/>
              </a:ext>
            </a:extLst>
          </p:cNvPr>
          <p:cNvSpPr>
            <a:spLocks noGrp="1"/>
          </p:cNvSpPr>
          <p:nvPr>
            <p:ph type="title"/>
          </p:nvPr>
        </p:nvSpPr>
        <p:spPr>
          <a:xfrm>
            <a:off x="835102" y="0"/>
            <a:ext cx="17616567" cy="2043642"/>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6D7BADF-D03E-010B-C6B8-E47F0D8FD5F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6B4757-DA28-74C6-0F2E-40467DB1BC55}"/>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E1AA7C31-6C4B-0088-DEE3-EBC997A68F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84FC5C-0564-0AD4-BEF1-89076CD8AD65}"/>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375582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10814400" y="0"/>
            <a:ext cx="9289700" cy="1130935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114857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9008000" y="0"/>
            <a:ext cx="1096100" cy="3216275"/>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1243766" y="3399671"/>
            <a:ext cx="17616566" cy="59832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r>
              <a:rPr lang="sv-SE"/>
              <a:t>2023-04-12</a:t>
            </a:r>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20024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7.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noProof="0"/>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noProof="0"/>
              <a:t>2023-04-12</a:t>
            </a:r>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noProof="0" smtClean="0"/>
              <a:pPr/>
              <a:t>‹#›</a:t>
            </a:fld>
            <a:endParaRPr lang="sv-SE" noProof="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noProof="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35" r:id="rId3"/>
    <p:sldLayoutId id="2147483738" r:id="rId4"/>
    <p:sldLayoutId id="2147483741" r:id="rId5"/>
    <p:sldLayoutId id="2147483748" r:id="rId6"/>
    <p:sldLayoutId id="2147483749" r:id="rId7"/>
  </p:sldLayoutIdLst>
  <p:hf hdr="0" ftr="0"/>
  <p:txStyles>
    <p:titleStyle>
      <a:lvl1pPr eaLnBrk="1" hangingPunct="1">
        <a:lnSpc>
          <a:spcPct val="85000"/>
        </a:lnSpc>
        <a:defRPr sz="6450" b="1" spc="-280" baseline="0">
          <a:solidFill>
            <a:schemeClr val="accent1"/>
          </a:solidFill>
          <a:latin typeface="+mj-lt"/>
          <a:ea typeface="+mj-ea"/>
          <a:cs typeface="+mj-cs"/>
        </a:defRPr>
      </a:lvl1pPr>
    </p:titleStyle>
    <p:bodyStyle>
      <a:lvl1pPr marL="345600" indent="-345600" eaLnBrk="1" hangingPunct="1">
        <a:lnSpc>
          <a:spcPct val="84000"/>
        </a:lnSpc>
        <a:spcAft>
          <a:spcPts val="2300"/>
        </a:spcAft>
        <a:buSzPct val="100000"/>
        <a:buFontTx/>
        <a:buBlip>
          <a:blip r:embed="rId10"/>
        </a:buBlip>
        <a:tabLst/>
        <a:defRPr sz="4250" spc="-110" baseline="0">
          <a:latin typeface="+mn-lt"/>
          <a:ea typeface="+mn-ea"/>
          <a:cs typeface="+mn-cs"/>
        </a:defRPr>
      </a:lvl1pPr>
      <a:lvl2pPr marL="756000" indent="-324000" eaLnBrk="1" hangingPunct="1">
        <a:lnSpc>
          <a:spcPct val="84000"/>
        </a:lnSpc>
        <a:spcAft>
          <a:spcPts val="2400"/>
        </a:spcAft>
        <a:buFontTx/>
        <a:buBlip>
          <a:blip r:embed="rId10"/>
        </a:buBlip>
        <a:defRPr sz="3850" spc="-110" baseline="0">
          <a:latin typeface="+mn-lt"/>
          <a:ea typeface="+mn-ea"/>
          <a:cs typeface="+mn-cs"/>
        </a:defRPr>
      </a:lvl2pPr>
      <a:lvl3pPr marL="1116000" indent="-288000" eaLnBrk="1" hangingPunct="1">
        <a:lnSpc>
          <a:spcPct val="84000"/>
        </a:lnSpc>
        <a:spcAft>
          <a:spcPts val="2500"/>
        </a:spcAft>
        <a:buFontTx/>
        <a:buBlip>
          <a:blip r:embed="rId10"/>
        </a:buBlip>
        <a:defRPr sz="3400" spc="-110" baseline="0">
          <a:latin typeface="+mn-lt"/>
          <a:ea typeface="+mn-ea"/>
          <a:cs typeface="+mn-cs"/>
        </a:defRPr>
      </a:lvl3pPr>
      <a:lvl4pPr marL="1458000" indent="-259200" eaLnBrk="1" hangingPunct="1">
        <a:lnSpc>
          <a:spcPct val="84000"/>
        </a:lnSpc>
        <a:spcAft>
          <a:spcPts val="2600"/>
        </a:spcAft>
        <a:buFontTx/>
        <a:buBlip>
          <a:blip r:embed="rId10"/>
        </a:buBlip>
        <a:defRPr sz="3000" spc="-110" baseline="0">
          <a:latin typeface="+mn-lt"/>
          <a:ea typeface="+mn-ea"/>
          <a:cs typeface="+mn-cs"/>
        </a:defRPr>
      </a:lvl4pPr>
      <a:lvl5pPr marL="1764000" indent="-252000" eaLnBrk="1" hangingPunct="1">
        <a:lnSpc>
          <a:spcPct val="86000"/>
        </a:lnSpc>
        <a:spcAft>
          <a:spcPts val="1500"/>
        </a:spcAft>
        <a:buFontTx/>
        <a:buBlip>
          <a:blip r:embed="rId10"/>
        </a:buBlip>
        <a:defRPr sz="28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a:t>2023-04-12</a:t>
            </a:r>
            <a:endParaRPr lang="en-US"/>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12" cstate="print"/>
            <a:stretch>
              <a:fillRect/>
            </a:stretch>
          </a:blip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79" r:id="rId1"/>
    <p:sldLayoutId id="2147483678" r:id="rId2"/>
    <p:sldLayoutId id="2147483681" r:id="rId3"/>
    <p:sldLayoutId id="2147483685" r:id="rId4"/>
    <p:sldLayoutId id="2147483701" r:id="rId5"/>
    <p:sldLayoutId id="2147483742" r:id="rId6"/>
    <p:sldLayoutId id="2147483743" r:id="rId7"/>
    <p:sldLayoutId id="2147483745" r:id="rId8"/>
    <p:sldLayoutId id="2147483746" r:id="rId9"/>
    <p:sldLayoutId id="2147483747" r:id="rId10"/>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13"/>
        </a:buBlip>
        <a:tabLst/>
        <a:defRPr sz="4250" spc="-110" baseline="0">
          <a:latin typeface="+mn-lt"/>
          <a:ea typeface="+mn-ea"/>
          <a:cs typeface="+mn-cs"/>
        </a:defRPr>
      </a:lvl1pPr>
      <a:lvl2pPr marL="756000" indent="-324000">
        <a:lnSpc>
          <a:spcPct val="84000"/>
        </a:lnSpc>
        <a:spcAft>
          <a:spcPts val="2400"/>
        </a:spcAft>
        <a:buFontTx/>
        <a:buBlip>
          <a:blip r:embed="rId13"/>
        </a:buBlip>
        <a:defRPr sz="3850" spc="-110" baseline="0">
          <a:latin typeface="+mn-lt"/>
          <a:ea typeface="+mn-ea"/>
          <a:cs typeface="+mn-cs"/>
        </a:defRPr>
      </a:lvl2pPr>
      <a:lvl3pPr marL="1116000" indent="-288000">
        <a:lnSpc>
          <a:spcPct val="84000"/>
        </a:lnSpc>
        <a:spcAft>
          <a:spcPts val="2500"/>
        </a:spcAft>
        <a:buFontTx/>
        <a:buBlip>
          <a:blip r:embed="rId13"/>
        </a:buBlip>
        <a:defRPr sz="3400" spc="-110" baseline="0">
          <a:latin typeface="+mn-lt"/>
          <a:ea typeface="+mn-ea"/>
          <a:cs typeface="+mn-cs"/>
        </a:defRPr>
      </a:lvl3pPr>
      <a:lvl4pPr marL="1458000" indent="-259200">
        <a:lnSpc>
          <a:spcPct val="84000"/>
        </a:lnSpc>
        <a:spcAft>
          <a:spcPts val="2600"/>
        </a:spcAft>
        <a:buFontTx/>
        <a:buBlip>
          <a:blip r:embed="rId13"/>
        </a:buBlip>
        <a:defRPr sz="3000" spc="-110" baseline="0">
          <a:latin typeface="+mn-lt"/>
          <a:ea typeface="+mn-ea"/>
          <a:cs typeface="+mn-cs"/>
        </a:defRPr>
      </a:lvl4pPr>
      <a:lvl5pPr marL="1764000" indent="-252000">
        <a:lnSpc>
          <a:spcPct val="86000"/>
        </a:lnSpc>
        <a:spcAft>
          <a:spcPts val="1500"/>
        </a:spcAft>
        <a:buFontTx/>
        <a:buBlip>
          <a:blip r:embed="rId13"/>
        </a:buBlip>
        <a:defRPr sz="2800" spc="-110" baseline="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a:t>2023-04-12</a:t>
            </a:r>
            <a:endParaRPr lang="en-US"/>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7" cstate="print"/>
            <a:stretch>
              <a:fillRect/>
            </a:stretch>
          </a:blipFill>
        </p:spPr>
        <p:txBody>
          <a:bodyPr wrap="square" lIns="0" tIns="0" rIns="0" bIns="0" rtlCol="0"/>
          <a:lstStyle/>
          <a:p>
            <a:endParaRPr/>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1243766" y="3402000"/>
            <a:ext cx="17618400" cy="59868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78783608"/>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10" r:id="rId3"/>
    <p:sldLayoutId id="2147483713" r:id="rId4"/>
    <p:sldLayoutId id="2147483716" r:id="rId5"/>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8"/>
        </a:buBlip>
        <a:tabLst/>
        <a:defRPr lang="sv-SE" sz="4250" spc="-110" baseline="0" dirty="0" smtClean="0">
          <a:latin typeface="+mn-lt"/>
          <a:ea typeface="+mn-ea"/>
          <a:cs typeface="+mn-cs"/>
        </a:defRPr>
      </a:lvl1pPr>
      <a:lvl2pPr marL="756000" indent="-324000">
        <a:lnSpc>
          <a:spcPct val="84000"/>
        </a:lnSpc>
        <a:spcAft>
          <a:spcPts val="2400"/>
        </a:spcAft>
        <a:buFontTx/>
        <a:buBlip>
          <a:blip r:embed="rId8"/>
        </a:buBlip>
        <a:defRPr lang="sv-SE" sz="3850" spc="-110" baseline="0" dirty="0" smtClean="0">
          <a:latin typeface="+mn-lt"/>
          <a:ea typeface="+mn-ea"/>
          <a:cs typeface="+mn-cs"/>
        </a:defRPr>
      </a:lvl2pPr>
      <a:lvl3pPr marL="1116000" indent="-288000">
        <a:lnSpc>
          <a:spcPct val="84000"/>
        </a:lnSpc>
        <a:spcAft>
          <a:spcPts val="2500"/>
        </a:spcAft>
        <a:buFontTx/>
        <a:buBlip>
          <a:blip r:embed="rId8"/>
        </a:buBlip>
        <a:defRPr lang="sv-SE" sz="3400" spc="-110" baseline="0" dirty="0" smtClean="0">
          <a:latin typeface="+mn-lt"/>
          <a:ea typeface="+mn-ea"/>
          <a:cs typeface="+mn-cs"/>
        </a:defRPr>
      </a:lvl3pPr>
      <a:lvl4pPr marL="1458000" indent="-259200">
        <a:lnSpc>
          <a:spcPct val="84000"/>
        </a:lnSpc>
        <a:spcAft>
          <a:spcPts val="2600"/>
        </a:spcAft>
        <a:buFontTx/>
        <a:buBlip>
          <a:blip r:embed="rId8"/>
        </a:buBlip>
        <a:defRPr lang="sv-SE" sz="3000" spc="-110" baseline="0" dirty="0" smtClean="0">
          <a:latin typeface="+mn-lt"/>
          <a:ea typeface="+mn-ea"/>
          <a:cs typeface="+mn-cs"/>
        </a:defRPr>
      </a:lvl4pPr>
      <a:lvl5pPr marL="1764000" indent="-252000">
        <a:lnSpc>
          <a:spcPct val="86000"/>
        </a:lnSpc>
        <a:spcAft>
          <a:spcPts val="1500"/>
        </a:spcAft>
        <a:buFontTx/>
        <a:buBlip>
          <a:blip r:embed="rId8"/>
        </a:buBlip>
        <a:defRPr lang="sv-SE" sz="2800" spc="-110" baseline="0" dirty="0" smtClean="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skr.se/skr/arbetsgivarekollektivavtal/arbetstid/dygnsvila.68896.html" TargetMode="External"/><Relationship Id="rId5" Type="http://schemas.openxmlformats.org/officeDocument/2006/relationships/hyperlink" Target="https://skr.se/skr/arbetsgivarekollektivavtal/arbetstid/dygnsvila/webbsandningaromandringariallmannabestammelser.69165.html" TargetMode="External"/><Relationship Id="rId4" Type="http://schemas.openxmlformats.org/officeDocument/2006/relationships/hyperlink" Target="http://www.skr.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hyperlink" Target="https://skr.se/download/18.4d3d64e3177db55b16662681/1616143764300/Stressforskningsrapport_322.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A801C4C-9AAD-4BE3-ABA4-D1D4551509ED}"/>
              </a:ext>
            </a:extLst>
          </p:cNvPr>
          <p:cNvSpPr>
            <a:spLocks noGrp="1"/>
          </p:cNvSpPr>
          <p:nvPr>
            <p:ph type="ctrTitle"/>
          </p:nvPr>
        </p:nvSpPr>
        <p:spPr>
          <a:xfrm>
            <a:off x="3480632" y="2901385"/>
            <a:ext cx="14504987" cy="3620181"/>
          </a:xfrm>
        </p:spPr>
        <p:txBody>
          <a:bodyPr>
            <a:normAutofit/>
          </a:bodyPr>
          <a:lstStyle/>
          <a:p>
            <a:pPr algn="ctr"/>
            <a:r>
              <a:rPr lang="sv-SE" sz="9800"/>
              <a:t>Praktiskt material </a:t>
            </a:r>
            <a:br>
              <a:rPr lang="sv-SE"/>
            </a:br>
            <a:r>
              <a:rPr lang="sv-SE" sz="4900"/>
              <a:t>– nya regler för dygnsvila och arbetsförläggning</a:t>
            </a:r>
          </a:p>
        </p:txBody>
      </p:sp>
      <p:sp>
        <p:nvSpPr>
          <p:cNvPr id="6" name="textruta 5">
            <a:extLst>
              <a:ext uri="{FF2B5EF4-FFF2-40B4-BE49-F238E27FC236}">
                <a16:creationId xmlns:a16="http://schemas.microsoft.com/office/drawing/2014/main" id="{137691CA-6C5E-44F7-A28E-CD5793BAAFDF}"/>
              </a:ext>
            </a:extLst>
          </p:cNvPr>
          <p:cNvSpPr txBox="1"/>
          <p:nvPr/>
        </p:nvSpPr>
        <p:spPr>
          <a:xfrm>
            <a:off x="4206347" y="7221161"/>
            <a:ext cx="14504987" cy="769441"/>
          </a:xfrm>
          <a:prstGeom prst="rect">
            <a:avLst/>
          </a:prstGeom>
          <a:noFill/>
        </p:spPr>
        <p:txBody>
          <a:bodyPr wrap="square">
            <a:spAutoFit/>
          </a:bodyPr>
          <a:lstStyle/>
          <a:p>
            <a:r>
              <a:rPr lang="sv-SE" sz="4400"/>
              <a:t>Ändringar i kollektivavtalet Allmänna bestämmelser § 13</a:t>
            </a:r>
            <a:endParaRPr lang="sv-SE" sz="800"/>
          </a:p>
        </p:txBody>
      </p:sp>
    </p:spTree>
    <p:extLst>
      <p:ext uri="{BB962C8B-B14F-4D97-AF65-F5344CB8AC3E}">
        <p14:creationId xmlns:p14="http://schemas.microsoft.com/office/powerpoint/2010/main" val="256833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DE3D294-DD40-1D9F-0547-2CD194D2C8FC}"/>
              </a:ext>
            </a:extLst>
          </p:cNvPr>
          <p:cNvSpPr>
            <a:spLocks noGrp="1"/>
          </p:cNvSpPr>
          <p:nvPr>
            <p:ph type="title"/>
          </p:nvPr>
        </p:nvSpPr>
        <p:spPr>
          <a:xfrm>
            <a:off x="1015102" y="0"/>
            <a:ext cx="17616567" cy="2043642"/>
          </a:xfrm>
        </p:spPr>
        <p:txBody>
          <a:bodyPr/>
          <a:lstStyle/>
          <a:p>
            <a:r>
              <a:rPr lang="sv-SE" sz="6596"/>
              <a:t>Avvikelse från 11 timmars dygnsvila</a:t>
            </a:r>
            <a:endParaRPr lang="sv-SE" sz="6596">
              <a:highlight>
                <a:srgbClr val="FFFF00"/>
              </a:highlight>
            </a:endParaRPr>
          </a:p>
        </p:txBody>
      </p:sp>
      <p:sp>
        <p:nvSpPr>
          <p:cNvPr id="4" name="Platshållare för bildnummer 3"/>
          <p:cNvSpPr>
            <a:spLocks noGrp="1"/>
          </p:cNvSpPr>
          <p:nvPr>
            <p:ph type="sldNum" sz="quarter" idx="12"/>
          </p:nvPr>
        </p:nvSpPr>
        <p:spPr/>
        <p:txBody>
          <a:bodyPr/>
          <a:lstStyle/>
          <a:p>
            <a:fld id="{87D7CC10-5614-4767-A588-57C5CE40A9AA}" type="slidenum">
              <a:rPr lang="sv-SE" smtClean="0"/>
              <a:t>10</a:t>
            </a:fld>
            <a:endParaRPr lang="sv-SE"/>
          </a:p>
        </p:txBody>
      </p:sp>
      <p:sp>
        <p:nvSpPr>
          <p:cNvPr id="2" name="Platshållare för innehåll 1">
            <a:extLst>
              <a:ext uri="{FF2B5EF4-FFF2-40B4-BE49-F238E27FC236}">
                <a16:creationId xmlns:a16="http://schemas.microsoft.com/office/drawing/2014/main" id="{B2B1CF36-AFE8-941C-92DE-0436D3BFB788}"/>
              </a:ext>
            </a:extLst>
          </p:cNvPr>
          <p:cNvSpPr>
            <a:spLocks noGrp="1"/>
          </p:cNvSpPr>
          <p:nvPr>
            <p:ph type="body" sz="quarter" idx="13"/>
          </p:nvPr>
        </p:nvSpPr>
        <p:spPr/>
        <p:txBody>
          <a:bodyPr>
            <a:normAutofit/>
          </a:bodyPr>
          <a:lstStyle/>
          <a:p>
            <a:r>
              <a:rPr lang="sv-SE" sz="4358"/>
              <a:t>Huvudregel är 11 timmars dyngvila under varje 24-timmars period</a:t>
            </a:r>
          </a:p>
          <a:p>
            <a:r>
              <a:rPr lang="sv-SE" sz="4358"/>
              <a:t>Avvikelser från 11 timmars dygnsvila kan endast göras i undantagsfall efter noggrann bedömning av behovet. </a:t>
            </a:r>
          </a:p>
          <a:p>
            <a:r>
              <a:rPr lang="sv-SE" sz="4358"/>
              <a:t>Enligt avtalet finns två möjliga avvikelser:</a:t>
            </a:r>
          </a:p>
          <a:p>
            <a:pPr lvl="1"/>
            <a:r>
              <a:rPr lang="sv-SE" sz="3958"/>
              <a:t>Oförutsedd händelse – aktuellt från 1 oktober</a:t>
            </a:r>
          </a:p>
          <a:p>
            <a:pPr lvl="1"/>
            <a:r>
              <a:rPr lang="sv-SE" sz="3958"/>
              <a:t>Planerad avvikelse – ska ej förekomma i normalfallet/ytterst restriktiv tillämpning (eventuella avvikelser beslutas regionövergripande efter central MBL-förhandling)</a:t>
            </a:r>
          </a:p>
          <a:p>
            <a:pPr lvl="1"/>
            <a:endParaRPr lang="sv-SE" sz="3958"/>
          </a:p>
          <a:p>
            <a:endParaRPr lang="sv-SE" sz="4358"/>
          </a:p>
          <a:p>
            <a:endParaRPr lang="sv-SE" sz="4358"/>
          </a:p>
          <a:p>
            <a:pPr marL="0" indent="0">
              <a:buNone/>
            </a:pPr>
            <a:endParaRPr lang="sv-SE">
              <a:solidFill>
                <a:srgbClr val="FF0000"/>
              </a:solidFill>
              <a:latin typeface="Arial" panose="020B0604020202020204" pitchFamily="34" charset="0"/>
              <a:ea typeface="Times New Roman" panose="02020603050405020304" pitchFamily="18" charset="0"/>
              <a:cs typeface="Arial" panose="020B0604020202020204" pitchFamily="34" charset="0"/>
            </a:endParaRPr>
          </a:p>
          <a:p>
            <a:endParaRPr lang="sv-SE"/>
          </a:p>
        </p:txBody>
      </p:sp>
      <p:sp>
        <p:nvSpPr>
          <p:cNvPr id="5" name="Platshållare för datum 4">
            <a:extLst>
              <a:ext uri="{FF2B5EF4-FFF2-40B4-BE49-F238E27FC236}">
                <a16:creationId xmlns:a16="http://schemas.microsoft.com/office/drawing/2014/main" id="{D53DFBD4-B2D8-8FCA-E9D0-24C474FF7F3D}"/>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349382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11</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340082" y="1847762"/>
            <a:ext cx="9000000" cy="6912769"/>
          </a:xfrm>
        </p:spPr>
        <p:txBody>
          <a:bodyPr>
            <a:normAutofit/>
          </a:bodyPr>
          <a:lstStyle/>
          <a:p>
            <a:pPr marL="0" indent="0" algn="ctr">
              <a:buNone/>
            </a:pPr>
            <a:r>
              <a:rPr lang="sv-SE" sz="3200" b="1"/>
              <a:t>Definition</a:t>
            </a:r>
            <a:r>
              <a:rPr lang="sv-SE" b="1"/>
              <a:t> - </a:t>
            </a:r>
            <a:r>
              <a:rPr lang="sv-SE" sz="3200" b="1"/>
              <a:t>Oförutsedd händelse:</a:t>
            </a:r>
          </a:p>
          <a:p>
            <a:pPr marL="0" indent="0" algn="ctr">
              <a:buNone/>
            </a:pPr>
            <a:r>
              <a:rPr lang="sv-SE" sz="3200"/>
              <a:t>Något arbetsgivaren inte kunnat förutse, påverka eller planera för. </a:t>
            </a:r>
            <a:endParaRPr lang="sv-SE" sz="2800"/>
          </a:p>
          <a:p>
            <a:pPr algn="ctr"/>
            <a:r>
              <a:rPr lang="sv-SE" sz="3200"/>
              <a:t>Exempelvis: ett pågående arbete som måste slutföras, vårdinsats, reparation, olyckshändelse, oförutsedd frånvaro.</a:t>
            </a:r>
            <a:endParaRPr lang="sv-SE" sz="2800"/>
          </a:p>
          <a:p>
            <a:pPr algn="ctr"/>
            <a:r>
              <a:rPr lang="sv-SE" sz="3200"/>
              <a:t>Arbetsgivaren ska först överväga andra alternativ som inte innebär en inskränkning av medarbetares dygnsvila såsom till exempel att förskjuta arbetstid, beordra övertid för annan medarbetare alternativt undersöka möjligheten till tillfällig bemanningsförstärkning.</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t>En medarbetares dygnsvila kan tillfälligt förkortas vid en </a:t>
            </a:r>
            <a:r>
              <a:rPr lang="sv-SE" sz="3200" b="1"/>
              <a:t>oförutsedd händelse</a:t>
            </a:r>
            <a:r>
              <a:rPr lang="sv-SE" sz="3200"/>
              <a:t>* som arbetsgivaren inte har kunnat förutse, påverka eller planera för. </a:t>
            </a:r>
          </a:p>
          <a:p>
            <a:pPr marL="345440" indent="-345440"/>
            <a:r>
              <a:rPr lang="sv-SE" sz="3200">
                <a:solidFill>
                  <a:schemeClr val="bg1">
                    <a:lumMod val="65000"/>
                  </a:schemeClr>
                </a:solidFill>
              </a:rPr>
              <a:t>Om dygnsvilan förkortats har medarbetaren rätt till kompenserande vila, i samma omfattning som avvikelsen, den förläggs i första hand i samband med nästkommande dygnsvila.</a:t>
            </a:r>
            <a:endParaRPr lang="sv-SE" sz="3200">
              <a:solidFill>
                <a:schemeClr val="bg1">
                  <a:lumMod val="65000"/>
                </a:schemeClr>
              </a:solidFill>
              <a:cs typeface="Calibri Light"/>
            </a:endParaRPr>
          </a:p>
          <a:p>
            <a:pPr marL="345440" indent="-345440"/>
            <a:r>
              <a:rPr lang="sv-SE" sz="3200">
                <a:solidFill>
                  <a:schemeClr val="bg1">
                    <a:lumMod val="65000"/>
                  </a:schemeClr>
                </a:solidFill>
              </a:rPr>
              <a:t>När det av objektiva skäl inte är möjligt kan kompenserande vila ges sammanhängande i samband med dygnsvila inom en ram på 14 dagar.</a:t>
            </a:r>
            <a:endParaRPr lang="sv-SE" sz="3200">
              <a:solidFill>
                <a:schemeClr val="bg1">
                  <a:lumMod val="65000"/>
                </a:schemeClr>
              </a:solidFill>
              <a:cs typeface="Calibri Light"/>
            </a:endParaRP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a:xfrm>
            <a:off x="1243767" y="1227047"/>
            <a:ext cx="8520252" cy="2043642"/>
          </a:xfrm>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70CEDE45-9153-9116-C208-00DC66D7CDE4}"/>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337056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12</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412090" y="1227047"/>
            <a:ext cx="9000000" cy="9699529"/>
          </a:xfrm>
        </p:spPr>
        <p:txBody>
          <a:bodyPr>
            <a:normAutofit/>
          </a:bodyPr>
          <a:lstStyle/>
          <a:p>
            <a:pPr marL="0" indent="0" algn="ctr">
              <a:buNone/>
            </a:pPr>
            <a:r>
              <a:rPr lang="sv-SE" sz="3200" b="1"/>
              <a:t>Definition - Kompenserande vila:</a:t>
            </a:r>
          </a:p>
          <a:p>
            <a:pPr marL="0" indent="0" algn="ctr">
              <a:buNone/>
            </a:pPr>
            <a:r>
              <a:rPr lang="sv-SE" sz="3200"/>
              <a:t>Faktisk tid för avvikelsen ska kompenseras.</a:t>
            </a:r>
          </a:p>
          <a:p>
            <a:pPr marL="0" indent="0" algn="ctr">
              <a:lnSpc>
                <a:spcPct val="107000"/>
              </a:lnSpc>
              <a:spcBef>
                <a:spcPts val="1979"/>
              </a:spcBef>
              <a:spcAft>
                <a:spcPts val="1979"/>
              </a:spcAft>
            </a:pPr>
            <a:r>
              <a:rPr lang="sv-SE" sz="3200"/>
              <a:t>Det innebär att efterföljande dygnsvila efter en oförutsedd händelse ska bestå av som minst 11 timmar plus det antal timmar avvikelsen bestod av.</a:t>
            </a:r>
          </a:p>
          <a:p>
            <a:pPr marL="0" indent="0" algn="ctr"/>
            <a:r>
              <a:rPr lang="sv-SE" sz="3200"/>
              <a:t>Om tiden för avvikelsen samt 11 timmars dygnsvila redan är förlagd i ordinarie schema har kraven på kompensation uppfyllts.</a:t>
            </a:r>
          </a:p>
          <a:p>
            <a:pPr marL="0" indent="0" algn="ctr"/>
            <a:r>
              <a:rPr lang="sv-SE" sz="3200"/>
              <a:t>Om den kompenserande vilan inte ryms i ordinarie schema görs inget löneavdrag om vilan förläggs till medarbetarens ordinarie arbetstid. Inget löneavdrag innebär att medarbetaren behåller grundlönen, men ej extra ersättningar såsom OB. </a:t>
            </a:r>
            <a:endParaRPr lang="sv-SE" sz="1800"/>
          </a:p>
          <a:p>
            <a:pPr marL="0" indent="0" algn="ctr"/>
            <a:r>
              <a:rPr lang="sv-SE" sz="3200"/>
              <a:t>Observera att arbetsgivaren ska meddela medarbetaren när den kompenserande vilan kommer förläggas.</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solidFill>
                  <a:schemeClr val="bg1">
                    <a:lumMod val="65000"/>
                  </a:schemeClr>
                </a:solidFill>
              </a:rPr>
              <a:t>En medarbetares dygnsvila kan tillfälligt förkortas vid en oförutsedd händelse som arbetsgivaren inte har kunnat förutse, påverka eller planera för.</a:t>
            </a:r>
            <a:r>
              <a:rPr lang="sv-SE" sz="3200"/>
              <a:t> </a:t>
            </a:r>
          </a:p>
          <a:p>
            <a:pPr marL="345440" indent="-345440"/>
            <a:r>
              <a:rPr lang="sv-SE" sz="3200"/>
              <a:t>Om dygnsvilan förkortats har medarbetaren rätt till </a:t>
            </a:r>
            <a:r>
              <a:rPr lang="sv-SE" sz="3200" b="1"/>
              <a:t>kompenserande vila</a:t>
            </a:r>
            <a:r>
              <a:rPr lang="sv-SE" sz="3200"/>
              <a:t>*, i samma omfattning som avvikelsen, den förläggs i första hand i samband med nästkommande dygnsvila.</a:t>
            </a:r>
          </a:p>
          <a:p>
            <a:pPr marL="345440" indent="-345440"/>
            <a:r>
              <a:rPr lang="sv-SE" sz="3200">
                <a:solidFill>
                  <a:schemeClr val="bg1">
                    <a:lumMod val="65000"/>
                  </a:schemeClr>
                </a:solidFill>
              </a:rPr>
              <a:t>När det av objektiva skäl inte är möjligt kan kompenserande vila ges sammanhängande i samband med dygnsvila inom en ram på 14 dagar.</a:t>
            </a: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CD52132A-D863-FC4F-781B-E1FE5475E985}"/>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96989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13</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412090" y="1982267"/>
            <a:ext cx="9000000" cy="5529063"/>
          </a:xfrm>
        </p:spPr>
        <p:txBody>
          <a:bodyPr>
            <a:normAutofit/>
          </a:bodyPr>
          <a:lstStyle/>
          <a:p>
            <a:pPr marL="0" indent="0" algn="ctr">
              <a:buNone/>
            </a:pPr>
            <a:r>
              <a:rPr lang="sv-SE" sz="3200" b="1"/>
              <a:t>Definition - Objektiva skäl:</a:t>
            </a:r>
          </a:p>
          <a:p>
            <a:pPr marL="0" indent="0" algn="ctr">
              <a:buNone/>
            </a:pPr>
            <a:r>
              <a:rPr lang="sv-SE" sz="3200"/>
              <a:t>När det inte är möjligt att förlägga den kompenserande vilan på grund av att det exempelvis saknas specifik kompetens vid den aktuella tidpunkten eller att det pågår ett arbete som måste slutföras. </a:t>
            </a:r>
          </a:p>
          <a:p>
            <a:pPr algn="ctr"/>
            <a:endParaRPr lang="sv-SE" sz="2400"/>
          </a:p>
          <a:p>
            <a:pPr marL="0" indent="0" algn="ctr">
              <a:buNone/>
            </a:pPr>
            <a:r>
              <a:rPr lang="sv-SE" sz="3200"/>
              <a:t>I första hand ska arbetsgivaren överväga andra alternativ tex att beordra övertid för annan personal eller tillfällig bemanningsförstärkning.</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solidFill>
                  <a:schemeClr val="bg1">
                    <a:lumMod val="65000"/>
                  </a:schemeClr>
                </a:solidFill>
              </a:rPr>
              <a:t>En medarbetares dygnsvila kan tillfälligt förkortas vid en oförutsedd händelse som arbetsgivaren inte har kunnat förutse, påverka eller planera för. </a:t>
            </a:r>
            <a:endParaRPr lang="sv-SE" sz="3200">
              <a:solidFill>
                <a:schemeClr val="bg1">
                  <a:lumMod val="65000"/>
                </a:schemeClr>
              </a:solidFill>
              <a:latin typeface="Calibri Light"/>
              <a:cs typeface="Calibri Light"/>
            </a:endParaRPr>
          </a:p>
          <a:p>
            <a:pPr marL="345440" indent="-345440"/>
            <a:r>
              <a:rPr lang="sv-SE" sz="3200">
                <a:solidFill>
                  <a:schemeClr val="bg1">
                    <a:lumMod val="65000"/>
                  </a:schemeClr>
                </a:solidFill>
              </a:rPr>
              <a:t>Om dygnsvilan förkortats har medarbetaren rätt till kompenserande vila, i samma omfattning som avvikelsen, den förläggs i första hand i samband med nästkommande dygnsvila.</a:t>
            </a:r>
          </a:p>
          <a:p>
            <a:pPr marL="345440" indent="-345440"/>
            <a:r>
              <a:rPr lang="sv-SE" sz="3200"/>
              <a:t>När det av </a:t>
            </a:r>
            <a:r>
              <a:rPr lang="sv-SE" sz="3200" b="1"/>
              <a:t>objektiva skäl</a:t>
            </a:r>
            <a:r>
              <a:rPr lang="sv-SE" sz="3200"/>
              <a:t>* inte är möjligt kan kompenserande vila ges sammanhängande i samband med dygnsvila inom en ram på 14 dagar.</a:t>
            </a: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6C7379BD-E49B-A0B4-2707-5440E77F6DB7}"/>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28522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5102" y="0"/>
            <a:ext cx="17616567" cy="2043642"/>
          </a:xfrm>
        </p:spPr>
        <p:txBody>
          <a:bodyPr/>
          <a:lstStyle/>
          <a:p>
            <a:r>
              <a:rPr lang="sv-SE" sz="6596"/>
              <a:t>Oförutsedd händelse, exempel 1</a:t>
            </a:r>
          </a:p>
        </p:txBody>
      </p:sp>
      <p:sp>
        <p:nvSpPr>
          <p:cNvPr id="4" name="Platshållare för bildnummer 3"/>
          <p:cNvSpPr>
            <a:spLocks noGrp="1"/>
          </p:cNvSpPr>
          <p:nvPr>
            <p:ph type="sldNum" sz="quarter" idx="12"/>
          </p:nvPr>
        </p:nvSpPr>
        <p:spPr/>
        <p:txBody>
          <a:bodyPr/>
          <a:lstStyle/>
          <a:p>
            <a:fld id="{87D7CC10-5614-4767-A588-57C5CE40A9AA}" type="slidenum">
              <a:rPr lang="sv-SE" smtClean="0"/>
              <a:t>14</a:t>
            </a:fld>
            <a:endParaRPr lang="sv-SE"/>
          </a:p>
        </p:txBody>
      </p:sp>
      <p:sp>
        <p:nvSpPr>
          <p:cNvPr id="3" name="Platshållare för innehåll 2"/>
          <p:cNvSpPr>
            <a:spLocks noGrp="1"/>
          </p:cNvSpPr>
          <p:nvPr>
            <p:ph type="body" sz="quarter" idx="13"/>
          </p:nvPr>
        </p:nvSpPr>
        <p:spPr/>
        <p:txBody>
          <a:bodyPr/>
          <a:lstStyle/>
          <a:p>
            <a:pPr marL="0" indent="0">
              <a:buNone/>
            </a:pPr>
            <a:r>
              <a:rPr lang="sv-SE" sz="2968" b="1"/>
              <a:t>Dygnsbryt</a:t>
            </a:r>
            <a:r>
              <a:rPr lang="sv-SE" sz="2968"/>
              <a:t> kl. 07.00</a:t>
            </a:r>
          </a:p>
          <a:p>
            <a:pPr marL="0" indent="0">
              <a:buNone/>
            </a:pPr>
            <a:r>
              <a:rPr lang="sv-SE" sz="2968" b="1"/>
              <a:t>Ordinarie arbetstid			Dygnsvila 		Oförutsedd händelse</a:t>
            </a:r>
          </a:p>
          <a:p>
            <a:pPr marL="0" indent="0">
              <a:buNone/>
            </a:pPr>
            <a:r>
              <a:rPr lang="sv-SE" sz="2968"/>
              <a:t>Måndag kl. 08-17			kl. 17-07 (14 h)	kl. 17-20</a:t>
            </a:r>
          </a:p>
          <a:p>
            <a:pPr marL="0" indent="0">
              <a:buNone/>
            </a:pPr>
            <a:r>
              <a:rPr lang="sv-SE" sz="2968"/>
              <a:t>Tisdag kl. 08-17		</a:t>
            </a:r>
          </a:p>
          <a:p>
            <a:pPr marL="0" indent="0">
              <a:buNone/>
            </a:pPr>
            <a:r>
              <a:rPr lang="sv-SE" sz="2968"/>
              <a:t>Trots den oförutsedda händelsen får medarbetaren sin dygnsvila på 11 timmar mellan kl. 20 och 07. Kompenserande vila behöver därför inte förläggas.</a:t>
            </a:r>
          </a:p>
        </p:txBody>
      </p:sp>
      <p:sp>
        <p:nvSpPr>
          <p:cNvPr id="5" name="Platshållare för datum 4">
            <a:extLst>
              <a:ext uri="{FF2B5EF4-FFF2-40B4-BE49-F238E27FC236}">
                <a16:creationId xmlns:a16="http://schemas.microsoft.com/office/drawing/2014/main" id="{32537C11-8DF1-AD5F-A634-C2F3DACB22F4}"/>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3103454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5102" y="0"/>
            <a:ext cx="17616567" cy="2043642"/>
          </a:xfrm>
        </p:spPr>
        <p:txBody>
          <a:bodyPr/>
          <a:lstStyle/>
          <a:p>
            <a:r>
              <a:rPr lang="sv-SE" sz="6596"/>
              <a:t>Oförutsedd händelse, exempel 2</a:t>
            </a:r>
          </a:p>
        </p:txBody>
      </p:sp>
      <p:sp>
        <p:nvSpPr>
          <p:cNvPr id="4" name="Platshållare för bildnummer 3"/>
          <p:cNvSpPr>
            <a:spLocks noGrp="1"/>
          </p:cNvSpPr>
          <p:nvPr>
            <p:ph type="sldNum" sz="quarter" idx="12"/>
          </p:nvPr>
        </p:nvSpPr>
        <p:spPr/>
        <p:txBody>
          <a:bodyPr/>
          <a:lstStyle/>
          <a:p>
            <a:fld id="{87D7CC10-5614-4767-A588-57C5CE40A9AA}" type="slidenum">
              <a:rPr lang="sv-SE" smtClean="0"/>
              <a:t>15</a:t>
            </a:fld>
            <a:endParaRPr lang="sv-SE"/>
          </a:p>
        </p:txBody>
      </p:sp>
      <p:sp>
        <p:nvSpPr>
          <p:cNvPr id="3" name="Platshållare för innehåll 2"/>
          <p:cNvSpPr>
            <a:spLocks noGrp="1"/>
          </p:cNvSpPr>
          <p:nvPr>
            <p:ph type="body" sz="quarter" idx="13"/>
          </p:nvPr>
        </p:nvSpPr>
        <p:spPr/>
        <p:txBody>
          <a:bodyPr>
            <a:normAutofit/>
          </a:bodyPr>
          <a:lstStyle/>
          <a:p>
            <a:pPr marL="0" indent="0">
              <a:buNone/>
            </a:pPr>
            <a:r>
              <a:rPr lang="sv-SE" sz="2968" b="1"/>
              <a:t>Dygnsbryt</a:t>
            </a:r>
            <a:r>
              <a:rPr lang="sv-SE" sz="2968"/>
              <a:t> kl. 07.00</a:t>
            </a:r>
          </a:p>
          <a:p>
            <a:pPr marL="0" indent="0">
              <a:buNone/>
            </a:pPr>
            <a:r>
              <a:rPr lang="sv-SE" sz="2968" b="1"/>
              <a:t>Ordinarie arbetstid		Dygnsvila 		Oförutsedd händelse</a:t>
            </a:r>
          </a:p>
          <a:p>
            <a:pPr marL="0" indent="0">
              <a:buNone/>
            </a:pPr>
            <a:r>
              <a:rPr lang="sv-SE" sz="2968"/>
              <a:t>Måndag kl. 11-20		kl. 20-07 (11 h)	kl. 20-23</a:t>
            </a:r>
          </a:p>
          <a:p>
            <a:pPr marL="0" indent="0">
              <a:buNone/>
            </a:pPr>
            <a:r>
              <a:rPr lang="sv-SE" sz="2968"/>
              <a:t>Tisdag kl. 11-20		kl. 20-07 (11 h)</a:t>
            </a:r>
          </a:p>
          <a:p>
            <a:pPr marL="0" indent="0">
              <a:buNone/>
            </a:pPr>
            <a:r>
              <a:rPr lang="sv-SE" sz="2968"/>
              <a:t>Onsdag kl. 07-16</a:t>
            </a:r>
          </a:p>
          <a:p>
            <a:pPr marL="0" indent="0">
              <a:buNone/>
            </a:pPr>
            <a:r>
              <a:rPr lang="sv-SE" sz="2968"/>
              <a:t>Den oförutsedda händelsen innebär att det sker ett tre timmar långt avbrott från den 11 timmar långa dygnsvilan. Det innebär att under dygnsvilan mellan tisdag och onsdag ska en dygnsvila om minst 11+3 timmar säkerställas. Eftersom dygnsvilan är 11 timmar behöver kompenserande vila förläggas med 3 timmar under tisdag kväll alternativt onsdag morgon. Om objektiva skäl finns ska vilan förläggas så snart som möjligt, dock senast inom 14 kalenderdagar.</a:t>
            </a:r>
          </a:p>
          <a:p>
            <a:pPr marL="0" indent="0">
              <a:buNone/>
            </a:pPr>
            <a:endParaRPr lang="sv-SE"/>
          </a:p>
        </p:txBody>
      </p:sp>
      <p:sp>
        <p:nvSpPr>
          <p:cNvPr id="5" name="Platshållare för datum 4">
            <a:extLst>
              <a:ext uri="{FF2B5EF4-FFF2-40B4-BE49-F238E27FC236}">
                <a16:creationId xmlns:a16="http://schemas.microsoft.com/office/drawing/2014/main" id="{85094E4E-FAE9-E3B8-B58B-F14746DCD72E}"/>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427214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5102" y="0"/>
            <a:ext cx="17616567" cy="2043642"/>
          </a:xfrm>
        </p:spPr>
        <p:txBody>
          <a:bodyPr/>
          <a:lstStyle/>
          <a:p>
            <a:r>
              <a:rPr lang="sv-SE" sz="6596"/>
              <a:t>Oförutsedd händelse, exempel 3</a:t>
            </a:r>
          </a:p>
        </p:txBody>
      </p:sp>
      <p:sp>
        <p:nvSpPr>
          <p:cNvPr id="4" name="Platshållare för bildnummer 3"/>
          <p:cNvSpPr>
            <a:spLocks noGrp="1"/>
          </p:cNvSpPr>
          <p:nvPr>
            <p:ph type="sldNum" sz="quarter" idx="12"/>
          </p:nvPr>
        </p:nvSpPr>
        <p:spPr/>
        <p:txBody>
          <a:bodyPr/>
          <a:lstStyle/>
          <a:p>
            <a:fld id="{87D7CC10-5614-4767-A588-57C5CE40A9AA}" type="slidenum">
              <a:rPr lang="sv-SE" smtClean="0"/>
              <a:t>16</a:t>
            </a:fld>
            <a:endParaRPr lang="sv-SE"/>
          </a:p>
        </p:txBody>
      </p:sp>
      <p:sp>
        <p:nvSpPr>
          <p:cNvPr id="3" name="Platshållare för innehåll 2"/>
          <p:cNvSpPr>
            <a:spLocks noGrp="1"/>
          </p:cNvSpPr>
          <p:nvPr>
            <p:ph type="body" sz="quarter" idx="13"/>
          </p:nvPr>
        </p:nvSpPr>
        <p:spPr/>
        <p:txBody>
          <a:bodyPr>
            <a:normAutofit/>
          </a:bodyPr>
          <a:lstStyle/>
          <a:p>
            <a:pPr marL="0" indent="0">
              <a:buNone/>
            </a:pPr>
            <a:r>
              <a:rPr lang="sv-SE" sz="2968" b="1" err="1"/>
              <a:t>Dygnsbryt</a:t>
            </a:r>
            <a:r>
              <a:rPr lang="sv-SE" sz="2968"/>
              <a:t> kl. 07.00</a:t>
            </a:r>
          </a:p>
          <a:p>
            <a:pPr marL="0" indent="0">
              <a:buNone/>
            </a:pPr>
            <a:r>
              <a:rPr lang="sv-SE" sz="2968" b="1"/>
              <a:t>Ordinarie arbetstid		Dygnsvila 		Oförutsedd händelse</a:t>
            </a:r>
          </a:p>
          <a:p>
            <a:pPr marL="0" indent="0">
              <a:buNone/>
            </a:pPr>
            <a:r>
              <a:rPr lang="sv-SE" sz="2968"/>
              <a:t>Måndag kl. 11-20		kl. 20-07 (11 h)	kl. 20-23</a:t>
            </a:r>
          </a:p>
          <a:p>
            <a:pPr marL="0" indent="0">
              <a:buNone/>
            </a:pPr>
            <a:r>
              <a:rPr lang="sv-SE" sz="2968"/>
              <a:t>Tisdag kl. 7-16		kl. 16-07 (15 h)</a:t>
            </a:r>
          </a:p>
          <a:p>
            <a:pPr marL="0" indent="0">
              <a:buNone/>
            </a:pPr>
            <a:r>
              <a:rPr lang="sv-SE" sz="2968"/>
              <a:t>Onsdag kl. 7-16</a:t>
            </a:r>
          </a:p>
          <a:p>
            <a:pPr marL="0" indent="0">
              <a:buNone/>
            </a:pPr>
            <a:r>
              <a:rPr lang="sv-SE" sz="2968"/>
              <a:t>Den oförutsedda händelsen innebär att det sker ett tre timmar långt avbrott från den 11 timmar långa dygnsvilan. Det innebär att under dygnsvilan mellan tisdag och onsdag ska en dygnsvila om minst 11+3 timmar säkerställas. Eftersom dygnsvilan är 15 timmar behöver ingen kompenserande vila förläggas.</a:t>
            </a:r>
          </a:p>
          <a:p>
            <a:pPr marL="0" indent="0">
              <a:buNone/>
            </a:pPr>
            <a:endParaRPr lang="sv-SE"/>
          </a:p>
        </p:txBody>
      </p:sp>
      <p:sp>
        <p:nvSpPr>
          <p:cNvPr id="5" name="Platshållare för datum 4">
            <a:extLst>
              <a:ext uri="{FF2B5EF4-FFF2-40B4-BE49-F238E27FC236}">
                <a16:creationId xmlns:a16="http://schemas.microsoft.com/office/drawing/2014/main" id="{1AACC55B-9E09-5BCF-B378-CB8AA6191AC3}"/>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51807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C34D994-8238-FB03-7001-9F2137F6F0B4}"/>
              </a:ext>
            </a:extLst>
          </p:cNvPr>
          <p:cNvSpPr>
            <a:spLocks noGrp="1"/>
          </p:cNvSpPr>
          <p:nvPr>
            <p:ph idx="1"/>
          </p:nvPr>
        </p:nvSpPr>
        <p:spPr>
          <a:xfrm>
            <a:off x="1095293" y="3482974"/>
            <a:ext cx="17677920" cy="7825979"/>
          </a:xfrm>
        </p:spPr>
        <p:txBody>
          <a:bodyPr vert="horz" lIns="0" tIns="0" rIns="0" bIns="0" rtlCol="0" anchor="t">
            <a:normAutofit/>
          </a:bodyPr>
          <a:lstStyle/>
          <a:p>
            <a:pPr marL="0" indent="0">
              <a:buNone/>
            </a:pPr>
            <a:r>
              <a:rPr lang="sv-SE" sz="4600">
                <a:solidFill>
                  <a:schemeClr val="tx1"/>
                </a:solidFill>
              </a:rPr>
              <a:t>Först när medarbetaren har fått kompenserande vila efter en oförutsedd händelse kan medarbetaren på nytt beordras arbete som innebär en ytterligare avvikelse från dygnsvilan. </a:t>
            </a:r>
            <a:endParaRPr lang="sv-SE" sz="4600">
              <a:solidFill>
                <a:schemeClr val="tx1"/>
              </a:solidFill>
              <a:latin typeface="Calibri Light"/>
              <a:cs typeface="Calibri Light"/>
            </a:endParaRPr>
          </a:p>
          <a:p>
            <a:pPr marL="345440" indent="-345440"/>
            <a:endParaRPr lang="sv-SE" sz="3250">
              <a:solidFill>
                <a:schemeClr val="tx1"/>
              </a:solidFill>
              <a:cs typeface="Calibri Light"/>
            </a:endParaRPr>
          </a:p>
          <a:p>
            <a:pPr marL="0" indent="0">
              <a:buNone/>
            </a:pPr>
            <a:r>
              <a:rPr lang="sv-SE" sz="4600">
                <a:solidFill>
                  <a:schemeClr val="tx1"/>
                </a:solidFill>
              </a:rPr>
              <a:t>Detta gäller vid såväl planerad avvikelse som oförutsedd händelse</a:t>
            </a:r>
            <a:r>
              <a:rPr lang="sv-SE" sz="4600">
                <a:solidFill>
                  <a:srgbClr val="FF0000"/>
                </a:solidFill>
              </a:rPr>
              <a:t>.</a:t>
            </a:r>
            <a:endParaRPr lang="sv-SE" sz="4600">
              <a:solidFill>
                <a:srgbClr val="FF0000"/>
              </a:solidFill>
              <a:cs typeface="Calibri Light"/>
            </a:endParaRPr>
          </a:p>
          <a:p>
            <a:pPr marL="0" indent="0">
              <a:buNone/>
            </a:pPr>
            <a:endParaRPr lang="sv-SE" sz="2144"/>
          </a:p>
        </p:txBody>
      </p:sp>
      <p:sp>
        <p:nvSpPr>
          <p:cNvPr id="3" name="Platshållare för bildnummer 2"/>
          <p:cNvSpPr>
            <a:spLocks noGrp="1"/>
          </p:cNvSpPr>
          <p:nvPr>
            <p:ph type="sldNum" sz="quarter" idx="12"/>
          </p:nvPr>
        </p:nvSpPr>
        <p:spPr/>
        <p:txBody>
          <a:bodyPr/>
          <a:lstStyle/>
          <a:p>
            <a:fld id="{87D7CC10-5614-4767-A588-57C5CE40A9AA}" type="slidenum">
              <a:rPr lang="sv-SE" smtClean="0"/>
              <a:t>17</a:t>
            </a:fld>
            <a:endParaRPr lang="sv-SE"/>
          </a:p>
        </p:txBody>
      </p:sp>
      <p:sp>
        <p:nvSpPr>
          <p:cNvPr id="6" name="Rubrik 2">
            <a:extLst>
              <a:ext uri="{FF2B5EF4-FFF2-40B4-BE49-F238E27FC236}">
                <a16:creationId xmlns:a16="http://schemas.microsoft.com/office/drawing/2014/main" id="{4F68C6CB-BA43-064A-D5C8-F81C71421852}"/>
              </a:ext>
            </a:extLst>
          </p:cNvPr>
          <p:cNvSpPr txBox="1">
            <a:spLocks/>
          </p:cNvSpPr>
          <p:nvPr/>
        </p:nvSpPr>
        <p:spPr>
          <a:xfrm>
            <a:off x="934059" y="113962"/>
            <a:ext cx="18334939" cy="2566176"/>
          </a:xfrm>
          <a:prstGeom prst="rect">
            <a:avLst/>
          </a:prstGeom>
        </p:spPr>
        <p:txBody>
          <a:bodyPr vert="horz" lIns="150781" tIns="75390" rIns="150781" bIns="753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6596" b="1" spc="-280">
                <a:solidFill>
                  <a:schemeClr val="accent1"/>
                </a:solidFill>
              </a:rPr>
              <a:t>Avvikelse från 11 timmars dygnsvila </a:t>
            </a:r>
          </a:p>
        </p:txBody>
      </p:sp>
      <p:sp>
        <p:nvSpPr>
          <p:cNvPr id="4" name="Platshållare för datum 3">
            <a:extLst>
              <a:ext uri="{FF2B5EF4-FFF2-40B4-BE49-F238E27FC236}">
                <a16:creationId xmlns:a16="http://schemas.microsoft.com/office/drawing/2014/main" id="{9DDE5E57-ADFE-EA95-0AB6-42308C1AC2CB}"/>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532338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a:extLst>
              <a:ext uri="{FF2B5EF4-FFF2-40B4-BE49-F238E27FC236}">
                <a16:creationId xmlns:a16="http://schemas.microsoft.com/office/drawing/2014/main" id="{F005A8E7-0172-15CC-67D1-1B3434D2BB18}"/>
              </a:ext>
            </a:extLst>
          </p:cNvPr>
          <p:cNvSpPr>
            <a:spLocks noGrp="1"/>
          </p:cNvSpPr>
          <p:nvPr>
            <p:ph type="dt" sz="half" idx="10"/>
          </p:nvPr>
        </p:nvSpPr>
        <p:spPr>
          <a:xfrm>
            <a:off x="1368502" y="478617"/>
            <a:ext cx="792000" cy="187200"/>
          </a:xfrm>
        </p:spPr>
        <p:txBody>
          <a:bodyPr wrap="square">
            <a:normAutofit/>
          </a:bodyPr>
          <a:lstStyle/>
          <a:p>
            <a:pPr>
              <a:spcAft>
                <a:spcPts val="600"/>
              </a:spcAft>
            </a:pPr>
            <a:r>
              <a:rPr lang="sv-SE"/>
              <a:t>2023-04-12</a:t>
            </a:r>
          </a:p>
        </p:txBody>
      </p:sp>
      <p:sp>
        <p:nvSpPr>
          <p:cNvPr id="2" name="Platshållare för bildnummer 1"/>
          <p:cNvSpPr>
            <a:spLocks noGrp="1"/>
          </p:cNvSpPr>
          <p:nvPr>
            <p:ph type="sldNum" sz="quarter" idx="12"/>
          </p:nvPr>
        </p:nvSpPr>
        <p:spPr>
          <a:xfrm>
            <a:off x="835102" y="478617"/>
            <a:ext cx="360000" cy="187200"/>
          </a:xfrm>
        </p:spPr>
        <p:txBody>
          <a:bodyPr wrap="square">
            <a:normAutofit/>
          </a:bodyPr>
          <a:lstStyle/>
          <a:p>
            <a:pPr>
              <a:spcAft>
                <a:spcPts val="600"/>
              </a:spcAft>
            </a:pPr>
            <a:fld id="{5204B58B-0420-4827-A2A8-7A3D043AFDDE}" type="slidenum">
              <a:rPr lang="sv-SE" smtClean="0"/>
              <a:pPr>
                <a:spcAft>
                  <a:spcPts val="600"/>
                </a:spcAft>
              </a:pPr>
              <a:t>18</a:t>
            </a:fld>
            <a:endParaRPr lang="sv-SE"/>
          </a:p>
        </p:txBody>
      </p:sp>
      <p:pic>
        <p:nvPicPr>
          <p:cNvPr id="12" name="Bildobjekt 12" descr="En bild som visar text, person, inomhus, dator&#10;&#10;Automatiskt genererad beskrivning">
            <a:extLst>
              <a:ext uri="{FF2B5EF4-FFF2-40B4-BE49-F238E27FC236}">
                <a16:creationId xmlns:a16="http://schemas.microsoft.com/office/drawing/2014/main" id="{53643CB6-3B79-8CFD-4F41-325F16E9C1CE}"/>
              </a:ext>
            </a:extLst>
          </p:cNvPr>
          <p:cNvPicPr>
            <a:picLocks noGrp="1" noChangeAspect="1"/>
          </p:cNvPicPr>
          <p:nvPr>
            <p:ph idx="1"/>
          </p:nvPr>
        </p:nvPicPr>
        <p:blipFill rotWithShape="1">
          <a:blip r:embed="rId3"/>
          <a:srcRect l="16409" r="22909" b="1"/>
          <a:stretch/>
        </p:blipFill>
        <p:spPr>
          <a:xfrm>
            <a:off x="10404000" y="701676"/>
            <a:ext cx="9000000" cy="9900000"/>
          </a:xfrm>
          <a:noFill/>
        </p:spPr>
      </p:pic>
      <p:sp>
        <p:nvSpPr>
          <p:cNvPr id="9" name="Platshållare för innehåll 2"/>
          <p:cNvSpPr>
            <a:spLocks noGrp="1"/>
          </p:cNvSpPr>
          <p:nvPr>
            <p:ph type="body" sz="quarter" idx="13"/>
          </p:nvPr>
        </p:nvSpPr>
        <p:spPr>
          <a:xfrm>
            <a:off x="1015102" y="2555149"/>
            <a:ext cx="8456334" cy="6193053"/>
          </a:xfrm>
        </p:spPr>
        <p:txBody>
          <a:bodyPr>
            <a:normAutofit/>
          </a:bodyPr>
          <a:lstStyle/>
          <a:p>
            <a:pPr marL="0" indent="0">
              <a:buNone/>
            </a:pPr>
            <a:r>
              <a:rPr lang="sv-SE" sz="3200"/>
              <a:t>På Sveriges Kommuner och Regioners hemsida (</a:t>
            </a:r>
            <a:r>
              <a:rPr lang="sv-SE" sz="3200">
                <a:hlinkClick r:id="rId4"/>
              </a:rPr>
              <a:t>www.skr.se</a:t>
            </a:r>
            <a:r>
              <a:rPr lang="sv-SE" sz="3200"/>
              <a:t>) finns mer information gällande dygnsvila, bland annat;</a:t>
            </a:r>
          </a:p>
          <a:p>
            <a:pPr lvl="1"/>
            <a:r>
              <a:rPr lang="sv-SE" sz="3200"/>
              <a:t>Frågor och svar med exempel</a:t>
            </a:r>
          </a:p>
          <a:p>
            <a:pPr lvl="1"/>
            <a:r>
              <a:rPr lang="sv-SE" sz="3200">
                <a:hlinkClick r:id="rId5"/>
              </a:rPr>
              <a:t>Inspelade filmer </a:t>
            </a:r>
            <a:r>
              <a:rPr lang="sv-SE" sz="3200"/>
              <a:t>där förändringarna presenteras</a:t>
            </a:r>
          </a:p>
          <a:p>
            <a:pPr lvl="2"/>
            <a:r>
              <a:rPr lang="sv-SE" sz="2750" b="1">
                <a:solidFill>
                  <a:schemeClr val="accent1"/>
                </a:solidFill>
              </a:rPr>
              <a:t>Förläggning av arbetstid </a:t>
            </a:r>
          </a:p>
          <a:p>
            <a:pPr lvl="2"/>
            <a:r>
              <a:rPr lang="sv-SE" sz="2750" b="1">
                <a:solidFill>
                  <a:schemeClr val="accent1"/>
                </a:solidFill>
              </a:rPr>
              <a:t>Möjlighet till lokal överenskommelse samt HÖK</a:t>
            </a:r>
          </a:p>
          <a:p>
            <a:pPr lvl="1"/>
            <a:r>
              <a:rPr lang="sv-SE" sz="3200"/>
              <a:t>Diverse avtals- och redogörelsetexter</a:t>
            </a:r>
          </a:p>
          <a:p>
            <a:pPr marL="0" indent="0">
              <a:buNone/>
            </a:pPr>
            <a:endParaRPr lang="sv-SE" sz="3200"/>
          </a:p>
          <a:p>
            <a:pPr marL="0" indent="0">
              <a:buNone/>
            </a:pPr>
            <a:endParaRPr lang="sv-SE" sz="2700"/>
          </a:p>
        </p:txBody>
      </p:sp>
      <p:sp>
        <p:nvSpPr>
          <p:cNvPr id="4" name="Rubrik 3">
            <a:extLst>
              <a:ext uri="{FF2B5EF4-FFF2-40B4-BE49-F238E27FC236}">
                <a16:creationId xmlns:a16="http://schemas.microsoft.com/office/drawing/2014/main" id="{76720ED5-74F6-4F27-A09E-A1D0A15791AC}"/>
              </a:ext>
            </a:extLst>
          </p:cNvPr>
          <p:cNvSpPr>
            <a:spLocks noGrp="1"/>
          </p:cNvSpPr>
          <p:nvPr>
            <p:ph type="title"/>
          </p:nvPr>
        </p:nvSpPr>
        <p:spPr>
          <a:xfrm>
            <a:off x="1015102" y="0"/>
            <a:ext cx="7828734" cy="2043642"/>
          </a:xfrm>
        </p:spPr>
        <p:txBody>
          <a:bodyPr anchor="b">
            <a:normAutofit/>
          </a:bodyPr>
          <a:lstStyle/>
          <a:p>
            <a:r>
              <a:rPr lang="sv-SE"/>
              <a:t>Vill du veta mer?</a:t>
            </a:r>
          </a:p>
        </p:txBody>
      </p:sp>
      <p:sp>
        <p:nvSpPr>
          <p:cNvPr id="3" name="Ellips 2">
            <a:extLst>
              <a:ext uri="{FF2B5EF4-FFF2-40B4-BE49-F238E27FC236}">
                <a16:creationId xmlns:a16="http://schemas.microsoft.com/office/drawing/2014/main" id="{8027EB04-7428-108F-17D9-8902E3B14A93}"/>
              </a:ext>
            </a:extLst>
          </p:cNvPr>
          <p:cNvSpPr/>
          <p:nvPr/>
        </p:nvSpPr>
        <p:spPr>
          <a:xfrm>
            <a:off x="6184390" y="7909005"/>
            <a:ext cx="3515711" cy="167839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buNone/>
            </a:pPr>
            <a:r>
              <a:rPr lang="sv-SE" sz="2400" b="1"/>
              <a:t>Mer info finns här </a:t>
            </a:r>
            <a:r>
              <a:rPr lang="sv-SE" sz="2400" b="1">
                <a:hlinkClick r:id="rId6"/>
              </a:rPr>
              <a:t>SKR/dygnsvila</a:t>
            </a:r>
            <a:endParaRPr lang="sv-SE" sz="2400" b="1"/>
          </a:p>
        </p:txBody>
      </p:sp>
    </p:spTree>
    <p:extLst>
      <p:ext uri="{BB962C8B-B14F-4D97-AF65-F5344CB8AC3E}">
        <p14:creationId xmlns:p14="http://schemas.microsoft.com/office/powerpoint/2010/main" val="1991817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46B702-7287-5B0A-DB0B-DA7E468F1415}"/>
              </a:ext>
            </a:extLst>
          </p:cNvPr>
          <p:cNvSpPr>
            <a:spLocks noGrp="1"/>
          </p:cNvSpPr>
          <p:nvPr>
            <p:ph type="title"/>
          </p:nvPr>
        </p:nvSpPr>
        <p:spPr>
          <a:xfrm>
            <a:off x="1015102" y="0"/>
            <a:ext cx="17616567" cy="2043642"/>
          </a:xfrm>
        </p:spPr>
        <p:txBody>
          <a:bodyPr/>
          <a:lstStyle/>
          <a:p>
            <a:r>
              <a:rPr lang="sv-SE"/>
              <a:t>Innehåll</a:t>
            </a:r>
          </a:p>
        </p:txBody>
      </p:sp>
      <p:sp>
        <p:nvSpPr>
          <p:cNvPr id="3" name="Platshållare för datum 2">
            <a:extLst>
              <a:ext uri="{FF2B5EF4-FFF2-40B4-BE49-F238E27FC236}">
                <a16:creationId xmlns:a16="http://schemas.microsoft.com/office/drawing/2014/main" id="{A523573D-EB94-62C2-1C55-C23F273E21E3}"/>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FC4CB2B6-E3E1-CAAE-D906-0FE704A918E0}"/>
              </a:ext>
            </a:extLst>
          </p:cNvPr>
          <p:cNvSpPr>
            <a:spLocks noGrp="1"/>
          </p:cNvSpPr>
          <p:nvPr>
            <p:ph type="sldNum" sz="quarter" idx="12"/>
          </p:nvPr>
        </p:nvSpPr>
        <p:spPr/>
        <p:txBody>
          <a:bodyPr/>
          <a:lstStyle/>
          <a:p>
            <a:fld id="{38480145-259A-47DA-A30D-C906B9DB5C99}" type="slidenum">
              <a:rPr lang="sv-SE" smtClean="0"/>
              <a:t>2</a:t>
            </a:fld>
            <a:endParaRPr lang="sv-SE"/>
          </a:p>
        </p:txBody>
      </p:sp>
      <p:sp>
        <p:nvSpPr>
          <p:cNvPr id="5" name="Platshållare för text 4">
            <a:extLst>
              <a:ext uri="{FF2B5EF4-FFF2-40B4-BE49-F238E27FC236}">
                <a16:creationId xmlns:a16="http://schemas.microsoft.com/office/drawing/2014/main" id="{682A315C-0899-105E-39B3-8419182A1EC7}"/>
              </a:ext>
            </a:extLst>
          </p:cNvPr>
          <p:cNvSpPr>
            <a:spLocks noGrp="1"/>
          </p:cNvSpPr>
          <p:nvPr>
            <p:ph type="body" sz="quarter" idx="13"/>
          </p:nvPr>
        </p:nvSpPr>
        <p:spPr>
          <a:xfrm>
            <a:off x="1368502" y="2666675"/>
            <a:ext cx="17616566" cy="5976000"/>
          </a:xfrm>
        </p:spPr>
        <p:txBody>
          <a:bodyPr vert="horz" lIns="0" tIns="0" rIns="0" bIns="0" rtlCol="0" anchor="t">
            <a:normAutofit fontScale="85000" lnSpcReduction="20000"/>
          </a:bodyPr>
          <a:lstStyle/>
          <a:p>
            <a:pPr marL="345440" indent="-345440"/>
            <a:r>
              <a:rPr lang="sv-SE"/>
              <a:t>Varför förändras reglerna?</a:t>
            </a:r>
          </a:p>
          <a:p>
            <a:pPr marL="345440" indent="-345440"/>
            <a:r>
              <a:rPr lang="sv-SE">
                <a:solidFill>
                  <a:srgbClr val="000000"/>
                </a:solidFill>
                <a:latin typeface="Calibri Light"/>
                <a:cs typeface="Calibri Light"/>
              </a:rPr>
              <a:t>Lokal avvikelse</a:t>
            </a:r>
          </a:p>
          <a:p>
            <a:pPr marL="345440" indent="-345440"/>
            <a:r>
              <a:rPr lang="sv-SE">
                <a:solidFill>
                  <a:srgbClr val="000000"/>
                </a:solidFill>
                <a:latin typeface="Calibri Light"/>
                <a:cs typeface="Calibri Light"/>
              </a:rPr>
              <a:t>Arbetstidens förläggning</a:t>
            </a:r>
          </a:p>
          <a:p>
            <a:pPr marL="755650" lvl="1" indent="-323850"/>
            <a:r>
              <a:rPr lang="sv-SE">
                <a:solidFill>
                  <a:srgbClr val="000000"/>
                </a:solidFill>
                <a:latin typeface="Calibri Light"/>
                <a:cs typeface="Calibri Light"/>
              </a:rPr>
              <a:t>Dygnsbryt</a:t>
            </a:r>
          </a:p>
          <a:p>
            <a:pPr marL="755650" lvl="1" indent="-323850"/>
            <a:r>
              <a:rPr lang="sv-SE" err="1">
                <a:solidFill>
                  <a:srgbClr val="000000"/>
                </a:solidFill>
                <a:latin typeface="Calibri Light"/>
                <a:cs typeface="Calibri Light"/>
              </a:rPr>
              <a:t>Schemabryt</a:t>
            </a:r>
            <a:endParaRPr lang="sv-SE">
              <a:solidFill>
                <a:srgbClr val="000000"/>
              </a:solidFill>
              <a:latin typeface="Calibri Light"/>
              <a:cs typeface="Calibri Light"/>
            </a:endParaRPr>
          </a:p>
          <a:p>
            <a:pPr marL="345440" indent="-345440"/>
            <a:r>
              <a:rPr lang="sv-SE">
                <a:solidFill>
                  <a:srgbClr val="000000"/>
                </a:solidFill>
                <a:latin typeface="Calibri Light"/>
                <a:cs typeface="Calibri Light"/>
              </a:rPr>
              <a:t>Avvikelse </a:t>
            </a:r>
          </a:p>
          <a:p>
            <a:pPr marL="755650" lvl="1" indent="-323850"/>
            <a:r>
              <a:rPr lang="sv-SE">
                <a:solidFill>
                  <a:srgbClr val="000000"/>
                </a:solidFill>
                <a:latin typeface="Calibri Light"/>
                <a:cs typeface="Calibri Light"/>
              </a:rPr>
              <a:t>Oförutsedd händelse</a:t>
            </a:r>
          </a:p>
          <a:p>
            <a:pPr marL="345250" indent="-323850"/>
            <a:endParaRPr lang="sv-SE">
              <a:solidFill>
                <a:srgbClr val="000000"/>
              </a:solidFill>
              <a:latin typeface="Calibri Light"/>
              <a:cs typeface="Calibri Light"/>
            </a:endParaRPr>
          </a:p>
          <a:p>
            <a:pPr marL="345250" indent="-323850"/>
            <a:r>
              <a:rPr lang="sv-SE">
                <a:solidFill>
                  <a:srgbClr val="000000"/>
                </a:solidFill>
                <a:latin typeface="Calibri Light"/>
                <a:cs typeface="Calibri Light"/>
              </a:rPr>
              <a:t>Bilaga: Jour &amp; beredskap</a:t>
            </a:r>
          </a:p>
          <a:p>
            <a:pPr marL="755650" lvl="1" indent="-323850">
              <a:buChar char="•"/>
            </a:pPr>
            <a:endParaRPr lang="sv-SE">
              <a:solidFill>
                <a:srgbClr val="000000"/>
              </a:solidFill>
              <a:latin typeface="Calibri Light"/>
              <a:cs typeface="Calibri Light"/>
            </a:endParaRPr>
          </a:p>
          <a:p>
            <a:pPr marL="345440" indent="-345440">
              <a:buChar char="•"/>
            </a:pPr>
            <a:endParaRPr lang="sv-SE">
              <a:solidFill>
                <a:srgbClr val="000000"/>
              </a:solidFill>
              <a:latin typeface="Calibri Light"/>
              <a:cs typeface="Calibri Light"/>
            </a:endParaRPr>
          </a:p>
        </p:txBody>
      </p:sp>
    </p:spTree>
    <p:extLst>
      <p:ext uri="{BB962C8B-B14F-4D97-AF65-F5344CB8AC3E}">
        <p14:creationId xmlns:p14="http://schemas.microsoft.com/office/powerpoint/2010/main" val="3186767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6720ED5-74F6-4F27-A09E-A1D0A15791AC}"/>
              </a:ext>
            </a:extLst>
          </p:cNvPr>
          <p:cNvSpPr>
            <a:spLocks noGrp="1"/>
          </p:cNvSpPr>
          <p:nvPr>
            <p:ph type="title"/>
          </p:nvPr>
        </p:nvSpPr>
        <p:spPr>
          <a:xfrm>
            <a:off x="995955" y="26242"/>
            <a:ext cx="17616567" cy="2043642"/>
          </a:xfrm>
        </p:spPr>
        <p:txBody>
          <a:bodyPr anchor="b">
            <a:normAutofit/>
          </a:bodyPr>
          <a:lstStyle/>
          <a:p>
            <a:r>
              <a:rPr lang="sv-SE"/>
              <a:t>Ändringar gällande arbetstid, dygnsvila </a:t>
            </a:r>
          </a:p>
        </p:txBody>
      </p:sp>
      <p:sp>
        <p:nvSpPr>
          <p:cNvPr id="5" name="Platshållare för innehåll 4">
            <a:extLst>
              <a:ext uri="{FF2B5EF4-FFF2-40B4-BE49-F238E27FC236}">
                <a16:creationId xmlns:a16="http://schemas.microsoft.com/office/drawing/2014/main" id="{464B0884-58AD-4B6A-B212-9E56FCAE00E8}"/>
              </a:ext>
            </a:extLst>
          </p:cNvPr>
          <p:cNvSpPr>
            <a:spLocks noGrp="1"/>
          </p:cNvSpPr>
          <p:nvPr>
            <p:ph sz="half" idx="2"/>
          </p:nvPr>
        </p:nvSpPr>
        <p:spPr>
          <a:xfrm>
            <a:off x="835102" y="3860261"/>
            <a:ext cx="17926527" cy="1426660"/>
          </a:xfrm>
        </p:spPr>
        <p:txBody>
          <a:bodyPr vert="horz" lIns="0" tIns="0" rIns="0" bIns="0" rtlCol="0" anchor="t">
            <a:noAutofit/>
          </a:bodyPr>
          <a:lstStyle/>
          <a:p>
            <a:pPr marL="0" indent="0">
              <a:buNone/>
            </a:pPr>
            <a:r>
              <a:rPr lang="sv-SE" sz="4800"/>
              <a:t>Gäller från och med 2023-10-01 för samtliga yrkesgrupper* </a:t>
            </a:r>
          </a:p>
          <a:p>
            <a:pPr marL="0" indent="0">
              <a:buNone/>
            </a:pPr>
            <a:r>
              <a:rPr lang="sv-SE" sz="2400"/>
              <a:t>*förhandlingar pågår ännu kring bestämmelser för läkare.</a:t>
            </a:r>
          </a:p>
          <a:p>
            <a:pPr marL="0" indent="0">
              <a:buNone/>
            </a:pPr>
            <a:endParaRPr lang="sv-SE"/>
          </a:p>
        </p:txBody>
      </p:sp>
      <p:sp>
        <p:nvSpPr>
          <p:cNvPr id="17" name="Date Placeholder 4">
            <a:extLst>
              <a:ext uri="{FF2B5EF4-FFF2-40B4-BE49-F238E27FC236}">
                <a16:creationId xmlns:a16="http://schemas.microsoft.com/office/drawing/2014/main" id="{C261B26D-FCCF-6740-231B-C2C4C080780A}"/>
              </a:ext>
            </a:extLst>
          </p:cNvPr>
          <p:cNvSpPr>
            <a:spLocks noGrp="1"/>
          </p:cNvSpPr>
          <p:nvPr>
            <p:ph type="dt" sz="half" idx="10"/>
          </p:nvPr>
        </p:nvSpPr>
        <p:spPr>
          <a:xfrm>
            <a:off x="1368502" y="478617"/>
            <a:ext cx="792000" cy="187200"/>
          </a:xfrm>
        </p:spPr>
        <p:txBody>
          <a:bodyPr/>
          <a:lstStyle/>
          <a:p>
            <a:pPr>
              <a:spcAft>
                <a:spcPts val="600"/>
              </a:spcAft>
            </a:pPr>
            <a:r>
              <a:rPr lang="sv-SE"/>
              <a:t>2023-04-12</a:t>
            </a:r>
          </a:p>
        </p:txBody>
      </p:sp>
      <p:sp>
        <p:nvSpPr>
          <p:cNvPr id="2" name="Platshållare för bildnummer 1"/>
          <p:cNvSpPr>
            <a:spLocks noGrp="1"/>
          </p:cNvSpPr>
          <p:nvPr>
            <p:ph type="sldNum" sz="quarter" idx="12"/>
          </p:nvPr>
        </p:nvSpPr>
        <p:spPr>
          <a:xfrm>
            <a:off x="835102" y="478617"/>
            <a:ext cx="360000" cy="187200"/>
          </a:xfrm>
        </p:spPr>
        <p:txBody>
          <a:bodyPr wrap="square">
            <a:normAutofit/>
          </a:bodyPr>
          <a:lstStyle/>
          <a:p>
            <a:pPr>
              <a:spcAft>
                <a:spcPts val="600"/>
              </a:spcAft>
            </a:pPr>
            <a:fld id="{5204B58B-0420-4827-A2A8-7A3D043AFDDE}" type="slidenum">
              <a:rPr lang="sv-SE" smtClean="0"/>
              <a:pPr>
                <a:spcAft>
                  <a:spcPts val="600"/>
                </a:spcAft>
              </a:pPr>
              <a:t>3</a:t>
            </a:fld>
            <a:endParaRPr lang="sv-SE"/>
          </a:p>
        </p:txBody>
      </p:sp>
      <p:sp>
        <p:nvSpPr>
          <p:cNvPr id="11" name="Date Placeholder 1" hidden="1">
            <a:extLst>
              <a:ext uri="{FF2B5EF4-FFF2-40B4-BE49-F238E27FC236}">
                <a16:creationId xmlns:a16="http://schemas.microsoft.com/office/drawing/2014/main" id="{8BDFF5B4-4265-821B-E17A-A30E17DEAC8C}"/>
              </a:ext>
            </a:extLst>
          </p:cNvPr>
          <p:cNvSpPr>
            <a:spLocks noGrp="1"/>
          </p:cNvSpPr>
          <p:nvPr>
            <p:ph type="dt" sz="half" idx="4294967295"/>
          </p:nvPr>
        </p:nvSpPr>
        <p:spPr>
          <a:xfrm>
            <a:off x="1368502" y="478617"/>
            <a:ext cx="792000" cy="187200"/>
          </a:xfrm>
        </p:spPr>
        <p:txBody>
          <a:bodyPr/>
          <a:lstStyle/>
          <a:p>
            <a:pPr>
              <a:spcAft>
                <a:spcPts val="600"/>
              </a:spcAft>
            </a:pPr>
            <a:fld id="{62DD169D-E447-4789-8673-AFA93CC4C0FC}" type="datetime1">
              <a:rPr lang="sv-SE" smtClean="0"/>
              <a:pPr>
                <a:spcAft>
                  <a:spcPts val="600"/>
                </a:spcAft>
              </a:pPr>
              <a:t>2023-04-11</a:t>
            </a:fld>
            <a:endParaRPr lang="sv-SE"/>
          </a:p>
        </p:txBody>
      </p:sp>
      <p:pic>
        <p:nvPicPr>
          <p:cNvPr id="7" name="Bildobjekt 6" descr="En bild som visar person, person, står, utomhus&#10;&#10;Automatiskt genererad beskrivning">
            <a:extLst>
              <a:ext uri="{FF2B5EF4-FFF2-40B4-BE49-F238E27FC236}">
                <a16:creationId xmlns:a16="http://schemas.microsoft.com/office/drawing/2014/main" id="{B11EB921-87C8-8826-3811-70C1D6F1E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433" y="6060862"/>
            <a:ext cx="3551169" cy="5326752"/>
          </a:xfrm>
          <a:prstGeom prst="rect">
            <a:avLst/>
          </a:prstGeom>
        </p:spPr>
      </p:pic>
      <p:pic>
        <p:nvPicPr>
          <p:cNvPr id="9" name="Bildobjekt 8" descr="En bild som visar person, står, utomhus, posera&#10;&#10;Automatiskt genererad beskrivning">
            <a:extLst>
              <a:ext uri="{FF2B5EF4-FFF2-40B4-BE49-F238E27FC236}">
                <a16:creationId xmlns:a16="http://schemas.microsoft.com/office/drawing/2014/main" id="{A292FE68-842D-F0C6-865E-D75FBD614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70" y="5983995"/>
            <a:ext cx="3508127" cy="5260680"/>
          </a:xfrm>
          <a:prstGeom prst="rect">
            <a:avLst/>
          </a:prstGeom>
        </p:spPr>
      </p:pic>
      <p:pic>
        <p:nvPicPr>
          <p:cNvPr id="15" name="Bildobjekt 14" descr="En bild som visar person, person, står, posera&#10;&#10;Automatiskt genererad beskrivning">
            <a:extLst>
              <a:ext uri="{FF2B5EF4-FFF2-40B4-BE49-F238E27FC236}">
                <a16:creationId xmlns:a16="http://schemas.microsoft.com/office/drawing/2014/main" id="{B332540E-ACD9-172F-2B8B-42A0A1F4A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632" y="6055465"/>
            <a:ext cx="3510617" cy="5260679"/>
          </a:xfrm>
          <a:prstGeom prst="rect">
            <a:avLst/>
          </a:prstGeom>
        </p:spPr>
      </p:pic>
      <p:pic>
        <p:nvPicPr>
          <p:cNvPr id="20" name="Bildobjekt 19" descr="En bild som visar person&#10;&#10;Automatiskt genererad beskrivning">
            <a:extLst>
              <a:ext uri="{FF2B5EF4-FFF2-40B4-BE49-F238E27FC236}">
                <a16:creationId xmlns:a16="http://schemas.microsoft.com/office/drawing/2014/main" id="{9A84CF8C-97DF-86B8-999C-B0D95BA564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9381" y="6126934"/>
            <a:ext cx="3510657" cy="5260680"/>
          </a:xfrm>
          <a:prstGeom prst="rect">
            <a:avLst/>
          </a:prstGeom>
        </p:spPr>
      </p:pic>
      <p:pic>
        <p:nvPicPr>
          <p:cNvPr id="22" name="Bildobjekt 21" descr="En bild som visar person, utomhus, ränder&#10;&#10;Automatiskt genererad beskrivning">
            <a:extLst>
              <a:ext uri="{FF2B5EF4-FFF2-40B4-BE49-F238E27FC236}">
                <a16:creationId xmlns:a16="http://schemas.microsoft.com/office/drawing/2014/main" id="{B0910D65-ABBF-9533-347D-BB538327E5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80090" y="5949922"/>
            <a:ext cx="3557078" cy="5328825"/>
          </a:xfrm>
          <a:prstGeom prst="rect">
            <a:avLst/>
          </a:prstGeom>
        </p:spPr>
      </p:pic>
    </p:spTree>
    <p:extLst>
      <p:ext uri="{BB962C8B-B14F-4D97-AF65-F5344CB8AC3E}">
        <p14:creationId xmlns:p14="http://schemas.microsoft.com/office/powerpoint/2010/main" val="20034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type="body" sz="quarter" idx="13"/>
          </p:nvPr>
        </p:nvSpPr>
        <p:spPr/>
        <p:txBody>
          <a:bodyPr>
            <a:normAutofit fontScale="92500" lnSpcReduction="10000"/>
          </a:bodyPr>
          <a:lstStyle/>
          <a:p>
            <a:r>
              <a:rPr lang="sv-SE"/>
              <a:t>Syftet är att, utifrån gällande skyddslagstiftning, ge medarbetare bättre möjligheter till ett långt och hållbart arbetsliv.</a:t>
            </a:r>
          </a:p>
          <a:p>
            <a:r>
              <a:rPr lang="sv-SE"/>
              <a:t>Forskning visar att arbetstidens förläggning och möjligheten till vila har påverkan på medarbetares hälsa samt risker i arbetsmiljö och patientsäkerhet. Mer information finns bland annat i denna forskningrapport: </a:t>
            </a:r>
            <a:r>
              <a:rPr lang="sv-SE">
                <a:hlinkClick r:id="rId3"/>
              </a:rPr>
              <a:t>Stressforskningsrapport_322.pdf (skr.se)</a:t>
            </a:r>
            <a:br>
              <a:rPr lang="sv-SE"/>
            </a:br>
            <a:endParaRPr lang="sv-SE"/>
          </a:p>
          <a:p>
            <a:pPr marL="0" indent="0">
              <a:spcBef>
                <a:spcPts val="2803"/>
              </a:spcBef>
              <a:buNone/>
            </a:pPr>
            <a:r>
              <a:rPr lang="sv-SE" b="1">
                <a:solidFill>
                  <a:schemeClr val="dk1"/>
                </a:solidFill>
              </a:rPr>
              <a:t>Bakgrund</a:t>
            </a:r>
          </a:p>
          <a:p>
            <a:r>
              <a:rPr lang="sv-SE"/>
              <a:t>Bakgrunden till att förändringen genomförs nu är att EU-kommissionen har ifrågasatt om nuvarande kollektivavtal följer kommissionens arbetstidsdirektiv. Förändringarna gäller alla kommuner och regioner i Sverige.</a:t>
            </a:r>
          </a:p>
        </p:txBody>
      </p:sp>
      <p:sp>
        <p:nvSpPr>
          <p:cNvPr id="5" name="Rubrik 4">
            <a:extLst>
              <a:ext uri="{FF2B5EF4-FFF2-40B4-BE49-F238E27FC236}">
                <a16:creationId xmlns:a16="http://schemas.microsoft.com/office/drawing/2014/main" id="{79923D67-69B3-32E7-3453-7DD2FB8ADA0F}"/>
              </a:ext>
            </a:extLst>
          </p:cNvPr>
          <p:cNvSpPr>
            <a:spLocks noGrp="1"/>
          </p:cNvSpPr>
          <p:nvPr>
            <p:ph type="title"/>
          </p:nvPr>
        </p:nvSpPr>
        <p:spPr>
          <a:xfrm>
            <a:off x="1029640" y="0"/>
            <a:ext cx="17616567" cy="2043642"/>
          </a:xfrm>
        </p:spPr>
        <p:txBody>
          <a:bodyPr/>
          <a:lstStyle/>
          <a:p>
            <a:r>
              <a:rPr lang="sv-SE"/>
              <a:t>Varför förändras reglerna?</a:t>
            </a:r>
          </a:p>
        </p:txBody>
      </p:sp>
      <p:sp>
        <p:nvSpPr>
          <p:cNvPr id="8" name="Flödesschema: Koppling 7">
            <a:extLst>
              <a:ext uri="{FF2B5EF4-FFF2-40B4-BE49-F238E27FC236}">
                <a16:creationId xmlns:a16="http://schemas.microsoft.com/office/drawing/2014/main" id="{3AD94985-CBC5-454B-AC9F-D4B68D4C53C6}"/>
              </a:ext>
            </a:extLst>
          </p:cNvPr>
          <p:cNvSpPr/>
          <p:nvPr/>
        </p:nvSpPr>
        <p:spPr>
          <a:xfrm>
            <a:off x="14705660" y="786754"/>
            <a:ext cx="4368800" cy="2279450"/>
          </a:xfrm>
          <a:prstGeom prst="flowChartConnector">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b="1">
                <a:solidFill>
                  <a:schemeClr val="bg1"/>
                </a:solidFill>
              </a:rPr>
              <a:t>Syfte: ett långt och hållbart arbetsliv</a:t>
            </a:r>
          </a:p>
        </p:txBody>
      </p:sp>
      <p:sp>
        <p:nvSpPr>
          <p:cNvPr id="3" name="Platshållare för datum 2">
            <a:extLst>
              <a:ext uri="{FF2B5EF4-FFF2-40B4-BE49-F238E27FC236}">
                <a16:creationId xmlns:a16="http://schemas.microsoft.com/office/drawing/2014/main" id="{816C7B59-B057-94C4-3DAC-3B8F4F768BD2}"/>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6FDE44E0-81B2-B9E4-BB16-E4445DA6A73D}"/>
              </a:ext>
            </a:extLst>
          </p:cNvPr>
          <p:cNvSpPr>
            <a:spLocks noGrp="1"/>
          </p:cNvSpPr>
          <p:nvPr>
            <p:ph type="sldNum" sz="quarter" idx="12"/>
          </p:nvPr>
        </p:nvSpPr>
        <p:spPr/>
        <p:txBody>
          <a:bodyPr/>
          <a:lstStyle/>
          <a:p>
            <a:fld id="{38480145-259A-47DA-A30D-C906B9DB5C99}" type="slidenum">
              <a:rPr lang="sv-SE" smtClean="0"/>
              <a:t>4</a:t>
            </a:fld>
            <a:endParaRPr lang="sv-SE"/>
          </a:p>
        </p:txBody>
      </p:sp>
    </p:spTree>
    <p:extLst>
      <p:ext uri="{BB962C8B-B14F-4D97-AF65-F5344CB8AC3E}">
        <p14:creationId xmlns:p14="http://schemas.microsoft.com/office/powerpoint/2010/main" val="1427491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D366AF-2344-F262-1AE9-2713E4492ED3}"/>
              </a:ext>
            </a:extLst>
          </p:cNvPr>
          <p:cNvSpPr>
            <a:spLocks noGrp="1"/>
          </p:cNvSpPr>
          <p:nvPr>
            <p:ph type="title"/>
          </p:nvPr>
        </p:nvSpPr>
        <p:spPr>
          <a:xfrm>
            <a:off x="1015102" y="35196"/>
            <a:ext cx="17616567" cy="2043642"/>
          </a:xfrm>
        </p:spPr>
        <p:txBody>
          <a:bodyPr/>
          <a:lstStyle/>
          <a:p>
            <a:r>
              <a:rPr lang="sv-SE"/>
              <a:t>Lokal avvikelse</a:t>
            </a:r>
            <a:endParaRPr lang="sv-SE">
              <a:cs typeface="Calibri"/>
            </a:endParaRPr>
          </a:p>
        </p:txBody>
      </p:sp>
      <p:sp>
        <p:nvSpPr>
          <p:cNvPr id="3" name="Platshållare för innehåll 2">
            <a:extLst>
              <a:ext uri="{FF2B5EF4-FFF2-40B4-BE49-F238E27FC236}">
                <a16:creationId xmlns:a16="http://schemas.microsoft.com/office/drawing/2014/main" id="{3C8033E0-8D19-461B-1FDA-F019F3E3C7C1}"/>
              </a:ext>
            </a:extLst>
          </p:cNvPr>
          <p:cNvSpPr>
            <a:spLocks noGrp="1"/>
          </p:cNvSpPr>
          <p:nvPr>
            <p:ph idx="1"/>
          </p:nvPr>
        </p:nvSpPr>
        <p:spPr>
          <a:xfrm>
            <a:off x="1342842" y="3172693"/>
            <a:ext cx="15846201" cy="7462773"/>
          </a:xfrm>
        </p:spPr>
        <p:txBody>
          <a:bodyPr vert="horz" lIns="0" tIns="0" rIns="0" bIns="0" rtlCol="0" anchor="t">
            <a:normAutofit/>
          </a:bodyPr>
          <a:lstStyle/>
          <a:p>
            <a:pPr marL="0" indent="0">
              <a:buNone/>
            </a:pPr>
            <a:r>
              <a:rPr lang="sv-SE" sz="4000"/>
              <a:t>Möjligheten att teckna lokalt kollektivavtal eller göra överenskommelser med medarbetaren om avvikelser från regler om dygnsvila upphör. Detta för att det inte ska vara möjligt att kringgå det skyddsperspektiv som regler om dygnsvila utgör. </a:t>
            </a:r>
            <a:endParaRPr lang="sv-SE" sz="4000">
              <a:solidFill>
                <a:srgbClr val="000000"/>
              </a:solidFill>
              <a:latin typeface="Calibri Light"/>
              <a:cs typeface="Calibri Light"/>
            </a:endParaRPr>
          </a:p>
          <a:p>
            <a:pPr marL="345440" indent="-345440"/>
            <a:endParaRPr lang="sv-SE" sz="4800"/>
          </a:p>
          <a:p>
            <a:pPr marL="0" indent="0">
              <a:buNone/>
            </a:pPr>
            <a:r>
              <a:rPr lang="sv-SE" sz="4000"/>
              <a:t>Det innebär också att i den mån lokala kollektivavtal finns med sådana avvikelser, behöver de sägas upp eller ses över så att de överensstämmer med arbetstidslagen och AB.</a:t>
            </a:r>
            <a:r>
              <a:rPr lang="sv-SE" sz="3250"/>
              <a:t> </a:t>
            </a:r>
          </a:p>
          <a:p>
            <a:pPr marL="0" indent="0">
              <a:buNone/>
            </a:pPr>
            <a:endParaRPr lang="sv-SE"/>
          </a:p>
        </p:txBody>
      </p:sp>
      <p:sp>
        <p:nvSpPr>
          <p:cNvPr id="4" name="Platshållare för bildnummer 3"/>
          <p:cNvSpPr>
            <a:spLocks noGrp="1"/>
          </p:cNvSpPr>
          <p:nvPr>
            <p:ph type="sldNum" sz="quarter" idx="12"/>
          </p:nvPr>
        </p:nvSpPr>
        <p:spPr/>
        <p:txBody>
          <a:bodyPr/>
          <a:lstStyle/>
          <a:p>
            <a:fld id="{87D7CC10-5614-4767-A588-57C5CE40A9AA}" type="slidenum">
              <a:rPr lang="sv-SE" smtClean="0"/>
              <a:t>5</a:t>
            </a:fld>
            <a:endParaRPr lang="sv-SE"/>
          </a:p>
        </p:txBody>
      </p:sp>
      <p:sp>
        <p:nvSpPr>
          <p:cNvPr id="5" name="Platshållare för datum 4">
            <a:extLst>
              <a:ext uri="{FF2B5EF4-FFF2-40B4-BE49-F238E27FC236}">
                <a16:creationId xmlns:a16="http://schemas.microsoft.com/office/drawing/2014/main" id="{0FABF075-AD1E-2696-02E3-943E1871786B}"/>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257221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42979B-7470-4583-3909-FA3CB080E652}"/>
              </a:ext>
            </a:extLst>
          </p:cNvPr>
          <p:cNvSpPr>
            <a:spLocks noGrp="1"/>
          </p:cNvSpPr>
          <p:nvPr>
            <p:ph type="title"/>
          </p:nvPr>
        </p:nvSpPr>
        <p:spPr>
          <a:xfrm>
            <a:off x="1015102" y="0"/>
            <a:ext cx="17616567" cy="2043642"/>
          </a:xfrm>
        </p:spPr>
        <p:txBody>
          <a:bodyPr/>
          <a:lstStyle/>
          <a:p>
            <a:r>
              <a:rPr lang="sv-SE"/>
              <a:t>Arbetstidens förläggning</a:t>
            </a:r>
          </a:p>
        </p:txBody>
      </p:sp>
      <p:sp>
        <p:nvSpPr>
          <p:cNvPr id="3" name="Platshållare för datum 2">
            <a:extLst>
              <a:ext uri="{FF2B5EF4-FFF2-40B4-BE49-F238E27FC236}">
                <a16:creationId xmlns:a16="http://schemas.microsoft.com/office/drawing/2014/main" id="{EE494750-DFB5-BB2D-52E8-4AF82FDD6AF0}"/>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605C6D5B-5C08-ECC4-4439-9CACF7A5CB70}"/>
              </a:ext>
            </a:extLst>
          </p:cNvPr>
          <p:cNvSpPr>
            <a:spLocks noGrp="1"/>
          </p:cNvSpPr>
          <p:nvPr>
            <p:ph type="sldNum" sz="quarter" idx="12"/>
          </p:nvPr>
        </p:nvSpPr>
        <p:spPr/>
        <p:txBody>
          <a:bodyPr/>
          <a:lstStyle/>
          <a:p>
            <a:fld id="{38480145-259A-47DA-A30D-C906B9DB5C99}" type="slidenum">
              <a:rPr lang="sv-SE" smtClean="0"/>
              <a:t>6</a:t>
            </a:fld>
            <a:endParaRPr lang="sv-SE"/>
          </a:p>
        </p:txBody>
      </p:sp>
      <p:sp>
        <p:nvSpPr>
          <p:cNvPr id="5" name="Platshållare för text 4">
            <a:extLst>
              <a:ext uri="{FF2B5EF4-FFF2-40B4-BE49-F238E27FC236}">
                <a16:creationId xmlns:a16="http://schemas.microsoft.com/office/drawing/2014/main" id="{AA8DD0DF-4B57-EE9E-D7E6-295DF51A70D9}"/>
              </a:ext>
            </a:extLst>
          </p:cNvPr>
          <p:cNvSpPr>
            <a:spLocks noGrp="1"/>
          </p:cNvSpPr>
          <p:nvPr>
            <p:ph type="body" sz="quarter" idx="13"/>
          </p:nvPr>
        </p:nvSpPr>
        <p:spPr/>
        <p:txBody>
          <a:bodyPr/>
          <a:lstStyle/>
          <a:p>
            <a:r>
              <a:rPr lang="sv-SE" sz="4400"/>
              <a:t>Huvudregeln är att arbete och dygnsvila ska förläggas </a:t>
            </a:r>
            <a:r>
              <a:rPr lang="sv-SE" sz="4400" u="sng"/>
              <a:t>alternerande</a:t>
            </a:r>
            <a:r>
              <a:rPr lang="sv-SE" sz="4400"/>
              <a:t>, det vill säga omväxlande under varje period om 24 timmar. Det innebär att ett arbetspass i normalfallet ska följas av minst 11 timmars dygnsvila. </a:t>
            </a:r>
          </a:p>
          <a:p>
            <a:pPr lvl="1"/>
            <a:r>
              <a:rPr lang="sv-SE" sz="4000"/>
              <a:t>Vila, arbete, arbete, vila – NEJ, inte möjligt! </a:t>
            </a:r>
          </a:p>
          <a:p>
            <a:pPr lvl="1"/>
            <a:r>
              <a:rPr lang="sv-SE" sz="4000"/>
              <a:t>Arbete, minst 11 timmars dygnsvila, arbete, minst 11 timmars dygnsvila – JA!</a:t>
            </a:r>
          </a:p>
          <a:p>
            <a:r>
              <a:rPr lang="sv-SE" sz="4400"/>
              <a:t>Observera att dygnsvila och veckovila inte kan inträffa samtidigt i schemat. </a:t>
            </a:r>
          </a:p>
          <a:p>
            <a:pPr marL="432000" lvl="1" indent="0">
              <a:buNone/>
            </a:pPr>
            <a:endParaRPr lang="sv-SE" sz="4000"/>
          </a:p>
          <a:p>
            <a:endParaRPr lang="sv-SE" sz="4400"/>
          </a:p>
          <a:p>
            <a:endParaRPr lang="sv-SE"/>
          </a:p>
        </p:txBody>
      </p:sp>
    </p:spTree>
    <p:extLst>
      <p:ext uri="{BB962C8B-B14F-4D97-AF65-F5344CB8AC3E}">
        <p14:creationId xmlns:p14="http://schemas.microsoft.com/office/powerpoint/2010/main" val="187107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94FFC0-1A73-E802-87B5-9FE7B1602947}"/>
              </a:ext>
            </a:extLst>
          </p:cNvPr>
          <p:cNvSpPr>
            <a:spLocks noGrp="1"/>
          </p:cNvSpPr>
          <p:nvPr>
            <p:ph type="title"/>
          </p:nvPr>
        </p:nvSpPr>
        <p:spPr>
          <a:xfrm>
            <a:off x="1015102" y="0"/>
            <a:ext cx="17616567" cy="2043642"/>
          </a:xfrm>
        </p:spPr>
        <p:txBody>
          <a:bodyPr/>
          <a:lstStyle/>
          <a:p>
            <a:r>
              <a:rPr lang="sv-SE"/>
              <a:t>Arbetstidens förläggning</a:t>
            </a:r>
          </a:p>
        </p:txBody>
      </p:sp>
      <p:sp>
        <p:nvSpPr>
          <p:cNvPr id="3" name="Platshållare för datum 2">
            <a:extLst>
              <a:ext uri="{FF2B5EF4-FFF2-40B4-BE49-F238E27FC236}">
                <a16:creationId xmlns:a16="http://schemas.microsoft.com/office/drawing/2014/main" id="{DA6378C7-4420-3B64-9980-F87CED4EC812}"/>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48B9B4BF-01A5-AEC1-F76D-65DD7DF36262}"/>
              </a:ext>
            </a:extLst>
          </p:cNvPr>
          <p:cNvSpPr>
            <a:spLocks noGrp="1"/>
          </p:cNvSpPr>
          <p:nvPr>
            <p:ph type="sldNum" sz="quarter" idx="12"/>
          </p:nvPr>
        </p:nvSpPr>
        <p:spPr/>
        <p:txBody>
          <a:bodyPr/>
          <a:lstStyle/>
          <a:p>
            <a:fld id="{38480145-259A-47DA-A30D-C906B9DB5C99}" type="slidenum">
              <a:rPr lang="sv-SE" smtClean="0"/>
              <a:t>7</a:t>
            </a:fld>
            <a:endParaRPr lang="sv-SE"/>
          </a:p>
        </p:txBody>
      </p:sp>
      <p:sp>
        <p:nvSpPr>
          <p:cNvPr id="5" name="Platshållare för text 4">
            <a:extLst>
              <a:ext uri="{FF2B5EF4-FFF2-40B4-BE49-F238E27FC236}">
                <a16:creationId xmlns:a16="http://schemas.microsoft.com/office/drawing/2014/main" id="{82634FD1-3C51-C35F-2FEC-7126033E62DA}"/>
              </a:ext>
            </a:extLst>
          </p:cNvPr>
          <p:cNvSpPr>
            <a:spLocks noGrp="1"/>
          </p:cNvSpPr>
          <p:nvPr>
            <p:ph type="body" sz="quarter" idx="13"/>
          </p:nvPr>
        </p:nvSpPr>
        <p:spPr/>
        <p:txBody>
          <a:bodyPr>
            <a:normAutofit/>
          </a:bodyPr>
          <a:lstStyle/>
          <a:p>
            <a:pPr marL="345440" indent="-345440"/>
            <a:r>
              <a:rPr lang="sv-SE" sz="4400"/>
              <a:t>Av schemat ska följande framgå:</a:t>
            </a:r>
          </a:p>
          <a:p>
            <a:pPr marL="755840" lvl="1" indent="-345440"/>
            <a:r>
              <a:rPr lang="sv-SE" sz="4000"/>
              <a:t>ordinarie arbetstid samt eventuell jour och beredskap</a:t>
            </a:r>
          </a:p>
          <a:p>
            <a:pPr marL="755840" lvl="1" indent="-345440"/>
            <a:r>
              <a:rPr lang="sv-SE" sz="4000"/>
              <a:t>viloperiod </a:t>
            </a:r>
          </a:p>
          <a:p>
            <a:pPr marL="755840" lvl="1" indent="-345440"/>
            <a:r>
              <a:rPr lang="sv-SE" sz="4000"/>
              <a:t>tidpunkt för när dygnsberäkning inleds (24-timmarsperiod) = </a:t>
            </a:r>
            <a:r>
              <a:rPr lang="sv-SE" sz="4000" err="1"/>
              <a:t>dygnsbryt</a:t>
            </a:r>
            <a:endParaRPr lang="sv-SE" sz="4000"/>
          </a:p>
          <a:p>
            <a:pPr marL="345440" indent="-345440"/>
            <a:r>
              <a:rPr lang="sv-SE" sz="4400"/>
              <a:t>Vid tillämpning av ISP måste chef kontrollera att de nya reglerna om dygnsvila uppfylls. Om medarbetaren önskemål strider mot bestämmelserna är önskemålet inte möjligt att tillgodose. </a:t>
            </a:r>
          </a:p>
        </p:txBody>
      </p:sp>
    </p:spTree>
    <p:extLst>
      <p:ext uri="{BB962C8B-B14F-4D97-AF65-F5344CB8AC3E}">
        <p14:creationId xmlns:p14="http://schemas.microsoft.com/office/powerpoint/2010/main" val="309893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94FFC0-1A73-E802-87B5-9FE7B1602947}"/>
              </a:ext>
            </a:extLst>
          </p:cNvPr>
          <p:cNvSpPr>
            <a:spLocks noGrp="1"/>
          </p:cNvSpPr>
          <p:nvPr>
            <p:ph type="title"/>
          </p:nvPr>
        </p:nvSpPr>
        <p:spPr>
          <a:xfrm>
            <a:off x="1015102" y="0"/>
            <a:ext cx="17616567" cy="2043642"/>
          </a:xfrm>
        </p:spPr>
        <p:txBody>
          <a:bodyPr/>
          <a:lstStyle/>
          <a:p>
            <a:r>
              <a:rPr lang="sv-SE"/>
              <a:t>Arbetstidens förläggning - Dygnsbryt</a:t>
            </a:r>
          </a:p>
        </p:txBody>
      </p:sp>
      <p:sp>
        <p:nvSpPr>
          <p:cNvPr id="3" name="Platshållare för datum 2">
            <a:extLst>
              <a:ext uri="{FF2B5EF4-FFF2-40B4-BE49-F238E27FC236}">
                <a16:creationId xmlns:a16="http://schemas.microsoft.com/office/drawing/2014/main" id="{DA6378C7-4420-3B64-9980-F87CED4EC812}"/>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48B9B4BF-01A5-AEC1-F76D-65DD7DF36262}"/>
              </a:ext>
            </a:extLst>
          </p:cNvPr>
          <p:cNvSpPr>
            <a:spLocks noGrp="1"/>
          </p:cNvSpPr>
          <p:nvPr>
            <p:ph type="sldNum" sz="quarter" idx="12"/>
          </p:nvPr>
        </p:nvSpPr>
        <p:spPr/>
        <p:txBody>
          <a:bodyPr/>
          <a:lstStyle/>
          <a:p>
            <a:fld id="{38480145-259A-47DA-A30D-C906B9DB5C99}" type="slidenum">
              <a:rPr lang="sv-SE" smtClean="0"/>
              <a:t>8</a:t>
            </a:fld>
            <a:endParaRPr lang="sv-SE"/>
          </a:p>
        </p:txBody>
      </p:sp>
      <p:sp>
        <p:nvSpPr>
          <p:cNvPr id="5" name="Platshållare för text 4">
            <a:extLst>
              <a:ext uri="{FF2B5EF4-FFF2-40B4-BE49-F238E27FC236}">
                <a16:creationId xmlns:a16="http://schemas.microsoft.com/office/drawing/2014/main" id="{82634FD1-3C51-C35F-2FEC-7126033E62DA}"/>
              </a:ext>
            </a:extLst>
          </p:cNvPr>
          <p:cNvSpPr>
            <a:spLocks noGrp="1"/>
          </p:cNvSpPr>
          <p:nvPr>
            <p:ph type="body" sz="quarter" idx="13"/>
          </p:nvPr>
        </p:nvSpPr>
        <p:spPr/>
        <p:txBody>
          <a:bodyPr>
            <a:normAutofit lnSpcReduction="10000"/>
          </a:bodyPr>
          <a:lstStyle/>
          <a:p>
            <a:pPr algn="l"/>
            <a:r>
              <a:rPr lang="sv-SE" sz="4400"/>
              <a:t>För varje medarbetare ska en 24-timmarsperiod fastställas vid varje ny beräkningsperiod. </a:t>
            </a:r>
          </a:p>
          <a:p>
            <a:pPr algn="l"/>
            <a:r>
              <a:rPr lang="sv-SE" sz="4400"/>
              <a:t>24-timmarsperioden kan vid behov bytas vid varje ny beräkningsperiod.</a:t>
            </a:r>
          </a:p>
          <a:p>
            <a:pPr algn="l"/>
            <a:r>
              <a:rPr lang="sv-SE" sz="4400">
                <a:ea typeface="+mn-lt"/>
                <a:cs typeface="+mn-lt"/>
              </a:rPr>
              <a:t>Ett rekommenderat </a:t>
            </a:r>
            <a:r>
              <a:rPr lang="sv-SE" sz="4400" err="1">
                <a:ea typeface="+mn-lt"/>
                <a:cs typeface="+mn-lt"/>
              </a:rPr>
              <a:t>dygnsbryt</a:t>
            </a:r>
            <a:r>
              <a:rPr lang="sv-SE" sz="4400">
                <a:ea typeface="+mn-lt"/>
                <a:cs typeface="+mn-lt"/>
              </a:rPr>
              <a:t> är mellan 19:00-20:00, men kan anpassas utifrån behov i verksamheten. (Dock ska </a:t>
            </a:r>
            <a:r>
              <a:rPr lang="sv-SE" sz="4400" err="1">
                <a:ea typeface="+mn-lt"/>
                <a:cs typeface="+mn-lt"/>
              </a:rPr>
              <a:t>dygnsbrytet</a:t>
            </a:r>
            <a:r>
              <a:rPr lang="sv-SE" sz="4400">
                <a:ea typeface="+mn-lt"/>
                <a:cs typeface="+mn-lt"/>
              </a:rPr>
              <a:t> inte flyttas under schemaperioden)</a:t>
            </a:r>
            <a:endParaRPr lang="sv-SE" sz="3600">
              <a:ea typeface="+mn-lt"/>
              <a:cs typeface="+mn-lt"/>
            </a:endParaRPr>
          </a:p>
          <a:p>
            <a:pPr algn="l"/>
            <a:r>
              <a:rPr lang="sv-SE" sz="4400" kern="1200">
                <a:solidFill>
                  <a:schemeClr val="tx1"/>
                </a:solidFill>
                <a:effectLst/>
                <a:latin typeface="+mn-lt"/>
                <a:ea typeface="+mn-ea"/>
                <a:cs typeface="+mn-cs"/>
              </a:rPr>
              <a:t>Schemaperiod och beräkningsperiod behöver inte vara detsamma men inom regionen sammanfaller de ofta. I så</a:t>
            </a:r>
            <a:r>
              <a:rPr lang="sv-SE" sz="4400" kern="1200" baseline="0">
                <a:solidFill>
                  <a:schemeClr val="tx1"/>
                </a:solidFill>
                <a:effectLst/>
                <a:latin typeface="+mn-lt"/>
                <a:ea typeface="+mn-ea"/>
                <a:cs typeface="+mn-cs"/>
              </a:rPr>
              <a:t> fall blir b</a:t>
            </a:r>
            <a:r>
              <a:rPr lang="sv-SE" sz="4400" kern="1200">
                <a:solidFill>
                  <a:schemeClr val="tx1"/>
                </a:solidFill>
                <a:effectLst/>
                <a:latin typeface="+mn-lt"/>
                <a:ea typeface="+mn-ea"/>
                <a:cs typeface="+mn-cs"/>
              </a:rPr>
              <a:t>eräkningsperiod=schemaperiodens längd.</a:t>
            </a:r>
          </a:p>
          <a:p>
            <a:pPr algn="l"/>
            <a:r>
              <a:rPr lang="sv-SE" sz="4400" kern="1200">
                <a:solidFill>
                  <a:schemeClr val="tx1"/>
                </a:solidFill>
                <a:effectLst/>
                <a:latin typeface="+mn-lt"/>
                <a:ea typeface="+mn-ea"/>
                <a:cs typeface="+mn-cs"/>
              </a:rPr>
              <a:t>En beräkningsperiod (=schemaperiodens längd) kan vara maximalt 16 veckor lång. </a:t>
            </a:r>
            <a:endParaRPr lang="sv-SE" sz="3600"/>
          </a:p>
        </p:txBody>
      </p:sp>
    </p:spTree>
    <p:extLst>
      <p:ext uri="{BB962C8B-B14F-4D97-AF65-F5344CB8AC3E}">
        <p14:creationId xmlns:p14="http://schemas.microsoft.com/office/powerpoint/2010/main" val="17555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327CBC-C12E-05E5-0050-4760A06C7379}"/>
              </a:ext>
            </a:extLst>
          </p:cNvPr>
          <p:cNvSpPr>
            <a:spLocks noGrp="1"/>
          </p:cNvSpPr>
          <p:nvPr>
            <p:ph type="title"/>
          </p:nvPr>
        </p:nvSpPr>
        <p:spPr>
          <a:xfrm>
            <a:off x="1015102" y="0"/>
            <a:ext cx="17616567" cy="2043642"/>
          </a:xfrm>
        </p:spPr>
        <p:txBody>
          <a:bodyPr/>
          <a:lstStyle/>
          <a:p>
            <a:r>
              <a:rPr lang="sv-SE"/>
              <a:t>Arbetstidens förläggning - </a:t>
            </a:r>
            <a:r>
              <a:rPr lang="sv-SE" err="1"/>
              <a:t>Schemabryt</a:t>
            </a:r>
            <a:endParaRPr lang="sv-SE"/>
          </a:p>
        </p:txBody>
      </p:sp>
      <p:sp>
        <p:nvSpPr>
          <p:cNvPr id="3" name="Platshållare för datum 2">
            <a:extLst>
              <a:ext uri="{FF2B5EF4-FFF2-40B4-BE49-F238E27FC236}">
                <a16:creationId xmlns:a16="http://schemas.microsoft.com/office/drawing/2014/main" id="{B3A26A89-3B1F-3A41-837B-5F56DC740083}"/>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67F5DA02-3353-C402-2388-B3186A9B4A70}"/>
              </a:ext>
            </a:extLst>
          </p:cNvPr>
          <p:cNvSpPr>
            <a:spLocks noGrp="1"/>
          </p:cNvSpPr>
          <p:nvPr>
            <p:ph type="sldNum" sz="quarter" idx="12"/>
          </p:nvPr>
        </p:nvSpPr>
        <p:spPr/>
        <p:txBody>
          <a:bodyPr/>
          <a:lstStyle/>
          <a:p>
            <a:fld id="{38480145-259A-47DA-A30D-C906B9DB5C99}" type="slidenum">
              <a:rPr lang="sv-SE" smtClean="0"/>
              <a:t>9</a:t>
            </a:fld>
            <a:endParaRPr lang="sv-SE"/>
          </a:p>
        </p:txBody>
      </p:sp>
      <p:sp>
        <p:nvSpPr>
          <p:cNvPr id="5" name="Platshållare för text 4">
            <a:extLst>
              <a:ext uri="{FF2B5EF4-FFF2-40B4-BE49-F238E27FC236}">
                <a16:creationId xmlns:a16="http://schemas.microsoft.com/office/drawing/2014/main" id="{5217281D-4BBE-8DF7-7897-52E2B8E2E416}"/>
              </a:ext>
            </a:extLst>
          </p:cNvPr>
          <p:cNvSpPr>
            <a:spLocks noGrp="1"/>
          </p:cNvSpPr>
          <p:nvPr>
            <p:ph type="body" sz="quarter" idx="13"/>
          </p:nvPr>
        </p:nvSpPr>
        <p:spPr/>
        <p:txBody>
          <a:bodyPr/>
          <a:lstStyle/>
          <a:p>
            <a:r>
              <a:rPr lang="sv-SE"/>
              <a:t>Verksamheter med ISP rekommenderas att bryta schemaperioden efter sommaren (Schemaperiod 4)</a:t>
            </a:r>
          </a:p>
          <a:p>
            <a:pPr lvl="1"/>
            <a:r>
              <a:rPr lang="sv-SE"/>
              <a:t>Exempel: </a:t>
            </a:r>
            <a:br>
              <a:rPr lang="sv-SE"/>
            </a:br>
            <a:r>
              <a:rPr lang="sv-SE"/>
              <a:t>V 36-39 Nuvarande schemaförutsättningar (bortsett från söndag v 39)</a:t>
            </a:r>
            <a:br>
              <a:rPr lang="sv-SE"/>
            </a:br>
            <a:r>
              <a:rPr lang="sv-SE"/>
              <a:t>Fr o m söndag v 39 ska ny reglerna om dygnsvila tillämpas</a:t>
            </a:r>
          </a:p>
          <a:p>
            <a:r>
              <a:rPr lang="sv-SE"/>
              <a:t>Arbetet ska följa regionens tidplan (bildspel chefsplatsen) men detta möjliggör att de sista delarna kring schemat kan fastställas efter sommaren. </a:t>
            </a:r>
          </a:p>
          <a:p>
            <a:endParaRPr lang="sv-SE"/>
          </a:p>
        </p:txBody>
      </p:sp>
    </p:spTree>
    <p:extLst>
      <p:ext uri="{BB962C8B-B14F-4D97-AF65-F5344CB8AC3E}">
        <p14:creationId xmlns:p14="http://schemas.microsoft.com/office/powerpoint/2010/main" val="275149097"/>
      </p:ext>
    </p:extLst>
  </p:cSld>
  <p:clrMapOvr>
    <a:masterClrMapping/>
  </p:clrMapOvr>
</p:sld>
</file>

<file path=ppt/theme/theme1.xml><?xml version="1.0" encoding="utf-8"?>
<a:theme xmlns:a="http://schemas.openxmlformats.org/drawingml/2006/main" name="Region Västmanland Rosa">
  <a:themeElements>
    <a:clrScheme name="Region Västmanland Rosa">
      <a:dk1>
        <a:sysClr val="windowText" lastClr="000000"/>
      </a:dk1>
      <a:lt1>
        <a:sysClr val="window" lastClr="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0039DAB0-7D38-4811-8BB1-C6C4965A58F0}"/>
    </a:ext>
  </a:extLst>
</a:theme>
</file>

<file path=ppt/theme/theme2.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3.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3FE3202A5336849BF2D4618D55BB0BF" ma:contentTypeVersion="14" ma:contentTypeDescription="Skapa ett nytt dokument." ma:contentTypeScope="" ma:versionID="9ffaf88c9a231c32dbc762be23f15669">
  <xsd:schema xmlns:xsd="http://www.w3.org/2001/XMLSchema" xmlns:xs="http://www.w3.org/2001/XMLSchema" xmlns:p="http://schemas.microsoft.com/office/2006/metadata/properties" xmlns:ns2="8a70c927-fded-49e2-a6ba-358ee0b9e42b" xmlns:ns3="4f448219-7085-4a09-a9c4-54138ce5fead" targetNamespace="http://schemas.microsoft.com/office/2006/metadata/properties" ma:root="true" ma:fieldsID="7e490cb19f429808d10480ffb6e51e52" ns2:_="" ns3:_="">
    <xsd:import namespace="8a70c927-fded-49e2-a6ba-358ee0b9e42b"/>
    <xsd:import namespace="4f448219-7085-4a09-a9c4-54138ce5fea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70c927-fded-49e2-a6ba-358ee0b9e4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448219-7085-4a09-a9c4-54138ce5fead"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09747b64-c9af-4485-9dfd-1428757311f3}" ma:internalName="TaxCatchAll" ma:showField="CatchAllData" ma:web="4f448219-7085-4a09-a9c4-54138ce5fe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f448219-7085-4a09-a9c4-54138ce5fead" xsi:nil="true"/>
    <lcf76f155ced4ddcb4097134ff3c332f xmlns="8a70c927-fded-49e2-a6ba-358ee0b9e42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41836F-050D-448E-A7B6-564A2A1A1FC4}">
  <ds:schemaRefs>
    <ds:schemaRef ds:uri="http://schemas.microsoft.com/sharepoint/v3/contenttype/forms"/>
  </ds:schemaRefs>
</ds:datastoreItem>
</file>

<file path=customXml/itemProps2.xml><?xml version="1.0" encoding="utf-8"?>
<ds:datastoreItem xmlns:ds="http://schemas.openxmlformats.org/officeDocument/2006/customXml" ds:itemID="{F76453D1-E2EF-4A6F-B1AC-A6BB01331577}">
  <ds:schemaRefs>
    <ds:schemaRef ds:uri="4f448219-7085-4a09-a9c4-54138ce5fead"/>
    <ds:schemaRef ds:uri="8a70c927-fded-49e2-a6ba-358ee0b9e4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D298639-A577-4F3F-91F2-8D6ABE55571D}">
  <ds:schemaRefs>
    <ds:schemaRef ds:uri="http://schemas.microsoft.com/office/2006/documentManagement/types"/>
    <ds:schemaRef ds:uri="http://schemas.microsoft.com/office/infopath/2007/PartnerControls"/>
    <ds:schemaRef ds:uri="http://schemas.microsoft.com/office/2006/metadata/properties"/>
    <ds:schemaRef ds:uri="http://purl.org/dc/dcmitype/"/>
    <ds:schemaRef ds:uri="4f448219-7085-4a09-a9c4-54138ce5fead"/>
    <ds:schemaRef ds:uri="http://purl.org/dc/elements/1.1/"/>
    <ds:schemaRef ds:uri="http://schemas.openxmlformats.org/package/2006/metadata/core-properties"/>
    <ds:schemaRef ds:uri="8a70c927-fded-49e2-a6ba-358ee0b9e42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Powerpointmall RV</Template>
  <TotalTime>0</TotalTime>
  <Words>1485</Words>
  <Application>Microsoft Office PowerPoint</Application>
  <PresentationFormat>Anpassad</PresentationFormat>
  <Paragraphs>158</Paragraphs>
  <Slides>18</Slides>
  <Notes>9</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18</vt:i4>
      </vt:variant>
    </vt:vector>
  </HeadingPairs>
  <TitlesOfParts>
    <vt:vector size="24" baseType="lpstr">
      <vt:lpstr>Arial</vt:lpstr>
      <vt:lpstr>Calibri</vt:lpstr>
      <vt:lpstr>Calibri Light</vt:lpstr>
      <vt:lpstr>Region Västmanland Rosa</vt:lpstr>
      <vt:lpstr>Region Västmanland Blå</vt:lpstr>
      <vt:lpstr>Region Västmanland Grön</vt:lpstr>
      <vt:lpstr>Praktiskt material  – nya regler för dygnsvila och arbetsförläggning</vt:lpstr>
      <vt:lpstr>Innehåll</vt:lpstr>
      <vt:lpstr>Ändringar gällande arbetstid, dygnsvila </vt:lpstr>
      <vt:lpstr>Varför förändras reglerna?</vt:lpstr>
      <vt:lpstr>Lokal avvikelse</vt:lpstr>
      <vt:lpstr>Arbetstidens förläggning</vt:lpstr>
      <vt:lpstr>Arbetstidens förläggning</vt:lpstr>
      <vt:lpstr>Arbetstidens förläggning - Dygnsbryt</vt:lpstr>
      <vt:lpstr>Arbetstidens förläggning - Schemabryt</vt:lpstr>
      <vt:lpstr>Avvikelse från 11 timmars dygnsvila</vt:lpstr>
      <vt:lpstr>Oförutsedd händelse, avvikelse från 11 timmars dygnsvila</vt:lpstr>
      <vt:lpstr>Oförutsedd händelse, avvikelse från 11 timmars dygnsvila</vt:lpstr>
      <vt:lpstr>Oförutsedd händelse, avvikelse från 11 timmars dygnsvila</vt:lpstr>
      <vt:lpstr>Oförutsedd händelse, exempel 1</vt:lpstr>
      <vt:lpstr>Oförutsedd händelse, exempel 2</vt:lpstr>
      <vt:lpstr>Oförutsedd händelse, exempel 3</vt:lpstr>
      <vt:lpstr>PowerPoint-presentation</vt:lpstr>
      <vt:lpstr>Vill du veta 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Carina Berglund</dc:creator>
  <cp:lastModifiedBy>Sara Fagerström</cp:lastModifiedBy>
  <cp:revision>1</cp:revision>
  <dcterms:created xsi:type="dcterms:W3CDTF">2020-01-20T12:00:57Z</dcterms:created>
  <dcterms:modified xsi:type="dcterms:W3CDTF">2023-04-11T13:46:46Z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2019-05-20T00:00:00Z</vt:filetime>
  </property>
  <property fmtid="{D5CDD505-2E9C-101B-9397-08002B2CF9AE}" pid="3" name="Creator">
    <vt:lpwstr>Adobe InDesign 14.0 (Macintosh)</vt:lpwstr>
  </property>
  <property fmtid="{D5CDD505-2E9C-101B-9397-08002B2CF9AE}" pid="4" name="LastSaved">
    <vt:filetime>2019-05-29T00:00:00Z</vt:filetime>
  </property>
  <property fmtid="{D5CDD505-2E9C-101B-9397-08002B2CF9AE}" pid="5" name="ContentTypeId">
    <vt:lpwstr>0x010100A3FE3202A5336849BF2D4618D55BB0BF</vt:lpwstr>
  </property>
  <property fmtid="{D5CDD505-2E9C-101B-9397-08002B2CF9AE}" pid="6" name="MediaServiceImageTags">
    <vt:lpwstr/>
  </property>
</Properties>
</file>