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648" r:id="rId5"/>
    <p:sldMasterId id="2147483703" r:id="rId6"/>
  </p:sldMasterIdLst>
  <p:notesMasterIdLst>
    <p:notesMasterId r:id="rId14"/>
  </p:notesMasterIdLst>
  <p:sldIdLst>
    <p:sldId id="294" r:id="rId7"/>
    <p:sldId id="281" r:id="rId8"/>
    <p:sldId id="282" r:id="rId9"/>
    <p:sldId id="284" r:id="rId10"/>
    <p:sldId id="297" r:id="rId11"/>
    <p:sldId id="296" r:id="rId12"/>
    <p:sldId id="289" r:id="rId13"/>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E5F021-50EE-D430-9DF5-A9DB8C9DD03A}" name="Sara Larsson" initials="SL" userId="S::sara.larsson@regionvastmanland.se::3a73072c-67b8-4ecb-8e74-aba0a290be26" providerId="AD"/>
  <p188:author id="{18375026-9EA6-5CF9-4EA7-2B956C196EFE}" name="Sara Fagerström" initials="SF" userId="S::sara.fagerstrom@regionvastmanland.se::ff2b79d8-9bd8-4bf6-a3e6-76befd82dbac" providerId="AD"/>
  <p188:author id="{B818E937-8F7C-D812-FE5B-4F08114115C3}" name="Markus Körberg" initials="MK" userId="S::markus.korberg@regionvastmanland.se::db893b71-1ed0-4369-97dd-c0bf28a4441c" providerId="AD"/>
  <p188:author id="{5FF627E1-DBC0-582D-9528-12FE3683AF13}" name="Fredrik Nordström" initials="FN" userId="S::fredrik.nordstrom@regionvastmanland.se::66051e96-abfe-4230-9c21-2e387fed42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 Almroth" initials="LA" lastIdx="1" clrIdx="0">
    <p:extLst>
      <p:ext uri="{19B8F6BF-5375-455C-9EA6-DF929625EA0E}">
        <p15:presenceInfo xmlns:p15="http://schemas.microsoft.com/office/powerpoint/2012/main" userId="S::lars.almroth@regionvastmanland.se::051e562d-642c-4d3d-803e-f509923a2cd4" providerId="AD"/>
      </p:ext>
    </p:extLst>
  </p:cmAuthor>
  <p:cmAuthor id="2" name="Markus Körberg" initials="MK" lastIdx="1" clrIdx="1">
    <p:extLst>
      <p:ext uri="{19B8F6BF-5375-455C-9EA6-DF929625EA0E}">
        <p15:presenceInfo xmlns:p15="http://schemas.microsoft.com/office/powerpoint/2012/main" userId="S::markus.korberg@regionvastmanland.se::db893b71-1ed0-4369-97dd-c0bf28a44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F2"/>
    <a:srgbClr val="DFECF9"/>
    <a:srgbClr val="DCEEEB"/>
    <a:srgbClr val="E9F6F7"/>
    <a:srgbClr val="F4DEE6"/>
    <a:srgbClr val="DFFFFF"/>
    <a:srgbClr val="E1F6FF"/>
    <a:srgbClr val="D2E6F5"/>
    <a:srgbClr val="E8F5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E85AE-B4D9-4989-B850-FF57E248DCB2}" vWet="2" dt="2023-04-11T13:42:43.330"/>
    <p1510:client id="{21FED2C9-FF92-467B-9571-AF9971C957BF}" vWet="2" dt="2023-04-11T11:06:49.352"/>
    <p1510:client id="{A40B2480-86DE-495F-8AE2-9438274459AA}" v="74" dt="2023-04-11T11:12:51.939"/>
    <p1510:client id="{E6927500-DEAE-4C0D-A744-E216D96638C9}" v="884" dt="2023-04-11T14:17:16.0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20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Larsson" userId="3a73072c-67b8-4ecb-8e74-aba0a290be26" providerId="ADAL" clId="{A40B2480-86DE-495F-8AE2-9438274459AA}"/>
    <pc:docChg chg="custSel modSld modMainMaster">
      <pc:chgData name="Sara Larsson" userId="3a73072c-67b8-4ecb-8e74-aba0a290be26" providerId="ADAL" clId="{A40B2480-86DE-495F-8AE2-9438274459AA}" dt="2023-04-11T11:12:51.939" v="78" actId="6549"/>
      <pc:docMkLst>
        <pc:docMk/>
      </pc:docMkLst>
      <pc:sldChg chg="modSp mod">
        <pc:chgData name="Sara Larsson" userId="3a73072c-67b8-4ecb-8e74-aba0a290be26" providerId="ADAL" clId="{A40B2480-86DE-495F-8AE2-9438274459AA}" dt="2023-04-11T11:07:21.466" v="24" actId="1076"/>
        <pc:sldMkLst>
          <pc:docMk/>
          <pc:sldMk cId="735765914" sldId="281"/>
        </pc:sldMkLst>
        <pc:spChg chg="mod">
          <ac:chgData name="Sara Larsson" userId="3a73072c-67b8-4ecb-8e74-aba0a290be26" providerId="ADAL" clId="{A40B2480-86DE-495F-8AE2-9438274459AA}" dt="2023-04-11T11:07:21.466" v="24" actId="1076"/>
          <ac:spMkLst>
            <pc:docMk/>
            <pc:sldMk cId="735765914" sldId="281"/>
            <ac:spMk id="2" creationId="{00000000-0000-0000-0000-000000000000}"/>
          </ac:spMkLst>
        </pc:spChg>
      </pc:sldChg>
      <pc:sldChg chg="modSp mod">
        <pc:chgData name="Sara Larsson" userId="3a73072c-67b8-4ecb-8e74-aba0a290be26" providerId="ADAL" clId="{A40B2480-86DE-495F-8AE2-9438274459AA}" dt="2023-04-11T11:10:55.928" v="76" actId="6549"/>
        <pc:sldMkLst>
          <pc:docMk/>
          <pc:sldMk cId="1818564326" sldId="282"/>
        </pc:sldMkLst>
        <pc:spChg chg="mod">
          <ac:chgData name="Sara Larsson" userId="3a73072c-67b8-4ecb-8e74-aba0a290be26" providerId="ADAL" clId="{A40B2480-86DE-495F-8AE2-9438274459AA}" dt="2023-04-11T11:10:55.928" v="76" actId="6549"/>
          <ac:spMkLst>
            <pc:docMk/>
            <pc:sldMk cId="1818564326" sldId="282"/>
            <ac:spMk id="2" creationId="{3CEEF697-44CD-B9ED-9C0B-19D0BB0E52AD}"/>
          </ac:spMkLst>
        </pc:spChg>
      </pc:sldChg>
      <pc:sldChg chg="modSp mod">
        <pc:chgData name="Sara Larsson" userId="3a73072c-67b8-4ecb-8e74-aba0a290be26" providerId="ADAL" clId="{A40B2480-86DE-495F-8AE2-9438274459AA}" dt="2023-04-11T11:09:11.449" v="30" actId="1076"/>
        <pc:sldMkLst>
          <pc:docMk/>
          <pc:sldMk cId="729726006" sldId="284"/>
        </pc:sldMkLst>
        <pc:spChg chg="mod">
          <ac:chgData name="Sara Larsson" userId="3a73072c-67b8-4ecb-8e74-aba0a290be26" providerId="ADAL" clId="{A40B2480-86DE-495F-8AE2-9438274459AA}" dt="2023-04-11T11:09:11.449" v="30" actId="1076"/>
          <ac:spMkLst>
            <pc:docMk/>
            <pc:sldMk cId="729726006" sldId="284"/>
            <ac:spMk id="3" creationId="{87CE1900-B228-7D1B-954C-480D76AE51AF}"/>
          </ac:spMkLst>
        </pc:spChg>
      </pc:sldChg>
      <pc:sldChg chg="modSp mod">
        <pc:chgData name="Sara Larsson" userId="3a73072c-67b8-4ecb-8e74-aba0a290be26" providerId="ADAL" clId="{A40B2480-86DE-495F-8AE2-9438274459AA}" dt="2023-04-11T04:47:59.847" v="20" actId="6549"/>
        <pc:sldMkLst>
          <pc:docMk/>
          <pc:sldMk cId="1991817216" sldId="289"/>
        </pc:sldMkLst>
        <pc:spChg chg="mod">
          <ac:chgData name="Sara Larsson" userId="3a73072c-67b8-4ecb-8e74-aba0a290be26" providerId="ADAL" clId="{A40B2480-86DE-495F-8AE2-9438274459AA}" dt="2023-04-11T04:47:59.847" v="20" actId="6549"/>
          <ac:spMkLst>
            <pc:docMk/>
            <pc:sldMk cId="1991817216" sldId="289"/>
            <ac:spMk id="9" creationId="{00000000-0000-0000-0000-000000000000}"/>
          </ac:spMkLst>
        </pc:spChg>
      </pc:sldChg>
      <pc:sldChg chg="addSp delSp modSp mod">
        <pc:chgData name="Sara Larsson" userId="3a73072c-67b8-4ecb-8e74-aba0a290be26" providerId="ADAL" clId="{A40B2480-86DE-495F-8AE2-9438274459AA}" dt="2023-04-06T08:08:38.093" v="4" actId="478"/>
        <pc:sldMkLst>
          <pc:docMk/>
          <pc:sldMk cId="2568339027" sldId="294"/>
        </pc:sldMkLst>
        <pc:spChg chg="add del mod">
          <ac:chgData name="Sara Larsson" userId="3a73072c-67b8-4ecb-8e74-aba0a290be26" providerId="ADAL" clId="{A40B2480-86DE-495F-8AE2-9438274459AA}" dt="2023-04-06T08:08:38.093" v="4" actId="478"/>
          <ac:spMkLst>
            <pc:docMk/>
            <pc:sldMk cId="2568339027" sldId="294"/>
            <ac:spMk id="2" creationId="{1D67DA38-8281-7C2F-866A-5FD1E3E1F591}"/>
          </ac:spMkLst>
        </pc:spChg>
      </pc:sldChg>
      <pc:sldChg chg="modSp mod modCm">
        <pc:chgData name="Sara Larsson" userId="3a73072c-67b8-4ecb-8e74-aba0a290be26" providerId="ADAL" clId="{A40B2480-86DE-495F-8AE2-9438274459AA}" dt="2023-04-11T11:09:44.921" v="31" actId="1076"/>
        <pc:sldMkLst>
          <pc:docMk/>
          <pc:sldMk cId="211692544" sldId="295"/>
        </pc:sldMkLst>
        <pc:spChg chg="mod">
          <ac:chgData name="Sara Larsson" userId="3a73072c-67b8-4ecb-8e74-aba0a290be26" providerId="ADAL" clId="{A40B2480-86DE-495F-8AE2-9438274459AA}" dt="2023-04-11T11:09:44.921" v="31" actId="1076"/>
          <ac:spMkLst>
            <pc:docMk/>
            <pc:sldMk cId="211692544" sldId="295"/>
            <ac:spMk id="2" creationId="{568ED010-1435-A4A9-BCBE-446E502CF6B9}"/>
          </ac:spMkLst>
        </pc:spChg>
      </pc:sldChg>
      <pc:sldChg chg="modSp mod">
        <pc:chgData name="Sara Larsson" userId="3a73072c-67b8-4ecb-8e74-aba0a290be26" providerId="ADAL" clId="{A40B2480-86DE-495F-8AE2-9438274459AA}" dt="2023-04-11T11:08:33.568" v="29" actId="1076"/>
        <pc:sldMkLst>
          <pc:docMk/>
          <pc:sldMk cId="2447567745" sldId="296"/>
        </pc:sldMkLst>
        <pc:spChg chg="mod">
          <ac:chgData name="Sara Larsson" userId="3a73072c-67b8-4ecb-8e74-aba0a290be26" providerId="ADAL" clId="{A40B2480-86DE-495F-8AE2-9438274459AA}" dt="2023-04-11T11:08:33.568" v="29" actId="1076"/>
          <ac:spMkLst>
            <pc:docMk/>
            <pc:sldMk cId="2447567745" sldId="296"/>
            <ac:spMk id="2" creationId="{F71528B5-1E66-28A1-0299-79099DBFEAEC}"/>
          </ac:spMkLst>
        </pc:spChg>
      </pc:sldChg>
      <pc:sldChg chg="modSp mod">
        <pc:chgData name="Sara Larsson" userId="3a73072c-67b8-4ecb-8e74-aba0a290be26" providerId="ADAL" clId="{A40B2480-86DE-495F-8AE2-9438274459AA}" dt="2023-04-11T11:12:51.939" v="78" actId="6549"/>
        <pc:sldMkLst>
          <pc:docMk/>
          <pc:sldMk cId="1285221889" sldId="305"/>
        </pc:sldMkLst>
        <pc:spChg chg="mod">
          <ac:chgData name="Sara Larsson" userId="3a73072c-67b8-4ecb-8e74-aba0a290be26" providerId="ADAL" clId="{A40B2480-86DE-495F-8AE2-9438274459AA}" dt="2023-04-11T11:12:51.939" v="78" actId="6549"/>
          <ac:spMkLst>
            <pc:docMk/>
            <pc:sldMk cId="1285221889" sldId="305"/>
            <ac:spMk id="6" creationId="{18F0E1BC-D233-E37B-F14E-ADAF394C6F70}"/>
          </ac:spMkLst>
        </pc:spChg>
      </pc:sldChg>
      <pc:sldMasterChg chg="modSldLayout">
        <pc:chgData name="Sara Larsson" userId="3a73072c-67b8-4ecb-8e74-aba0a290be26" providerId="ADAL" clId="{A40B2480-86DE-495F-8AE2-9438274459AA}" dt="2023-04-11T04:47:34.011" v="17" actId="478"/>
        <pc:sldMasterMkLst>
          <pc:docMk/>
          <pc:sldMasterMk cId="1773209084" sldId="2147483728"/>
        </pc:sldMasterMkLst>
        <pc:sldLayoutChg chg="addSp delSp modSp mod">
          <pc:chgData name="Sara Larsson" userId="3a73072c-67b8-4ecb-8e74-aba0a290be26" providerId="ADAL" clId="{A40B2480-86DE-495F-8AE2-9438274459AA}" dt="2023-04-11T04:47:03.235" v="11" actId="478"/>
          <pc:sldLayoutMkLst>
            <pc:docMk/>
            <pc:sldMasterMk cId="1773209084" sldId="2147483728"/>
            <pc:sldLayoutMk cId="3532130461" sldId="2147483729"/>
          </pc:sldLayoutMkLst>
          <pc:spChg chg="add del mod">
            <ac:chgData name="Sara Larsson" userId="3a73072c-67b8-4ecb-8e74-aba0a290be26" providerId="ADAL" clId="{A40B2480-86DE-495F-8AE2-9438274459AA}" dt="2023-04-11T04:47:03.235" v="11" actId="478"/>
            <ac:spMkLst>
              <pc:docMk/>
              <pc:sldMasterMk cId="1773209084" sldId="2147483728"/>
              <pc:sldLayoutMk cId="3532130461" sldId="2147483729"/>
              <ac:spMk id="4" creationId="{DF65C215-E7A1-B3B1-5641-EF5BF99F2989}"/>
            </ac:spMkLst>
          </pc:spChg>
        </pc:sldLayoutChg>
        <pc:sldLayoutChg chg="addSp delSp modSp mod">
          <pc:chgData name="Sara Larsson" userId="3a73072c-67b8-4ecb-8e74-aba0a290be26" providerId="ADAL" clId="{A40B2480-86DE-495F-8AE2-9438274459AA}" dt="2023-04-11T04:47:08.172" v="12" actId="478"/>
          <pc:sldLayoutMkLst>
            <pc:docMk/>
            <pc:sldMasterMk cId="1773209084" sldId="2147483728"/>
            <pc:sldLayoutMk cId="4074316058" sldId="2147483732"/>
          </pc:sldLayoutMkLst>
          <pc:spChg chg="add del mod">
            <ac:chgData name="Sara Larsson" userId="3a73072c-67b8-4ecb-8e74-aba0a290be26" providerId="ADAL" clId="{A40B2480-86DE-495F-8AE2-9438274459AA}" dt="2023-04-11T04:47:08.172" v="12" actId="478"/>
            <ac:spMkLst>
              <pc:docMk/>
              <pc:sldMasterMk cId="1773209084" sldId="2147483728"/>
              <pc:sldLayoutMk cId="4074316058" sldId="2147483732"/>
              <ac:spMk id="3" creationId="{2F5DE6BA-BBC3-7663-82B0-9DF8F7333B54}"/>
            </ac:spMkLst>
          </pc:spChg>
        </pc:sldLayoutChg>
        <pc:sldLayoutChg chg="addSp delSp modSp mod">
          <pc:chgData name="Sara Larsson" userId="3a73072c-67b8-4ecb-8e74-aba0a290be26" providerId="ADAL" clId="{A40B2480-86DE-495F-8AE2-9438274459AA}" dt="2023-04-11T04:47:12.980" v="13" actId="478"/>
          <pc:sldLayoutMkLst>
            <pc:docMk/>
            <pc:sldMasterMk cId="1773209084" sldId="2147483728"/>
            <pc:sldLayoutMk cId="3639253894" sldId="2147483735"/>
          </pc:sldLayoutMkLst>
          <pc:spChg chg="add del mod">
            <ac:chgData name="Sara Larsson" userId="3a73072c-67b8-4ecb-8e74-aba0a290be26" providerId="ADAL" clId="{A40B2480-86DE-495F-8AE2-9438274459AA}" dt="2023-04-11T04:47:12.980" v="13" actId="478"/>
            <ac:spMkLst>
              <pc:docMk/>
              <pc:sldMasterMk cId="1773209084" sldId="2147483728"/>
              <pc:sldLayoutMk cId="3639253894" sldId="2147483735"/>
              <ac:spMk id="8" creationId="{ECE0CD9A-4E27-0D46-DEA1-9BF59C6CC2BE}"/>
            </ac:spMkLst>
          </pc:spChg>
        </pc:sldLayoutChg>
        <pc:sldLayoutChg chg="addSp delSp modSp mod">
          <pc:chgData name="Sara Larsson" userId="3a73072c-67b8-4ecb-8e74-aba0a290be26" providerId="ADAL" clId="{A40B2480-86DE-495F-8AE2-9438274459AA}" dt="2023-04-11T04:47:17.775" v="14" actId="478"/>
          <pc:sldLayoutMkLst>
            <pc:docMk/>
            <pc:sldMasterMk cId="1773209084" sldId="2147483728"/>
            <pc:sldLayoutMk cId="4204256718" sldId="2147483738"/>
          </pc:sldLayoutMkLst>
          <pc:spChg chg="add del mod">
            <ac:chgData name="Sara Larsson" userId="3a73072c-67b8-4ecb-8e74-aba0a290be26" providerId="ADAL" clId="{A40B2480-86DE-495F-8AE2-9438274459AA}" dt="2023-04-11T04:47:17.775" v="14" actId="478"/>
            <ac:spMkLst>
              <pc:docMk/>
              <pc:sldMasterMk cId="1773209084" sldId="2147483728"/>
              <pc:sldLayoutMk cId="4204256718" sldId="2147483738"/>
              <ac:spMk id="2" creationId="{DFBD711B-A3AB-C33C-FDFD-63B5678B016C}"/>
            </ac:spMkLst>
          </pc:spChg>
        </pc:sldLayoutChg>
        <pc:sldLayoutChg chg="addSp delSp modSp mod">
          <pc:chgData name="Sara Larsson" userId="3a73072c-67b8-4ecb-8e74-aba0a290be26" providerId="ADAL" clId="{A40B2480-86DE-495F-8AE2-9438274459AA}" dt="2023-04-11T04:47:22.708" v="15" actId="478"/>
          <pc:sldLayoutMkLst>
            <pc:docMk/>
            <pc:sldMasterMk cId="1773209084" sldId="2147483728"/>
            <pc:sldLayoutMk cId="2702392017" sldId="2147483741"/>
          </pc:sldLayoutMkLst>
          <pc:spChg chg="add del mod">
            <ac:chgData name="Sara Larsson" userId="3a73072c-67b8-4ecb-8e74-aba0a290be26" providerId="ADAL" clId="{A40B2480-86DE-495F-8AE2-9438274459AA}" dt="2023-04-11T04:47:22.708" v="15" actId="478"/>
            <ac:spMkLst>
              <pc:docMk/>
              <pc:sldMasterMk cId="1773209084" sldId="2147483728"/>
              <pc:sldLayoutMk cId="2702392017" sldId="2147483741"/>
              <ac:spMk id="2" creationId="{B05B6663-6DC3-CA9A-34F0-88D6BD2197F8}"/>
            </ac:spMkLst>
          </pc:spChg>
        </pc:sldLayoutChg>
        <pc:sldLayoutChg chg="addSp delSp modSp mod">
          <pc:chgData name="Sara Larsson" userId="3a73072c-67b8-4ecb-8e74-aba0a290be26" providerId="ADAL" clId="{A40B2480-86DE-495F-8AE2-9438274459AA}" dt="2023-04-11T04:47:28.617" v="16" actId="478"/>
          <pc:sldLayoutMkLst>
            <pc:docMk/>
            <pc:sldMasterMk cId="1773209084" sldId="2147483728"/>
            <pc:sldLayoutMk cId="1564501552" sldId="2147483748"/>
          </pc:sldLayoutMkLst>
          <pc:spChg chg="add del mod">
            <ac:chgData name="Sara Larsson" userId="3a73072c-67b8-4ecb-8e74-aba0a290be26" providerId="ADAL" clId="{A40B2480-86DE-495F-8AE2-9438274459AA}" dt="2023-04-11T04:47:28.617" v="16" actId="478"/>
            <ac:spMkLst>
              <pc:docMk/>
              <pc:sldMasterMk cId="1773209084" sldId="2147483728"/>
              <pc:sldLayoutMk cId="1564501552" sldId="2147483748"/>
              <ac:spMk id="4" creationId="{F5B5CABB-59C2-0C31-80EC-2C3AB947633A}"/>
            </ac:spMkLst>
          </pc:spChg>
        </pc:sldLayoutChg>
        <pc:sldLayoutChg chg="addSp delSp modSp mod">
          <pc:chgData name="Sara Larsson" userId="3a73072c-67b8-4ecb-8e74-aba0a290be26" providerId="ADAL" clId="{A40B2480-86DE-495F-8AE2-9438274459AA}" dt="2023-04-11T04:47:34.011" v="17" actId="478"/>
          <pc:sldLayoutMkLst>
            <pc:docMk/>
            <pc:sldMasterMk cId="1773209084" sldId="2147483728"/>
            <pc:sldLayoutMk cId="3755823845" sldId="2147483749"/>
          </pc:sldLayoutMkLst>
          <pc:spChg chg="add del mod">
            <ac:chgData name="Sara Larsson" userId="3a73072c-67b8-4ecb-8e74-aba0a290be26" providerId="ADAL" clId="{A40B2480-86DE-495F-8AE2-9438274459AA}" dt="2023-04-11T04:47:34.011" v="17" actId="478"/>
            <ac:spMkLst>
              <pc:docMk/>
              <pc:sldMasterMk cId="1773209084" sldId="2147483728"/>
              <pc:sldLayoutMk cId="3755823845" sldId="2147483749"/>
              <ac:spMk id="7" creationId="{7B585593-1F8F-61EF-B40A-CA8D111BF04F}"/>
            </ac:spMkLst>
          </pc:spChg>
        </pc:sldLayoutChg>
      </pc:sldMasterChg>
    </pc:docChg>
  </pc:docChgLst>
  <pc:docChgLst>
    <pc:chgData name="Sara Fagerström" userId="ff2b79d8-9bd8-4bf6-a3e6-76befd82dbac" providerId="ADAL" clId="{E6927500-DEAE-4C0D-A744-E216D96638C9}"/>
    <pc:docChg chg="undo custSel addSld delSld modSld">
      <pc:chgData name="Sara Fagerström" userId="ff2b79d8-9bd8-4bf6-a3e6-76befd82dbac" providerId="ADAL" clId="{E6927500-DEAE-4C0D-A744-E216D96638C9}" dt="2023-04-11T14:17:16.012" v="1038" actId="47"/>
      <pc:docMkLst>
        <pc:docMk/>
      </pc:docMkLst>
      <pc:sldChg chg="modSp mod addCm delCm">
        <pc:chgData name="Sara Fagerström" userId="ff2b79d8-9bd8-4bf6-a3e6-76befd82dbac" providerId="ADAL" clId="{E6927500-DEAE-4C0D-A744-E216D96638C9}" dt="2023-04-11T13:56:31.475" v="631" actId="20577"/>
        <pc:sldMkLst>
          <pc:docMk/>
          <pc:sldMk cId="1818564326" sldId="282"/>
        </pc:sldMkLst>
        <pc:spChg chg="mod">
          <ac:chgData name="Sara Fagerström" userId="ff2b79d8-9bd8-4bf6-a3e6-76befd82dbac" providerId="ADAL" clId="{E6927500-DEAE-4C0D-A744-E216D96638C9}" dt="2023-04-11T13:56:31.475" v="631" actId="20577"/>
          <ac:spMkLst>
            <pc:docMk/>
            <pc:sldMk cId="1818564326" sldId="282"/>
            <ac:spMk id="2" creationId="{3CEEF697-44CD-B9ED-9C0B-19D0BB0E52AD}"/>
          </ac:spMkLst>
        </pc:spChg>
      </pc:sldChg>
      <pc:sldChg chg="del">
        <pc:chgData name="Sara Fagerström" userId="ff2b79d8-9bd8-4bf6-a3e6-76befd82dbac" providerId="ADAL" clId="{E6927500-DEAE-4C0D-A744-E216D96638C9}" dt="2023-04-11T09:02:37.013" v="163" actId="47"/>
        <pc:sldMkLst>
          <pc:docMk/>
          <pc:sldMk cId="1233963288" sldId="283"/>
        </pc:sldMkLst>
      </pc:sldChg>
      <pc:sldChg chg="modSp mod">
        <pc:chgData name="Sara Fagerström" userId="ff2b79d8-9bd8-4bf6-a3e6-76befd82dbac" providerId="ADAL" clId="{E6927500-DEAE-4C0D-A744-E216D96638C9}" dt="2023-04-11T14:05:33.492" v="642" actId="6549"/>
        <pc:sldMkLst>
          <pc:docMk/>
          <pc:sldMk cId="729726006" sldId="284"/>
        </pc:sldMkLst>
        <pc:spChg chg="mod">
          <ac:chgData name="Sara Fagerström" userId="ff2b79d8-9bd8-4bf6-a3e6-76befd82dbac" providerId="ADAL" clId="{E6927500-DEAE-4C0D-A744-E216D96638C9}" dt="2023-04-11T14:02:32.008" v="639" actId="14100"/>
          <ac:spMkLst>
            <pc:docMk/>
            <pc:sldMk cId="729726006" sldId="284"/>
            <ac:spMk id="2" creationId="{7C34D994-8238-FB03-7001-9F2137F6F0B4}"/>
          </ac:spMkLst>
        </pc:spChg>
        <pc:spChg chg="mod">
          <ac:chgData name="Sara Fagerström" userId="ff2b79d8-9bd8-4bf6-a3e6-76befd82dbac" providerId="ADAL" clId="{E6927500-DEAE-4C0D-A744-E216D96638C9}" dt="2023-04-11T14:05:33.492" v="642" actId="6549"/>
          <ac:spMkLst>
            <pc:docMk/>
            <pc:sldMk cId="729726006" sldId="284"/>
            <ac:spMk id="3" creationId="{87CE1900-B228-7D1B-954C-480D76AE51AF}"/>
          </ac:spMkLst>
        </pc:spChg>
      </pc:sldChg>
      <pc:sldChg chg="modSp del mod">
        <pc:chgData name="Sara Fagerström" userId="ff2b79d8-9bd8-4bf6-a3e6-76befd82dbac" providerId="ADAL" clId="{E6927500-DEAE-4C0D-A744-E216D96638C9}" dt="2023-04-11T09:05:31.965" v="170" actId="2696"/>
        <pc:sldMkLst>
          <pc:docMk/>
          <pc:sldMk cId="3190262122" sldId="285"/>
        </pc:sldMkLst>
        <pc:spChg chg="mod">
          <ac:chgData name="Sara Fagerström" userId="ff2b79d8-9bd8-4bf6-a3e6-76befd82dbac" providerId="ADAL" clId="{E6927500-DEAE-4C0D-A744-E216D96638C9}" dt="2023-04-11T09:03:40.260" v="166" actId="5793"/>
          <ac:spMkLst>
            <pc:docMk/>
            <pc:sldMk cId="3190262122" sldId="285"/>
            <ac:spMk id="2" creationId="{452B5684-4A4C-CF4D-693B-AD6641F0A991}"/>
          </ac:spMkLst>
        </pc:spChg>
      </pc:sldChg>
      <pc:sldChg chg="del">
        <pc:chgData name="Sara Fagerström" userId="ff2b79d8-9bd8-4bf6-a3e6-76befd82dbac" providerId="ADAL" clId="{E6927500-DEAE-4C0D-A744-E216D96638C9}" dt="2023-04-11T09:06:23.843" v="177" actId="2696"/>
        <pc:sldMkLst>
          <pc:docMk/>
          <pc:sldMk cId="3997237819" sldId="286"/>
        </pc:sldMkLst>
      </pc:sldChg>
      <pc:sldChg chg="modSp mod">
        <pc:chgData name="Sara Fagerström" userId="ff2b79d8-9bd8-4bf6-a3e6-76befd82dbac" providerId="ADAL" clId="{E6927500-DEAE-4C0D-A744-E216D96638C9}" dt="2023-04-06T12:04:46.940" v="158" actId="20577"/>
        <pc:sldMkLst>
          <pc:docMk/>
          <pc:sldMk cId="2568339027" sldId="294"/>
        </pc:sldMkLst>
        <pc:spChg chg="mod">
          <ac:chgData name="Sara Fagerström" userId="ff2b79d8-9bd8-4bf6-a3e6-76befd82dbac" providerId="ADAL" clId="{E6927500-DEAE-4C0D-A744-E216D96638C9}" dt="2023-04-06T12:04:46.940" v="158" actId="20577"/>
          <ac:spMkLst>
            <pc:docMk/>
            <pc:sldMk cId="2568339027" sldId="294"/>
            <ac:spMk id="4" creationId="{BA801C4C-9AAD-4BE3-ABA4-D1D4551509ED}"/>
          </ac:spMkLst>
        </pc:spChg>
        <pc:spChg chg="mod">
          <ac:chgData name="Sara Fagerström" userId="ff2b79d8-9bd8-4bf6-a3e6-76befd82dbac" providerId="ADAL" clId="{E6927500-DEAE-4C0D-A744-E216D96638C9}" dt="2023-04-06T12:04:08.819" v="147" actId="1076"/>
          <ac:spMkLst>
            <pc:docMk/>
            <pc:sldMk cId="2568339027" sldId="294"/>
            <ac:spMk id="6" creationId="{137691CA-6C5E-44F7-A28E-CD5793BAAFDF}"/>
          </ac:spMkLst>
        </pc:spChg>
      </pc:sldChg>
      <pc:sldChg chg="modSp new del mod addCm delCm">
        <pc:chgData name="Sara Fagerström" userId="ff2b79d8-9bd8-4bf6-a3e6-76befd82dbac" providerId="ADAL" clId="{E6927500-DEAE-4C0D-A744-E216D96638C9}" dt="2023-04-11T14:17:16.012" v="1038" actId="47"/>
        <pc:sldMkLst>
          <pc:docMk/>
          <pc:sldMk cId="211692544" sldId="295"/>
        </pc:sldMkLst>
        <pc:spChg chg="mod">
          <ac:chgData name="Sara Fagerström" userId="ff2b79d8-9bd8-4bf6-a3e6-76befd82dbac" providerId="ADAL" clId="{E6927500-DEAE-4C0D-A744-E216D96638C9}" dt="2023-04-11T14:05:11.412" v="640" actId="403"/>
          <ac:spMkLst>
            <pc:docMk/>
            <pc:sldMk cId="211692544" sldId="295"/>
            <ac:spMk id="2" creationId="{568ED010-1435-A4A9-BCBE-446E502CF6B9}"/>
          </ac:spMkLst>
        </pc:spChg>
        <pc:spChg chg="mod">
          <ac:chgData name="Sara Fagerström" userId="ff2b79d8-9bd8-4bf6-a3e6-76befd82dbac" providerId="ADAL" clId="{E6927500-DEAE-4C0D-A744-E216D96638C9}" dt="2023-04-11T14:16:37.910" v="1021" actId="20577"/>
          <ac:spMkLst>
            <pc:docMk/>
            <pc:sldMk cId="211692544" sldId="295"/>
            <ac:spMk id="5" creationId="{C9D6133C-AE7B-FB53-9DD2-AD5E6861A452}"/>
          </ac:spMkLst>
        </pc:spChg>
      </pc:sldChg>
      <pc:sldChg chg="modSp new mod">
        <pc:chgData name="Sara Fagerström" userId="ff2b79d8-9bd8-4bf6-a3e6-76befd82dbac" providerId="ADAL" clId="{E6927500-DEAE-4C0D-A744-E216D96638C9}" dt="2023-04-11T09:06:14.578" v="176" actId="5793"/>
        <pc:sldMkLst>
          <pc:docMk/>
          <pc:sldMk cId="2447567745" sldId="296"/>
        </pc:sldMkLst>
        <pc:spChg chg="mod">
          <ac:chgData name="Sara Fagerström" userId="ff2b79d8-9bd8-4bf6-a3e6-76befd82dbac" providerId="ADAL" clId="{E6927500-DEAE-4C0D-A744-E216D96638C9}" dt="2023-04-11T09:06:00.065" v="173" actId="20577"/>
          <ac:spMkLst>
            <pc:docMk/>
            <pc:sldMk cId="2447567745" sldId="296"/>
            <ac:spMk id="2" creationId="{F71528B5-1E66-28A1-0299-79099DBFEAEC}"/>
          </ac:spMkLst>
        </pc:spChg>
        <pc:spChg chg="mod">
          <ac:chgData name="Sara Fagerström" userId="ff2b79d8-9bd8-4bf6-a3e6-76befd82dbac" providerId="ADAL" clId="{E6927500-DEAE-4C0D-A744-E216D96638C9}" dt="2023-04-11T09:06:14.578" v="176" actId="5793"/>
          <ac:spMkLst>
            <pc:docMk/>
            <pc:sldMk cId="2447567745" sldId="296"/>
            <ac:spMk id="5" creationId="{A9F3EFE5-4B07-8512-9E32-12EB704D173F}"/>
          </ac:spMkLst>
        </pc:spChg>
      </pc:sldChg>
      <pc:sldChg chg="modSp add mod">
        <pc:chgData name="Sara Fagerström" userId="ff2b79d8-9bd8-4bf6-a3e6-76befd82dbac" providerId="ADAL" clId="{E6927500-DEAE-4C0D-A744-E216D96638C9}" dt="2023-04-11T14:16:56.017" v="1037" actId="20577"/>
        <pc:sldMkLst>
          <pc:docMk/>
          <pc:sldMk cId="791829779" sldId="297"/>
        </pc:sldMkLst>
        <pc:spChg chg="mod">
          <ac:chgData name="Sara Fagerström" userId="ff2b79d8-9bd8-4bf6-a3e6-76befd82dbac" providerId="ADAL" clId="{E6927500-DEAE-4C0D-A744-E216D96638C9}" dt="2023-04-11T14:16:56.017" v="1037" actId="20577"/>
          <ac:spMkLst>
            <pc:docMk/>
            <pc:sldMk cId="791829779" sldId="297"/>
            <ac:spMk id="5" creationId="{C9D6133C-AE7B-FB53-9DD2-AD5E6861A452}"/>
          </ac:spMkLst>
        </pc:spChg>
      </pc:sldChg>
      <pc:sldChg chg="del">
        <pc:chgData name="Sara Fagerström" userId="ff2b79d8-9bd8-4bf6-a3e6-76befd82dbac" providerId="ADAL" clId="{E6927500-DEAE-4C0D-A744-E216D96638C9}" dt="2023-04-11T13:53:00.877" v="180" actId="47"/>
        <pc:sldMkLst>
          <pc:docMk/>
          <pc:sldMk cId="1285221889"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2023-04-11</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AFA29A9-AA65-47B7-8995-F8D4E3F3B00C}" type="slidenum">
              <a:rPr lang="sv-SE" smtClean="0"/>
              <a:t>2</a:t>
            </a:fld>
            <a:endParaRPr lang="sv-SE"/>
          </a:p>
        </p:txBody>
      </p:sp>
    </p:spTree>
    <p:extLst>
      <p:ext uri="{BB962C8B-B14F-4D97-AF65-F5344CB8AC3E}">
        <p14:creationId xmlns:p14="http://schemas.microsoft.com/office/powerpoint/2010/main" val="427230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3</a:t>
            </a:fld>
            <a:endParaRPr lang="sv-SE"/>
          </a:p>
        </p:txBody>
      </p:sp>
    </p:spTree>
    <p:extLst>
      <p:ext uri="{BB962C8B-B14F-4D97-AF65-F5344CB8AC3E}">
        <p14:creationId xmlns:p14="http://schemas.microsoft.com/office/powerpoint/2010/main" val="367276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4</a:t>
            </a:fld>
            <a:endParaRPr lang="sv-SE"/>
          </a:p>
        </p:txBody>
      </p:sp>
    </p:spTree>
    <p:extLst>
      <p:ext uri="{BB962C8B-B14F-4D97-AF65-F5344CB8AC3E}">
        <p14:creationId xmlns:p14="http://schemas.microsoft.com/office/powerpoint/2010/main" val="193409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80C2CD-329B-4707-BC3F-F3FE4476C35F}" type="slidenum">
              <a:rPr lang="sv-SE" smtClean="0"/>
              <a:t>7</a:t>
            </a:fld>
            <a:endParaRPr lang="sv-SE"/>
          </a:p>
        </p:txBody>
      </p:sp>
    </p:spTree>
    <p:extLst>
      <p:ext uri="{BB962C8B-B14F-4D97-AF65-F5344CB8AC3E}">
        <p14:creationId xmlns:p14="http://schemas.microsoft.com/office/powerpoint/2010/main" val="3662319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213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r>
              <a:rPr lang="sv-SE"/>
              <a:t>2023-04-12</a:t>
            </a:r>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95790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3" y="478617"/>
            <a:ext cx="7704000" cy="187200"/>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2" y="478617"/>
            <a:ext cx="792000" cy="187200"/>
          </a:xfrm>
        </p:spPr>
        <p:txBody>
          <a:bodyPr/>
          <a:lstStyle/>
          <a:p>
            <a:r>
              <a:rPr lang="sv-SE"/>
              <a:t>2023-04-12</a:t>
            </a:r>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0" y="702000"/>
            <a:ext cx="9007200"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2" userDrawn="1">
          <p15:clr>
            <a:srgbClr val="FBAE40"/>
          </p15:clr>
        </p15:guide>
        <p15:guide id="3" pos="24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val="1"/>
              </a:ext>
            </a:extLst>
          </p:cNvPr>
          <p:cNvSpPr/>
          <p:nvPr userDrawn="1"/>
        </p:nvSpPr>
        <p:spPr>
          <a:xfrm>
            <a:off x="0" y="2680734"/>
            <a:ext cx="20104100" cy="7298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890438" y="607355"/>
            <a:ext cx="16374156" cy="1566418"/>
          </a:xfrm>
        </p:spPr>
        <p:txBody>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2837610" y="2976208"/>
            <a:ext cx="14441970" cy="67070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6262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val="1"/>
              </a:ext>
            </a:extLst>
          </p:cNvPr>
          <p:cNvSpPr/>
          <p:nvPr userDrawn="1"/>
        </p:nvSpPr>
        <p:spPr>
          <a:xfrm>
            <a:off x="296813" y="4229765"/>
            <a:ext cx="19510475" cy="575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2837610" y="717474"/>
            <a:ext cx="14428880" cy="1938839"/>
          </a:xfrm>
        </p:spPr>
        <p:txBody>
          <a:bodyPr anchor="b"/>
          <a:lstStyle>
            <a:lvl1pPr algn="ctr">
              <a:defRPr sz="6596">
                <a:solidFill>
                  <a:schemeClr val="accent6"/>
                </a:solidFill>
              </a:defRPr>
            </a:lvl1pPr>
          </a:lstStyle>
          <a:p>
            <a:r>
              <a:rPr lang="sv-SE"/>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2837610" y="2735397"/>
            <a:ext cx="14428880" cy="1326241"/>
          </a:xfrm>
        </p:spPr>
        <p:txBody>
          <a:bodyPr/>
          <a:lstStyle>
            <a:lvl1pPr marL="0" indent="0" algn="ctr">
              <a:lnSpc>
                <a:spcPct val="100000"/>
              </a:lnSpc>
              <a:spcBef>
                <a:spcPts val="0"/>
              </a:spcBef>
              <a:buNone/>
              <a:defRPr sz="3958">
                <a:solidFill>
                  <a:schemeClr val="accent6"/>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val="1"/>
              </a:ext>
            </a:extLst>
          </p:cNvPr>
          <p:cNvSpPr/>
          <p:nvPr userDrawn="1"/>
        </p:nvSpPr>
        <p:spPr>
          <a:xfrm>
            <a:off x="296813" y="4158924"/>
            <a:ext cx="13572030" cy="5752467"/>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sz="2968"/>
          </a:p>
        </p:txBody>
      </p:sp>
    </p:spTree>
    <p:extLst>
      <p:ext uri="{BB962C8B-B14F-4D97-AF65-F5344CB8AC3E}">
        <p14:creationId xmlns:p14="http://schemas.microsoft.com/office/powerpoint/2010/main" val="22746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28728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115610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DEB3D-34D6-DB3D-CE86-5E68ED1D1565}"/>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43E0DF0B-A2FA-A09A-58B6-1B240227B2C0}"/>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FDCD727-1F84-285E-2C65-BE3841CDF1FE}"/>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5882459-3A3B-45F9-EF72-273837B4D8D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5C2E01-DAC5-C74C-308D-1E4161B12C96}"/>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535923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1"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3" y="6279773"/>
            <a:ext cx="13635037" cy="2406650"/>
          </a:xfrm>
          <a:prstGeom prst="rect">
            <a:avLst/>
          </a:prstGeo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r>
              <a:rPr lang="sv-SE"/>
              <a:t>2023-04-12</a:t>
            </a:r>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1243766" y="3399671"/>
            <a:ext cx="17616566"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7431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r>
              <a:rPr lang="sv-SE"/>
              <a:t>2023-04-12</a:t>
            </a:r>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r>
              <a:rPr lang="sv-SE"/>
              <a:t>2023-04-12</a:t>
            </a:r>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0" y="702000"/>
            <a:ext cx="9007200"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8000" y="0"/>
            <a:ext cx="1096100"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2">
          <p15:clr>
            <a:srgbClr val="FBAE40"/>
          </p15:clr>
        </p15:guide>
        <p15:guide id="3" pos="24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6264274"/>
            <a:ext cx="1247156"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0"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0"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7" y="3408147"/>
            <a:ext cx="7828733"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156450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37558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0"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114857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8000" y="0"/>
            <a:ext cx="1096100"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0024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noProof="0"/>
              <a:t>2023-04-12</a:t>
            </a:r>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 id="2147483748" r:id="rId6"/>
    <p:sldLayoutId id="2147483749" r:id="rId7"/>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00" indent="-345600" eaLnBrk="1" hangingPunct="1">
        <a:lnSpc>
          <a:spcPct val="84000"/>
        </a:lnSpc>
        <a:spcAft>
          <a:spcPts val="2300"/>
        </a:spcAft>
        <a:buSzPct val="100000"/>
        <a:buFontTx/>
        <a:buBlip>
          <a:blip r:embed="rId10"/>
        </a:buBlip>
        <a:tabLst/>
        <a:defRPr sz="4250" spc="-110" baseline="0">
          <a:latin typeface="+mn-lt"/>
          <a:ea typeface="+mn-ea"/>
          <a:cs typeface="+mn-cs"/>
        </a:defRPr>
      </a:lvl1pPr>
      <a:lvl2pPr marL="756000" indent="-324000" eaLnBrk="1" hangingPunct="1">
        <a:lnSpc>
          <a:spcPct val="84000"/>
        </a:lnSpc>
        <a:spcAft>
          <a:spcPts val="2400"/>
        </a:spcAft>
        <a:buFontTx/>
        <a:buBlip>
          <a:blip r:embed="rId10"/>
        </a:buBlip>
        <a:defRPr sz="3850" spc="-110" baseline="0">
          <a:latin typeface="+mn-lt"/>
          <a:ea typeface="+mn-ea"/>
          <a:cs typeface="+mn-cs"/>
        </a:defRPr>
      </a:lvl2pPr>
      <a:lvl3pPr marL="1116000" indent="-288000" eaLnBrk="1" hangingPunct="1">
        <a:lnSpc>
          <a:spcPct val="84000"/>
        </a:lnSpc>
        <a:spcAft>
          <a:spcPts val="2500"/>
        </a:spcAft>
        <a:buFontTx/>
        <a:buBlip>
          <a:blip r:embed="rId10"/>
        </a:buBlip>
        <a:defRPr sz="3400" spc="-110" baseline="0">
          <a:latin typeface="+mn-lt"/>
          <a:ea typeface="+mn-ea"/>
          <a:cs typeface="+mn-cs"/>
        </a:defRPr>
      </a:lvl3pPr>
      <a:lvl4pPr marL="1458000" indent="-259200" eaLnBrk="1" hangingPunct="1">
        <a:lnSpc>
          <a:spcPct val="84000"/>
        </a:lnSpc>
        <a:spcAft>
          <a:spcPts val="2600"/>
        </a:spcAft>
        <a:buFontTx/>
        <a:buBlip>
          <a:blip r:embed="rId10"/>
        </a:buBlip>
        <a:defRPr sz="3000" spc="-110" baseline="0">
          <a:latin typeface="+mn-lt"/>
          <a:ea typeface="+mn-ea"/>
          <a:cs typeface="+mn-cs"/>
        </a:defRPr>
      </a:lvl4pPr>
      <a:lvl5pPr marL="1764000" indent="-252000" eaLnBrk="1" hangingPunct="1">
        <a:lnSpc>
          <a:spcPct val="86000"/>
        </a:lnSpc>
        <a:spcAft>
          <a:spcPts val="1500"/>
        </a:spcAft>
        <a:buFontTx/>
        <a:buBlip>
          <a:blip r:embed="rId10"/>
        </a:buBlip>
        <a:defRPr sz="28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12" cstate="print"/>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42" r:id="rId6"/>
    <p:sldLayoutId id="2147483743" r:id="rId7"/>
    <p:sldLayoutId id="2147483745" r:id="rId8"/>
    <p:sldLayoutId id="2147483746" r:id="rId9"/>
    <p:sldLayoutId id="2147483747" r:id="rId10"/>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13"/>
        </a:buBlip>
        <a:tabLst/>
        <a:defRPr sz="4250" spc="-110" baseline="0">
          <a:latin typeface="+mn-lt"/>
          <a:ea typeface="+mn-ea"/>
          <a:cs typeface="+mn-cs"/>
        </a:defRPr>
      </a:lvl1pPr>
      <a:lvl2pPr marL="756000" indent="-324000">
        <a:lnSpc>
          <a:spcPct val="84000"/>
        </a:lnSpc>
        <a:spcAft>
          <a:spcPts val="2400"/>
        </a:spcAft>
        <a:buFontTx/>
        <a:buBlip>
          <a:blip r:embed="rId13"/>
        </a:buBlip>
        <a:defRPr sz="3850" spc="-110" baseline="0">
          <a:latin typeface="+mn-lt"/>
          <a:ea typeface="+mn-ea"/>
          <a:cs typeface="+mn-cs"/>
        </a:defRPr>
      </a:lvl2pPr>
      <a:lvl3pPr marL="1116000" indent="-288000">
        <a:lnSpc>
          <a:spcPct val="84000"/>
        </a:lnSpc>
        <a:spcAft>
          <a:spcPts val="2500"/>
        </a:spcAft>
        <a:buFontTx/>
        <a:buBlip>
          <a:blip r:embed="rId13"/>
        </a:buBlip>
        <a:defRPr sz="3400" spc="-110" baseline="0">
          <a:latin typeface="+mn-lt"/>
          <a:ea typeface="+mn-ea"/>
          <a:cs typeface="+mn-cs"/>
        </a:defRPr>
      </a:lvl3pPr>
      <a:lvl4pPr marL="1458000" indent="-259200">
        <a:lnSpc>
          <a:spcPct val="84000"/>
        </a:lnSpc>
        <a:spcAft>
          <a:spcPts val="2600"/>
        </a:spcAft>
        <a:buFontTx/>
        <a:buBlip>
          <a:blip r:embed="rId13"/>
        </a:buBlip>
        <a:defRPr sz="3000" spc="-110" baseline="0">
          <a:latin typeface="+mn-lt"/>
          <a:ea typeface="+mn-ea"/>
          <a:cs typeface="+mn-cs"/>
        </a:defRPr>
      </a:lvl4pPr>
      <a:lvl5pPr marL="1764000" indent="-252000">
        <a:lnSpc>
          <a:spcPct val="86000"/>
        </a:lnSpc>
        <a:spcAft>
          <a:spcPts val="1500"/>
        </a:spcAft>
        <a:buFontTx/>
        <a:buBlip>
          <a:blip r:embed="rId13"/>
        </a:buBlip>
        <a:defRPr sz="2800" spc="-110" baseline="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6" y="3402000"/>
            <a:ext cx="17618400" cy="59868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8"/>
        </a:buBlip>
        <a:tabLst/>
        <a:defRPr lang="sv-SE" sz="4250" spc="-110" baseline="0" dirty="0" smtClean="0">
          <a:latin typeface="+mn-lt"/>
          <a:ea typeface="+mn-ea"/>
          <a:cs typeface="+mn-cs"/>
        </a:defRPr>
      </a:lvl1pPr>
      <a:lvl2pPr marL="756000" indent="-324000">
        <a:lnSpc>
          <a:spcPct val="84000"/>
        </a:lnSpc>
        <a:spcAft>
          <a:spcPts val="2400"/>
        </a:spcAft>
        <a:buFontTx/>
        <a:buBlip>
          <a:blip r:embed="rId8"/>
        </a:buBlip>
        <a:defRPr lang="sv-SE" sz="3850" spc="-110" baseline="0" dirty="0" smtClean="0">
          <a:latin typeface="+mn-lt"/>
          <a:ea typeface="+mn-ea"/>
          <a:cs typeface="+mn-cs"/>
        </a:defRPr>
      </a:lvl2pPr>
      <a:lvl3pPr marL="1116000" indent="-288000">
        <a:lnSpc>
          <a:spcPct val="84000"/>
        </a:lnSpc>
        <a:spcAft>
          <a:spcPts val="2500"/>
        </a:spcAft>
        <a:buFontTx/>
        <a:buBlip>
          <a:blip r:embed="rId8"/>
        </a:buBlip>
        <a:defRPr lang="sv-SE" sz="3400" spc="-110" baseline="0" dirty="0" smtClean="0">
          <a:latin typeface="+mn-lt"/>
          <a:ea typeface="+mn-ea"/>
          <a:cs typeface="+mn-cs"/>
        </a:defRPr>
      </a:lvl3pPr>
      <a:lvl4pPr marL="1458000" indent="-259200">
        <a:lnSpc>
          <a:spcPct val="84000"/>
        </a:lnSpc>
        <a:spcAft>
          <a:spcPts val="2600"/>
        </a:spcAft>
        <a:buFontTx/>
        <a:buBlip>
          <a:blip r:embed="rId8"/>
        </a:buBlip>
        <a:defRPr lang="sv-SE" sz="3000" spc="-110" baseline="0" dirty="0" smtClean="0">
          <a:latin typeface="+mn-lt"/>
          <a:ea typeface="+mn-ea"/>
          <a:cs typeface="+mn-cs"/>
        </a:defRPr>
      </a:lvl4pPr>
      <a:lvl5pPr marL="1764000" indent="-252000">
        <a:lnSpc>
          <a:spcPct val="86000"/>
        </a:lnSpc>
        <a:spcAft>
          <a:spcPts val="1500"/>
        </a:spcAft>
        <a:buFontTx/>
        <a:buBlip>
          <a:blip r:embed="rId8"/>
        </a:buBlip>
        <a:defRPr lang="sv-SE" sz="2800" spc="-110" baseline="0" dirty="0" smtClean="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skr.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1872344" y="3148243"/>
            <a:ext cx="17187334" cy="3620181"/>
          </a:xfrm>
        </p:spPr>
        <p:txBody>
          <a:bodyPr>
            <a:normAutofit fontScale="90000"/>
          </a:bodyPr>
          <a:lstStyle/>
          <a:p>
            <a:pPr algn="ctr"/>
            <a:br>
              <a:rPr lang="sv-SE"/>
            </a:br>
            <a:r>
              <a:rPr lang="sv-SE" sz="9800"/>
              <a:t>Jour och beredskap</a:t>
            </a:r>
            <a:br>
              <a:rPr lang="sv-SE" sz="9800"/>
            </a:br>
            <a:r>
              <a:rPr lang="sv-SE" sz="9800"/>
              <a:t> </a:t>
            </a:r>
            <a:r>
              <a:rPr lang="sv-SE" sz="5300"/>
              <a:t>- bilaga till </a:t>
            </a:r>
            <a:r>
              <a:rPr lang="sv-SE" sz="5300" i="1"/>
              <a:t>Praktiskt material – nya regler för dygnsvila och arbetstidsförläggning</a:t>
            </a:r>
            <a:endParaRPr lang="sv-SE" i="1"/>
          </a:p>
        </p:txBody>
      </p:sp>
      <p:sp>
        <p:nvSpPr>
          <p:cNvPr id="6" name="textruta 5">
            <a:extLst>
              <a:ext uri="{FF2B5EF4-FFF2-40B4-BE49-F238E27FC236}">
                <a16:creationId xmlns:a16="http://schemas.microsoft.com/office/drawing/2014/main" id="{137691CA-6C5E-44F7-A28E-CD5793BAAFDF}"/>
              </a:ext>
            </a:extLst>
          </p:cNvPr>
          <p:cNvSpPr txBox="1"/>
          <p:nvPr/>
        </p:nvSpPr>
        <p:spPr>
          <a:xfrm>
            <a:off x="4893735" y="7203852"/>
            <a:ext cx="13266056" cy="769441"/>
          </a:xfrm>
          <a:prstGeom prst="rect">
            <a:avLst/>
          </a:prstGeom>
          <a:noFill/>
        </p:spPr>
        <p:txBody>
          <a:bodyPr wrap="square">
            <a:spAutoFit/>
          </a:bodyPr>
          <a:lstStyle/>
          <a:p>
            <a:r>
              <a:rPr lang="sv-SE" sz="4400"/>
              <a:t>Ändringar i kollektivavtalet Allmänna bestämmelser  § 13 </a:t>
            </a:r>
          </a:p>
        </p:txBody>
      </p:sp>
    </p:spTree>
    <p:extLst>
      <p:ext uri="{BB962C8B-B14F-4D97-AF65-F5344CB8AC3E}">
        <p14:creationId xmlns:p14="http://schemas.microsoft.com/office/powerpoint/2010/main" val="256833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671468"/>
            <a:ext cx="16998399" cy="1240839"/>
          </a:xfrm>
        </p:spPr>
        <p:txBody>
          <a:bodyPr/>
          <a:lstStyle/>
          <a:p>
            <a:r>
              <a:rPr lang="sv-SE" sz="6596"/>
              <a:t>Definitioner jour och beredskap</a:t>
            </a:r>
          </a:p>
        </p:txBody>
      </p:sp>
      <p:sp>
        <p:nvSpPr>
          <p:cNvPr id="3" name="Platshållare för innehåll 2"/>
          <p:cNvSpPr>
            <a:spLocks noGrp="1"/>
          </p:cNvSpPr>
          <p:nvPr>
            <p:ph idx="1"/>
          </p:nvPr>
        </p:nvSpPr>
        <p:spPr>
          <a:xfrm>
            <a:off x="1303788" y="3069613"/>
            <a:ext cx="17732463" cy="8239340"/>
          </a:xfrm>
        </p:spPr>
        <p:txBody>
          <a:bodyPr vert="horz" lIns="0" tIns="0" rIns="0" bIns="0" rtlCol="0" anchor="t">
            <a:noAutofit/>
          </a:bodyPr>
          <a:lstStyle/>
          <a:p>
            <a:pPr marL="0" indent="0" algn="l" defTabSz="1507846" rtl="0">
              <a:lnSpc>
                <a:spcPct val="100000"/>
              </a:lnSpc>
              <a:spcAft>
                <a:spcPts val="0"/>
              </a:spcAft>
              <a:buSzTx/>
              <a:buNone/>
              <a:defRPr/>
            </a:pPr>
            <a:r>
              <a:rPr lang="sv-SE" sz="3950" kern="1200" spc="0"/>
              <a:t>Jour och beredskap tillkommer utöver ordinarie arbetstid.</a:t>
            </a:r>
          </a:p>
          <a:p>
            <a:pPr marL="0" indent="0" algn="l" defTabSz="1507846" rtl="0">
              <a:lnSpc>
                <a:spcPct val="100000"/>
              </a:lnSpc>
              <a:spcAft>
                <a:spcPts val="0"/>
              </a:spcAft>
              <a:buSzTx/>
              <a:buNone/>
              <a:defRPr/>
            </a:pPr>
            <a:endParaRPr lang="sv-SE" sz="2968" b="1" kern="1200" spc="0">
              <a:solidFill>
                <a:prstClr val="black"/>
              </a:solidFill>
            </a:endParaRPr>
          </a:p>
          <a:p>
            <a:pPr marL="0" indent="0" algn="l" defTabSz="1507846" rtl="0">
              <a:lnSpc>
                <a:spcPct val="100000"/>
              </a:lnSpc>
              <a:spcAft>
                <a:spcPts val="0"/>
              </a:spcAft>
              <a:buSzTx/>
              <a:buNone/>
              <a:defRPr/>
            </a:pPr>
            <a:r>
              <a:rPr lang="sv-SE" sz="3950" b="1" kern="1200" spc="0"/>
              <a:t>Jour</a:t>
            </a:r>
            <a:r>
              <a:rPr lang="sv-SE" sz="3950" kern="1200" spc="0"/>
              <a:t>  - står till förfogande </a:t>
            </a:r>
            <a:r>
              <a:rPr lang="sv-SE" sz="3950" u="sng" kern="1200" spc="0"/>
              <a:t>på arbetsplatsen</a:t>
            </a:r>
            <a:r>
              <a:rPr lang="sv-SE" sz="3950" kern="1200" spc="0"/>
              <a:t> för att omedelbart gå i aktivt arbete om arbetsgivaren begär det. </a:t>
            </a:r>
            <a:r>
              <a:rPr lang="sv-SE" sz="3950" i="1" kern="1200" spc="0"/>
              <a:t>Räknas inte som ordinarie arbetstid men som arbete vid tillämpning av dygnsvilobestämmelserna.</a:t>
            </a:r>
            <a:endParaRPr lang="sv-SE" sz="3950" kern="1200" spc="0"/>
          </a:p>
          <a:p>
            <a:pPr marL="0" indent="0" algn="l" defTabSz="1507846" rtl="0">
              <a:lnSpc>
                <a:spcPct val="100000"/>
              </a:lnSpc>
              <a:spcAft>
                <a:spcPts val="0"/>
              </a:spcAft>
              <a:buSzTx/>
              <a:buNone/>
              <a:defRPr/>
            </a:pPr>
            <a:endParaRPr lang="sv-SE" sz="3958" kern="1200" spc="0">
              <a:solidFill>
                <a:prstClr val="black"/>
              </a:solidFill>
            </a:endParaRPr>
          </a:p>
          <a:p>
            <a:pPr marL="0" indent="0" algn="l" defTabSz="1507846" rtl="0">
              <a:lnSpc>
                <a:spcPct val="100000"/>
              </a:lnSpc>
              <a:spcAft>
                <a:spcPts val="0"/>
              </a:spcAft>
              <a:buSzTx/>
              <a:buNone/>
              <a:defRPr/>
            </a:pPr>
            <a:r>
              <a:rPr lang="sv-SE" sz="3950" b="1" kern="1200" spc="0"/>
              <a:t>Beredskap</a:t>
            </a:r>
            <a:r>
              <a:rPr lang="sv-SE" sz="3950" kern="1200" spc="0"/>
              <a:t> –  står till förfogande på plats </a:t>
            </a:r>
            <a:r>
              <a:rPr lang="sv-SE" sz="3950" u="sng" kern="1200" spc="0"/>
              <a:t>utanför arbetsplatsen</a:t>
            </a:r>
            <a:r>
              <a:rPr lang="sv-SE" sz="3950" kern="1200" spc="0"/>
              <a:t> för att vid behov kunna utföra arbete. </a:t>
            </a:r>
            <a:r>
              <a:rPr lang="sv-SE" sz="3950" i="1" kern="1200" spc="0"/>
              <a:t>Räknas inte som ordinarie arbetstid, inte heller som arbete vid tillämpning av dygnsvilobestämmelserna. </a:t>
            </a:r>
            <a:r>
              <a:rPr lang="sv-SE" sz="3950" kern="1200" spc="0"/>
              <a:t>Ibland kallas detta ”bakjour” i våra verksamheter.</a:t>
            </a:r>
            <a:endParaRPr lang="sv-SE" sz="3950" kern="1200" spc="0">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2</a:t>
            </a:fld>
            <a:endParaRPr lang="sv-SE"/>
          </a:p>
        </p:txBody>
      </p:sp>
      <p:sp>
        <p:nvSpPr>
          <p:cNvPr id="5" name="Platshållare för datum 4">
            <a:extLst>
              <a:ext uri="{FF2B5EF4-FFF2-40B4-BE49-F238E27FC236}">
                <a16:creationId xmlns:a16="http://schemas.microsoft.com/office/drawing/2014/main" id="{57A63F26-CBE8-D573-6203-7C94D8DEE249}"/>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35765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C78F7E1-4709-AC91-660E-6618EAB1AD35}"/>
              </a:ext>
            </a:extLst>
          </p:cNvPr>
          <p:cNvSpPr>
            <a:spLocks noGrp="1"/>
          </p:cNvSpPr>
          <p:nvPr>
            <p:ph type="title"/>
          </p:nvPr>
        </p:nvSpPr>
        <p:spPr>
          <a:xfrm>
            <a:off x="923034" y="665817"/>
            <a:ext cx="19380352" cy="1834309"/>
          </a:xfrm>
        </p:spPr>
        <p:txBody>
          <a:bodyPr/>
          <a:lstStyle/>
          <a:p>
            <a:r>
              <a:rPr lang="sv-SE" sz="6596"/>
              <a:t>Arbetstidens förläggning </a:t>
            </a:r>
            <a:br>
              <a:rPr lang="sv-SE" sz="6596"/>
            </a:br>
            <a:r>
              <a:rPr lang="sv-SE" sz="5277"/>
              <a:t>Arbets- och jourpass i direkt anslutning</a:t>
            </a:r>
          </a:p>
        </p:txBody>
      </p:sp>
      <p:sp>
        <p:nvSpPr>
          <p:cNvPr id="2" name="Platshållare för innehåll 1">
            <a:extLst>
              <a:ext uri="{FF2B5EF4-FFF2-40B4-BE49-F238E27FC236}">
                <a16:creationId xmlns:a16="http://schemas.microsoft.com/office/drawing/2014/main" id="{3CEEF697-44CD-B9ED-9C0B-19D0BB0E52AD}"/>
              </a:ext>
            </a:extLst>
          </p:cNvPr>
          <p:cNvSpPr>
            <a:spLocks noGrp="1"/>
          </p:cNvSpPr>
          <p:nvPr>
            <p:ph idx="1"/>
          </p:nvPr>
        </p:nvSpPr>
        <p:spPr>
          <a:xfrm>
            <a:off x="923034" y="3324981"/>
            <a:ext cx="17948626" cy="7505752"/>
          </a:xfrm>
        </p:spPr>
        <p:txBody>
          <a:bodyPr vert="horz" lIns="0" tIns="0" rIns="0" bIns="0" rtlCol="0" anchor="t">
            <a:normAutofit/>
          </a:bodyPr>
          <a:lstStyle/>
          <a:p>
            <a:pPr marL="345440" indent="-345440"/>
            <a:r>
              <a:rPr lang="sv-SE" sz="3600">
                <a:solidFill>
                  <a:schemeClr val="tx1"/>
                </a:solidFill>
              </a:rPr>
              <a:t>I undantagsfall kommer det vara möjligt att förlägga ett arbetspass och ett jourpass i anslutning till varandra utan mellanliggande vila. Det handlar om situationer där passen hänförs till två olika dygn. Undantaget innebär ett avsteg från alternering av arbete och vila.</a:t>
            </a:r>
          </a:p>
          <a:p>
            <a:pPr marL="345440" indent="-345440"/>
            <a:r>
              <a:rPr lang="sv-SE" sz="3600">
                <a:solidFill>
                  <a:schemeClr val="tx1"/>
                </a:solidFill>
              </a:rPr>
              <a:t>Villkoret för att få förlägga ett arbetspass och ett jourpass i anslutning till varandra förutsätter att det finns </a:t>
            </a:r>
            <a:r>
              <a:rPr lang="sv-SE" sz="3600" u="sng">
                <a:solidFill>
                  <a:schemeClr val="tx1"/>
                </a:solidFill>
              </a:rPr>
              <a:t>särskilda skäl* </a:t>
            </a:r>
            <a:r>
              <a:rPr lang="sv-SE" sz="3600">
                <a:solidFill>
                  <a:schemeClr val="tx1"/>
                </a:solidFill>
              </a:rPr>
              <a:t>i verksamheter med ansvar för liv, hälsa och säkerhet.   </a:t>
            </a:r>
            <a:endParaRPr lang="sv-SE" sz="4400">
              <a:solidFill>
                <a:schemeClr val="tx1"/>
              </a:solidFill>
            </a:endParaRPr>
          </a:p>
          <a:p>
            <a:pPr marL="345440" indent="-345440"/>
            <a:r>
              <a:rPr lang="sv-SE" sz="3600">
                <a:solidFill>
                  <a:schemeClr val="tx1"/>
                </a:solidFill>
              </a:rPr>
              <a:t>Den sammanlagda arbetstiden för jour och ordinarie arbetspass får då vara högst 20 timmar. Jour räknas som arbetad tid. Den efterföljande vilan ska i sådant fall vara lika lång som den sammanlagda arbetstiden för de båda passen, dvs om 12 timmar jourpass förlagts i anslutning till 8 timmar arbetspass ska den efterföljande vilan vara 20 timmar.</a:t>
            </a:r>
            <a:endParaRPr lang="sv-SE" sz="3600">
              <a:solidFill>
                <a:schemeClr val="tx1"/>
              </a:solidFill>
              <a:cs typeface="Calibri Light"/>
            </a:endParaRPr>
          </a:p>
          <a:p>
            <a:pPr marL="0" indent="0">
              <a:buNone/>
            </a:pPr>
            <a:endParaRPr lang="sv-SE" sz="2800">
              <a:solidFill>
                <a:schemeClr val="tx1"/>
              </a:solidFill>
              <a:cs typeface="Calibri Light"/>
            </a:endParaRPr>
          </a:p>
          <a:p>
            <a:pPr marL="0" indent="0">
              <a:buNone/>
            </a:pPr>
            <a:r>
              <a:rPr lang="sv-SE" sz="2800">
                <a:solidFill>
                  <a:schemeClr val="tx1"/>
                </a:solidFill>
                <a:cs typeface="Calibri Light"/>
              </a:rPr>
              <a:t>*Med särskilda skäl menas att arbetsgivaren först ska ha prövat andra möjligheter att bemanna verksamheten, t.ex. stärka bemanningen eller bemanna med annan medarbetare vars dygnsvila inte inskränks av arbetet. Arbetsgivaren ska även göra en avvägning mellan verksamhetens behov av bemanning och skyddet mot att arbetstagarens dygnsvila inskränks. </a:t>
            </a:r>
            <a:endParaRPr lang="sv-SE" sz="3600">
              <a:solidFill>
                <a:schemeClr val="tx1"/>
              </a:solidFill>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3</a:t>
            </a:fld>
            <a:endParaRPr lang="sv-SE"/>
          </a:p>
        </p:txBody>
      </p:sp>
      <p:sp>
        <p:nvSpPr>
          <p:cNvPr id="5" name="Platshållare för datum 4">
            <a:extLst>
              <a:ext uri="{FF2B5EF4-FFF2-40B4-BE49-F238E27FC236}">
                <a16:creationId xmlns:a16="http://schemas.microsoft.com/office/drawing/2014/main" id="{CE435E12-8F4C-26BD-F7D8-09826DC9FDFD}"/>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81856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CE1900-B228-7D1B-954C-480D76AE51AF}"/>
              </a:ext>
            </a:extLst>
          </p:cNvPr>
          <p:cNvSpPr>
            <a:spLocks noGrp="1"/>
          </p:cNvSpPr>
          <p:nvPr>
            <p:ph type="title"/>
          </p:nvPr>
        </p:nvSpPr>
        <p:spPr>
          <a:xfrm>
            <a:off x="1015102" y="478617"/>
            <a:ext cx="15846201" cy="2185798"/>
          </a:xfrm>
        </p:spPr>
        <p:txBody>
          <a:bodyPr>
            <a:normAutofit/>
          </a:bodyPr>
          <a:lstStyle/>
          <a:p>
            <a:r>
              <a:rPr lang="sv-SE" sz="6596"/>
              <a:t>Arbete och jour i kombination samt planerad avvikelse/oförutsedd händelse</a:t>
            </a:r>
          </a:p>
        </p:txBody>
      </p:sp>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195102" y="4153817"/>
            <a:ext cx="17274448" cy="5398746"/>
          </a:xfrm>
        </p:spPr>
        <p:txBody>
          <a:bodyPr vert="horz" lIns="0" tIns="0" rIns="0" bIns="0" rtlCol="0" anchor="t">
            <a:normAutofit/>
          </a:bodyPr>
          <a:lstStyle/>
          <a:p>
            <a:pPr marL="0" indent="0">
              <a:buNone/>
            </a:pPr>
            <a:r>
              <a:rPr lang="sv-SE" sz="3950"/>
              <a:t>Det är inte möjligt att tillämpa förläggning av arbets- och jourpass i direkt anslutning till varandra i kombination med </a:t>
            </a:r>
            <a:r>
              <a:rPr lang="sv-SE" sz="3950" u="sng"/>
              <a:t>planerad avvikelse</a:t>
            </a:r>
            <a:r>
              <a:rPr lang="sv-SE" sz="3950"/>
              <a:t> från 11 timmars dygnsvila, under samma beräkningsperiod. </a:t>
            </a:r>
            <a:endParaRPr lang="sv-SE" sz="3958"/>
          </a:p>
          <a:p>
            <a:pPr marL="0" indent="0">
              <a:buNone/>
            </a:pPr>
            <a:r>
              <a:rPr lang="sv-SE" sz="3950"/>
              <a:t>I undantagsfall kan förläggning av arbets- och jourpass i direkt anslutning till varandra beordras till arbete vid </a:t>
            </a:r>
            <a:r>
              <a:rPr lang="sv-SE" sz="3950" u="sng"/>
              <a:t>oförutsedd händelse</a:t>
            </a:r>
            <a:r>
              <a:rPr lang="sv-SE" sz="3950"/>
              <a:t>. Kompenserande ledighet ska förläggas med tid motsvarande sammanlagd tid för arbets- och jourpasset samt dubbla tiden för aktivt arbete under oförutsedd händelse.</a:t>
            </a:r>
          </a:p>
        </p:txBody>
      </p:sp>
      <p:sp>
        <p:nvSpPr>
          <p:cNvPr id="4" name="Platshållare för bildnummer 3"/>
          <p:cNvSpPr>
            <a:spLocks noGrp="1"/>
          </p:cNvSpPr>
          <p:nvPr>
            <p:ph type="sldNum" sz="quarter" idx="12"/>
          </p:nvPr>
        </p:nvSpPr>
        <p:spPr/>
        <p:txBody>
          <a:bodyPr/>
          <a:lstStyle/>
          <a:p>
            <a:fld id="{87D7CC10-5614-4767-A588-57C5CE40A9AA}" type="slidenum">
              <a:rPr lang="sv-SE" smtClean="0"/>
              <a:t>4</a:t>
            </a:fld>
            <a:endParaRPr lang="sv-SE"/>
          </a:p>
        </p:txBody>
      </p:sp>
      <p:sp>
        <p:nvSpPr>
          <p:cNvPr id="5" name="Platshållare för datum 4">
            <a:extLst>
              <a:ext uri="{FF2B5EF4-FFF2-40B4-BE49-F238E27FC236}">
                <a16:creationId xmlns:a16="http://schemas.microsoft.com/office/drawing/2014/main" id="{C815C9E9-4161-6A18-4CF9-484C1D61BE7A}"/>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2972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8ED010-1435-A4A9-BCBE-446E502CF6B9}"/>
              </a:ext>
            </a:extLst>
          </p:cNvPr>
          <p:cNvSpPr>
            <a:spLocks noGrp="1"/>
          </p:cNvSpPr>
          <p:nvPr>
            <p:ph type="title"/>
          </p:nvPr>
        </p:nvSpPr>
        <p:spPr>
          <a:xfrm>
            <a:off x="1015102" y="665817"/>
            <a:ext cx="17616567" cy="2043642"/>
          </a:xfrm>
        </p:spPr>
        <p:txBody>
          <a:bodyPr>
            <a:normAutofit/>
          </a:bodyPr>
          <a:lstStyle/>
          <a:p>
            <a:r>
              <a:rPr lang="sv-SE" sz="6600"/>
              <a:t>Arbete och jour i kombination samt oförutsedd händelse, exempel</a:t>
            </a:r>
          </a:p>
        </p:txBody>
      </p:sp>
      <p:sp>
        <p:nvSpPr>
          <p:cNvPr id="3" name="Platshållare för datum 2">
            <a:extLst>
              <a:ext uri="{FF2B5EF4-FFF2-40B4-BE49-F238E27FC236}">
                <a16:creationId xmlns:a16="http://schemas.microsoft.com/office/drawing/2014/main" id="{B18A6D7B-BBF2-49AD-3915-04E519FEC5B7}"/>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2DA8E105-0C50-DAE8-2DEE-E602BA6E95BD}"/>
              </a:ext>
            </a:extLst>
          </p:cNvPr>
          <p:cNvSpPr>
            <a:spLocks noGrp="1"/>
          </p:cNvSpPr>
          <p:nvPr>
            <p:ph type="sldNum" sz="quarter" idx="12"/>
          </p:nvPr>
        </p:nvSpPr>
        <p:spPr/>
        <p:txBody>
          <a:bodyPr/>
          <a:lstStyle/>
          <a:p>
            <a:fld id="{38480145-259A-47DA-A30D-C906B9DB5C99}" type="slidenum">
              <a:rPr lang="sv-SE" smtClean="0"/>
              <a:t>5</a:t>
            </a:fld>
            <a:endParaRPr lang="sv-SE"/>
          </a:p>
        </p:txBody>
      </p:sp>
      <p:sp>
        <p:nvSpPr>
          <p:cNvPr id="5" name="Platshållare för text 4">
            <a:extLst>
              <a:ext uri="{FF2B5EF4-FFF2-40B4-BE49-F238E27FC236}">
                <a16:creationId xmlns:a16="http://schemas.microsoft.com/office/drawing/2014/main" id="{C9D6133C-AE7B-FB53-9DD2-AD5E6861A452}"/>
              </a:ext>
            </a:extLst>
          </p:cNvPr>
          <p:cNvSpPr>
            <a:spLocks noGrp="1"/>
          </p:cNvSpPr>
          <p:nvPr>
            <p:ph type="body" sz="quarter" idx="13"/>
          </p:nvPr>
        </p:nvSpPr>
        <p:spPr>
          <a:xfrm>
            <a:off x="1243766" y="3399671"/>
            <a:ext cx="17616566" cy="6658729"/>
          </a:xfrm>
        </p:spPr>
        <p:txBody>
          <a:bodyPr>
            <a:normAutofit/>
          </a:bodyPr>
          <a:lstStyle/>
          <a:p>
            <a:pPr>
              <a:lnSpc>
                <a:spcPct val="94000"/>
              </a:lnSpc>
            </a:pPr>
            <a:r>
              <a:rPr lang="sv-SE" sz="4300"/>
              <a:t>Medarbetare arbetar jour 12 timmar, därefter ordinarie arbetspass 8 timmar samt oförutsedd händelse 4 timmar. </a:t>
            </a:r>
          </a:p>
          <a:p>
            <a:pPr>
              <a:lnSpc>
                <a:spcPct val="94000"/>
              </a:lnSpc>
            </a:pPr>
            <a:r>
              <a:rPr lang="sv-SE" sz="4300"/>
              <a:t>Kompenserande vila ska utges med 28 timmar:</a:t>
            </a:r>
          </a:p>
          <a:p>
            <a:pPr marL="432000" lvl="1" indent="0">
              <a:buNone/>
            </a:pPr>
            <a:r>
              <a:rPr lang="sv-SE" sz="3200"/>
              <a:t>12 timmar för jourpasset + 8 timmar för arbetspasset + 8 timmar för den oförutsedda händelsen (2 x 4) </a:t>
            </a:r>
            <a:br>
              <a:rPr lang="sv-SE" sz="3200"/>
            </a:br>
            <a:r>
              <a:rPr lang="sv-SE" sz="3200"/>
              <a:t>= 28 timmar</a:t>
            </a:r>
          </a:p>
          <a:p>
            <a:pPr>
              <a:lnSpc>
                <a:spcPct val="94000"/>
              </a:lnSpc>
            </a:pPr>
            <a:r>
              <a:rPr lang="sv-SE" sz="4300"/>
              <a:t>Den kompenserande vilan ska vara sammanhängande.</a:t>
            </a:r>
          </a:p>
          <a:p>
            <a:pPr>
              <a:lnSpc>
                <a:spcPct val="94000"/>
              </a:lnSpc>
            </a:pPr>
            <a:r>
              <a:rPr lang="sv-SE" sz="4300"/>
              <a:t>Observera att den kompenserande vilan sker helt eller delvis på ordinarie arbetstid, det vill säga med bibehållen grundlön, och kan innebära att medarbetaren ska komma senare till nästföljande arbetspass. </a:t>
            </a:r>
          </a:p>
          <a:p>
            <a:pPr marL="0" indent="0">
              <a:buNone/>
            </a:pPr>
            <a:endParaRPr lang="sv-SE"/>
          </a:p>
        </p:txBody>
      </p:sp>
    </p:spTree>
    <p:extLst>
      <p:ext uri="{BB962C8B-B14F-4D97-AF65-F5344CB8AC3E}">
        <p14:creationId xmlns:p14="http://schemas.microsoft.com/office/powerpoint/2010/main" val="79182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1528B5-1E66-28A1-0299-79099DBFEAEC}"/>
              </a:ext>
            </a:extLst>
          </p:cNvPr>
          <p:cNvSpPr>
            <a:spLocks noGrp="1"/>
          </p:cNvSpPr>
          <p:nvPr>
            <p:ph type="title"/>
          </p:nvPr>
        </p:nvSpPr>
        <p:spPr>
          <a:xfrm>
            <a:off x="1015102" y="0"/>
            <a:ext cx="17616567" cy="2043642"/>
          </a:xfrm>
        </p:spPr>
        <p:txBody>
          <a:bodyPr/>
          <a:lstStyle/>
          <a:p>
            <a:r>
              <a:rPr lang="sv-SE"/>
              <a:t>Beredskap, avvikelse från 11 timmars dygnsvila</a:t>
            </a:r>
          </a:p>
        </p:txBody>
      </p:sp>
      <p:sp>
        <p:nvSpPr>
          <p:cNvPr id="3" name="Platshållare för datum 2">
            <a:extLst>
              <a:ext uri="{FF2B5EF4-FFF2-40B4-BE49-F238E27FC236}">
                <a16:creationId xmlns:a16="http://schemas.microsoft.com/office/drawing/2014/main" id="{80E11224-2BD3-90A0-8434-F74BD5A742B4}"/>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AE347AE9-2A80-4B97-BEA8-66FCA2B13B9F}"/>
              </a:ext>
            </a:extLst>
          </p:cNvPr>
          <p:cNvSpPr>
            <a:spLocks noGrp="1"/>
          </p:cNvSpPr>
          <p:nvPr>
            <p:ph type="sldNum" sz="quarter" idx="12"/>
          </p:nvPr>
        </p:nvSpPr>
        <p:spPr/>
        <p:txBody>
          <a:bodyPr/>
          <a:lstStyle/>
          <a:p>
            <a:fld id="{38480145-259A-47DA-A30D-C906B9DB5C99}" type="slidenum">
              <a:rPr lang="sv-SE" smtClean="0"/>
              <a:t>6</a:t>
            </a:fld>
            <a:endParaRPr lang="sv-SE"/>
          </a:p>
        </p:txBody>
      </p:sp>
      <p:sp>
        <p:nvSpPr>
          <p:cNvPr id="5" name="Platshållare för text 4">
            <a:extLst>
              <a:ext uri="{FF2B5EF4-FFF2-40B4-BE49-F238E27FC236}">
                <a16:creationId xmlns:a16="http://schemas.microsoft.com/office/drawing/2014/main" id="{A9F3EFE5-4B07-8512-9E32-12EB704D173F}"/>
              </a:ext>
            </a:extLst>
          </p:cNvPr>
          <p:cNvSpPr>
            <a:spLocks noGrp="1"/>
          </p:cNvSpPr>
          <p:nvPr>
            <p:ph type="body" sz="quarter" idx="13"/>
          </p:nvPr>
        </p:nvSpPr>
        <p:spPr/>
        <p:txBody>
          <a:bodyPr>
            <a:normAutofit lnSpcReduction="10000"/>
          </a:bodyPr>
          <a:lstStyle/>
          <a:p>
            <a:r>
              <a:rPr lang="sv-SE"/>
              <a:t>Kompenserande vila för aktivt arbete* under beredskap som bryter dygnsvilan ska förläggas så snart som möjligt, dock senast inom 14 kalenderdagar. </a:t>
            </a:r>
          </a:p>
          <a:p>
            <a:r>
              <a:rPr lang="sv-SE"/>
              <a:t>Vid beredskap flera dygn i sträck ska kompenserande vila förläggas i samband med den därpå följande dygnsvilan efter beredskapsperiodens slut.</a:t>
            </a:r>
          </a:p>
          <a:p>
            <a:r>
              <a:rPr lang="sv-SE"/>
              <a:t>Alla avbrott under beredskapen, för vilka dygnsvila ej erhållits under aktuell period om 24 timmar, läggs samman och kompenseras sammanhängande med nästkommande dygnsvila.</a:t>
            </a:r>
          </a:p>
          <a:p>
            <a:endParaRPr lang="sv-SE"/>
          </a:p>
          <a:p>
            <a:pPr marL="0" indent="0">
              <a:buNone/>
            </a:pPr>
            <a:r>
              <a:rPr lang="sv-SE"/>
              <a:t>* Aktivt arbete under beredskap är att likställa med oförutsedd händelse.</a:t>
            </a:r>
          </a:p>
          <a:p>
            <a:endParaRPr lang="sv-SE"/>
          </a:p>
        </p:txBody>
      </p:sp>
    </p:spTree>
    <p:extLst>
      <p:ext uri="{BB962C8B-B14F-4D97-AF65-F5344CB8AC3E}">
        <p14:creationId xmlns:p14="http://schemas.microsoft.com/office/powerpoint/2010/main" val="244756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F005A8E7-0172-15CC-67D1-1B3434D2BB18}"/>
              </a:ext>
            </a:extLst>
          </p:cNvPr>
          <p:cNvSpPr>
            <a:spLocks noGrp="1"/>
          </p:cNvSpPr>
          <p:nvPr>
            <p:ph type="dt" sz="half" idx="10"/>
          </p:nvPr>
        </p:nvSpPr>
        <p:spPr>
          <a:xfrm>
            <a:off x="1368502" y="478617"/>
            <a:ext cx="792000" cy="187200"/>
          </a:xfrm>
        </p:spPr>
        <p:txBody>
          <a:bodyPr wrap="square">
            <a:normAutofit/>
          </a:bodyPr>
          <a:lstStyle/>
          <a:p>
            <a:pPr>
              <a:spcAft>
                <a:spcPts val="600"/>
              </a:spcAft>
            </a:pPr>
            <a:r>
              <a:rPr lang="sv-SE"/>
              <a:t>2023-04-12</a:t>
            </a:r>
          </a:p>
        </p:txBody>
      </p:sp>
      <p:sp>
        <p:nvSpPr>
          <p:cNvPr id="2" name="Platshållare för bildnummer 1"/>
          <p:cNvSpPr>
            <a:spLocks noGrp="1"/>
          </p:cNvSpPr>
          <p:nvPr>
            <p:ph type="sldNum" sz="quarter" idx="12"/>
          </p:nvPr>
        </p:nvSpPr>
        <p:spPr>
          <a:xfrm>
            <a:off x="835102" y="478617"/>
            <a:ext cx="360000" cy="187200"/>
          </a:xfrm>
        </p:spPr>
        <p:txBody>
          <a:bodyPr wrap="square">
            <a:normAutofit/>
          </a:bodyPr>
          <a:lstStyle/>
          <a:p>
            <a:pPr>
              <a:spcAft>
                <a:spcPts val="600"/>
              </a:spcAft>
            </a:pPr>
            <a:fld id="{5204B58B-0420-4827-A2A8-7A3D043AFDDE}" type="slidenum">
              <a:rPr lang="sv-SE" smtClean="0"/>
              <a:pPr>
                <a:spcAft>
                  <a:spcPts val="600"/>
                </a:spcAft>
              </a:pPr>
              <a:t>7</a:t>
            </a:fld>
            <a:endParaRPr lang="sv-SE"/>
          </a:p>
        </p:txBody>
      </p:sp>
      <p:pic>
        <p:nvPicPr>
          <p:cNvPr id="12" name="Bildobjekt 12" descr="En bild som visar text, person, inomhus, dator&#10;&#10;Automatiskt genererad beskrivning">
            <a:extLst>
              <a:ext uri="{FF2B5EF4-FFF2-40B4-BE49-F238E27FC236}">
                <a16:creationId xmlns:a16="http://schemas.microsoft.com/office/drawing/2014/main" id="{53643CB6-3B79-8CFD-4F41-325F16E9C1CE}"/>
              </a:ext>
            </a:extLst>
          </p:cNvPr>
          <p:cNvPicPr>
            <a:picLocks noGrp="1" noChangeAspect="1"/>
          </p:cNvPicPr>
          <p:nvPr>
            <p:ph idx="1"/>
          </p:nvPr>
        </p:nvPicPr>
        <p:blipFill rotWithShape="1">
          <a:blip r:embed="rId3"/>
          <a:srcRect l="16409" r="22909" b="1"/>
          <a:stretch/>
        </p:blipFill>
        <p:spPr>
          <a:xfrm>
            <a:off x="10404000" y="701676"/>
            <a:ext cx="9000000" cy="9900000"/>
          </a:xfrm>
          <a:noFill/>
        </p:spPr>
      </p:pic>
      <p:sp>
        <p:nvSpPr>
          <p:cNvPr id="9" name="Platshållare för innehåll 2"/>
          <p:cNvSpPr>
            <a:spLocks noGrp="1"/>
          </p:cNvSpPr>
          <p:nvPr>
            <p:ph type="body" sz="quarter" idx="13"/>
          </p:nvPr>
        </p:nvSpPr>
        <p:spPr>
          <a:xfrm>
            <a:off x="1243767" y="3408147"/>
            <a:ext cx="7828733" cy="5400000"/>
          </a:xfrm>
        </p:spPr>
        <p:txBody>
          <a:bodyPr>
            <a:normAutofit/>
          </a:bodyPr>
          <a:lstStyle/>
          <a:p>
            <a:pPr marL="0" indent="0">
              <a:buNone/>
            </a:pPr>
            <a:r>
              <a:rPr lang="sv-SE" sz="2700"/>
              <a:t>På Sveriges Kommuner och Regioners hemsida (</a:t>
            </a:r>
            <a:r>
              <a:rPr lang="sv-SE" sz="2700">
                <a:hlinkClick r:id="rId4"/>
              </a:rPr>
              <a:t>www.skr.se</a:t>
            </a:r>
            <a:r>
              <a:rPr lang="sv-SE" sz="2700"/>
              <a:t>) finns mer information, bland annat;</a:t>
            </a:r>
          </a:p>
          <a:p>
            <a:pPr lvl="1"/>
            <a:r>
              <a:rPr lang="sv-SE" sz="2700"/>
              <a:t>Frågor och svar med exempel</a:t>
            </a:r>
          </a:p>
          <a:p>
            <a:pPr lvl="1"/>
            <a:r>
              <a:rPr lang="sv-SE" sz="2700"/>
              <a:t>Inspelade filmer där förändringarna presenteras, vi hänvisar framför allt till filmen om ”Förläggning av arbetstid” samt ”Möjlighet till lokal överenskommelse samt HÖK”</a:t>
            </a:r>
          </a:p>
          <a:p>
            <a:pPr lvl="1"/>
            <a:r>
              <a:rPr lang="sv-SE" sz="2700"/>
              <a:t>Diverse avtals- och redogörelsetexter</a:t>
            </a:r>
          </a:p>
          <a:p>
            <a:endParaRPr lang="sv-SE" sz="2700"/>
          </a:p>
          <a:p>
            <a:pPr marL="0" indent="0">
              <a:buNone/>
            </a:pPr>
            <a:r>
              <a:rPr lang="sv-SE" sz="2700"/>
              <a:t>Sök på ”Dygnsvila”.</a:t>
            </a:r>
          </a:p>
          <a:p>
            <a:pPr marL="0" indent="0">
              <a:buNone/>
            </a:pPr>
            <a:endParaRPr lang="sv-SE" sz="2700"/>
          </a:p>
        </p:txBody>
      </p:sp>
      <p:sp>
        <p:nvSpPr>
          <p:cNvPr id="4" name="Rubrik 3">
            <a:extLst>
              <a:ext uri="{FF2B5EF4-FFF2-40B4-BE49-F238E27FC236}">
                <a16:creationId xmlns:a16="http://schemas.microsoft.com/office/drawing/2014/main" id="{76720ED5-74F6-4F27-A09E-A1D0A15791AC}"/>
              </a:ext>
            </a:extLst>
          </p:cNvPr>
          <p:cNvSpPr>
            <a:spLocks noGrp="1"/>
          </p:cNvSpPr>
          <p:nvPr>
            <p:ph type="title"/>
          </p:nvPr>
        </p:nvSpPr>
        <p:spPr>
          <a:xfrm>
            <a:off x="1243767" y="1227047"/>
            <a:ext cx="7828734" cy="2043642"/>
          </a:xfrm>
        </p:spPr>
        <p:txBody>
          <a:bodyPr anchor="b">
            <a:normAutofit/>
          </a:bodyPr>
          <a:lstStyle/>
          <a:p>
            <a:r>
              <a:rPr lang="sv-SE"/>
              <a:t>Vill du veta mer?</a:t>
            </a:r>
          </a:p>
        </p:txBody>
      </p:sp>
    </p:spTree>
    <p:extLst>
      <p:ext uri="{BB962C8B-B14F-4D97-AF65-F5344CB8AC3E}">
        <p14:creationId xmlns:p14="http://schemas.microsoft.com/office/powerpoint/2010/main" val="1991817216"/>
      </p:ext>
    </p:extLst>
  </p:cSld>
  <p:clrMapOvr>
    <a:masterClrMapping/>
  </p:clrMapOvr>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0039DAB0-7D38-4811-8BB1-C6C4965A58F0}"/>
    </a:ext>
  </a:extLst>
</a:theme>
</file>

<file path=ppt/theme/theme2.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448219-7085-4a09-a9c4-54138ce5fead" xsi:nil="true"/>
    <lcf76f155ced4ddcb4097134ff3c332f xmlns="8a70c927-fded-49e2-a6ba-358ee0b9e42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FE3202A5336849BF2D4618D55BB0BF" ma:contentTypeVersion="14" ma:contentTypeDescription="Skapa ett nytt dokument." ma:contentTypeScope="" ma:versionID="9ffaf88c9a231c32dbc762be23f15669">
  <xsd:schema xmlns:xsd="http://www.w3.org/2001/XMLSchema" xmlns:xs="http://www.w3.org/2001/XMLSchema" xmlns:p="http://schemas.microsoft.com/office/2006/metadata/properties" xmlns:ns2="8a70c927-fded-49e2-a6ba-358ee0b9e42b" xmlns:ns3="4f448219-7085-4a09-a9c4-54138ce5fead" targetNamespace="http://schemas.microsoft.com/office/2006/metadata/properties" ma:root="true" ma:fieldsID="7e490cb19f429808d10480ffb6e51e52" ns2:_="" ns3:_="">
    <xsd:import namespace="8a70c927-fded-49e2-a6ba-358ee0b9e42b"/>
    <xsd:import namespace="4f448219-7085-4a09-a9c4-54138ce5fea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0c927-fded-49e2-a6ba-358ee0b9e4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448219-7085-4a09-a9c4-54138ce5fead"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09747b64-c9af-4485-9dfd-1428757311f3}" ma:internalName="TaxCatchAll" ma:showField="CatchAllData" ma:web="4f448219-7085-4a09-a9c4-54138ce5fe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41836F-050D-448E-A7B6-564A2A1A1FC4}">
  <ds:schemaRefs>
    <ds:schemaRef ds:uri="http://schemas.microsoft.com/sharepoint/v3/contenttype/forms"/>
  </ds:schemaRefs>
</ds:datastoreItem>
</file>

<file path=customXml/itemProps2.xml><?xml version="1.0" encoding="utf-8"?>
<ds:datastoreItem xmlns:ds="http://schemas.openxmlformats.org/officeDocument/2006/customXml" ds:itemID="{7D298639-A577-4F3F-91F2-8D6ABE55571D}">
  <ds:schemaRefs>
    <ds:schemaRef ds:uri="4f448219-7085-4a09-a9c4-54138ce5fead"/>
    <ds:schemaRef ds:uri="8a70c927-fded-49e2-a6ba-358ee0b9e4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5BA7828-D43E-4EB1-AE6D-0DFCEFEA128F}">
  <ds:schemaRefs>
    <ds:schemaRef ds:uri="4f448219-7085-4a09-a9c4-54138ce5fead"/>
    <ds:schemaRef ds:uri="8a70c927-fded-49e2-a6ba-358ee0b9e4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Powerpointmall RV</Template>
  <Application>Microsoft Office PowerPoint</Application>
  <PresentationFormat>Custom</PresentationFormat>
  <Slides>7</Slides>
  <Notes>4</Notes>
  <HiddenSlides>0</HiddenSlide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Region Västmanland Rosa</vt:lpstr>
      <vt:lpstr>Region Västmanland Blå</vt:lpstr>
      <vt:lpstr>Region Västmanland Grön</vt:lpstr>
      <vt:lpstr> Jour och beredskap  - bilaga till Praktiskt material – nya regler för dygnsvila och arbetstidsförläggning</vt:lpstr>
      <vt:lpstr>Definitioner jour och beredskap</vt:lpstr>
      <vt:lpstr>Arbetstidens förläggning  Arbets- och jourpass i direkt anslutning</vt:lpstr>
      <vt:lpstr>Arbete och jour i kombination samt planerad avvikelse/oförutsedd händelse</vt:lpstr>
      <vt:lpstr>Arbete och jour i kombination samt oförutsedd händelse, exempel</vt:lpstr>
      <vt:lpstr>Beredskap, avvikelse från 11 timmars dygnsvila</vt:lpstr>
      <vt:lpstr>Vill du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Carina Berglund</dc:creator>
  <cp:revision>1</cp:revision>
  <dcterms:created xsi:type="dcterms:W3CDTF">2020-01-20T12:00:57Z</dcterms:created>
  <dcterms:modified xsi:type="dcterms:W3CDTF">2023-04-11T14:17:17Z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2019-05-29T00:00:00Z</vt:filetime>
  </property>
  <property fmtid="{D5CDD505-2E9C-101B-9397-08002B2CF9AE}" pid="5" name="ContentTypeId">
    <vt:lpwstr>0x010100A3FE3202A5336849BF2D4618D55BB0BF</vt:lpwstr>
  </property>
  <property fmtid="{D5CDD505-2E9C-101B-9397-08002B2CF9AE}" pid="6" name="MediaServiceImageTags">
    <vt:lpwstr/>
  </property>
</Properties>
</file>